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55" r:id="rId4"/>
  </p:sldMasterIdLst>
  <p:notesMasterIdLst>
    <p:notesMasterId r:id="rId7"/>
  </p:notesMasterIdLst>
  <p:handoutMasterIdLst>
    <p:handoutMasterId r:id="rId8"/>
  </p:handoutMasterIdLst>
  <p:sldIdLst>
    <p:sldId id="2342" r:id="rId5"/>
    <p:sldId id="2381" r:id="rId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 pos="7678" userDrawn="1">
          <p15:clr>
            <a:srgbClr val="A4A3A4"/>
          </p15:clr>
        </p15:guide>
        <p15:guide id="6" orient="horz" pos="432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D9D6724-F802-28ED-9E0F-4B957AB3549B}" name="Pearce, Patrick" initials="PP" userId="S::PPearce@apus.edu::e9f6e956-98a2-4045-a0b9-8fcf8bbb45f7" providerId="AD"/>
  <p188:author id="{8709E38C-E068-FC60-C000-17308AB0DCE0}" name="Carr, Claudia" initials="CC" userId="S::ccarr@graduateschool.edu::2298fbde-486a-4b84-9071-fc37b7ce0a07" providerId="AD"/>
  <p188:author id="{1592E9BD-A76A-B400-9059-124FC9A86AEE}" name="Rother, Robyn" initials="RR" userId="S::rrother@apus.edu::a1f6aee6-c786-428d-b88a-bf2c83177e2b" providerId="AD"/>
  <p188:author id="{D73374F8-1174-1EC1-671A-E14304AA680B}" name="Rother, Robyn" initials="RR" userId="S::RRother@apus.edu::a1f6aee6-c786-428d-b88a-bf2c83177e2b" providerId="AD"/>
  <p188:author id="{80FBE5FD-803C-390F-68D1-82D787CCEE8F}" name="Pearce, Patrick" initials="PP" userId="S::patrick.pearce@graduateschool.edu::0eee04f2-495c-4035-85ea-7b039c23df09"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003396"/>
    <a:srgbClr val="1656AE"/>
    <a:srgbClr val="167CB6"/>
    <a:srgbClr val="FFC737"/>
    <a:srgbClr val="000C28"/>
    <a:srgbClr val="151A58"/>
    <a:srgbClr val="184190"/>
    <a:srgbClr val="167EBA"/>
    <a:srgbClr val="F5CC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8" d="100"/>
          <a:sy n="38" d="100"/>
        </p:scale>
        <p:origin x="300" y="80"/>
      </p:cViewPr>
      <p:guideLst>
        <p:guide pos="7678"/>
        <p:guide orient="horz" pos="432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1F03DD-2AAA-6244-9A74-DDA80044CF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1B73D04-C9A1-324D-B1C9-932B70C4EC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BDD362-81A0-084D-80E5-0C125F5E628E}" type="datetimeFigureOut">
              <a:rPr lang="en-US" smtClean="0"/>
              <a:t>8/6/2024</a:t>
            </a:fld>
            <a:endParaRPr lang="en-US"/>
          </a:p>
        </p:txBody>
      </p:sp>
      <p:sp>
        <p:nvSpPr>
          <p:cNvPr id="4" name="Footer Placeholder 3">
            <a:extLst>
              <a:ext uri="{FF2B5EF4-FFF2-40B4-BE49-F238E27FC236}">
                <a16:creationId xmlns:a16="http://schemas.microsoft.com/office/drawing/2014/main" id="{17B68F69-A883-4F43-AF13-73BB7FB97E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3237A2-DCA0-7643-A0B9-501D012A13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85E3DB-27FE-CF49-BDFF-544403CF77BE}" type="slidenum">
              <a:rPr lang="en-US" smtClean="0"/>
              <a:t>‹#›</a:t>
            </a:fld>
            <a:endParaRPr lang="en-US"/>
          </a:p>
        </p:txBody>
      </p:sp>
    </p:spTree>
    <p:extLst>
      <p:ext uri="{BB962C8B-B14F-4D97-AF65-F5344CB8AC3E}">
        <p14:creationId xmlns:p14="http://schemas.microsoft.com/office/powerpoint/2010/main" val="3337102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8/6/2024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a:p>
        </p:txBody>
      </p:sp>
    </p:spTree>
    <p:extLst>
      <p:ext uri="{BB962C8B-B14F-4D97-AF65-F5344CB8AC3E}">
        <p14:creationId xmlns:p14="http://schemas.microsoft.com/office/powerpoint/2010/main" val="69542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a:p>
        </p:txBody>
      </p:sp>
    </p:spTree>
    <p:extLst>
      <p:ext uri="{BB962C8B-B14F-4D97-AF65-F5344CB8AC3E}">
        <p14:creationId xmlns:p14="http://schemas.microsoft.com/office/powerpoint/2010/main" val="265977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8794"/>
      </p:ext>
    </p:extLst>
  </p:cSld>
  <p:clrMapOvr>
    <a:masterClrMapping/>
  </p:clrMapOvr>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_Images_Wide">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0" y="-1"/>
            <a:ext cx="14305681" cy="6867144"/>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5" name="Picture Placeholder 13"/>
          <p:cNvSpPr>
            <a:spLocks noGrp="1"/>
          </p:cNvSpPr>
          <p:nvPr>
            <p:ph type="pic" sz="quarter" idx="14"/>
          </p:nvPr>
        </p:nvSpPr>
        <p:spPr>
          <a:xfrm>
            <a:off x="10081787" y="6867143"/>
            <a:ext cx="14305681" cy="6867144"/>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266869153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_Imag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C61562-A2EE-FA49-B910-854D1758272C}"/>
              </a:ext>
            </a:extLst>
          </p:cNvPr>
          <p:cNvSpPr/>
          <p:nvPr/>
        </p:nvSpPr>
        <p:spPr>
          <a:xfrm>
            <a:off x="16229672" y="12166600"/>
            <a:ext cx="8143068" cy="154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13"/>
          <p:cNvSpPr>
            <a:spLocks noGrp="1"/>
          </p:cNvSpPr>
          <p:nvPr>
            <p:ph type="pic" sz="quarter" idx="13"/>
          </p:nvPr>
        </p:nvSpPr>
        <p:spPr>
          <a:xfrm>
            <a:off x="16229672" y="-1"/>
            <a:ext cx="8147978" cy="6869151"/>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9" name="Picture Placeholder 13"/>
          <p:cNvSpPr>
            <a:spLocks noGrp="1"/>
          </p:cNvSpPr>
          <p:nvPr>
            <p:ph type="pic" sz="quarter" idx="15"/>
          </p:nvPr>
        </p:nvSpPr>
        <p:spPr>
          <a:xfrm>
            <a:off x="-9817" y="-1"/>
            <a:ext cx="8147978" cy="6869151"/>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1" name="Picture Placeholder 13"/>
          <p:cNvSpPr>
            <a:spLocks noGrp="1"/>
          </p:cNvSpPr>
          <p:nvPr>
            <p:ph type="pic" sz="quarter" idx="16"/>
          </p:nvPr>
        </p:nvSpPr>
        <p:spPr>
          <a:xfrm>
            <a:off x="8133252" y="6869150"/>
            <a:ext cx="8096420" cy="684685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6" name="Rectangle 5">
            <a:extLst>
              <a:ext uri="{FF2B5EF4-FFF2-40B4-BE49-F238E27FC236}">
                <a16:creationId xmlns:a16="http://schemas.microsoft.com/office/drawing/2014/main" id="{606F9C12-1654-8C45-A556-01F5C7610962}"/>
              </a:ext>
            </a:extLst>
          </p:cNvPr>
          <p:cNvSpPr/>
          <p:nvPr/>
        </p:nvSpPr>
        <p:spPr>
          <a:xfrm>
            <a:off x="16229672" y="12166600"/>
            <a:ext cx="8143068" cy="154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F40547-EA3D-264A-9CCF-97DF575BE481}"/>
              </a:ext>
            </a:extLst>
          </p:cNvPr>
          <p:cNvSpPr/>
          <p:nvPr/>
        </p:nvSpPr>
        <p:spPr>
          <a:xfrm>
            <a:off x="16229672" y="12166600"/>
            <a:ext cx="8143068" cy="154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C6D99CC-2F36-1406-BE43-5C8A1A2700BC}"/>
              </a:ext>
            </a:extLst>
          </p:cNvPr>
          <p:cNvSpPr/>
          <p:nvPr userDrawn="1"/>
        </p:nvSpPr>
        <p:spPr>
          <a:xfrm>
            <a:off x="16229672" y="12166600"/>
            <a:ext cx="8143068" cy="154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18663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8" name="Picture Placeholder 13"/>
          <p:cNvSpPr>
            <a:spLocks noGrp="1"/>
          </p:cNvSpPr>
          <p:nvPr>
            <p:ph type="pic" sz="quarter" idx="13"/>
          </p:nvPr>
        </p:nvSpPr>
        <p:spPr>
          <a:xfrm>
            <a:off x="12188698" y="0"/>
            <a:ext cx="12188952" cy="68580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211326196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_Images_Top">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12184380" y="0"/>
            <a:ext cx="12184380" cy="816102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6" name="Picture Placeholder 13"/>
          <p:cNvSpPr>
            <a:spLocks noGrp="1"/>
          </p:cNvSpPr>
          <p:nvPr>
            <p:ph type="pic" sz="quarter" idx="15"/>
          </p:nvPr>
        </p:nvSpPr>
        <p:spPr>
          <a:xfrm>
            <a:off x="0" y="0"/>
            <a:ext cx="12184380" cy="816102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194608499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ogo_Right_Image">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8876370" y="0"/>
            <a:ext cx="15501279" cy="137160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9" name="Picture Placeholder 13"/>
          <p:cNvSpPr>
            <a:spLocks noGrp="1"/>
          </p:cNvSpPr>
          <p:nvPr>
            <p:ph type="pic" sz="quarter" idx="14"/>
          </p:nvPr>
        </p:nvSpPr>
        <p:spPr>
          <a:xfrm>
            <a:off x="2810106" y="1674798"/>
            <a:ext cx="3211551" cy="3278459"/>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66397429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lage_Left">
    <p:spTree>
      <p:nvGrpSpPr>
        <p:cNvPr id="1" name=""/>
        <p:cNvGrpSpPr/>
        <p:nvPr/>
      </p:nvGrpSpPr>
      <p:grpSpPr>
        <a:xfrm>
          <a:off x="0" y="0"/>
          <a:ext cx="0" cy="0"/>
          <a:chOff x="0" y="0"/>
          <a:chExt cx="0" cy="0"/>
        </a:xfrm>
      </p:grpSpPr>
      <p:sp>
        <p:nvSpPr>
          <p:cNvPr id="6" name="Picture Placeholder 13"/>
          <p:cNvSpPr>
            <a:spLocks noGrp="1"/>
          </p:cNvSpPr>
          <p:nvPr>
            <p:ph type="pic" sz="quarter" idx="13"/>
          </p:nvPr>
        </p:nvSpPr>
        <p:spPr>
          <a:xfrm>
            <a:off x="6967226" y="2006738"/>
            <a:ext cx="3855789" cy="5270803"/>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1" name="Picture Placeholder 13"/>
          <p:cNvSpPr>
            <a:spLocks noGrp="1"/>
          </p:cNvSpPr>
          <p:nvPr>
            <p:ph type="pic" sz="quarter" idx="17"/>
          </p:nvPr>
        </p:nvSpPr>
        <p:spPr>
          <a:xfrm>
            <a:off x="6945959" y="7597203"/>
            <a:ext cx="3877056" cy="4861495"/>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2" name="Picture Placeholder 13"/>
          <p:cNvSpPr>
            <a:spLocks noGrp="1"/>
          </p:cNvSpPr>
          <p:nvPr>
            <p:ph type="pic" sz="quarter" idx="18"/>
          </p:nvPr>
        </p:nvSpPr>
        <p:spPr>
          <a:xfrm>
            <a:off x="2762768" y="2006737"/>
            <a:ext cx="3877056" cy="3081528"/>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3" name="Picture Placeholder 13"/>
          <p:cNvSpPr>
            <a:spLocks noGrp="1"/>
          </p:cNvSpPr>
          <p:nvPr>
            <p:ph type="pic" sz="quarter" idx="19"/>
          </p:nvPr>
        </p:nvSpPr>
        <p:spPr>
          <a:xfrm>
            <a:off x="2762768" y="5430421"/>
            <a:ext cx="3877056" cy="7028277"/>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345079551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lage_Right">
    <p:spTree>
      <p:nvGrpSpPr>
        <p:cNvPr id="1" name=""/>
        <p:cNvGrpSpPr/>
        <p:nvPr/>
      </p:nvGrpSpPr>
      <p:grpSpPr>
        <a:xfrm>
          <a:off x="0" y="0"/>
          <a:ext cx="0" cy="0"/>
          <a:chOff x="0" y="0"/>
          <a:chExt cx="0" cy="0"/>
        </a:xfrm>
      </p:grpSpPr>
      <p:sp>
        <p:nvSpPr>
          <p:cNvPr id="18" name="Picture Placeholder 13"/>
          <p:cNvSpPr>
            <a:spLocks noGrp="1"/>
          </p:cNvSpPr>
          <p:nvPr>
            <p:ph type="pic" sz="quarter" idx="13"/>
          </p:nvPr>
        </p:nvSpPr>
        <p:spPr>
          <a:xfrm>
            <a:off x="13482326" y="2006738"/>
            <a:ext cx="3855789" cy="5270803"/>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9" name="Picture Placeholder 13"/>
          <p:cNvSpPr>
            <a:spLocks noGrp="1"/>
          </p:cNvSpPr>
          <p:nvPr>
            <p:ph type="pic" sz="quarter" idx="17"/>
          </p:nvPr>
        </p:nvSpPr>
        <p:spPr>
          <a:xfrm>
            <a:off x="13461059" y="7597203"/>
            <a:ext cx="3877056" cy="4861495"/>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20" name="Picture Placeholder 13"/>
          <p:cNvSpPr>
            <a:spLocks noGrp="1"/>
          </p:cNvSpPr>
          <p:nvPr>
            <p:ph type="pic" sz="quarter" idx="18"/>
          </p:nvPr>
        </p:nvSpPr>
        <p:spPr>
          <a:xfrm>
            <a:off x="17713208" y="2006737"/>
            <a:ext cx="3877056" cy="3081528"/>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21" name="Picture Placeholder 13"/>
          <p:cNvSpPr>
            <a:spLocks noGrp="1"/>
          </p:cNvSpPr>
          <p:nvPr>
            <p:ph type="pic" sz="quarter" idx="19"/>
          </p:nvPr>
        </p:nvSpPr>
        <p:spPr>
          <a:xfrm>
            <a:off x="17713208" y="5430421"/>
            <a:ext cx="3877056" cy="7028277"/>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419031125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llage">
    <p:spTree>
      <p:nvGrpSpPr>
        <p:cNvPr id="1" name=""/>
        <p:cNvGrpSpPr/>
        <p:nvPr/>
      </p:nvGrpSpPr>
      <p:grpSpPr>
        <a:xfrm>
          <a:off x="0" y="0"/>
          <a:ext cx="0" cy="0"/>
          <a:chOff x="0" y="0"/>
          <a:chExt cx="0" cy="0"/>
        </a:xfrm>
      </p:grpSpPr>
      <p:sp>
        <p:nvSpPr>
          <p:cNvPr id="17" name="Picture Placeholder 13"/>
          <p:cNvSpPr>
            <a:spLocks noGrp="1"/>
          </p:cNvSpPr>
          <p:nvPr>
            <p:ph type="pic" sz="quarter" idx="18"/>
          </p:nvPr>
        </p:nvSpPr>
        <p:spPr>
          <a:xfrm>
            <a:off x="19447725" y="0"/>
            <a:ext cx="4929925"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8" name="Picture Placeholder 13"/>
          <p:cNvSpPr>
            <a:spLocks noGrp="1"/>
          </p:cNvSpPr>
          <p:nvPr>
            <p:ph type="pic" sz="quarter" idx="19"/>
          </p:nvPr>
        </p:nvSpPr>
        <p:spPr>
          <a:xfrm>
            <a:off x="9723905" y="0"/>
            <a:ext cx="4861953"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6" name="Picture Placeholder 13"/>
          <p:cNvSpPr>
            <a:spLocks noGrp="1"/>
          </p:cNvSpPr>
          <p:nvPr>
            <p:ph type="pic" sz="quarter" idx="22"/>
          </p:nvPr>
        </p:nvSpPr>
        <p:spPr>
          <a:xfrm>
            <a:off x="14585815" y="0"/>
            <a:ext cx="4861953"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7" name="Picture Placeholder 13"/>
          <p:cNvSpPr>
            <a:spLocks noGrp="1"/>
          </p:cNvSpPr>
          <p:nvPr>
            <p:ph type="pic" sz="quarter" idx="23"/>
          </p:nvPr>
        </p:nvSpPr>
        <p:spPr>
          <a:xfrm>
            <a:off x="4861952" y="0"/>
            <a:ext cx="4861953" cy="1371600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8" name="Picture Placeholder 13"/>
          <p:cNvSpPr>
            <a:spLocks noGrp="1"/>
          </p:cNvSpPr>
          <p:nvPr>
            <p:ph type="pic" sz="quarter" idx="24"/>
          </p:nvPr>
        </p:nvSpPr>
        <p:spPr>
          <a:xfrm>
            <a:off x="-1" y="0"/>
            <a:ext cx="4861953" cy="1371600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9" name="Picture Placeholder 13"/>
          <p:cNvSpPr>
            <a:spLocks noGrp="1"/>
          </p:cNvSpPr>
          <p:nvPr>
            <p:ph type="pic" sz="quarter" idx="25"/>
          </p:nvPr>
        </p:nvSpPr>
        <p:spPr>
          <a:xfrm>
            <a:off x="19447725" y="9367660"/>
            <a:ext cx="4929925"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0" name="Picture Placeholder 13"/>
          <p:cNvSpPr>
            <a:spLocks noGrp="1"/>
          </p:cNvSpPr>
          <p:nvPr>
            <p:ph type="pic" sz="quarter" idx="26"/>
          </p:nvPr>
        </p:nvSpPr>
        <p:spPr>
          <a:xfrm>
            <a:off x="9723905" y="9367660"/>
            <a:ext cx="4861953"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1" name="Picture Placeholder 13"/>
          <p:cNvSpPr>
            <a:spLocks noGrp="1"/>
          </p:cNvSpPr>
          <p:nvPr>
            <p:ph type="pic" sz="quarter" idx="27"/>
          </p:nvPr>
        </p:nvSpPr>
        <p:spPr>
          <a:xfrm>
            <a:off x="14585815" y="9367660"/>
            <a:ext cx="4861953"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107958843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_Three">
    <p:spTree>
      <p:nvGrpSpPr>
        <p:cNvPr id="1" name=""/>
        <p:cNvGrpSpPr/>
        <p:nvPr/>
      </p:nvGrpSpPr>
      <p:grpSpPr>
        <a:xfrm>
          <a:off x="0" y="0"/>
          <a:ext cx="0" cy="0"/>
          <a:chOff x="0" y="0"/>
          <a:chExt cx="0" cy="0"/>
        </a:xfrm>
      </p:grpSpPr>
      <p:sp>
        <p:nvSpPr>
          <p:cNvPr id="3" name="Picture Placeholder 13"/>
          <p:cNvSpPr>
            <a:spLocks noGrp="1"/>
          </p:cNvSpPr>
          <p:nvPr>
            <p:ph type="pic" sz="quarter" idx="14"/>
          </p:nvPr>
        </p:nvSpPr>
        <p:spPr>
          <a:xfrm>
            <a:off x="2765335" y="3045071"/>
            <a:ext cx="5945358" cy="6167509"/>
          </a:xfrm>
          <a:effectLst/>
        </p:spPr>
        <p:txBody>
          <a:bodyPr>
            <a:normAutofit/>
          </a:bodyPr>
          <a:lstStyle>
            <a:lvl1pPr marL="0" indent="0">
              <a:buNone/>
              <a:defRPr sz="26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4" name="Picture Placeholder 13"/>
          <p:cNvSpPr>
            <a:spLocks noGrp="1"/>
          </p:cNvSpPr>
          <p:nvPr>
            <p:ph type="pic" sz="quarter" idx="15"/>
          </p:nvPr>
        </p:nvSpPr>
        <p:spPr>
          <a:xfrm>
            <a:off x="15704095" y="3045071"/>
            <a:ext cx="5945358" cy="6167509"/>
          </a:xfrm>
          <a:effectLst/>
        </p:spPr>
        <p:txBody>
          <a:bodyPr>
            <a:normAutofit/>
          </a:bodyPr>
          <a:lstStyle>
            <a:lvl1pPr marL="0" indent="0">
              <a:buNone/>
              <a:defRPr sz="26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5" name="Picture Placeholder 13"/>
          <p:cNvSpPr>
            <a:spLocks noGrp="1"/>
          </p:cNvSpPr>
          <p:nvPr>
            <p:ph type="pic" sz="quarter" idx="16"/>
          </p:nvPr>
        </p:nvSpPr>
        <p:spPr>
          <a:xfrm>
            <a:off x="9234715" y="3045071"/>
            <a:ext cx="5945358" cy="6167509"/>
          </a:xfrm>
          <a:effectLst/>
        </p:spPr>
        <p:txBody>
          <a:bodyPr>
            <a:normAutofit/>
          </a:bodyPr>
          <a:lstStyle>
            <a:lvl1pPr marL="0" indent="0">
              <a:buNone/>
              <a:defRPr sz="26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35192903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_Four">
    <p:spTree>
      <p:nvGrpSpPr>
        <p:cNvPr id="1" name=""/>
        <p:cNvGrpSpPr/>
        <p:nvPr/>
      </p:nvGrpSpPr>
      <p:grpSpPr>
        <a:xfrm>
          <a:off x="0" y="0"/>
          <a:ext cx="0" cy="0"/>
          <a:chOff x="0" y="0"/>
          <a:chExt cx="0" cy="0"/>
        </a:xfrm>
      </p:grpSpPr>
      <p:sp>
        <p:nvSpPr>
          <p:cNvPr id="15" name="Picture Placeholder 13"/>
          <p:cNvSpPr>
            <a:spLocks noGrp="1"/>
          </p:cNvSpPr>
          <p:nvPr>
            <p:ph type="pic" sz="quarter" idx="20"/>
          </p:nvPr>
        </p:nvSpPr>
        <p:spPr>
          <a:xfrm>
            <a:off x="7276542" y="4224160"/>
            <a:ext cx="4535631"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6" name="Picture Placeholder 13"/>
          <p:cNvSpPr>
            <a:spLocks noGrp="1"/>
          </p:cNvSpPr>
          <p:nvPr>
            <p:ph type="pic" sz="quarter" idx="21"/>
          </p:nvPr>
        </p:nvSpPr>
        <p:spPr>
          <a:xfrm>
            <a:off x="1950163" y="4224160"/>
            <a:ext cx="4535631"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7" name="Picture Placeholder 13"/>
          <p:cNvSpPr>
            <a:spLocks noGrp="1"/>
          </p:cNvSpPr>
          <p:nvPr>
            <p:ph type="pic" sz="quarter" idx="18"/>
          </p:nvPr>
        </p:nvSpPr>
        <p:spPr>
          <a:xfrm>
            <a:off x="17929303" y="4224160"/>
            <a:ext cx="4535631"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8" name="Picture Placeholder 13"/>
          <p:cNvSpPr>
            <a:spLocks noGrp="1"/>
          </p:cNvSpPr>
          <p:nvPr>
            <p:ph type="pic" sz="quarter" idx="19"/>
          </p:nvPr>
        </p:nvSpPr>
        <p:spPr>
          <a:xfrm>
            <a:off x="12602924" y="4224160"/>
            <a:ext cx="4535631"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42833054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_Imag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24377650" cy="137160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372243350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_Six">
    <p:spTree>
      <p:nvGrpSpPr>
        <p:cNvPr id="1" name=""/>
        <p:cNvGrpSpPr/>
        <p:nvPr/>
      </p:nvGrpSpPr>
      <p:grpSpPr>
        <a:xfrm>
          <a:off x="0" y="0"/>
          <a:ext cx="0" cy="0"/>
          <a:chOff x="0" y="0"/>
          <a:chExt cx="0" cy="0"/>
        </a:xfrm>
      </p:grpSpPr>
      <p:sp>
        <p:nvSpPr>
          <p:cNvPr id="22" name="Picture Placeholder 13"/>
          <p:cNvSpPr>
            <a:spLocks noGrp="1"/>
          </p:cNvSpPr>
          <p:nvPr>
            <p:ph type="pic" sz="quarter" idx="13"/>
          </p:nvPr>
        </p:nvSpPr>
        <p:spPr>
          <a:xfrm>
            <a:off x="9493963" y="7747369"/>
            <a:ext cx="5425230" cy="365760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23" name="Picture Placeholder 13"/>
          <p:cNvSpPr>
            <a:spLocks noGrp="1"/>
          </p:cNvSpPr>
          <p:nvPr>
            <p:ph type="pic" sz="quarter" idx="14"/>
          </p:nvPr>
        </p:nvSpPr>
        <p:spPr>
          <a:xfrm>
            <a:off x="16027768" y="7747369"/>
            <a:ext cx="5425230" cy="365760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24" name="Picture Placeholder 13"/>
          <p:cNvSpPr>
            <a:spLocks noGrp="1"/>
          </p:cNvSpPr>
          <p:nvPr>
            <p:ph type="pic" sz="quarter" idx="15"/>
          </p:nvPr>
        </p:nvSpPr>
        <p:spPr>
          <a:xfrm>
            <a:off x="2932449" y="7747369"/>
            <a:ext cx="5425230" cy="365760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25" name="Picture Placeholder 13"/>
          <p:cNvSpPr>
            <a:spLocks noGrp="1"/>
          </p:cNvSpPr>
          <p:nvPr>
            <p:ph type="pic" sz="quarter" idx="16"/>
          </p:nvPr>
        </p:nvSpPr>
        <p:spPr>
          <a:xfrm>
            <a:off x="9493963" y="3200400"/>
            <a:ext cx="5425230" cy="365760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26" name="Picture Placeholder 13"/>
          <p:cNvSpPr>
            <a:spLocks noGrp="1"/>
          </p:cNvSpPr>
          <p:nvPr>
            <p:ph type="pic" sz="quarter" idx="17"/>
          </p:nvPr>
        </p:nvSpPr>
        <p:spPr>
          <a:xfrm>
            <a:off x="16027768" y="3200400"/>
            <a:ext cx="5425230" cy="365760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27" name="Picture Placeholder 13"/>
          <p:cNvSpPr>
            <a:spLocks noGrp="1"/>
          </p:cNvSpPr>
          <p:nvPr>
            <p:ph type="pic" sz="quarter" idx="18"/>
          </p:nvPr>
        </p:nvSpPr>
        <p:spPr>
          <a:xfrm>
            <a:off x="2932449" y="3200400"/>
            <a:ext cx="5425230" cy="365760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358178166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am_Ten">
    <p:spTree>
      <p:nvGrpSpPr>
        <p:cNvPr id="1" name=""/>
        <p:cNvGrpSpPr/>
        <p:nvPr/>
      </p:nvGrpSpPr>
      <p:grpSpPr>
        <a:xfrm>
          <a:off x="0" y="0"/>
          <a:ext cx="0" cy="0"/>
          <a:chOff x="0" y="0"/>
          <a:chExt cx="0" cy="0"/>
        </a:xfrm>
      </p:grpSpPr>
      <p:sp>
        <p:nvSpPr>
          <p:cNvPr id="15" name="Picture Placeholder 13"/>
          <p:cNvSpPr>
            <a:spLocks noGrp="1"/>
          </p:cNvSpPr>
          <p:nvPr>
            <p:ph type="pic" sz="quarter" idx="20"/>
          </p:nvPr>
        </p:nvSpPr>
        <p:spPr>
          <a:xfrm>
            <a:off x="4861952" y="5018685"/>
            <a:ext cx="4861953"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6" name="Picture Placeholder 13"/>
          <p:cNvSpPr>
            <a:spLocks noGrp="1"/>
          </p:cNvSpPr>
          <p:nvPr>
            <p:ph type="pic" sz="quarter" idx="21"/>
          </p:nvPr>
        </p:nvSpPr>
        <p:spPr>
          <a:xfrm>
            <a:off x="-1" y="5018685"/>
            <a:ext cx="4861953"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7" name="Picture Placeholder 13"/>
          <p:cNvSpPr>
            <a:spLocks noGrp="1"/>
          </p:cNvSpPr>
          <p:nvPr>
            <p:ph type="pic" sz="quarter" idx="18"/>
          </p:nvPr>
        </p:nvSpPr>
        <p:spPr>
          <a:xfrm>
            <a:off x="19447725" y="5018685"/>
            <a:ext cx="4929925"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8" name="Picture Placeholder 13"/>
          <p:cNvSpPr>
            <a:spLocks noGrp="1"/>
          </p:cNvSpPr>
          <p:nvPr>
            <p:ph type="pic" sz="quarter" idx="19"/>
          </p:nvPr>
        </p:nvSpPr>
        <p:spPr>
          <a:xfrm>
            <a:off x="9723905" y="5018685"/>
            <a:ext cx="4861953"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6" name="Picture Placeholder 13"/>
          <p:cNvSpPr>
            <a:spLocks noGrp="1"/>
          </p:cNvSpPr>
          <p:nvPr>
            <p:ph type="pic" sz="quarter" idx="22"/>
          </p:nvPr>
        </p:nvSpPr>
        <p:spPr>
          <a:xfrm>
            <a:off x="14585815" y="5018685"/>
            <a:ext cx="4861953"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7" name="Picture Placeholder 13"/>
          <p:cNvSpPr>
            <a:spLocks noGrp="1"/>
          </p:cNvSpPr>
          <p:nvPr>
            <p:ph type="pic" sz="quarter" idx="23"/>
          </p:nvPr>
        </p:nvSpPr>
        <p:spPr>
          <a:xfrm>
            <a:off x="4861952" y="9367660"/>
            <a:ext cx="4861953"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8" name="Picture Placeholder 13"/>
          <p:cNvSpPr>
            <a:spLocks noGrp="1"/>
          </p:cNvSpPr>
          <p:nvPr>
            <p:ph type="pic" sz="quarter" idx="24"/>
          </p:nvPr>
        </p:nvSpPr>
        <p:spPr>
          <a:xfrm>
            <a:off x="-1" y="9367660"/>
            <a:ext cx="4861953"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9" name="Picture Placeholder 13"/>
          <p:cNvSpPr>
            <a:spLocks noGrp="1"/>
          </p:cNvSpPr>
          <p:nvPr>
            <p:ph type="pic" sz="quarter" idx="25"/>
          </p:nvPr>
        </p:nvSpPr>
        <p:spPr>
          <a:xfrm>
            <a:off x="19447725" y="9367660"/>
            <a:ext cx="4929925"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0" name="Picture Placeholder 13"/>
          <p:cNvSpPr>
            <a:spLocks noGrp="1"/>
          </p:cNvSpPr>
          <p:nvPr>
            <p:ph type="pic" sz="quarter" idx="26"/>
          </p:nvPr>
        </p:nvSpPr>
        <p:spPr>
          <a:xfrm>
            <a:off x="9723905" y="9367660"/>
            <a:ext cx="4861953"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11" name="Picture Placeholder 13"/>
          <p:cNvSpPr>
            <a:spLocks noGrp="1"/>
          </p:cNvSpPr>
          <p:nvPr>
            <p:ph type="pic" sz="quarter" idx="27"/>
          </p:nvPr>
        </p:nvSpPr>
        <p:spPr>
          <a:xfrm>
            <a:off x="14585815" y="9367660"/>
            <a:ext cx="4861953" cy="4348340"/>
          </a:xfrm>
          <a:effectLst/>
        </p:spPr>
        <p:txBody>
          <a:bodyPr>
            <a:normAutofit/>
          </a:bodyPr>
          <a:lstStyle>
            <a:lvl1pPr marL="0" indent="0">
              <a:buNone/>
              <a:defRPr sz="23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81197662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140444"/>
      </p:ext>
    </p:extLst>
  </p:cSld>
  <p:clrMapOvr>
    <a:masterClrMapping/>
  </p:clrMapOvr>
  <p:transition/>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Full_Image_Top_Taller">
    <p:spTree>
      <p:nvGrpSpPr>
        <p:cNvPr id="1" name=""/>
        <p:cNvGrpSpPr/>
        <p:nvPr/>
      </p:nvGrpSpPr>
      <p:grpSpPr>
        <a:xfrm>
          <a:off x="0" y="0"/>
          <a:ext cx="0" cy="0"/>
          <a:chOff x="0" y="0"/>
          <a:chExt cx="0" cy="0"/>
        </a:xfrm>
      </p:grpSpPr>
      <p:sp>
        <p:nvSpPr>
          <p:cNvPr id="6" name="Picture Placeholder 13"/>
          <p:cNvSpPr>
            <a:spLocks noGrp="1"/>
          </p:cNvSpPr>
          <p:nvPr>
            <p:ph type="pic" sz="quarter" idx="15"/>
          </p:nvPr>
        </p:nvSpPr>
        <p:spPr>
          <a:xfrm>
            <a:off x="0" y="0"/>
            <a:ext cx="24377650" cy="82296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55314678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Quote">
    <p:spTree>
      <p:nvGrpSpPr>
        <p:cNvPr id="1" name=""/>
        <p:cNvGrpSpPr/>
        <p:nvPr/>
      </p:nvGrpSpPr>
      <p:grpSpPr>
        <a:xfrm>
          <a:off x="0" y="0"/>
          <a:ext cx="0" cy="0"/>
          <a:chOff x="0" y="0"/>
          <a:chExt cx="0" cy="0"/>
        </a:xfrm>
      </p:grpSpPr>
      <p:sp>
        <p:nvSpPr>
          <p:cNvPr id="18" name="Picture Placeholder 13"/>
          <p:cNvSpPr>
            <a:spLocks noGrp="1"/>
          </p:cNvSpPr>
          <p:nvPr>
            <p:ph type="pic" sz="quarter" idx="13"/>
          </p:nvPr>
        </p:nvSpPr>
        <p:spPr>
          <a:xfrm>
            <a:off x="12188698" y="0"/>
            <a:ext cx="12188952" cy="68580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30589563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002614"/>
      </p:ext>
    </p:extLst>
  </p:cSld>
  <p:clrMapOvr>
    <a:masterClrMapping/>
  </p:clrMapOvr>
  <p:transition/>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Full_Image_Top_Taller">
    <p:spTree>
      <p:nvGrpSpPr>
        <p:cNvPr id="1" name=""/>
        <p:cNvGrpSpPr/>
        <p:nvPr/>
      </p:nvGrpSpPr>
      <p:grpSpPr>
        <a:xfrm>
          <a:off x="0" y="0"/>
          <a:ext cx="0" cy="0"/>
          <a:chOff x="0" y="0"/>
          <a:chExt cx="0" cy="0"/>
        </a:xfrm>
      </p:grpSpPr>
      <p:sp>
        <p:nvSpPr>
          <p:cNvPr id="6" name="Picture Placeholder 13"/>
          <p:cNvSpPr>
            <a:spLocks noGrp="1"/>
          </p:cNvSpPr>
          <p:nvPr>
            <p:ph type="pic" sz="quarter" idx="15"/>
          </p:nvPr>
        </p:nvSpPr>
        <p:spPr>
          <a:xfrm>
            <a:off x="0" y="0"/>
            <a:ext cx="24377650" cy="82296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96682318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Quote">
    <p:spTree>
      <p:nvGrpSpPr>
        <p:cNvPr id="1" name=""/>
        <p:cNvGrpSpPr/>
        <p:nvPr/>
      </p:nvGrpSpPr>
      <p:grpSpPr>
        <a:xfrm>
          <a:off x="0" y="0"/>
          <a:ext cx="0" cy="0"/>
          <a:chOff x="0" y="0"/>
          <a:chExt cx="0" cy="0"/>
        </a:xfrm>
      </p:grpSpPr>
      <p:sp>
        <p:nvSpPr>
          <p:cNvPr id="18" name="Picture Placeholder 13"/>
          <p:cNvSpPr>
            <a:spLocks noGrp="1"/>
          </p:cNvSpPr>
          <p:nvPr>
            <p:ph type="pic" sz="quarter" idx="13"/>
          </p:nvPr>
        </p:nvSpPr>
        <p:spPr>
          <a:xfrm>
            <a:off x="12188698" y="0"/>
            <a:ext cx="12188952" cy="68580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262093496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96BF6FA0-05F7-4F1F-A222-08F83ED4577C}"/>
              </a:ext>
            </a:extLst>
          </p:cNvPr>
          <p:cNvSpPr>
            <a:spLocks noGrp="1"/>
          </p:cNvSpPr>
          <p:nvPr>
            <p:ph type="pic" sz="quarter" idx="11" hasCustomPrompt="1"/>
          </p:nvPr>
        </p:nvSpPr>
        <p:spPr>
          <a:xfrm>
            <a:off x="0" y="1962150"/>
            <a:ext cx="24377650" cy="6737352"/>
          </a:xfrm>
          <a:prstGeom prst="rect">
            <a:avLst/>
          </a:prstGeom>
          <a:solidFill>
            <a:schemeClr val="bg1">
              <a:lumMod val="95000"/>
            </a:schemeClr>
          </a:solidFill>
        </p:spPr>
        <p:txBody>
          <a:bodyPr/>
          <a:lstStyle>
            <a:lvl1pPr marL="0" indent="0">
              <a:buNone/>
              <a:defRPr sz="3599">
                <a:solidFill>
                  <a:schemeClr val="bg1">
                    <a:lumMod val="50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ID"/>
              <a:t>Image Placeholder</a:t>
            </a:r>
          </a:p>
        </p:txBody>
      </p:sp>
    </p:spTree>
    <p:extLst>
      <p:ext uri="{BB962C8B-B14F-4D97-AF65-F5344CB8AC3E}">
        <p14:creationId xmlns:p14="http://schemas.microsoft.com/office/powerpoint/2010/main" val="5872452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Full_Image_Top_Three_Squares">
    <p:spTree>
      <p:nvGrpSpPr>
        <p:cNvPr id="1" name=""/>
        <p:cNvGrpSpPr/>
        <p:nvPr/>
      </p:nvGrpSpPr>
      <p:grpSpPr>
        <a:xfrm>
          <a:off x="0" y="0"/>
          <a:ext cx="0" cy="0"/>
          <a:chOff x="0" y="0"/>
          <a:chExt cx="0" cy="0"/>
        </a:xfrm>
      </p:grpSpPr>
      <p:sp>
        <p:nvSpPr>
          <p:cNvPr id="6" name="Picture Placeholder 13">
            <a:extLst>
              <a:ext uri="{FF2B5EF4-FFF2-40B4-BE49-F238E27FC236}">
                <a16:creationId xmlns:a16="http://schemas.microsoft.com/office/drawing/2014/main" id="{55E3D7CB-4008-514E-81EE-60A954752B3D}"/>
              </a:ext>
            </a:extLst>
          </p:cNvPr>
          <p:cNvSpPr>
            <a:spLocks noGrp="1"/>
          </p:cNvSpPr>
          <p:nvPr>
            <p:ph type="pic" sz="quarter" idx="13"/>
          </p:nvPr>
        </p:nvSpPr>
        <p:spPr>
          <a:xfrm>
            <a:off x="0" y="-2"/>
            <a:ext cx="24377904" cy="64008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3" name="Picture Placeholder 13"/>
          <p:cNvSpPr>
            <a:spLocks noGrp="1"/>
          </p:cNvSpPr>
          <p:nvPr>
            <p:ph type="pic" sz="quarter" idx="14"/>
          </p:nvPr>
        </p:nvSpPr>
        <p:spPr>
          <a:xfrm>
            <a:off x="2765335" y="2286000"/>
            <a:ext cx="5945358" cy="6858000"/>
          </a:xfrm>
          <a:effectLst/>
        </p:spPr>
        <p:txBody>
          <a:bodyPr>
            <a:normAutofit/>
          </a:bodyPr>
          <a:lstStyle>
            <a:lvl1pPr marL="0" indent="0">
              <a:buNone/>
              <a:defRPr sz="26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4" name="Picture Placeholder 13"/>
          <p:cNvSpPr>
            <a:spLocks noGrp="1"/>
          </p:cNvSpPr>
          <p:nvPr>
            <p:ph type="pic" sz="quarter" idx="15"/>
          </p:nvPr>
        </p:nvSpPr>
        <p:spPr>
          <a:xfrm>
            <a:off x="15704095" y="2286000"/>
            <a:ext cx="5945358" cy="6858000"/>
          </a:xfrm>
          <a:effectLst/>
        </p:spPr>
        <p:txBody>
          <a:bodyPr>
            <a:normAutofit/>
          </a:bodyPr>
          <a:lstStyle>
            <a:lvl1pPr marL="0" indent="0">
              <a:buNone/>
              <a:defRPr sz="26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5" name="Picture Placeholder 13"/>
          <p:cNvSpPr>
            <a:spLocks noGrp="1"/>
          </p:cNvSpPr>
          <p:nvPr>
            <p:ph type="pic" sz="quarter" idx="16"/>
          </p:nvPr>
        </p:nvSpPr>
        <p:spPr>
          <a:xfrm>
            <a:off x="9234715" y="2286000"/>
            <a:ext cx="5945358" cy="6858000"/>
          </a:xfrm>
          <a:effectLst/>
        </p:spPr>
        <p:txBody>
          <a:bodyPr>
            <a:normAutofit/>
          </a:bodyPr>
          <a:lstStyle>
            <a:lvl1pPr marL="0" indent="0">
              <a:buNone/>
              <a:defRPr sz="26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11819002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ull_Image_Top">
    <p:spTree>
      <p:nvGrpSpPr>
        <p:cNvPr id="1" name=""/>
        <p:cNvGrpSpPr/>
        <p:nvPr/>
      </p:nvGrpSpPr>
      <p:grpSpPr>
        <a:xfrm>
          <a:off x="0" y="0"/>
          <a:ext cx="0" cy="0"/>
          <a:chOff x="0" y="0"/>
          <a:chExt cx="0" cy="0"/>
        </a:xfrm>
      </p:grpSpPr>
      <p:sp>
        <p:nvSpPr>
          <p:cNvPr id="7" name="Picture Placeholder 13"/>
          <p:cNvSpPr>
            <a:spLocks noGrp="1"/>
          </p:cNvSpPr>
          <p:nvPr>
            <p:ph type="pic" sz="quarter" idx="13"/>
          </p:nvPr>
        </p:nvSpPr>
        <p:spPr>
          <a:xfrm>
            <a:off x="0" y="-2"/>
            <a:ext cx="24377904" cy="64008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304275565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990005"/>
      </p:ext>
    </p:extLst>
  </p:cSld>
  <p:clrMapOvr>
    <a:masterClrMapping/>
  </p:clrMapOvr>
  <p:transition/>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Full_Image_Top_Taller">
    <p:spTree>
      <p:nvGrpSpPr>
        <p:cNvPr id="1" name=""/>
        <p:cNvGrpSpPr/>
        <p:nvPr/>
      </p:nvGrpSpPr>
      <p:grpSpPr>
        <a:xfrm>
          <a:off x="0" y="0"/>
          <a:ext cx="0" cy="0"/>
          <a:chOff x="0" y="0"/>
          <a:chExt cx="0" cy="0"/>
        </a:xfrm>
      </p:grpSpPr>
      <p:sp>
        <p:nvSpPr>
          <p:cNvPr id="6" name="Picture Placeholder 13"/>
          <p:cNvSpPr>
            <a:spLocks noGrp="1"/>
          </p:cNvSpPr>
          <p:nvPr>
            <p:ph type="pic" sz="quarter" idx="15"/>
          </p:nvPr>
        </p:nvSpPr>
        <p:spPr>
          <a:xfrm>
            <a:off x="0" y="0"/>
            <a:ext cx="24377650" cy="82296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223675631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Quote">
    <p:spTree>
      <p:nvGrpSpPr>
        <p:cNvPr id="1" name=""/>
        <p:cNvGrpSpPr/>
        <p:nvPr/>
      </p:nvGrpSpPr>
      <p:grpSpPr>
        <a:xfrm>
          <a:off x="0" y="0"/>
          <a:ext cx="0" cy="0"/>
          <a:chOff x="0" y="0"/>
          <a:chExt cx="0" cy="0"/>
        </a:xfrm>
      </p:grpSpPr>
      <p:sp>
        <p:nvSpPr>
          <p:cNvPr id="18" name="Picture Placeholder 13"/>
          <p:cNvSpPr>
            <a:spLocks noGrp="1"/>
          </p:cNvSpPr>
          <p:nvPr>
            <p:ph type="pic" sz="quarter" idx="13"/>
          </p:nvPr>
        </p:nvSpPr>
        <p:spPr>
          <a:xfrm>
            <a:off x="12188698" y="0"/>
            <a:ext cx="12188952" cy="68580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98564819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4083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guide id="5" orient="horz" pos="2304">
          <p15:clr>
            <a:srgbClr val="FBAE40"/>
          </p15:clr>
        </p15:guide>
        <p15:guide id="6" pos="2208">
          <p15:clr>
            <a:srgbClr val="FBAE40"/>
          </p15:clr>
        </p15:guide>
        <p15:guide id="7" pos="131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ull_Image_Top_Taller">
    <p:spTree>
      <p:nvGrpSpPr>
        <p:cNvPr id="1" name=""/>
        <p:cNvGrpSpPr/>
        <p:nvPr/>
      </p:nvGrpSpPr>
      <p:grpSpPr>
        <a:xfrm>
          <a:off x="0" y="0"/>
          <a:ext cx="0" cy="0"/>
          <a:chOff x="0" y="0"/>
          <a:chExt cx="0" cy="0"/>
        </a:xfrm>
      </p:grpSpPr>
      <p:sp>
        <p:nvSpPr>
          <p:cNvPr id="6" name="Picture Placeholder 13"/>
          <p:cNvSpPr>
            <a:spLocks noGrp="1"/>
          </p:cNvSpPr>
          <p:nvPr>
            <p:ph type="pic" sz="quarter" idx="15"/>
          </p:nvPr>
        </p:nvSpPr>
        <p:spPr>
          <a:xfrm>
            <a:off x="0" y="0"/>
            <a:ext cx="24377650" cy="82296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5646742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ll_Image_Center">
    <p:spTree>
      <p:nvGrpSpPr>
        <p:cNvPr id="1" name=""/>
        <p:cNvGrpSpPr/>
        <p:nvPr/>
      </p:nvGrpSpPr>
      <p:grpSpPr>
        <a:xfrm>
          <a:off x="0" y="0"/>
          <a:ext cx="0" cy="0"/>
          <a:chOff x="0" y="0"/>
          <a:chExt cx="0" cy="0"/>
        </a:xfrm>
      </p:grpSpPr>
      <p:sp>
        <p:nvSpPr>
          <p:cNvPr id="20" name="Picture Placeholder 13"/>
          <p:cNvSpPr>
            <a:spLocks noGrp="1"/>
          </p:cNvSpPr>
          <p:nvPr>
            <p:ph type="pic" sz="quarter" idx="13"/>
          </p:nvPr>
        </p:nvSpPr>
        <p:spPr>
          <a:xfrm>
            <a:off x="0" y="3657600"/>
            <a:ext cx="24377904" cy="64008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2592596223"/>
      </p:ext>
    </p:extLst>
  </p:cSld>
  <p:clrMapOvr>
    <a:masterClrMapping/>
  </p:clrMapOvr>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ft_Imag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1" y="0"/>
            <a:ext cx="12188825" cy="137160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1438455767"/>
      </p:ext>
    </p:extLst>
  </p:cSld>
  <p:clrMapOvr>
    <a:masterClrMapping/>
  </p:clrMapOvr>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Right_Imag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12178216" y="0"/>
            <a:ext cx="12199434" cy="13716000"/>
          </a:xfrm>
          <a:effectLst/>
        </p:spPr>
        <p:txBody>
          <a:bodyPr>
            <a:normAutofit/>
          </a:bodyPr>
          <a:lstStyle>
            <a:lvl1pPr marL="0" indent="0">
              <a:buNone/>
              <a:defRPr sz="42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214830699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_Image">
    <p:spTree>
      <p:nvGrpSpPr>
        <p:cNvPr id="1" name=""/>
        <p:cNvGrpSpPr/>
        <p:nvPr/>
      </p:nvGrpSpPr>
      <p:grpSpPr>
        <a:xfrm>
          <a:off x="0" y="0"/>
          <a:ext cx="0" cy="0"/>
          <a:chOff x="0" y="0"/>
          <a:chExt cx="0" cy="0"/>
        </a:xfrm>
      </p:grpSpPr>
      <p:sp>
        <p:nvSpPr>
          <p:cNvPr id="20" name="Picture Placeholder 13"/>
          <p:cNvSpPr>
            <a:spLocks noGrp="1"/>
          </p:cNvSpPr>
          <p:nvPr>
            <p:ph type="pic" sz="quarter" idx="13"/>
          </p:nvPr>
        </p:nvSpPr>
        <p:spPr>
          <a:xfrm>
            <a:off x="1673224" y="2743200"/>
            <a:ext cx="21031201" cy="96012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16837088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_Images">
    <p:spTree>
      <p:nvGrpSpPr>
        <p:cNvPr id="1" name=""/>
        <p:cNvGrpSpPr/>
        <p:nvPr/>
      </p:nvGrpSpPr>
      <p:grpSpPr>
        <a:xfrm>
          <a:off x="0" y="0"/>
          <a:ext cx="0" cy="0"/>
          <a:chOff x="0" y="0"/>
          <a:chExt cx="0" cy="0"/>
        </a:xfrm>
      </p:grpSpPr>
      <p:sp>
        <p:nvSpPr>
          <p:cNvPr id="52" name="Picture Placeholder 13"/>
          <p:cNvSpPr>
            <a:spLocks noGrp="1"/>
          </p:cNvSpPr>
          <p:nvPr>
            <p:ph type="pic" sz="quarter" idx="14"/>
          </p:nvPr>
        </p:nvSpPr>
        <p:spPr>
          <a:xfrm>
            <a:off x="12874625" y="2743200"/>
            <a:ext cx="9829800" cy="96012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
        <p:nvSpPr>
          <p:cNvPr id="53" name="Picture Placeholder 13"/>
          <p:cNvSpPr>
            <a:spLocks noGrp="1"/>
          </p:cNvSpPr>
          <p:nvPr>
            <p:ph type="pic" sz="quarter" idx="15"/>
          </p:nvPr>
        </p:nvSpPr>
        <p:spPr>
          <a:xfrm>
            <a:off x="1673225" y="2743200"/>
            <a:ext cx="9829800" cy="9601200"/>
          </a:xfrm>
          <a:effectLst/>
        </p:spPr>
        <p:txBody>
          <a:bodyPr>
            <a:normAutofit/>
          </a:bodyPr>
          <a:lstStyle>
            <a:lvl1pPr marL="0" indent="0">
              <a:buNone/>
              <a:defRPr sz="42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3970845480"/>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3226" y="685800"/>
            <a:ext cx="21031200" cy="2695585"/>
          </a:xfrm>
          <a:prstGeom prst="rect">
            <a:avLst/>
          </a:prstGeom>
        </p:spPr>
        <p:txBody>
          <a:bodyPr vert="horz" lIns="182843" tIns="91422" rIns="182843" bIns="91422" rtlCol="0" anchor="ctr">
            <a:normAutofit/>
          </a:bodyPr>
          <a:lstStyle/>
          <a:p>
            <a:r>
              <a:rPr lang="en-US"/>
              <a:t>Click to edit Master title style</a:t>
            </a:r>
          </a:p>
        </p:txBody>
      </p:sp>
      <p:sp>
        <p:nvSpPr>
          <p:cNvPr id="3" name="Text Placeholder 2"/>
          <p:cNvSpPr>
            <a:spLocks noGrp="1"/>
          </p:cNvSpPr>
          <p:nvPr>
            <p:ph type="body" idx="1"/>
          </p:nvPr>
        </p:nvSpPr>
        <p:spPr>
          <a:xfrm>
            <a:off x="1701364" y="3651250"/>
            <a:ext cx="21003061" cy="8693150"/>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35FC3294-F465-2243-86F5-9A5B74AA94FC}"/>
              </a:ext>
            </a:extLst>
          </p:cNvPr>
          <p:cNvSpPr>
            <a:spLocks/>
          </p:cNvSpPr>
          <p:nvPr/>
        </p:nvSpPr>
        <p:spPr bwMode="auto">
          <a:xfrm>
            <a:off x="23057074" y="12879340"/>
            <a:ext cx="71415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r" defTabSz="4572000"/>
            <a:fld id="{260E2A6B-A809-4840-BF14-8648BC0BDF87}" type="slidenum">
              <a:rPr lang="id-ID" sz="1800" b="0" i="0" baseline="0" smtClean="0">
                <a:solidFill>
                  <a:schemeClr val="accent2"/>
                </a:solidFill>
                <a:latin typeface="Arial" panose="020B0604020202020204" pitchFamily="34" charset="0"/>
                <a:ea typeface="Montserrat Light" charset="0"/>
                <a:cs typeface="Arial" panose="020B0604020202020204" pitchFamily="34" charset="0"/>
              </a:rPr>
              <a:pPr algn="r" defTabSz="4572000"/>
              <a:t>‹#›</a:t>
            </a:fld>
            <a:endParaRPr lang="en-US" sz="1800" b="0" i="0" spc="0" baseline="0">
              <a:solidFill>
                <a:schemeClr val="accent2"/>
              </a:solidFill>
              <a:latin typeface="Arial" panose="020B0604020202020204" pitchFamily="34" charset="0"/>
              <a:ea typeface="Montserrat Light" charset="0"/>
              <a:cs typeface="Arial" panose="020B0604020202020204" pitchFamily="34" charset="0"/>
              <a:sym typeface="Bebas Neue" charset="0"/>
            </a:endParaRPr>
          </a:p>
        </p:txBody>
      </p:sp>
      <p:sp>
        <p:nvSpPr>
          <p:cNvPr id="5" name="TextBox 4">
            <a:extLst>
              <a:ext uri="{FF2B5EF4-FFF2-40B4-BE49-F238E27FC236}">
                <a16:creationId xmlns:a16="http://schemas.microsoft.com/office/drawing/2014/main" id="{F473CFFD-D31E-B893-44EF-8DF9562AC931}"/>
              </a:ext>
            </a:extLst>
          </p:cNvPr>
          <p:cNvSpPr txBox="1"/>
          <p:nvPr userDrawn="1"/>
        </p:nvSpPr>
        <p:spPr>
          <a:xfrm>
            <a:off x="606425" y="12770391"/>
            <a:ext cx="21285200" cy="276999"/>
          </a:xfrm>
          <a:prstGeom prst="rect">
            <a:avLst/>
          </a:prstGeom>
          <a:noFill/>
        </p:spPr>
        <p:txBody>
          <a:bodyPr wrap="square" rtlCol="0">
            <a:spAutoFit/>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sz="1200" i="1"/>
              <a:t>Copyright American Public Training, LLC dba Graduate School USA. Proprietary and Confidential</a:t>
            </a:r>
            <a:endParaRPr lang="en-US" sz="1200" b="0" i="1">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9427216"/>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 id="2147484168" r:id="rId13"/>
    <p:sldLayoutId id="2147484169" r:id="rId14"/>
    <p:sldLayoutId id="2147484170" r:id="rId15"/>
    <p:sldLayoutId id="2147484171" r:id="rId16"/>
    <p:sldLayoutId id="2147484172" r:id="rId17"/>
    <p:sldLayoutId id="2147484173" r:id="rId18"/>
    <p:sldLayoutId id="2147484174" r:id="rId19"/>
    <p:sldLayoutId id="2147484175" r:id="rId20"/>
    <p:sldLayoutId id="2147484176" r:id="rId21"/>
    <p:sldLayoutId id="2147484177" r:id="rId22"/>
    <p:sldLayoutId id="2147484178" r:id="rId23"/>
    <p:sldLayoutId id="2147484179" r:id="rId24"/>
    <p:sldLayoutId id="2147484182" r:id="rId25"/>
    <p:sldLayoutId id="2147484183" r:id="rId26"/>
    <p:sldLayoutId id="2147484184" r:id="rId27"/>
    <p:sldLayoutId id="2147484191" r:id="rId28"/>
    <p:sldLayoutId id="2147484144" r:id="rId29"/>
    <p:sldLayoutId id="2147484064" r:id="rId30"/>
    <p:sldLayoutId id="2147484065" r:id="rId31"/>
    <p:sldLayoutId id="2147484066" r:id="rId32"/>
    <p:sldLayoutId id="2147484152" r:id="rId33"/>
  </p:sldLayoutIdLst>
  <p:hf hdr="0" dt="0"/>
  <p:txStyles>
    <p:titleStyle>
      <a:lvl1pPr algn="l" defTabSz="1828434" rtl="0" eaLnBrk="1" latinLnBrk="0" hangingPunct="1">
        <a:lnSpc>
          <a:spcPct val="90000"/>
        </a:lnSpc>
        <a:spcBef>
          <a:spcPct val="0"/>
        </a:spcBef>
        <a:buNone/>
        <a:defRPr lang="en-US" sz="6000" b="1" i="0" kern="1200">
          <a:solidFill>
            <a:schemeClr val="accent1"/>
          </a:solidFill>
          <a:latin typeface="Arial" panose="020B0604020202020204" pitchFamily="34" charset="0"/>
          <a:ea typeface="Arial" panose="020B0604020202020204" pitchFamily="34" charset="0"/>
          <a:cs typeface="Arial" panose="020B0604020202020204" pitchFamily="34"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b="0" i="0" kern="1200" dirty="0" smtClean="0">
          <a:solidFill>
            <a:schemeClr val="tx2"/>
          </a:solidFill>
          <a:effectLst/>
          <a:latin typeface="Arial" panose="020B0604020202020204" pitchFamily="34" charset="0"/>
          <a:ea typeface="Arial" panose="020B0604020202020204" pitchFamily="34" charset="0"/>
          <a:cs typeface="Arial" panose="020B0604020202020204"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0" i="0" kern="1200" dirty="0" smtClean="0">
          <a:solidFill>
            <a:schemeClr val="tx2"/>
          </a:solidFill>
          <a:effectLst/>
          <a:latin typeface="Arial" panose="020B0604020202020204" pitchFamily="34" charset="0"/>
          <a:ea typeface="Arial" panose="020B0604020202020204" pitchFamily="34" charset="0"/>
          <a:cs typeface="Arial" panose="020B0604020202020204"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0" i="0" kern="1200" dirty="0" smtClean="0">
          <a:solidFill>
            <a:schemeClr val="tx2"/>
          </a:solidFill>
          <a:effectLst/>
          <a:latin typeface="Arial" panose="020B0604020202020204" pitchFamily="34" charset="0"/>
          <a:ea typeface="Arial" panose="020B0604020202020204" pitchFamily="34" charset="0"/>
          <a:cs typeface="Arial" panose="020B0604020202020204"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0" i="0" kern="1200" dirty="0" smtClean="0">
          <a:solidFill>
            <a:schemeClr val="tx2"/>
          </a:solidFill>
          <a:effectLst/>
          <a:latin typeface="Arial" panose="020B0604020202020204" pitchFamily="34" charset="0"/>
          <a:ea typeface="Arial" panose="020B0604020202020204" pitchFamily="34" charset="0"/>
          <a:cs typeface="Arial" panose="020B0604020202020204"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0" i="0" kern="1200" dirty="0">
          <a:solidFill>
            <a:schemeClr val="tx2"/>
          </a:solidFill>
          <a:effectLst/>
          <a:latin typeface="Arial" panose="020B0604020202020204" pitchFamily="34" charset="0"/>
          <a:ea typeface="Arial" panose="020B0604020202020204" pitchFamily="34" charset="0"/>
          <a:cs typeface="Arial" panose="020B0604020202020204"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432">
          <p15:clr>
            <a:srgbClr val="F26B43"/>
          </p15:clr>
        </p15:guide>
        <p15:guide id="12" pos="766">
          <p15:clr>
            <a:srgbClr val="F26B43"/>
          </p15:clr>
        </p15:guide>
        <p15:guide id="13" pos="1054">
          <p15:clr>
            <a:srgbClr val="F26B43"/>
          </p15:clr>
        </p15:guide>
        <p15:guide id="14" pos="478">
          <p15:clr>
            <a:srgbClr val="F26B43"/>
          </p15:clr>
        </p15:guide>
        <p15:guide id="15" pos="14878">
          <p15:clr>
            <a:srgbClr val="F26B43"/>
          </p15:clr>
        </p15:guide>
        <p15:guide id="16" pos="14590">
          <p15:clr>
            <a:srgbClr val="F26B43"/>
          </p15:clr>
        </p15:guide>
        <p15:guide id="17" pos="14302">
          <p15:clr>
            <a:srgbClr val="F26B43"/>
          </p15:clr>
        </p15:guide>
        <p15:guide id="18" orient="horz" pos="7776">
          <p15:clr>
            <a:srgbClr val="F26B43"/>
          </p15:clr>
        </p15:guide>
        <p15:guide id="19" orient="horz" pos="8208">
          <p15:clr>
            <a:srgbClr val="F26B43"/>
          </p15:clr>
        </p15:guide>
        <p15:guide id="20" orient="horz" pos="7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mailto:info@graduateschool.edu" TargetMode="External"/><Relationship Id="rId5" Type="http://schemas.openxmlformats.org/officeDocument/2006/relationships/hyperlink" Target="http://www.graduateschool.edu/"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86A05AF7-16ED-183D-8513-2F74418FF7D7}"/>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9574" t="735" r="8511" b="21"/>
          <a:stretch/>
        </p:blipFill>
        <p:spPr>
          <a:xfrm>
            <a:off x="14361156" y="23088"/>
            <a:ext cx="9993093" cy="13612242"/>
          </a:xfrm>
        </p:spPr>
      </p:pic>
      <p:sp>
        <p:nvSpPr>
          <p:cNvPr id="28" name="TextBox 27">
            <a:extLst>
              <a:ext uri="{FF2B5EF4-FFF2-40B4-BE49-F238E27FC236}">
                <a16:creationId xmlns:a16="http://schemas.microsoft.com/office/drawing/2014/main" id="{6BFA22A0-5EFE-8F42-8B93-41CA6AED1CA6}"/>
              </a:ext>
            </a:extLst>
          </p:cNvPr>
          <p:cNvSpPr txBox="1"/>
          <p:nvPr/>
        </p:nvSpPr>
        <p:spPr>
          <a:xfrm>
            <a:off x="1076618" y="1938872"/>
            <a:ext cx="12442859" cy="2982014"/>
          </a:xfrm>
          <a:prstGeom prst="rect">
            <a:avLst/>
          </a:prstGeom>
          <a:noFill/>
        </p:spPr>
        <p:txBody>
          <a:bodyPr wrap="square" lIns="91440" tIns="45720" rIns="91440" bIns="45720" rtlCol="0" anchor="t" anchorCtr="0">
            <a:noAutofit/>
          </a:bodyPr>
          <a:lstStyle/>
          <a:p>
            <a:pPr>
              <a:spcAft>
                <a:spcPts val="1200"/>
              </a:spcAft>
            </a:pPr>
            <a:r>
              <a:rPr lang="en-US" sz="3200">
                <a:latin typeface="Gibson"/>
                <a:ea typeface="Poppins Light" charset="0"/>
                <a:cs typeface="Arial"/>
              </a:rPr>
              <a:t>With over 100 years of experience, Graduate School USA (GSUSA) is an experienced training and professional development provider for federal government employees.  We design our comprehensive range of courses to meet the evolving needs of government professionals, elevating individual careers and overall public sector effectiveness.</a:t>
            </a:r>
          </a:p>
        </p:txBody>
      </p:sp>
      <p:cxnSp>
        <p:nvCxnSpPr>
          <p:cNvPr id="16" name="Straight Connector 15">
            <a:extLst>
              <a:ext uri="{FF2B5EF4-FFF2-40B4-BE49-F238E27FC236}">
                <a16:creationId xmlns:a16="http://schemas.microsoft.com/office/drawing/2014/main" id="{6EEB600D-4931-DB49-BC27-DF9625295680}"/>
              </a:ext>
            </a:extLst>
          </p:cNvPr>
          <p:cNvCxnSpPr>
            <a:cxnSpLocks/>
          </p:cNvCxnSpPr>
          <p:nvPr/>
        </p:nvCxnSpPr>
        <p:spPr>
          <a:xfrm flipH="1">
            <a:off x="1072829" y="1674796"/>
            <a:ext cx="18288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BABFF25-FB7B-DB19-C23B-1C9AD7B7BDBF}"/>
              </a:ext>
            </a:extLst>
          </p:cNvPr>
          <p:cNvSpPr>
            <a:spLocks/>
          </p:cNvSpPr>
          <p:nvPr/>
        </p:nvSpPr>
        <p:spPr bwMode="auto">
          <a:xfrm>
            <a:off x="23057074" y="12879340"/>
            <a:ext cx="71415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r" defTabSz="4572000"/>
            <a:fld id="{260E2A6B-A809-4840-BF14-8648BC0BDF87}" type="slidenum">
              <a:rPr lang="id-ID" sz="1800" b="0" i="0" baseline="0" smtClean="0">
                <a:solidFill>
                  <a:schemeClr val="bg1"/>
                </a:solidFill>
                <a:latin typeface="Arial" panose="020B0604020202020204" pitchFamily="34" charset="0"/>
                <a:ea typeface="Montserrat Light" charset="0"/>
                <a:cs typeface="Arial" panose="020B0604020202020204" pitchFamily="34" charset="0"/>
              </a:rPr>
              <a:pPr algn="r" defTabSz="4572000"/>
              <a:t>1</a:t>
            </a:fld>
            <a:endParaRPr lang="en-US" sz="1800" b="0" i="0" spc="0" baseline="0">
              <a:solidFill>
                <a:schemeClr val="bg1"/>
              </a:solidFill>
              <a:latin typeface="Arial" panose="020B0604020202020204" pitchFamily="34" charset="0"/>
              <a:ea typeface="Montserrat Light" charset="0"/>
              <a:cs typeface="Arial" panose="020B0604020202020204" pitchFamily="34" charset="0"/>
              <a:sym typeface="Bebas Neue" charset="0"/>
            </a:endParaRPr>
          </a:p>
        </p:txBody>
      </p:sp>
      <p:pic>
        <p:nvPicPr>
          <p:cNvPr id="9" name="Picture 8">
            <a:extLst>
              <a:ext uri="{FF2B5EF4-FFF2-40B4-BE49-F238E27FC236}">
                <a16:creationId xmlns:a16="http://schemas.microsoft.com/office/drawing/2014/main" id="{3D907FDF-BBCB-DD89-1550-8D7C9305EFCC}"/>
              </a:ext>
            </a:extLst>
          </p:cNvPr>
          <p:cNvPicPr>
            <a:picLocks noChangeAspect="1"/>
          </p:cNvPicPr>
          <p:nvPr/>
        </p:nvPicPr>
        <p:blipFill>
          <a:blip r:embed="rId4"/>
          <a:stretch>
            <a:fillRect/>
          </a:stretch>
        </p:blipFill>
        <p:spPr>
          <a:xfrm>
            <a:off x="21933024" y="12056082"/>
            <a:ext cx="2248100" cy="1348860"/>
          </a:xfrm>
          <a:prstGeom prst="rect">
            <a:avLst/>
          </a:prstGeom>
        </p:spPr>
      </p:pic>
      <p:sp>
        <p:nvSpPr>
          <p:cNvPr id="10" name="TextBox 9">
            <a:extLst>
              <a:ext uri="{FF2B5EF4-FFF2-40B4-BE49-F238E27FC236}">
                <a16:creationId xmlns:a16="http://schemas.microsoft.com/office/drawing/2014/main" id="{41441124-F418-62B9-D1E5-E42345704EBD}"/>
              </a:ext>
            </a:extLst>
          </p:cNvPr>
          <p:cNvSpPr txBox="1"/>
          <p:nvPr/>
        </p:nvSpPr>
        <p:spPr>
          <a:xfrm>
            <a:off x="14612237" y="11924117"/>
            <a:ext cx="5142701" cy="1477328"/>
          </a:xfrm>
          <a:prstGeom prst="rect">
            <a:avLst/>
          </a:prstGeom>
          <a:noFill/>
        </p:spPr>
        <p:txBody>
          <a:bodyPr wrap="square" lIns="91440" tIns="45720" rIns="91440" bIns="45720" rtlCol="0" anchor="t">
            <a:spAutoFit/>
          </a:bodyPr>
          <a:lstStyle/>
          <a:p>
            <a:r>
              <a:rPr lang="en-US" sz="1800">
                <a:solidFill>
                  <a:srgbClr val="FFFFFF"/>
                </a:solidFill>
                <a:latin typeface="Gibson"/>
              </a:rPr>
              <a:t>Graduate School USA</a:t>
            </a:r>
          </a:p>
          <a:p>
            <a:r>
              <a:rPr lang="en-US" sz="1800">
                <a:solidFill>
                  <a:srgbClr val="FFFFFF"/>
                </a:solidFill>
                <a:latin typeface="Gibson"/>
              </a:rPr>
              <a:t>600 Maryland Ave SW, Washington, DC 20024</a:t>
            </a:r>
          </a:p>
          <a:p>
            <a:r>
              <a:rPr lang="en-US" sz="1800">
                <a:solidFill>
                  <a:srgbClr val="FFFFFF"/>
                </a:solidFill>
                <a:latin typeface="Gibson"/>
              </a:rPr>
              <a:t>(202) 314-3300</a:t>
            </a:r>
          </a:p>
          <a:p>
            <a:r>
              <a:rPr lang="en-US" sz="1800">
                <a:solidFill>
                  <a:srgbClr val="FFFFFF"/>
                </a:solidFill>
                <a:latin typeface="Gibson"/>
                <a:hlinkClick r:id="rId5">
                  <a:extLst>
                    <a:ext uri="{A12FA001-AC4F-418D-AE19-62706E023703}">
                      <ahyp:hlinkClr xmlns:ahyp="http://schemas.microsoft.com/office/drawing/2018/hyperlinkcolor" val="tx"/>
                    </a:ext>
                  </a:extLst>
                </a:hlinkClick>
              </a:rPr>
              <a:t>www.graduateschool.edu</a:t>
            </a:r>
            <a:r>
              <a:rPr lang="en-US" sz="1800">
                <a:solidFill>
                  <a:srgbClr val="FFFFFF"/>
                </a:solidFill>
                <a:latin typeface="Gibson"/>
              </a:rPr>
              <a:t>  </a:t>
            </a:r>
          </a:p>
          <a:p>
            <a:r>
              <a:rPr lang="en-US" sz="1800">
                <a:solidFill>
                  <a:srgbClr val="FFFFFF"/>
                </a:solidFill>
                <a:latin typeface="Gibson"/>
                <a:hlinkClick r:id="rId6">
                  <a:extLst>
                    <a:ext uri="{A12FA001-AC4F-418D-AE19-62706E023703}">
                      <ahyp:hlinkClr xmlns:ahyp="http://schemas.microsoft.com/office/drawing/2018/hyperlinkcolor" val="tx"/>
                    </a:ext>
                  </a:extLst>
                </a:hlinkClick>
              </a:rPr>
              <a:t>info@graduateschool.edu</a:t>
            </a:r>
            <a:r>
              <a:rPr lang="en-US" sz="1800">
                <a:solidFill>
                  <a:srgbClr val="FFFFFF"/>
                </a:solidFill>
                <a:latin typeface="Gibson"/>
              </a:rPr>
              <a:t> </a:t>
            </a:r>
          </a:p>
        </p:txBody>
      </p:sp>
      <p:sp>
        <p:nvSpPr>
          <p:cNvPr id="12" name="TextBox 11">
            <a:extLst>
              <a:ext uri="{FF2B5EF4-FFF2-40B4-BE49-F238E27FC236}">
                <a16:creationId xmlns:a16="http://schemas.microsoft.com/office/drawing/2014/main" id="{59EC5916-B1CC-DB43-B726-2202E5DDB5A8}"/>
              </a:ext>
            </a:extLst>
          </p:cNvPr>
          <p:cNvSpPr txBox="1"/>
          <p:nvPr/>
        </p:nvSpPr>
        <p:spPr>
          <a:xfrm>
            <a:off x="883718" y="731318"/>
            <a:ext cx="8485632" cy="573735"/>
          </a:xfrm>
          <a:prstGeom prst="rect">
            <a:avLst/>
          </a:prstGeom>
          <a:noFill/>
        </p:spPr>
        <p:txBody>
          <a:bodyPr wrap="square" rtlCol="0" anchor="t" anchorCtr="0">
            <a:noAutofit/>
          </a:bodyPr>
          <a:lstStyle/>
          <a:p>
            <a:r>
              <a:rPr lang="en-US" sz="4000" b="1">
                <a:solidFill>
                  <a:schemeClr val="accent1"/>
                </a:solidFill>
                <a:latin typeface="Gibson" panose="02000000000000000000" pitchFamily="50" charset="0"/>
                <a:ea typeface="Poppins SemiBold" charset="0"/>
                <a:cs typeface="Arial" panose="020B0604020202020204" pitchFamily="34" charset="0"/>
              </a:rPr>
              <a:t>Why Graduate School USA?</a:t>
            </a:r>
          </a:p>
        </p:txBody>
      </p:sp>
      <p:sp>
        <p:nvSpPr>
          <p:cNvPr id="14" name="TextBox 13">
            <a:extLst>
              <a:ext uri="{FF2B5EF4-FFF2-40B4-BE49-F238E27FC236}">
                <a16:creationId xmlns:a16="http://schemas.microsoft.com/office/drawing/2014/main" id="{976A8D57-BC99-164A-DFAC-1523F970EC18}"/>
              </a:ext>
            </a:extLst>
          </p:cNvPr>
          <p:cNvSpPr txBox="1"/>
          <p:nvPr/>
        </p:nvSpPr>
        <p:spPr>
          <a:xfrm>
            <a:off x="3503240" y="5264734"/>
            <a:ext cx="10015717" cy="2554545"/>
          </a:xfrm>
          <a:prstGeom prst="rect">
            <a:avLst/>
          </a:prstGeom>
          <a:noFill/>
        </p:spPr>
        <p:txBody>
          <a:bodyPr wrap="square">
            <a:spAutoFit/>
          </a:bodyPr>
          <a:lstStyle/>
          <a:p>
            <a:pPr>
              <a:spcAft>
                <a:spcPts val="1200"/>
              </a:spcAft>
            </a:pPr>
            <a:r>
              <a:rPr lang="en-US" sz="3200">
                <a:latin typeface="Gibson" panose="02000000000000000000" pitchFamily="50" charset="0"/>
                <a:ea typeface="Poppins Light" charset="0"/>
                <a:cs typeface="Arial" panose="020B0604020202020204" pitchFamily="34" charset="0"/>
              </a:rPr>
              <a:t>As a top Financial Management (FM) training provider, to date, the Department of Defense (DoD) </a:t>
            </a:r>
            <a:r>
              <a:rPr lang="en-US" sz="3200" b="1">
                <a:latin typeface="Gibson" panose="02000000000000000000" pitchFamily="50" charset="0"/>
                <a:ea typeface="Poppins Light" charset="0"/>
                <a:cs typeface="Arial" panose="020B0604020202020204" pitchFamily="34" charset="0"/>
              </a:rPr>
              <a:t>mapped over 200 GSUSA courses </a:t>
            </a:r>
            <a:r>
              <a:rPr lang="en-US" sz="3200">
                <a:latin typeface="Gibson" panose="02000000000000000000" pitchFamily="50" charset="0"/>
                <a:ea typeface="Poppins Light" charset="0"/>
                <a:cs typeface="Arial" panose="020B0604020202020204" pitchFamily="34" charset="0"/>
              </a:rPr>
              <a:t>to their Financial Management Certification Program competencies, all found in the </a:t>
            </a:r>
            <a:r>
              <a:rPr lang="en-US" sz="3200" b="1" i="1">
                <a:solidFill>
                  <a:schemeClr val="accent3"/>
                </a:solidFill>
                <a:latin typeface="Gibson" panose="02000000000000000000" pitchFamily="50" charset="0"/>
                <a:ea typeface="Poppins Light" charset="0"/>
                <a:cs typeface="Arial" panose="020B0604020202020204" pitchFamily="34" charset="0"/>
              </a:rPr>
              <a:t>Career Planning &amp; Training Tool</a:t>
            </a:r>
            <a:r>
              <a:rPr lang="en-US" sz="3200">
                <a:latin typeface="Gibson" panose="02000000000000000000" pitchFamily="50" charset="0"/>
                <a:ea typeface="Poppins Light" charset="0"/>
                <a:cs typeface="Arial" panose="020B0604020202020204" pitchFamily="34" charset="0"/>
              </a:rPr>
              <a:t>.  </a:t>
            </a:r>
          </a:p>
        </p:txBody>
      </p:sp>
      <p:sp>
        <p:nvSpPr>
          <p:cNvPr id="18" name="TextBox 17">
            <a:extLst>
              <a:ext uri="{FF2B5EF4-FFF2-40B4-BE49-F238E27FC236}">
                <a16:creationId xmlns:a16="http://schemas.microsoft.com/office/drawing/2014/main" id="{DE2F36E8-93D7-3696-0D52-14133054BB86}"/>
              </a:ext>
            </a:extLst>
          </p:cNvPr>
          <p:cNvSpPr txBox="1"/>
          <p:nvPr/>
        </p:nvSpPr>
        <p:spPr>
          <a:xfrm>
            <a:off x="3356640" y="8278859"/>
            <a:ext cx="10378789" cy="1569660"/>
          </a:xfrm>
          <a:prstGeom prst="rect">
            <a:avLst/>
          </a:prstGeom>
          <a:noFill/>
        </p:spPr>
        <p:txBody>
          <a:bodyPr wrap="square">
            <a:spAutoFit/>
          </a:bodyPr>
          <a:lstStyle/>
          <a:p>
            <a:pPr>
              <a:spcAft>
                <a:spcPts val="1200"/>
              </a:spcAft>
            </a:pPr>
            <a:r>
              <a:rPr lang="en-US" sz="3200">
                <a:latin typeface="Gibson" panose="02000000000000000000" pitchFamily="50" charset="0"/>
                <a:ea typeface="Poppins Light" charset="0"/>
                <a:cs typeface="Arial" panose="020B0604020202020204" pitchFamily="34" charset="0"/>
              </a:rPr>
              <a:t>GSUSA diligently reviews and updates curricula based on participant feedback, new regulations, and policy directions, resulting in relevant and actionable content. </a:t>
            </a:r>
          </a:p>
        </p:txBody>
      </p:sp>
      <p:sp>
        <p:nvSpPr>
          <p:cNvPr id="19" name="TextBox 18">
            <a:extLst>
              <a:ext uri="{FF2B5EF4-FFF2-40B4-BE49-F238E27FC236}">
                <a16:creationId xmlns:a16="http://schemas.microsoft.com/office/drawing/2014/main" id="{20A60846-A38F-78EE-BB60-5B4C5CE2319B}"/>
              </a:ext>
            </a:extLst>
          </p:cNvPr>
          <p:cNvSpPr txBox="1"/>
          <p:nvPr/>
        </p:nvSpPr>
        <p:spPr>
          <a:xfrm>
            <a:off x="3356640" y="10673471"/>
            <a:ext cx="9963851" cy="2062103"/>
          </a:xfrm>
          <a:prstGeom prst="rect">
            <a:avLst/>
          </a:prstGeom>
          <a:noFill/>
        </p:spPr>
        <p:txBody>
          <a:bodyPr wrap="square">
            <a:spAutoFit/>
          </a:bodyPr>
          <a:lstStyle/>
          <a:p>
            <a:pPr>
              <a:spcAft>
                <a:spcPts val="1200"/>
              </a:spcAft>
            </a:pPr>
            <a:r>
              <a:rPr lang="en-US" sz="3200">
                <a:latin typeface="Gibson" panose="02000000000000000000" pitchFamily="50" charset="0"/>
                <a:ea typeface="Poppins Light" charset="0"/>
                <a:cs typeface="Arial" panose="020B0604020202020204" pitchFamily="34" charset="0"/>
              </a:rPr>
              <a:t>GSUSA employs a blend of traditional and modern teaching methods, including case studies, real-world scenarios, and project-based learning, enhancing participant engagement and knowledge retention.</a:t>
            </a:r>
          </a:p>
        </p:txBody>
      </p:sp>
      <p:grpSp>
        <p:nvGrpSpPr>
          <p:cNvPr id="25" name="Group 24">
            <a:extLst>
              <a:ext uri="{FF2B5EF4-FFF2-40B4-BE49-F238E27FC236}">
                <a16:creationId xmlns:a16="http://schemas.microsoft.com/office/drawing/2014/main" id="{B009DBE7-D94D-9234-AF77-3021B897EC0D}"/>
              </a:ext>
            </a:extLst>
          </p:cNvPr>
          <p:cNvGrpSpPr/>
          <p:nvPr/>
        </p:nvGrpSpPr>
        <p:grpSpPr>
          <a:xfrm>
            <a:off x="732414" y="5273499"/>
            <a:ext cx="2248100" cy="1758944"/>
            <a:chOff x="828313" y="5514554"/>
            <a:chExt cx="2248100" cy="1758944"/>
          </a:xfrm>
        </p:grpSpPr>
        <p:sp>
          <p:nvSpPr>
            <p:cNvPr id="3" name="TextBox 2">
              <a:extLst>
                <a:ext uri="{FF2B5EF4-FFF2-40B4-BE49-F238E27FC236}">
                  <a16:creationId xmlns:a16="http://schemas.microsoft.com/office/drawing/2014/main" id="{6A1C12DA-556D-0E7C-E3DC-592B1C16E196}"/>
                </a:ext>
              </a:extLst>
            </p:cNvPr>
            <p:cNvSpPr txBox="1"/>
            <p:nvPr/>
          </p:nvSpPr>
          <p:spPr>
            <a:xfrm>
              <a:off x="828313" y="6442501"/>
              <a:ext cx="2248100" cy="830997"/>
            </a:xfrm>
            <a:prstGeom prst="rect">
              <a:avLst/>
            </a:prstGeom>
            <a:noFill/>
          </p:spPr>
          <p:txBody>
            <a:bodyPr wrap="square">
              <a:spAutoFit/>
            </a:bodyPr>
            <a:lstStyle/>
            <a:p>
              <a:pPr algn="ctr"/>
              <a:r>
                <a:rPr lang="en-US" sz="2400" b="1">
                  <a:solidFill>
                    <a:schemeClr val="accent1"/>
                  </a:solidFill>
                  <a:latin typeface="Gibson" panose="02000000000000000000" pitchFamily="50" charset="0"/>
                  <a:ea typeface="Poppins Light" charset="0"/>
                  <a:cs typeface="Arial" panose="020B0604020202020204" pitchFamily="34" charset="0"/>
                </a:rPr>
                <a:t>Expertise and Recognition</a:t>
              </a:r>
              <a:endParaRPr lang="en-US" sz="2400"/>
            </a:p>
          </p:txBody>
        </p:sp>
        <p:sp>
          <p:nvSpPr>
            <p:cNvPr id="20" name="Shape 2624">
              <a:extLst>
                <a:ext uri="{FF2B5EF4-FFF2-40B4-BE49-F238E27FC236}">
                  <a16:creationId xmlns:a16="http://schemas.microsoft.com/office/drawing/2014/main" id="{E0B77DCC-7D5B-344F-06F9-747BD1BCBE4E}"/>
                </a:ext>
              </a:extLst>
            </p:cNvPr>
            <p:cNvSpPr>
              <a:spLocks noChangeAspect="1"/>
            </p:cNvSpPr>
            <p:nvPr/>
          </p:nvSpPr>
          <p:spPr>
            <a:xfrm>
              <a:off x="1595424" y="5514554"/>
              <a:ext cx="747853" cy="743607"/>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tx1"/>
            </a:solidFill>
            <a:ln w="12700">
              <a:miter lim="400000"/>
            </a:ln>
          </p:spPr>
          <p:txBody>
            <a:bodyPr lIns="28568" tIns="28568" rIns="28568" bIns="28568" anchor="ctr"/>
            <a:lstStyle/>
            <a:p>
              <a:pPr defTabSz="342798"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24" name="Group 23">
            <a:extLst>
              <a:ext uri="{FF2B5EF4-FFF2-40B4-BE49-F238E27FC236}">
                <a16:creationId xmlns:a16="http://schemas.microsoft.com/office/drawing/2014/main" id="{E53FC7D0-C8CB-86A2-CE13-35D7C771B838}"/>
              </a:ext>
            </a:extLst>
          </p:cNvPr>
          <p:cNvGrpSpPr/>
          <p:nvPr/>
        </p:nvGrpSpPr>
        <p:grpSpPr>
          <a:xfrm>
            <a:off x="556997" y="8037101"/>
            <a:ext cx="2584043" cy="1609377"/>
            <a:chOff x="621627" y="8181734"/>
            <a:chExt cx="2584043" cy="1609377"/>
          </a:xfrm>
        </p:grpSpPr>
        <p:sp>
          <p:nvSpPr>
            <p:cNvPr id="6" name="TextBox 5">
              <a:extLst>
                <a:ext uri="{FF2B5EF4-FFF2-40B4-BE49-F238E27FC236}">
                  <a16:creationId xmlns:a16="http://schemas.microsoft.com/office/drawing/2014/main" id="{349BF1DD-7005-0880-5E2B-E8F67B9FB6A9}"/>
                </a:ext>
              </a:extLst>
            </p:cNvPr>
            <p:cNvSpPr txBox="1"/>
            <p:nvPr/>
          </p:nvSpPr>
          <p:spPr>
            <a:xfrm>
              <a:off x="621627" y="8960114"/>
              <a:ext cx="2584043" cy="830997"/>
            </a:xfrm>
            <a:prstGeom prst="rect">
              <a:avLst/>
            </a:prstGeom>
            <a:noFill/>
          </p:spPr>
          <p:txBody>
            <a:bodyPr wrap="square">
              <a:spAutoFit/>
            </a:bodyPr>
            <a:lstStyle/>
            <a:p>
              <a:pPr algn="ctr"/>
              <a:r>
                <a:rPr lang="en-US" sz="2400" b="1">
                  <a:solidFill>
                    <a:schemeClr val="accent1"/>
                  </a:solidFill>
                  <a:latin typeface="Gibson" panose="02000000000000000000" pitchFamily="50" charset="0"/>
                  <a:ea typeface="Poppins Light" charset="0"/>
                  <a:cs typeface="Arial" panose="020B0604020202020204" pitchFamily="34" charset="0"/>
                </a:rPr>
                <a:t>Comprehensive Curriculum</a:t>
              </a:r>
              <a:endParaRPr lang="en-US" sz="2400"/>
            </a:p>
          </p:txBody>
        </p:sp>
        <p:sp>
          <p:nvSpPr>
            <p:cNvPr id="21" name="Shape 2775">
              <a:extLst>
                <a:ext uri="{FF2B5EF4-FFF2-40B4-BE49-F238E27FC236}">
                  <a16:creationId xmlns:a16="http://schemas.microsoft.com/office/drawing/2014/main" id="{2FF7C075-C740-67A7-A3F4-932EB181826C}"/>
                </a:ext>
              </a:extLst>
            </p:cNvPr>
            <p:cNvSpPr>
              <a:spLocks noChangeAspect="1"/>
            </p:cNvSpPr>
            <p:nvPr/>
          </p:nvSpPr>
          <p:spPr>
            <a:xfrm>
              <a:off x="1437508" y="8181734"/>
              <a:ext cx="936548" cy="681126"/>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chemeClr val="tx1"/>
            </a:solidFill>
            <a:ln w="12700">
              <a:miter lim="400000"/>
            </a:ln>
          </p:spPr>
          <p:txBody>
            <a:bodyPr lIns="28568" tIns="28568" rIns="28568" bIns="28568" anchor="ctr"/>
            <a:lstStyle/>
            <a:p>
              <a:pPr defTabSz="342798"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23" name="Group 22">
            <a:extLst>
              <a:ext uri="{FF2B5EF4-FFF2-40B4-BE49-F238E27FC236}">
                <a16:creationId xmlns:a16="http://schemas.microsoft.com/office/drawing/2014/main" id="{1DCD0352-0BFB-D1B4-2D2E-E1F834CC6AE3}"/>
              </a:ext>
            </a:extLst>
          </p:cNvPr>
          <p:cNvGrpSpPr/>
          <p:nvPr/>
        </p:nvGrpSpPr>
        <p:grpSpPr>
          <a:xfrm>
            <a:off x="724969" y="10531711"/>
            <a:ext cx="2248100" cy="2124535"/>
            <a:chOff x="724969" y="10531711"/>
            <a:chExt cx="2248100" cy="2124535"/>
          </a:xfrm>
        </p:grpSpPr>
        <p:sp>
          <p:nvSpPr>
            <p:cNvPr id="11" name="TextBox 10">
              <a:extLst>
                <a:ext uri="{FF2B5EF4-FFF2-40B4-BE49-F238E27FC236}">
                  <a16:creationId xmlns:a16="http://schemas.microsoft.com/office/drawing/2014/main" id="{A48CC647-D48D-0480-8CA3-912131AB6E8D}"/>
                </a:ext>
              </a:extLst>
            </p:cNvPr>
            <p:cNvSpPr txBox="1"/>
            <p:nvPr/>
          </p:nvSpPr>
          <p:spPr>
            <a:xfrm>
              <a:off x="724969" y="11455917"/>
              <a:ext cx="2248100" cy="1200329"/>
            </a:xfrm>
            <a:prstGeom prst="rect">
              <a:avLst/>
            </a:prstGeom>
            <a:noFill/>
          </p:spPr>
          <p:txBody>
            <a:bodyPr wrap="square">
              <a:spAutoFit/>
            </a:bodyPr>
            <a:lstStyle/>
            <a:p>
              <a:pPr algn="ctr"/>
              <a:r>
                <a:rPr lang="en-US" sz="2400" b="1">
                  <a:solidFill>
                    <a:schemeClr val="accent1"/>
                  </a:solidFill>
                  <a:latin typeface="Gibson" panose="02000000000000000000" pitchFamily="50" charset="0"/>
                  <a:ea typeface="Poppins Light" charset="0"/>
                  <a:cs typeface="Arial" panose="020B0604020202020204" pitchFamily="34" charset="0"/>
                </a:rPr>
                <a:t>Innovative Learning Approaches </a:t>
              </a:r>
            </a:p>
          </p:txBody>
        </p:sp>
        <p:sp>
          <p:nvSpPr>
            <p:cNvPr id="22" name="Shape 2778">
              <a:extLst>
                <a:ext uri="{FF2B5EF4-FFF2-40B4-BE49-F238E27FC236}">
                  <a16:creationId xmlns:a16="http://schemas.microsoft.com/office/drawing/2014/main" id="{B528468E-7647-AA8E-A831-52BDBC2E56F5}"/>
                </a:ext>
              </a:extLst>
            </p:cNvPr>
            <p:cNvSpPr>
              <a:spLocks noChangeAspect="1"/>
            </p:cNvSpPr>
            <p:nvPr/>
          </p:nvSpPr>
          <p:spPr>
            <a:xfrm>
              <a:off x="1440980" y="10531711"/>
              <a:ext cx="816078" cy="81607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tx1"/>
            </a:solidFill>
            <a:ln w="12700">
              <a:miter lim="400000"/>
            </a:ln>
          </p:spPr>
          <p:txBody>
            <a:bodyPr lIns="28568" tIns="28568" rIns="28568" bIns="28568" anchor="ctr"/>
            <a:lstStyle/>
            <a:p>
              <a:pPr defTabSz="342798"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Tree>
    <p:extLst>
      <p:ext uri="{BB962C8B-B14F-4D97-AF65-F5344CB8AC3E}">
        <p14:creationId xmlns:p14="http://schemas.microsoft.com/office/powerpoint/2010/main" val="22725014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erson standing in front of a group of people&#10;&#10;Description automatically generated">
            <a:extLst>
              <a:ext uri="{FF2B5EF4-FFF2-40B4-BE49-F238E27FC236}">
                <a16:creationId xmlns:a16="http://schemas.microsoft.com/office/drawing/2014/main" id="{94A22D08-BF6F-4054-FAA5-80C46DED8B18}"/>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1" t="24204" r="799" b="29533"/>
          <a:stretch/>
        </p:blipFill>
        <p:spPr>
          <a:xfrm>
            <a:off x="-37620" y="-74297"/>
            <a:ext cx="24415270" cy="7575745"/>
          </a:xfrm>
          <a:prstGeom prst="rect">
            <a:avLst/>
          </a:prstGeom>
        </p:spPr>
      </p:pic>
      <p:sp>
        <p:nvSpPr>
          <p:cNvPr id="5" name="Rectangle 4">
            <a:extLst>
              <a:ext uri="{FF2B5EF4-FFF2-40B4-BE49-F238E27FC236}">
                <a16:creationId xmlns:a16="http://schemas.microsoft.com/office/drawing/2014/main" id="{B8EB477C-7D25-9880-AF7A-C8F585E72900}"/>
              </a:ext>
            </a:extLst>
          </p:cNvPr>
          <p:cNvSpPr/>
          <p:nvPr/>
        </p:nvSpPr>
        <p:spPr>
          <a:xfrm>
            <a:off x="23529073" y="12756995"/>
            <a:ext cx="438758" cy="62446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EFBD149-5CDC-4D63-94C2-8E5C0439B39E}"/>
              </a:ext>
            </a:extLst>
          </p:cNvPr>
          <p:cNvGrpSpPr/>
          <p:nvPr/>
        </p:nvGrpSpPr>
        <p:grpSpPr>
          <a:xfrm>
            <a:off x="17961138" y="7742364"/>
            <a:ext cx="5329078" cy="3136518"/>
            <a:chOff x="18076281" y="7742364"/>
            <a:chExt cx="5329078" cy="3136518"/>
          </a:xfrm>
        </p:grpSpPr>
        <p:sp>
          <p:nvSpPr>
            <p:cNvPr id="10" name="TextBox 9">
              <a:extLst>
                <a:ext uri="{FF2B5EF4-FFF2-40B4-BE49-F238E27FC236}">
                  <a16:creationId xmlns:a16="http://schemas.microsoft.com/office/drawing/2014/main" id="{BB345D68-6F6F-4306-B4E3-98B3F7E8DAB9}"/>
                </a:ext>
              </a:extLst>
            </p:cNvPr>
            <p:cNvSpPr txBox="1"/>
            <p:nvPr/>
          </p:nvSpPr>
          <p:spPr>
            <a:xfrm>
              <a:off x="18076281" y="8639038"/>
              <a:ext cx="5329078" cy="22398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en-US" sz="2400">
                  <a:cs typeface="Arial" panose="020B0604020202020204" pitchFamily="34" charset="0"/>
                </a:rPr>
                <a:t>In-Person Instruction</a:t>
              </a:r>
            </a:p>
            <a:p>
              <a:pPr marL="285750" indent="-285750">
                <a:lnSpc>
                  <a:spcPct val="150000"/>
                </a:lnSpc>
                <a:buFont typeface="Arial" panose="020B0604020202020204" pitchFamily="34" charset="0"/>
                <a:buChar char="•"/>
              </a:pPr>
              <a:r>
                <a:rPr lang="en-US" altLang="en-US" sz="2400">
                  <a:cs typeface="Arial" panose="020B0604020202020204" pitchFamily="34" charset="0"/>
                </a:rPr>
                <a:t>Virtual Instructor-Led Sessions</a:t>
              </a:r>
            </a:p>
            <a:p>
              <a:pPr marL="285750" indent="-285750">
                <a:lnSpc>
                  <a:spcPct val="150000"/>
                </a:lnSpc>
                <a:buFont typeface="Arial" panose="020B0604020202020204" pitchFamily="34" charset="0"/>
                <a:buChar char="•"/>
              </a:pPr>
              <a:r>
                <a:rPr lang="en-US" altLang="en-US" sz="2400">
                  <a:cs typeface="Arial" panose="020B0604020202020204" pitchFamily="34" charset="0"/>
                </a:rPr>
                <a:t>Self-Paced Learning with Instructor Support</a:t>
              </a:r>
              <a:endParaRPr lang="en-ID" sz="2400">
                <a:latin typeface="Arial" panose="020B0604020202020204" pitchFamily="34" charset="0"/>
                <a:ea typeface="Open Sans" panose="020B0606030504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4768476-987C-42EF-B4F6-22BD1CA1CF5F}"/>
                </a:ext>
              </a:extLst>
            </p:cNvPr>
            <p:cNvSpPr txBox="1"/>
            <p:nvPr/>
          </p:nvSpPr>
          <p:spPr>
            <a:xfrm>
              <a:off x="18333667" y="7742364"/>
              <a:ext cx="4814306" cy="523092"/>
            </a:xfrm>
            <a:prstGeom prst="rect">
              <a:avLst/>
            </a:prstGeom>
            <a:noFill/>
          </p:spPr>
          <p:txBody>
            <a:bodyPr wrap="square" rtlCol="0">
              <a:spAutoFit/>
            </a:bodyPr>
            <a:lstStyle/>
            <a:p>
              <a:pPr algn="ctr"/>
              <a:r>
                <a:rPr lang="en-ID" sz="2799" b="1" dirty="0">
                  <a:solidFill>
                    <a:schemeClr val="accent1"/>
                  </a:solidFill>
                  <a:latin typeface="Gibson" panose="02000000000000000000" pitchFamily="50" charset="0"/>
                  <a:cs typeface="Arial" panose="020B0604020202020204" pitchFamily="34" charset="0"/>
                </a:rPr>
                <a:t>Learning Modalities </a:t>
              </a:r>
            </a:p>
          </p:txBody>
        </p:sp>
      </p:grpSp>
      <p:grpSp>
        <p:nvGrpSpPr>
          <p:cNvPr id="24" name="Group 23">
            <a:extLst>
              <a:ext uri="{FF2B5EF4-FFF2-40B4-BE49-F238E27FC236}">
                <a16:creationId xmlns:a16="http://schemas.microsoft.com/office/drawing/2014/main" id="{94D88EC2-BA8D-7A5C-3B50-6F8035EBF528}"/>
              </a:ext>
            </a:extLst>
          </p:cNvPr>
          <p:cNvGrpSpPr/>
          <p:nvPr/>
        </p:nvGrpSpPr>
        <p:grpSpPr>
          <a:xfrm>
            <a:off x="9327770" y="7742364"/>
            <a:ext cx="6770077" cy="4369128"/>
            <a:chOff x="505305" y="7742365"/>
            <a:chExt cx="6770077" cy="4369128"/>
          </a:xfrm>
        </p:grpSpPr>
        <p:sp>
          <p:nvSpPr>
            <p:cNvPr id="14" name="TextBox 13">
              <a:extLst>
                <a:ext uri="{FF2B5EF4-FFF2-40B4-BE49-F238E27FC236}">
                  <a16:creationId xmlns:a16="http://schemas.microsoft.com/office/drawing/2014/main" id="{5146C0CA-EF84-41A1-B857-8E0339BA8A4C}"/>
                </a:ext>
              </a:extLst>
            </p:cNvPr>
            <p:cNvSpPr txBox="1"/>
            <p:nvPr/>
          </p:nvSpPr>
          <p:spPr>
            <a:xfrm>
              <a:off x="505305" y="8763653"/>
              <a:ext cx="6770077" cy="33478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en-US" sz="2400">
                  <a:cs typeface="Arial" panose="020B0604020202020204" pitchFamily="34" charset="0"/>
                </a:rPr>
                <a:t>Boasts a recently renovated training campus located just off the National Mall</a:t>
              </a:r>
            </a:p>
            <a:p>
              <a:pPr marL="285750" indent="-285750">
                <a:lnSpc>
                  <a:spcPct val="150000"/>
                </a:lnSpc>
                <a:buFont typeface="Arial" panose="020B0604020202020204" pitchFamily="34" charset="0"/>
                <a:buChar char="•"/>
              </a:pPr>
              <a:r>
                <a:rPr lang="en-US" altLang="en-US" sz="2400" b="1">
                  <a:cs typeface="Arial" panose="020B0604020202020204" pitchFamily="34" charset="0"/>
                </a:rPr>
                <a:t>25 </a:t>
              </a:r>
              <a:r>
                <a:rPr lang="en-US" altLang="en-US" sz="2400">
                  <a:cs typeface="Arial" panose="020B0604020202020204" pitchFamily="34" charset="0"/>
                </a:rPr>
                <a:t>classrooms and seminar spaces with state-of-the-art technology</a:t>
              </a:r>
            </a:p>
            <a:p>
              <a:pPr marL="285750" indent="-285750">
                <a:lnSpc>
                  <a:spcPct val="150000"/>
                </a:lnSpc>
                <a:buFont typeface="Arial" panose="020B0604020202020204" pitchFamily="34" charset="0"/>
                <a:buChar char="•"/>
              </a:pPr>
              <a:r>
                <a:rPr lang="en-US" altLang="en-US" sz="2400">
                  <a:cs typeface="Arial" panose="020B0604020202020204" pitchFamily="34" charset="0"/>
                </a:rPr>
                <a:t>Well-appointed lounge areas with kitchens to reenergize during break periods </a:t>
              </a:r>
              <a:endParaRPr lang="en-US" altLang="en-US" sz="1800">
                <a:cs typeface="Arial" panose="020B0604020202020204" pitchFamily="34" charset="0"/>
              </a:endParaRPr>
            </a:p>
          </p:txBody>
        </p:sp>
        <p:sp>
          <p:nvSpPr>
            <p:cNvPr id="15" name="TextBox 14">
              <a:extLst>
                <a:ext uri="{FF2B5EF4-FFF2-40B4-BE49-F238E27FC236}">
                  <a16:creationId xmlns:a16="http://schemas.microsoft.com/office/drawing/2014/main" id="{F550D638-AAC8-49B3-8936-FB2DD1ED1F1D}"/>
                </a:ext>
              </a:extLst>
            </p:cNvPr>
            <p:cNvSpPr txBox="1"/>
            <p:nvPr/>
          </p:nvSpPr>
          <p:spPr>
            <a:xfrm>
              <a:off x="1483190" y="7742365"/>
              <a:ext cx="4526099" cy="953851"/>
            </a:xfrm>
            <a:prstGeom prst="rect">
              <a:avLst/>
            </a:prstGeom>
            <a:noFill/>
          </p:spPr>
          <p:txBody>
            <a:bodyPr wrap="square" rtlCol="0">
              <a:spAutoFit/>
            </a:bodyPr>
            <a:lstStyle/>
            <a:p>
              <a:pPr algn="ctr"/>
              <a:r>
                <a:rPr lang="en-ID" sz="2799" b="1">
                  <a:solidFill>
                    <a:schemeClr val="accent1"/>
                  </a:solidFill>
                  <a:latin typeface="Gibson" panose="02000000000000000000" pitchFamily="50" charset="0"/>
                  <a:cs typeface="Arial" panose="020B0604020202020204" pitchFamily="34" charset="0"/>
                </a:rPr>
                <a:t>In-House Training Facilities</a:t>
              </a:r>
            </a:p>
          </p:txBody>
        </p:sp>
      </p:grpSp>
      <p:grpSp>
        <p:nvGrpSpPr>
          <p:cNvPr id="25" name="Group 24">
            <a:extLst>
              <a:ext uri="{FF2B5EF4-FFF2-40B4-BE49-F238E27FC236}">
                <a16:creationId xmlns:a16="http://schemas.microsoft.com/office/drawing/2014/main" id="{85110565-39E7-DDFA-29D7-59F7A8A93DC7}"/>
              </a:ext>
            </a:extLst>
          </p:cNvPr>
          <p:cNvGrpSpPr/>
          <p:nvPr/>
        </p:nvGrpSpPr>
        <p:grpSpPr>
          <a:xfrm>
            <a:off x="902423" y="7742364"/>
            <a:ext cx="7267410" cy="3999097"/>
            <a:chOff x="9042126" y="8042055"/>
            <a:chExt cx="7267410" cy="3999097"/>
          </a:xfrm>
        </p:grpSpPr>
        <p:sp>
          <p:nvSpPr>
            <p:cNvPr id="16" name="TextBox 15">
              <a:extLst>
                <a:ext uri="{FF2B5EF4-FFF2-40B4-BE49-F238E27FC236}">
                  <a16:creationId xmlns:a16="http://schemas.microsoft.com/office/drawing/2014/main" id="{693359FC-7B96-420C-98B0-37D3B5C0B7AD}"/>
                </a:ext>
              </a:extLst>
            </p:cNvPr>
            <p:cNvSpPr txBox="1"/>
            <p:nvPr/>
          </p:nvSpPr>
          <p:spPr>
            <a:xfrm>
              <a:off x="9042126" y="9247310"/>
              <a:ext cx="7267410" cy="2793842"/>
            </a:xfrm>
            <a:prstGeom prst="rect">
              <a:avLst/>
            </a:prstGeom>
            <a:noFill/>
          </p:spPr>
          <p:txBody>
            <a:bodyPr wrap="square" rtlCol="0">
              <a:spAutoFit/>
            </a:bodyPr>
            <a:lstStyle/>
            <a:p>
              <a:pPr marL="342900" indent="-342900">
                <a:lnSpc>
                  <a:spcPct val="150000"/>
                </a:lnSpc>
                <a:spcBef>
                  <a:spcPts val="0"/>
                </a:spcBef>
                <a:spcAft>
                  <a:spcPts val="0"/>
                </a:spcAft>
                <a:buFont typeface="Arial" panose="020B0604020202020204" pitchFamily="34" charset="0"/>
                <a:buChar char="•"/>
              </a:pPr>
              <a:r>
                <a:rPr lang="en-US" sz="2400">
                  <a:cs typeface="Arial" panose="020B0604020202020204" pitchFamily="34" charset="0"/>
                </a:rPr>
                <a:t>We can create training tailored to the specific needs of an agency or organization</a:t>
              </a:r>
            </a:p>
            <a:p>
              <a:pPr marL="342900" indent="-342900">
                <a:lnSpc>
                  <a:spcPct val="150000"/>
                </a:lnSpc>
                <a:spcBef>
                  <a:spcPts val="0"/>
                </a:spcBef>
                <a:spcAft>
                  <a:spcPts val="0"/>
                </a:spcAft>
                <a:buFont typeface="Arial" panose="020B0604020202020204" pitchFamily="34" charset="0"/>
                <a:buChar char="•"/>
              </a:pPr>
              <a:r>
                <a:rPr lang="en-US" sz="2400">
                  <a:cs typeface="Arial" panose="020B0604020202020204" pitchFamily="34" charset="0"/>
                </a:rPr>
                <a:t>Our curriculum configurations allow us to pull and combine content for quick and cost-effective customization</a:t>
              </a:r>
            </a:p>
          </p:txBody>
        </p:sp>
        <p:sp>
          <p:nvSpPr>
            <p:cNvPr id="17" name="TextBox 16">
              <a:extLst>
                <a:ext uri="{FF2B5EF4-FFF2-40B4-BE49-F238E27FC236}">
                  <a16:creationId xmlns:a16="http://schemas.microsoft.com/office/drawing/2014/main" id="{421D82ED-B829-44A2-9870-FA9BF716E112}"/>
                </a:ext>
              </a:extLst>
            </p:cNvPr>
            <p:cNvSpPr txBox="1"/>
            <p:nvPr/>
          </p:nvSpPr>
          <p:spPr>
            <a:xfrm>
              <a:off x="10035688" y="8042055"/>
              <a:ext cx="5280286" cy="953851"/>
            </a:xfrm>
            <a:prstGeom prst="rect">
              <a:avLst/>
            </a:prstGeom>
            <a:noFill/>
          </p:spPr>
          <p:txBody>
            <a:bodyPr wrap="square" rtlCol="0">
              <a:spAutoFit/>
            </a:bodyPr>
            <a:lstStyle/>
            <a:p>
              <a:pPr algn="ctr"/>
              <a:r>
                <a:rPr lang="en-ID" sz="2799" b="1" dirty="0">
                  <a:solidFill>
                    <a:schemeClr val="accent1"/>
                  </a:solidFill>
                  <a:latin typeface="Gibson" panose="02000000000000000000" pitchFamily="50" charset="0"/>
                  <a:cs typeface="Arial" panose="020B0604020202020204" pitchFamily="34" charset="0"/>
                </a:rPr>
                <a:t>Specialized Curriculum Services </a:t>
              </a:r>
            </a:p>
          </p:txBody>
        </p:sp>
      </p:grpSp>
      <p:sp>
        <p:nvSpPr>
          <p:cNvPr id="26" name="Rectangle 25">
            <a:extLst>
              <a:ext uri="{FF2B5EF4-FFF2-40B4-BE49-F238E27FC236}">
                <a16:creationId xmlns:a16="http://schemas.microsoft.com/office/drawing/2014/main" id="{A151D773-EE16-463D-A792-41DC9245591E}"/>
              </a:ext>
            </a:extLst>
          </p:cNvPr>
          <p:cNvSpPr/>
          <p:nvPr/>
        </p:nvSpPr>
        <p:spPr>
          <a:xfrm>
            <a:off x="-37620" y="1973315"/>
            <a:ext cx="10096020" cy="339221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27" name="TextBox 26">
            <a:extLst>
              <a:ext uri="{FF2B5EF4-FFF2-40B4-BE49-F238E27FC236}">
                <a16:creationId xmlns:a16="http://schemas.microsoft.com/office/drawing/2014/main" id="{3F6885AB-0B26-4840-8D77-E5E36BE0125C}"/>
              </a:ext>
            </a:extLst>
          </p:cNvPr>
          <p:cNvSpPr txBox="1"/>
          <p:nvPr/>
        </p:nvSpPr>
        <p:spPr>
          <a:xfrm>
            <a:off x="474386" y="2385584"/>
            <a:ext cx="9055825" cy="1323119"/>
          </a:xfrm>
          <a:prstGeom prst="rect">
            <a:avLst/>
          </a:prstGeom>
          <a:noFill/>
        </p:spPr>
        <p:txBody>
          <a:bodyPr wrap="square" rtlCol="0">
            <a:spAutoFit/>
          </a:bodyPr>
          <a:lstStyle/>
          <a:p>
            <a:r>
              <a:rPr lang="en-ID" sz="7998" b="1">
                <a:solidFill>
                  <a:schemeClr val="bg1"/>
                </a:solidFill>
                <a:latin typeface="Gibson" panose="02000000000000000000" pitchFamily="50" charset="0"/>
                <a:cs typeface="Arial" panose="020B0604020202020204" pitchFamily="34" charset="0"/>
              </a:rPr>
              <a:t>Client Experience </a:t>
            </a:r>
          </a:p>
        </p:txBody>
      </p:sp>
      <p:sp>
        <p:nvSpPr>
          <p:cNvPr id="21" name="TextBox 20">
            <a:extLst>
              <a:ext uri="{FF2B5EF4-FFF2-40B4-BE49-F238E27FC236}">
                <a16:creationId xmlns:a16="http://schemas.microsoft.com/office/drawing/2014/main" id="{87DB0C20-E10A-F7E7-9632-ADA10E36B448}"/>
              </a:ext>
            </a:extLst>
          </p:cNvPr>
          <p:cNvSpPr txBox="1"/>
          <p:nvPr/>
        </p:nvSpPr>
        <p:spPr>
          <a:xfrm>
            <a:off x="17173706" y="11824625"/>
            <a:ext cx="3909389" cy="573735"/>
          </a:xfrm>
          <a:prstGeom prst="rect">
            <a:avLst/>
          </a:prstGeom>
          <a:noFill/>
        </p:spPr>
        <p:txBody>
          <a:bodyPr wrap="square" rtlCol="0" anchor="t" anchorCtr="0">
            <a:noAutofit/>
          </a:bodyPr>
          <a:lstStyle/>
          <a:p>
            <a:pPr algn="ctr"/>
            <a:r>
              <a:rPr lang="en-US" sz="2800" b="1">
                <a:solidFill>
                  <a:schemeClr val="accent1"/>
                </a:solidFill>
                <a:latin typeface="Gibson" panose="02000000000000000000" pitchFamily="50" charset="0"/>
                <a:ea typeface="Poppins SemiBold" charset="0"/>
                <a:cs typeface="Arial" panose="020B0604020202020204" pitchFamily="34" charset="0"/>
              </a:rPr>
              <a:t>Scan QR code To Learn More </a:t>
            </a:r>
          </a:p>
        </p:txBody>
      </p:sp>
      <p:pic>
        <p:nvPicPr>
          <p:cNvPr id="23" name="Picture 22" descr="A qr code with black squares&#10;&#10;Description automatically generated">
            <a:extLst>
              <a:ext uri="{FF2B5EF4-FFF2-40B4-BE49-F238E27FC236}">
                <a16:creationId xmlns:a16="http://schemas.microsoft.com/office/drawing/2014/main" id="{B4477388-A995-61E1-EA55-DD50306BAB5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0856993" y="10878882"/>
            <a:ext cx="2672080" cy="2672080"/>
          </a:xfrm>
          <a:prstGeom prst="rect">
            <a:avLst/>
          </a:prstGeom>
        </p:spPr>
      </p:pic>
    </p:spTree>
    <p:extLst>
      <p:ext uri="{BB962C8B-B14F-4D97-AF65-F5344CB8AC3E}">
        <p14:creationId xmlns:p14="http://schemas.microsoft.com/office/powerpoint/2010/main" val="3868881829"/>
      </p:ext>
    </p:extLst>
  </p:cSld>
  <p:clrMapOvr>
    <a:masterClrMapping/>
  </p:clrMapOvr>
</p:sld>
</file>

<file path=ppt/theme/theme1.xml><?xml version="1.0" encoding="utf-8"?>
<a:theme xmlns:a="http://schemas.openxmlformats.org/drawingml/2006/main" name="gsusa">
  <a:themeElements>
    <a:clrScheme name="gsusa">
      <a:dk1>
        <a:srgbClr val="000000"/>
      </a:dk1>
      <a:lt1>
        <a:srgbClr val="FFFFFF"/>
      </a:lt1>
      <a:dk2>
        <a:srgbClr val="7F7F7F"/>
      </a:dk2>
      <a:lt2>
        <a:srgbClr val="E6E6E6"/>
      </a:lt2>
      <a:accent1>
        <a:srgbClr val="003366"/>
      </a:accent1>
      <a:accent2>
        <a:srgbClr val="CC0033"/>
      </a:accent2>
      <a:accent3>
        <a:srgbClr val="041E41"/>
      </a:accent3>
      <a:accent4>
        <a:srgbClr val="535659"/>
      </a:accent4>
      <a:accent5>
        <a:srgbClr val="B1B3B3"/>
      </a:accent5>
      <a:accent6>
        <a:srgbClr val="D9D9D6"/>
      </a:accent6>
      <a:hlink>
        <a:srgbClr val="003366"/>
      </a:hlink>
      <a:folHlink>
        <a:srgbClr val="CC00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susa" id="{AD3386A6-A9F4-C540-9278-DC8A0C628488}" vid="{BD5F00A4-1E99-3E42-97C7-C9C0BEEEB8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DE4F1161E32DC4FAB81B3262758EF19" ma:contentTypeVersion="14" ma:contentTypeDescription="Create a new document." ma:contentTypeScope="" ma:versionID="a4ae5a190b41372398fa97fa46d49f05">
  <xsd:schema xmlns:xsd="http://www.w3.org/2001/XMLSchema" xmlns:xs="http://www.w3.org/2001/XMLSchema" xmlns:p="http://schemas.microsoft.com/office/2006/metadata/properties" xmlns:ns2="7df68b44-4b23-4fc7-91ec-f40cf1c2bfd8" xmlns:ns3="62e1c704-3e3f-4af9-8421-67180385b126" targetNamespace="http://schemas.microsoft.com/office/2006/metadata/properties" ma:root="true" ma:fieldsID="4ff90af9077b29c94744886edb523d68" ns2:_="" ns3:_="">
    <xsd:import namespace="7df68b44-4b23-4fc7-91ec-f40cf1c2bfd8"/>
    <xsd:import namespace="62e1c704-3e3f-4af9-8421-67180385b126"/>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f68b44-4b23-4fc7-91ec-f40cf1c2bf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fe90151-2a15-4886-99ec-80b873e3f8e2"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e1c704-3e3f-4af9-8421-67180385b12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3a6834ce-5bf4-4159-ac5a-9ee8d9235d62}" ma:internalName="TaxCatchAll" ma:showField="CatchAllData" ma:web="62e1c704-3e3f-4af9-8421-67180385b12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df68b44-4b23-4fc7-91ec-f40cf1c2bfd8">
      <Terms xmlns="http://schemas.microsoft.com/office/infopath/2007/PartnerControls"/>
    </lcf76f155ced4ddcb4097134ff3c332f>
    <TaxCatchAll xmlns="62e1c704-3e3f-4af9-8421-67180385b126" xsi:nil="true"/>
  </documentManagement>
</p:properties>
</file>

<file path=customXml/itemProps1.xml><?xml version="1.0" encoding="utf-8"?>
<ds:datastoreItem xmlns:ds="http://schemas.openxmlformats.org/officeDocument/2006/customXml" ds:itemID="{6B812081-24B3-4D41-9F8E-BDE2E5A7EFE3}">
  <ds:schemaRefs>
    <ds:schemaRef ds:uri="http://schemas.microsoft.com/sharepoint/v3/contenttype/forms"/>
  </ds:schemaRefs>
</ds:datastoreItem>
</file>

<file path=customXml/itemProps2.xml><?xml version="1.0" encoding="utf-8"?>
<ds:datastoreItem xmlns:ds="http://schemas.openxmlformats.org/officeDocument/2006/customXml" ds:itemID="{1A5729D0-E55C-44E5-8195-D0BC1AB94ACA}">
  <ds:schemaRefs>
    <ds:schemaRef ds:uri="62e1c704-3e3f-4af9-8421-67180385b126"/>
    <ds:schemaRef ds:uri="7df68b44-4b23-4fc7-91ec-f40cf1c2bfd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692780E-A0AB-43E4-A324-727A6DBFA1F8}">
  <ds:schemaRefs>
    <ds:schemaRef ds:uri="62e1c704-3e3f-4af9-8421-67180385b126"/>
    <ds:schemaRef ds:uri="7df68b44-4b23-4fc7-91ec-f40cf1c2bfd8"/>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gsusa</Template>
  <TotalTime>1</TotalTime>
  <Words>276</Words>
  <Application>Microsoft Office PowerPoint</Application>
  <PresentationFormat>Custom</PresentationFormat>
  <Paragraphs>29</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Gibson</vt:lpstr>
      <vt:lpstr>Gill Sans</vt:lpstr>
      <vt:lpstr>gsusa</vt:lpstr>
      <vt:lpstr>PowerPoint Presentation</vt:lpstr>
      <vt:lpstr>PowerPoint Presentation</vt:lpstr>
    </vt:vector>
  </TitlesOfParts>
  <Manager>http://graphicriver.net/user/jetfabrik</Manager>
  <Company>http://graphicriver.net/user/jetfabrik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Premium Presentations</dc:title>
  <dc:subject>http://graphicriver.net/user/jetfabrik</dc:subject>
  <dc:creator>Jetfabrik</dc:creator>
  <cp:keywords>http:/graphicriver.net/user/jetfabrik</cp:keywords>
  <dc:description>http://graphicriver.net/user/jetfabrik</dc:description>
  <cp:lastModifiedBy>DennisQCronyn</cp:lastModifiedBy>
  <cp:revision>18</cp:revision>
  <cp:lastPrinted>2020-02-19T22:17:00Z</cp:lastPrinted>
  <dcterms:created xsi:type="dcterms:W3CDTF">2014-11-12T21:47:38Z</dcterms:created>
  <dcterms:modified xsi:type="dcterms:W3CDTF">2024-08-06T12:34:08Z</dcterms:modified>
  <cp:category>http://graphicriver.net/user/jetfabrik</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0x010100FDE4F1161E32DC4FAB81B3262758EF19</vt:lpwstr>
  </property>
</Properties>
</file>