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38" r:id="rId4"/>
  </p:sldMasterIdLst>
  <p:notesMasterIdLst>
    <p:notesMasterId r:id="rId6"/>
  </p:notesMasterIdLst>
  <p:handoutMasterIdLst>
    <p:handoutMasterId r:id="rId7"/>
  </p:handoutMasterIdLst>
  <p:sldIdLst>
    <p:sldId id="444" r:id="rId5"/>
  </p:sldIdLst>
  <p:sldSz cx="9144000" cy="5143500" type="screen16x9"/>
  <p:notesSz cx="6858000" cy="9144000"/>
  <p:defaultTextStyle>
    <a:defPPr marL="0" marR="0" indent="0" algn="l" defTabSz="342891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85723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171446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257169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342891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428614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514337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600060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685783" algn="ctr" defTabSz="30955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6E"/>
    <a:srgbClr val="FDF0E6"/>
    <a:srgbClr val="9375FF"/>
    <a:srgbClr val="111C38"/>
    <a:srgbClr val="141C36"/>
    <a:srgbClr val="161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9639D4-E3E2-4D34-9284-5A2195B3D0D7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81" autoAdjust="0"/>
    <p:restoredTop sz="94694"/>
  </p:normalViewPr>
  <p:slideViewPr>
    <p:cSldViewPr snapToGrid="0" snapToObjects="1">
      <p:cViewPr varScale="1">
        <p:scale>
          <a:sx n="101" d="100"/>
          <a:sy n="101" d="100"/>
        </p:scale>
        <p:origin x="620" y="68"/>
      </p:cViewPr>
      <p:guideLst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50" d="100"/>
          <a:sy n="150" d="100"/>
        </p:scale>
        <p:origin x="428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2684D2-7611-8247-924D-C6B8EFD4CB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324A25-F5FB-AC48-9CBE-A196C09C29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FD61F-7801-F343-BB8C-C20680B87A3B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D9828-940F-2F4E-8E95-FDF74C7FF8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9A20E-B73C-074B-A301-6E4E7AED50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10D5F-1856-BC4A-B2A6-756A25E915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61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2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46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69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891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614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337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600060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783" defTabSz="171446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13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er heading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BBD081F6-C189-924A-A675-6A7284AD36EE}"/>
              </a:ext>
            </a:extLst>
          </p:cNvPr>
          <p:cNvSpPr txBox="1">
            <a:spLocks/>
          </p:cNvSpPr>
          <p:nvPr userDrawn="1"/>
        </p:nvSpPr>
        <p:spPr>
          <a:xfrm>
            <a:off x="7870371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900" b="0" smtClean="0">
                <a:solidFill>
                  <a:schemeClr val="bg2"/>
                </a:solidFill>
                <a:latin typeface="Montserrat" pitchFamily="2" charset="77"/>
              </a:rPr>
              <a:pPr algn="r"/>
              <a:t>‹#›</a:t>
            </a:fld>
            <a:endParaRPr lang="en-US" sz="900" b="0" dirty="0">
              <a:solidFill>
                <a:schemeClr val="bg2"/>
              </a:solidFill>
              <a:latin typeface="Montserrat" pitchFamily="2" charset="77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A822042-E65A-7049-8A23-E4F8DA84A51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8265" y="1909953"/>
            <a:ext cx="1667471" cy="2262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0" i="1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Chapter 1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FFDCDC-725F-B146-A2C9-3871EA1AB9B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8758" y="2273427"/>
            <a:ext cx="8066484" cy="63103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000" b="1" i="0">
                <a:solidFill>
                  <a:schemeClr val="bg1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 dirty="0"/>
              <a:t>CHAPTER HEADING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C3CCD-7908-4D4E-865D-474BF20E9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6600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81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Image slide with text version 2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504032" y="877590"/>
            <a:ext cx="3563937" cy="10099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100" b="0" i="1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0B443B-659F-1B45-BF22-859AA4032B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716463" y="0"/>
            <a:ext cx="4427536" cy="2500313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AN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79D79F7C-DF44-954F-B996-31E1D38BB957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26F3FB-C4EA-9B65-2CB2-E26A38952B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0B88454B-2FDC-E327-64F2-EC837E02DFB1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0" y="2643188"/>
            <a:ext cx="4572000" cy="2500312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AN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5C9D7E6F-A8F5-C0FE-764A-9B7291DFE59F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5148263" y="3255963"/>
            <a:ext cx="3563937" cy="100994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100" b="0" i="1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47984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slide with text Cr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E39705C-D9F5-934F-BE9B-D23EE37A29B9}"/>
              </a:ext>
            </a:extLst>
          </p:cNvPr>
          <p:cNvGrpSpPr/>
          <p:nvPr userDrawn="1"/>
        </p:nvGrpSpPr>
        <p:grpSpPr>
          <a:xfrm>
            <a:off x="1" y="0"/>
            <a:ext cx="6136481" cy="5143797"/>
            <a:chOff x="0" y="0"/>
            <a:chExt cx="8181504" cy="6858000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78322E-6066-3047-95D7-9EABD8B48343}"/>
                </a:ext>
              </a:extLst>
            </p:cNvPr>
            <p:cNvSpPr/>
            <p:nvPr userDrawn="1"/>
          </p:nvSpPr>
          <p:spPr>
            <a:xfrm>
              <a:off x="0" y="0"/>
              <a:ext cx="1882141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22"/>
            </a:p>
          </p:txBody>
        </p:sp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F4F81E07-8BBF-5148-B319-BE40D58B77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53702" y="0"/>
              <a:ext cx="6527800" cy="6858000"/>
            </a:xfrm>
            <a:prstGeom prst="rect">
              <a:avLst/>
            </a:prstGeom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D913F1-98B3-3B41-863E-F7A9730CC6E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EE1A5AC0-9EA0-B836-933B-31D7A26ECE8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526024" y="0"/>
            <a:ext cx="3617976" cy="5152644"/>
          </a:xfrm>
          <a:custGeom>
            <a:avLst/>
            <a:gdLst>
              <a:gd name="connsiteX0" fmla="*/ 0 w 3810000"/>
              <a:gd name="connsiteY0" fmla="*/ 0 h 5143500"/>
              <a:gd name="connsiteX1" fmla="*/ 3810000 w 3810000"/>
              <a:gd name="connsiteY1" fmla="*/ 0 h 5143500"/>
              <a:gd name="connsiteX2" fmla="*/ 3810000 w 3810000"/>
              <a:gd name="connsiteY2" fmla="*/ 5143500 h 5143500"/>
              <a:gd name="connsiteX3" fmla="*/ 0 w 3810000"/>
              <a:gd name="connsiteY3" fmla="*/ 5143500 h 5143500"/>
              <a:gd name="connsiteX4" fmla="*/ 0 w 3810000"/>
              <a:gd name="connsiteY4" fmla="*/ 0 h 5143500"/>
              <a:gd name="connsiteX0" fmla="*/ 731520 w 3810000"/>
              <a:gd name="connsiteY0" fmla="*/ 0 h 5143500"/>
              <a:gd name="connsiteX1" fmla="*/ 3810000 w 3810000"/>
              <a:gd name="connsiteY1" fmla="*/ 0 h 5143500"/>
              <a:gd name="connsiteX2" fmla="*/ 3810000 w 3810000"/>
              <a:gd name="connsiteY2" fmla="*/ 5143500 h 5143500"/>
              <a:gd name="connsiteX3" fmla="*/ 0 w 3810000"/>
              <a:gd name="connsiteY3" fmla="*/ 5143500 h 5143500"/>
              <a:gd name="connsiteX4" fmla="*/ 731520 w 3810000"/>
              <a:gd name="connsiteY4" fmla="*/ 0 h 5143500"/>
              <a:gd name="connsiteX0" fmla="*/ 539496 w 3617976"/>
              <a:gd name="connsiteY0" fmla="*/ 0 h 5152644"/>
              <a:gd name="connsiteX1" fmla="*/ 3617976 w 3617976"/>
              <a:gd name="connsiteY1" fmla="*/ 0 h 5152644"/>
              <a:gd name="connsiteX2" fmla="*/ 3617976 w 3617976"/>
              <a:gd name="connsiteY2" fmla="*/ 5143500 h 5152644"/>
              <a:gd name="connsiteX3" fmla="*/ 0 w 3617976"/>
              <a:gd name="connsiteY3" fmla="*/ 5152644 h 5152644"/>
              <a:gd name="connsiteX4" fmla="*/ 539496 w 3617976"/>
              <a:gd name="connsiteY4" fmla="*/ 0 h 515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17976" h="5152644">
                <a:moveTo>
                  <a:pt x="539496" y="0"/>
                </a:moveTo>
                <a:lnTo>
                  <a:pt x="3617976" y="0"/>
                </a:lnTo>
                <a:lnTo>
                  <a:pt x="3617976" y="5143500"/>
                </a:lnTo>
                <a:lnTo>
                  <a:pt x="0" y="5152644"/>
                </a:lnTo>
                <a:lnTo>
                  <a:pt x="539496" y="0"/>
                </a:lnTo>
                <a:close/>
              </a:path>
            </a:pathLst>
          </a:custGeom>
          <a:solidFill>
            <a:schemeClr val="bg1"/>
          </a:solidFill>
        </p:spPr>
        <p:txBody>
          <a:bodyPr anchor="ctr" anchorCtr="1"/>
          <a:lstStyle>
            <a:lvl1pPr marL="0" indent="0">
              <a:buNone/>
              <a:defRPr baseline="0">
                <a:solidFill>
                  <a:schemeClr val="bg2"/>
                </a:solidFill>
                <a:latin typeface="+mj-lt"/>
              </a:defRPr>
            </a:lvl1pPr>
          </a:lstStyle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  <a:t>PLACE AN</a:t>
            </a:r>
            <a:b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</a:br>
            <a:r>
              <a:rPr lang="en-US" sz="800" dirty="0">
                <a:solidFill>
                  <a:schemeClr val="bg1">
                    <a:lumMod val="75000"/>
                  </a:schemeClr>
                </a:solidFill>
                <a:latin typeface="Montserrat Black" pitchFamily="2" charset="77"/>
              </a:rPr>
              <a:t>IMAGE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F64A9E0-3DCC-21F8-6823-A32A7417AC6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86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oduct tablet slide with text crea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pic>
        <p:nvPicPr>
          <p:cNvPr id="3" name="Picture 2" descr="A picture containing text, screenshot, electronics, picture frame&#10;&#10;Description automatically generated">
            <a:extLst>
              <a:ext uri="{FF2B5EF4-FFF2-40B4-BE49-F238E27FC236}">
                <a16:creationId xmlns:a16="http://schemas.microsoft.com/office/drawing/2014/main" id="{597119EF-50E1-8626-A3BD-25C86DFD256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38150"/>
            <a:ext cx="3703760" cy="5143500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1CEF29A-AE60-E1B6-7C35-9CC12A63B9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843463" y="624202"/>
            <a:ext cx="3309937" cy="4769116"/>
          </a:xfrm>
          <a:prstGeom prst="roundRect">
            <a:avLst>
              <a:gd name="adj" fmla="val 1944"/>
            </a:avLst>
          </a:pr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AECF4-7CA5-257B-B4DB-1A92390FA9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38A87A5-9CB4-80D8-360B-74F246AE39C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FB8CA6-AD77-B943-BC6F-1F40973DFE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95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tablet slide with tex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542293CB-DA83-A242-9D61-D1A80DEB4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3349"/>
            <a:ext cx="600166" cy="141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text, screenshot, electronics, picture frame&#10;&#10;Description automatically generated">
            <a:extLst>
              <a:ext uri="{FF2B5EF4-FFF2-40B4-BE49-F238E27FC236}">
                <a16:creationId xmlns:a16="http://schemas.microsoft.com/office/drawing/2014/main" id="{597119EF-50E1-8626-A3BD-25C86DFD2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8200" y="438150"/>
            <a:ext cx="3703760" cy="5143500"/>
          </a:xfrm>
          <a:prstGeom prst="rect">
            <a:avLst/>
          </a:prstGeom>
        </p:spPr>
      </p:pic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81CEF29A-AE60-E1B6-7C35-9CC12A63B9C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843463" y="624202"/>
            <a:ext cx="3309937" cy="4769116"/>
          </a:xfrm>
          <a:prstGeom prst="roundRect">
            <a:avLst>
              <a:gd name="adj" fmla="val 1944"/>
            </a:avLst>
          </a:pr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5EAECF4-7CA5-257B-B4DB-1A92390FA94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F38A87A5-9CB4-80D8-360B-74F246AE39C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537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Product computer slide with text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2EE5F9D-EC9B-1042-BB43-93157C7F731F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smtClean="0">
                <a:latin typeface="Montserrat" pitchFamily="2" charset="77"/>
              </a:rPr>
              <a:pPr/>
              <a:t>‹#›</a:t>
            </a:fld>
            <a:endParaRPr lang="en-US" sz="600" dirty="0">
              <a:latin typeface="Montserrat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D913F1-98B3-3B41-863E-F7A9730CC6E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69411" y="1047750"/>
            <a:ext cx="3188190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</p:txBody>
      </p:sp>
      <p:sp>
        <p:nvSpPr>
          <p:cNvPr id="15" name="Content Placeholder 10">
            <a:extLst>
              <a:ext uri="{FF2B5EF4-FFF2-40B4-BE49-F238E27FC236}">
                <a16:creationId xmlns:a16="http://schemas.microsoft.com/office/drawing/2014/main" id="{028A680B-0992-B74C-ADF9-C298850EF4A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69410" y="1885950"/>
            <a:ext cx="318819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bg1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  </a:t>
            </a:r>
            <a:r>
              <a:rPr lang="en-US" dirty="0" err="1"/>
              <a:t>Phasellus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dui et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pretium</a:t>
            </a:r>
            <a:r>
              <a:rPr lang="en-US" dirty="0"/>
              <a:t>. </a:t>
            </a:r>
            <a:r>
              <a:rPr lang="en-US" dirty="0" err="1"/>
              <a:t>Nullam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rutrum</a:t>
            </a:r>
            <a:r>
              <a:rPr lang="en-US" dirty="0"/>
              <a:t>,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purus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, cursus </a:t>
            </a:r>
            <a:r>
              <a:rPr lang="en-US" dirty="0" err="1"/>
              <a:t>molestie</a:t>
            </a:r>
            <a:r>
              <a:rPr lang="en-US" dirty="0"/>
              <a:t> dui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odio</a:t>
            </a:r>
            <a:r>
              <a:rPr lang="en-US" dirty="0"/>
              <a:t>. Nunc tempus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risus</a:t>
            </a:r>
            <a:r>
              <a:rPr lang="en-US" dirty="0"/>
              <a:t> at </a:t>
            </a:r>
            <a:r>
              <a:rPr lang="en-US" dirty="0" err="1"/>
              <a:t>hendrerit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, at </a:t>
            </a:r>
            <a:r>
              <a:rPr lang="en-US" dirty="0" err="1"/>
              <a:t>feugiat</a:t>
            </a:r>
            <a:r>
              <a:rPr lang="en-US" dirty="0"/>
              <a:t> libero tempus id.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ligula </a:t>
            </a:r>
            <a:r>
              <a:rPr lang="en-US" dirty="0" err="1"/>
              <a:t>fringilla</a:t>
            </a:r>
            <a:r>
              <a:rPr lang="en-US" dirty="0"/>
              <a:t> </a:t>
            </a:r>
            <a:r>
              <a:rPr lang="en-US" dirty="0" err="1"/>
              <a:t>vehicula</a:t>
            </a:r>
            <a:r>
              <a:rPr lang="en-US" dirty="0"/>
              <a:t>. </a:t>
            </a:r>
          </a:p>
          <a:p>
            <a:pPr lvl="0"/>
            <a:r>
              <a:rPr lang="en-US" dirty="0"/>
              <a:t>Ut non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dui. </a:t>
            </a:r>
            <a:r>
              <a:rPr lang="en-US" dirty="0" err="1"/>
              <a:t>Donec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 ligula,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augue</a:t>
            </a:r>
            <a:r>
              <a:rPr lang="en-US" dirty="0"/>
              <a:t> et,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suscipit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pic>
        <p:nvPicPr>
          <p:cNvPr id="20" name="Image" descr="Image">
            <a:extLst>
              <a:ext uri="{FF2B5EF4-FFF2-40B4-BE49-F238E27FC236}">
                <a16:creationId xmlns:a16="http://schemas.microsoft.com/office/drawing/2014/main" id="{542293CB-DA83-A242-9D61-D1A80DEB427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3349"/>
            <a:ext cx="600166" cy="1418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Picture 3" descr="A computer screen with a blank screen&#10;&#10;Description automatically generated with low confidence">
            <a:extLst>
              <a:ext uri="{FF2B5EF4-FFF2-40B4-BE49-F238E27FC236}">
                <a16:creationId xmlns:a16="http://schemas.microsoft.com/office/drawing/2014/main" id="{BF214003-67D3-F74F-66FA-E46C5185EE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0195" y="847349"/>
            <a:ext cx="5598473" cy="3403262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B626D3D-7642-055C-98E7-A61A23257FF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765653" y="868840"/>
            <a:ext cx="4814011" cy="3116712"/>
          </a:xfrm>
          <a:custGeom>
            <a:avLst/>
            <a:gdLst>
              <a:gd name="connsiteX0" fmla="*/ 0 w 4187979"/>
              <a:gd name="connsiteY0" fmla="*/ 119663 h 2715902"/>
              <a:gd name="connsiteX1" fmla="*/ 119663 w 4187979"/>
              <a:gd name="connsiteY1" fmla="*/ 0 h 2715902"/>
              <a:gd name="connsiteX2" fmla="*/ 4068316 w 4187979"/>
              <a:gd name="connsiteY2" fmla="*/ 0 h 2715902"/>
              <a:gd name="connsiteX3" fmla="*/ 4187979 w 4187979"/>
              <a:gd name="connsiteY3" fmla="*/ 119663 h 2715902"/>
              <a:gd name="connsiteX4" fmla="*/ 4187979 w 4187979"/>
              <a:gd name="connsiteY4" fmla="*/ 2596239 h 2715902"/>
              <a:gd name="connsiteX5" fmla="*/ 4068316 w 4187979"/>
              <a:gd name="connsiteY5" fmla="*/ 2715902 h 2715902"/>
              <a:gd name="connsiteX6" fmla="*/ 119663 w 4187979"/>
              <a:gd name="connsiteY6" fmla="*/ 2715902 h 2715902"/>
              <a:gd name="connsiteX7" fmla="*/ 0 w 4187979"/>
              <a:gd name="connsiteY7" fmla="*/ 2596239 h 2715902"/>
              <a:gd name="connsiteX8" fmla="*/ 0 w 4187979"/>
              <a:gd name="connsiteY8" fmla="*/ 119663 h 2715902"/>
              <a:gd name="connsiteX0" fmla="*/ 0 w 4187979"/>
              <a:gd name="connsiteY0" fmla="*/ 119663 h 2825361"/>
              <a:gd name="connsiteX1" fmla="*/ 119663 w 4187979"/>
              <a:gd name="connsiteY1" fmla="*/ 0 h 2825361"/>
              <a:gd name="connsiteX2" fmla="*/ 4068316 w 4187979"/>
              <a:gd name="connsiteY2" fmla="*/ 0 h 2825361"/>
              <a:gd name="connsiteX3" fmla="*/ 4187979 w 4187979"/>
              <a:gd name="connsiteY3" fmla="*/ 119663 h 2825361"/>
              <a:gd name="connsiteX4" fmla="*/ 4187979 w 4187979"/>
              <a:gd name="connsiteY4" fmla="*/ 2596239 h 2825361"/>
              <a:gd name="connsiteX5" fmla="*/ 119663 w 4187979"/>
              <a:gd name="connsiteY5" fmla="*/ 2715902 h 2825361"/>
              <a:gd name="connsiteX6" fmla="*/ 0 w 4187979"/>
              <a:gd name="connsiteY6" fmla="*/ 2596239 h 2825361"/>
              <a:gd name="connsiteX7" fmla="*/ 0 w 4187979"/>
              <a:gd name="connsiteY7" fmla="*/ 119663 h 2825361"/>
              <a:gd name="connsiteX0" fmla="*/ 0 w 4187979"/>
              <a:gd name="connsiteY0" fmla="*/ 119663 h 2987629"/>
              <a:gd name="connsiteX1" fmla="*/ 119663 w 4187979"/>
              <a:gd name="connsiteY1" fmla="*/ 0 h 2987629"/>
              <a:gd name="connsiteX2" fmla="*/ 4068316 w 4187979"/>
              <a:gd name="connsiteY2" fmla="*/ 0 h 2987629"/>
              <a:gd name="connsiteX3" fmla="*/ 4187979 w 4187979"/>
              <a:gd name="connsiteY3" fmla="*/ 119663 h 2987629"/>
              <a:gd name="connsiteX4" fmla="*/ 4187979 w 4187979"/>
              <a:gd name="connsiteY4" fmla="*/ 2596239 h 2987629"/>
              <a:gd name="connsiteX5" fmla="*/ 119663 w 4187979"/>
              <a:gd name="connsiteY5" fmla="*/ 2715902 h 2987629"/>
              <a:gd name="connsiteX6" fmla="*/ 0 w 4187979"/>
              <a:gd name="connsiteY6" fmla="*/ 2596239 h 2987629"/>
              <a:gd name="connsiteX7" fmla="*/ 0 w 4187979"/>
              <a:gd name="connsiteY7" fmla="*/ 119663 h 2987629"/>
              <a:gd name="connsiteX0" fmla="*/ 0 w 4187979"/>
              <a:gd name="connsiteY0" fmla="*/ 119663 h 2715902"/>
              <a:gd name="connsiteX1" fmla="*/ 119663 w 4187979"/>
              <a:gd name="connsiteY1" fmla="*/ 0 h 2715902"/>
              <a:gd name="connsiteX2" fmla="*/ 4068316 w 4187979"/>
              <a:gd name="connsiteY2" fmla="*/ 0 h 2715902"/>
              <a:gd name="connsiteX3" fmla="*/ 4187979 w 4187979"/>
              <a:gd name="connsiteY3" fmla="*/ 119663 h 2715902"/>
              <a:gd name="connsiteX4" fmla="*/ 4187979 w 4187979"/>
              <a:gd name="connsiteY4" fmla="*/ 2596239 h 2715902"/>
              <a:gd name="connsiteX5" fmla="*/ 119663 w 4187979"/>
              <a:gd name="connsiteY5" fmla="*/ 2715902 h 2715902"/>
              <a:gd name="connsiteX6" fmla="*/ 0 w 4187979"/>
              <a:gd name="connsiteY6" fmla="*/ 2596239 h 2715902"/>
              <a:gd name="connsiteX7" fmla="*/ 0 w 4187979"/>
              <a:gd name="connsiteY7" fmla="*/ 119663 h 2715902"/>
              <a:gd name="connsiteX0" fmla="*/ 0 w 4187979"/>
              <a:gd name="connsiteY0" fmla="*/ 119663 h 2596239"/>
              <a:gd name="connsiteX1" fmla="*/ 119663 w 4187979"/>
              <a:gd name="connsiteY1" fmla="*/ 0 h 2596239"/>
              <a:gd name="connsiteX2" fmla="*/ 4068316 w 4187979"/>
              <a:gd name="connsiteY2" fmla="*/ 0 h 2596239"/>
              <a:gd name="connsiteX3" fmla="*/ 4187979 w 4187979"/>
              <a:gd name="connsiteY3" fmla="*/ 119663 h 2596239"/>
              <a:gd name="connsiteX4" fmla="*/ 4187979 w 4187979"/>
              <a:gd name="connsiteY4" fmla="*/ 2596239 h 2596239"/>
              <a:gd name="connsiteX5" fmla="*/ 0 w 4187979"/>
              <a:gd name="connsiteY5" fmla="*/ 2596239 h 2596239"/>
              <a:gd name="connsiteX6" fmla="*/ 0 w 4187979"/>
              <a:gd name="connsiteY6" fmla="*/ 119663 h 2596239"/>
              <a:gd name="connsiteX0" fmla="*/ 0 w 4200689"/>
              <a:gd name="connsiteY0" fmla="*/ 119663 h 2599262"/>
              <a:gd name="connsiteX1" fmla="*/ 119663 w 4200689"/>
              <a:gd name="connsiteY1" fmla="*/ 0 h 2599262"/>
              <a:gd name="connsiteX2" fmla="*/ 4068316 w 4200689"/>
              <a:gd name="connsiteY2" fmla="*/ 0 h 2599262"/>
              <a:gd name="connsiteX3" fmla="*/ 4187979 w 4200689"/>
              <a:gd name="connsiteY3" fmla="*/ 119663 h 2599262"/>
              <a:gd name="connsiteX4" fmla="*/ 4200689 w 4200689"/>
              <a:gd name="connsiteY4" fmla="*/ 2599262 h 2599262"/>
              <a:gd name="connsiteX5" fmla="*/ 0 w 4200689"/>
              <a:gd name="connsiteY5" fmla="*/ 2596239 h 2599262"/>
              <a:gd name="connsiteX6" fmla="*/ 0 w 4200689"/>
              <a:gd name="connsiteY6" fmla="*/ 119663 h 2599262"/>
              <a:gd name="connsiteX0" fmla="*/ 19065 w 4219754"/>
              <a:gd name="connsiteY0" fmla="*/ 119663 h 2599262"/>
              <a:gd name="connsiteX1" fmla="*/ 138728 w 4219754"/>
              <a:gd name="connsiteY1" fmla="*/ 0 h 2599262"/>
              <a:gd name="connsiteX2" fmla="*/ 4087381 w 4219754"/>
              <a:gd name="connsiteY2" fmla="*/ 0 h 2599262"/>
              <a:gd name="connsiteX3" fmla="*/ 4207044 w 4219754"/>
              <a:gd name="connsiteY3" fmla="*/ 119663 h 2599262"/>
              <a:gd name="connsiteX4" fmla="*/ 4219754 w 4219754"/>
              <a:gd name="connsiteY4" fmla="*/ 2599262 h 2599262"/>
              <a:gd name="connsiteX5" fmla="*/ 0 w 4219754"/>
              <a:gd name="connsiteY5" fmla="*/ 2599262 h 2599262"/>
              <a:gd name="connsiteX6" fmla="*/ 19065 w 4219754"/>
              <a:gd name="connsiteY6" fmla="*/ 119663 h 259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19754" h="2599262">
                <a:moveTo>
                  <a:pt x="19065" y="119663"/>
                </a:moveTo>
                <a:cubicBezTo>
                  <a:pt x="19065" y="53575"/>
                  <a:pt x="72640" y="0"/>
                  <a:pt x="138728" y="0"/>
                </a:cubicBezTo>
                <a:lnTo>
                  <a:pt x="4087381" y="0"/>
                </a:lnTo>
                <a:cubicBezTo>
                  <a:pt x="4153469" y="0"/>
                  <a:pt x="4207044" y="53575"/>
                  <a:pt x="4207044" y="119663"/>
                </a:cubicBezTo>
                <a:cubicBezTo>
                  <a:pt x="4211281" y="946196"/>
                  <a:pt x="4215517" y="1772729"/>
                  <a:pt x="4219754" y="2599262"/>
                </a:cubicBezTo>
                <a:lnTo>
                  <a:pt x="0" y="2599262"/>
                </a:lnTo>
                <a:lnTo>
                  <a:pt x="19065" y="119663"/>
                </a:lnTo>
                <a:close/>
              </a:path>
            </a:pathLst>
          </a:custGeom>
          <a:solidFill>
            <a:srgbClr val="9375FF"/>
          </a:solidFill>
        </p:spPr>
        <p:txBody>
          <a:bodyPr anchor="ctr"/>
          <a:lstStyle>
            <a:lvl1pPr marL="0" indent="0" algn="ctr">
              <a:buNone/>
              <a:defRPr sz="1600" b="1" i="0">
                <a:solidFill>
                  <a:schemeClr val="tx1"/>
                </a:solidFill>
                <a:latin typeface="Montserrat ExtraBold" pitchFamily="2" charset="77"/>
              </a:defRPr>
            </a:lvl1pPr>
          </a:lstStyle>
          <a:p>
            <a:r>
              <a:rPr lang="en-US" dirty="0"/>
              <a:t>Click to insert</a:t>
            </a:r>
            <a:br>
              <a:rPr lang="en-US" dirty="0"/>
            </a:br>
            <a:r>
              <a:rPr lang="en-US" dirty="0"/>
              <a:t>platform screenshot</a:t>
            </a:r>
          </a:p>
        </p:txBody>
      </p:sp>
    </p:spTree>
    <p:extLst>
      <p:ext uri="{BB962C8B-B14F-4D97-AF65-F5344CB8AC3E}">
        <p14:creationId xmlns:p14="http://schemas.microsoft.com/office/powerpoint/2010/main" val="3851482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D9C36-17B8-8BE0-064C-8D911AC0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B809B-473C-4052-3290-E4F8343B22C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HEADLINE HERE</a:t>
            </a:r>
          </a:p>
          <a:p>
            <a:pPr lvl="0"/>
            <a:r>
              <a:rPr lang="en-US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8EB89A-8644-B2BA-9F49-9FE747DC2BA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</p:spTree>
    <p:extLst>
      <p:ext uri="{BB962C8B-B14F-4D97-AF65-F5344CB8AC3E}">
        <p14:creationId xmlns:p14="http://schemas.microsoft.com/office/powerpoint/2010/main" val="3658715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Cream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D9C36-17B8-8BE0-064C-8D911AC0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CD07FE4-6D00-39FE-29C6-6773D932921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HEADLINE HERE</a:t>
            </a:r>
          </a:p>
          <a:p>
            <a:pPr lvl="0"/>
            <a:r>
              <a:rPr lang="en-US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88D4BDD-A90B-A7FE-E281-52C2CAB13D9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</p:spTree>
    <p:extLst>
      <p:ext uri="{BB962C8B-B14F-4D97-AF65-F5344CB8AC3E}">
        <p14:creationId xmlns:p14="http://schemas.microsoft.com/office/powerpoint/2010/main" val="3776384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D9C36-17B8-8BE0-064C-8D911AC0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753749-839E-64B7-E6E6-0A2943533F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 dirty="0"/>
              <a:t>HEADLINE HERE</a:t>
            </a:r>
          </a:p>
          <a:p>
            <a:pPr lvl="0"/>
            <a:r>
              <a:rPr lang="en-US" dirty="0"/>
              <a:t>2-3 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19F857-5595-AA3A-F616-D2750278DC0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57200" y="1047750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200" b="0" i="0" baseline="0">
                <a:solidFill>
                  <a:schemeClr val="accent1"/>
                </a:solidFill>
                <a:latin typeface="Spectral Light" panose="02020302060000000000" pitchFamily="18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Optional subhead</a:t>
            </a:r>
          </a:p>
        </p:txBody>
      </p:sp>
    </p:spTree>
    <p:extLst>
      <p:ext uri="{BB962C8B-B14F-4D97-AF65-F5344CB8AC3E}">
        <p14:creationId xmlns:p14="http://schemas.microsoft.com/office/powerpoint/2010/main" val="39403495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ED9C36-17B8-8BE0-064C-8D911AC0E6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87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ream">
    <p:bg>
      <p:bgPr>
        <a:solidFill>
          <a:srgbClr val="FD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B8EE40-5884-E097-BD73-7DB40C935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765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d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F013C3-7FBC-3B48-A4E4-E07C8D1F82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07306" y="1878870"/>
            <a:ext cx="6315075" cy="1257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400" b="0" cap="all" spc="-68" baseline="0">
                <a:solidFill>
                  <a:schemeClr val="tx2"/>
                </a:solidFill>
                <a:latin typeface="+mj-lt"/>
                <a:sym typeface="Montserrat Black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marL="0" marR="0" lvl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cap="all" spc="-180">
                <a:solidFill>
                  <a:srgbClr val="111C38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kumimoji="0" lang="en-US" sz="3375" b="0" i="0" u="none" strike="noStrike" kern="0" cap="all" spc="-68" normalizeH="0" baseline="0" noProof="0" dirty="0">
                <a:ln>
                  <a:noFill/>
                </a:ln>
                <a:solidFill>
                  <a:srgbClr val="111C38"/>
                </a:solidFill>
                <a:effectLst/>
                <a:uLnTx/>
                <a:uFillTx/>
                <a:latin typeface="Montserrat Black"/>
                <a:sym typeface="Montserrat Black"/>
              </a:rPr>
              <a:t>A BIG IDEA HERE</a:t>
            </a:r>
          </a:p>
          <a:p>
            <a:pPr marL="0" marR="0" lvl="0" indent="0" algn="ctr" defTabSz="171450" rtl="0" eaLnBrk="1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000" b="0" cap="all" spc="-180">
                <a:solidFill>
                  <a:srgbClr val="111C38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pPr>
            <a:r>
              <a:rPr kumimoji="0" lang="en-US" sz="3375" b="0" i="0" u="none" strike="noStrike" kern="0" cap="all" spc="-68" normalizeH="0" baseline="0" noProof="0" dirty="0">
                <a:ln>
                  <a:noFill/>
                </a:ln>
                <a:solidFill>
                  <a:srgbClr val="111C38"/>
                </a:solidFill>
                <a:effectLst/>
                <a:uLnTx/>
                <a:uFillTx/>
                <a:latin typeface="Montserrat Black"/>
                <a:sym typeface="Montserrat Black"/>
              </a:rPr>
              <a:t>MONTSERRAT BLACK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BE04-C4E2-F04B-A802-BFB79D0BE3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06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Nav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9A4EF29-500B-E924-F08D-083AB14043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33349"/>
            <a:ext cx="600166" cy="1418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334226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0ECE17-518D-2236-3075-68BBFB2066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1" y="133150"/>
            <a:ext cx="600166" cy="142068"/>
          </a:xfrm>
          <a:prstGeom prst="rect">
            <a:avLst/>
          </a:prstGeom>
        </p:spPr>
      </p:pic>
      <p:sp>
        <p:nvSpPr>
          <p:cNvPr id="7" name="What we do">
            <a:extLst>
              <a:ext uri="{FF2B5EF4-FFF2-40B4-BE49-F238E27FC236}">
                <a16:creationId xmlns:a16="http://schemas.microsoft.com/office/drawing/2014/main" id="{66439EBD-B8A9-6709-F9EA-11CE1D4C7AAE}"/>
              </a:ext>
            </a:extLst>
          </p:cNvPr>
          <p:cNvSpPr txBox="1"/>
          <p:nvPr userDrawn="1"/>
        </p:nvSpPr>
        <p:spPr>
          <a:xfrm>
            <a:off x="449981" y="1484603"/>
            <a:ext cx="5020606" cy="497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9050" tIns="19050" rIns="19050" bIns="19050" anchor="t">
            <a:spAutoFit/>
          </a:bodyPr>
          <a:lstStyle>
            <a:lvl1pPr defTabSz="457200">
              <a:defRPr sz="8000" b="0" cap="all">
                <a:solidFill>
                  <a:srgbClr val="FFEFE4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6000" dirty="0">
                <a:solidFill>
                  <a:schemeClr val="bg1"/>
                </a:solidFill>
              </a:rPr>
              <a:t>Thank you</a:t>
            </a:r>
            <a:endParaRPr sz="60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B639EF-5CF2-1B1B-8E0E-AC9708FF1117}"/>
              </a:ext>
            </a:extLst>
          </p:cNvPr>
          <p:cNvCxnSpPr/>
          <p:nvPr userDrawn="1"/>
        </p:nvCxnSpPr>
        <p:spPr>
          <a:xfrm>
            <a:off x="471488" y="3628724"/>
            <a:ext cx="445168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11EAC2D-7BD8-BCBB-74B3-6AE84F60B7A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1488" y="3733701"/>
            <a:ext cx="3567112" cy="304800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200" b="0" i="0" cap="all" baseline="0">
                <a:solidFill>
                  <a:schemeClr val="bg1"/>
                </a:solidFill>
                <a:latin typeface="Montserrat Black" pitchFamily="2" charset="77"/>
              </a:defRPr>
            </a:lvl1pPr>
            <a:lvl2pPr marL="3429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2pPr>
            <a:lvl3pPr marL="6858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3pPr>
            <a:lvl4pPr marL="10287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4pPr>
            <a:lvl5pPr marL="13716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5pPr>
          </a:lstStyle>
          <a:p>
            <a:pPr lvl="0"/>
            <a:r>
              <a:rPr lang="en-US" dirty="0"/>
              <a:t>Presenter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E90B3F9-0DEA-BC6A-D891-C01F5679A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1488" y="3983768"/>
            <a:ext cx="3567112" cy="950182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 cap="none" baseline="0">
                <a:solidFill>
                  <a:schemeClr val="bg1"/>
                </a:solidFill>
                <a:latin typeface="Spectral" panose="02020502060000000000" pitchFamily="18" charset="77"/>
              </a:defRPr>
            </a:lvl1pPr>
            <a:lvl2pPr marL="3429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2pPr>
            <a:lvl3pPr marL="6858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3pPr>
            <a:lvl4pPr marL="10287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4pPr>
            <a:lvl5pPr marL="1371600" indent="0">
              <a:buNone/>
              <a:defRPr b="1" i="0">
                <a:solidFill>
                  <a:schemeClr val="bg1"/>
                </a:solidFill>
                <a:latin typeface="Montserrat Black" pitchFamily="2" charset="77"/>
              </a:defRPr>
            </a:lvl5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 err="1"/>
              <a:t>email@Skillsoft.com</a:t>
            </a:r>
            <a:endParaRPr lang="en-US" dirty="0"/>
          </a:p>
          <a:p>
            <a:pPr lvl="0"/>
            <a:r>
              <a:rPr lang="en-US" dirty="0"/>
              <a:t>+1 000-000-0000</a:t>
            </a:r>
          </a:p>
        </p:txBody>
      </p:sp>
    </p:spTree>
    <p:extLst>
      <p:ext uri="{BB962C8B-B14F-4D97-AF65-F5344CB8AC3E}">
        <p14:creationId xmlns:p14="http://schemas.microsoft.com/office/powerpoint/2010/main" val="2065546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247EE63-1DF2-C8E2-DD0C-734583A09D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bg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accent5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LIGHT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BE04-C4E2-F04B-A802-BFB79D0BE3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BD1098-925E-FE3F-05A8-16C41033C2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036387"/>
            <a:ext cx="3670300" cy="130041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400" b="0" i="0" kern="4800" spc="-75" baseline="0">
                <a:solidFill>
                  <a:schemeClr val="tx2"/>
                </a:solidFill>
                <a:latin typeface="Spectral" panose="02020502060000000000" pitchFamily="18" charset="77"/>
              </a:defRPr>
            </a:lvl1pPr>
          </a:lstStyle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97850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with text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2247EE63-1DF2-C8E2-DD0C-734583A09D18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9143999" cy="5143500"/>
          </a:xfrm>
          <a:prstGeom prst="rect">
            <a:avLst/>
          </a:prstGeom>
          <a:solidFill>
            <a:schemeClr val="tx2"/>
          </a:solidFill>
        </p:spPr>
        <p:txBody>
          <a:bodyPr wrap="none" rIns="91440" anchor="ctr" anchorCtr="1"/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Tx/>
              <a:buNone/>
              <a:tabLst/>
              <a:defRPr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PLACE DARK</a:t>
            </a:r>
            <a:b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</a:b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ontserrat Black" pitchFamily="2" charset="77"/>
                <a:ea typeface="+mn-ea"/>
                <a:cs typeface="+mn-cs"/>
              </a:rPr>
              <a:t>IMAGE HERE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D1CA9-5689-F846-B661-7FC7D9EAD567}"/>
              </a:ext>
            </a:extLst>
          </p:cNvPr>
          <p:cNvSpPr txBox="1">
            <a:spLocks/>
          </p:cNvSpPr>
          <p:nvPr userDrawn="1"/>
        </p:nvSpPr>
        <p:spPr>
          <a:xfrm>
            <a:off x="775062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algn="r"/>
            <a:fld id="{EAABD05C-668F-BB41-A0A2-F40ABC39699C}" type="slidenum">
              <a:rPr lang="en-US" sz="600" b="0" smtClean="0">
                <a:latin typeface="Montserrat" pitchFamily="2" charset="77"/>
              </a:rPr>
              <a:pPr algn="r"/>
              <a:t>‹#›</a:t>
            </a:fld>
            <a:endParaRPr lang="en-US" sz="600" b="0" dirty="0">
              <a:latin typeface="Montserrat" pitchFamily="2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9BE04-C4E2-F04B-A802-BFB79D0BE3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A077A9-39B7-FB42-7E67-7F96C29C36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1036387"/>
            <a:ext cx="3670300" cy="1300413"/>
          </a:xfrm>
          <a:prstGeom prst="rect">
            <a:avLst/>
          </a:prstGeom>
        </p:spPr>
        <p:txBody>
          <a:bodyPr lIns="0" anchor="t" anchorCtr="0">
            <a:noAutofit/>
          </a:bodyPr>
          <a:lstStyle>
            <a:lvl1pPr>
              <a:defRPr sz="4400" b="0" i="0" kern="4800" spc="-75" baseline="0">
                <a:solidFill>
                  <a:schemeClr val="bg1"/>
                </a:solidFill>
                <a:latin typeface="Spectral" panose="02020502060000000000" pitchFamily="18" charset="77"/>
              </a:defRPr>
            </a:lvl1pPr>
          </a:lstStyle>
          <a:p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49316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8AD4460-2EF8-BF44-8A7D-2BAEBE8EF7D0}"/>
              </a:ext>
            </a:extLst>
          </p:cNvPr>
          <p:cNvSpPr txBox="1">
            <a:spLocks/>
          </p:cNvSpPr>
          <p:nvPr userDrawn="1"/>
        </p:nvSpPr>
        <p:spPr>
          <a:xfrm>
            <a:off x="7748928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27769A89-5F40-D94E-9378-CD868D5A97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CC196D1B-FA08-764F-8082-82DA46C587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06461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7F552109-2F7D-F747-A7A2-0C2E414F49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05525" y="3377565"/>
            <a:ext cx="2197569" cy="127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venenatis</a:t>
            </a:r>
            <a:r>
              <a:rPr lang="en-US" dirty="0"/>
              <a:t> magna id </a:t>
            </a:r>
            <a:r>
              <a:rPr lang="en-US" dirty="0" err="1"/>
              <a:t>nibh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porta. Nunc </a:t>
            </a:r>
            <a:r>
              <a:rPr lang="en-US" dirty="0" err="1"/>
              <a:t>vehicula</a:t>
            </a:r>
            <a:r>
              <a:rPr lang="en-US" dirty="0"/>
              <a:t>, dolor at </a:t>
            </a:r>
            <a:r>
              <a:rPr lang="en-US" dirty="0" err="1"/>
              <a:t>molestie</a:t>
            </a:r>
            <a:r>
              <a:rPr lang="en-US" dirty="0"/>
              <a:t> </a:t>
            </a:r>
            <a:r>
              <a:rPr lang="en-US" dirty="0" err="1"/>
              <a:t>iaculis</a:t>
            </a:r>
            <a:r>
              <a:rPr lang="en-US" dirty="0"/>
              <a:t>, </a:t>
            </a:r>
            <a:r>
              <a:rPr lang="en-US" dirty="0" err="1"/>
              <a:t>mauris</a:t>
            </a:r>
            <a:r>
              <a:rPr lang="en-US" dirty="0"/>
              <a:t> ante gravida </a:t>
            </a:r>
            <a:r>
              <a:rPr lang="en-US" dirty="0" err="1"/>
              <a:t>sapien</a:t>
            </a:r>
            <a:r>
              <a:rPr lang="en-US" dirty="0"/>
              <a:t>,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tellus</a:t>
            </a:r>
            <a:r>
              <a:rPr lang="en-US" dirty="0"/>
              <a:t>. 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8F29020-975A-8040-8884-B30AC6352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4894" y="661797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 b="0" i="0" kern="4800" spc="-75" baseline="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Headline goes here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D0A1AA4A-266C-7644-A2BF-A75511C4E27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19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6FD86E4-31B4-854E-8A4C-DEA337DD78C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2194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28D29A3-1192-0147-8F57-8566AD0BC7C1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5049" y="2604897"/>
            <a:ext cx="247823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3DE5069-C5DF-F34E-84EA-CAF86135A0F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8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7EA2506-B8FD-9B4A-BDA7-D1FC9EBAA3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1950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id="{8DD1FF20-0E9D-E94B-9C28-18EC91A00B6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05075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id="{B7273DF4-9482-3343-AA63-2012ED0E60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40407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036BCEF0-34D3-F843-A140-32B4C3D68A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75738" y="3143819"/>
            <a:ext cx="1776413" cy="32742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E7B9DAAF-6EC2-F340-B865-B7A1712C859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697D05BB-2C61-BD48-BC8F-9EE21E08F33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868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870AA7A8-3680-3140-B608-543D7A8D0C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31" name="Text Placeholder 23">
            <a:extLst>
              <a:ext uri="{FF2B5EF4-FFF2-40B4-BE49-F238E27FC236}">
                <a16:creationId xmlns:a16="http://schemas.microsoft.com/office/drawing/2014/main" id="{45E6C152-6E5C-3F44-AE2D-2EB17157A2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3408522"/>
            <a:ext cx="1874693" cy="3274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7BC1042-9643-4E4B-80B8-7F68C8A3A1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5" name="Text Placeholder 19">
            <a:extLst>
              <a:ext uri="{FF2B5EF4-FFF2-40B4-BE49-F238E27FC236}">
                <a16:creationId xmlns:a16="http://schemas.microsoft.com/office/drawing/2014/main" id="{440916F1-AD43-FE4A-A3AF-F924ACA4B68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38471" y="1769656"/>
            <a:ext cx="4060031" cy="6222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 sz="900" b="0" i="0">
                <a:latin typeface="Spectral Light" panose="02020302060000000000" pitchFamily="18" charset="77"/>
              </a:defRPr>
            </a:lvl2pPr>
            <a:lvl3pPr marL="685800" indent="0">
              <a:buNone/>
              <a:defRPr sz="900" b="0" i="0">
                <a:latin typeface="Spectral Light" panose="02020302060000000000" pitchFamily="18" charset="77"/>
              </a:defRPr>
            </a:lvl3pPr>
            <a:lvl4pPr marL="1028700" indent="0">
              <a:buNone/>
              <a:defRPr sz="900" b="0" i="0">
                <a:latin typeface="Spectral Light" panose="02020302060000000000" pitchFamily="18" charset="77"/>
              </a:defRPr>
            </a:lvl4pPr>
            <a:lvl5pPr marL="1371600" indent="0">
              <a:buNone/>
              <a:defRPr sz="900" b="0" i="0">
                <a:latin typeface="Spectral Light" panose="02020302060000000000" pitchFamily="18" charset="77"/>
              </a:defRPr>
            </a:lvl5pPr>
          </a:lstStyle>
          <a:p>
            <a:r>
              <a:rPr lang="en-US" dirty="0"/>
              <a:t>Optional subhead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F69972-9D4C-5C4D-80CF-19736FE005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4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 vers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78ED-B81F-A041-A166-77C8E4858B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950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88A065A-7426-3E44-B810-7C8E07640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12868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6E9F1C9-7F10-0F48-940E-406A3E8A9C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63787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1E4D7DA-E71A-364B-957D-E96D60B5E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60152" y="2314575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DA9B44B-8622-E246-9814-C57CF5DCE17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456303AF-E966-754E-A71A-7F29E6950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D60C02C-76EA-9344-9CDA-D5CDDE11DE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512868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9FBE284F-25FB-704B-966F-5B1318DB95B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F359E152-44F6-9643-B81A-A7BA0DFDF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2724150"/>
            <a:ext cx="1874693" cy="1905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C30BBAB-94D7-B248-B194-8F679D4739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1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deas vers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15F7525F-E73F-5046-A07C-961490E9F4C5}"/>
              </a:ext>
            </a:extLst>
          </p:cNvPr>
          <p:cNvSpPr txBox="1">
            <a:spLocks/>
          </p:cNvSpPr>
          <p:nvPr userDrawn="1"/>
        </p:nvSpPr>
        <p:spPr>
          <a:xfrm>
            <a:off x="7749540" y="4762818"/>
            <a:ext cx="107226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 dirty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78ED-B81F-A041-A166-77C8E4858B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1950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88A065A-7426-3E44-B810-7C8E07640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94684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6E9F1C9-7F10-0F48-940E-406A3E8A9C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27418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#3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1E4D7DA-E71A-364B-957D-E96D60B5E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760152" y="1971879"/>
            <a:ext cx="1874639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IDEA #4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BDA68AE1-0F24-E14C-A376-D59EEF7D76F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6092" y="985856"/>
            <a:ext cx="4052411" cy="533400"/>
          </a:xfrm>
        </p:spPr>
        <p:txBody>
          <a:bodyPr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HEADLINE HERE</a:t>
            </a:r>
            <a:br>
              <a:rPr lang="en-US" dirty="0"/>
            </a:br>
            <a:r>
              <a:rPr lang="en-US" dirty="0"/>
              <a:t>1-3 LINES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51C88AFF-7E09-0A4A-B8F9-A220FC0820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1950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3793C75C-1AE0-E545-A60E-7D84D3BD32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81695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22292919-A543-1344-9C40-C8D0228036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40407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59A7C34B-88B0-184C-98B2-551B12CC4A9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60152" y="2343150"/>
            <a:ext cx="1874693" cy="2286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+mn-lt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r>
              <a:rPr lang="en-US" dirty="0"/>
              <a:t>Body text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AE5F76-1412-2641-85FB-7B1D537FC5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153392"/>
            <a:ext cx="609600" cy="20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5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4 ideas vers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2A78ED-B81F-A041-A166-77C8E4858BD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66493" y="1892223"/>
            <a:ext cx="1514707" cy="3193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/>
              <a:t>IDEA #1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88A065A-7426-3E44-B810-7C8E0764009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33601" y="1885950"/>
            <a:ext cx="1524000" cy="3193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/>
              <a:t>IDEA #2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6E9F1C9-7F10-0F48-940E-406A3E8A9C0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10001" y="1885950"/>
            <a:ext cx="1524000" cy="31935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/>
              <a:t>IDEA #3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F1E4D7DA-E71A-364B-957D-E96D60B5E01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501269" y="1885950"/>
            <a:ext cx="1509132" cy="31935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200" b="1" i="0" baseline="0">
                <a:solidFill>
                  <a:schemeClr val="tx2"/>
                </a:solidFill>
                <a:latin typeface="Montserrat Black" pitchFamily="2" charset="77"/>
              </a:defRPr>
            </a:lvl1pPr>
          </a:lstStyle>
          <a:p>
            <a:pPr lvl="0"/>
            <a:r>
              <a:rPr lang="en-US"/>
              <a:t>IDEA #4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BFC90A-85EE-B34C-9A15-52D9E6ABA6CD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809998" y="2495550"/>
            <a:ext cx="1524003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Point 1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Point 2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Point 3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8D1B70E3-1D96-004E-B2BB-FD6C63440B57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133600" y="2495550"/>
            <a:ext cx="1523999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/>
              <a:t>Point 1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r>
              <a:rPr lang="en-US"/>
              <a:t>Point 2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r>
              <a:rPr lang="en-US"/>
              <a:t>Point 3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60F77DDB-8984-2443-8FA8-8130828E655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7201" y="2508876"/>
            <a:ext cx="1524000" cy="201989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/>
              <a:t>Point 1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r>
              <a:rPr lang="en-US"/>
              <a:t>Point 2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r>
              <a:rPr lang="en-US"/>
              <a:t>Point 3 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elit</a:t>
            </a:r>
            <a:r>
              <a:rPr lang="en-US"/>
              <a:t>. </a:t>
            </a:r>
            <a:r>
              <a:rPr lang="en-US" err="1"/>
              <a:t>Mauris</a:t>
            </a:r>
            <a:r>
              <a:rPr lang="en-US"/>
              <a:t> </a:t>
            </a:r>
            <a:r>
              <a:rPr lang="en-US" err="1"/>
              <a:t>mattis</a:t>
            </a:r>
            <a:r>
              <a:rPr lang="en-US"/>
              <a:t> </a:t>
            </a:r>
            <a:r>
              <a:rPr lang="en-US" err="1"/>
              <a:t>eu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id </a:t>
            </a:r>
            <a:r>
              <a:rPr lang="en-US" err="1"/>
              <a:t>condimentum</a:t>
            </a:r>
            <a:r>
              <a:rPr lang="en-US"/>
              <a:t>.</a:t>
            </a:r>
          </a:p>
          <a:p>
            <a:pPr lvl="0"/>
            <a:endParaRPr lang="en-US"/>
          </a:p>
          <a:p>
            <a:pPr lvl="0"/>
            <a:endParaRPr lang="en-US"/>
          </a:p>
        </p:txBody>
      </p:sp>
      <p:sp>
        <p:nvSpPr>
          <p:cNvPr id="34" name="Content Placeholder 10">
            <a:extLst>
              <a:ext uri="{FF2B5EF4-FFF2-40B4-BE49-F238E27FC236}">
                <a16:creationId xmlns:a16="http://schemas.microsoft.com/office/drawing/2014/main" id="{591E5B1A-0892-A143-BF2B-E7E26698A38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486401" y="2500977"/>
            <a:ext cx="1526400" cy="2019896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900" b="0" i="0" baseline="0">
                <a:solidFill>
                  <a:schemeClr val="tx2"/>
                </a:solidFill>
                <a:latin typeface="Spectral Light" panose="02020302060000000000" pitchFamily="18" charset="77"/>
              </a:defRPr>
            </a:lvl1pPr>
          </a:lstStyle>
          <a:p>
            <a:pPr lvl="0"/>
            <a:r>
              <a:rPr lang="en-US" dirty="0"/>
              <a:t>Point 1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Point 2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Point 3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 id </a:t>
            </a:r>
            <a:r>
              <a:rPr lang="en-US" dirty="0" err="1"/>
              <a:t>condimentum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BAD676D4-9A32-AA46-BB81-D904CBFB4EFA}"/>
              </a:ext>
            </a:extLst>
          </p:cNvPr>
          <p:cNvSpPr txBox="1">
            <a:spLocks/>
          </p:cNvSpPr>
          <p:nvPr userDrawn="1"/>
        </p:nvSpPr>
        <p:spPr>
          <a:xfrm>
            <a:off x="8763000" y="4783342"/>
            <a:ext cx="288480" cy="135754"/>
          </a:xfrm>
          <a:prstGeom prst="rect">
            <a:avLst/>
          </a:prstGeom>
        </p:spPr>
        <p:txBody>
          <a:bodyPr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ontserrat Medium" pitchFamily="2" charset="77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fld id="{EAABD05C-668F-BB41-A0A2-F40ABC39699C}" type="slidenum">
              <a:rPr lang="en-US" sz="600" baseline="0" smtClean="0">
                <a:solidFill>
                  <a:schemeClr val="tx2"/>
                </a:solidFill>
                <a:latin typeface="Montserrat" pitchFamily="2" charset="77"/>
              </a:rPr>
              <a:pPr/>
              <a:t>‹#›</a:t>
            </a:fld>
            <a:endParaRPr lang="en-US" sz="600" baseline="0">
              <a:solidFill>
                <a:schemeClr val="tx2"/>
              </a:solidFill>
              <a:latin typeface="Montserrat" pitchFamily="2" charset="77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AC24D9D-9CF6-03DF-2A85-5C70EDC142B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57200" y="457215"/>
            <a:ext cx="4060031" cy="49113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700" b="1" i="0" baseline="0">
                <a:solidFill>
                  <a:schemeClr val="tx2"/>
                </a:solidFill>
                <a:latin typeface="Montserrat Black" pitchFamily="2" charset="77"/>
              </a:defRPr>
            </a:lvl1pPr>
            <a:lvl2pPr marL="342904" indent="0">
              <a:buNone/>
              <a:defRPr/>
            </a:lvl2pPr>
            <a:lvl3pPr marL="685809" indent="0">
              <a:buNone/>
              <a:defRPr/>
            </a:lvl3pPr>
            <a:lvl4pPr marL="1028713" indent="0">
              <a:buNone/>
              <a:defRPr/>
            </a:lvl4pPr>
            <a:lvl5pPr marL="1371617" indent="0">
              <a:buNone/>
              <a:defRPr/>
            </a:lvl5pPr>
          </a:lstStyle>
          <a:p>
            <a:pPr lvl="0"/>
            <a:r>
              <a:rPr lang="en-US"/>
              <a:t>HEADLINE HERE</a:t>
            </a:r>
          </a:p>
          <a:p>
            <a:pPr lvl="0"/>
            <a:r>
              <a:rPr lang="en-US"/>
              <a:t>2-3 LINES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0B706C-D2DA-4E0F-A762-DC23AD51E6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" y="134462"/>
            <a:ext cx="600166" cy="13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91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D05C-668F-BB41-A0A2-F40ABC3969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12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93" r:id="rId3"/>
    <p:sldLayoutId id="2147483894" r:id="rId4"/>
    <p:sldLayoutId id="2147483855" r:id="rId5"/>
    <p:sldLayoutId id="2147483856" r:id="rId6"/>
    <p:sldLayoutId id="2147483857" r:id="rId7"/>
    <p:sldLayoutId id="2147483858" r:id="rId8"/>
    <p:sldLayoutId id="2147483878" r:id="rId9"/>
    <p:sldLayoutId id="2147483888" r:id="rId10"/>
    <p:sldLayoutId id="2147483892" r:id="rId11"/>
    <p:sldLayoutId id="2147483884" r:id="rId12"/>
    <p:sldLayoutId id="2147483895" r:id="rId13"/>
    <p:sldLayoutId id="2147483896" r:id="rId14"/>
    <p:sldLayoutId id="2147483861" r:id="rId15"/>
    <p:sldLayoutId id="2147483890" r:id="rId16"/>
    <p:sldLayoutId id="2147483891" r:id="rId17"/>
    <p:sldLayoutId id="2147483889" r:id="rId18"/>
    <p:sldLayoutId id="2147483862" r:id="rId19"/>
    <p:sldLayoutId id="2147483866" r:id="rId20"/>
    <p:sldLayoutId id="2147483897" r:id="rId2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System Font Regular"/>
        <a:buChar char="+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+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2" userDrawn="1">
          <p15:clr>
            <a:srgbClr val="F26B43"/>
          </p15:clr>
        </p15:guide>
        <p15:guide id="2" pos="295" userDrawn="1">
          <p15:clr>
            <a:srgbClr val="F26B43"/>
          </p15:clr>
        </p15:guide>
        <p15:guide id="3" orient="horz" pos="667" userDrawn="1">
          <p15:clr>
            <a:srgbClr val="F26B43"/>
          </p15:clr>
        </p15:guide>
        <p15:guide id="4" orient="horz" pos="758" userDrawn="1">
          <p15:clr>
            <a:srgbClr val="F26B43"/>
          </p15:clr>
        </p15:guide>
        <p15:guide id="5" orient="horz" pos="1098" userDrawn="1">
          <p15:clr>
            <a:srgbClr val="F26B43"/>
          </p15:clr>
        </p15:guide>
        <p15:guide id="6" orient="horz" pos="1189" userDrawn="1">
          <p15:clr>
            <a:srgbClr val="F26B43"/>
          </p15:clr>
        </p15:guide>
        <p15:guide id="7" orient="horz" pos="1575" userDrawn="1">
          <p15:clr>
            <a:srgbClr val="F26B43"/>
          </p15:clr>
        </p15:guide>
        <p15:guide id="8" orient="horz" pos="1665" userDrawn="1">
          <p15:clr>
            <a:srgbClr val="F26B43"/>
          </p15:clr>
        </p15:guide>
        <p15:guide id="9" orient="horz" pos="2051" userDrawn="1">
          <p15:clr>
            <a:srgbClr val="F26B43"/>
          </p15:clr>
        </p15:guide>
        <p15:guide id="10" orient="horz" pos="2142" userDrawn="1">
          <p15:clr>
            <a:srgbClr val="F26B43"/>
          </p15:clr>
        </p15:guide>
        <p15:guide id="11" orient="horz" pos="2482" userDrawn="1">
          <p15:clr>
            <a:srgbClr val="F26B43"/>
          </p15:clr>
        </p15:guide>
        <p15:guide id="12" orient="horz" pos="2573" userDrawn="1">
          <p15:clr>
            <a:srgbClr val="F26B43"/>
          </p15:clr>
        </p15:guide>
        <p15:guide id="13" orient="horz" pos="2958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816" userDrawn="1">
          <p15:clr>
            <a:srgbClr val="F26B43"/>
          </p15:clr>
        </p15:guide>
        <p15:guide id="16" pos="1156" userDrawn="1">
          <p15:clr>
            <a:srgbClr val="F26B43"/>
          </p15:clr>
        </p15:guide>
        <p15:guide id="17" pos="1247" userDrawn="1">
          <p15:clr>
            <a:srgbClr val="F26B43"/>
          </p15:clr>
        </p15:guide>
        <p15:guide id="18" pos="1587" userDrawn="1">
          <p15:clr>
            <a:srgbClr val="F26B43"/>
          </p15:clr>
        </p15:guide>
        <p15:guide id="19" pos="1678" userDrawn="1">
          <p15:clr>
            <a:srgbClr val="F26B43"/>
          </p15:clr>
        </p15:guide>
        <p15:guide id="20" pos="2018" userDrawn="1">
          <p15:clr>
            <a:srgbClr val="F26B43"/>
          </p15:clr>
        </p15:guide>
        <p15:guide id="21" pos="2109" userDrawn="1">
          <p15:clr>
            <a:srgbClr val="F26B43"/>
          </p15:clr>
        </p15:guide>
        <p15:guide id="22" pos="2449" userDrawn="1">
          <p15:clr>
            <a:srgbClr val="F26B43"/>
          </p15:clr>
        </p15:guide>
        <p15:guide id="23" pos="2540" userDrawn="1">
          <p15:clr>
            <a:srgbClr val="F26B43"/>
          </p15:clr>
        </p15:guide>
        <p15:guide id="24" pos="2880" userDrawn="1">
          <p15:clr>
            <a:srgbClr val="F26B43"/>
          </p15:clr>
        </p15:guide>
        <p15:guide id="25" pos="2971" userDrawn="1">
          <p15:clr>
            <a:srgbClr val="F26B43"/>
          </p15:clr>
        </p15:guide>
        <p15:guide id="26" pos="3311" userDrawn="1">
          <p15:clr>
            <a:srgbClr val="F26B43"/>
          </p15:clr>
        </p15:guide>
        <p15:guide id="27" pos="3402" userDrawn="1">
          <p15:clr>
            <a:srgbClr val="F26B43"/>
          </p15:clr>
        </p15:guide>
        <p15:guide id="28" pos="3742" userDrawn="1">
          <p15:clr>
            <a:srgbClr val="F26B43"/>
          </p15:clr>
        </p15:guide>
        <p15:guide id="29" pos="3833" userDrawn="1">
          <p15:clr>
            <a:srgbClr val="F26B43"/>
          </p15:clr>
        </p15:guide>
        <p15:guide id="30" pos="4173" userDrawn="1">
          <p15:clr>
            <a:srgbClr val="F26B43"/>
          </p15:clr>
        </p15:guide>
        <p15:guide id="31" pos="4263" userDrawn="1">
          <p15:clr>
            <a:srgbClr val="F26B43"/>
          </p15:clr>
        </p15:guide>
        <p15:guide id="32" pos="4604" userDrawn="1">
          <p15:clr>
            <a:srgbClr val="F26B43"/>
          </p15:clr>
        </p15:guide>
        <p15:guide id="33" pos="4694" userDrawn="1">
          <p15:clr>
            <a:srgbClr val="F26B43"/>
          </p15:clr>
        </p15:guide>
        <p15:guide id="34" pos="5035" userDrawn="1">
          <p15:clr>
            <a:srgbClr val="F26B43"/>
          </p15:clr>
        </p15:guide>
        <p15:guide id="35" pos="5125" userDrawn="1">
          <p15:clr>
            <a:srgbClr val="F26B43"/>
          </p15:clr>
        </p15:guide>
        <p15:guide id="36" pos="54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hyperlink" Target="mailto:feds140K@skillsoft.com" TargetMode="External"/><Relationship Id="rId4" Type="http://schemas.openxmlformats.org/officeDocument/2006/relationships/hyperlink" Target="https://www.cfo.gov/career-planning-training-tool/" TargetMode="External"/><Relationship Id="rId9" Type="http://schemas.openxmlformats.org/officeDocument/2006/relationships/hyperlink" Target="https://www.skillsoft.com/federal-governmen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D2BC873-3DD2-7270-F276-DB8D5876CAAD}"/>
              </a:ext>
            </a:extLst>
          </p:cNvPr>
          <p:cNvGrpSpPr/>
          <p:nvPr/>
        </p:nvGrpSpPr>
        <p:grpSpPr>
          <a:xfrm>
            <a:off x="5887435" y="0"/>
            <a:ext cx="3272583" cy="1683329"/>
            <a:chOff x="5793924" y="-2991"/>
            <a:chExt cx="3366580" cy="173167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9B0B3CE-ED7C-CB41-D406-349181310E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91" r="2691"/>
            <a:stretch/>
          </p:blipFill>
          <p:spPr>
            <a:xfrm>
              <a:off x="6742480" y="-2989"/>
              <a:ext cx="2418024" cy="1612967"/>
            </a:xfrm>
            <a:prstGeom prst="rect">
              <a:avLst/>
            </a:prstGeom>
            <a:effectLst>
              <a:softEdge rad="0"/>
            </a:effectLst>
          </p:spPr>
        </p:pic>
        <p:sp>
          <p:nvSpPr>
            <p:cNvPr id="9" name="Trapezoid 8">
              <a:extLst>
                <a:ext uri="{FF2B5EF4-FFF2-40B4-BE49-F238E27FC236}">
                  <a16:creationId xmlns:a16="http://schemas.microsoft.com/office/drawing/2014/main" id="{DC2F5D2B-2365-E84A-A7D5-92C4543A7847}"/>
                </a:ext>
              </a:extLst>
            </p:cNvPr>
            <p:cNvSpPr/>
            <p:nvPr/>
          </p:nvSpPr>
          <p:spPr>
            <a:xfrm flipV="1">
              <a:off x="5793924" y="-2991"/>
              <a:ext cx="1137397" cy="1731675"/>
            </a:xfrm>
            <a:custGeom>
              <a:avLst/>
              <a:gdLst>
                <a:gd name="connsiteX0" fmla="*/ 0 w 1205405"/>
                <a:gd name="connsiteY0" fmla="*/ 1603189 h 1603189"/>
                <a:gd name="connsiteX1" fmla="*/ 301351 w 1205405"/>
                <a:gd name="connsiteY1" fmla="*/ 0 h 1603189"/>
                <a:gd name="connsiteX2" fmla="*/ 904054 w 1205405"/>
                <a:gd name="connsiteY2" fmla="*/ 0 h 1603189"/>
                <a:gd name="connsiteX3" fmla="*/ 1205405 w 1205405"/>
                <a:gd name="connsiteY3" fmla="*/ 1603189 h 1603189"/>
                <a:gd name="connsiteX4" fmla="*/ 0 w 1205405"/>
                <a:gd name="connsiteY4" fmla="*/ 1603189 h 1603189"/>
                <a:gd name="connsiteX0" fmla="*/ 0 w 1053005"/>
                <a:gd name="connsiteY0" fmla="*/ 1603189 h 1603189"/>
                <a:gd name="connsiteX1" fmla="*/ 301351 w 1053005"/>
                <a:gd name="connsiteY1" fmla="*/ 0 h 1603189"/>
                <a:gd name="connsiteX2" fmla="*/ 904054 w 1053005"/>
                <a:gd name="connsiteY2" fmla="*/ 0 h 1603189"/>
                <a:gd name="connsiteX3" fmla="*/ 1053005 w 1053005"/>
                <a:gd name="connsiteY3" fmla="*/ 1603189 h 1603189"/>
                <a:gd name="connsiteX4" fmla="*/ 0 w 1053005"/>
                <a:gd name="connsiteY4" fmla="*/ 1603189 h 1603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3005" h="1603189">
                  <a:moveTo>
                    <a:pt x="0" y="1603189"/>
                  </a:moveTo>
                  <a:lnTo>
                    <a:pt x="301351" y="0"/>
                  </a:lnTo>
                  <a:lnTo>
                    <a:pt x="904054" y="0"/>
                  </a:lnTo>
                  <a:lnTo>
                    <a:pt x="1053005" y="1603189"/>
                  </a:lnTo>
                  <a:lnTo>
                    <a:pt x="0" y="160318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8FEDAA1-06F0-ECAA-369A-19701F3D43D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599" y="425119"/>
            <a:ext cx="4005075" cy="53339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/>
              <a:t>BUILDING A </a:t>
            </a:r>
            <a:r>
              <a:rPr lang="en-US" sz="1800" dirty="0">
                <a:solidFill>
                  <a:schemeClr val="accent1"/>
                </a:solidFill>
              </a:rPr>
              <a:t>FUTURE-READY</a:t>
            </a:r>
            <a:r>
              <a:rPr lang="en-US" sz="1800" dirty="0"/>
              <a:t> FEDERAL WORKFORCE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67203-7756-E341-4C30-A7E4C8F81907}"/>
              </a:ext>
            </a:extLst>
          </p:cNvPr>
          <p:cNvSpPr/>
          <p:nvPr/>
        </p:nvSpPr>
        <p:spPr>
          <a:xfrm>
            <a:off x="401052" y="1849007"/>
            <a:ext cx="3793959" cy="3144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CFD347C-ED8F-0666-382B-89E6FD6C185F}"/>
              </a:ext>
            </a:extLst>
          </p:cNvPr>
          <p:cNvGraphicFramePr>
            <a:graphicFrameLocks noGrp="1"/>
          </p:cNvGraphicFramePr>
          <p:nvPr>
            <p:ph sz="quarter" idx="28"/>
            <p:extLst>
              <p:ext uri="{D42A27DB-BD31-4B8C-83A1-F6EECF244321}">
                <p14:modId xmlns:p14="http://schemas.microsoft.com/office/powerpoint/2010/main" val="1755348618"/>
              </p:ext>
            </p:extLst>
          </p:nvPr>
        </p:nvGraphicFramePr>
        <p:xfrm>
          <a:off x="186777" y="1808901"/>
          <a:ext cx="3928024" cy="30886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888044">
                  <a:extLst>
                    <a:ext uri="{9D8B030D-6E8A-4147-A177-3AD203B41FA5}">
                      <a16:colId xmlns:a16="http://schemas.microsoft.com/office/drawing/2014/main" val="3018028653"/>
                    </a:ext>
                  </a:extLst>
                </a:gridCol>
                <a:gridCol w="3039980">
                  <a:extLst>
                    <a:ext uri="{9D8B030D-6E8A-4147-A177-3AD203B41FA5}">
                      <a16:colId xmlns:a16="http://schemas.microsoft.com/office/drawing/2014/main" val="2460733760"/>
                    </a:ext>
                  </a:extLst>
                </a:gridCol>
              </a:tblGrid>
              <a:tr h="617660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WHAT’S INCLUDED?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annual subscription provides 12-months unlimited access to 100+ competency-aligned channels, providing an easy and economical way to support your career development while maximizing your budget spend.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972756"/>
                  </a:ext>
                </a:extLst>
              </a:tr>
              <a:tr h="750016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WHAT’S</a:t>
                      </a:r>
                      <a:b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</a:b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IN A CHANNEL?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Channels offer topic-organized learning assets across a variety of modalities, including self-paced courses, videos, digital books, audiobooks, and skill assessments.  Technology-focused channels also feature hands-on  interactive courses and labs that let you practice.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748587"/>
                  </a:ext>
                </a:extLst>
              </a:tr>
              <a:tr h="415515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WHAT’S</a:t>
                      </a:r>
                      <a:b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</a:b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THE COST?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3B6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$369.00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 12-months unlimited access to all 100+ FM competency aligned channels and more.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719519"/>
                  </a:ext>
                </a:extLst>
              </a:tr>
              <a:tr h="750016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HOW DO</a:t>
                      </a:r>
                      <a:b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</a:br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I GET STARTED?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 1: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Go to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4"/>
                        </a:rPr>
                        <a:t>CPTT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filter and select Skillsoft to view a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Percipio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channel description page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 2: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 the description page, click Get Started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STEP 3: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Setup your account and pay by </a:t>
                      </a:r>
                      <a:r>
                        <a:rPr kumimoji="0" lang="en-US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PCard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  You’ll receive a welcome email with instructions.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1729700"/>
                  </a:ext>
                </a:extLst>
              </a:tr>
              <a:tr h="478545">
                <a:tc>
                  <a:txBody>
                    <a:bodyPr/>
                    <a:lstStyle/>
                    <a:p>
                      <a:r>
                        <a:rPr lang="en-US" sz="900" b="1" i="0" dirty="0">
                          <a:solidFill>
                            <a:schemeClr val="bg1"/>
                          </a:solidFill>
                          <a:latin typeface="Montserrat SemiBold" pitchFamily="2" charset="77"/>
                        </a:rPr>
                        <a:t>WHO DO I CONTACT?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We’re here to help and answer your questions.  Contact us at 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hlinkClick r:id="rId5"/>
                        </a:rPr>
                        <a:t>feds140K@skillsoft.com</a:t>
                      </a: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41C36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342636"/>
                  </a:ext>
                </a:extLst>
              </a:tr>
            </a:tbl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BA6FF2D-F081-9EDF-ABC7-4C275061447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34898" y="1009785"/>
            <a:ext cx="5211398" cy="533392"/>
          </a:xfrm>
        </p:spPr>
        <p:txBody>
          <a:bodyPr>
            <a:noAutofit/>
          </a:bodyPr>
          <a:lstStyle/>
          <a:p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41C36"/>
                </a:solidFill>
                <a:effectLst/>
                <a:uLnTx/>
                <a:uFillTx/>
                <a:latin typeface="Spectral Medium"/>
                <a:ea typeface="+mn-ea"/>
                <a:cs typeface="+mn-cs"/>
              </a:rPr>
              <a:t>Skillsoft’s offering through the Career Planning and Training Tool (CPTT) is an all-inclusive, specialized bundle of expertly curated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141C36"/>
                </a:solidFill>
                <a:effectLst/>
                <a:uLnTx/>
                <a:uFillTx/>
                <a:latin typeface="Spectral Medium"/>
                <a:ea typeface="+mn-ea"/>
                <a:cs typeface="+mn-cs"/>
              </a:rPr>
              <a:t>Percipio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141C36"/>
                </a:solidFill>
                <a:effectLst/>
                <a:uLnTx/>
                <a:uFillTx/>
                <a:latin typeface="Spectral Medium"/>
                <a:ea typeface="+mn-ea"/>
                <a:cs typeface="+mn-cs"/>
              </a:rPr>
              <a:t> Channels deeply aligned to the 55 FM Competencies and associated Performance Levels.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37FF76-23DC-8DC1-3D59-BA919A918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961" y="4546079"/>
            <a:ext cx="1589495" cy="4960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EE6ECA-DB39-C2DA-FAFB-D876217CC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4207" y="4546079"/>
            <a:ext cx="1514967" cy="4666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9DD9EF0-A2CC-88DB-AC58-954DCD162918}"/>
              </a:ext>
            </a:extLst>
          </p:cNvPr>
          <p:cNvSpPr txBox="1"/>
          <p:nvPr/>
        </p:nvSpPr>
        <p:spPr>
          <a:xfrm>
            <a:off x="4840276" y="4266440"/>
            <a:ext cx="3865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hangingPunct="1">
              <a:defRPr/>
            </a:pPr>
            <a:r>
              <a:rPr lang="en-US" sz="1100" kern="1200" dirty="0">
                <a:solidFill>
                  <a:srgbClr val="FF3B6E"/>
                </a:solidFill>
                <a:latin typeface="Montserrat" pitchFamily="2" charset="77"/>
                <a:ea typeface="+mn-ea"/>
                <a:cs typeface="+mn-cs"/>
              </a:rPr>
              <a:t>100+ FM COMPETENCY ALIGNED CHANNELS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AD6ED5-C2B2-91FE-600E-0A4121771196}"/>
              </a:ext>
            </a:extLst>
          </p:cNvPr>
          <p:cNvCxnSpPr>
            <a:cxnSpLocks/>
          </p:cNvCxnSpPr>
          <p:nvPr/>
        </p:nvCxnSpPr>
        <p:spPr>
          <a:xfrm>
            <a:off x="186777" y="1674146"/>
            <a:ext cx="87647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D06B986-D87C-BA2F-7C3A-B91F938589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4456" y="2011352"/>
            <a:ext cx="4494386" cy="22182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B825D1E-9AD3-CC44-A04A-BFB13E6B7465}"/>
              </a:ext>
            </a:extLst>
          </p:cNvPr>
          <p:cNvSpPr/>
          <p:nvPr/>
        </p:nvSpPr>
        <p:spPr>
          <a:xfrm>
            <a:off x="4360856" y="1559218"/>
            <a:ext cx="4783144" cy="279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04F053-E422-F4BF-9D0D-C4F3C1BA1345}"/>
              </a:ext>
            </a:extLst>
          </p:cNvPr>
          <p:cNvSpPr txBox="1"/>
          <p:nvPr/>
        </p:nvSpPr>
        <p:spPr>
          <a:xfrm>
            <a:off x="4344245" y="1565582"/>
            <a:ext cx="478314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141C36"/>
                </a:solidFill>
                <a:latin typeface="Montserrat Medium" pitchFamily="2" charset="77"/>
              </a:rPr>
              <a:t>LEARN MORE AT </a:t>
            </a:r>
            <a:r>
              <a:rPr lang="en-US" sz="1100" b="0" dirty="0">
                <a:solidFill>
                  <a:schemeClr val="bg1"/>
                </a:solidFill>
                <a:latin typeface="Montserrat Medium" pitchFamily="2" charset="77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https://www.skillsoft.com/federal-government</a:t>
            </a:r>
            <a:r>
              <a:rPr lang="en-US" sz="1100" b="0" dirty="0">
                <a:solidFill>
                  <a:schemeClr val="bg1"/>
                </a:solidFill>
                <a:latin typeface="Montserrat Medium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19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Skillsoft final 4">
      <a:dk1>
        <a:srgbClr val="000000"/>
      </a:dk1>
      <a:lt1>
        <a:srgbClr val="FFFFFF"/>
      </a:lt1>
      <a:dk2>
        <a:srgbClr val="151C33"/>
      </a:dk2>
      <a:lt2>
        <a:srgbClr val="E7E6E6"/>
      </a:lt2>
      <a:accent1>
        <a:srgbClr val="FF375A"/>
      </a:accent1>
      <a:accent2>
        <a:srgbClr val="95E5F0"/>
      </a:accent2>
      <a:accent3>
        <a:srgbClr val="9375FF"/>
      </a:accent3>
      <a:accent4>
        <a:srgbClr val="FDEFE6"/>
      </a:accent4>
      <a:accent5>
        <a:srgbClr val="888888"/>
      </a:accent5>
      <a:accent6>
        <a:srgbClr val="ECECEC"/>
      </a:accent6>
      <a:hlink>
        <a:srgbClr val="FF375A"/>
      </a:hlink>
      <a:folHlink>
        <a:srgbClr val="FF375A"/>
      </a:folHlink>
    </a:clrScheme>
    <a:fontScheme name="Test">
      <a:majorFont>
        <a:latin typeface="Montserrat Black"/>
        <a:ea typeface=""/>
        <a:cs typeface=""/>
      </a:majorFont>
      <a:minorFont>
        <a:latin typeface="Spectr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CDC2D63-8A0E-B247-A6EE-04998928BDA3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2EF83D5979D94886C62757B6A0CD8E" ma:contentTypeVersion="12" ma:contentTypeDescription="Create a new document." ma:contentTypeScope="" ma:versionID="89dcacf38c828d17892a3ea9c0d8e414">
  <xsd:schema xmlns:xsd="http://www.w3.org/2001/XMLSchema" xmlns:xs="http://www.w3.org/2001/XMLSchema" xmlns:p="http://schemas.microsoft.com/office/2006/metadata/properties" xmlns:ns2="a092876f-d2f1-4e63-b9ab-ad48dc816ea4" xmlns:ns3="2c0b12bd-ec55-4229-b14d-97f88d45990f" targetNamespace="http://schemas.microsoft.com/office/2006/metadata/properties" ma:root="true" ma:fieldsID="d7e6de9fc4923a3d92e8ee61f9637b07" ns2:_="" ns3:_="">
    <xsd:import namespace="a092876f-d2f1-4e63-b9ab-ad48dc816ea4"/>
    <xsd:import namespace="2c0b12bd-ec55-4229-b14d-97f88d4599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92876f-d2f1-4e63-b9ab-ad48dc816e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0b12bd-ec55-4229-b14d-97f88d4599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7229AA-7261-4E42-AE41-09E776033099}">
  <ds:schemaRefs>
    <ds:schemaRef ds:uri="2c0b12bd-ec55-4229-b14d-97f88d45990f"/>
    <ds:schemaRef ds:uri="a092876f-d2f1-4e63-b9ab-ad48dc816ea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DA10617-3449-493A-A216-92F169BFC18E}">
  <ds:schemaRefs>
    <ds:schemaRef ds:uri="2c0b12bd-ec55-4229-b14d-97f88d45990f"/>
    <ds:schemaRef ds:uri="a092876f-d2f1-4e63-b9ab-ad48dc816ea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C009EAF-B9AC-403B-BF1B-86120177BF6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6199</TotalTime>
  <Words>236</Words>
  <Application>Microsoft Office PowerPoint</Application>
  <PresentationFormat>On-screen Show (16:9)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Helvetica Neue</vt:lpstr>
      <vt:lpstr>Montserrat</vt:lpstr>
      <vt:lpstr>Montserrat Black</vt:lpstr>
      <vt:lpstr>Montserrat ExtraBold</vt:lpstr>
      <vt:lpstr>Montserrat Medium</vt:lpstr>
      <vt:lpstr>Montserrat SemiBold</vt:lpstr>
      <vt:lpstr>Spectral</vt:lpstr>
      <vt:lpstr>Spectral Light</vt:lpstr>
      <vt:lpstr>Spectral Medium</vt:lpstr>
      <vt:lpstr>System Font Regular</vt:lpstr>
      <vt:lpstr>1_Office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Jennifer Perkins</dc:creator>
  <cp:keywords/>
  <dc:description/>
  <cp:lastModifiedBy>DennisQCronyn</cp:lastModifiedBy>
  <cp:revision>114</cp:revision>
  <dcterms:modified xsi:type="dcterms:W3CDTF">2024-08-05T14:06:20Z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0x010100612EF83D5979D94886C62757B6A0CD8E</vt:lpwstr>
  </property>
</Properties>
</file>