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1"/>
  </p:sldMasterIdLst>
  <p:notesMasterIdLst>
    <p:notesMasterId r:id="rId14"/>
  </p:notesMasterIdLst>
  <p:handoutMasterIdLst>
    <p:handoutMasterId r:id="rId15"/>
  </p:handoutMasterIdLst>
  <p:sldIdLst>
    <p:sldId id="269" r:id="rId2"/>
    <p:sldId id="321" r:id="rId3"/>
    <p:sldId id="334" r:id="rId4"/>
    <p:sldId id="335" r:id="rId5"/>
    <p:sldId id="332" r:id="rId6"/>
    <p:sldId id="330" r:id="rId7"/>
    <p:sldId id="336" r:id="rId8"/>
    <p:sldId id="337" r:id="rId9"/>
    <p:sldId id="331" r:id="rId10"/>
    <p:sldId id="333" r:id="rId11"/>
    <p:sldId id="314" r:id="rId12"/>
    <p:sldId id="32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artment of Health and Human Services" initials="ALH" lastIdx="3" clrIdx="0"/>
  <p:cmAuthor id="1" name="Hubbard, Rhea" initials="HR" lastIdx="7" clrIdx="1">
    <p:extLst>
      <p:ext uri="{19B8F6BF-5375-455C-9EA6-DF929625EA0E}">
        <p15:presenceInfo xmlns:p15="http://schemas.microsoft.com/office/powerpoint/2012/main" userId="S-1-5-21-1454471165-117609710-725345543-416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2" autoAdjust="0"/>
    <p:restoredTop sz="84296" autoAdjust="0"/>
  </p:normalViewPr>
  <p:slideViewPr>
    <p:cSldViewPr>
      <p:cViewPr varScale="1">
        <p:scale>
          <a:sx n="72" d="100"/>
          <a:sy n="72" d="100"/>
        </p:scale>
        <p:origin x="152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611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7CD51-085A-4AA5-9740-EFD87CDC1C3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581527-578D-4B7A-8260-EAB48A94CD02}">
      <dgm:prSet phldrT="[Text]" custT="1"/>
      <dgm:spPr/>
      <dgm:t>
        <a:bodyPr/>
        <a:lstStyle/>
        <a:p>
          <a:pPr algn="ctr"/>
          <a:r>
            <a:rPr lang="en-US" sz="1600" dirty="0" smtClean="0"/>
            <a:t>1. Guidance Targets Risk &amp; Minimizes Burden</a:t>
          </a:r>
          <a:endParaRPr lang="en-US" sz="1600" dirty="0"/>
        </a:p>
      </dgm:t>
    </dgm:pt>
    <dgm:pt modelId="{B3449ECA-1237-4A06-BEF9-3944E632EF35}" type="parTrans" cxnId="{46B2719B-E5E4-4CFF-95EE-876421F7D51D}">
      <dgm:prSet/>
      <dgm:spPr/>
      <dgm:t>
        <a:bodyPr/>
        <a:lstStyle/>
        <a:p>
          <a:pPr algn="ctr"/>
          <a:endParaRPr lang="en-US" sz="1600"/>
        </a:p>
      </dgm:t>
    </dgm:pt>
    <dgm:pt modelId="{DD4F9077-B9B9-4CD0-A92B-FA63EA674DEA}" type="sibTrans" cxnId="{46B2719B-E5E4-4CFF-95EE-876421F7D51D}">
      <dgm:prSet/>
      <dgm:spPr/>
      <dgm:t>
        <a:bodyPr/>
        <a:lstStyle/>
        <a:p>
          <a:pPr algn="ctr"/>
          <a:endParaRPr lang="en-US" sz="1600"/>
        </a:p>
      </dgm:t>
    </dgm:pt>
    <dgm:pt modelId="{EBDDCC8A-8603-4800-92FC-211231E84DA6}">
      <dgm:prSet phldrT="[Text]" custT="1"/>
      <dgm:spPr/>
      <dgm:t>
        <a:bodyPr/>
        <a:lstStyle/>
        <a:p>
          <a:pPr algn="ctr"/>
          <a:r>
            <a:rPr lang="en-US" sz="1600" dirty="0" smtClean="0"/>
            <a:t>2. Standardized Business Processes &amp; Data</a:t>
          </a:r>
          <a:endParaRPr lang="en-US" sz="1600" dirty="0"/>
        </a:p>
      </dgm:t>
    </dgm:pt>
    <dgm:pt modelId="{5417EBDC-440C-4EA0-986B-C2CAE001B00F}" type="parTrans" cxnId="{7C410B87-7323-4B2C-BD83-976764DD5177}">
      <dgm:prSet/>
      <dgm:spPr/>
      <dgm:t>
        <a:bodyPr/>
        <a:lstStyle/>
        <a:p>
          <a:pPr algn="ctr"/>
          <a:endParaRPr lang="en-US" sz="1600"/>
        </a:p>
      </dgm:t>
    </dgm:pt>
    <dgm:pt modelId="{F6A9C057-4887-447A-9975-05A79012A029}" type="sibTrans" cxnId="{7C410B87-7323-4B2C-BD83-976764DD5177}">
      <dgm:prSet/>
      <dgm:spPr/>
      <dgm:t>
        <a:bodyPr/>
        <a:lstStyle/>
        <a:p>
          <a:pPr algn="ctr"/>
          <a:endParaRPr lang="en-US" sz="1600"/>
        </a:p>
      </dgm:t>
    </dgm:pt>
    <dgm:pt modelId="{ADF1A431-4A0E-42D4-9BCA-26446398C323}">
      <dgm:prSet phldrT="[Text]" custT="1"/>
      <dgm:spPr/>
      <dgm:t>
        <a:bodyPr/>
        <a:lstStyle/>
        <a:p>
          <a:pPr algn="ctr"/>
          <a:r>
            <a:rPr lang="en-US" sz="1600" dirty="0" smtClean="0"/>
            <a:t>4. Well Trained Workforce </a:t>
          </a:r>
          <a:endParaRPr lang="en-US" sz="1600" dirty="0"/>
        </a:p>
      </dgm:t>
    </dgm:pt>
    <dgm:pt modelId="{A06E6B92-2B6E-4F93-AC19-0016C1F9DA8D}" type="parTrans" cxnId="{B01682BA-1AD9-48B4-943A-A31463DC7489}">
      <dgm:prSet/>
      <dgm:spPr/>
      <dgm:t>
        <a:bodyPr/>
        <a:lstStyle/>
        <a:p>
          <a:pPr algn="ctr"/>
          <a:endParaRPr lang="en-US" sz="1600"/>
        </a:p>
      </dgm:t>
    </dgm:pt>
    <dgm:pt modelId="{15DF4AB5-423A-4036-9292-3486C1C2C1F1}" type="sibTrans" cxnId="{B01682BA-1AD9-48B4-943A-A31463DC7489}">
      <dgm:prSet/>
      <dgm:spPr/>
      <dgm:t>
        <a:bodyPr/>
        <a:lstStyle/>
        <a:p>
          <a:pPr algn="ctr"/>
          <a:endParaRPr lang="en-US" sz="1600"/>
        </a:p>
      </dgm:t>
    </dgm:pt>
    <dgm:pt modelId="{71199339-1114-4280-AF2B-324A1DB9688E}">
      <dgm:prSet phldrT="[Text]" custT="1"/>
      <dgm:spPr/>
      <dgm:t>
        <a:bodyPr/>
        <a:lstStyle/>
        <a:p>
          <a:pPr algn="ctr"/>
          <a:r>
            <a:rPr lang="en-US" sz="1600" dirty="0" smtClean="0"/>
            <a:t>5. Strong Program Oversight:</a:t>
          </a:r>
        </a:p>
        <a:p>
          <a:pPr algn="ctr"/>
          <a:r>
            <a:rPr lang="en-US" sz="1600" dirty="0" smtClean="0"/>
            <a:t>Audit Resolution</a:t>
          </a:r>
          <a:endParaRPr lang="en-US" sz="1600" dirty="0"/>
        </a:p>
      </dgm:t>
    </dgm:pt>
    <dgm:pt modelId="{7AFFA87E-1F9A-4983-B5F4-9DC3B5FDD445}" type="parTrans" cxnId="{9DA4061E-41BB-4D2E-ABB1-0034A3F97826}">
      <dgm:prSet/>
      <dgm:spPr/>
      <dgm:t>
        <a:bodyPr/>
        <a:lstStyle/>
        <a:p>
          <a:pPr algn="ctr"/>
          <a:endParaRPr lang="en-US" sz="1600"/>
        </a:p>
      </dgm:t>
    </dgm:pt>
    <dgm:pt modelId="{69EAFBC0-E54C-4F3E-AB0B-DACF80A4E1D1}" type="sibTrans" cxnId="{9DA4061E-41BB-4D2E-ABB1-0034A3F97826}">
      <dgm:prSet/>
      <dgm:spPr/>
      <dgm:t>
        <a:bodyPr/>
        <a:lstStyle/>
        <a:p>
          <a:pPr algn="ctr"/>
          <a:endParaRPr lang="en-US" sz="1600"/>
        </a:p>
      </dgm:t>
    </dgm:pt>
    <dgm:pt modelId="{1B705AD4-1B1C-4FCE-9CCA-4E0A7BC7F5BF}">
      <dgm:prSet phldrT="[Text]" custT="1"/>
      <dgm:spPr/>
      <dgm:t>
        <a:bodyPr/>
        <a:lstStyle/>
        <a:p>
          <a:pPr algn="ctr"/>
          <a:r>
            <a:rPr lang="en-US" sz="1600" dirty="0" smtClean="0"/>
            <a:t>3. Spending Transparency</a:t>
          </a:r>
          <a:endParaRPr lang="en-US" sz="1600" dirty="0"/>
        </a:p>
      </dgm:t>
    </dgm:pt>
    <dgm:pt modelId="{E200A94A-3530-4AF9-A0BA-3994F909C22A}" type="parTrans" cxnId="{2F64D6F3-B81C-4715-83B6-74E02A6EC756}">
      <dgm:prSet/>
      <dgm:spPr/>
      <dgm:t>
        <a:bodyPr/>
        <a:lstStyle/>
        <a:p>
          <a:endParaRPr lang="en-US"/>
        </a:p>
      </dgm:t>
    </dgm:pt>
    <dgm:pt modelId="{F06E2677-CC60-4D94-857F-5CF6D1855E7E}" type="sibTrans" cxnId="{2F64D6F3-B81C-4715-83B6-74E02A6EC756}">
      <dgm:prSet/>
      <dgm:spPr/>
      <dgm:t>
        <a:bodyPr/>
        <a:lstStyle/>
        <a:p>
          <a:endParaRPr lang="en-US"/>
        </a:p>
      </dgm:t>
    </dgm:pt>
    <dgm:pt modelId="{2554232F-C4AB-4A72-AA1D-DBE1636CD3DE}" type="pres">
      <dgm:prSet presAssocID="{8757CD51-085A-4AA5-9740-EFD87CDC1C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C3CBDA-4473-4642-9E01-19121B978E3A}" type="pres">
      <dgm:prSet presAssocID="{4A581527-578D-4B7A-8260-EAB48A94CD0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19FF7-0AAE-480B-95C1-A94C11483E84}" type="pres">
      <dgm:prSet presAssocID="{4A581527-578D-4B7A-8260-EAB48A94CD02}" presName="spNode" presStyleCnt="0"/>
      <dgm:spPr/>
    </dgm:pt>
    <dgm:pt modelId="{9A867B09-F090-44D3-AD50-A99D86E3C82D}" type="pres">
      <dgm:prSet presAssocID="{DD4F9077-B9B9-4CD0-A92B-FA63EA674DEA}" presName="sibTrans" presStyleLbl="sibTrans1D1" presStyleIdx="0" presStyleCnt="5"/>
      <dgm:spPr/>
      <dgm:t>
        <a:bodyPr/>
        <a:lstStyle/>
        <a:p>
          <a:endParaRPr lang="en-US"/>
        </a:p>
      </dgm:t>
    </dgm:pt>
    <dgm:pt modelId="{445AFF0A-A29F-469F-9BA2-D5D00B7CDB35}" type="pres">
      <dgm:prSet presAssocID="{EBDDCC8A-8603-4800-92FC-211231E84DA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4586F-741E-4A8C-8EAE-74EBEB8EA611}" type="pres">
      <dgm:prSet presAssocID="{EBDDCC8A-8603-4800-92FC-211231E84DA6}" presName="spNode" presStyleCnt="0"/>
      <dgm:spPr/>
    </dgm:pt>
    <dgm:pt modelId="{51BCD51E-A1F3-4E99-9438-075462092CBE}" type="pres">
      <dgm:prSet presAssocID="{F6A9C057-4887-447A-9975-05A79012A029}" presName="sibTrans" presStyleLbl="sibTrans1D1" presStyleIdx="1" presStyleCnt="5"/>
      <dgm:spPr/>
      <dgm:t>
        <a:bodyPr/>
        <a:lstStyle/>
        <a:p>
          <a:endParaRPr lang="en-US"/>
        </a:p>
      </dgm:t>
    </dgm:pt>
    <dgm:pt modelId="{0361E42A-A0B9-472C-8FA9-CCC0504C57F9}" type="pres">
      <dgm:prSet presAssocID="{1B705AD4-1B1C-4FCE-9CCA-4E0A7BC7F5BF}" presName="node" presStyleLbl="node1" presStyleIdx="2" presStyleCnt="5" custRadScaleRad="101808" custRadScaleInc="-1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ABB05-C15A-4C8A-8AEC-3C59D4A9AA23}" type="pres">
      <dgm:prSet presAssocID="{1B705AD4-1B1C-4FCE-9CCA-4E0A7BC7F5BF}" presName="spNode" presStyleCnt="0"/>
      <dgm:spPr/>
    </dgm:pt>
    <dgm:pt modelId="{F672DF98-F5BE-4FAF-A46F-AEE1E4C1DF4A}" type="pres">
      <dgm:prSet presAssocID="{F06E2677-CC60-4D94-857F-5CF6D1855E7E}" presName="sibTrans" presStyleLbl="sibTrans1D1" presStyleIdx="2" presStyleCnt="5"/>
      <dgm:spPr/>
      <dgm:t>
        <a:bodyPr/>
        <a:lstStyle/>
        <a:p>
          <a:endParaRPr lang="en-US"/>
        </a:p>
      </dgm:t>
    </dgm:pt>
    <dgm:pt modelId="{A73CA3EC-B06B-4DE0-9846-F13C50885F30}" type="pres">
      <dgm:prSet presAssocID="{ADF1A431-4A0E-42D4-9BCA-26446398C3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9D966-60C0-4D38-9F61-D69E7B23BB67}" type="pres">
      <dgm:prSet presAssocID="{ADF1A431-4A0E-42D4-9BCA-26446398C323}" presName="spNode" presStyleCnt="0"/>
      <dgm:spPr/>
    </dgm:pt>
    <dgm:pt modelId="{CF1D71A9-9733-4E3D-B7E7-A75388965C80}" type="pres">
      <dgm:prSet presAssocID="{15DF4AB5-423A-4036-9292-3486C1C2C1F1}" presName="sibTrans" presStyleLbl="sibTrans1D1" presStyleIdx="3" presStyleCnt="5"/>
      <dgm:spPr/>
      <dgm:t>
        <a:bodyPr/>
        <a:lstStyle/>
        <a:p>
          <a:endParaRPr lang="en-US"/>
        </a:p>
      </dgm:t>
    </dgm:pt>
    <dgm:pt modelId="{BDCEBBF0-FB28-483D-BE84-24D0CB71C9EF}" type="pres">
      <dgm:prSet presAssocID="{71199339-1114-4280-AF2B-324A1DB9688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371AB-A35B-4F03-A507-BE42F66B7F69}" type="pres">
      <dgm:prSet presAssocID="{71199339-1114-4280-AF2B-324A1DB9688E}" presName="spNode" presStyleCnt="0"/>
      <dgm:spPr/>
    </dgm:pt>
    <dgm:pt modelId="{6ADF1B62-03B1-45A2-88BF-79F49F7A83B0}" type="pres">
      <dgm:prSet presAssocID="{69EAFBC0-E54C-4F3E-AB0B-DACF80A4E1D1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2E444746-9CB6-4016-80A7-1AF2A89B8D4B}" type="presOf" srcId="{69EAFBC0-E54C-4F3E-AB0B-DACF80A4E1D1}" destId="{6ADF1B62-03B1-45A2-88BF-79F49F7A83B0}" srcOrd="0" destOrd="0" presId="urn:microsoft.com/office/officeart/2005/8/layout/cycle6"/>
    <dgm:cxn modelId="{2F64D6F3-B81C-4715-83B6-74E02A6EC756}" srcId="{8757CD51-085A-4AA5-9740-EFD87CDC1C3D}" destId="{1B705AD4-1B1C-4FCE-9CCA-4E0A7BC7F5BF}" srcOrd="2" destOrd="0" parTransId="{E200A94A-3530-4AF9-A0BA-3994F909C22A}" sibTransId="{F06E2677-CC60-4D94-857F-5CF6D1855E7E}"/>
    <dgm:cxn modelId="{67911C0A-D9C1-4EE2-AAB2-58E4629798A3}" type="presOf" srcId="{1B705AD4-1B1C-4FCE-9CCA-4E0A7BC7F5BF}" destId="{0361E42A-A0B9-472C-8FA9-CCC0504C57F9}" srcOrd="0" destOrd="0" presId="urn:microsoft.com/office/officeart/2005/8/layout/cycle6"/>
    <dgm:cxn modelId="{E64B3822-1317-4DD7-9595-F22260F791D9}" type="presOf" srcId="{DD4F9077-B9B9-4CD0-A92B-FA63EA674DEA}" destId="{9A867B09-F090-44D3-AD50-A99D86E3C82D}" srcOrd="0" destOrd="0" presId="urn:microsoft.com/office/officeart/2005/8/layout/cycle6"/>
    <dgm:cxn modelId="{9DA4061E-41BB-4D2E-ABB1-0034A3F97826}" srcId="{8757CD51-085A-4AA5-9740-EFD87CDC1C3D}" destId="{71199339-1114-4280-AF2B-324A1DB9688E}" srcOrd="4" destOrd="0" parTransId="{7AFFA87E-1F9A-4983-B5F4-9DC3B5FDD445}" sibTransId="{69EAFBC0-E54C-4F3E-AB0B-DACF80A4E1D1}"/>
    <dgm:cxn modelId="{EE452E6C-3A29-4F64-A434-069176EC30CF}" type="presOf" srcId="{4A581527-578D-4B7A-8260-EAB48A94CD02}" destId="{BBC3CBDA-4473-4642-9E01-19121B978E3A}" srcOrd="0" destOrd="0" presId="urn:microsoft.com/office/officeart/2005/8/layout/cycle6"/>
    <dgm:cxn modelId="{D89C9DEC-A1BF-4A12-842A-8C786CB85AE3}" type="presOf" srcId="{F06E2677-CC60-4D94-857F-5CF6D1855E7E}" destId="{F672DF98-F5BE-4FAF-A46F-AEE1E4C1DF4A}" srcOrd="0" destOrd="0" presId="urn:microsoft.com/office/officeart/2005/8/layout/cycle6"/>
    <dgm:cxn modelId="{62FA2408-A8D8-446D-B25D-DC6131A327CF}" type="presOf" srcId="{EBDDCC8A-8603-4800-92FC-211231E84DA6}" destId="{445AFF0A-A29F-469F-9BA2-D5D00B7CDB35}" srcOrd="0" destOrd="0" presId="urn:microsoft.com/office/officeart/2005/8/layout/cycle6"/>
    <dgm:cxn modelId="{B01682BA-1AD9-48B4-943A-A31463DC7489}" srcId="{8757CD51-085A-4AA5-9740-EFD87CDC1C3D}" destId="{ADF1A431-4A0E-42D4-9BCA-26446398C323}" srcOrd="3" destOrd="0" parTransId="{A06E6B92-2B6E-4F93-AC19-0016C1F9DA8D}" sibTransId="{15DF4AB5-423A-4036-9292-3486C1C2C1F1}"/>
    <dgm:cxn modelId="{C3721081-65D0-4A18-A40B-ABD117A6A5FB}" type="presOf" srcId="{15DF4AB5-423A-4036-9292-3486C1C2C1F1}" destId="{CF1D71A9-9733-4E3D-B7E7-A75388965C80}" srcOrd="0" destOrd="0" presId="urn:microsoft.com/office/officeart/2005/8/layout/cycle6"/>
    <dgm:cxn modelId="{BF447DF2-04B9-4CE6-AD23-CF7C97D23382}" type="presOf" srcId="{71199339-1114-4280-AF2B-324A1DB9688E}" destId="{BDCEBBF0-FB28-483D-BE84-24D0CB71C9EF}" srcOrd="0" destOrd="0" presId="urn:microsoft.com/office/officeart/2005/8/layout/cycle6"/>
    <dgm:cxn modelId="{7C410B87-7323-4B2C-BD83-976764DD5177}" srcId="{8757CD51-085A-4AA5-9740-EFD87CDC1C3D}" destId="{EBDDCC8A-8603-4800-92FC-211231E84DA6}" srcOrd="1" destOrd="0" parTransId="{5417EBDC-440C-4EA0-986B-C2CAE001B00F}" sibTransId="{F6A9C057-4887-447A-9975-05A79012A029}"/>
    <dgm:cxn modelId="{F0983A02-E243-4FDB-A57B-41C637F87753}" type="presOf" srcId="{F6A9C057-4887-447A-9975-05A79012A029}" destId="{51BCD51E-A1F3-4E99-9438-075462092CBE}" srcOrd="0" destOrd="0" presId="urn:microsoft.com/office/officeart/2005/8/layout/cycle6"/>
    <dgm:cxn modelId="{A21619B2-45BC-403E-983C-601DBD9B5319}" type="presOf" srcId="{8757CD51-085A-4AA5-9740-EFD87CDC1C3D}" destId="{2554232F-C4AB-4A72-AA1D-DBE1636CD3DE}" srcOrd="0" destOrd="0" presId="urn:microsoft.com/office/officeart/2005/8/layout/cycle6"/>
    <dgm:cxn modelId="{46B2719B-E5E4-4CFF-95EE-876421F7D51D}" srcId="{8757CD51-085A-4AA5-9740-EFD87CDC1C3D}" destId="{4A581527-578D-4B7A-8260-EAB48A94CD02}" srcOrd="0" destOrd="0" parTransId="{B3449ECA-1237-4A06-BEF9-3944E632EF35}" sibTransId="{DD4F9077-B9B9-4CD0-A92B-FA63EA674DEA}"/>
    <dgm:cxn modelId="{8363FACB-22F1-4D92-B665-93336BC10B17}" type="presOf" srcId="{ADF1A431-4A0E-42D4-9BCA-26446398C323}" destId="{A73CA3EC-B06B-4DE0-9846-F13C50885F30}" srcOrd="0" destOrd="0" presId="urn:microsoft.com/office/officeart/2005/8/layout/cycle6"/>
    <dgm:cxn modelId="{C3CBECDD-C00D-4AFD-B196-226BA54D770F}" type="presParOf" srcId="{2554232F-C4AB-4A72-AA1D-DBE1636CD3DE}" destId="{BBC3CBDA-4473-4642-9E01-19121B978E3A}" srcOrd="0" destOrd="0" presId="urn:microsoft.com/office/officeart/2005/8/layout/cycle6"/>
    <dgm:cxn modelId="{1686A738-A9CC-4CE4-A621-D7ABD8B1DFA5}" type="presParOf" srcId="{2554232F-C4AB-4A72-AA1D-DBE1636CD3DE}" destId="{D9B19FF7-0AAE-480B-95C1-A94C11483E84}" srcOrd="1" destOrd="0" presId="urn:microsoft.com/office/officeart/2005/8/layout/cycle6"/>
    <dgm:cxn modelId="{B76FC73C-E3C3-49A3-BF19-2BEC9C117717}" type="presParOf" srcId="{2554232F-C4AB-4A72-AA1D-DBE1636CD3DE}" destId="{9A867B09-F090-44D3-AD50-A99D86E3C82D}" srcOrd="2" destOrd="0" presId="urn:microsoft.com/office/officeart/2005/8/layout/cycle6"/>
    <dgm:cxn modelId="{86EF2F95-C748-479D-8F6F-A67D2629707B}" type="presParOf" srcId="{2554232F-C4AB-4A72-AA1D-DBE1636CD3DE}" destId="{445AFF0A-A29F-469F-9BA2-D5D00B7CDB35}" srcOrd="3" destOrd="0" presId="urn:microsoft.com/office/officeart/2005/8/layout/cycle6"/>
    <dgm:cxn modelId="{085EA965-0113-43B5-9242-D949CF833143}" type="presParOf" srcId="{2554232F-C4AB-4A72-AA1D-DBE1636CD3DE}" destId="{C6E4586F-741E-4A8C-8EAE-74EBEB8EA611}" srcOrd="4" destOrd="0" presId="urn:microsoft.com/office/officeart/2005/8/layout/cycle6"/>
    <dgm:cxn modelId="{C3385FE4-9844-4C0A-9CDA-930222A76975}" type="presParOf" srcId="{2554232F-C4AB-4A72-AA1D-DBE1636CD3DE}" destId="{51BCD51E-A1F3-4E99-9438-075462092CBE}" srcOrd="5" destOrd="0" presId="urn:microsoft.com/office/officeart/2005/8/layout/cycle6"/>
    <dgm:cxn modelId="{905488EF-FF0F-42F8-9467-7F80D701269B}" type="presParOf" srcId="{2554232F-C4AB-4A72-AA1D-DBE1636CD3DE}" destId="{0361E42A-A0B9-472C-8FA9-CCC0504C57F9}" srcOrd="6" destOrd="0" presId="urn:microsoft.com/office/officeart/2005/8/layout/cycle6"/>
    <dgm:cxn modelId="{45D1197E-2B3A-4C87-A602-FE3EC2EA391E}" type="presParOf" srcId="{2554232F-C4AB-4A72-AA1D-DBE1636CD3DE}" destId="{68CABB05-C15A-4C8A-8AEC-3C59D4A9AA23}" srcOrd="7" destOrd="0" presId="urn:microsoft.com/office/officeart/2005/8/layout/cycle6"/>
    <dgm:cxn modelId="{EEF99732-1EFC-4242-8442-F014E77A6847}" type="presParOf" srcId="{2554232F-C4AB-4A72-AA1D-DBE1636CD3DE}" destId="{F672DF98-F5BE-4FAF-A46F-AEE1E4C1DF4A}" srcOrd="8" destOrd="0" presId="urn:microsoft.com/office/officeart/2005/8/layout/cycle6"/>
    <dgm:cxn modelId="{06294523-9A7B-4EC9-B3F1-ADDE308B4CF9}" type="presParOf" srcId="{2554232F-C4AB-4A72-AA1D-DBE1636CD3DE}" destId="{A73CA3EC-B06B-4DE0-9846-F13C50885F30}" srcOrd="9" destOrd="0" presId="urn:microsoft.com/office/officeart/2005/8/layout/cycle6"/>
    <dgm:cxn modelId="{2FE67592-69D4-4A97-9458-763353C8A0FC}" type="presParOf" srcId="{2554232F-C4AB-4A72-AA1D-DBE1636CD3DE}" destId="{34B9D966-60C0-4D38-9F61-D69E7B23BB67}" srcOrd="10" destOrd="0" presId="urn:microsoft.com/office/officeart/2005/8/layout/cycle6"/>
    <dgm:cxn modelId="{E35ADD71-286F-4471-AAF6-937996BB0E92}" type="presParOf" srcId="{2554232F-C4AB-4A72-AA1D-DBE1636CD3DE}" destId="{CF1D71A9-9733-4E3D-B7E7-A75388965C80}" srcOrd="11" destOrd="0" presId="urn:microsoft.com/office/officeart/2005/8/layout/cycle6"/>
    <dgm:cxn modelId="{7AB18F94-7F9D-44EE-9CD7-C0FFABAFBE45}" type="presParOf" srcId="{2554232F-C4AB-4A72-AA1D-DBE1636CD3DE}" destId="{BDCEBBF0-FB28-483D-BE84-24D0CB71C9EF}" srcOrd="12" destOrd="0" presId="urn:microsoft.com/office/officeart/2005/8/layout/cycle6"/>
    <dgm:cxn modelId="{B43CF28E-1B56-4036-98FD-7CF8FC45C78F}" type="presParOf" srcId="{2554232F-C4AB-4A72-AA1D-DBE1636CD3DE}" destId="{611371AB-A35B-4F03-A507-BE42F66B7F69}" srcOrd="13" destOrd="0" presId="urn:microsoft.com/office/officeart/2005/8/layout/cycle6"/>
    <dgm:cxn modelId="{E711BE5C-A447-400D-8D63-555AADE8A880}" type="presParOf" srcId="{2554232F-C4AB-4A72-AA1D-DBE1636CD3DE}" destId="{6ADF1B62-03B1-45A2-88BF-79F49F7A83B0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Challenge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Accomplishments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C8FA03ED-12F6-4F89-842E-36E42DBC17D6}">
      <dgm:prSet phldrT="[Text]"/>
      <dgm:spPr/>
      <dgm:t>
        <a:bodyPr/>
        <a:lstStyle/>
        <a:p>
          <a:r>
            <a:rPr lang="en-US" dirty="0" smtClean="0"/>
            <a:t>Inconsistent implementation of Uniform Guidance Audit requirements</a:t>
          </a:r>
          <a:endParaRPr lang="en-US" dirty="0"/>
        </a:p>
      </dgm:t>
    </dgm:pt>
    <dgm:pt modelId="{EAF58FE6-B520-46B6-A0EE-BE1C23ACBC25}" type="parTrans" cxnId="{024933F6-90D4-4315-8883-02F9C9129AB0}">
      <dgm:prSet/>
      <dgm:spPr/>
      <dgm:t>
        <a:bodyPr/>
        <a:lstStyle/>
        <a:p>
          <a:endParaRPr lang="en-US"/>
        </a:p>
      </dgm:t>
    </dgm:pt>
    <dgm:pt modelId="{8BAC6689-F602-4A02-93B6-9C6CA34CEDB4}" type="sibTrans" cxnId="{024933F6-90D4-4315-8883-02F9C9129AB0}">
      <dgm:prSet/>
      <dgm:spPr/>
      <dgm:t>
        <a:bodyPr/>
        <a:lstStyle/>
        <a:p>
          <a:endParaRPr lang="en-US"/>
        </a:p>
      </dgm:t>
    </dgm:pt>
    <dgm:pt modelId="{46761569-3F16-42A4-A849-D9D3F0F6E2B4}">
      <dgm:prSet phldrT="[Text]"/>
      <dgm:spPr/>
      <dgm:t>
        <a:bodyPr/>
        <a:lstStyle/>
        <a:p>
          <a:r>
            <a:rPr lang="en-US" dirty="0" smtClean="0"/>
            <a:t>Lack of tools to analyze audit data</a:t>
          </a:r>
          <a:endParaRPr lang="en-US" dirty="0"/>
        </a:p>
      </dgm:t>
    </dgm:pt>
    <dgm:pt modelId="{6CE86496-E2A6-4E1C-BD94-8094D5B23E9E}" type="parTrans" cxnId="{6B57D8F2-13B2-45E8-8E4F-8377CF15FE30}">
      <dgm:prSet/>
      <dgm:spPr/>
      <dgm:t>
        <a:bodyPr/>
        <a:lstStyle/>
        <a:p>
          <a:endParaRPr lang="en-US"/>
        </a:p>
      </dgm:t>
    </dgm:pt>
    <dgm:pt modelId="{4B808230-1620-420C-A810-BF8A250431F2}" type="sibTrans" cxnId="{6B57D8F2-13B2-45E8-8E4F-8377CF15FE30}">
      <dgm:prSet/>
      <dgm:spPr/>
      <dgm:t>
        <a:bodyPr/>
        <a:lstStyle/>
        <a:p>
          <a:endParaRPr lang="en-US"/>
        </a:p>
      </dgm:t>
    </dgm:pt>
    <dgm:pt modelId="{3E2EE0F9-63F8-4DC6-9FF7-8EA01F55213D}">
      <dgm:prSet phldrT="[Text]"/>
      <dgm:spPr/>
      <dgm:t>
        <a:bodyPr/>
        <a:lstStyle/>
        <a:p>
          <a:r>
            <a:rPr lang="en-US" dirty="0" smtClean="0"/>
            <a:t>Over 4,000 audited programs failed to receive clean opinions in 2011</a:t>
          </a:r>
          <a:endParaRPr lang="en-US" dirty="0"/>
        </a:p>
      </dgm:t>
    </dgm:pt>
    <dgm:pt modelId="{8B9FBEAB-A48A-479E-92BA-CC5E318FE896}" type="parTrans" cxnId="{BECBA65E-9F68-4B7A-A5F2-9DAC159EC5C0}">
      <dgm:prSet/>
      <dgm:spPr/>
      <dgm:t>
        <a:bodyPr/>
        <a:lstStyle/>
        <a:p>
          <a:endParaRPr lang="en-US"/>
        </a:p>
      </dgm:t>
    </dgm:pt>
    <dgm:pt modelId="{60A7229D-4D6D-40F1-A415-A09111E27757}" type="sibTrans" cxnId="{BECBA65E-9F68-4B7A-A5F2-9DAC159EC5C0}">
      <dgm:prSet/>
      <dgm:spPr/>
      <dgm:t>
        <a:bodyPr/>
        <a:lstStyle/>
        <a:p>
          <a:endParaRPr lang="en-US"/>
        </a:p>
      </dgm:t>
    </dgm:pt>
    <dgm:pt modelId="{3755D814-DC46-4F83-8F49-F77BC7130B70}">
      <dgm:prSet phldrT="[Text]"/>
      <dgm:spPr/>
      <dgm:t>
        <a:bodyPr/>
        <a:lstStyle/>
        <a:p>
          <a:r>
            <a:rPr lang="en-US" dirty="0" smtClean="0"/>
            <a:t>Quality of audits</a:t>
          </a:r>
          <a:endParaRPr lang="en-US" dirty="0"/>
        </a:p>
      </dgm:t>
    </dgm:pt>
    <dgm:pt modelId="{A1510042-3306-4E20-BA30-8E5500A51909}" type="parTrans" cxnId="{E2155645-9D26-4898-8515-39324D1C57AB}">
      <dgm:prSet/>
      <dgm:spPr/>
      <dgm:t>
        <a:bodyPr/>
        <a:lstStyle/>
        <a:p>
          <a:endParaRPr lang="en-US"/>
        </a:p>
      </dgm:t>
    </dgm:pt>
    <dgm:pt modelId="{E791EE94-C150-4112-84D0-15B8A4683A64}" type="sibTrans" cxnId="{E2155645-9D26-4898-8515-39324D1C57AB}">
      <dgm:prSet/>
      <dgm:spPr/>
      <dgm:t>
        <a:bodyPr/>
        <a:lstStyle/>
        <a:p>
          <a:endParaRPr lang="en-US"/>
        </a:p>
      </dgm:t>
    </dgm:pt>
    <dgm:pt modelId="{A9F49627-06A6-4106-9F5B-7C3F8AFA93CD}">
      <dgm:prSet phldrT="[Text]"/>
      <dgm:spPr/>
      <dgm:t>
        <a:bodyPr/>
        <a:lstStyle/>
        <a:p>
          <a:r>
            <a:rPr lang="en-US" dirty="0" smtClean="0"/>
            <a:t>May 2015: Identified Single Audit Senior Accountable Officials and Key Management Liaisons</a:t>
          </a:r>
          <a:endParaRPr lang="en-US" dirty="0"/>
        </a:p>
      </dgm:t>
    </dgm:pt>
    <dgm:pt modelId="{6B049C93-1F9B-4F4C-973A-7056D4C0CC7B}" type="parTrans" cxnId="{C668D0C2-0364-4D17-B0AB-4ABFA8011027}">
      <dgm:prSet/>
      <dgm:spPr/>
      <dgm:t>
        <a:bodyPr/>
        <a:lstStyle/>
        <a:p>
          <a:endParaRPr lang="en-US"/>
        </a:p>
      </dgm:t>
    </dgm:pt>
    <dgm:pt modelId="{9E2FE335-D4A4-4DD4-B8D8-300F3AF779EA}" type="sibTrans" cxnId="{C668D0C2-0364-4D17-B0AB-4ABFA8011027}">
      <dgm:prSet/>
      <dgm:spPr/>
      <dgm:t>
        <a:bodyPr/>
        <a:lstStyle/>
        <a:p>
          <a:endParaRPr lang="en-US"/>
        </a:p>
      </dgm:t>
    </dgm:pt>
    <dgm:pt modelId="{7848143F-D738-46DE-8D75-BB852904B7B1}">
      <dgm:prSet phldrT="[Text]"/>
      <dgm:spPr/>
      <dgm:t>
        <a:bodyPr/>
        <a:lstStyle/>
        <a:p>
          <a:r>
            <a:rPr lang="en-US" dirty="0" smtClean="0"/>
            <a:t>December 2014: Enhanced reporting abilities available from the Federal Audit Clearinghouse</a:t>
          </a:r>
          <a:endParaRPr lang="en-US" dirty="0"/>
        </a:p>
      </dgm:t>
    </dgm:pt>
    <dgm:pt modelId="{EDB10E6F-3670-4C0D-A02D-FAF82E70BF75}" type="parTrans" cxnId="{EDE5A399-7DC7-4CA3-82A8-BAE61E6547D6}">
      <dgm:prSet/>
      <dgm:spPr/>
      <dgm:t>
        <a:bodyPr/>
        <a:lstStyle/>
        <a:p>
          <a:endParaRPr lang="en-US"/>
        </a:p>
      </dgm:t>
    </dgm:pt>
    <dgm:pt modelId="{DEF541D4-86D3-4A18-8CA6-CB16F8DAC3BC}" type="sibTrans" cxnId="{EDE5A399-7DC7-4CA3-82A8-BAE61E6547D6}">
      <dgm:prSet/>
      <dgm:spPr/>
      <dgm:t>
        <a:bodyPr/>
        <a:lstStyle/>
        <a:p>
          <a:endParaRPr lang="en-US"/>
        </a:p>
      </dgm:t>
    </dgm:pt>
    <dgm:pt modelId="{033AD34E-8D76-45E1-8838-4FA4E351E199}">
      <dgm:prSet phldrT="[Text]"/>
      <dgm:spPr/>
      <dgm:t>
        <a:bodyPr/>
        <a:lstStyle/>
        <a:p>
          <a:r>
            <a:rPr lang="en-US" dirty="0" smtClean="0"/>
            <a:t>February 2015: Tested MAX CUBE analytic capabilities</a:t>
          </a:r>
          <a:endParaRPr lang="en-US" dirty="0"/>
        </a:p>
      </dgm:t>
    </dgm:pt>
    <dgm:pt modelId="{ADE225D8-B454-4D5D-8540-391AC3E37628}" type="parTrans" cxnId="{A6594533-8601-4115-85F0-91D4C7FD61B3}">
      <dgm:prSet/>
      <dgm:spPr/>
      <dgm:t>
        <a:bodyPr/>
        <a:lstStyle/>
        <a:p>
          <a:endParaRPr lang="en-US"/>
        </a:p>
      </dgm:t>
    </dgm:pt>
    <dgm:pt modelId="{14C85FA4-2166-4A95-AA84-D183634E02CA}" type="sibTrans" cxnId="{A6594533-8601-4115-85F0-91D4C7FD61B3}">
      <dgm:prSet/>
      <dgm:spPr/>
      <dgm:t>
        <a:bodyPr/>
        <a:lstStyle/>
        <a:p>
          <a:endParaRPr lang="en-US"/>
        </a:p>
      </dgm:t>
    </dgm:pt>
    <dgm:pt modelId="{9B3EBDD7-7E6B-4D31-B87C-6E5CADA05630}">
      <dgm:prSet phldrT="[Text]"/>
      <dgm:spPr/>
      <dgm:t>
        <a:bodyPr/>
        <a:lstStyle/>
        <a:p>
          <a:r>
            <a:rPr lang="en-US" dirty="0" smtClean="0"/>
            <a:t>July 2015: Published 2015 Compliance Supplement</a:t>
          </a:r>
          <a:endParaRPr lang="en-US" dirty="0"/>
        </a:p>
      </dgm:t>
    </dgm:pt>
    <dgm:pt modelId="{56AA5AA8-561E-48E4-AF4E-F80412BFE109}" type="parTrans" cxnId="{4833A7C4-0C6B-482C-B301-9F6987F33611}">
      <dgm:prSet/>
      <dgm:spPr/>
    </dgm:pt>
    <dgm:pt modelId="{61C49DDB-A5CA-444C-8AE6-0914B78D0B00}" type="sibTrans" cxnId="{4833A7C4-0C6B-482C-B301-9F6987F33611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DCEF88-E7BD-427B-BCD4-07AF92DA87D8}" type="presOf" srcId="{A9F49627-06A6-4106-9F5B-7C3F8AFA93CD}" destId="{F717F4A4-EEF4-4E8F-A50F-969F3531066D}" srcOrd="0" destOrd="2" presId="urn:microsoft.com/office/officeart/2005/8/layout/list1"/>
    <dgm:cxn modelId="{ADA16629-0794-443E-87C5-2AC41B440AD0}" type="presOf" srcId="{0BD9D848-8C81-4306-A340-1C18DF6731CE}" destId="{EDDC3CB3-8596-4583-82F5-667C0FFBC3E2}" srcOrd="0" destOrd="0" presId="urn:microsoft.com/office/officeart/2005/8/layout/list1"/>
    <dgm:cxn modelId="{BECBA65E-9F68-4B7A-A5F2-9DAC159EC5C0}" srcId="{0BD9D848-8C81-4306-A340-1C18DF6731CE}" destId="{3E2EE0F9-63F8-4DC6-9FF7-8EA01F55213D}" srcOrd="0" destOrd="0" parTransId="{8B9FBEAB-A48A-479E-92BA-CC5E318FE896}" sibTransId="{60A7229D-4D6D-40F1-A415-A09111E27757}"/>
    <dgm:cxn modelId="{D581EFF8-3CFB-4CF4-A863-D3C818BB6BFC}" type="presOf" srcId="{3755D814-DC46-4F83-8F49-F77BC7130B70}" destId="{DD76970C-7F4B-42FD-A4E1-FEA72A505978}" srcOrd="0" destOrd="3" presId="urn:microsoft.com/office/officeart/2005/8/layout/list1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B5CDEA1B-D8C1-47E7-BA93-281B99808245}" type="presOf" srcId="{C8FA03ED-12F6-4F89-842E-36E42DBC17D6}" destId="{DD76970C-7F4B-42FD-A4E1-FEA72A505978}" srcOrd="0" destOrd="1" presId="urn:microsoft.com/office/officeart/2005/8/layout/list1"/>
    <dgm:cxn modelId="{4833A7C4-0C6B-482C-B301-9F6987F33611}" srcId="{C88D9F46-992D-4903-82B1-240B844FEE2E}" destId="{9B3EBDD7-7E6B-4D31-B87C-6E5CADA05630}" srcOrd="3" destOrd="0" parTransId="{56AA5AA8-561E-48E4-AF4E-F80412BFE109}" sibTransId="{61C49DDB-A5CA-444C-8AE6-0914B78D0B00}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EDE5A399-7DC7-4CA3-82A8-BAE61E6547D6}" srcId="{C88D9F46-992D-4903-82B1-240B844FEE2E}" destId="{7848143F-D738-46DE-8D75-BB852904B7B1}" srcOrd="0" destOrd="0" parTransId="{EDB10E6F-3670-4C0D-A02D-FAF82E70BF75}" sibTransId="{DEF541D4-86D3-4A18-8CA6-CB16F8DAC3BC}"/>
    <dgm:cxn modelId="{9266E5ED-5E78-4C78-B8C4-ED0CA239DB48}" type="presOf" srcId="{0BD9D848-8C81-4306-A340-1C18DF6731CE}" destId="{0477585E-29B5-4141-BD89-E60F85570C89}" srcOrd="1" destOrd="0" presId="urn:microsoft.com/office/officeart/2005/8/layout/list1"/>
    <dgm:cxn modelId="{A6594533-8601-4115-85F0-91D4C7FD61B3}" srcId="{C88D9F46-992D-4903-82B1-240B844FEE2E}" destId="{033AD34E-8D76-45E1-8838-4FA4E351E199}" srcOrd="1" destOrd="0" parTransId="{ADE225D8-B454-4D5D-8540-391AC3E37628}" sibTransId="{14C85FA4-2166-4A95-AA84-D183634E02CA}"/>
    <dgm:cxn modelId="{E2155645-9D26-4898-8515-39324D1C57AB}" srcId="{0BD9D848-8C81-4306-A340-1C18DF6731CE}" destId="{3755D814-DC46-4F83-8F49-F77BC7130B70}" srcOrd="3" destOrd="0" parTransId="{A1510042-3306-4E20-BA30-8E5500A51909}" sibTransId="{E791EE94-C150-4112-84D0-15B8A4683A64}"/>
    <dgm:cxn modelId="{24CF0865-8D7B-4B59-88AA-F523C13E0C16}" type="presOf" srcId="{033AD34E-8D76-45E1-8838-4FA4E351E199}" destId="{F717F4A4-EEF4-4E8F-A50F-969F3531066D}" srcOrd="0" destOrd="1" presId="urn:microsoft.com/office/officeart/2005/8/layout/list1"/>
    <dgm:cxn modelId="{92A8766F-3456-4CCC-B205-DBBAEB9B7E75}" type="presOf" srcId="{3E2EE0F9-63F8-4DC6-9FF7-8EA01F55213D}" destId="{DD76970C-7F4B-42FD-A4E1-FEA72A505978}" srcOrd="0" destOrd="0" presId="urn:microsoft.com/office/officeart/2005/8/layout/list1"/>
    <dgm:cxn modelId="{C668D0C2-0364-4D17-B0AB-4ABFA8011027}" srcId="{C88D9F46-992D-4903-82B1-240B844FEE2E}" destId="{A9F49627-06A6-4106-9F5B-7C3F8AFA93CD}" srcOrd="2" destOrd="0" parTransId="{6B049C93-1F9B-4F4C-973A-7056D4C0CC7B}" sibTransId="{9E2FE335-D4A4-4DD4-B8D8-300F3AF779EA}"/>
    <dgm:cxn modelId="{E781F607-C81F-43E3-98BD-99D7C34FAB4F}" type="presOf" srcId="{46761569-3F16-42A4-A849-D9D3F0F6E2B4}" destId="{DD76970C-7F4B-42FD-A4E1-FEA72A505978}" srcOrd="0" destOrd="2" presId="urn:microsoft.com/office/officeart/2005/8/layout/list1"/>
    <dgm:cxn modelId="{024933F6-90D4-4315-8883-02F9C9129AB0}" srcId="{0BD9D848-8C81-4306-A340-1C18DF6731CE}" destId="{C8FA03ED-12F6-4F89-842E-36E42DBC17D6}" srcOrd="1" destOrd="0" parTransId="{EAF58FE6-B520-46B6-A0EE-BE1C23ACBC25}" sibTransId="{8BAC6689-F602-4A02-93B6-9C6CA34CEDB4}"/>
    <dgm:cxn modelId="{6B57D8F2-13B2-45E8-8E4F-8377CF15FE30}" srcId="{0BD9D848-8C81-4306-A340-1C18DF6731CE}" destId="{46761569-3F16-42A4-A849-D9D3F0F6E2B4}" srcOrd="2" destOrd="0" parTransId="{6CE86496-E2A6-4E1C-BD94-8094D5B23E9E}" sibTransId="{4B808230-1620-420C-A810-BF8A250431F2}"/>
    <dgm:cxn modelId="{E8D6A3C7-A424-4824-B96A-670E793C5B4B}" type="presOf" srcId="{F23443A2-D3BE-43C3-976C-14775433D9DE}" destId="{55BEDAEA-3B7C-45D9-9689-07A91BDB45BE}" srcOrd="0" destOrd="0" presId="urn:microsoft.com/office/officeart/2005/8/layout/list1"/>
    <dgm:cxn modelId="{FE5D06CB-51D1-4D2A-B55C-1A3CC8AC0A03}" type="presOf" srcId="{C88D9F46-992D-4903-82B1-240B844FEE2E}" destId="{9BEF47FE-5B5E-4723-8394-411E2195B905}" srcOrd="1" destOrd="0" presId="urn:microsoft.com/office/officeart/2005/8/layout/list1"/>
    <dgm:cxn modelId="{5F1A112A-E880-4EF4-B21B-870C7950F399}" type="presOf" srcId="{9B3EBDD7-7E6B-4D31-B87C-6E5CADA05630}" destId="{F717F4A4-EEF4-4E8F-A50F-969F3531066D}" srcOrd="0" destOrd="3" presId="urn:microsoft.com/office/officeart/2005/8/layout/list1"/>
    <dgm:cxn modelId="{CE75BC06-6477-4CCA-89C9-FBE00B095765}" type="presOf" srcId="{7848143F-D738-46DE-8D75-BB852904B7B1}" destId="{F717F4A4-EEF4-4E8F-A50F-969F3531066D}" srcOrd="0" destOrd="0" presId="urn:microsoft.com/office/officeart/2005/8/layout/list1"/>
    <dgm:cxn modelId="{6BCF33AC-EB9E-4224-AD80-D7F1DA3AB805}" type="presOf" srcId="{C88D9F46-992D-4903-82B1-240B844FEE2E}" destId="{0473A7C1-7F67-455D-8CC4-A530E9142758}" srcOrd="0" destOrd="0" presId="urn:microsoft.com/office/officeart/2005/8/layout/list1"/>
    <dgm:cxn modelId="{B28FBC76-7923-4711-8726-2718520C2773}" type="presParOf" srcId="{55BEDAEA-3B7C-45D9-9689-07A91BDB45BE}" destId="{F4CA760D-1998-494B-A7BC-4970DE67F856}" srcOrd="0" destOrd="0" presId="urn:microsoft.com/office/officeart/2005/8/layout/list1"/>
    <dgm:cxn modelId="{B67A8219-C3BB-432F-9355-5C7DA5EEFDB3}" type="presParOf" srcId="{F4CA760D-1998-494B-A7BC-4970DE67F856}" destId="{EDDC3CB3-8596-4583-82F5-667C0FFBC3E2}" srcOrd="0" destOrd="0" presId="urn:microsoft.com/office/officeart/2005/8/layout/list1"/>
    <dgm:cxn modelId="{5F80D683-BE11-4FD3-A572-3B0177BEB494}" type="presParOf" srcId="{F4CA760D-1998-494B-A7BC-4970DE67F856}" destId="{0477585E-29B5-4141-BD89-E60F85570C89}" srcOrd="1" destOrd="0" presId="urn:microsoft.com/office/officeart/2005/8/layout/list1"/>
    <dgm:cxn modelId="{797C5EE1-F34D-4B89-BD18-B4F7774AF965}" type="presParOf" srcId="{55BEDAEA-3B7C-45D9-9689-07A91BDB45BE}" destId="{1B424D43-B20A-48A3-B693-537AF0D80E63}" srcOrd="1" destOrd="0" presId="urn:microsoft.com/office/officeart/2005/8/layout/list1"/>
    <dgm:cxn modelId="{BF6A972A-5C4C-4A8E-9EC9-4B4C37FFE018}" type="presParOf" srcId="{55BEDAEA-3B7C-45D9-9689-07A91BDB45BE}" destId="{DD76970C-7F4B-42FD-A4E1-FEA72A505978}" srcOrd="2" destOrd="0" presId="urn:microsoft.com/office/officeart/2005/8/layout/list1"/>
    <dgm:cxn modelId="{2B397C45-16B6-4A19-A6F1-1BD45BC78EC7}" type="presParOf" srcId="{55BEDAEA-3B7C-45D9-9689-07A91BDB45BE}" destId="{BBC6885C-4C32-4CDB-91AE-00168EBB2B44}" srcOrd="3" destOrd="0" presId="urn:microsoft.com/office/officeart/2005/8/layout/list1"/>
    <dgm:cxn modelId="{643F67F7-2B3E-4126-82B4-B2267E4C103C}" type="presParOf" srcId="{55BEDAEA-3B7C-45D9-9689-07A91BDB45BE}" destId="{A54F3777-68C4-4F25-B50B-B143A2EC44EA}" srcOrd="4" destOrd="0" presId="urn:microsoft.com/office/officeart/2005/8/layout/list1"/>
    <dgm:cxn modelId="{C79B17F0-BC84-45C1-B12F-7024A597F8B2}" type="presParOf" srcId="{A54F3777-68C4-4F25-B50B-B143A2EC44EA}" destId="{0473A7C1-7F67-455D-8CC4-A530E9142758}" srcOrd="0" destOrd="0" presId="urn:microsoft.com/office/officeart/2005/8/layout/list1"/>
    <dgm:cxn modelId="{2C50DDE4-DB54-479D-B5D5-C70E54BFE356}" type="presParOf" srcId="{A54F3777-68C4-4F25-B50B-B143A2EC44EA}" destId="{9BEF47FE-5B5E-4723-8394-411E2195B905}" srcOrd="1" destOrd="0" presId="urn:microsoft.com/office/officeart/2005/8/layout/list1"/>
    <dgm:cxn modelId="{530697B3-5907-454E-8885-669256B2665F}" type="presParOf" srcId="{55BEDAEA-3B7C-45D9-9689-07A91BDB45BE}" destId="{BD894E3A-4134-49B7-A48F-F0D37E3A28EE}" srcOrd="5" destOrd="0" presId="urn:microsoft.com/office/officeart/2005/8/layout/list1"/>
    <dgm:cxn modelId="{AE67B59E-2AB4-4250-95CF-C11B0AE982D9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Short Term Deliverables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Long Term Deliverables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6CF67560-D0C5-49AD-9ACF-DF04405030B7}">
      <dgm:prSet phldrT="[Text]"/>
      <dgm:spPr/>
      <dgm:t>
        <a:bodyPr/>
        <a:lstStyle/>
        <a:p>
          <a:r>
            <a:rPr lang="en-US" dirty="0" smtClean="0"/>
            <a:t>April 2016: Publish 2016 Compliance Supplement</a:t>
          </a:r>
          <a:endParaRPr lang="en-US" dirty="0"/>
        </a:p>
      </dgm:t>
    </dgm:pt>
    <dgm:pt modelId="{E4B9340C-3E60-4B8E-80BD-0F531F258F74}" type="parTrans" cxnId="{3FA89E3B-FD5E-4325-B320-0757FA5B858A}">
      <dgm:prSet/>
      <dgm:spPr/>
      <dgm:t>
        <a:bodyPr/>
        <a:lstStyle/>
        <a:p>
          <a:endParaRPr lang="en-US"/>
        </a:p>
      </dgm:t>
    </dgm:pt>
    <dgm:pt modelId="{51C70BE2-55D2-42E9-9B5E-B8D5E45DAD0B}" type="sibTrans" cxnId="{3FA89E3B-FD5E-4325-B320-0757FA5B858A}">
      <dgm:prSet/>
      <dgm:spPr/>
      <dgm:t>
        <a:bodyPr/>
        <a:lstStyle/>
        <a:p>
          <a:endParaRPr lang="en-US"/>
        </a:p>
      </dgm:t>
    </dgm:pt>
    <dgm:pt modelId="{8BFE6C55-9F11-4E99-B314-4236ED71D9D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Summer 2017</a:t>
          </a:r>
          <a:r>
            <a:rPr lang="en-US" dirty="0" smtClean="0"/>
            <a:t>: Revisit piloting MAX CUBE FAC analytics with agency data</a:t>
          </a:r>
          <a:endParaRPr lang="en-US" dirty="0"/>
        </a:p>
      </dgm:t>
    </dgm:pt>
    <dgm:pt modelId="{6E1A1175-052C-42DA-A5F0-B8EAD79738F5}" type="parTrans" cxnId="{FE2E5CB9-A65B-418C-8B32-FBA19689DCDB}">
      <dgm:prSet/>
      <dgm:spPr/>
      <dgm:t>
        <a:bodyPr/>
        <a:lstStyle/>
        <a:p>
          <a:endParaRPr lang="en-US"/>
        </a:p>
      </dgm:t>
    </dgm:pt>
    <dgm:pt modelId="{9FD3A262-2DFD-4D4A-A527-830AE6F77D55}" type="sibTrans" cxnId="{FE2E5CB9-A65B-418C-8B32-FBA19689DCDB}">
      <dgm:prSet/>
      <dgm:spPr/>
      <dgm:t>
        <a:bodyPr/>
        <a:lstStyle/>
        <a:p>
          <a:endParaRPr lang="en-US"/>
        </a:p>
      </dgm:t>
    </dgm:pt>
    <dgm:pt modelId="{4F50628D-BB80-4124-9D36-53413E8BD653}">
      <dgm:prSet phldrT="[Text]"/>
      <dgm:spPr/>
      <dgm:t>
        <a:bodyPr/>
        <a:lstStyle/>
        <a:p>
          <a:r>
            <a:rPr lang="en-US" dirty="0" smtClean="0"/>
            <a:t>January 2018: Plan for quality controls review of single audit with CIGIE</a:t>
          </a:r>
          <a:endParaRPr lang="en-US" dirty="0"/>
        </a:p>
      </dgm:t>
    </dgm:pt>
    <dgm:pt modelId="{616FC87B-B6EA-4190-84A2-8CAA1E063142}" type="parTrans" cxnId="{80A95893-4A7D-4F23-93EF-7D87D2854503}">
      <dgm:prSet/>
      <dgm:spPr/>
      <dgm:t>
        <a:bodyPr/>
        <a:lstStyle/>
        <a:p>
          <a:endParaRPr lang="en-US"/>
        </a:p>
      </dgm:t>
    </dgm:pt>
    <dgm:pt modelId="{2DCA1AE1-F3AA-419C-BC7B-98968F7AA19A}" type="sibTrans" cxnId="{80A95893-4A7D-4F23-93EF-7D87D2854503}">
      <dgm:prSet/>
      <dgm:spPr/>
      <dgm:t>
        <a:bodyPr/>
        <a:lstStyle/>
        <a:p>
          <a:endParaRPr lang="en-US"/>
        </a:p>
      </dgm:t>
    </dgm:pt>
    <dgm:pt modelId="{E3E0089A-4A57-416F-899E-4F67C1375166}">
      <dgm:prSet phldrT="[Text]"/>
      <dgm:spPr/>
      <dgm:t>
        <a:bodyPr/>
        <a:lstStyle/>
        <a:p>
          <a:r>
            <a:rPr lang="en-US" dirty="0" smtClean="0"/>
            <a:t>December 2015: Publish 2014 Single Audit Metrics</a:t>
          </a:r>
          <a:endParaRPr lang="en-US" dirty="0"/>
        </a:p>
      </dgm:t>
    </dgm:pt>
    <dgm:pt modelId="{A6730E73-B3A5-497E-A326-0DAB8B2E7D3C}" type="parTrans" cxnId="{050A9245-69FA-4DAD-B989-63E22D54B1D3}">
      <dgm:prSet/>
      <dgm:spPr/>
      <dgm:t>
        <a:bodyPr/>
        <a:lstStyle/>
        <a:p>
          <a:endParaRPr lang="en-US"/>
        </a:p>
      </dgm:t>
    </dgm:pt>
    <dgm:pt modelId="{4E1E3817-F9BB-4736-8677-F271227F7756}" type="sibTrans" cxnId="{050A9245-69FA-4DAD-B989-63E22D54B1D3}">
      <dgm:prSet/>
      <dgm:spPr/>
      <dgm:t>
        <a:bodyPr/>
        <a:lstStyle/>
        <a:p>
          <a:endParaRPr lang="en-US"/>
        </a:p>
      </dgm:t>
    </dgm:pt>
    <dgm:pt modelId="{A62E50E6-8666-4187-AA70-FB325F457F9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Summer 2017</a:t>
          </a:r>
          <a:r>
            <a:rPr lang="en-US" dirty="0" smtClean="0"/>
            <a:t>: Review results of Single Audit reporting pilot</a:t>
          </a:r>
          <a:endParaRPr lang="en-US" dirty="0"/>
        </a:p>
      </dgm:t>
    </dgm:pt>
    <dgm:pt modelId="{07067039-9566-44BA-8BB5-659C0997A2D3}" type="parTrans" cxnId="{C0515120-3D9F-4F8D-B887-8C2249D0C5E2}">
      <dgm:prSet/>
      <dgm:spPr/>
      <dgm:t>
        <a:bodyPr/>
        <a:lstStyle/>
        <a:p>
          <a:endParaRPr lang="en-US"/>
        </a:p>
      </dgm:t>
    </dgm:pt>
    <dgm:pt modelId="{7C028A76-9A6A-43C1-86FE-CF1D0F356E95}" type="sibTrans" cxnId="{C0515120-3D9F-4F8D-B887-8C2249D0C5E2}">
      <dgm:prSet/>
      <dgm:spPr/>
      <dgm:t>
        <a:bodyPr/>
        <a:lstStyle/>
        <a:p>
          <a:endParaRPr lang="en-US"/>
        </a:p>
      </dgm:t>
    </dgm:pt>
    <dgm:pt modelId="{4051D108-764C-48AD-A1B3-6CB2E9565BD5}">
      <dgm:prSet phldrT="[Text]"/>
      <dgm:spPr/>
      <dgm:t>
        <a:bodyPr/>
        <a:lstStyle/>
        <a:p>
          <a:r>
            <a:rPr lang="en-US" dirty="0" smtClean="0"/>
            <a:t>Summer 2016: Begin piloting streamlined process for single audit reporting as part of the DATA Act Section 5 Pilot</a:t>
          </a:r>
          <a:endParaRPr lang="en-US" dirty="0"/>
        </a:p>
      </dgm:t>
    </dgm:pt>
    <dgm:pt modelId="{D50B3F6C-EF51-477E-85FB-8E6E74CCCBDD}" type="parTrans" cxnId="{A768D9C0-2A9A-4F7D-8BFB-D603D96B91BA}">
      <dgm:prSet/>
      <dgm:spPr/>
      <dgm:t>
        <a:bodyPr/>
        <a:lstStyle/>
        <a:p>
          <a:endParaRPr lang="en-US"/>
        </a:p>
      </dgm:t>
    </dgm:pt>
    <dgm:pt modelId="{2CA091DB-AA23-4B09-8E0D-D554B45521AB}" type="sibTrans" cxnId="{A768D9C0-2A9A-4F7D-8BFB-D603D96B91BA}">
      <dgm:prSet/>
      <dgm:spPr/>
      <dgm:t>
        <a:bodyPr/>
        <a:lstStyle/>
        <a:p>
          <a:endParaRPr lang="en-US"/>
        </a:p>
      </dgm:t>
    </dgm:pt>
    <dgm:pt modelId="{ACD0C6C0-0414-4F38-B23B-9D77AFD2385D}">
      <dgm:prSet phldrT="[Text]"/>
      <dgm:spPr/>
      <dgm:t>
        <a:bodyPr/>
        <a:lstStyle/>
        <a:p>
          <a:r>
            <a:rPr lang="en-US" dirty="0" smtClean="0"/>
            <a:t>Winter 2016: Analyze and publish 2015 single audit metrics</a:t>
          </a:r>
          <a:endParaRPr lang="en-US" dirty="0"/>
        </a:p>
      </dgm:t>
    </dgm:pt>
    <dgm:pt modelId="{C582D5D8-FA73-4FF6-BAEF-7B5E4797B6CB}" type="parTrans" cxnId="{424F8BEE-6F54-40AF-B28E-CC10500E1E7A}">
      <dgm:prSet/>
      <dgm:spPr/>
    </dgm:pt>
    <dgm:pt modelId="{4C9457C8-59F9-466D-BFC2-AF994F48B338}" type="sibTrans" cxnId="{424F8BEE-6F54-40AF-B28E-CC10500E1E7A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15120-3D9F-4F8D-B887-8C2249D0C5E2}" srcId="{C88D9F46-992D-4903-82B1-240B844FEE2E}" destId="{A62E50E6-8666-4187-AA70-FB325F457F9D}" srcOrd="2" destOrd="0" parTransId="{07067039-9566-44BA-8BB5-659C0997A2D3}" sibTransId="{7C028A76-9A6A-43C1-86FE-CF1D0F356E95}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59B7B19F-FEF1-4629-8D7B-03FBC35C0CED}" type="presOf" srcId="{A62E50E6-8666-4187-AA70-FB325F457F9D}" destId="{F717F4A4-EEF4-4E8F-A50F-969F3531066D}" srcOrd="0" destOrd="2" presId="urn:microsoft.com/office/officeart/2005/8/layout/list1"/>
    <dgm:cxn modelId="{06BA7508-C951-4E6F-82B8-0817DCD43CDF}" type="presOf" srcId="{8BFE6C55-9F11-4E99-B314-4236ED71D9DC}" destId="{F717F4A4-EEF4-4E8F-A50F-969F3531066D}" srcOrd="0" destOrd="3" presId="urn:microsoft.com/office/officeart/2005/8/layout/list1"/>
    <dgm:cxn modelId="{320264E0-A8CB-4B94-BD37-DD7CC4A97EB3}" type="presOf" srcId="{6CF67560-D0C5-49AD-9ACF-DF04405030B7}" destId="{DD76970C-7F4B-42FD-A4E1-FEA72A505978}" srcOrd="0" destOrd="1" presId="urn:microsoft.com/office/officeart/2005/8/layout/list1"/>
    <dgm:cxn modelId="{B27DFE25-1186-4CFD-81A8-79483D600393}" type="presOf" srcId="{0BD9D848-8C81-4306-A340-1C18DF6731CE}" destId="{0477585E-29B5-4141-BD89-E60F85570C89}" srcOrd="1" destOrd="0" presId="urn:microsoft.com/office/officeart/2005/8/layout/list1"/>
    <dgm:cxn modelId="{A768D9C0-2A9A-4F7D-8BFB-D603D96B91BA}" srcId="{C88D9F46-992D-4903-82B1-240B844FEE2E}" destId="{4051D108-764C-48AD-A1B3-6CB2E9565BD5}" srcOrd="0" destOrd="0" parTransId="{D50B3F6C-EF51-477E-85FB-8E6E74CCCBDD}" sibTransId="{2CA091DB-AA23-4B09-8E0D-D554B45521AB}"/>
    <dgm:cxn modelId="{3FA89E3B-FD5E-4325-B320-0757FA5B858A}" srcId="{0BD9D848-8C81-4306-A340-1C18DF6731CE}" destId="{6CF67560-D0C5-49AD-9ACF-DF04405030B7}" srcOrd="1" destOrd="0" parTransId="{E4B9340C-3E60-4B8E-80BD-0F531F258F74}" sibTransId="{51C70BE2-55D2-42E9-9B5E-B8D5E45DAD0B}"/>
    <dgm:cxn modelId="{9B073106-6168-40EC-AF14-FCF1C36685FA}" type="presOf" srcId="{C88D9F46-992D-4903-82B1-240B844FEE2E}" destId="{0473A7C1-7F67-455D-8CC4-A530E9142758}" srcOrd="0" destOrd="0" presId="urn:microsoft.com/office/officeart/2005/8/layout/list1"/>
    <dgm:cxn modelId="{588A4CA7-69B5-4931-A728-D2DE483F1341}" type="presOf" srcId="{C88D9F46-992D-4903-82B1-240B844FEE2E}" destId="{9BEF47FE-5B5E-4723-8394-411E2195B905}" srcOrd="1" destOrd="0" presId="urn:microsoft.com/office/officeart/2005/8/layout/list1"/>
    <dgm:cxn modelId="{B4188EC6-3909-4D53-A73C-E8C470674679}" type="presOf" srcId="{ACD0C6C0-0414-4F38-B23B-9D77AFD2385D}" destId="{F717F4A4-EEF4-4E8F-A50F-969F3531066D}" srcOrd="0" destOrd="1" presId="urn:microsoft.com/office/officeart/2005/8/layout/list1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80A95893-4A7D-4F23-93EF-7D87D2854503}" srcId="{C88D9F46-992D-4903-82B1-240B844FEE2E}" destId="{4F50628D-BB80-4124-9D36-53413E8BD653}" srcOrd="4" destOrd="0" parTransId="{616FC87B-B6EA-4190-84A2-8CAA1E063142}" sibTransId="{2DCA1AE1-F3AA-419C-BC7B-98968F7AA19A}"/>
    <dgm:cxn modelId="{309C8DB9-7046-4F49-916E-D4B01C4D1188}" type="presOf" srcId="{4051D108-764C-48AD-A1B3-6CB2E9565BD5}" destId="{F717F4A4-EEF4-4E8F-A50F-969F3531066D}" srcOrd="0" destOrd="0" presId="urn:microsoft.com/office/officeart/2005/8/layout/list1"/>
    <dgm:cxn modelId="{5B05AAEF-CE73-47C2-8233-AB71CDBA3A02}" type="presOf" srcId="{4F50628D-BB80-4124-9D36-53413E8BD653}" destId="{F717F4A4-EEF4-4E8F-A50F-969F3531066D}" srcOrd="0" destOrd="4" presId="urn:microsoft.com/office/officeart/2005/8/layout/list1"/>
    <dgm:cxn modelId="{FE2E5CB9-A65B-418C-8B32-FBA19689DCDB}" srcId="{C88D9F46-992D-4903-82B1-240B844FEE2E}" destId="{8BFE6C55-9F11-4E99-B314-4236ED71D9DC}" srcOrd="3" destOrd="0" parTransId="{6E1A1175-052C-42DA-A5F0-B8EAD79738F5}" sibTransId="{9FD3A262-2DFD-4D4A-A527-830AE6F77D55}"/>
    <dgm:cxn modelId="{0F2FD792-49FF-4398-A593-2C37BC92354C}" type="presOf" srcId="{E3E0089A-4A57-416F-899E-4F67C1375166}" destId="{DD76970C-7F4B-42FD-A4E1-FEA72A505978}" srcOrd="0" destOrd="0" presId="urn:microsoft.com/office/officeart/2005/8/layout/list1"/>
    <dgm:cxn modelId="{424F8BEE-6F54-40AF-B28E-CC10500E1E7A}" srcId="{C88D9F46-992D-4903-82B1-240B844FEE2E}" destId="{ACD0C6C0-0414-4F38-B23B-9D77AFD2385D}" srcOrd="1" destOrd="0" parTransId="{C582D5D8-FA73-4FF6-BAEF-7B5E4797B6CB}" sibTransId="{4C9457C8-59F9-466D-BFC2-AF994F48B338}"/>
    <dgm:cxn modelId="{050A9245-69FA-4DAD-B989-63E22D54B1D3}" srcId="{0BD9D848-8C81-4306-A340-1C18DF6731CE}" destId="{E3E0089A-4A57-416F-899E-4F67C1375166}" srcOrd="0" destOrd="0" parTransId="{A6730E73-B3A5-497E-A326-0DAB8B2E7D3C}" sibTransId="{4E1E3817-F9BB-4736-8677-F271227F7756}"/>
    <dgm:cxn modelId="{7D30B962-F6BC-4A97-A382-74C06FA2152F}" type="presOf" srcId="{0BD9D848-8C81-4306-A340-1C18DF6731CE}" destId="{EDDC3CB3-8596-4583-82F5-667C0FFBC3E2}" srcOrd="0" destOrd="0" presId="urn:microsoft.com/office/officeart/2005/8/layout/list1"/>
    <dgm:cxn modelId="{6242C2A2-32D1-45EF-B4BB-D4988540DA31}" type="presOf" srcId="{F23443A2-D3BE-43C3-976C-14775433D9DE}" destId="{55BEDAEA-3B7C-45D9-9689-07A91BDB45BE}" srcOrd="0" destOrd="0" presId="urn:microsoft.com/office/officeart/2005/8/layout/list1"/>
    <dgm:cxn modelId="{038622F3-0F3F-4EA4-9159-FE0870CEC443}" type="presParOf" srcId="{55BEDAEA-3B7C-45D9-9689-07A91BDB45BE}" destId="{F4CA760D-1998-494B-A7BC-4970DE67F856}" srcOrd="0" destOrd="0" presId="urn:microsoft.com/office/officeart/2005/8/layout/list1"/>
    <dgm:cxn modelId="{7CF65FFD-221B-4A79-B462-D3346EDDE709}" type="presParOf" srcId="{F4CA760D-1998-494B-A7BC-4970DE67F856}" destId="{EDDC3CB3-8596-4583-82F5-667C0FFBC3E2}" srcOrd="0" destOrd="0" presId="urn:microsoft.com/office/officeart/2005/8/layout/list1"/>
    <dgm:cxn modelId="{D5B28779-A2C5-4764-B640-6C2D7C126D1E}" type="presParOf" srcId="{F4CA760D-1998-494B-A7BC-4970DE67F856}" destId="{0477585E-29B5-4141-BD89-E60F85570C89}" srcOrd="1" destOrd="0" presId="urn:microsoft.com/office/officeart/2005/8/layout/list1"/>
    <dgm:cxn modelId="{41A39681-A196-4B5D-95D1-69662D324219}" type="presParOf" srcId="{55BEDAEA-3B7C-45D9-9689-07A91BDB45BE}" destId="{1B424D43-B20A-48A3-B693-537AF0D80E63}" srcOrd="1" destOrd="0" presId="urn:microsoft.com/office/officeart/2005/8/layout/list1"/>
    <dgm:cxn modelId="{EDF1CBED-5146-44C0-AA09-327401DAFFB8}" type="presParOf" srcId="{55BEDAEA-3B7C-45D9-9689-07A91BDB45BE}" destId="{DD76970C-7F4B-42FD-A4E1-FEA72A505978}" srcOrd="2" destOrd="0" presId="urn:microsoft.com/office/officeart/2005/8/layout/list1"/>
    <dgm:cxn modelId="{7BBE7D6C-AEBB-4D9B-A862-EB868D6A11D1}" type="presParOf" srcId="{55BEDAEA-3B7C-45D9-9689-07A91BDB45BE}" destId="{BBC6885C-4C32-4CDB-91AE-00168EBB2B44}" srcOrd="3" destOrd="0" presId="urn:microsoft.com/office/officeart/2005/8/layout/list1"/>
    <dgm:cxn modelId="{E41D0B71-0F6C-4752-A9C0-3B2F25524382}" type="presParOf" srcId="{55BEDAEA-3B7C-45D9-9689-07A91BDB45BE}" destId="{A54F3777-68C4-4F25-B50B-B143A2EC44EA}" srcOrd="4" destOrd="0" presId="urn:microsoft.com/office/officeart/2005/8/layout/list1"/>
    <dgm:cxn modelId="{F209965A-9C28-44C8-BFD6-0F034B1ECEE6}" type="presParOf" srcId="{A54F3777-68C4-4F25-B50B-B143A2EC44EA}" destId="{0473A7C1-7F67-455D-8CC4-A530E9142758}" srcOrd="0" destOrd="0" presId="urn:microsoft.com/office/officeart/2005/8/layout/list1"/>
    <dgm:cxn modelId="{4F304869-8D09-4417-BBED-CDD2D1712F70}" type="presParOf" srcId="{A54F3777-68C4-4F25-B50B-B143A2EC44EA}" destId="{9BEF47FE-5B5E-4723-8394-411E2195B905}" srcOrd="1" destOrd="0" presId="urn:microsoft.com/office/officeart/2005/8/layout/list1"/>
    <dgm:cxn modelId="{293F85CB-62B4-4FA0-B7F7-ED66D631A82E}" type="presParOf" srcId="{55BEDAEA-3B7C-45D9-9689-07A91BDB45BE}" destId="{BD894E3A-4134-49B7-A48F-F0D37E3A28EE}" srcOrd="5" destOrd="0" presId="urn:microsoft.com/office/officeart/2005/8/layout/list1"/>
    <dgm:cxn modelId="{CA3D9598-40A2-4FEF-B9E8-957AD6DCF21C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Challenge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Accomplishments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3E2EE0F9-63F8-4DC6-9FF7-8EA01F55213D}">
      <dgm:prSet phldrT="[Text]"/>
      <dgm:spPr/>
      <dgm:t>
        <a:bodyPr/>
        <a:lstStyle/>
        <a:p>
          <a:r>
            <a:rPr lang="en-US" dirty="0" smtClean="0"/>
            <a:t>Inconsistent interpretation and implementation of the guidance</a:t>
          </a:r>
          <a:endParaRPr lang="en-US" dirty="0"/>
        </a:p>
      </dgm:t>
    </dgm:pt>
    <dgm:pt modelId="{8B9FBEAB-A48A-479E-92BA-CC5E318FE896}" type="parTrans" cxnId="{BECBA65E-9F68-4B7A-A5F2-9DAC159EC5C0}">
      <dgm:prSet/>
      <dgm:spPr/>
      <dgm:t>
        <a:bodyPr/>
        <a:lstStyle/>
        <a:p>
          <a:endParaRPr lang="en-US"/>
        </a:p>
      </dgm:t>
    </dgm:pt>
    <dgm:pt modelId="{60A7229D-4D6D-40F1-A415-A09111E27757}" type="sibTrans" cxnId="{BECBA65E-9F68-4B7A-A5F2-9DAC159EC5C0}">
      <dgm:prSet/>
      <dgm:spPr/>
      <dgm:t>
        <a:bodyPr/>
        <a:lstStyle/>
        <a:p>
          <a:endParaRPr lang="en-US"/>
        </a:p>
      </dgm:t>
    </dgm:pt>
    <dgm:pt modelId="{7CD8A0DF-4B90-4C53-B8E5-4076943C8495}">
      <dgm:prSet phldrT="[Text]"/>
      <dgm:spPr/>
      <dgm:t>
        <a:bodyPr/>
        <a:lstStyle/>
        <a:p>
          <a:r>
            <a:rPr lang="en-US" dirty="0" smtClean="0"/>
            <a:t>Influx of inquiries regarding the guidance</a:t>
          </a:r>
          <a:endParaRPr lang="en-US" dirty="0"/>
        </a:p>
      </dgm:t>
    </dgm:pt>
    <dgm:pt modelId="{62CED7E8-1F4E-4038-BB60-77954D98A481}" type="parTrans" cxnId="{D1E56CD7-77DA-4206-9EFA-A287C32C5F99}">
      <dgm:prSet/>
      <dgm:spPr/>
      <dgm:t>
        <a:bodyPr/>
        <a:lstStyle/>
        <a:p>
          <a:endParaRPr lang="en-US"/>
        </a:p>
      </dgm:t>
    </dgm:pt>
    <dgm:pt modelId="{5E8D594E-D864-44AB-90B0-04B1F67DE363}" type="sibTrans" cxnId="{D1E56CD7-77DA-4206-9EFA-A287C32C5F99}">
      <dgm:prSet/>
      <dgm:spPr/>
      <dgm:t>
        <a:bodyPr/>
        <a:lstStyle/>
        <a:p>
          <a:endParaRPr lang="en-US"/>
        </a:p>
      </dgm:t>
    </dgm:pt>
    <dgm:pt modelId="{8310BD50-CC63-4578-B3B2-0A7BF1447FB9}">
      <dgm:prSet phldrT="[Text]"/>
      <dgm:spPr/>
      <dgm:t>
        <a:bodyPr/>
        <a:lstStyle/>
        <a:p>
          <a:r>
            <a:rPr lang="en-US" dirty="0" smtClean="0"/>
            <a:t>Lack of institutionalized process to make updates and changes to Uniform Guidance</a:t>
          </a:r>
          <a:endParaRPr lang="en-US" dirty="0"/>
        </a:p>
      </dgm:t>
    </dgm:pt>
    <dgm:pt modelId="{07038C20-E633-4494-9CF0-CAAAFBF3749B}" type="parTrans" cxnId="{F29B90D3-A45A-4CCC-8E91-174994C59EDD}">
      <dgm:prSet/>
      <dgm:spPr/>
      <dgm:t>
        <a:bodyPr/>
        <a:lstStyle/>
        <a:p>
          <a:endParaRPr lang="en-US"/>
        </a:p>
      </dgm:t>
    </dgm:pt>
    <dgm:pt modelId="{FD58E916-D7C7-4050-A162-3D7971FD5E48}" type="sibTrans" cxnId="{F29B90D3-A45A-4CCC-8E91-174994C59EDD}">
      <dgm:prSet/>
      <dgm:spPr/>
      <dgm:t>
        <a:bodyPr/>
        <a:lstStyle/>
        <a:p>
          <a:endParaRPr lang="en-US"/>
        </a:p>
      </dgm:t>
    </dgm:pt>
    <dgm:pt modelId="{40C4F5CE-BD8C-4A21-BC71-4CC71F0C88A7}">
      <dgm:prSet phldrT="[Text]"/>
      <dgm:spPr/>
      <dgm:t>
        <a:bodyPr/>
        <a:lstStyle/>
        <a:p>
          <a:r>
            <a:rPr lang="en-US" dirty="0" smtClean="0"/>
            <a:t>December 2014: 28 Federal awarding agencies adopted the Uniform Guidance and initial technical corrections published</a:t>
          </a:r>
          <a:endParaRPr lang="en-US" dirty="0"/>
        </a:p>
      </dgm:t>
    </dgm:pt>
    <dgm:pt modelId="{07144D5F-036F-4BF7-8779-6A94C6FDA22B}" type="parTrans" cxnId="{B196560A-D937-4307-B6D4-9646039281DE}">
      <dgm:prSet/>
      <dgm:spPr/>
      <dgm:t>
        <a:bodyPr/>
        <a:lstStyle/>
        <a:p>
          <a:endParaRPr lang="en-US"/>
        </a:p>
      </dgm:t>
    </dgm:pt>
    <dgm:pt modelId="{7FEF4ED1-DE6C-4D67-AC3D-FDA1B6799AB0}" type="sibTrans" cxnId="{B196560A-D937-4307-B6D4-9646039281DE}">
      <dgm:prSet/>
      <dgm:spPr/>
      <dgm:t>
        <a:bodyPr/>
        <a:lstStyle/>
        <a:p>
          <a:endParaRPr lang="en-US"/>
        </a:p>
      </dgm:t>
    </dgm:pt>
    <dgm:pt modelId="{53702FC8-FBAA-4807-9C23-7AFE2ED8D899}">
      <dgm:prSet phldrT="[Text]"/>
      <dgm:spPr/>
      <dgm:t>
        <a:bodyPr/>
        <a:lstStyle/>
        <a:p>
          <a:r>
            <a:rPr lang="en-US" dirty="0" smtClean="0"/>
            <a:t>September 2015: Published updated FAQ and additional technical corrections</a:t>
          </a:r>
          <a:endParaRPr lang="en-US" dirty="0"/>
        </a:p>
      </dgm:t>
    </dgm:pt>
    <dgm:pt modelId="{503899A7-A6DB-4039-B8CB-D7AB93D5D66D}" type="parTrans" cxnId="{42AE6D60-6BAB-4F1B-8F2D-159FA58CA4C3}">
      <dgm:prSet/>
      <dgm:spPr/>
      <dgm:t>
        <a:bodyPr/>
        <a:lstStyle/>
        <a:p>
          <a:endParaRPr lang="en-US"/>
        </a:p>
      </dgm:t>
    </dgm:pt>
    <dgm:pt modelId="{1424DB29-1732-4CD1-A9A4-7552138F81C7}" type="sibTrans" cxnId="{42AE6D60-6BAB-4F1B-8F2D-159FA58CA4C3}">
      <dgm:prSet/>
      <dgm:spPr/>
      <dgm:t>
        <a:bodyPr/>
        <a:lstStyle/>
        <a:p>
          <a:endParaRPr lang="en-US"/>
        </a:p>
      </dgm:t>
    </dgm:pt>
    <dgm:pt modelId="{276AF8FF-3461-46CB-AB65-B35FA7CA9016}">
      <dgm:prSet phldrT="[Text]"/>
      <dgm:spPr/>
      <dgm:t>
        <a:bodyPr/>
        <a:lstStyle/>
        <a:p>
          <a:r>
            <a:rPr lang="en-US" dirty="0" smtClean="0"/>
            <a:t>September 2015: Published 2014 Administrative Baseline Metrics</a:t>
          </a:r>
          <a:endParaRPr lang="en-US" dirty="0"/>
        </a:p>
      </dgm:t>
    </dgm:pt>
    <dgm:pt modelId="{AC513B04-EDB0-478A-9970-68CC86B11489}" type="parTrans" cxnId="{96B3CFF8-5D45-40E0-9CD8-5991A5D10FB6}">
      <dgm:prSet/>
      <dgm:spPr/>
    </dgm:pt>
    <dgm:pt modelId="{A46139CC-CEFC-45BA-9B61-6F6BEF7CF730}" type="sibTrans" cxnId="{96B3CFF8-5D45-40E0-9CD8-5991A5D10FB6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CBA65E-9F68-4B7A-A5F2-9DAC159EC5C0}" srcId="{0BD9D848-8C81-4306-A340-1C18DF6731CE}" destId="{3E2EE0F9-63F8-4DC6-9FF7-8EA01F55213D}" srcOrd="0" destOrd="0" parTransId="{8B9FBEAB-A48A-479E-92BA-CC5E318FE896}" sibTransId="{60A7229D-4D6D-40F1-A415-A09111E27757}"/>
    <dgm:cxn modelId="{9D308EBC-4948-41B4-9895-28D569B0B652}" type="presOf" srcId="{C88D9F46-992D-4903-82B1-240B844FEE2E}" destId="{9BEF47FE-5B5E-4723-8394-411E2195B905}" srcOrd="1" destOrd="0" presId="urn:microsoft.com/office/officeart/2005/8/layout/list1"/>
    <dgm:cxn modelId="{42AE6D60-6BAB-4F1B-8F2D-159FA58CA4C3}" srcId="{C88D9F46-992D-4903-82B1-240B844FEE2E}" destId="{53702FC8-FBAA-4807-9C23-7AFE2ED8D899}" srcOrd="1" destOrd="0" parTransId="{503899A7-A6DB-4039-B8CB-D7AB93D5D66D}" sibTransId="{1424DB29-1732-4CD1-A9A4-7552138F81C7}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2931EFE4-6325-4350-AD7D-5C517E4BE98B}" type="presOf" srcId="{0BD9D848-8C81-4306-A340-1C18DF6731CE}" destId="{0477585E-29B5-4141-BD89-E60F85570C89}" srcOrd="1" destOrd="0" presId="urn:microsoft.com/office/officeart/2005/8/layout/list1"/>
    <dgm:cxn modelId="{C94CE025-5E3E-4DFE-974A-7D44EB539521}" type="presOf" srcId="{276AF8FF-3461-46CB-AB65-B35FA7CA9016}" destId="{F717F4A4-EEF4-4E8F-A50F-969F3531066D}" srcOrd="0" destOrd="2" presId="urn:microsoft.com/office/officeart/2005/8/layout/list1"/>
    <dgm:cxn modelId="{7BE9B245-1CCC-484A-A488-DB888D8871D4}" type="presOf" srcId="{3E2EE0F9-63F8-4DC6-9FF7-8EA01F55213D}" destId="{DD76970C-7F4B-42FD-A4E1-FEA72A505978}" srcOrd="0" destOrd="0" presId="urn:microsoft.com/office/officeart/2005/8/layout/list1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173318FE-8CB7-4FAF-B044-0A5F7B381DF3}" type="presOf" srcId="{F23443A2-D3BE-43C3-976C-14775433D9DE}" destId="{55BEDAEA-3B7C-45D9-9689-07A91BDB45BE}" srcOrd="0" destOrd="0" presId="urn:microsoft.com/office/officeart/2005/8/layout/list1"/>
    <dgm:cxn modelId="{B196560A-D937-4307-B6D4-9646039281DE}" srcId="{C88D9F46-992D-4903-82B1-240B844FEE2E}" destId="{40C4F5CE-BD8C-4A21-BC71-4CC71F0C88A7}" srcOrd="0" destOrd="0" parTransId="{07144D5F-036F-4BF7-8779-6A94C6FDA22B}" sibTransId="{7FEF4ED1-DE6C-4D67-AC3D-FDA1B6799AB0}"/>
    <dgm:cxn modelId="{6AE4A79B-A915-4CA0-91CE-4EBB7739257D}" type="presOf" srcId="{8310BD50-CC63-4578-B3B2-0A7BF1447FB9}" destId="{DD76970C-7F4B-42FD-A4E1-FEA72A505978}" srcOrd="0" destOrd="2" presId="urn:microsoft.com/office/officeart/2005/8/layout/list1"/>
    <dgm:cxn modelId="{7FA7C7F4-133E-4465-811F-B102E1FFB83B}" type="presOf" srcId="{40C4F5CE-BD8C-4A21-BC71-4CC71F0C88A7}" destId="{F717F4A4-EEF4-4E8F-A50F-969F3531066D}" srcOrd="0" destOrd="0" presId="urn:microsoft.com/office/officeart/2005/8/layout/list1"/>
    <dgm:cxn modelId="{D1E56CD7-77DA-4206-9EFA-A287C32C5F99}" srcId="{0BD9D848-8C81-4306-A340-1C18DF6731CE}" destId="{7CD8A0DF-4B90-4C53-B8E5-4076943C8495}" srcOrd="1" destOrd="0" parTransId="{62CED7E8-1F4E-4038-BB60-77954D98A481}" sibTransId="{5E8D594E-D864-44AB-90B0-04B1F67DE363}"/>
    <dgm:cxn modelId="{129D8CA6-CB38-4BAE-9655-428EDF10930A}" type="presOf" srcId="{7CD8A0DF-4B90-4C53-B8E5-4076943C8495}" destId="{DD76970C-7F4B-42FD-A4E1-FEA72A505978}" srcOrd="0" destOrd="1" presId="urn:microsoft.com/office/officeart/2005/8/layout/list1"/>
    <dgm:cxn modelId="{F29B90D3-A45A-4CCC-8E91-174994C59EDD}" srcId="{0BD9D848-8C81-4306-A340-1C18DF6731CE}" destId="{8310BD50-CC63-4578-B3B2-0A7BF1447FB9}" srcOrd="2" destOrd="0" parTransId="{07038C20-E633-4494-9CF0-CAAAFBF3749B}" sibTransId="{FD58E916-D7C7-4050-A162-3D7971FD5E48}"/>
    <dgm:cxn modelId="{7FF043B7-75E7-485A-9008-890FC10C882C}" type="presOf" srcId="{C88D9F46-992D-4903-82B1-240B844FEE2E}" destId="{0473A7C1-7F67-455D-8CC4-A530E9142758}" srcOrd="0" destOrd="0" presId="urn:microsoft.com/office/officeart/2005/8/layout/list1"/>
    <dgm:cxn modelId="{96B3CFF8-5D45-40E0-9CD8-5991A5D10FB6}" srcId="{C88D9F46-992D-4903-82B1-240B844FEE2E}" destId="{276AF8FF-3461-46CB-AB65-B35FA7CA9016}" srcOrd="2" destOrd="0" parTransId="{AC513B04-EDB0-478A-9970-68CC86B11489}" sibTransId="{A46139CC-CEFC-45BA-9B61-6F6BEF7CF730}"/>
    <dgm:cxn modelId="{173FC3E8-67BC-49A6-BF75-667F73116AFE}" type="presOf" srcId="{0BD9D848-8C81-4306-A340-1C18DF6731CE}" destId="{EDDC3CB3-8596-4583-82F5-667C0FFBC3E2}" srcOrd="0" destOrd="0" presId="urn:microsoft.com/office/officeart/2005/8/layout/list1"/>
    <dgm:cxn modelId="{03D5C29E-03D3-4CAD-9CAC-994EBA35AF56}" type="presOf" srcId="{53702FC8-FBAA-4807-9C23-7AFE2ED8D899}" destId="{F717F4A4-EEF4-4E8F-A50F-969F3531066D}" srcOrd="0" destOrd="1" presId="urn:microsoft.com/office/officeart/2005/8/layout/list1"/>
    <dgm:cxn modelId="{EEBA6C1F-4DB0-4B38-9C5B-DD3B1EA27D9B}" type="presParOf" srcId="{55BEDAEA-3B7C-45D9-9689-07A91BDB45BE}" destId="{F4CA760D-1998-494B-A7BC-4970DE67F856}" srcOrd="0" destOrd="0" presId="urn:microsoft.com/office/officeart/2005/8/layout/list1"/>
    <dgm:cxn modelId="{96899FC2-EDFC-43F3-A83D-08AED884C0C7}" type="presParOf" srcId="{F4CA760D-1998-494B-A7BC-4970DE67F856}" destId="{EDDC3CB3-8596-4583-82F5-667C0FFBC3E2}" srcOrd="0" destOrd="0" presId="urn:microsoft.com/office/officeart/2005/8/layout/list1"/>
    <dgm:cxn modelId="{F75022DE-00E2-4E12-B8A2-F92D28FE5C2E}" type="presParOf" srcId="{F4CA760D-1998-494B-A7BC-4970DE67F856}" destId="{0477585E-29B5-4141-BD89-E60F85570C89}" srcOrd="1" destOrd="0" presId="urn:microsoft.com/office/officeart/2005/8/layout/list1"/>
    <dgm:cxn modelId="{4087ED1D-D3E6-4410-889B-21A3B2CD7C42}" type="presParOf" srcId="{55BEDAEA-3B7C-45D9-9689-07A91BDB45BE}" destId="{1B424D43-B20A-48A3-B693-537AF0D80E63}" srcOrd="1" destOrd="0" presId="urn:microsoft.com/office/officeart/2005/8/layout/list1"/>
    <dgm:cxn modelId="{2BC82F2F-7032-48C7-BF10-F6309C1D6FE6}" type="presParOf" srcId="{55BEDAEA-3B7C-45D9-9689-07A91BDB45BE}" destId="{DD76970C-7F4B-42FD-A4E1-FEA72A505978}" srcOrd="2" destOrd="0" presId="urn:microsoft.com/office/officeart/2005/8/layout/list1"/>
    <dgm:cxn modelId="{F70392DE-109A-4BC4-8BD7-72B89767D2DD}" type="presParOf" srcId="{55BEDAEA-3B7C-45D9-9689-07A91BDB45BE}" destId="{BBC6885C-4C32-4CDB-91AE-00168EBB2B44}" srcOrd="3" destOrd="0" presId="urn:microsoft.com/office/officeart/2005/8/layout/list1"/>
    <dgm:cxn modelId="{EDCECB78-419C-4B04-8E7E-157ADA41BE5C}" type="presParOf" srcId="{55BEDAEA-3B7C-45D9-9689-07A91BDB45BE}" destId="{A54F3777-68C4-4F25-B50B-B143A2EC44EA}" srcOrd="4" destOrd="0" presId="urn:microsoft.com/office/officeart/2005/8/layout/list1"/>
    <dgm:cxn modelId="{F045351C-1BE0-4EAA-9676-77C7BFE08DF1}" type="presParOf" srcId="{A54F3777-68C4-4F25-B50B-B143A2EC44EA}" destId="{0473A7C1-7F67-455D-8CC4-A530E9142758}" srcOrd="0" destOrd="0" presId="urn:microsoft.com/office/officeart/2005/8/layout/list1"/>
    <dgm:cxn modelId="{A00D82C3-4299-4230-ABD4-4BE71F514C5F}" type="presParOf" srcId="{A54F3777-68C4-4F25-B50B-B143A2EC44EA}" destId="{9BEF47FE-5B5E-4723-8394-411E2195B905}" srcOrd="1" destOrd="0" presId="urn:microsoft.com/office/officeart/2005/8/layout/list1"/>
    <dgm:cxn modelId="{B0249897-453C-4081-9227-7C23333B3F01}" type="presParOf" srcId="{55BEDAEA-3B7C-45D9-9689-07A91BDB45BE}" destId="{BD894E3A-4134-49B7-A48F-F0D37E3A28EE}" srcOrd="5" destOrd="0" presId="urn:microsoft.com/office/officeart/2005/8/layout/list1"/>
    <dgm:cxn modelId="{C8D89FD3-5E9D-4A76-912D-B53B785F0611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Short Term Deliverables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Long Term Deliverables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8BFE6C55-9F11-4E99-B314-4236ED71D9DC}">
      <dgm:prSet phldrT="[Text]"/>
      <dgm:spPr/>
      <dgm:t>
        <a:bodyPr/>
        <a:lstStyle/>
        <a:p>
          <a:r>
            <a:rPr lang="en-US" dirty="0" smtClean="0"/>
            <a:t>Fall 2016: Establish transparent process to update the Uniform Guidance</a:t>
          </a:r>
          <a:endParaRPr lang="en-US" dirty="0"/>
        </a:p>
      </dgm:t>
    </dgm:pt>
    <dgm:pt modelId="{6E1A1175-052C-42DA-A5F0-B8EAD79738F5}" type="parTrans" cxnId="{FE2E5CB9-A65B-418C-8B32-FBA19689DCDB}">
      <dgm:prSet/>
      <dgm:spPr/>
      <dgm:t>
        <a:bodyPr/>
        <a:lstStyle/>
        <a:p>
          <a:endParaRPr lang="en-US"/>
        </a:p>
      </dgm:t>
    </dgm:pt>
    <dgm:pt modelId="{9FD3A262-2DFD-4D4A-A527-830AE6F77D55}" type="sibTrans" cxnId="{FE2E5CB9-A65B-418C-8B32-FBA19689DCDB}">
      <dgm:prSet/>
      <dgm:spPr/>
      <dgm:t>
        <a:bodyPr/>
        <a:lstStyle/>
        <a:p>
          <a:endParaRPr lang="en-US"/>
        </a:p>
      </dgm:t>
    </dgm:pt>
    <dgm:pt modelId="{E80661E4-1C50-42DE-B05F-A99835BF4704}">
      <dgm:prSet phldrT="[Text]"/>
      <dgm:spPr/>
      <dgm:t>
        <a:bodyPr/>
        <a:lstStyle/>
        <a:p>
          <a:r>
            <a:rPr lang="en-US" dirty="0" smtClean="0"/>
            <a:t>February 2016: Collect best practices from agencies and recipients</a:t>
          </a:r>
          <a:endParaRPr lang="en-US" dirty="0"/>
        </a:p>
      </dgm:t>
    </dgm:pt>
    <dgm:pt modelId="{77F98207-C1F2-49A8-B607-1247D769CBDF}" type="parTrans" cxnId="{BE36AED0-8C5C-4912-8069-C67786B15EAB}">
      <dgm:prSet/>
      <dgm:spPr/>
      <dgm:t>
        <a:bodyPr/>
        <a:lstStyle/>
        <a:p>
          <a:endParaRPr lang="en-US"/>
        </a:p>
      </dgm:t>
    </dgm:pt>
    <dgm:pt modelId="{AAD17D0B-D616-4F36-80B2-2ACF66C479CC}" type="sibTrans" cxnId="{BE36AED0-8C5C-4912-8069-C67786B15EAB}">
      <dgm:prSet/>
      <dgm:spPr/>
      <dgm:t>
        <a:bodyPr/>
        <a:lstStyle/>
        <a:p>
          <a:endParaRPr lang="en-US"/>
        </a:p>
      </dgm:t>
    </dgm:pt>
    <dgm:pt modelId="{41108E34-3407-40C7-ABD5-55D78BC2D5F5}">
      <dgm:prSet phldrT="[Text]"/>
      <dgm:spPr/>
      <dgm:t>
        <a:bodyPr/>
        <a:lstStyle/>
        <a:p>
          <a:r>
            <a:rPr lang="en-US" dirty="0" smtClean="0"/>
            <a:t>December 2015: Publish Federal points of contact regarding implementation questions to COFAR website</a:t>
          </a:r>
          <a:endParaRPr lang="en-US" dirty="0"/>
        </a:p>
      </dgm:t>
    </dgm:pt>
    <dgm:pt modelId="{ABB9EA1B-BD31-457C-9EDF-3F1A453894D6}" type="parTrans" cxnId="{0A2BEDF2-41A6-4900-8F86-EF2251BC58B8}">
      <dgm:prSet/>
      <dgm:spPr/>
      <dgm:t>
        <a:bodyPr/>
        <a:lstStyle/>
        <a:p>
          <a:endParaRPr lang="en-US"/>
        </a:p>
      </dgm:t>
    </dgm:pt>
    <dgm:pt modelId="{B3B58DD2-2C26-4C0A-9D56-FF9ED5A79030}" type="sibTrans" cxnId="{0A2BEDF2-41A6-4900-8F86-EF2251BC58B8}">
      <dgm:prSet/>
      <dgm:spPr/>
      <dgm:t>
        <a:bodyPr/>
        <a:lstStyle/>
        <a:p>
          <a:endParaRPr lang="en-US"/>
        </a:p>
      </dgm:t>
    </dgm:pt>
    <dgm:pt modelId="{FA675ABB-0338-4613-8D3C-045FFC4A6C9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Summer 2016</a:t>
          </a:r>
          <a:r>
            <a:rPr lang="en-US" dirty="0" smtClean="0"/>
            <a:t>: Analyze and publish 2015 metrics</a:t>
          </a:r>
          <a:endParaRPr lang="en-US" dirty="0"/>
        </a:p>
      </dgm:t>
    </dgm:pt>
    <dgm:pt modelId="{39442FBA-A05A-4A74-B7A0-C81FC80F99FB}" type="parTrans" cxnId="{E1C54013-C13E-4865-9D39-BC7418EF7031}">
      <dgm:prSet/>
      <dgm:spPr/>
      <dgm:t>
        <a:bodyPr/>
        <a:lstStyle/>
        <a:p>
          <a:endParaRPr lang="en-US"/>
        </a:p>
      </dgm:t>
    </dgm:pt>
    <dgm:pt modelId="{7D6C1BA7-FAE5-42AE-A0E9-6028C714E2DA}" type="sibTrans" cxnId="{E1C54013-C13E-4865-9D39-BC7418EF7031}">
      <dgm:prSet/>
      <dgm:spPr/>
      <dgm:t>
        <a:bodyPr/>
        <a:lstStyle/>
        <a:p>
          <a:endParaRPr lang="en-US"/>
        </a:p>
      </dgm:t>
    </dgm:pt>
    <dgm:pt modelId="{02D5D785-E69B-4AF7-8A21-905113C0DA2D}">
      <dgm:prSet phldrT="[Text]"/>
      <dgm:spPr/>
      <dgm:t>
        <a:bodyPr/>
        <a:lstStyle/>
        <a:p>
          <a:r>
            <a:rPr lang="en-US" dirty="0" smtClean="0"/>
            <a:t>Summer 2016: Host training session to address FAQs and share best practices</a:t>
          </a:r>
          <a:endParaRPr lang="en-US" dirty="0"/>
        </a:p>
      </dgm:t>
    </dgm:pt>
    <dgm:pt modelId="{C3DDC424-536C-4C0B-B0D1-F4E1806D3BAA}" type="parTrans" cxnId="{095066BC-703C-49B4-8383-32AD1B7CAF6F}">
      <dgm:prSet/>
      <dgm:spPr/>
    </dgm:pt>
    <dgm:pt modelId="{E3407683-A17F-40DE-A4B1-178D01498546}" type="sibTrans" cxnId="{095066BC-703C-49B4-8383-32AD1B7CAF6F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E5CB9-A65B-418C-8B32-FBA19689DCDB}" srcId="{C88D9F46-992D-4903-82B1-240B844FEE2E}" destId="{8BFE6C55-9F11-4E99-B314-4236ED71D9DC}" srcOrd="2" destOrd="0" parTransId="{6E1A1175-052C-42DA-A5F0-B8EAD79738F5}" sibTransId="{9FD3A262-2DFD-4D4A-A527-830AE6F77D55}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F132A85F-8038-426D-9C0C-031D5EA2F432}" type="presOf" srcId="{FA675ABB-0338-4613-8D3C-045FFC4A6C98}" destId="{F717F4A4-EEF4-4E8F-A50F-969F3531066D}" srcOrd="0" destOrd="0" presId="urn:microsoft.com/office/officeart/2005/8/layout/list1"/>
    <dgm:cxn modelId="{1DEDE967-70A5-4693-A96A-E78276200645}" type="presOf" srcId="{E80661E4-1C50-42DE-B05F-A99835BF4704}" destId="{DD76970C-7F4B-42FD-A4E1-FEA72A505978}" srcOrd="0" destOrd="1" presId="urn:microsoft.com/office/officeart/2005/8/layout/list1"/>
    <dgm:cxn modelId="{201C6289-B5E7-415F-9B72-DFADC1E3DAA0}" type="presOf" srcId="{8BFE6C55-9F11-4E99-B314-4236ED71D9DC}" destId="{F717F4A4-EEF4-4E8F-A50F-969F3531066D}" srcOrd="0" destOrd="2" presId="urn:microsoft.com/office/officeart/2005/8/layout/list1"/>
    <dgm:cxn modelId="{886EA0A3-6E2F-4481-9231-021BD33B212B}" type="presOf" srcId="{41108E34-3407-40C7-ABD5-55D78BC2D5F5}" destId="{DD76970C-7F4B-42FD-A4E1-FEA72A505978}" srcOrd="0" destOrd="0" presId="urn:microsoft.com/office/officeart/2005/8/layout/list1"/>
    <dgm:cxn modelId="{A1EEA29F-8971-4A37-B102-2441C6811801}" type="presOf" srcId="{C88D9F46-992D-4903-82B1-240B844FEE2E}" destId="{0473A7C1-7F67-455D-8CC4-A530E9142758}" srcOrd="0" destOrd="0" presId="urn:microsoft.com/office/officeart/2005/8/layout/list1"/>
    <dgm:cxn modelId="{095066BC-703C-49B4-8383-32AD1B7CAF6F}" srcId="{C88D9F46-992D-4903-82B1-240B844FEE2E}" destId="{02D5D785-E69B-4AF7-8A21-905113C0DA2D}" srcOrd="1" destOrd="0" parTransId="{C3DDC424-536C-4C0B-B0D1-F4E1806D3BAA}" sibTransId="{E3407683-A17F-40DE-A4B1-178D01498546}"/>
    <dgm:cxn modelId="{519D0403-3557-40FA-92F3-4956B236CC56}" type="presOf" srcId="{0BD9D848-8C81-4306-A340-1C18DF6731CE}" destId="{0477585E-29B5-4141-BD89-E60F85570C89}" srcOrd="1" destOrd="0" presId="urn:microsoft.com/office/officeart/2005/8/layout/list1"/>
    <dgm:cxn modelId="{BE36AED0-8C5C-4912-8069-C67786B15EAB}" srcId="{0BD9D848-8C81-4306-A340-1C18DF6731CE}" destId="{E80661E4-1C50-42DE-B05F-A99835BF4704}" srcOrd="1" destOrd="0" parTransId="{77F98207-C1F2-49A8-B607-1247D769CBDF}" sibTransId="{AAD17D0B-D616-4F36-80B2-2ACF66C479CC}"/>
    <dgm:cxn modelId="{BE6614E6-7A17-4627-B070-FF40A66483F2}" type="presOf" srcId="{F23443A2-D3BE-43C3-976C-14775433D9DE}" destId="{55BEDAEA-3B7C-45D9-9689-07A91BDB45BE}" srcOrd="0" destOrd="0" presId="urn:microsoft.com/office/officeart/2005/8/layout/list1"/>
    <dgm:cxn modelId="{D1A80F73-0E72-4949-ACE9-420241D11F6C}" type="presOf" srcId="{02D5D785-E69B-4AF7-8A21-905113C0DA2D}" destId="{F717F4A4-EEF4-4E8F-A50F-969F3531066D}" srcOrd="0" destOrd="1" presId="urn:microsoft.com/office/officeart/2005/8/layout/list1"/>
    <dgm:cxn modelId="{0A2BEDF2-41A6-4900-8F86-EF2251BC58B8}" srcId="{0BD9D848-8C81-4306-A340-1C18DF6731CE}" destId="{41108E34-3407-40C7-ABD5-55D78BC2D5F5}" srcOrd="0" destOrd="0" parTransId="{ABB9EA1B-BD31-457C-9EDF-3F1A453894D6}" sibTransId="{B3B58DD2-2C26-4C0A-9D56-FF9ED5A79030}"/>
    <dgm:cxn modelId="{9ABD57D2-AD5B-45F2-BFEE-9141EE663097}" type="presOf" srcId="{C88D9F46-992D-4903-82B1-240B844FEE2E}" destId="{9BEF47FE-5B5E-4723-8394-411E2195B905}" srcOrd="1" destOrd="0" presId="urn:microsoft.com/office/officeart/2005/8/layout/list1"/>
    <dgm:cxn modelId="{75516EDF-B692-4E4A-8052-37284FF96065}" type="presOf" srcId="{0BD9D848-8C81-4306-A340-1C18DF6731CE}" destId="{EDDC3CB3-8596-4583-82F5-667C0FFBC3E2}" srcOrd="0" destOrd="0" presId="urn:microsoft.com/office/officeart/2005/8/layout/list1"/>
    <dgm:cxn modelId="{E1C54013-C13E-4865-9D39-BC7418EF7031}" srcId="{C88D9F46-992D-4903-82B1-240B844FEE2E}" destId="{FA675ABB-0338-4613-8D3C-045FFC4A6C98}" srcOrd="0" destOrd="0" parTransId="{39442FBA-A05A-4A74-B7A0-C81FC80F99FB}" sibTransId="{7D6C1BA7-FAE5-42AE-A0E9-6028C714E2DA}"/>
    <dgm:cxn modelId="{6BC99286-7E17-4018-9700-ED392796AFBE}" type="presParOf" srcId="{55BEDAEA-3B7C-45D9-9689-07A91BDB45BE}" destId="{F4CA760D-1998-494B-A7BC-4970DE67F856}" srcOrd="0" destOrd="0" presId="urn:microsoft.com/office/officeart/2005/8/layout/list1"/>
    <dgm:cxn modelId="{46541561-9AFC-4EAB-9656-FF2484E9010D}" type="presParOf" srcId="{F4CA760D-1998-494B-A7BC-4970DE67F856}" destId="{EDDC3CB3-8596-4583-82F5-667C0FFBC3E2}" srcOrd="0" destOrd="0" presId="urn:microsoft.com/office/officeart/2005/8/layout/list1"/>
    <dgm:cxn modelId="{CC4213A2-DCA6-4C10-B7E2-D54CBE1C9DDF}" type="presParOf" srcId="{F4CA760D-1998-494B-A7BC-4970DE67F856}" destId="{0477585E-29B5-4141-BD89-E60F85570C89}" srcOrd="1" destOrd="0" presId="urn:microsoft.com/office/officeart/2005/8/layout/list1"/>
    <dgm:cxn modelId="{97ED3456-4287-4D4D-BA62-35FA0F8E844E}" type="presParOf" srcId="{55BEDAEA-3B7C-45D9-9689-07A91BDB45BE}" destId="{1B424D43-B20A-48A3-B693-537AF0D80E63}" srcOrd="1" destOrd="0" presId="urn:microsoft.com/office/officeart/2005/8/layout/list1"/>
    <dgm:cxn modelId="{8BF692BE-8774-42E5-BA4E-658B613604B4}" type="presParOf" srcId="{55BEDAEA-3B7C-45D9-9689-07A91BDB45BE}" destId="{DD76970C-7F4B-42FD-A4E1-FEA72A505978}" srcOrd="2" destOrd="0" presId="urn:microsoft.com/office/officeart/2005/8/layout/list1"/>
    <dgm:cxn modelId="{F2517500-D63B-435B-A9F4-0B21096FEE05}" type="presParOf" srcId="{55BEDAEA-3B7C-45D9-9689-07A91BDB45BE}" destId="{BBC6885C-4C32-4CDB-91AE-00168EBB2B44}" srcOrd="3" destOrd="0" presId="urn:microsoft.com/office/officeart/2005/8/layout/list1"/>
    <dgm:cxn modelId="{D9BB3E62-750D-438F-9E6D-526E7EEB2B28}" type="presParOf" srcId="{55BEDAEA-3B7C-45D9-9689-07A91BDB45BE}" destId="{A54F3777-68C4-4F25-B50B-B143A2EC44EA}" srcOrd="4" destOrd="0" presId="urn:microsoft.com/office/officeart/2005/8/layout/list1"/>
    <dgm:cxn modelId="{AF3B8E93-A7BC-402B-ABDE-46F18321D88C}" type="presParOf" srcId="{A54F3777-68C4-4F25-B50B-B143A2EC44EA}" destId="{0473A7C1-7F67-455D-8CC4-A530E9142758}" srcOrd="0" destOrd="0" presId="urn:microsoft.com/office/officeart/2005/8/layout/list1"/>
    <dgm:cxn modelId="{FD2EC70B-2072-485C-824F-CD1EBAE4E2B8}" type="presParOf" srcId="{A54F3777-68C4-4F25-B50B-B143A2EC44EA}" destId="{9BEF47FE-5B5E-4723-8394-411E2195B905}" srcOrd="1" destOrd="0" presId="urn:microsoft.com/office/officeart/2005/8/layout/list1"/>
    <dgm:cxn modelId="{6169EE49-09B6-4668-8594-6EE495B471C3}" type="presParOf" srcId="{55BEDAEA-3B7C-45D9-9689-07A91BDB45BE}" destId="{BD894E3A-4134-49B7-A48F-F0D37E3A28EE}" srcOrd="5" destOrd="0" presId="urn:microsoft.com/office/officeart/2005/8/layout/list1"/>
    <dgm:cxn modelId="{1BF7BBC5-7AF7-488E-BC3D-E91ECBCEEEE6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Challenge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Accomplishments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EFB785C5-CD73-465F-9974-BF710B7561CB}">
      <dgm:prSet phldrT="[Text]"/>
      <dgm:spPr/>
      <dgm:t>
        <a:bodyPr/>
        <a:lstStyle/>
        <a:p>
          <a:r>
            <a:rPr lang="en-US" dirty="0" smtClean="0"/>
            <a:t>May 2015: Published OMB memorandum “Increasing Transparency of Federal Spending by Making Federal Spending Data Accessible, Searchable, and Reliable”</a:t>
          </a:r>
          <a:endParaRPr lang="en-US" dirty="0"/>
        </a:p>
      </dgm:t>
    </dgm:pt>
    <dgm:pt modelId="{B21430D2-BB30-46EE-A0B8-190D376D4967}" type="parTrans" cxnId="{C3561857-EB92-4406-833D-E79F954DEAE7}">
      <dgm:prSet/>
      <dgm:spPr/>
      <dgm:t>
        <a:bodyPr/>
        <a:lstStyle/>
        <a:p>
          <a:endParaRPr lang="en-US"/>
        </a:p>
      </dgm:t>
    </dgm:pt>
    <dgm:pt modelId="{A1C16E2F-1E62-4CCA-B515-CBF53C08A4DA}" type="sibTrans" cxnId="{C3561857-EB92-4406-833D-E79F954DEAE7}">
      <dgm:prSet/>
      <dgm:spPr/>
      <dgm:t>
        <a:bodyPr/>
        <a:lstStyle/>
        <a:p>
          <a:endParaRPr lang="en-US"/>
        </a:p>
      </dgm:t>
    </dgm:pt>
    <dgm:pt modelId="{3E2EE0F9-63F8-4DC6-9FF7-8EA01F55213D}">
      <dgm:prSet phldrT="[Text]"/>
      <dgm:spPr/>
      <dgm:t>
        <a:bodyPr/>
        <a:lstStyle/>
        <a:p>
          <a:r>
            <a:rPr lang="en-US" dirty="0" smtClean="0"/>
            <a:t>Over 800 distinct grant related OMB-approved information collections</a:t>
          </a:r>
          <a:endParaRPr lang="en-US" dirty="0"/>
        </a:p>
      </dgm:t>
    </dgm:pt>
    <dgm:pt modelId="{8B9FBEAB-A48A-479E-92BA-CC5E318FE896}" type="parTrans" cxnId="{BECBA65E-9F68-4B7A-A5F2-9DAC159EC5C0}">
      <dgm:prSet/>
      <dgm:spPr/>
      <dgm:t>
        <a:bodyPr/>
        <a:lstStyle/>
        <a:p>
          <a:endParaRPr lang="en-US"/>
        </a:p>
      </dgm:t>
    </dgm:pt>
    <dgm:pt modelId="{60A7229D-4D6D-40F1-A415-A09111E27757}" type="sibTrans" cxnId="{BECBA65E-9F68-4B7A-A5F2-9DAC159EC5C0}">
      <dgm:prSet/>
      <dgm:spPr/>
      <dgm:t>
        <a:bodyPr/>
        <a:lstStyle/>
        <a:p>
          <a:endParaRPr lang="en-US"/>
        </a:p>
      </dgm:t>
    </dgm:pt>
    <dgm:pt modelId="{986D22BA-6784-447D-B470-20E695115E9D}">
      <dgm:prSet phldrT="[Text]"/>
      <dgm:spPr/>
      <dgm:t>
        <a:bodyPr/>
        <a:lstStyle/>
        <a:p>
          <a:endParaRPr lang="en-US" dirty="0"/>
        </a:p>
      </dgm:t>
    </dgm:pt>
    <dgm:pt modelId="{A801E214-945F-4EF9-8FE7-911C4222D3D1}" type="parTrans" cxnId="{9BA9378F-A0E2-4FFC-9654-D9F57D380861}">
      <dgm:prSet/>
      <dgm:spPr/>
    </dgm:pt>
    <dgm:pt modelId="{092C0AA7-8DD7-4193-8907-3E335164C07D}" type="sibTrans" cxnId="{9BA9378F-A0E2-4FFC-9654-D9F57D380861}">
      <dgm:prSet/>
      <dgm:spPr/>
    </dgm:pt>
    <dgm:pt modelId="{E288F6F2-5D22-4DB9-96B0-AB44661593E0}">
      <dgm:prSet phldrT="[Text]"/>
      <dgm:spPr/>
      <dgm:t>
        <a:bodyPr/>
        <a:lstStyle/>
        <a:p>
          <a:r>
            <a:rPr lang="en-US" dirty="0" smtClean="0"/>
            <a:t>August 2015: Standardized 42 additional data elements</a:t>
          </a:r>
          <a:endParaRPr lang="en-US" dirty="0"/>
        </a:p>
      </dgm:t>
    </dgm:pt>
    <dgm:pt modelId="{D99E0FA4-08CB-4F39-8D87-F0107BAEA419}" type="parTrans" cxnId="{6152D424-F0F4-452F-B205-26B216B4201A}">
      <dgm:prSet/>
      <dgm:spPr/>
    </dgm:pt>
    <dgm:pt modelId="{2B709F69-027D-493A-8778-5CA08B4BA652}" type="sibTrans" cxnId="{6152D424-F0F4-452F-B205-26B216B4201A}">
      <dgm:prSet/>
      <dgm:spPr/>
    </dgm:pt>
    <dgm:pt modelId="{2376CF34-3F75-4AC1-899A-04A362D56CBC}">
      <dgm:prSet phldrT="[Text]"/>
      <dgm:spPr/>
      <dgm:t>
        <a:bodyPr/>
        <a:lstStyle/>
        <a:p>
          <a:r>
            <a:rPr lang="en-US" dirty="0" smtClean="0"/>
            <a:t>No current process to vet and validate existing data elements nor to create and validate new data elements</a:t>
          </a:r>
          <a:endParaRPr lang="en-US" dirty="0"/>
        </a:p>
      </dgm:t>
    </dgm:pt>
    <dgm:pt modelId="{038B38C6-6639-4350-9AB9-174E7DEC626D}" type="parTrans" cxnId="{A1DE454A-0D3D-4A10-BE71-309F3FAF73EB}">
      <dgm:prSet/>
      <dgm:spPr/>
    </dgm:pt>
    <dgm:pt modelId="{D3266CAB-C654-4C0A-B4C0-A60375A65DD2}" type="sibTrans" cxnId="{A1DE454A-0D3D-4A10-BE71-309F3FAF73EB}">
      <dgm:prSet/>
      <dgm:spPr/>
    </dgm:pt>
    <dgm:pt modelId="{B9B724DF-5BF3-4DFC-B034-EE3E0F3E8BE7}">
      <dgm:prSet phldrT="[Text]"/>
      <dgm:spPr/>
      <dgm:t>
        <a:bodyPr/>
        <a:lstStyle/>
        <a:p>
          <a:r>
            <a:rPr lang="en-US" dirty="0" smtClean="0"/>
            <a:t>Inconsistent data element definitions in existing policy and forms</a:t>
          </a:r>
          <a:endParaRPr lang="en-US" dirty="0"/>
        </a:p>
      </dgm:t>
    </dgm:pt>
    <dgm:pt modelId="{CFCFDAB7-DB2D-40F4-BDC4-8ECB44B67BB4}" type="parTrans" cxnId="{C4A31063-662D-4E72-A545-8198178B0D33}">
      <dgm:prSet/>
      <dgm:spPr/>
    </dgm:pt>
    <dgm:pt modelId="{D9357EF9-797F-46BD-A714-7844E013A1DE}" type="sibTrans" cxnId="{C4A31063-662D-4E72-A545-8198178B0D33}">
      <dgm:prSet/>
      <dgm:spPr/>
    </dgm:pt>
    <dgm:pt modelId="{5596E2E7-966A-43DA-A0B3-CA2D48091696}">
      <dgm:prSet phldrT="[Text]"/>
      <dgm:spPr/>
      <dgm:t>
        <a:bodyPr/>
        <a:lstStyle/>
        <a:p>
          <a:r>
            <a:rPr lang="en-US" dirty="0" smtClean="0"/>
            <a:t>May 2015: Standardized initial set of DATA Act data elements</a:t>
          </a:r>
          <a:endParaRPr lang="en-US" dirty="0"/>
        </a:p>
      </dgm:t>
    </dgm:pt>
    <dgm:pt modelId="{B41CB3C4-9936-4EC9-96CB-ABC24C27D25C}" type="parTrans" cxnId="{D860DC8A-1A8B-4979-B2DE-9D39161A5365}">
      <dgm:prSet/>
      <dgm:spPr/>
    </dgm:pt>
    <dgm:pt modelId="{3B8EAD00-B0E7-4F13-A7E1-8C2C97B452BA}" type="sibTrans" cxnId="{D860DC8A-1A8B-4979-B2DE-9D39161A5365}">
      <dgm:prSet/>
      <dgm:spPr/>
    </dgm:pt>
    <dgm:pt modelId="{0B4D58B5-BFED-4D20-8C13-E57E4FFBB77D}">
      <dgm:prSet phldrT="[Text]"/>
      <dgm:spPr/>
      <dgm:t>
        <a:bodyPr/>
        <a:lstStyle/>
        <a:p>
          <a:r>
            <a:rPr lang="en-US" dirty="0" smtClean="0"/>
            <a:t>May 2015: Launched DATA Act Section 5 Pilot, including the Common Data Element Repository (C-DER) Library</a:t>
          </a:r>
          <a:endParaRPr lang="en-US" dirty="0"/>
        </a:p>
      </dgm:t>
    </dgm:pt>
    <dgm:pt modelId="{F3C72348-6588-4ADA-98B1-D45F3CE85C93}" type="parTrans" cxnId="{FE843615-74E3-418F-B26C-BA80135D3DE1}">
      <dgm:prSet/>
      <dgm:spPr/>
    </dgm:pt>
    <dgm:pt modelId="{1C2D6903-1F16-4671-9E56-B152F1FA9A2F}" type="sibTrans" cxnId="{FE843615-74E3-418F-B26C-BA80135D3DE1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843615-74E3-418F-B26C-BA80135D3DE1}" srcId="{C88D9F46-992D-4903-82B1-240B844FEE2E}" destId="{0B4D58B5-BFED-4D20-8C13-E57E4FFBB77D}" srcOrd="2" destOrd="0" parTransId="{F3C72348-6588-4ADA-98B1-D45F3CE85C93}" sibTransId="{1C2D6903-1F16-4671-9E56-B152F1FA9A2F}"/>
    <dgm:cxn modelId="{BECBA65E-9F68-4B7A-A5F2-9DAC159EC5C0}" srcId="{0BD9D848-8C81-4306-A340-1C18DF6731CE}" destId="{3E2EE0F9-63F8-4DC6-9FF7-8EA01F55213D}" srcOrd="0" destOrd="0" parTransId="{8B9FBEAB-A48A-479E-92BA-CC5E318FE896}" sibTransId="{60A7229D-4D6D-40F1-A415-A09111E27757}"/>
    <dgm:cxn modelId="{1374D9FE-B0F9-4AA6-BB1D-D9FF107393F8}" type="presOf" srcId="{C88D9F46-992D-4903-82B1-240B844FEE2E}" destId="{9BEF47FE-5B5E-4723-8394-411E2195B905}" srcOrd="1" destOrd="0" presId="urn:microsoft.com/office/officeart/2005/8/layout/list1"/>
    <dgm:cxn modelId="{66DC50E5-C4E2-4D41-8D20-9CF7AF6D92B7}" type="presOf" srcId="{0B4D58B5-BFED-4D20-8C13-E57E4FFBB77D}" destId="{F717F4A4-EEF4-4E8F-A50F-969F3531066D}" srcOrd="0" destOrd="2" presId="urn:microsoft.com/office/officeart/2005/8/layout/list1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939EAF26-F6E1-418E-AC86-AB4AA4B13F6C}" type="presOf" srcId="{2376CF34-3F75-4AC1-899A-04A362D56CBC}" destId="{DD76970C-7F4B-42FD-A4E1-FEA72A505978}" srcOrd="0" destOrd="1" presId="urn:microsoft.com/office/officeart/2005/8/layout/list1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A1DE454A-0D3D-4A10-BE71-309F3FAF73EB}" srcId="{0BD9D848-8C81-4306-A340-1C18DF6731CE}" destId="{2376CF34-3F75-4AC1-899A-04A362D56CBC}" srcOrd="1" destOrd="0" parTransId="{038B38C6-6639-4350-9AB9-174E7DEC626D}" sibTransId="{D3266CAB-C654-4C0A-B4C0-A60375A65DD2}"/>
    <dgm:cxn modelId="{C4A31063-662D-4E72-A545-8198178B0D33}" srcId="{0BD9D848-8C81-4306-A340-1C18DF6731CE}" destId="{B9B724DF-5BF3-4DFC-B034-EE3E0F3E8BE7}" srcOrd="2" destOrd="0" parTransId="{CFCFDAB7-DB2D-40F4-BDC4-8ECB44B67BB4}" sibTransId="{D9357EF9-797F-46BD-A714-7844E013A1DE}"/>
    <dgm:cxn modelId="{73D079FF-2EC5-4C09-855A-E9B3A9F3746B}" type="presOf" srcId="{0BD9D848-8C81-4306-A340-1C18DF6731CE}" destId="{0477585E-29B5-4141-BD89-E60F85570C89}" srcOrd="1" destOrd="0" presId="urn:microsoft.com/office/officeart/2005/8/layout/list1"/>
    <dgm:cxn modelId="{5ED9001C-7842-4951-951B-B560DA2134A9}" type="presOf" srcId="{0BD9D848-8C81-4306-A340-1C18DF6731CE}" destId="{EDDC3CB3-8596-4583-82F5-667C0FFBC3E2}" srcOrd="0" destOrd="0" presId="urn:microsoft.com/office/officeart/2005/8/layout/list1"/>
    <dgm:cxn modelId="{9E8CF7E1-4A98-4BC4-9A45-18A83FFF7431}" type="presOf" srcId="{F23443A2-D3BE-43C3-976C-14775433D9DE}" destId="{55BEDAEA-3B7C-45D9-9689-07A91BDB45BE}" srcOrd="0" destOrd="0" presId="urn:microsoft.com/office/officeart/2005/8/layout/list1"/>
    <dgm:cxn modelId="{6152D424-F0F4-452F-B205-26B216B4201A}" srcId="{C88D9F46-992D-4903-82B1-240B844FEE2E}" destId="{E288F6F2-5D22-4DB9-96B0-AB44661593E0}" srcOrd="3" destOrd="0" parTransId="{D99E0FA4-08CB-4F39-8D87-F0107BAEA419}" sibTransId="{2B709F69-027D-493A-8778-5CA08B4BA652}"/>
    <dgm:cxn modelId="{C3561857-EB92-4406-833D-E79F954DEAE7}" srcId="{C88D9F46-992D-4903-82B1-240B844FEE2E}" destId="{EFB785C5-CD73-465F-9974-BF710B7561CB}" srcOrd="0" destOrd="0" parTransId="{B21430D2-BB30-46EE-A0B8-190D376D4967}" sibTransId="{A1C16E2F-1E62-4CCA-B515-CBF53C08A4DA}"/>
    <dgm:cxn modelId="{9BA9378F-A0E2-4FFC-9654-D9F57D380861}" srcId="{C88D9F46-992D-4903-82B1-240B844FEE2E}" destId="{986D22BA-6784-447D-B470-20E695115E9D}" srcOrd="4" destOrd="0" parTransId="{A801E214-945F-4EF9-8FE7-911C4222D3D1}" sibTransId="{092C0AA7-8DD7-4193-8907-3E335164C07D}"/>
    <dgm:cxn modelId="{13639B8B-290F-4F0B-8CAF-318C3D53233F}" type="presOf" srcId="{C88D9F46-992D-4903-82B1-240B844FEE2E}" destId="{0473A7C1-7F67-455D-8CC4-A530E9142758}" srcOrd="0" destOrd="0" presId="urn:microsoft.com/office/officeart/2005/8/layout/list1"/>
    <dgm:cxn modelId="{D860DC8A-1A8B-4979-B2DE-9D39161A5365}" srcId="{C88D9F46-992D-4903-82B1-240B844FEE2E}" destId="{5596E2E7-966A-43DA-A0B3-CA2D48091696}" srcOrd="1" destOrd="0" parTransId="{B41CB3C4-9936-4EC9-96CB-ABC24C27D25C}" sibTransId="{3B8EAD00-B0E7-4F13-A7E1-8C2C97B452BA}"/>
    <dgm:cxn modelId="{B8FB9E56-1941-4C9F-AB89-5975D30FC0B8}" type="presOf" srcId="{986D22BA-6784-447D-B470-20E695115E9D}" destId="{F717F4A4-EEF4-4E8F-A50F-969F3531066D}" srcOrd="0" destOrd="4" presId="urn:microsoft.com/office/officeart/2005/8/layout/list1"/>
    <dgm:cxn modelId="{7E8F6923-6F25-48B7-9449-4CEB33E84B19}" type="presOf" srcId="{E288F6F2-5D22-4DB9-96B0-AB44661593E0}" destId="{F717F4A4-EEF4-4E8F-A50F-969F3531066D}" srcOrd="0" destOrd="3" presId="urn:microsoft.com/office/officeart/2005/8/layout/list1"/>
    <dgm:cxn modelId="{363142BC-2F59-403C-B5C1-54BA8FF9149B}" type="presOf" srcId="{5596E2E7-966A-43DA-A0B3-CA2D48091696}" destId="{F717F4A4-EEF4-4E8F-A50F-969F3531066D}" srcOrd="0" destOrd="1" presId="urn:microsoft.com/office/officeart/2005/8/layout/list1"/>
    <dgm:cxn modelId="{2B9AB9DE-1C25-4B9A-84B8-7EEBFE7BB69A}" type="presOf" srcId="{EFB785C5-CD73-465F-9974-BF710B7561CB}" destId="{F717F4A4-EEF4-4E8F-A50F-969F3531066D}" srcOrd="0" destOrd="0" presId="urn:microsoft.com/office/officeart/2005/8/layout/list1"/>
    <dgm:cxn modelId="{E165EB0E-2CCC-4E70-8193-753A528F0E33}" type="presOf" srcId="{B9B724DF-5BF3-4DFC-B034-EE3E0F3E8BE7}" destId="{DD76970C-7F4B-42FD-A4E1-FEA72A505978}" srcOrd="0" destOrd="2" presId="urn:microsoft.com/office/officeart/2005/8/layout/list1"/>
    <dgm:cxn modelId="{F16DC06E-49E5-4663-B45C-D2FB28E9DA40}" type="presOf" srcId="{3E2EE0F9-63F8-4DC6-9FF7-8EA01F55213D}" destId="{DD76970C-7F4B-42FD-A4E1-FEA72A505978}" srcOrd="0" destOrd="0" presId="urn:microsoft.com/office/officeart/2005/8/layout/list1"/>
    <dgm:cxn modelId="{5855BBD3-ECA8-462D-8F55-75A449F2C46A}" type="presParOf" srcId="{55BEDAEA-3B7C-45D9-9689-07A91BDB45BE}" destId="{F4CA760D-1998-494B-A7BC-4970DE67F856}" srcOrd="0" destOrd="0" presId="urn:microsoft.com/office/officeart/2005/8/layout/list1"/>
    <dgm:cxn modelId="{4B42D82C-1F39-4106-B6D4-C0EA5E35203A}" type="presParOf" srcId="{F4CA760D-1998-494B-A7BC-4970DE67F856}" destId="{EDDC3CB3-8596-4583-82F5-667C0FFBC3E2}" srcOrd="0" destOrd="0" presId="urn:microsoft.com/office/officeart/2005/8/layout/list1"/>
    <dgm:cxn modelId="{CDEFE12F-FB1D-4B57-B335-71170646990B}" type="presParOf" srcId="{F4CA760D-1998-494B-A7BC-4970DE67F856}" destId="{0477585E-29B5-4141-BD89-E60F85570C89}" srcOrd="1" destOrd="0" presId="urn:microsoft.com/office/officeart/2005/8/layout/list1"/>
    <dgm:cxn modelId="{03F8AB1C-D185-4F96-9779-F5ABD89DCDBB}" type="presParOf" srcId="{55BEDAEA-3B7C-45D9-9689-07A91BDB45BE}" destId="{1B424D43-B20A-48A3-B693-537AF0D80E63}" srcOrd="1" destOrd="0" presId="urn:microsoft.com/office/officeart/2005/8/layout/list1"/>
    <dgm:cxn modelId="{FAFE2396-9928-4496-A0CF-58CE12516199}" type="presParOf" srcId="{55BEDAEA-3B7C-45D9-9689-07A91BDB45BE}" destId="{DD76970C-7F4B-42FD-A4E1-FEA72A505978}" srcOrd="2" destOrd="0" presId="urn:microsoft.com/office/officeart/2005/8/layout/list1"/>
    <dgm:cxn modelId="{5E0369BC-E0B6-45A0-972D-4B561BD91DDA}" type="presParOf" srcId="{55BEDAEA-3B7C-45D9-9689-07A91BDB45BE}" destId="{BBC6885C-4C32-4CDB-91AE-00168EBB2B44}" srcOrd="3" destOrd="0" presId="urn:microsoft.com/office/officeart/2005/8/layout/list1"/>
    <dgm:cxn modelId="{5F7A76F7-C550-4E47-9B15-E599EAE971E0}" type="presParOf" srcId="{55BEDAEA-3B7C-45D9-9689-07A91BDB45BE}" destId="{A54F3777-68C4-4F25-B50B-B143A2EC44EA}" srcOrd="4" destOrd="0" presId="urn:microsoft.com/office/officeart/2005/8/layout/list1"/>
    <dgm:cxn modelId="{7DB34314-F959-4588-8E51-E7B699C94CB6}" type="presParOf" srcId="{A54F3777-68C4-4F25-B50B-B143A2EC44EA}" destId="{0473A7C1-7F67-455D-8CC4-A530E9142758}" srcOrd="0" destOrd="0" presId="urn:microsoft.com/office/officeart/2005/8/layout/list1"/>
    <dgm:cxn modelId="{D86A249E-3A55-4AE5-983C-211957227121}" type="presParOf" srcId="{A54F3777-68C4-4F25-B50B-B143A2EC44EA}" destId="{9BEF47FE-5B5E-4723-8394-411E2195B905}" srcOrd="1" destOrd="0" presId="urn:microsoft.com/office/officeart/2005/8/layout/list1"/>
    <dgm:cxn modelId="{EE98C8B2-C088-4F7C-BF83-13F6DD09AE3D}" type="presParOf" srcId="{55BEDAEA-3B7C-45D9-9689-07A91BDB45BE}" destId="{BD894E3A-4134-49B7-A48F-F0D37E3A28EE}" srcOrd="5" destOrd="0" presId="urn:microsoft.com/office/officeart/2005/8/layout/list1"/>
    <dgm:cxn modelId="{78C19270-1386-429C-B799-118160A87C69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Short Term Deliverables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Long Term Deliverables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6CF67560-D0C5-49AD-9ACF-DF04405030B7}">
      <dgm:prSet phldrT="[Text]"/>
      <dgm:spPr/>
      <dgm:t>
        <a:bodyPr/>
        <a:lstStyle/>
        <a:p>
          <a:r>
            <a:rPr lang="en-US" dirty="0" smtClean="0"/>
            <a:t>January 2016: Identify changes needed to existing guidance in Title 2 of the Code of Federal Regulations (CFR) to implement DATA Act data standards</a:t>
          </a:r>
          <a:endParaRPr lang="en-US" dirty="0"/>
        </a:p>
      </dgm:t>
    </dgm:pt>
    <dgm:pt modelId="{E4B9340C-3E60-4B8E-80BD-0F531F258F74}" type="parTrans" cxnId="{3FA89E3B-FD5E-4325-B320-0757FA5B858A}">
      <dgm:prSet/>
      <dgm:spPr/>
      <dgm:t>
        <a:bodyPr/>
        <a:lstStyle/>
        <a:p>
          <a:endParaRPr lang="en-US"/>
        </a:p>
      </dgm:t>
    </dgm:pt>
    <dgm:pt modelId="{51C70BE2-55D2-42E9-9B5E-B8D5E45DAD0B}" type="sibTrans" cxnId="{3FA89E3B-FD5E-4325-B320-0757FA5B858A}">
      <dgm:prSet/>
      <dgm:spPr/>
      <dgm:t>
        <a:bodyPr/>
        <a:lstStyle/>
        <a:p>
          <a:endParaRPr lang="en-US"/>
        </a:p>
      </dgm:t>
    </dgm:pt>
    <dgm:pt modelId="{19677510-6EEF-46F7-BE78-B7A7FE8AFDE5}">
      <dgm:prSet phldrT="[Text]"/>
      <dgm:spPr/>
      <dgm:t>
        <a:bodyPr/>
        <a:lstStyle/>
        <a:p>
          <a:r>
            <a:rPr lang="en-US" dirty="0" smtClean="0"/>
            <a:t>May 2015 – 2017: Agency implementation of DATA Act data standards</a:t>
          </a:r>
          <a:endParaRPr lang="en-US" dirty="0"/>
        </a:p>
      </dgm:t>
    </dgm:pt>
    <dgm:pt modelId="{A125948D-7B09-4435-856C-C5388234A461}" type="parTrans" cxnId="{63C113F2-93E9-49DF-8251-8288474A307C}">
      <dgm:prSet/>
      <dgm:spPr/>
      <dgm:t>
        <a:bodyPr/>
        <a:lstStyle/>
        <a:p>
          <a:endParaRPr lang="en-US"/>
        </a:p>
      </dgm:t>
    </dgm:pt>
    <dgm:pt modelId="{DB0358C6-12B7-4210-861E-3C3FAD9AA98A}" type="sibTrans" cxnId="{63C113F2-93E9-49DF-8251-8288474A307C}">
      <dgm:prSet/>
      <dgm:spPr/>
      <dgm:t>
        <a:bodyPr/>
        <a:lstStyle/>
        <a:p>
          <a:endParaRPr lang="en-US"/>
        </a:p>
      </dgm:t>
    </dgm:pt>
    <dgm:pt modelId="{BC318A00-5245-443F-B2B4-99236CAB1C12}">
      <dgm:prSet phldrT="[Text]"/>
      <dgm:spPr/>
      <dgm:t>
        <a:bodyPr/>
        <a:lstStyle/>
        <a:p>
          <a:r>
            <a:rPr lang="en-US" dirty="0" smtClean="0"/>
            <a:t>Spring 2016: Issue policy guidance on DATA Act standards implementation</a:t>
          </a:r>
          <a:endParaRPr lang="en-US" dirty="0"/>
        </a:p>
      </dgm:t>
    </dgm:pt>
    <dgm:pt modelId="{E1A58E6A-9B9F-49E5-BFA7-2A84CF22BFAB}" type="parTrans" cxnId="{C8F7C075-3A13-4754-9B65-AD015FCC8611}">
      <dgm:prSet/>
      <dgm:spPr/>
      <dgm:t>
        <a:bodyPr/>
        <a:lstStyle/>
        <a:p>
          <a:endParaRPr lang="en-US"/>
        </a:p>
      </dgm:t>
    </dgm:pt>
    <dgm:pt modelId="{D0E56CFC-73CE-41EF-AECD-85E5E7E91FE4}" type="sibTrans" cxnId="{C8F7C075-3A13-4754-9B65-AD015FCC8611}">
      <dgm:prSet/>
      <dgm:spPr/>
      <dgm:t>
        <a:bodyPr/>
        <a:lstStyle/>
        <a:p>
          <a:endParaRPr lang="en-US"/>
        </a:p>
      </dgm:t>
    </dgm:pt>
    <dgm:pt modelId="{3F6C80C2-FDD8-474F-B6D8-BF942EF92DDA}">
      <dgm:prSet phldrT="[Text]"/>
      <dgm:spPr/>
      <dgm:t>
        <a:bodyPr/>
        <a:lstStyle/>
        <a:p>
          <a:r>
            <a:rPr lang="en-US" dirty="0" smtClean="0"/>
            <a:t>Spring 2016: Identify Section 5 Pilot participants and begin testing</a:t>
          </a:r>
          <a:endParaRPr lang="en-US" dirty="0"/>
        </a:p>
      </dgm:t>
    </dgm:pt>
    <dgm:pt modelId="{6EA96250-79DB-463B-A044-654F38D33EAE}" type="parTrans" cxnId="{9F47D3E9-F9EC-4FCD-B1B6-3193ACE0C050}">
      <dgm:prSet/>
      <dgm:spPr/>
      <dgm:t>
        <a:bodyPr/>
        <a:lstStyle/>
        <a:p>
          <a:endParaRPr lang="en-US"/>
        </a:p>
      </dgm:t>
    </dgm:pt>
    <dgm:pt modelId="{6B07ADE9-903B-4A6E-AE82-F86B7482E369}" type="sibTrans" cxnId="{9F47D3E9-F9EC-4FCD-B1B6-3193ACE0C050}">
      <dgm:prSet/>
      <dgm:spPr/>
      <dgm:t>
        <a:bodyPr/>
        <a:lstStyle/>
        <a:p>
          <a:endParaRPr lang="en-US"/>
        </a:p>
      </dgm:t>
    </dgm:pt>
    <dgm:pt modelId="{3E6A0D5C-2A5E-4249-8966-C3B6BEB30BEC}">
      <dgm:prSet phldrT="[Text]"/>
      <dgm:spPr/>
      <dgm:t>
        <a:bodyPr/>
        <a:lstStyle/>
        <a:p>
          <a:r>
            <a:rPr lang="en-US" dirty="0" smtClean="0"/>
            <a:t>May 2016 – 2017: Year long data collection under the DATA Act Section 5 Pilot</a:t>
          </a:r>
          <a:endParaRPr lang="en-US" dirty="0"/>
        </a:p>
      </dgm:t>
    </dgm:pt>
    <dgm:pt modelId="{CCCEDE2C-B7E2-4A8D-8AF7-7D142F9A93F7}" type="parTrans" cxnId="{654EFCD8-70A2-40B6-BA8B-67D71F5D582C}">
      <dgm:prSet/>
      <dgm:spPr/>
      <dgm:t>
        <a:bodyPr/>
        <a:lstStyle/>
        <a:p>
          <a:endParaRPr lang="en-US"/>
        </a:p>
      </dgm:t>
    </dgm:pt>
    <dgm:pt modelId="{9F48C429-7FFC-4A6A-B606-804491FD38ED}" type="sibTrans" cxnId="{654EFCD8-70A2-40B6-BA8B-67D71F5D582C}">
      <dgm:prSet/>
      <dgm:spPr/>
      <dgm:t>
        <a:bodyPr/>
        <a:lstStyle/>
        <a:p>
          <a:endParaRPr lang="en-US"/>
        </a:p>
      </dgm:t>
    </dgm:pt>
    <dgm:pt modelId="{9CAA20A7-7FD9-4D21-BC31-AB32F72F01B3}">
      <dgm:prSet phldrT="[Text]"/>
      <dgm:spPr/>
      <dgm:t>
        <a:bodyPr/>
        <a:lstStyle/>
        <a:p>
          <a:r>
            <a:rPr lang="en-US" dirty="0" smtClean="0"/>
            <a:t>August 2017: Report to Congress with recommendations to reduce recipient burden</a:t>
          </a:r>
          <a:endParaRPr lang="en-US" dirty="0"/>
        </a:p>
      </dgm:t>
    </dgm:pt>
    <dgm:pt modelId="{8ED16DD0-F360-45F3-90B7-A5F274D1466C}" type="parTrans" cxnId="{A935D48C-5707-4AD7-AF73-D19101658464}">
      <dgm:prSet/>
      <dgm:spPr/>
      <dgm:t>
        <a:bodyPr/>
        <a:lstStyle/>
        <a:p>
          <a:endParaRPr lang="en-US"/>
        </a:p>
      </dgm:t>
    </dgm:pt>
    <dgm:pt modelId="{0B7EC8E8-38EC-4D41-8920-C936D18C9C95}" type="sibTrans" cxnId="{A935D48C-5707-4AD7-AF73-D19101658464}">
      <dgm:prSet/>
      <dgm:spPr/>
      <dgm:t>
        <a:bodyPr/>
        <a:lstStyle/>
        <a:p>
          <a:endParaRPr lang="en-US"/>
        </a:p>
      </dgm:t>
    </dgm:pt>
    <dgm:pt modelId="{15D4598B-3F93-4889-80A4-4CCA1BC28EA5}">
      <dgm:prSet phldrT="[Text]"/>
      <dgm:spPr/>
      <dgm:t>
        <a:bodyPr/>
        <a:lstStyle/>
        <a:p>
          <a:r>
            <a:rPr lang="en-US" dirty="0" smtClean="0"/>
            <a:t>May 2016 – 2017: As part of iterative pilot effort, identify opportunities to further standardize forms and data collection</a:t>
          </a:r>
          <a:endParaRPr lang="en-US" dirty="0"/>
        </a:p>
      </dgm:t>
    </dgm:pt>
    <dgm:pt modelId="{665A7D7F-0E3D-49F5-BBCA-4D052114F3A2}" type="parTrans" cxnId="{020164DA-81D6-43E2-B78E-B4446242F51A}">
      <dgm:prSet/>
      <dgm:spPr/>
      <dgm:t>
        <a:bodyPr/>
        <a:lstStyle/>
        <a:p>
          <a:endParaRPr lang="en-US"/>
        </a:p>
      </dgm:t>
    </dgm:pt>
    <dgm:pt modelId="{63AD7545-6D8B-42F1-B4DD-B899BBAC2663}" type="sibTrans" cxnId="{020164DA-81D6-43E2-B78E-B4446242F51A}">
      <dgm:prSet/>
      <dgm:spPr/>
      <dgm:t>
        <a:bodyPr/>
        <a:lstStyle/>
        <a:p>
          <a:endParaRPr lang="en-US"/>
        </a:p>
      </dgm:t>
    </dgm:pt>
    <dgm:pt modelId="{5010D919-E2EE-4A29-AACB-681388DDC224}">
      <dgm:prSet phldrT="[Text]"/>
      <dgm:spPr/>
      <dgm:t>
        <a:bodyPr/>
        <a:lstStyle/>
        <a:p>
          <a:r>
            <a:rPr lang="en-US" dirty="0" smtClean="0"/>
            <a:t>Summer 2016 – ongoing: work to further refine/develop data standards</a:t>
          </a:r>
          <a:endParaRPr lang="en-US" dirty="0"/>
        </a:p>
      </dgm:t>
    </dgm:pt>
    <dgm:pt modelId="{A9CA076E-DC05-40A2-ACC3-8072D5F502DB}" type="parTrans" cxnId="{34EB390B-469F-4A81-8BF9-DFCA559CB109}">
      <dgm:prSet/>
      <dgm:spPr/>
      <dgm:t>
        <a:bodyPr/>
        <a:lstStyle/>
        <a:p>
          <a:endParaRPr lang="en-US"/>
        </a:p>
      </dgm:t>
    </dgm:pt>
    <dgm:pt modelId="{E27C1D8C-D985-469E-97B7-4042555CD63B}" type="sibTrans" cxnId="{34EB390B-469F-4A81-8BF9-DFCA559CB109}">
      <dgm:prSet/>
      <dgm:spPr/>
      <dgm:t>
        <a:bodyPr/>
        <a:lstStyle/>
        <a:p>
          <a:endParaRPr lang="en-US"/>
        </a:p>
      </dgm:t>
    </dgm:pt>
    <dgm:pt modelId="{93634A83-453E-4E15-B554-F3B980BC5623}">
      <dgm:prSet phldrT="[Text]"/>
      <dgm:spPr/>
      <dgm:t>
        <a:bodyPr/>
        <a:lstStyle/>
        <a:p>
          <a:r>
            <a:rPr lang="en-US" dirty="0" smtClean="0"/>
            <a:t>December 2015: Partner with USDS to conduct recipient outreach to identify recipient pain points and provide recommendations</a:t>
          </a:r>
          <a:endParaRPr lang="en-US" dirty="0"/>
        </a:p>
      </dgm:t>
    </dgm:pt>
    <dgm:pt modelId="{E496F9F2-3A49-4F93-8DA0-94FB413F445E}" type="parTrans" cxnId="{440D22C3-E591-4116-BC0A-4531C24B90B6}">
      <dgm:prSet/>
      <dgm:spPr/>
      <dgm:t>
        <a:bodyPr/>
        <a:lstStyle/>
        <a:p>
          <a:endParaRPr lang="en-US"/>
        </a:p>
      </dgm:t>
    </dgm:pt>
    <dgm:pt modelId="{E0306DC3-43B3-4E08-9E2D-6A88309D3A6E}" type="sibTrans" cxnId="{440D22C3-E591-4116-BC0A-4531C24B90B6}">
      <dgm:prSet/>
      <dgm:spPr/>
      <dgm:t>
        <a:bodyPr/>
        <a:lstStyle/>
        <a:p>
          <a:endParaRPr lang="en-US"/>
        </a:p>
      </dgm:t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312046C1-9763-4ACA-BF08-9B0D97E969C8}" type="presOf" srcId="{15D4598B-3F93-4889-80A4-4CCA1BC28EA5}" destId="{F717F4A4-EEF4-4E8F-A50F-969F3531066D}" srcOrd="0" destOrd="1" presId="urn:microsoft.com/office/officeart/2005/8/layout/list1"/>
    <dgm:cxn modelId="{ED8583FF-2013-4F1B-96E0-0DAB808F7591}" type="presOf" srcId="{9CAA20A7-7FD9-4D21-BC31-AB32F72F01B3}" destId="{F717F4A4-EEF4-4E8F-A50F-969F3531066D}" srcOrd="0" destOrd="2" presId="urn:microsoft.com/office/officeart/2005/8/layout/list1"/>
    <dgm:cxn modelId="{DE26E394-9266-4727-ACFF-CAE94EF1BCB3}" type="presOf" srcId="{C88D9F46-992D-4903-82B1-240B844FEE2E}" destId="{9BEF47FE-5B5E-4723-8394-411E2195B905}" srcOrd="1" destOrd="0" presId="urn:microsoft.com/office/officeart/2005/8/layout/list1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020164DA-81D6-43E2-B78E-B4446242F51A}" srcId="{C88D9F46-992D-4903-82B1-240B844FEE2E}" destId="{15D4598B-3F93-4889-80A4-4CCA1BC28EA5}" srcOrd="1" destOrd="0" parTransId="{665A7D7F-0E3D-49F5-BBCA-4D052114F3A2}" sibTransId="{63AD7545-6D8B-42F1-B4DD-B899BBAC2663}"/>
    <dgm:cxn modelId="{BFAA2FB0-8141-49C2-9A38-FDC3675A6A88}" type="presOf" srcId="{19677510-6EEF-46F7-BE78-B7A7FE8AFDE5}" destId="{DD76970C-7F4B-42FD-A4E1-FEA72A505978}" srcOrd="0" destOrd="4" presId="urn:microsoft.com/office/officeart/2005/8/layout/list1"/>
    <dgm:cxn modelId="{3ABE7F61-3238-4EFC-A5D1-CB6619C3E4DA}" type="presOf" srcId="{93634A83-453E-4E15-B554-F3B980BC5623}" destId="{DD76970C-7F4B-42FD-A4E1-FEA72A505978}" srcOrd="0" destOrd="0" presId="urn:microsoft.com/office/officeart/2005/8/layout/list1"/>
    <dgm:cxn modelId="{63C113F2-93E9-49DF-8251-8288474A307C}" srcId="{0BD9D848-8C81-4306-A340-1C18DF6731CE}" destId="{19677510-6EEF-46F7-BE78-B7A7FE8AFDE5}" srcOrd="4" destOrd="0" parTransId="{A125948D-7B09-4435-856C-C5388234A461}" sibTransId="{DB0358C6-12B7-4210-861E-3C3FAD9AA98A}"/>
    <dgm:cxn modelId="{4F4742C1-01C0-4E85-BCED-022B5E58FF1E}" type="presOf" srcId="{F23443A2-D3BE-43C3-976C-14775433D9DE}" destId="{55BEDAEA-3B7C-45D9-9689-07A91BDB45BE}" srcOrd="0" destOrd="0" presId="urn:microsoft.com/office/officeart/2005/8/layout/list1"/>
    <dgm:cxn modelId="{AE93C8E9-91B7-4448-B0C8-C63A0FE58EC6}" type="presOf" srcId="{0BD9D848-8C81-4306-A340-1C18DF6731CE}" destId="{0477585E-29B5-4141-BD89-E60F85570C89}" srcOrd="1" destOrd="0" presId="urn:microsoft.com/office/officeart/2005/8/layout/list1"/>
    <dgm:cxn modelId="{5DA35747-CABE-453A-86FC-AB69392ECB67}" type="presOf" srcId="{0BD9D848-8C81-4306-A340-1C18DF6731CE}" destId="{EDDC3CB3-8596-4583-82F5-667C0FFBC3E2}" srcOrd="0" destOrd="0" presId="urn:microsoft.com/office/officeart/2005/8/layout/list1"/>
    <dgm:cxn modelId="{440D22C3-E591-4116-BC0A-4531C24B90B6}" srcId="{0BD9D848-8C81-4306-A340-1C18DF6731CE}" destId="{93634A83-453E-4E15-B554-F3B980BC5623}" srcOrd="0" destOrd="0" parTransId="{E496F9F2-3A49-4F93-8DA0-94FB413F445E}" sibTransId="{E0306DC3-43B3-4E08-9E2D-6A88309D3A6E}"/>
    <dgm:cxn modelId="{8920C8E6-532E-4CA5-9655-15825C4FF037}" type="presOf" srcId="{BC318A00-5245-443F-B2B4-99236CAB1C12}" destId="{DD76970C-7F4B-42FD-A4E1-FEA72A505978}" srcOrd="0" destOrd="3" presId="urn:microsoft.com/office/officeart/2005/8/layout/list1"/>
    <dgm:cxn modelId="{C8F7C075-3A13-4754-9B65-AD015FCC8611}" srcId="{0BD9D848-8C81-4306-A340-1C18DF6731CE}" destId="{BC318A00-5245-443F-B2B4-99236CAB1C12}" srcOrd="3" destOrd="0" parTransId="{E1A58E6A-9B9F-49E5-BFA7-2A84CF22BFAB}" sibTransId="{D0E56CFC-73CE-41EF-AECD-85E5E7E91FE4}"/>
    <dgm:cxn modelId="{9F47D3E9-F9EC-4FCD-B1B6-3193ACE0C050}" srcId="{0BD9D848-8C81-4306-A340-1C18DF6731CE}" destId="{3F6C80C2-FDD8-474F-B6D8-BF942EF92DDA}" srcOrd="2" destOrd="0" parTransId="{6EA96250-79DB-463B-A044-654F38D33EAE}" sibTransId="{6B07ADE9-903B-4A6E-AE82-F86B7482E369}"/>
    <dgm:cxn modelId="{D2279604-9E37-4A84-8D78-79908995287F}" type="presOf" srcId="{3F6C80C2-FDD8-474F-B6D8-BF942EF92DDA}" destId="{DD76970C-7F4B-42FD-A4E1-FEA72A505978}" srcOrd="0" destOrd="2" presId="urn:microsoft.com/office/officeart/2005/8/layout/list1"/>
    <dgm:cxn modelId="{673D2803-38B3-4D2F-B0C5-9C3FBD6F1BA2}" type="presOf" srcId="{3E6A0D5C-2A5E-4249-8966-C3B6BEB30BEC}" destId="{F717F4A4-EEF4-4E8F-A50F-969F3531066D}" srcOrd="0" destOrd="0" presId="urn:microsoft.com/office/officeart/2005/8/layout/list1"/>
    <dgm:cxn modelId="{654EFCD8-70A2-40B6-BA8B-67D71F5D582C}" srcId="{C88D9F46-992D-4903-82B1-240B844FEE2E}" destId="{3E6A0D5C-2A5E-4249-8966-C3B6BEB30BEC}" srcOrd="0" destOrd="0" parTransId="{CCCEDE2C-B7E2-4A8D-8AF7-7D142F9A93F7}" sibTransId="{9F48C429-7FFC-4A6A-B606-804491FD38ED}"/>
    <dgm:cxn modelId="{34EB390B-469F-4A81-8BF9-DFCA559CB109}" srcId="{C88D9F46-992D-4903-82B1-240B844FEE2E}" destId="{5010D919-E2EE-4A29-AACB-681388DDC224}" srcOrd="3" destOrd="0" parTransId="{A9CA076E-DC05-40A2-ACC3-8072D5F502DB}" sibTransId="{E27C1D8C-D985-469E-97B7-4042555CD63B}"/>
    <dgm:cxn modelId="{156A3335-60B2-4B6C-97C5-22FD9D12B79E}" type="presOf" srcId="{C88D9F46-992D-4903-82B1-240B844FEE2E}" destId="{0473A7C1-7F67-455D-8CC4-A530E9142758}" srcOrd="0" destOrd="0" presId="urn:microsoft.com/office/officeart/2005/8/layout/list1"/>
    <dgm:cxn modelId="{A935D48C-5707-4AD7-AF73-D19101658464}" srcId="{C88D9F46-992D-4903-82B1-240B844FEE2E}" destId="{9CAA20A7-7FD9-4D21-BC31-AB32F72F01B3}" srcOrd="2" destOrd="0" parTransId="{8ED16DD0-F360-45F3-90B7-A5F274D1466C}" sibTransId="{0B7EC8E8-38EC-4D41-8920-C936D18C9C95}"/>
    <dgm:cxn modelId="{3FA89E3B-FD5E-4325-B320-0757FA5B858A}" srcId="{0BD9D848-8C81-4306-A340-1C18DF6731CE}" destId="{6CF67560-D0C5-49AD-9ACF-DF04405030B7}" srcOrd="1" destOrd="0" parTransId="{E4B9340C-3E60-4B8E-80BD-0F531F258F74}" sibTransId="{51C70BE2-55D2-42E9-9B5E-B8D5E45DAD0B}"/>
    <dgm:cxn modelId="{4F10CCC8-7607-4A0C-A3DB-0150AAC9D90F}" type="presOf" srcId="{5010D919-E2EE-4A29-AACB-681388DDC224}" destId="{F717F4A4-EEF4-4E8F-A50F-969F3531066D}" srcOrd="0" destOrd="3" presId="urn:microsoft.com/office/officeart/2005/8/layout/list1"/>
    <dgm:cxn modelId="{88ABB018-477C-41AB-963A-2DA56AADACC7}" type="presOf" srcId="{6CF67560-D0C5-49AD-9ACF-DF04405030B7}" destId="{DD76970C-7F4B-42FD-A4E1-FEA72A505978}" srcOrd="0" destOrd="1" presId="urn:microsoft.com/office/officeart/2005/8/layout/list1"/>
    <dgm:cxn modelId="{B88510D0-0EFD-4B29-B02B-B33F26BCC924}" type="presParOf" srcId="{55BEDAEA-3B7C-45D9-9689-07A91BDB45BE}" destId="{F4CA760D-1998-494B-A7BC-4970DE67F856}" srcOrd="0" destOrd="0" presId="urn:microsoft.com/office/officeart/2005/8/layout/list1"/>
    <dgm:cxn modelId="{4EF651BC-61F2-4222-82B2-FA6C919C99E8}" type="presParOf" srcId="{F4CA760D-1998-494B-A7BC-4970DE67F856}" destId="{EDDC3CB3-8596-4583-82F5-667C0FFBC3E2}" srcOrd="0" destOrd="0" presId="urn:microsoft.com/office/officeart/2005/8/layout/list1"/>
    <dgm:cxn modelId="{05CBEEB7-AA21-4CBE-9EA2-6BA67A2C6F27}" type="presParOf" srcId="{F4CA760D-1998-494B-A7BC-4970DE67F856}" destId="{0477585E-29B5-4141-BD89-E60F85570C89}" srcOrd="1" destOrd="0" presId="urn:microsoft.com/office/officeart/2005/8/layout/list1"/>
    <dgm:cxn modelId="{636F9EAA-7F80-4AAC-9322-C998738A015A}" type="presParOf" srcId="{55BEDAEA-3B7C-45D9-9689-07A91BDB45BE}" destId="{1B424D43-B20A-48A3-B693-537AF0D80E63}" srcOrd="1" destOrd="0" presId="urn:microsoft.com/office/officeart/2005/8/layout/list1"/>
    <dgm:cxn modelId="{7C4EA34D-A26C-4AEB-AE7D-81B7EB3BDD57}" type="presParOf" srcId="{55BEDAEA-3B7C-45D9-9689-07A91BDB45BE}" destId="{DD76970C-7F4B-42FD-A4E1-FEA72A505978}" srcOrd="2" destOrd="0" presId="urn:microsoft.com/office/officeart/2005/8/layout/list1"/>
    <dgm:cxn modelId="{0EF4ED7E-3461-4157-A29B-3CE84B303BD3}" type="presParOf" srcId="{55BEDAEA-3B7C-45D9-9689-07A91BDB45BE}" destId="{BBC6885C-4C32-4CDB-91AE-00168EBB2B44}" srcOrd="3" destOrd="0" presId="urn:microsoft.com/office/officeart/2005/8/layout/list1"/>
    <dgm:cxn modelId="{67A6B9A0-D257-4F30-BE36-92584EFF84D5}" type="presParOf" srcId="{55BEDAEA-3B7C-45D9-9689-07A91BDB45BE}" destId="{A54F3777-68C4-4F25-B50B-B143A2EC44EA}" srcOrd="4" destOrd="0" presId="urn:microsoft.com/office/officeart/2005/8/layout/list1"/>
    <dgm:cxn modelId="{82767F3C-CA0E-493E-854E-B3DA1EB73CD4}" type="presParOf" srcId="{A54F3777-68C4-4F25-B50B-B143A2EC44EA}" destId="{0473A7C1-7F67-455D-8CC4-A530E9142758}" srcOrd="0" destOrd="0" presId="urn:microsoft.com/office/officeart/2005/8/layout/list1"/>
    <dgm:cxn modelId="{5DAFE4ED-57F5-4876-A420-02CB81869BA9}" type="presParOf" srcId="{A54F3777-68C4-4F25-B50B-B143A2EC44EA}" destId="{9BEF47FE-5B5E-4723-8394-411E2195B905}" srcOrd="1" destOrd="0" presId="urn:microsoft.com/office/officeart/2005/8/layout/list1"/>
    <dgm:cxn modelId="{93D872C4-DF01-4C02-869C-A6797AAB434D}" type="presParOf" srcId="{55BEDAEA-3B7C-45D9-9689-07A91BDB45BE}" destId="{BD894E3A-4134-49B7-A48F-F0D37E3A28EE}" srcOrd="5" destOrd="0" presId="urn:microsoft.com/office/officeart/2005/8/layout/list1"/>
    <dgm:cxn modelId="{8AA4E91B-396C-4F8C-8053-53621B457353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Challenge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Short Term Deliverables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3E2EE0F9-63F8-4DC6-9FF7-8EA01F55213D}">
      <dgm:prSet phldrT="[Text]"/>
      <dgm:spPr/>
      <dgm:t>
        <a:bodyPr/>
        <a:lstStyle/>
        <a:p>
          <a:r>
            <a:rPr lang="en-US" dirty="0" smtClean="0"/>
            <a:t>There are multiple lenses of “program” across the government (e.g. CFDA, A-11 definitions of program activity, Federal program inventory) that do not aggregate transaction level spending into “programmatic areas”</a:t>
          </a:r>
          <a:endParaRPr lang="en-US" dirty="0"/>
        </a:p>
      </dgm:t>
    </dgm:pt>
    <dgm:pt modelId="{8B9FBEAB-A48A-479E-92BA-CC5E318FE896}" type="parTrans" cxnId="{BECBA65E-9F68-4B7A-A5F2-9DAC159EC5C0}">
      <dgm:prSet/>
      <dgm:spPr/>
      <dgm:t>
        <a:bodyPr/>
        <a:lstStyle/>
        <a:p>
          <a:endParaRPr lang="en-US"/>
        </a:p>
      </dgm:t>
    </dgm:pt>
    <dgm:pt modelId="{60A7229D-4D6D-40F1-A415-A09111E27757}" type="sibTrans" cxnId="{BECBA65E-9F68-4B7A-A5F2-9DAC159EC5C0}">
      <dgm:prSet/>
      <dgm:spPr/>
      <dgm:t>
        <a:bodyPr/>
        <a:lstStyle/>
        <a:p>
          <a:endParaRPr lang="en-US"/>
        </a:p>
      </dgm:t>
    </dgm:pt>
    <dgm:pt modelId="{7848143F-D738-46DE-8D75-BB852904B7B1}">
      <dgm:prSet phldrT="[Text]"/>
      <dgm:spPr/>
      <dgm:t>
        <a:bodyPr/>
        <a:lstStyle/>
        <a:p>
          <a:r>
            <a:rPr lang="en-US" dirty="0" smtClean="0"/>
            <a:t>Spring/Summer 2016: Issue CFDA policy</a:t>
          </a:r>
          <a:endParaRPr lang="en-US" dirty="0"/>
        </a:p>
      </dgm:t>
    </dgm:pt>
    <dgm:pt modelId="{EDB10E6F-3670-4C0D-A02D-FAF82E70BF75}" type="parTrans" cxnId="{EDE5A399-7DC7-4CA3-82A8-BAE61E6547D6}">
      <dgm:prSet/>
      <dgm:spPr/>
      <dgm:t>
        <a:bodyPr/>
        <a:lstStyle/>
        <a:p>
          <a:endParaRPr lang="en-US"/>
        </a:p>
      </dgm:t>
    </dgm:pt>
    <dgm:pt modelId="{DEF541D4-86D3-4A18-8CA6-CB16F8DAC3BC}" type="sibTrans" cxnId="{EDE5A399-7DC7-4CA3-82A8-BAE61E6547D6}">
      <dgm:prSet/>
      <dgm:spPr/>
      <dgm:t>
        <a:bodyPr/>
        <a:lstStyle/>
        <a:p>
          <a:endParaRPr lang="en-US"/>
        </a:p>
      </dgm:t>
    </dgm:pt>
    <dgm:pt modelId="{A39C0562-F2C3-404A-8B83-2E781E08E35C}">
      <dgm:prSet phldrT="[Text]"/>
      <dgm:spPr/>
      <dgm:t>
        <a:bodyPr/>
        <a:lstStyle/>
        <a:p>
          <a:endParaRPr lang="en-US" dirty="0"/>
        </a:p>
      </dgm:t>
    </dgm:pt>
    <dgm:pt modelId="{2A2193E1-8635-48C8-98CC-94FA77742152}" type="parTrans" cxnId="{FF4BA39E-B7B5-4B06-9C90-00FBDC667DE4}">
      <dgm:prSet/>
      <dgm:spPr/>
      <dgm:t>
        <a:bodyPr/>
        <a:lstStyle/>
        <a:p>
          <a:endParaRPr lang="en-US"/>
        </a:p>
      </dgm:t>
    </dgm:pt>
    <dgm:pt modelId="{4BD19273-ECF5-455C-B4CA-0312F53F843E}" type="sibTrans" cxnId="{FF4BA39E-B7B5-4B06-9C90-00FBDC667DE4}">
      <dgm:prSet/>
      <dgm:spPr/>
      <dgm:t>
        <a:bodyPr/>
        <a:lstStyle/>
        <a:p>
          <a:endParaRPr lang="en-US"/>
        </a:p>
      </dgm:t>
    </dgm:pt>
    <dgm:pt modelId="{9650EAE9-D359-4C9C-B6E9-6C0690378A9E}">
      <dgm:prSet phldrT="[Text]"/>
      <dgm:spPr/>
      <dgm:t>
        <a:bodyPr/>
        <a:lstStyle/>
        <a:p>
          <a:r>
            <a:rPr lang="en-US" dirty="0" smtClean="0"/>
            <a:t>With respect to the assistance community, the CFDA, which is considered by many as a way to describe assistance “programs”, has no clear guidance to ensure consistent agency establishment of CFDA numbers</a:t>
          </a:r>
          <a:endParaRPr lang="en-US" dirty="0"/>
        </a:p>
      </dgm:t>
    </dgm:pt>
    <dgm:pt modelId="{36B2E2CA-49F3-4A3C-91B6-0B2417464F65}" type="parTrans" cxnId="{159D44FC-45ED-4CB2-AE1D-83BB94F548D7}">
      <dgm:prSet/>
      <dgm:spPr/>
      <dgm:t>
        <a:bodyPr/>
        <a:lstStyle/>
        <a:p>
          <a:endParaRPr lang="en-US"/>
        </a:p>
      </dgm:t>
    </dgm:pt>
    <dgm:pt modelId="{E489EE41-3B99-4EC2-A7A7-3150B45130E7}" type="sibTrans" cxnId="{159D44FC-45ED-4CB2-AE1D-83BB94F548D7}">
      <dgm:prSet/>
      <dgm:spPr/>
      <dgm:t>
        <a:bodyPr/>
        <a:lstStyle/>
        <a:p>
          <a:endParaRPr lang="en-US"/>
        </a:p>
      </dgm:t>
    </dgm:pt>
    <dgm:pt modelId="{BC5718F3-E05B-448F-82B9-67E108DDC5E1}">
      <dgm:prSet phldrT="[Text]"/>
      <dgm:spPr/>
      <dgm:t>
        <a:bodyPr/>
        <a:lstStyle/>
        <a:p>
          <a:r>
            <a:rPr lang="en-US" dirty="0" smtClean="0"/>
            <a:t>December 2015: Discuss CFDA policy approach at monthly meeting</a:t>
          </a:r>
          <a:endParaRPr lang="en-US" dirty="0"/>
        </a:p>
      </dgm:t>
    </dgm:pt>
    <dgm:pt modelId="{FA6ACFF7-9604-47B9-BA82-BF73E94D6C1B}" type="parTrans" cxnId="{8C24725A-AFEE-419B-AC2F-B9BD1BFC31C1}">
      <dgm:prSet/>
      <dgm:spPr/>
    </dgm:pt>
    <dgm:pt modelId="{988F6087-548F-42D8-A3C3-F51E845F9C8C}" type="sibTrans" cxnId="{8C24725A-AFEE-419B-AC2F-B9BD1BFC31C1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105621-B890-4880-87FA-216ADA0B55E4}" type="presOf" srcId="{BC5718F3-E05B-448F-82B9-67E108DDC5E1}" destId="{F717F4A4-EEF4-4E8F-A50F-969F3531066D}" srcOrd="0" destOrd="0" presId="urn:microsoft.com/office/officeart/2005/8/layout/list1"/>
    <dgm:cxn modelId="{BECBA65E-9F68-4B7A-A5F2-9DAC159EC5C0}" srcId="{0BD9D848-8C81-4306-A340-1C18DF6731CE}" destId="{3E2EE0F9-63F8-4DC6-9FF7-8EA01F55213D}" srcOrd="0" destOrd="0" parTransId="{8B9FBEAB-A48A-479E-92BA-CC5E318FE896}" sibTransId="{60A7229D-4D6D-40F1-A415-A09111E27757}"/>
    <dgm:cxn modelId="{8C24725A-AFEE-419B-AC2F-B9BD1BFC31C1}" srcId="{C88D9F46-992D-4903-82B1-240B844FEE2E}" destId="{BC5718F3-E05B-448F-82B9-67E108DDC5E1}" srcOrd="0" destOrd="0" parTransId="{FA6ACFF7-9604-47B9-BA82-BF73E94D6C1B}" sibTransId="{988F6087-548F-42D8-A3C3-F51E845F9C8C}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3E5584FE-359F-4524-9178-2DCF3C48A2DD}" type="presOf" srcId="{9650EAE9-D359-4C9C-B6E9-6C0690378A9E}" destId="{DD76970C-7F4B-42FD-A4E1-FEA72A505978}" srcOrd="0" destOrd="1" presId="urn:microsoft.com/office/officeart/2005/8/layout/list1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6A0BA79C-1955-4CAB-BF6A-9CA2A217DA12}" type="presOf" srcId="{C88D9F46-992D-4903-82B1-240B844FEE2E}" destId="{0473A7C1-7F67-455D-8CC4-A530E9142758}" srcOrd="0" destOrd="0" presId="urn:microsoft.com/office/officeart/2005/8/layout/list1"/>
    <dgm:cxn modelId="{EDE5A399-7DC7-4CA3-82A8-BAE61E6547D6}" srcId="{C88D9F46-992D-4903-82B1-240B844FEE2E}" destId="{7848143F-D738-46DE-8D75-BB852904B7B1}" srcOrd="1" destOrd="0" parTransId="{EDB10E6F-3670-4C0D-A02D-FAF82E70BF75}" sibTransId="{DEF541D4-86D3-4A18-8CA6-CB16F8DAC3BC}"/>
    <dgm:cxn modelId="{642A7339-1347-4C3B-B788-30AC1D293A1C}" type="presOf" srcId="{0BD9D848-8C81-4306-A340-1C18DF6731CE}" destId="{EDDC3CB3-8596-4583-82F5-667C0FFBC3E2}" srcOrd="0" destOrd="0" presId="urn:microsoft.com/office/officeart/2005/8/layout/list1"/>
    <dgm:cxn modelId="{CFC6A605-60F6-4C84-AD1D-8E2B6D9C8B77}" type="presOf" srcId="{F23443A2-D3BE-43C3-976C-14775433D9DE}" destId="{55BEDAEA-3B7C-45D9-9689-07A91BDB45BE}" srcOrd="0" destOrd="0" presId="urn:microsoft.com/office/officeart/2005/8/layout/list1"/>
    <dgm:cxn modelId="{31502521-F717-44F8-93DB-4934F6276539}" type="presOf" srcId="{7848143F-D738-46DE-8D75-BB852904B7B1}" destId="{F717F4A4-EEF4-4E8F-A50F-969F3531066D}" srcOrd="0" destOrd="1" presId="urn:microsoft.com/office/officeart/2005/8/layout/list1"/>
    <dgm:cxn modelId="{159D44FC-45ED-4CB2-AE1D-83BB94F548D7}" srcId="{0BD9D848-8C81-4306-A340-1C18DF6731CE}" destId="{9650EAE9-D359-4C9C-B6E9-6C0690378A9E}" srcOrd="1" destOrd="0" parTransId="{36B2E2CA-49F3-4A3C-91B6-0B2417464F65}" sibTransId="{E489EE41-3B99-4EC2-A7A7-3150B45130E7}"/>
    <dgm:cxn modelId="{80F1FAEA-B132-4E2E-B55E-7A9BAC0ACA8E}" type="presOf" srcId="{3E2EE0F9-63F8-4DC6-9FF7-8EA01F55213D}" destId="{DD76970C-7F4B-42FD-A4E1-FEA72A505978}" srcOrd="0" destOrd="0" presId="urn:microsoft.com/office/officeart/2005/8/layout/list1"/>
    <dgm:cxn modelId="{27204887-BB5C-4B87-990C-CE23CB777491}" type="presOf" srcId="{C88D9F46-992D-4903-82B1-240B844FEE2E}" destId="{9BEF47FE-5B5E-4723-8394-411E2195B905}" srcOrd="1" destOrd="0" presId="urn:microsoft.com/office/officeart/2005/8/layout/list1"/>
    <dgm:cxn modelId="{FF4BA39E-B7B5-4B06-9C90-00FBDC667DE4}" srcId="{C88D9F46-992D-4903-82B1-240B844FEE2E}" destId="{A39C0562-F2C3-404A-8B83-2E781E08E35C}" srcOrd="2" destOrd="0" parTransId="{2A2193E1-8635-48C8-98CC-94FA77742152}" sibTransId="{4BD19273-ECF5-455C-B4CA-0312F53F843E}"/>
    <dgm:cxn modelId="{BAC8F5DB-5AE6-4732-87DE-3885F054C0FE}" type="presOf" srcId="{A39C0562-F2C3-404A-8B83-2E781E08E35C}" destId="{F717F4A4-EEF4-4E8F-A50F-969F3531066D}" srcOrd="0" destOrd="2" presId="urn:microsoft.com/office/officeart/2005/8/layout/list1"/>
    <dgm:cxn modelId="{3053D400-A0FD-4BE3-8445-66FF0151C776}" type="presOf" srcId="{0BD9D848-8C81-4306-A340-1C18DF6731CE}" destId="{0477585E-29B5-4141-BD89-E60F85570C89}" srcOrd="1" destOrd="0" presId="urn:microsoft.com/office/officeart/2005/8/layout/list1"/>
    <dgm:cxn modelId="{438D607C-75E1-40AA-B9A0-913A7ECC32F3}" type="presParOf" srcId="{55BEDAEA-3B7C-45D9-9689-07A91BDB45BE}" destId="{F4CA760D-1998-494B-A7BC-4970DE67F856}" srcOrd="0" destOrd="0" presId="urn:microsoft.com/office/officeart/2005/8/layout/list1"/>
    <dgm:cxn modelId="{8BAF5A7D-3A02-446F-AFB6-4FFAC9BDDFA0}" type="presParOf" srcId="{F4CA760D-1998-494B-A7BC-4970DE67F856}" destId="{EDDC3CB3-8596-4583-82F5-667C0FFBC3E2}" srcOrd="0" destOrd="0" presId="urn:microsoft.com/office/officeart/2005/8/layout/list1"/>
    <dgm:cxn modelId="{6901BEC1-708D-485D-8D76-9D4CFF25F7E1}" type="presParOf" srcId="{F4CA760D-1998-494B-A7BC-4970DE67F856}" destId="{0477585E-29B5-4141-BD89-E60F85570C89}" srcOrd="1" destOrd="0" presId="urn:microsoft.com/office/officeart/2005/8/layout/list1"/>
    <dgm:cxn modelId="{ECFC24A5-0575-4ADE-8329-3EFADA9190EA}" type="presParOf" srcId="{55BEDAEA-3B7C-45D9-9689-07A91BDB45BE}" destId="{1B424D43-B20A-48A3-B693-537AF0D80E63}" srcOrd="1" destOrd="0" presId="urn:microsoft.com/office/officeart/2005/8/layout/list1"/>
    <dgm:cxn modelId="{09D59A41-6C61-4F1C-B2CD-FE1FF0EF03B2}" type="presParOf" srcId="{55BEDAEA-3B7C-45D9-9689-07A91BDB45BE}" destId="{DD76970C-7F4B-42FD-A4E1-FEA72A505978}" srcOrd="2" destOrd="0" presId="urn:microsoft.com/office/officeart/2005/8/layout/list1"/>
    <dgm:cxn modelId="{0DB91B65-96A4-4C61-BF29-BD0774127DE7}" type="presParOf" srcId="{55BEDAEA-3B7C-45D9-9689-07A91BDB45BE}" destId="{BBC6885C-4C32-4CDB-91AE-00168EBB2B44}" srcOrd="3" destOrd="0" presId="urn:microsoft.com/office/officeart/2005/8/layout/list1"/>
    <dgm:cxn modelId="{AEF108F6-848D-4BBA-86C7-8518D2028141}" type="presParOf" srcId="{55BEDAEA-3B7C-45D9-9689-07A91BDB45BE}" destId="{A54F3777-68C4-4F25-B50B-B143A2EC44EA}" srcOrd="4" destOrd="0" presId="urn:microsoft.com/office/officeart/2005/8/layout/list1"/>
    <dgm:cxn modelId="{F58D0EB6-C86D-4C39-A27A-0BCFD63D9F84}" type="presParOf" srcId="{A54F3777-68C4-4F25-B50B-B143A2EC44EA}" destId="{0473A7C1-7F67-455D-8CC4-A530E9142758}" srcOrd="0" destOrd="0" presId="urn:microsoft.com/office/officeart/2005/8/layout/list1"/>
    <dgm:cxn modelId="{12782DF5-F22E-44D3-9DE7-3BE7719D8D9D}" type="presParOf" srcId="{A54F3777-68C4-4F25-B50B-B143A2EC44EA}" destId="{9BEF47FE-5B5E-4723-8394-411E2195B905}" srcOrd="1" destOrd="0" presId="urn:microsoft.com/office/officeart/2005/8/layout/list1"/>
    <dgm:cxn modelId="{757074D3-1C65-4BBD-85F1-A96A987EB7B0}" type="presParOf" srcId="{55BEDAEA-3B7C-45D9-9689-07A91BDB45BE}" destId="{BD894E3A-4134-49B7-A48F-F0D37E3A28EE}" srcOrd="5" destOrd="0" presId="urn:microsoft.com/office/officeart/2005/8/layout/list1"/>
    <dgm:cxn modelId="{9C389703-DB59-413C-B4C7-7CFABF08D0A6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8D9F46-992D-4903-82B1-240B844FEE2E}">
      <dgm:prSet phldrT="[Text]" custT="1"/>
      <dgm:spPr/>
      <dgm:t>
        <a:bodyPr/>
        <a:lstStyle/>
        <a:p>
          <a:r>
            <a:rPr lang="en-US" sz="2100" dirty="0" smtClean="0"/>
            <a:t>Long Term Deliverables</a:t>
          </a:r>
          <a:endParaRPr lang="en-US" sz="2100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4051D108-764C-48AD-A1B3-6CB2E9565BD5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Fall/Winter 2016</a:t>
          </a:r>
          <a:r>
            <a:rPr lang="en-US" sz="2000" dirty="0" smtClean="0"/>
            <a:t>: Work across federal councils of interest to identify a construct for “program” that would allow for alignment of spending to programmatic areas, with spending data sources validated by agency financial systems</a:t>
          </a:r>
          <a:endParaRPr lang="en-US" sz="2000" dirty="0"/>
        </a:p>
      </dgm:t>
    </dgm:pt>
    <dgm:pt modelId="{D50B3F6C-EF51-477E-85FB-8E6E74CCCBDD}" type="parTrans" cxnId="{A768D9C0-2A9A-4F7D-8BFB-D603D96B91BA}">
      <dgm:prSet/>
      <dgm:spPr/>
      <dgm:t>
        <a:bodyPr/>
        <a:lstStyle/>
        <a:p>
          <a:endParaRPr lang="en-US"/>
        </a:p>
      </dgm:t>
    </dgm:pt>
    <dgm:pt modelId="{2CA091DB-AA23-4B09-8E0D-D554B45521AB}" type="sibTrans" cxnId="{A768D9C0-2A9A-4F7D-8BFB-D603D96B91BA}">
      <dgm:prSet/>
      <dgm:spPr/>
      <dgm:t>
        <a:bodyPr/>
        <a:lstStyle/>
        <a:p>
          <a:endParaRPr lang="en-US"/>
        </a:p>
      </dgm:t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0" presStyleCnt="1" custScaleY="32130" custLinFactNeighborX="-32534" custLinFactNeighborY="-8948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0" presStyleCnt="1" custScaleY="71768" custLinFactY="-4134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68D9C0-2A9A-4F7D-8BFB-D603D96B91BA}" srcId="{C88D9F46-992D-4903-82B1-240B844FEE2E}" destId="{4051D108-764C-48AD-A1B3-6CB2E9565BD5}" srcOrd="0" destOrd="0" parTransId="{D50B3F6C-EF51-477E-85FB-8E6E74CCCBDD}" sibTransId="{2CA091DB-AA23-4B09-8E0D-D554B45521AB}"/>
    <dgm:cxn modelId="{39E3BB64-FC7E-4E85-B20A-1F2A283ED37B}" srcId="{F23443A2-D3BE-43C3-976C-14775433D9DE}" destId="{C88D9F46-992D-4903-82B1-240B844FEE2E}" srcOrd="0" destOrd="0" parTransId="{94579276-03EF-4014-9E09-D1B72D98E650}" sibTransId="{1F768E88-9208-486F-B6E5-E8CC6EEF099F}"/>
    <dgm:cxn modelId="{776EEB42-F687-4F7A-A741-996EEF50C71A}" type="presOf" srcId="{F23443A2-D3BE-43C3-976C-14775433D9DE}" destId="{55BEDAEA-3B7C-45D9-9689-07A91BDB45BE}" srcOrd="0" destOrd="0" presId="urn:microsoft.com/office/officeart/2005/8/layout/list1"/>
    <dgm:cxn modelId="{D740AA46-1A74-43F1-8BC3-4710BD67C899}" type="presOf" srcId="{C88D9F46-992D-4903-82B1-240B844FEE2E}" destId="{0473A7C1-7F67-455D-8CC4-A530E9142758}" srcOrd="0" destOrd="0" presId="urn:microsoft.com/office/officeart/2005/8/layout/list1"/>
    <dgm:cxn modelId="{091124AC-A85F-4FA8-812F-E03578F189A2}" type="presOf" srcId="{4051D108-764C-48AD-A1B3-6CB2E9565BD5}" destId="{F717F4A4-EEF4-4E8F-A50F-969F3531066D}" srcOrd="0" destOrd="0" presId="urn:microsoft.com/office/officeart/2005/8/layout/list1"/>
    <dgm:cxn modelId="{C072864F-DC5D-4C6C-9315-F95370795BAF}" type="presOf" srcId="{C88D9F46-992D-4903-82B1-240B844FEE2E}" destId="{9BEF47FE-5B5E-4723-8394-411E2195B905}" srcOrd="1" destOrd="0" presId="urn:microsoft.com/office/officeart/2005/8/layout/list1"/>
    <dgm:cxn modelId="{AA547CD6-8FA1-44F8-AEE5-5F6086F5F99A}" type="presParOf" srcId="{55BEDAEA-3B7C-45D9-9689-07A91BDB45BE}" destId="{A54F3777-68C4-4F25-B50B-B143A2EC44EA}" srcOrd="0" destOrd="0" presId="urn:microsoft.com/office/officeart/2005/8/layout/list1"/>
    <dgm:cxn modelId="{B32D0831-9EAB-4EBD-8654-079F94778C00}" type="presParOf" srcId="{A54F3777-68C4-4F25-B50B-B143A2EC44EA}" destId="{0473A7C1-7F67-455D-8CC4-A530E9142758}" srcOrd="0" destOrd="0" presId="urn:microsoft.com/office/officeart/2005/8/layout/list1"/>
    <dgm:cxn modelId="{7214D1B7-F80B-42B5-A64B-E3F63D855E41}" type="presParOf" srcId="{A54F3777-68C4-4F25-B50B-B143A2EC44EA}" destId="{9BEF47FE-5B5E-4723-8394-411E2195B905}" srcOrd="1" destOrd="0" presId="urn:microsoft.com/office/officeart/2005/8/layout/list1"/>
    <dgm:cxn modelId="{B87B98CC-9538-4CB2-8D7C-4A8FD6615B39}" type="presParOf" srcId="{55BEDAEA-3B7C-45D9-9689-07A91BDB45BE}" destId="{BD894E3A-4134-49B7-A48F-F0D37E3A28EE}" srcOrd="1" destOrd="0" presId="urn:microsoft.com/office/officeart/2005/8/layout/list1"/>
    <dgm:cxn modelId="{1B6DFFA2-E9DE-4DFC-8F8B-1200D829B6EA}" type="presParOf" srcId="{55BEDAEA-3B7C-45D9-9689-07A91BDB45BE}" destId="{F717F4A4-EEF4-4E8F-A50F-969F3531066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Challenge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Accomplishments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EFB785C5-CD73-465F-9974-BF710B7561CB}">
      <dgm:prSet phldrT="[Text]"/>
      <dgm:spPr/>
      <dgm:t>
        <a:bodyPr/>
        <a:lstStyle/>
        <a:p>
          <a:r>
            <a:rPr lang="en-US" dirty="0" smtClean="0"/>
            <a:t>October 2015: Finalized content for Modules 1 and 2 of the Grants 101 Course</a:t>
          </a:r>
          <a:endParaRPr lang="en-US" dirty="0"/>
        </a:p>
      </dgm:t>
    </dgm:pt>
    <dgm:pt modelId="{B21430D2-BB30-46EE-A0B8-190D376D4967}" type="parTrans" cxnId="{C3561857-EB92-4406-833D-E79F954DEAE7}">
      <dgm:prSet/>
      <dgm:spPr/>
      <dgm:t>
        <a:bodyPr/>
        <a:lstStyle/>
        <a:p>
          <a:endParaRPr lang="en-US"/>
        </a:p>
      </dgm:t>
    </dgm:pt>
    <dgm:pt modelId="{A1C16E2F-1E62-4CCA-B515-CBF53C08A4DA}" type="sibTrans" cxnId="{C3561857-EB92-4406-833D-E79F954DEAE7}">
      <dgm:prSet/>
      <dgm:spPr/>
      <dgm:t>
        <a:bodyPr/>
        <a:lstStyle/>
        <a:p>
          <a:endParaRPr lang="en-US"/>
        </a:p>
      </dgm:t>
    </dgm:pt>
    <dgm:pt modelId="{3E2EE0F9-63F8-4DC6-9FF7-8EA01F55213D}">
      <dgm:prSet phldrT="[Text]"/>
      <dgm:spPr/>
      <dgm:t>
        <a:bodyPr/>
        <a:lstStyle/>
        <a:p>
          <a:r>
            <a:rPr lang="en-US" dirty="0" smtClean="0"/>
            <a:t>Lack of consistent standards for qualifying people to perform the grants management function</a:t>
          </a:r>
          <a:endParaRPr lang="en-US" dirty="0"/>
        </a:p>
      </dgm:t>
    </dgm:pt>
    <dgm:pt modelId="{8B9FBEAB-A48A-479E-92BA-CC5E318FE896}" type="parTrans" cxnId="{BECBA65E-9F68-4B7A-A5F2-9DAC159EC5C0}">
      <dgm:prSet/>
      <dgm:spPr/>
      <dgm:t>
        <a:bodyPr/>
        <a:lstStyle/>
        <a:p>
          <a:endParaRPr lang="en-US"/>
        </a:p>
      </dgm:t>
    </dgm:pt>
    <dgm:pt modelId="{60A7229D-4D6D-40F1-A415-A09111E27757}" type="sibTrans" cxnId="{BECBA65E-9F68-4B7A-A5F2-9DAC159EC5C0}">
      <dgm:prSet/>
      <dgm:spPr/>
      <dgm:t>
        <a:bodyPr/>
        <a:lstStyle/>
        <a:p>
          <a:endParaRPr lang="en-US"/>
        </a:p>
      </dgm:t>
    </dgm:pt>
    <dgm:pt modelId="{E7DC48D6-4394-430B-B3DC-4C935222A6E0}">
      <dgm:prSet phldrT="[Text]"/>
      <dgm:spPr/>
      <dgm:t>
        <a:bodyPr/>
        <a:lstStyle/>
        <a:p>
          <a:r>
            <a:rPr lang="en-US" dirty="0" smtClean="0"/>
            <a:t>No government-wide core training required of people performing the grants management function</a:t>
          </a:r>
          <a:endParaRPr lang="en-US" dirty="0"/>
        </a:p>
      </dgm:t>
    </dgm:pt>
    <dgm:pt modelId="{77EEAEE0-0F98-4C7D-AF9E-58B3EA10440B}" type="parTrans" cxnId="{9C2936DF-454C-4DF2-B477-5A1FD02A1826}">
      <dgm:prSet/>
      <dgm:spPr/>
    </dgm:pt>
    <dgm:pt modelId="{2DC84981-E945-4A06-9D37-D94918A4DC53}" type="sibTrans" cxnId="{9C2936DF-454C-4DF2-B477-5A1FD02A1826}">
      <dgm:prSet/>
      <dgm:spPr/>
    </dgm:pt>
    <dgm:pt modelId="{466FFE19-FD98-4741-951B-9EF7DD110905}">
      <dgm:prSet phldrT="[Text]"/>
      <dgm:spPr/>
      <dgm:t>
        <a:bodyPr/>
        <a:lstStyle/>
        <a:p>
          <a:r>
            <a:rPr lang="en-US" dirty="0" smtClean="0"/>
            <a:t>April 2015: Finalized Grants 101 Course outline</a:t>
          </a:r>
          <a:endParaRPr lang="en-US" dirty="0"/>
        </a:p>
      </dgm:t>
    </dgm:pt>
    <dgm:pt modelId="{015EB8BF-ED49-4559-90A6-0F35ECC915C1}" type="parTrans" cxnId="{66E0B268-9F23-4748-8266-BB9DA02DAAA5}">
      <dgm:prSet/>
      <dgm:spPr/>
    </dgm:pt>
    <dgm:pt modelId="{9E8307B3-4EC1-4153-B93A-A955666A05B1}" type="sibTrans" cxnId="{66E0B268-9F23-4748-8266-BB9DA02DAAA5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B78B97-16A2-46CD-A7AF-2CC72ECDC7E9}" type="presOf" srcId="{E7DC48D6-4394-430B-B3DC-4C935222A6E0}" destId="{DD76970C-7F4B-42FD-A4E1-FEA72A505978}" srcOrd="0" destOrd="1" presId="urn:microsoft.com/office/officeart/2005/8/layout/list1"/>
    <dgm:cxn modelId="{BECBA65E-9F68-4B7A-A5F2-9DAC159EC5C0}" srcId="{0BD9D848-8C81-4306-A340-1C18DF6731CE}" destId="{3E2EE0F9-63F8-4DC6-9FF7-8EA01F55213D}" srcOrd="0" destOrd="0" parTransId="{8B9FBEAB-A48A-479E-92BA-CC5E318FE896}" sibTransId="{60A7229D-4D6D-40F1-A415-A09111E27757}"/>
    <dgm:cxn modelId="{66E0B268-9F23-4748-8266-BB9DA02DAAA5}" srcId="{C88D9F46-992D-4903-82B1-240B844FEE2E}" destId="{466FFE19-FD98-4741-951B-9EF7DD110905}" srcOrd="0" destOrd="0" parTransId="{015EB8BF-ED49-4559-90A6-0F35ECC915C1}" sibTransId="{9E8307B3-4EC1-4153-B93A-A955666A05B1}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A8670894-B9AE-494A-A28F-0CB58DDBC4F1}" type="presOf" srcId="{0BD9D848-8C81-4306-A340-1C18DF6731CE}" destId="{0477585E-29B5-4141-BD89-E60F85570C89}" srcOrd="1" destOrd="0" presId="urn:microsoft.com/office/officeart/2005/8/layout/list1"/>
    <dgm:cxn modelId="{9C2936DF-454C-4DF2-B477-5A1FD02A1826}" srcId="{0BD9D848-8C81-4306-A340-1C18DF6731CE}" destId="{E7DC48D6-4394-430B-B3DC-4C935222A6E0}" srcOrd="1" destOrd="0" parTransId="{77EEAEE0-0F98-4C7D-AF9E-58B3EA10440B}" sibTransId="{2DC84981-E945-4A06-9D37-D94918A4DC53}"/>
    <dgm:cxn modelId="{C3561857-EB92-4406-833D-E79F954DEAE7}" srcId="{C88D9F46-992D-4903-82B1-240B844FEE2E}" destId="{EFB785C5-CD73-465F-9974-BF710B7561CB}" srcOrd="1" destOrd="0" parTransId="{B21430D2-BB30-46EE-A0B8-190D376D4967}" sibTransId="{A1C16E2F-1E62-4CCA-B515-CBF53C08A4DA}"/>
    <dgm:cxn modelId="{7BC8328D-DB6A-4878-BC76-FFCCAFC0AC64}" type="presOf" srcId="{C88D9F46-992D-4903-82B1-240B844FEE2E}" destId="{9BEF47FE-5B5E-4723-8394-411E2195B905}" srcOrd="1" destOrd="0" presId="urn:microsoft.com/office/officeart/2005/8/layout/list1"/>
    <dgm:cxn modelId="{ACA45A73-B473-4B41-B060-B84F4A720A4D}" type="presOf" srcId="{EFB785C5-CD73-465F-9974-BF710B7561CB}" destId="{F717F4A4-EEF4-4E8F-A50F-969F3531066D}" srcOrd="0" destOrd="1" presId="urn:microsoft.com/office/officeart/2005/8/layout/list1"/>
    <dgm:cxn modelId="{E0694173-707A-417F-AC01-DAAFC9BB7464}" type="presOf" srcId="{466FFE19-FD98-4741-951B-9EF7DD110905}" destId="{F717F4A4-EEF4-4E8F-A50F-969F3531066D}" srcOrd="0" destOrd="0" presId="urn:microsoft.com/office/officeart/2005/8/layout/list1"/>
    <dgm:cxn modelId="{7233F168-EBA8-419B-9FE8-D03F64940326}" type="presOf" srcId="{F23443A2-D3BE-43C3-976C-14775433D9DE}" destId="{55BEDAEA-3B7C-45D9-9689-07A91BDB45BE}" srcOrd="0" destOrd="0" presId="urn:microsoft.com/office/officeart/2005/8/layout/list1"/>
    <dgm:cxn modelId="{D89F815E-AFAB-499B-AD23-753C29A151EC}" type="presOf" srcId="{3E2EE0F9-63F8-4DC6-9FF7-8EA01F55213D}" destId="{DD76970C-7F4B-42FD-A4E1-FEA72A505978}" srcOrd="0" destOrd="0" presId="urn:microsoft.com/office/officeart/2005/8/layout/list1"/>
    <dgm:cxn modelId="{187E27C2-85CF-42B7-AA68-F59CA579C36E}" type="presOf" srcId="{C88D9F46-992D-4903-82B1-240B844FEE2E}" destId="{0473A7C1-7F67-455D-8CC4-A530E9142758}" srcOrd="0" destOrd="0" presId="urn:microsoft.com/office/officeart/2005/8/layout/list1"/>
    <dgm:cxn modelId="{BD864984-9104-4AE6-B4D9-51279B38C570}" type="presOf" srcId="{0BD9D848-8C81-4306-A340-1C18DF6731CE}" destId="{EDDC3CB3-8596-4583-82F5-667C0FFBC3E2}" srcOrd="0" destOrd="0" presId="urn:microsoft.com/office/officeart/2005/8/layout/list1"/>
    <dgm:cxn modelId="{31948B7F-7D62-417C-81F4-FC0BAFFF532D}" type="presParOf" srcId="{55BEDAEA-3B7C-45D9-9689-07A91BDB45BE}" destId="{F4CA760D-1998-494B-A7BC-4970DE67F856}" srcOrd="0" destOrd="0" presId="urn:microsoft.com/office/officeart/2005/8/layout/list1"/>
    <dgm:cxn modelId="{C960E671-1EA5-4E0F-9790-4FA431745450}" type="presParOf" srcId="{F4CA760D-1998-494B-A7BC-4970DE67F856}" destId="{EDDC3CB3-8596-4583-82F5-667C0FFBC3E2}" srcOrd="0" destOrd="0" presId="urn:microsoft.com/office/officeart/2005/8/layout/list1"/>
    <dgm:cxn modelId="{7CE1C876-D18E-4CE3-82D1-7AE36C89D919}" type="presParOf" srcId="{F4CA760D-1998-494B-A7BC-4970DE67F856}" destId="{0477585E-29B5-4141-BD89-E60F85570C89}" srcOrd="1" destOrd="0" presId="urn:microsoft.com/office/officeart/2005/8/layout/list1"/>
    <dgm:cxn modelId="{D83BE979-D2D9-4A74-8811-3F30E0711F86}" type="presParOf" srcId="{55BEDAEA-3B7C-45D9-9689-07A91BDB45BE}" destId="{1B424D43-B20A-48A3-B693-537AF0D80E63}" srcOrd="1" destOrd="0" presId="urn:microsoft.com/office/officeart/2005/8/layout/list1"/>
    <dgm:cxn modelId="{20127CF2-5925-423A-BCE4-E0C04C5265B4}" type="presParOf" srcId="{55BEDAEA-3B7C-45D9-9689-07A91BDB45BE}" destId="{DD76970C-7F4B-42FD-A4E1-FEA72A505978}" srcOrd="2" destOrd="0" presId="urn:microsoft.com/office/officeart/2005/8/layout/list1"/>
    <dgm:cxn modelId="{21DCA1AB-7345-4407-AF67-3418EC2E068D}" type="presParOf" srcId="{55BEDAEA-3B7C-45D9-9689-07A91BDB45BE}" destId="{BBC6885C-4C32-4CDB-91AE-00168EBB2B44}" srcOrd="3" destOrd="0" presId="urn:microsoft.com/office/officeart/2005/8/layout/list1"/>
    <dgm:cxn modelId="{777C635B-D131-4F0F-AD99-C53BCA94CDBA}" type="presParOf" srcId="{55BEDAEA-3B7C-45D9-9689-07A91BDB45BE}" destId="{A54F3777-68C4-4F25-B50B-B143A2EC44EA}" srcOrd="4" destOrd="0" presId="urn:microsoft.com/office/officeart/2005/8/layout/list1"/>
    <dgm:cxn modelId="{E23BAA76-F1B2-4A76-86A0-59BFBB4EB64B}" type="presParOf" srcId="{A54F3777-68C4-4F25-B50B-B143A2EC44EA}" destId="{0473A7C1-7F67-455D-8CC4-A530E9142758}" srcOrd="0" destOrd="0" presId="urn:microsoft.com/office/officeart/2005/8/layout/list1"/>
    <dgm:cxn modelId="{E63372DB-43F9-4EF3-98A8-61C9BC1A390D}" type="presParOf" srcId="{A54F3777-68C4-4F25-B50B-B143A2EC44EA}" destId="{9BEF47FE-5B5E-4723-8394-411E2195B905}" srcOrd="1" destOrd="0" presId="urn:microsoft.com/office/officeart/2005/8/layout/list1"/>
    <dgm:cxn modelId="{F984DD49-AED3-41AB-A56B-C7AC530D9AFD}" type="presParOf" srcId="{55BEDAEA-3B7C-45D9-9689-07A91BDB45BE}" destId="{BD894E3A-4134-49B7-A48F-F0D37E3A28EE}" srcOrd="5" destOrd="0" presId="urn:microsoft.com/office/officeart/2005/8/layout/list1"/>
    <dgm:cxn modelId="{02483D6F-782A-4417-91AA-2A0269699695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3443A2-D3BE-43C3-976C-14775433D9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9D848-8C81-4306-A340-1C18DF6731CE}">
      <dgm:prSet phldrT="[Text]"/>
      <dgm:spPr/>
      <dgm:t>
        <a:bodyPr/>
        <a:lstStyle/>
        <a:p>
          <a:r>
            <a:rPr lang="en-US" dirty="0" smtClean="0"/>
            <a:t>Short Term Deliverables</a:t>
          </a:r>
          <a:endParaRPr lang="en-US" dirty="0"/>
        </a:p>
      </dgm:t>
    </dgm:pt>
    <dgm:pt modelId="{CD7CBCF4-0927-46F2-816C-C6E4855E5A58}" type="parTrans" cxnId="{34FD1C6D-0DF8-4B92-864E-0DB1FA1EDBDC}">
      <dgm:prSet/>
      <dgm:spPr/>
      <dgm:t>
        <a:bodyPr/>
        <a:lstStyle/>
        <a:p>
          <a:endParaRPr lang="en-US"/>
        </a:p>
      </dgm:t>
    </dgm:pt>
    <dgm:pt modelId="{2E41EAB4-9F3D-4A2E-9FF0-68D2E91A2812}" type="sibTrans" cxnId="{34FD1C6D-0DF8-4B92-864E-0DB1FA1EDBDC}">
      <dgm:prSet/>
      <dgm:spPr/>
      <dgm:t>
        <a:bodyPr/>
        <a:lstStyle/>
        <a:p>
          <a:endParaRPr lang="en-US"/>
        </a:p>
      </dgm:t>
    </dgm:pt>
    <dgm:pt modelId="{C88D9F46-992D-4903-82B1-240B844FEE2E}">
      <dgm:prSet phldrT="[Text]"/>
      <dgm:spPr/>
      <dgm:t>
        <a:bodyPr/>
        <a:lstStyle/>
        <a:p>
          <a:r>
            <a:rPr lang="en-US" dirty="0" smtClean="0"/>
            <a:t>Long Term Deliverables</a:t>
          </a:r>
          <a:endParaRPr lang="en-US" dirty="0"/>
        </a:p>
      </dgm:t>
    </dgm:pt>
    <dgm:pt modelId="{94579276-03EF-4014-9E09-D1B72D98E650}" type="parTrans" cxnId="{39E3BB64-FC7E-4E85-B20A-1F2A283ED37B}">
      <dgm:prSet/>
      <dgm:spPr/>
      <dgm:t>
        <a:bodyPr/>
        <a:lstStyle/>
        <a:p>
          <a:endParaRPr lang="en-US"/>
        </a:p>
      </dgm:t>
    </dgm:pt>
    <dgm:pt modelId="{1F768E88-9208-486F-B6E5-E8CC6EEF099F}" type="sibTrans" cxnId="{39E3BB64-FC7E-4E85-B20A-1F2A283ED37B}">
      <dgm:prSet/>
      <dgm:spPr/>
      <dgm:t>
        <a:bodyPr/>
        <a:lstStyle/>
        <a:p>
          <a:endParaRPr lang="en-US"/>
        </a:p>
      </dgm:t>
    </dgm:pt>
    <dgm:pt modelId="{6CF67560-D0C5-49AD-9ACF-DF04405030B7}">
      <dgm:prSet phldrT="[Text]"/>
      <dgm:spPr/>
      <dgm:t>
        <a:bodyPr/>
        <a:lstStyle/>
        <a:p>
          <a:r>
            <a:rPr lang="en-US" dirty="0" smtClean="0"/>
            <a:t>December 2015: Publish Modules 1 and 2 of Grants 101 Course</a:t>
          </a:r>
          <a:endParaRPr lang="en-US" dirty="0"/>
        </a:p>
      </dgm:t>
    </dgm:pt>
    <dgm:pt modelId="{E4B9340C-3E60-4B8E-80BD-0F531F258F74}" type="parTrans" cxnId="{3FA89E3B-FD5E-4325-B320-0757FA5B858A}">
      <dgm:prSet/>
      <dgm:spPr/>
      <dgm:t>
        <a:bodyPr/>
        <a:lstStyle/>
        <a:p>
          <a:endParaRPr lang="en-US"/>
        </a:p>
      </dgm:t>
    </dgm:pt>
    <dgm:pt modelId="{51C70BE2-55D2-42E9-9B5E-B8D5E45DAD0B}" type="sibTrans" cxnId="{3FA89E3B-FD5E-4325-B320-0757FA5B858A}">
      <dgm:prSet/>
      <dgm:spPr/>
      <dgm:t>
        <a:bodyPr/>
        <a:lstStyle/>
        <a:p>
          <a:endParaRPr lang="en-US"/>
        </a:p>
      </dgm:t>
    </dgm:pt>
    <dgm:pt modelId="{8BFE6C55-9F11-4E99-B314-4236ED71D9DC}">
      <dgm:prSet phldrT="[Text]"/>
      <dgm:spPr/>
      <dgm:t>
        <a:bodyPr/>
        <a:lstStyle/>
        <a:p>
          <a:r>
            <a:rPr lang="en-US" dirty="0" smtClean="0"/>
            <a:t>Fall 2017: Establish government-wide credential framework or other long term vision</a:t>
          </a:r>
          <a:endParaRPr lang="en-US" dirty="0"/>
        </a:p>
      </dgm:t>
    </dgm:pt>
    <dgm:pt modelId="{6E1A1175-052C-42DA-A5F0-B8EAD79738F5}" type="parTrans" cxnId="{FE2E5CB9-A65B-418C-8B32-FBA19689DCDB}">
      <dgm:prSet/>
      <dgm:spPr/>
      <dgm:t>
        <a:bodyPr/>
        <a:lstStyle/>
        <a:p>
          <a:endParaRPr lang="en-US"/>
        </a:p>
      </dgm:t>
    </dgm:pt>
    <dgm:pt modelId="{9FD3A262-2DFD-4D4A-A527-830AE6F77D55}" type="sibTrans" cxnId="{FE2E5CB9-A65B-418C-8B32-FBA19689DCDB}">
      <dgm:prSet/>
      <dgm:spPr/>
      <dgm:t>
        <a:bodyPr/>
        <a:lstStyle/>
        <a:p>
          <a:endParaRPr lang="en-US"/>
        </a:p>
      </dgm:t>
    </dgm:pt>
    <dgm:pt modelId="{4CCF0679-51EC-4707-A08A-32C36D61A727}">
      <dgm:prSet phldrT="[Text]"/>
      <dgm:spPr/>
      <dgm:t>
        <a:bodyPr/>
        <a:lstStyle/>
        <a:p>
          <a:r>
            <a:rPr lang="en-US" dirty="0" smtClean="0"/>
            <a:t>Summer 2016: Test and implement use of resource repository</a:t>
          </a:r>
          <a:endParaRPr lang="en-US" dirty="0"/>
        </a:p>
      </dgm:t>
    </dgm:pt>
    <dgm:pt modelId="{4E71BAE3-4738-4D31-B6E2-93E3F8A9A547}" type="parTrans" cxnId="{7B54B3F0-95C7-4439-8389-93130012E9B8}">
      <dgm:prSet/>
      <dgm:spPr/>
    </dgm:pt>
    <dgm:pt modelId="{3F5A849D-B421-4C4B-A58A-B0CA591EFFF0}" type="sibTrans" cxnId="{7B54B3F0-95C7-4439-8389-93130012E9B8}">
      <dgm:prSet/>
      <dgm:spPr/>
    </dgm:pt>
    <dgm:pt modelId="{B6D03E49-0F82-444D-BEAA-6A45E1AC6DFC}">
      <dgm:prSet phldrT="[Text]"/>
      <dgm:spPr/>
      <dgm:t>
        <a:bodyPr/>
        <a:lstStyle/>
        <a:p>
          <a:r>
            <a:rPr lang="en-US" dirty="0" smtClean="0"/>
            <a:t>April 2016: Publish Module 3 of Grants 101 Course</a:t>
          </a:r>
          <a:endParaRPr lang="en-US" dirty="0"/>
        </a:p>
      </dgm:t>
    </dgm:pt>
    <dgm:pt modelId="{90C0C335-1402-4371-BB07-54D9F1143A6F}" type="parTrans" cxnId="{7200E676-63C5-4CD8-89BF-120F6EDF89AE}">
      <dgm:prSet/>
      <dgm:spPr/>
    </dgm:pt>
    <dgm:pt modelId="{15D497C2-9D86-4599-AE69-C5858B320ACD}" type="sibTrans" cxnId="{7200E676-63C5-4CD8-89BF-120F6EDF89AE}">
      <dgm:prSet/>
      <dgm:spPr/>
    </dgm:pt>
    <dgm:pt modelId="{55BEDAEA-3B7C-45D9-9689-07A91BDB45BE}" type="pres">
      <dgm:prSet presAssocID="{F23443A2-D3BE-43C3-976C-14775433D9D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CA760D-1998-494B-A7BC-4970DE67F856}" type="pres">
      <dgm:prSet presAssocID="{0BD9D848-8C81-4306-A340-1C18DF6731CE}" presName="parentLin" presStyleCnt="0"/>
      <dgm:spPr/>
    </dgm:pt>
    <dgm:pt modelId="{EDDC3CB3-8596-4583-82F5-667C0FFBC3E2}" type="pres">
      <dgm:prSet presAssocID="{0BD9D848-8C81-4306-A340-1C18DF6731C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477585E-29B5-4141-BD89-E60F85570C89}" type="pres">
      <dgm:prSet presAssocID="{0BD9D848-8C81-4306-A340-1C18DF6731C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424D43-B20A-48A3-B693-537AF0D80E63}" type="pres">
      <dgm:prSet presAssocID="{0BD9D848-8C81-4306-A340-1C18DF6731CE}" presName="negativeSpace" presStyleCnt="0"/>
      <dgm:spPr/>
    </dgm:pt>
    <dgm:pt modelId="{DD76970C-7F4B-42FD-A4E1-FEA72A505978}" type="pres">
      <dgm:prSet presAssocID="{0BD9D848-8C81-4306-A340-1C18DF6731CE}" presName="childText" presStyleLbl="conFgAcc1" presStyleIdx="0" presStyleCnt="2" custLinFactNeighborX="-870" custLinFactNeighborY="-188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6885C-4C32-4CDB-91AE-00168EBB2B44}" type="pres">
      <dgm:prSet presAssocID="{2E41EAB4-9F3D-4A2E-9FF0-68D2E91A2812}" presName="spaceBetweenRectangles" presStyleCnt="0"/>
      <dgm:spPr/>
    </dgm:pt>
    <dgm:pt modelId="{A54F3777-68C4-4F25-B50B-B143A2EC44EA}" type="pres">
      <dgm:prSet presAssocID="{C88D9F46-992D-4903-82B1-240B844FEE2E}" presName="parentLin" presStyleCnt="0"/>
      <dgm:spPr/>
    </dgm:pt>
    <dgm:pt modelId="{0473A7C1-7F67-455D-8CC4-A530E9142758}" type="pres">
      <dgm:prSet presAssocID="{C88D9F46-992D-4903-82B1-240B844FEE2E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9BEF47FE-5B5E-4723-8394-411E2195B905}" type="pres">
      <dgm:prSet presAssocID="{C88D9F46-992D-4903-82B1-240B844FEE2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894E3A-4134-49B7-A48F-F0D37E3A28EE}" type="pres">
      <dgm:prSet presAssocID="{C88D9F46-992D-4903-82B1-240B844FEE2E}" presName="negativeSpace" presStyleCnt="0"/>
      <dgm:spPr/>
    </dgm:pt>
    <dgm:pt modelId="{F717F4A4-EEF4-4E8F-A50F-969F3531066D}" type="pres">
      <dgm:prSet presAssocID="{C88D9F46-992D-4903-82B1-240B844FEE2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E5CB9-A65B-418C-8B32-FBA19689DCDB}" srcId="{C88D9F46-992D-4903-82B1-240B844FEE2E}" destId="{8BFE6C55-9F11-4E99-B314-4236ED71D9DC}" srcOrd="1" destOrd="0" parTransId="{6E1A1175-052C-42DA-A5F0-B8EAD79738F5}" sibTransId="{9FD3A262-2DFD-4D4A-A527-830AE6F77D55}"/>
    <dgm:cxn modelId="{34FD1C6D-0DF8-4B92-864E-0DB1FA1EDBDC}" srcId="{F23443A2-D3BE-43C3-976C-14775433D9DE}" destId="{0BD9D848-8C81-4306-A340-1C18DF6731CE}" srcOrd="0" destOrd="0" parTransId="{CD7CBCF4-0927-46F2-816C-C6E4855E5A58}" sibTransId="{2E41EAB4-9F3D-4A2E-9FF0-68D2E91A2812}"/>
    <dgm:cxn modelId="{69A03EF3-11EC-4F2A-BB41-79C654433E70}" type="presOf" srcId="{C88D9F46-992D-4903-82B1-240B844FEE2E}" destId="{0473A7C1-7F67-455D-8CC4-A530E9142758}" srcOrd="0" destOrd="0" presId="urn:microsoft.com/office/officeart/2005/8/layout/list1"/>
    <dgm:cxn modelId="{39E3BB64-FC7E-4E85-B20A-1F2A283ED37B}" srcId="{F23443A2-D3BE-43C3-976C-14775433D9DE}" destId="{C88D9F46-992D-4903-82B1-240B844FEE2E}" srcOrd="1" destOrd="0" parTransId="{94579276-03EF-4014-9E09-D1B72D98E650}" sibTransId="{1F768E88-9208-486F-B6E5-E8CC6EEF099F}"/>
    <dgm:cxn modelId="{7B54B3F0-95C7-4439-8389-93130012E9B8}" srcId="{C88D9F46-992D-4903-82B1-240B844FEE2E}" destId="{4CCF0679-51EC-4707-A08A-32C36D61A727}" srcOrd="0" destOrd="0" parTransId="{4E71BAE3-4738-4D31-B6E2-93E3F8A9A547}" sibTransId="{3F5A849D-B421-4C4B-A58A-B0CA591EFFF0}"/>
    <dgm:cxn modelId="{37273130-61DD-4166-968F-094E9A66FF80}" type="presOf" srcId="{0BD9D848-8C81-4306-A340-1C18DF6731CE}" destId="{EDDC3CB3-8596-4583-82F5-667C0FFBC3E2}" srcOrd="0" destOrd="0" presId="urn:microsoft.com/office/officeart/2005/8/layout/list1"/>
    <dgm:cxn modelId="{5353E31B-C52D-461C-813F-C47A6184E5CC}" type="presOf" srcId="{F23443A2-D3BE-43C3-976C-14775433D9DE}" destId="{55BEDAEA-3B7C-45D9-9689-07A91BDB45BE}" srcOrd="0" destOrd="0" presId="urn:microsoft.com/office/officeart/2005/8/layout/list1"/>
    <dgm:cxn modelId="{7EFB7F0F-8950-4A4D-89F3-BA985154A707}" type="presOf" srcId="{6CF67560-D0C5-49AD-9ACF-DF04405030B7}" destId="{DD76970C-7F4B-42FD-A4E1-FEA72A505978}" srcOrd="0" destOrd="0" presId="urn:microsoft.com/office/officeart/2005/8/layout/list1"/>
    <dgm:cxn modelId="{AD75633A-BAFE-4F1B-8529-3F6C52EFCF43}" type="presOf" srcId="{B6D03E49-0F82-444D-BEAA-6A45E1AC6DFC}" destId="{DD76970C-7F4B-42FD-A4E1-FEA72A505978}" srcOrd="0" destOrd="1" presId="urn:microsoft.com/office/officeart/2005/8/layout/list1"/>
    <dgm:cxn modelId="{2B243E80-EF15-4B8D-89B8-6F41F1ADCCBC}" type="presOf" srcId="{8BFE6C55-9F11-4E99-B314-4236ED71D9DC}" destId="{F717F4A4-EEF4-4E8F-A50F-969F3531066D}" srcOrd="0" destOrd="1" presId="urn:microsoft.com/office/officeart/2005/8/layout/list1"/>
    <dgm:cxn modelId="{A0E6D623-6538-482E-9B41-CF8FCB922846}" type="presOf" srcId="{0BD9D848-8C81-4306-A340-1C18DF6731CE}" destId="{0477585E-29B5-4141-BD89-E60F85570C89}" srcOrd="1" destOrd="0" presId="urn:microsoft.com/office/officeart/2005/8/layout/list1"/>
    <dgm:cxn modelId="{332C3D29-3379-4572-A526-CD919B457DCF}" type="presOf" srcId="{4CCF0679-51EC-4707-A08A-32C36D61A727}" destId="{F717F4A4-EEF4-4E8F-A50F-969F3531066D}" srcOrd="0" destOrd="0" presId="urn:microsoft.com/office/officeart/2005/8/layout/list1"/>
    <dgm:cxn modelId="{7200E676-63C5-4CD8-89BF-120F6EDF89AE}" srcId="{0BD9D848-8C81-4306-A340-1C18DF6731CE}" destId="{B6D03E49-0F82-444D-BEAA-6A45E1AC6DFC}" srcOrd="1" destOrd="0" parTransId="{90C0C335-1402-4371-BB07-54D9F1143A6F}" sibTransId="{15D497C2-9D86-4599-AE69-C5858B320ACD}"/>
    <dgm:cxn modelId="{3FA89E3B-FD5E-4325-B320-0757FA5B858A}" srcId="{0BD9D848-8C81-4306-A340-1C18DF6731CE}" destId="{6CF67560-D0C5-49AD-9ACF-DF04405030B7}" srcOrd="0" destOrd="0" parTransId="{E4B9340C-3E60-4B8E-80BD-0F531F258F74}" sibTransId="{51C70BE2-55D2-42E9-9B5E-B8D5E45DAD0B}"/>
    <dgm:cxn modelId="{BECAC8FB-942B-44A8-BBF8-3819F7DF40B8}" type="presOf" srcId="{C88D9F46-992D-4903-82B1-240B844FEE2E}" destId="{9BEF47FE-5B5E-4723-8394-411E2195B905}" srcOrd="1" destOrd="0" presId="urn:microsoft.com/office/officeart/2005/8/layout/list1"/>
    <dgm:cxn modelId="{A2395F92-D9D6-4BBE-8CE5-0CF72A0FF607}" type="presParOf" srcId="{55BEDAEA-3B7C-45D9-9689-07A91BDB45BE}" destId="{F4CA760D-1998-494B-A7BC-4970DE67F856}" srcOrd="0" destOrd="0" presId="urn:microsoft.com/office/officeart/2005/8/layout/list1"/>
    <dgm:cxn modelId="{C2E6EF3E-F00D-451B-8B9C-3991108C27FE}" type="presParOf" srcId="{F4CA760D-1998-494B-A7BC-4970DE67F856}" destId="{EDDC3CB3-8596-4583-82F5-667C0FFBC3E2}" srcOrd="0" destOrd="0" presId="urn:microsoft.com/office/officeart/2005/8/layout/list1"/>
    <dgm:cxn modelId="{38A03B71-A1A7-4C7E-8568-08C05A3D6099}" type="presParOf" srcId="{F4CA760D-1998-494B-A7BC-4970DE67F856}" destId="{0477585E-29B5-4141-BD89-E60F85570C89}" srcOrd="1" destOrd="0" presId="urn:microsoft.com/office/officeart/2005/8/layout/list1"/>
    <dgm:cxn modelId="{3694F891-55D0-43A5-8901-241E50E212DF}" type="presParOf" srcId="{55BEDAEA-3B7C-45D9-9689-07A91BDB45BE}" destId="{1B424D43-B20A-48A3-B693-537AF0D80E63}" srcOrd="1" destOrd="0" presId="urn:microsoft.com/office/officeart/2005/8/layout/list1"/>
    <dgm:cxn modelId="{6C7AFA22-15BE-4337-824A-C95D0500D2EA}" type="presParOf" srcId="{55BEDAEA-3B7C-45D9-9689-07A91BDB45BE}" destId="{DD76970C-7F4B-42FD-A4E1-FEA72A505978}" srcOrd="2" destOrd="0" presId="urn:microsoft.com/office/officeart/2005/8/layout/list1"/>
    <dgm:cxn modelId="{F0814B3F-04B7-46EE-AA39-814335F34A09}" type="presParOf" srcId="{55BEDAEA-3B7C-45D9-9689-07A91BDB45BE}" destId="{BBC6885C-4C32-4CDB-91AE-00168EBB2B44}" srcOrd="3" destOrd="0" presId="urn:microsoft.com/office/officeart/2005/8/layout/list1"/>
    <dgm:cxn modelId="{CA60335F-71AF-4949-BA89-FBB849B398DC}" type="presParOf" srcId="{55BEDAEA-3B7C-45D9-9689-07A91BDB45BE}" destId="{A54F3777-68C4-4F25-B50B-B143A2EC44EA}" srcOrd="4" destOrd="0" presId="urn:microsoft.com/office/officeart/2005/8/layout/list1"/>
    <dgm:cxn modelId="{DD935208-C98A-4147-96BD-191E0A1D6E1C}" type="presParOf" srcId="{A54F3777-68C4-4F25-B50B-B143A2EC44EA}" destId="{0473A7C1-7F67-455D-8CC4-A530E9142758}" srcOrd="0" destOrd="0" presId="urn:microsoft.com/office/officeart/2005/8/layout/list1"/>
    <dgm:cxn modelId="{0F69BC41-4FDB-4D25-9381-C117A6C69FEC}" type="presParOf" srcId="{A54F3777-68C4-4F25-B50B-B143A2EC44EA}" destId="{9BEF47FE-5B5E-4723-8394-411E2195B905}" srcOrd="1" destOrd="0" presId="urn:microsoft.com/office/officeart/2005/8/layout/list1"/>
    <dgm:cxn modelId="{F1DA6ABE-687F-4D94-8846-FEE6DD920F64}" type="presParOf" srcId="{55BEDAEA-3B7C-45D9-9689-07A91BDB45BE}" destId="{BD894E3A-4134-49B7-A48F-F0D37E3A28EE}" srcOrd="5" destOrd="0" presId="urn:microsoft.com/office/officeart/2005/8/layout/list1"/>
    <dgm:cxn modelId="{20011518-C7D4-426F-8156-A7BAD936C670}" type="presParOf" srcId="{55BEDAEA-3B7C-45D9-9689-07A91BDB45BE}" destId="{F717F4A4-EEF4-4E8F-A50F-969F3531066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970C-7F4B-42FD-A4E1-FEA72A505978}">
      <dsp:nvSpPr>
        <dsp:cNvPr id="0" name=""/>
        <dsp:cNvSpPr/>
      </dsp:nvSpPr>
      <dsp:spPr>
        <a:xfrm>
          <a:off x="0" y="614287"/>
          <a:ext cx="8763000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437388" rIns="68010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Inconsistent interpretation and implementation of the guidance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Influx of inquiries regarding the guidance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Lack of institutionalized process to make updates and changes to Uniform Guidance</a:t>
          </a:r>
          <a:endParaRPr lang="en-US" sz="2100" kern="1200" dirty="0"/>
        </a:p>
      </dsp:txBody>
      <dsp:txXfrm>
        <a:off x="0" y="614287"/>
        <a:ext cx="8763000" cy="1885275"/>
      </dsp:txXfrm>
    </dsp:sp>
    <dsp:sp modelId="{0477585E-29B5-4141-BD89-E60F85570C89}">
      <dsp:nvSpPr>
        <dsp:cNvPr id="0" name=""/>
        <dsp:cNvSpPr/>
      </dsp:nvSpPr>
      <dsp:spPr>
        <a:xfrm>
          <a:off x="438150" y="304327"/>
          <a:ext cx="61341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Challenge</a:t>
          </a:r>
          <a:endParaRPr lang="en-US" sz="2100" kern="1200" dirty="0"/>
        </a:p>
      </dsp:txBody>
      <dsp:txXfrm>
        <a:off x="468412" y="334589"/>
        <a:ext cx="6073576" cy="559396"/>
      </dsp:txXfrm>
    </dsp:sp>
    <dsp:sp modelId="{F717F4A4-EEF4-4E8F-A50F-969F3531066D}">
      <dsp:nvSpPr>
        <dsp:cNvPr id="0" name=""/>
        <dsp:cNvSpPr/>
      </dsp:nvSpPr>
      <dsp:spPr>
        <a:xfrm>
          <a:off x="0" y="2922922"/>
          <a:ext cx="8763000" cy="218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437388" rIns="68010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December 2014: 28 Federal awarding agencies adopted the Uniform Guidance and initial technical corrections published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September 2015: Published updated FAQ and additional technical corrections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September 2015: Published 2014 Administrative Baseline Metrics</a:t>
          </a:r>
          <a:endParaRPr lang="en-US" sz="2100" kern="1200" dirty="0"/>
        </a:p>
      </dsp:txBody>
      <dsp:txXfrm>
        <a:off x="0" y="2922922"/>
        <a:ext cx="8763000" cy="2182950"/>
      </dsp:txXfrm>
    </dsp:sp>
    <dsp:sp modelId="{9BEF47FE-5B5E-4723-8394-411E2195B905}">
      <dsp:nvSpPr>
        <dsp:cNvPr id="0" name=""/>
        <dsp:cNvSpPr/>
      </dsp:nvSpPr>
      <dsp:spPr>
        <a:xfrm>
          <a:off x="438150" y="2612962"/>
          <a:ext cx="61341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Accomplishments</a:t>
          </a:r>
          <a:endParaRPr lang="en-US" sz="2100" kern="1200" dirty="0"/>
        </a:p>
      </dsp:txBody>
      <dsp:txXfrm>
        <a:off x="468412" y="2643224"/>
        <a:ext cx="6073576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970C-7F4B-42FD-A4E1-FEA72A505978}">
      <dsp:nvSpPr>
        <dsp:cNvPr id="0" name=""/>
        <dsp:cNvSpPr/>
      </dsp:nvSpPr>
      <dsp:spPr>
        <a:xfrm>
          <a:off x="0" y="451387"/>
          <a:ext cx="8763000" cy="1992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479044" rIns="68010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December 2015: Publish Federal points of contact regarding implementation questions to COFAR website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February 2016: Collect best practices from agencies and recipients</a:t>
          </a:r>
          <a:endParaRPr lang="en-US" sz="2300" kern="1200" dirty="0"/>
        </a:p>
      </dsp:txBody>
      <dsp:txXfrm>
        <a:off x="0" y="451387"/>
        <a:ext cx="8763000" cy="1992375"/>
      </dsp:txXfrm>
    </dsp:sp>
    <dsp:sp modelId="{0477585E-29B5-4141-BD89-E60F85570C89}">
      <dsp:nvSpPr>
        <dsp:cNvPr id="0" name=""/>
        <dsp:cNvSpPr/>
      </dsp:nvSpPr>
      <dsp:spPr>
        <a:xfrm>
          <a:off x="438150" y="111907"/>
          <a:ext cx="61341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Short Term Deliverables</a:t>
          </a:r>
          <a:endParaRPr lang="en-US" sz="2300" kern="1200" dirty="0"/>
        </a:p>
      </dsp:txBody>
      <dsp:txXfrm>
        <a:off x="471294" y="145051"/>
        <a:ext cx="6067812" cy="612672"/>
      </dsp:txXfrm>
    </dsp:sp>
    <dsp:sp modelId="{F717F4A4-EEF4-4E8F-A50F-969F3531066D}">
      <dsp:nvSpPr>
        <dsp:cNvPr id="0" name=""/>
        <dsp:cNvSpPr/>
      </dsp:nvSpPr>
      <dsp:spPr>
        <a:xfrm>
          <a:off x="0" y="2907442"/>
          <a:ext cx="8763000" cy="2390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106" tIns="479044" rIns="68010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>
              <a:solidFill>
                <a:schemeClr val="tx1"/>
              </a:solidFill>
            </a:rPr>
            <a:t>Summer 2016</a:t>
          </a:r>
          <a:r>
            <a:rPr lang="en-US" sz="2300" kern="1200" dirty="0" smtClean="0"/>
            <a:t>: Analyze and publish 2015 metrics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Summer 2016: Host training session to address FAQs and share best practices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Fall 2016: Establish transparent process to update the Uniform Guidance</a:t>
          </a:r>
          <a:endParaRPr lang="en-US" sz="2300" kern="1200" dirty="0"/>
        </a:p>
      </dsp:txBody>
      <dsp:txXfrm>
        <a:off x="0" y="2907442"/>
        <a:ext cx="8763000" cy="2390849"/>
      </dsp:txXfrm>
    </dsp:sp>
    <dsp:sp modelId="{9BEF47FE-5B5E-4723-8394-411E2195B905}">
      <dsp:nvSpPr>
        <dsp:cNvPr id="0" name=""/>
        <dsp:cNvSpPr/>
      </dsp:nvSpPr>
      <dsp:spPr>
        <a:xfrm>
          <a:off x="438150" y="2567962"/>
          <a:ext cx="61341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854" tIns="0" rIns="231854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Long Term Deliverables</a:t>
          </a:r>
          <a:endParaRPr lang="en-US" sz="2300" kern="1200" dirty="0"/>
        </a:p>
      </dsp:txBody>
      <dsp:txXfrm>
        <a:off x="471294" y="2601106"/>
        <a:ext cx="6067812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A4BD-BFFE-4395-8E7F-8B6144FDA59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CBF60-E109-4625-B543-B7BFFD902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30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5138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"/>
            <a:ext cx="3038475" cy="465138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C77594-CEBA-43E2-8808-F2E3C8C0A393}" type="datetimeFigureOut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8" rIns="92437" bIns="46218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6"/>
            <a:ext cx="5608638" cy="4183063"/>
          </a:xfrm>
          <a:prstGeom prst="rect">
            <a:avLst/>
          </a:prstGeom>
        </p:spPr>
        <p:txBody>
          <a:bodyPr vert="horz" lIns="92437" tIns="46218" rIns="92437" bIns="4621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6"/>
            <a:ext cx="3038475" cy="465138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8829676"/>
            <a:ext cx="3038475" cy="465138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BF4305-AC9F-4984-B58E-E547553AC0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06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B0230D-EDF7-4442-A389-BC58EEB1FB65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96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67028E-A82D-450D-82B7-E0CFA190E2F3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7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891F0C-E14A-45C0-9D4D-3FA6C8148C4B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71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67028E-A82D-450D-82B7-E0CFA190E2F3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48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BE1680-A613-45BF-BBB1-867886057C04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8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891F0C-E14A-45C0-9D4D-3FA6C8148C4B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6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67028E-A82D-450D-82B7-E0CFA190E2F3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83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891F0C-E14A-45C0-9D4D-3FA6C8148C4B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4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67028E-A82D-450D-82B7-E0CFA190E2F3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40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891F0C-E14A-45C0-9D4D-3FA6C8148C4B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02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67028E-A82D-450D-82B7-E0CFA190E2F3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33" indent="-171433">
              <a:buFontTx/>
              <a:buChar char="•"/>
            </a:pPr>
            <a:endParaRPr 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891F0C-E14A-45C0-9D4D-3FA6C8148C4B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9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37340-008D-412F-88DF-1BED848DE221}" type="datetime1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AEBA2-4551-46AA-A3AB-BCE40CFA9F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11810-16E0-4C26-A400-37B938C9F29A}" type="datetime1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24D7C-9A33-473B-8D2C-7D294CFD3B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771B-00B9-4C8F-ADF3-AE97399D6EC5}" type="datetime1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C4BF6-57C9-4D05-A94C-0171DDB62D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1371600"/>
            <a:ext cx="8382000" cy="0"/>
          </a:xfrm>
          <a:prstGeom prst="line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4A49-9384-4BD6-A620-DFA9862B4EBA}" type="datetime1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D1946-0617-4674-9F42-B853ACCE31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7CFE3-99BF-45D5-94B1-A7A1F5B6221B}" type="datetime1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0FE3E-1078-4EA2-BD55-46B357396A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06227-04A3-4EAD-B860-BC3EEFAA1088}" type="datetime1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928E-ABF6-46D9-AD9E-1321E3E733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65B-69B6-499C-9D69-972CB06F81F4}" type="datetime1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2D165-1513-431A-92D7-74F4D16A25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BFFD-1D8C-43E6-820A-F4AD6B7DBD3E}" type="datetime1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9881C-5AA3-4BD2-8F23-4AD23C00A3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973F4-516B-4EB2-B142-75FD04029E7D}" type="datetime1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046-5BB0-4892-85F3-9D8BBD7833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9CD09-5188-4AB5-92C8-6333E5189668}" type="datetime1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1E67F-E381-4291-853A-4DB2CC9A85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BDB89-A288-440A-865A-6B2E7F35351D}" type="datetime1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FE78C-8D7B-4FA7-849D-43826BB72D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16D70DC-E92B-4758-86B8-8239A4F9A0DE}" type="datetime1">
              <a:rPr lang="en-US"/>
              <a:pPr>
                <a:defRPr/>
              </a:pPr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575D724-1923-4FE3-82E5-6C44CE47CE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7" r:id="rId1"/>
    <p:sldLayoutId id="214748483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1069975" y="5029200"/>
            <a:ext cx="7086600" cy="68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214313" y="1295400"/>
            <a:ext cx="8610600" cy="2308225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Effective Management of </a:t>
            </a:r>
          </a:p>
          <a:p>
            <a:pPr algn="ctr" eaLnBrk="1" hangingPunct="1"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Federal Grant Dollars:</a:t>
            </a:r>
          </a:p>
          <a:p>
            <a:pPr algn="ctr" eaLnBrk="1" hangingPunct="1">
              <a:defRPr/>
            </a:pPr>
            <a:r>
              <a:rPr lang="en-US" sz="3600" dirty="0" smtClean="0">
                <a:solidFill>
                  <a:schemeClr val="tx2"/>
                </a:solidFill>
                <a:latin typeface="+mj-lt"/>
                <a:cs typeface="Times New Roman" pitchFamily="18" charset="0"/>
              </a:rPr>
              <a:t>Council On Financial Assistance Reform (COFAR) Priorities for FY16-17</a:t>
            </a:r>
          </a:p>
        </p:txBody>
      </p:sp>
      <p:sp>
        <p:nvSpPr>
          <p:cNvPr id="3076" name="TextBox 1"/>
          <p:cNvSpPr txBox="1">
            <a:spLocks noChangeArrowheads="1"/>
          </p:cNvSpPr>
          <p:nvPr/>
        </p:nvSpPr>
        <p:spPr bwMode="auto">
          <a:xfrm>
            <a:off x="685800" y="5834063"/>
            <a:ext cx="7772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i="1" dirty="0"/>
              <a:t>The Council on Financial Assistance Reform was established in 2011 as a governance body to provide policy level leadership for the Federal grants community. For more information please visit cfo.gov/</a:t>
            </a:r>
            <a:r>
              <a:rPr lang="en-US" sz="1400" i="1" dirty="0" err="1"/>
              <a:t>cofar</a:t>
            </a:r>
            <a:r>
              <a:rPr lang="en-US" sz="1400" i="1" dirty="0"/>
              <a:t>.</a:t>
            </a:r>
            <a:endParaRPr lang="en-US" sz="1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Workforce Development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076386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5599-41C1-4C1F-A76A-F5CCB18A115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Strong Program Oversight: Audit Resolution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384074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D3C53-50B9-40A9-991A-7133110EE2B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/>
              <a:t>Strong Program Oversight: Audit Resolution</a:t>
            </a:r>
            <a:endParaRPr lang="en-US" sz="3600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556221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5599-41C1-4C1F-A76A-F5CCB18A115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95300" y="260350"/>
            <a:ext cx="8229600" cy="1143000"/>
          </a:xfrm>
        </p:spPr>
        <p:txBody>
          <a:bodyPr/>
          <a:lstStyle/>
          <a:p>
            <a:r>
              <a:rPr lang="en-US" sz="3600" smtClean="0"/>
              <a:t>COFAR Priorities: </a:t>
            </a:r>
            <a:br>
              <a:rPr lang="en-US" sz="3600" smtClean="0"/>
            </a:br>
            <a:r>
              <a:rPr lang="en-US" sz="3600" smtClean="0"/>
              <a:t>Strong Controls Yield Better Outcomes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676400"/>
          <a:ext cx="8985250" cy="5105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3923D8-40B9-4A09-B09D-FB921F36DA6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730625" y="3733800"/>
            <a:ext cx="1600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Better Outcomes for Grants</a:t>
            </a:r>
          </a:p>
        </p:txBody>
      </p:sp>
      <p:sp>
        <p:nvSpPr>
          <p:cNvPr id="2" name="Oval 1"/>
          <p:cNvSpPr/>
          <p:nvPr/>
        </p:nvSpPr>
        <p:spPr>
          <a:xfrm>
            <a:off x="174625" y="1520825"/>
            <a:ext cx="1981200" cy="1592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Alignment with Performance Community (Evidence)</a:t>
            </a:r>
          </a:p>
        </p:txBody>
      </p:sp>
      <p:sp>
        <p:nvSpPr>
          <p:cNvPr id="8" name="Oval 7"/>
          <p:cNvSpPr/>
          <p:nvPr/>
        </p:nvSpPr>
        <p:spPr>
          <a:xfrm>
            <a:off x="6750050" y="1484313"/>
            <a:ext cx="2286000" cy="173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Alignment with Procurement Community (Spending Transparency)</a:t>
            </a:r>
          </a:p>
        </p:txBody>
      </p:sp>
      <p:sp>
        <p:nvSpPr>
          <p:cNvPr id="6" name="Oval 5"/>
          <p:cNvSpPr/>
          <p:nvPr/>
        </p:nvSpPr>
        <p:spPr>
          <a:xfrm>
            <a:off x="134938" y="5195888"/>
            <a:ext cx="1905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Alignment with CIO Community (Systems)</a:t>
            </a:r>
          </a:p>
        </p:txBody>
      </p:sp>
      <p:sp>
        <p:nvSpPr>
          <p:cNvPr id="10" name="Oval 9"/>
          <p:cNvSpPr/>
          <p:nvPr/>
        </p:nvSpPr>
        <p:spPr>
          <a:xfrm>
            <a:off x="6811963" y="4983163"/>
            <a:ext cx="2286000" cy="1733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Alignment with GATB</a:t>
            </a:r>
          </a:p>
          <a:p>
            <a:pPr algn="ctr">
              <a:defRPr/>
            </a:pPr>
            <a:r>
              <a:rPr lang="en-US" dirty="0"/>
              <a:t>(Spending Transparency)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Uniform Guidance Implementation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255069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D3C53-50B9-40A9-991A-7133110EE2B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Uniform Guidance Implementation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913414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5599-41C1-4C1F-A76A-F5CCB18A115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Grants Data Standardization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519613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D3C53-50B9-40A9-991A-7133110EE2B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Grants Data Standardization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87908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5599-41C1-4C1F-A76A-F5CCB18A115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Spending Transparency: </a:t>
            </a:r>
            <a:br>
              <a:rPr lang="en-US" sz="3600" dirty="0" smtClean="0"/>
            </a:br>
            <a:r>
              <a:rPr lang="en-US" sz="3600" dirty="0" smtClean="0"/>
              <a:t>Framework for Defining “Program”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781773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D3C53-50B9-40A9-991A-7133110EE2B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31228" y="304800"/>
            <a:ext cx="8458200" cy="1143000"/>
          </a:xfrm>
        </p:spPr>
        <p:txBody>
          <a:bodyPr/>
          <a:lstStyle/>
          <a:p>
            <a:r>
              <a:rPr lang="en-US" sz="3600" dirty="0" smtClean="0"/>
              <a:t>Spending Transparency: </a:t>
            </a:r>
            <a:br>
              <a:rPr lang="en-US" sz="3600" dirty="0" smtClean="0"/>
            </a:br>
            <a:r>
              <a:rPr lang="en-US" sz="3600" dirty="0" smtClean="0"/>
              <a:t>Framework for </a:t>
            </a:r>
            <a:r>
              <a:rPr lang="en-US" sz="3600" dirty="0"/>
              <a:t>Defining “Program”</a:t>
            </a:r>
            <a:endParaRPr lang="en-US" sz="3600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174097"/>
              </p:ext>
            </p:extLst>
          </p:nvPr>
        </p:nvGraphicFramePr>
        <p:xfrm>
          <a:off x="231228" y="14478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15599-41C1-4C1F-A76A-F5CCB18A115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3600" dirty="0" smtClean="0"/>
              <a:t>Workforce Development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054294"/>
              </p:ext>
            </p:extLst>
          </p:nvPr>
        </p:nvGraphicFramePr>
        <p:xfrm>
          <a:off x="152400" y="1371600"/>
          <a:ext cx="8763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9D3C53-50B9-40A9-991A-7133110EE2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9042</TotalTime>
  <Words>933</Words>
  <Application>Microsoft Office PowerPoint</Application>
  <PresentationFormat>On-screen Show (4:3)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COFAR Priorities:  Strong Controls Yield Better Outcomes</vt:lpstr>
      <vt:lpstr>Uniform Guidance Implementation</vt:lpstr>
      <vt:lpstr>Uniform Guidance Implementation</vt:lpstr>
      <vt:lpstr>Grants Data Standardization</vt:lpstr>
      <vt:lpstr>Grants Data Standardization</vt:lpstr>
      <vt:lpstr>Spending Transparency:  Framework for Defining “Program”</vt:lpstr>
      <vt:lpstr>Spending Transparency:  Framework for Defining “Program”</vt:lpstr>
      <vt:lpstr>Workforce Development</vt:lpstr>
      <vt:lpstr>Workforce Development</vt:lpstr>
      <vt:lpstr>Strong Program Oversight: Audit Resolution</vt:lpstr>
      <vt:lpstr>Strong Program Oversight: Audit Resolution</vt:lpstr>
    </vt:vector>
  </TitlesOfParts>
  <Company>OMB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wilson_vw</dc:creator>
  <cp:lastModifiedBy>Tran, Hai M.</cp:lastModifiedBy>
  <cp:revision>496</cp:revision>
  <cp:lastPrinted>2015-11-16T14:32:05Z</cp:lastPrinted>
  <dcterms:created xsi:type="dcterms:W3CDTF">2011-05-09T18:58:02Z</dcterms:created>
  <dcterms:modified xsi:type="dcterms:W3CDTF">2016-02-19T17:42:46Z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