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p:scale>
          <a:sx n="90" d="100"/>
          <a:sy n="90" d="100"/>
        </p:scale>
        <p:origin x="1392" y="6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900C6-8D56-482C-96CA-FC5CA058383B}" type="datetimeFigureOut">
              <a:rPr lang="en-US" smtClean="0"/>
              <a:t>6/24/2021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F7C3BC-FBCF-4944-B010-E2234CE19C75}" type="slidenum">
              <a:rPr lang="en-US" smtClean="0"/>
              <a:t>‹#›</a:t>
            </a:fld>
            <a:endParaRPr lang="en-US"/>
          </a:p>
        </p:txBody>
      </p:sp>
    </p:spTree>
    <p:extLst>
      <p:ext uri="{BB962C8B-B14F-4D97-AF65-F5344CB8AC3E}">
        <p14:creationId xmlns:p14="http://schemas.microsoft.com/office/powerpoint/2010/main" val="170353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32476" y="3630258"/>
            <a:ext cx="2242725" cy="1017942"/>
          </a:xfrm>
        </p:spPr>
        <p:txBody>
          <a:bodyPr numCol="1">
            <a:normAutofit/>
          </a:bodyPr>
          <a:lstStyle>
            <a:lvl1pPr marL="0" marR="0" indent="0" algn="l" defTabSz="514350" rtl="0" eaLnBrk="1" fontAlgn="auto" latinLnBrk="0" hangingPunct="1">
              <a:lnSpc>
                <a:spcPct val="90000"/>
              </a:lnSpc>
              <a:spcBef>
                <a:spcPts val="563"/>
              </a:spcBef>
              <a:spcAft>
                <a:spcPts val="0"/>
              </a:spcAft>
              <a:buClr>
                <a:schemeClr val="tx1"/>
              </a:buClr>
              <a:buSzPct val="80000"/>
              <a:buFontTx/>
              <a:buNone/>
              <a:tabLst/>
              <a:defRPr sz="1050" b="1"/>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7" name="Title 6"/>
          <p:cNvSpPr>
            <a:spLocks noGrp="1"/>
          </p:cNvSpPr>
          <p:nvPr>
            <p:ph type="title"/>
          </p:nvPr>
        </p:nvSpPr>
        <p:spPr>
          <a:xfrm>
            <a:off x="2133600" y="1371603"/>
            <a:ext cx="10515600" cy="1173163"/>
          </a:xfrm>
        </p:spPr>
        <p:txBody>
          <a:bodyPr anchor="ctr"/>
          <a:lstStyle>
            <a:lvl1pPr>
              <a:defRPr sz="2100"/>
            </a:lvl1pPr>
          </a:lstStyle>
          <a:p>
            <a:r>
              <a:rPr lang="en-US"/>
              <a:t>Click to edit Master title style</a:t>
            </a:r>
          </a:p>
        </p:txBody>
      </p:sp>
      <p:sp>
        <p:nvSpPr>
          <p:cNvPr id="17" name="Text Placeholder 16"/>
          <p:cNvSpPr>
            <a:spLocks noGrp="1"/>
          </p:cNvSpPr>
          <p:nvPr>
            <p:ph type="body" sz="quarter" idx="11" hasCustomPrompt="1"/>
          </p:nvPr>
        </p:nvSpPr>
        <p:spPr>
          <a:xfrm>
            <a:off x="2336800" y="2819400"/>
            <a:ext cx="8737600" cy="609600"/>
          </a:xfrm>
        </p:spPr>
        <p:txBody>
          <a:bodyPr/>
          <a:lstStyle>
            <a:lvl1pPr algn="l">
              <a:defRPr/>
            </a:lvl1pPr>
          </a:lstStyle>
          <a:p>
            <a:pPr algn="l"/>
            <a:r>
              <a:rPr lang="en-US" sz="1500" b="1"/>
              <a:t>Click to edit Master subtitle style</a:t>
            </a:r>
          </a:p>
        </p:txBody>
      </p:sp>
      <p:sp>
        <p:nvSpPr>
          <p:cNvPr id="19" name="Text Placeholder 18"/>
          <p:cNvSpPr>
            <a:spLocks noGrp="1"/>
          </p:cNvSpPr>
          <p:nvPr>
            <p:ph type="body" sz="quarter" idx="12" hasCustomPrompt="1"/>
          </p:nvPr>
        </p:nvSpPr>
        <p:spPr>
          <a:xfrm>
            <a:off x="5685840" y="3630616"/>
            <a:ext cx="2242725" cy="1017587"/>
          </a:xfrm>
        </p:spPr>
        <p:txBody>
          <a:bodyPr>
            <a:normAutofit/>
          </a:bodyPr>
          <a:lstStyle>
            <a:lvl1pPr marL="0" marR="0" indent="0" algn="l" defTabSz="514350" rtl="0" eaLnBrk="1" fontAlgn="auto" latinLnBrk="0" hangingPunct="1">
              <a:lnSpc>
                <a:spcPct val="90000"/>
              </a:lnSpc>
              <a:spcBef>
                <a:spcPts val="563"/>
              </a:spcBef>
              <a:spcAft>
                <a:spcPts val="0"/>
              </a:spcAft>
              <a:buClr>
                <a:schemeClr val="tx1"/>
              </a:buClr>
              <a:buSzPct val="80000"/>
              <a:buFontTx/>
              <a:buNone/>
              <a:tabLst/>
              <a:defRPr lang="en-US" sz="1050" b="1" kern="1200" dirty="0" smtClean="0">
                <a:solidFill>
                  <a:schemeClr val="tx1"/>
                </a:solidFill>
                <a:latin typeface="+mn-lt"/>
                <a:ea typeface="+mn-ea"/>
                <a:cs typeface="+mn-cs"/>
              </a:defRPr>
            </a:lvl1pPr>
          </a:lstStyle>
          <a:p>
            <a:r>
              <a:rPr lang="en-US"/>
              <a:t>Click to edit Master subtitle style</a:t>
            </a:r>
          </a:p>
        </p:txBody>
      </p:sp>
      <p:sp>
        <p:nvSpPr>
          <p:cNvPr id="21" name="Text Placeholder 20"/>
          <p:cNvSpPr>
            <a:spLocks noGrp="1"/>
          </p:cNvSpPr>
          <p:nvPr>
            <p:ph type="body" sz="quarter" idx="13" hasCustomPrompt="1"/>
          </p:nvPr>
        </p:nvSpPr>
        <p:spPr>
          <a:xfrm>
            <a:off x="8839200" y="3657605"/>
            <a:ext cx="2235200" cy="1017587"/>
          </a:xfrm>
        </p:spPr>
        <p:txBody>
          <a:bodyPr>
            <a:normAutofit/>
          </a:bodyPr>
          <a:lstStyle>
            <a:lvl1pPr marL="0" marR="0" indent="0" algn="l" defTabSz="514350" rtl="0" eaLnBrk="1" fontAlgn="auto" latinLnBrk="0" hangingPunct="1">
              <a:lnSpc>
                <a:spcPct val="90000"/>
              </a:lnSpc>
              <a:spcBef>
                <a:spcPts val="563"/>
              </a:spcBef>
              <a:spcAft>
                <a:spcPts val="0"/>
              </a:spcAft>
              <a:buClr>
                <a:schemeClr val="tx1"/>
              </a:buClr>
              <a:buSzPct val="80000"/>
              <a:buFontTx/>
              <a:buNone/>
              <a:tabLst/>
              <a:defRPr lang="en-US" sz="1050" b="1" kern="1200" dirty="0" smtClean="0">
                <a:solidFill>
                  <a:schemeClr val="tx1"/>
                </a:solidFill>
                <a:latin typeface="+mn-lt"/>
                <a:ea typeface="+mn-ea"/>
                <a:cs typeface="+mn-cs"/>
              </a:defRPr>
            </a:lvl1pPr>
          </a:lstStyle>
          <a:p>
            <a:r>
              <a:rPr lang="en-US"/>
              <a:t>Click to edit Master subtitle style</a:t>
            </a:r>
          </a:p>
        </p:txBody>
      </p:sp>
      <p:sp>
        <p:nvSpPr>
          <p:cNvPr id="2" name="Rectangle 1"/>
          <p:cNvSpPr/>
          <p:nvPr/>
        </p:nvSpPr>
        <p:spPr>
          <a:xfrm>
            <a:off x="2" y="1371997"/>
            <a:ext cx="1674652" cy="11727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Picture Placeholder 7"/>
          <p:cNvSpPr>
            <a:spLocks noGrp="1"/>
          </p:cNvSpPr>
          <p:nvPr>
            <p:ph type="pic" sz="quarter" idx="10"/>
          </p:nvPr>
        </p:nvSpPr>
        <p:spPr>
          <a:xfrm>
            <a:off x="208717" y="1468437"/>
            <a:ext cx="1305984" cy="979488"/>
          </a:xfrm>
        </p:spPr>
        <p:txBody>
          <a:bodyPr/>
          <a:lstStyle/>
          <a:p>
            <a:r>
              <a:rPr lang="en-US"/>
              <a:t>Click icon to add picture</a:t>
            </a:r>
          </a:p>
        </p:txBody>
      </p:sp>
    </p:spTree>
    <p:extLst>
      <p:ext uri="{BB962C8B-B14F-4D97-AF65-F5344CB8AC3E}">
        <p14:creationId xmlns:p14="http://schemas.microsoft.com/office/powerpoint/2010/main" val="201589629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743200" y="365127"/>
            <a:ext cx="8610600" cy="396874"/>
          </a:xfrm>
        </p:spPr>
        <p:txBody>
          <a:bodyPr>
            <a:noAutofit/>
          </a:bodyPr>
          <a:lstStyle>
            <a:lvl1pPr>
              <a:defRPr sz="1800"/>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p:cNvSpPr>
            <a:spLocks noGrp="1"/>
          </p:cNvSpPr>
          <p:nvPr>
            <p:ph type="sldNum" sz="quarter" idx="10"/>
          </p:nvPr>
        </p:nvSpPr>
        <p:spPr/>
        <p:txBody>
          <a:bodyPr/>
          <a:lstStyle/>
          <a:p>
            <a:pPr>
              <a:defRPr/>
            </a:pPr>
            <a:fld id="{76CB3B7C-A4C3-4582-A892-33FFA8B1DEB9}" type="slidenum">
              <a:rPr lang="en-US" smtClean="0"/>
              <a:pPr>
                <a:defRPr/>
              </a:pPr>
              <a:t>‹#›</a:t>
            </a:fld>
            <a:endParaRPr lang="en-US"/>
          </a:p>
        </p:txBody>
      </p:sp>
      <p:sp>
        <p:nvSpPr>
          <p:cNvPr id="5" name="Rectangle 4">
            <a:extLst>
              <a:ext uri="{FF2B5EF4-FFF2-40B4-BE49-F238E27FC236}">
                <a16:creationId xmlns:a16="http://schemas.microsoft.com/office/drawing/2014/main" id="{3DFD0517-F87B-4023-86DB-B8CF13AFFD16}"/>
              </a:ext>
            </a:extLst>
          </p:cNvPr>
          <p:cNvSpPr/>
          <p:nvPr userDrawn="1"/>
        </p:nvSpPr>
        <p:spPr>
          <a:xfrm>
            <a:off x="0" y="1"/>
            <a:ext cx="2838995" cy="768343"/>
          </a:xfrm>
          <a:prstGeom prst="rect">
            <a:avLst/>
          </a:prstGeom>
          <a:solidFill>
            <a:srgbClr val="00244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93916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1219199"/>
            <a:ext cx="2628900" cy="49577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3" y="1219200"/>
            <a:ext cx="7734300" cy="49577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p:cNvSpPr>
            <a:spLocks noGrp="1"/>
          </p:cNvSpPr>
          <p:nvPr>
            <p:ph type="sldNum" sz="quarter" idx="10"/>
          </p:nvPr>
        </p:nvSpPr>
        <p:spPr/>
        <p:txBody>
          <a:bodyPr/>
          <a:lstStyle/>
          <a:p>
            <a:pPr>
              <a:defRPr/>
            </a:pPr>
            <a:fld id="{6A609018-3517-4D44-9489-AB74389E0E90}" type="slidenum">
              <a:rPr lang="en-US" smtClean="0"/>
              <a:pPr>
                <a:defRPr/>
              </a:pPr>
              <a:t>‹#›</a:t>
            </a:fld>
            <a:endParaRPr lang="en-US"/>
          </a:p>
        </p:txBody>
      </p:sp>
      <p:sp>
        <p:nvSpPr>
          <p:cNvPr id="5" name="Rectangle 4">
            <a:extLst>
              <a:ext uri="{FF2B5EF4-FFF2-40B4-BE49-F238E27FC236}">
                <a16:creationId xmlns:a16="http://schemas.microsoft.com/office/drawing/2014/main" id="{2F3D51A7-7240-4A99-AC5C-1CC918A0683A}"/>
              </a:ext>
            </a:extLst>
          </p:cNvPr>
          <p:cNvSpPr/>
          <p:nvPr userDrawn="1"/>
        </p:nvSpPr>
        <p:spPr>
          <a:xfrm>
            <a:off x="0" y="1"/>
            <a:ext cx="2838995" cy="768343"/>
          </a:xfrm>
          <a:prstGeom prst="rect">
            <a:avLst/>
          </a:prstGeom>
          <a:solidFill>
            <a:srgbClr val="00244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138105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solidFill>
                  <a:schemeClr val="tx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Slide Number Placeholder 9"/>
          <p:cNvSpPr>
            <a:spLocks noGrp="1"/>
          </p:cNvSpPr>
          <p:nvPr>
            <p:ph type="sldNum" sz="quarter" idx="10"/>
          </p:nvPr>
        </p:nvSpPr>
        <p:spPr>
          <a:xfrm>
            <a:off x="11582400" y="6629400"/>
            <a:ext cx="203200" cy="228600"/>
          </a:xfrm>
        </p:spPr>
        <p:txBody>
          <a:bodyPr/>
          <a:lstStyle/>
          <a:p>
            <a:pPr>
              <a:defRPr/>
            </a:pPr>
            <a:fld id="{D0D54715-C98C-48DA-B0D7-91A96D2CA1F2}" type="slidenum">
              <a:rPr lang="en-US" smtClean="0"/>
              <a:pPr>
                <a:defRPr/>
              </a:pPr>
              <a:t>‹#›</a:t>
            </a:fld>
            <a:endParaRPr lang="en-US"/>
          </a:p>
        </p:txBody>
      </p:sp>
      <p:sp>
        <p:nvSpPr>
          <p:cNvPr id="5" name="Rectangle 4">
            <a:extLst>
              <a:ext uri="{FF2B5EF4-FFF2-40B4-BE49-F238E27FC236}">
                <a16:creationId xmlns:a16="http://schemas.microsoft.com/office/drawing/2014/main" id="{DFFB04D3-3AF0-4720-B417-1B2AB56E5A88}"/>
              </a:ext>
            </a:extLst>
          </p:cNvPr>
          <p:cNvSpPr/>
          <p:nvPr userDrawn="1"/>
        </p:nvSpPr>
        <p:spPr>
          <a:xfrm>
            <a:off x="0" y="1"/>
            <a:ext cx="2838995" cy="768343"/>
          </a:xfrm>
          <a:prstGeom prst="rect">
            <a:avLst/>
          </a:prstGeom>
          <a:solidFill>
            <a:srgbClr val="00244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6019975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10594" y="1487556"/>
            <a:ext cx="8290269" cy="396874"/>
          </a:xfrm>
        </p:spPr>
        <p:txBody>
          <a:bodyPr/>
          <a:lstStyle>
            <a:lvl1pPr>
              <a:defRPr sz="1500"/>
            </a:lvl1pPr>
          </a:lstStyle>
          <a:p>
            <a:r>
              <a:rPr lang="en-US"/>
              <a:t>Click to edit Master title style</a:t>
            </a:r>
          </a:p>
        </p:txBody>
      </p:sp>
      <p:sp>
        <p:nvSpPr>
          <p:cNvPr id="3" name="Content Placeholder 2"/>
          <p:cNvSpPr>
            <a:spLocks noGrp="1"/>
          </p:cNvSpPr>
          <p:nvPr>
            <p:ph idx="1"/>
          </p:nvPr>
        </p:nvSpPr>
        <p:spPr>
          <a:xfrm>
            <a:off x="838200" y="1103489"/>
            <a:ext cx="10515600" cy="50734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p:cNvSpPr>
            <a:spLocks noGrp="1"/>
          </p:cNvSpPr>
          <p:nvPr>
            <p:ph type="sldNum" sz="quarter" idx="10"/>
          </p:nvPr>
        </p:nvSpPr>
        <p:spPr/>
        <p:txBody>
          <a:bodyPr/>
          <a:lstStyle>
            <a:lvl1pPr>
              <a:defRPr sz="900"/>
            </a:lvl1pPr>
          </a:lstStyle>
          <a:p>
            <a:pPr>
              <a:defRPr/>
            </a:pPr>
            <a:fld id="{A8673FB3-C29E-47C8-9BFD-B08D4E5245E2}" type="slidenum">
              <a:rPr lang="en-US" smtClean="0"/>
              <a:pPr>
                <a:defRPr/>
              </a:pPr>
              <a:t>‹#›</a:t>
            </a:fld>
            <a:endParaRPr lang="en-US"/>
          </a:p>
        </p:txBody>
      </p:sp>
      <p:sp>
        <p:nvSpPr>
          <p:cNvPr id="5" name="Rectangle 4">
            <a:extLst>
              <a:ext uri="{FF2B5EF4-FFF2-40B4-BE49-F238E27FC236}">
                <a16:creationId xmlns:a16="http://schemas.microsoft.com/office/drawing/2014/main" id="{351508B8-0BF5-40EF-8C54-84FD389DF2F5}"/>
              </a:ext>
            </a:extLst>
          </p:cNvPr>
          <p:cNvSpPr/>
          <p:nvPr userDrawn="1"/>
        </p:nvSpPr>
        <p:spPr>
          <a:xfrm>
            <a:off x="0" y="1"/>
            <a:ext cx="2838995" cy="768343"/>
          </a:xfrm>
          <a:prstGeom prst="rect">
            <a:avLst/>
          </a:prstGeom>
          <a:solidFill>
            <a:srgbClr val="00244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23677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1" y="4589471"/>
            <a:ext cx="10515600" cy="150018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Edit Master text styles</a:t>
            </a:r>
          </a:p>
        </p:txBody>
      </p:sp>
      <p:sp>
        <p:nvSpPr>
          <p:cNvPr id="8" name="Slide Number Placeholder 7"/>
          <p:cNvSpPr>
            <a:spLocks noGrp="1"/>
          </p:cNvSpPr>
          <p:nvPr>
            <p:ph type="sldNum" sz="quarter" idx="10"/>
          </p:nvPr>
        </p:nvSpPr>
        <p:spPr/>
        <p:txBody>
          <a:bodyPr/>
          <a:lstStyle/>
          <a:p>
            <a:pPr>
              <a:defRPr/>
            </a:pPr>
            <a:fld id="{47420569-7746-48CD-AF55-182514A6F7DA}" type="slidenum">
              <a:rPr lang="en-US" smtClean="0"/>
              <a:pPr>
                <a:defRPr/>
              </a:pPr>
              <a:t>‹#›</a:t>
            </a:fld>
            <a:endParaRPr lang="en-US"/>
          </a:p>
        </p:txBody>
      </p:sp>
      <p:sp>
        <p:nvSpPr>
          <p:cNvPr id="4" name="Title 3">
            <a:extLst>
              <a:ext uri="{FF2B5EF4-FFF2-40B4-BE49-F238E27FC236}">
                <a16:creationId xmlns:a16="http://schemas.microsoft.com/office/drawing/2014/main" id="{B2D2A87F-8668-407F-9997-8B0B13683548}"/>
              </a:ext>
            </a:extLst>
          </p:cNvPr>
          <p:cNvSpPr>
            <a:spLocks noGrp="1"/>
          </p:cNvSpPr>
          <p:nvPr>
            <p:ph type="title"/>
          </p:nvPr>
        </p:nvSpPr>
        <p:spPr/>
        <p:txBody>
          <a:bodyPr/>
          <a:lstStyle/>
          <a:p>
            <a:r>
              <a:rPr lang="en-US"/>
              <a:t>Click to edit Master title style</a:t>
            </a:r>
          </a:p>
        </p:txBody>
      </p:sp>
      <p:sp>
        <p:nvSpPr>
          <p:cNvPr id="5" name="Rectangle 4">
            <a:extLst>
              <a:ext uri="{FF2B5EF4-FFF2-40B4-BE49-F238E27FC236}">
                <a16:creationId xmlns:a16="http://schemas.microsoft.com/office/drawing/2014/main" id="{83B52438-D519-491F-B1C5-352B0A308FE0}"/>
              </a:ext>
            </a:extLst>
          </p:cNvPr>
          <p:cNvSpPr/>
          <p:nvPr userDrawn="1"/>
        </p:nvSpPr>
        <p:spPr>
          <a:xfrm>
            <a:off x="0" y="1"/>
            <a:ext cx="2838995" cy="768343"/>
          </a:xfrm>
          <a:prstGeom prst="rect">
            <a:avLst/>
          </a:prstGeom>
          <a:solidFill>
            <a:srgbClr val="00244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57460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95600" y="304807"/>
            <a:ext cx="10515600" cy="487363"/>
          </a:xfrm>
        </p:spPr>
        <p:txBody>
          <a:bodyPr/>
          <a:lstStyle>
            <a:lvl1pPr>
              <a:defRPr sz="1500"/>
            </a:lvl1pPr>
          </a:lstStyle>
          <a:p>
            <a:r>
              <a:rPr lang="en-US"/>
              <a:t>Click to edit Master title style</a:t>
            </a:r>
          </a:p>
        </p:txBody>
      </p:sp>
      <p:sp>
        <p:nvSpPr>
          <p:cNvPr id="3" name="Content Placeholder 2"/>
          <p:cNvSpPr>
            <a:spLocks noGrp="1"/>
          </p:cNvSpPr>
          <p:nvPr>
            <p:ph sz="half" idx="1"/>
          </p:nvPr>
        </p:nvSpPr>
        <p:spPr>
          <a:xfrm>
            <a:off x="838200" y="1097851"/>
            <a:ext cx="5181600" cy="50791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097851"/>
            <a:ext cx="5181600" cy="50791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9"/>
          <p:cNvSpPr>
            <a:spLocks noGrp="1"/>
          </p:cNvSpPr>
          <p:nvPr>
            <p:ph type="sldNum" sz="quarter" idx="10"/>
          </p:nvPr>
        </p:nvSpPr>
        <p:spPr/>
        <p:txBody>
          <a:bodyPr/>
          <a:lstStyle/>
          <a:p>
            <a:pPr>
              <a:defRPr/>
            </a:pPr>
            <a:fld id="{E27F2626-5647-4C95-95FE-50FA160DC312}" type="slidenum">
              <a:rPr lang="en-US" smtClean="0"/>
              <a:pPr>
                <a:defRPr/>
              </a:pPr>
              <a:t>‹#›</a:t>
            </a:fld>
            <a:endParaRPr lang="en-US"/>
          </a:p>
        </p:txBody>
      </p:sp>
      <p:sp>
        <p:nvSpPr>
          <p:cNvPr id="6" name="Rectangle 5">
            <a:extLst>
              <a:ext uri="{FF2B5EF4-FFF2-40B4-BE49-F238E27FC236}">
                <a16:creationId xmlns:a16="http://schemas.microsoft.com/office/drawing/2014/main" id="{36781B51-436B-4575-8A2A-724C4DAEC65D}"/>
              </a:ext>
            </a:extLst>
          </p:cNvPr>
          <p:cNvSpPr/>
          <p:nvPr userDrawn="1"/>
        </p:nvSpPr>
        <p:spPr>
          <a:xfrm>
            <a:off x="0" y="1"/>
            <a:ext cx="2838995" cy="768343"/>
          </a:xfrm>
          <a:prstGeom prst="rect">
            <a:avLst/>
          </a:prstGeom>
          <a:solidFill>
            <a:srgbClr val="00244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2100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152400"/>
            <a:ext cx="10515600" cy="1325563"/>
          </a:xfrm>
        </p:spPr>
        <p:txBody>
          <a:bodyPr/>
          <a:lstStyle>
            <a:lvl1pPr>
              <a:defRPr lang="en-US" sz="1500" b="1" kern="1200" dirty="0">
                <a:solidFill>
                  <a:schemeClr val="bg1"/>
                </a:solidFill>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p:cNvSpPr>
            <a:spLocks noGrp="1"/>
          </p:cNvSpPr>
          <p:nvPr>
            <p:ph type="sldNum" sz="quarter" idx="10"/>
          </p:nvPr>
        </p:nvSpPr>
        <p:spPr/>
        <p:txBody>
          <a:bodyPr/>
          <a:lstStyle/>
          <a:p>
            <a:pPr>
              <a:defRPr/>
            </a:pPr>
            <a:fld id="{080FF5CF-EFE5-4A4A-A96E-F1E17A2A09BD}" type="slidenum">
              <a:rPr lang="en-US" smtClean="0"/>
              <a:pPr>
                <a:defRPr/>
              </a:pPr>
              <a:t>‹#›</a:t>
            </a:fld>
            <a:endParaRPr lang="en-US"/>
          </a:p>
        </p:txBody>
      </p:sp>
      <p:sp>
        <p:nvSpPr>
          <p:cNvPr id="8" name="Rectangle 7">
            <a:extLst>
              <a:ext uri="{FF2B5EF4-FFF2-40B4-BE49-F238E27FC236}">
                <a16:creationId xmlns:a16="http://schemas.microsoft.com/office/drawing/2014/main" id="{2307A806-EE3F-423E-B5FD-93B713C3C518}"/>
              </a:ext>
            </a:extLst>
          </p:cNvPr>
          <p:cNvSpPr/>
          <p:nvPr userDrawn="1"/>
        </p:nvSpPr>
        <p:spPr>
          <a:xfrm>
            <a:off x="0" y="1"/>
            <a:ext cx="2838995" cy="768343"/>
          </a:xfrm>
          <a:prstGeom prst="rect">
            <a:avLst/>
          </a:prstGeom>
          <a:solidFill>
            <a:srgbClr val="00244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77807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1500" b="1" kern="1200" dirty="0">
                <a:solidFill>
                  <a:schemeClr val="bg1"/>
                </a:solidFill>
                <a:latin typeface="+mj-lt"/>
                <a:ea typeface="+mj-ea"/>
                <a:cs typeface="+mj-cs"/>
              </a:defRPr>
            </a:lvl1pPr>
          </a:lstStyle>
          <a:p>
            <a:r>
              <a:rPr lang="en-US"/>
              <a:t>Click to edit Master title style</a:t>
            </a:r>
          </a:p>
        </p:txBody>
      </p:sp>
      <p:sp>
        <p:nvSpPr>
          <p:cNvPr id="7" name="Slide Number Placeholder 6"/>
          <p:cNvSpPr>
            <a:spLocks noGrp="1"/>
          </p:cNvSpPr>
          <p:nvPr>
            <p:ph type="sldNum" sz="quarter" idx="10"/>
          </p:nvPr>
        </p:nvSpPr>
        <p:spPr/>
        <p:txBody>
          <a:bodyPr/>
          <a:lstStyle/>
          <a:p>
            <a:pPr>
              <a:defRPr/>
            </a:pPr>
            <a:fld id="{B18E8902-04E4-4F7B-A445-6BB141A709A0}" type="slidenum">
              <a:rPr lang="en-US" smtClean="0"/>
              <a:pPr>
                <a:defRPr/>
              </a:pPr>
              <a:t>‹#›</a:t>
            </a:fld>
            <a:endParaRPr lang="en-US"/>
          </a:p>
        </p:txBody>
      </p:sp>
      <p:sp>
        <p:nvSpPr>
          <p:cNvPr id="4" name="Rectangle 3">
            <a:extLst>
              <a:ext uri="{FF2B5EF4-FFF2-40B4-BE49-F238E27FC236}">
                <a16:creationId xmlns:a16="http://schemas.microsoft.com/office/drawing/2014/main" id="{EE6CCB9B-D58A-4B38-A5F3-EFF5F2A97CFE}"/>
              </a:ext>
            </a:extLst>
          </p:cNvPr>
          <p:cNvSpPr/>
          <p:nvPr userDrawn="1"/>
        </p:nvSpPr>
        <p:spPr>
          <a:xfrm>
            <a:off x="0" y="1"/>
            <a:ext cx="2838995" cy="768343"/>
          </a:xfrm>
          <a:prstGeom prst="rect">
            <a:avLst/>
          </a:prstGeom>
          <a:solidFill>
            <a:srgbClr val="00244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9463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pPr>
              <a:defRPr/>
            </a:pPr>
            <a:fld id="{6323B054-33F4-442A-94F9-CF4ACA445542}" type="slidenum">
              <a:rPr lang="en-US" smtClean="0"/>
              <a:pPr>
                <a:defRPr/>
              </a:pPr>
              <a:t>‹#›</a:t>
            </a:fld>
            <a:endParaRPr lang="en-US"/>
          </a:p>
        </p:txBody>
      </p:sp>
      <p:sp>
        <p:nvSpPr>
          <p:cNvPr id="3" name="Rectangle 2">
            <a:extLst>
              <a:ext uri="{FF2B5EF4-FFF2-40B4-BE49-F238E27FC236}">
                <a16:creationId xmlns:a16="http://schemas.microsoft.com/office/drawing/2014/main" id="{1D0AC25F-4100-4618-82EC-5FE884A0F260}"/>
              </a:ext>
            </a:extLst>
          </p:cNvPr>
          <p:cNvSpPr/>
          <p:nvPr userDrawn="1"/>
        </p:nvSpPr>
        <p:spPr>
          <a:xfrm>
            <a:off x="0" y="1"/>
            <a:ext cx="2838995" cy="768343"/>
          </a:xfrm>
          <a:prstGeom prst="rect">
            <a:avLst/>
          </a:prstGeom>
          <a:solidFill>
            <a:srgbClr val="00244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350544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43205" y="304807"/>
            <a:ext cx="6908801" cy="466723"/>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5183188" y="987433"/>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987426"/>
            <a:ext cx="3932237" cy="4881562"/>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Edit Master text styles</a:t>
            </a:r>
          </a:p>
        </p:txBody>
      </p:sp>
      <p:sp>
        <p:nvSpPr>
          <p:cNvPr id="9" name="Slide Number Placeholder 8"/>
          <p:cNvSpPr>
            <a:spLocks noGrp="1"/>
          </p:cNvSpPr>
          <p:nvPr>
            <p:ph type="sldNum" sz="quarter" idx="10"/>
          </p:nvPr>
        </p:nvSpPr>
        <p:spPr/>
        <p:txBody>
          <a:bodyPr/>
          <a:lstStyle/>
          <a:p>
            <a:pPr>
              <a:defRPr/>
            </a:pPr>
            <a:fld id="{78378FB6-EC10-489B-820E-CFAB31844336}" type="slidenum">
              <a:rPr lang="en-US" smtClean="0"/>
              <a:pPr>
                <a:defRPr/>
              </a:pPr>
              <a:t>‹#›</a:t>
            </a:fld>
            <a:endParaRPr lang="en-US"/>
          </a:p>
        </p:txBody>
      </p:sp>
      <p:sp>
        <p:nvSpPr>
          <p:cNvPr id="6" name="Rectangle 5">
            <a:extLst>
              <a:ext uri="{FF2B5EF4-FFF2-40B4-BE49-F238E27FC236}">
                <a16:creationId xmlns:a16="http://schemas.microsoft.com/office/drawing/2014/main" id="{D08CCAF6-33F7-42F9-801D-39B533C53781}"/>
              </a:ext>
            </a:extLst>
          </p:cNvPr>
          <p:cNvSpPr/>
          <p:nvPr userDrawn="1"/>
        </p:nvSpPr>
        <p:spPr>
          <a:xfrm>
            <a:off x="0" y="1"/>
            <a:ext cx="2838995" cy="768343"/>
          </a:xfrm>
          <a:prstGeom prst="rect">
            <a:avLst/>
          </a:prstGeom>
          <a:solidFill>
            <a:srgbClr val="00244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3460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6403" y="304800"/>
            <a:ext cx="7796212" cy="45720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5183188" y="1290640"/>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839788" y="1290638"/>
            <a:ext cx="3932237" cy="4881562"/>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Edit Master text styles</a:t>
            </a:r>
          </a:p>
        </p:txBody>
      </p:sp>
      <p:sp>
        <p:nvSpPr>
          <p:cNvPr id="10" name="Slide Number Placeholder 9"/>
          <p:cNvSpPr>
            <a:spLocks noGrp="1"/>
          </p:cNvSpPr>
          <p:nvPr>
            <p:ph type="sldNum" sz="quarter" idx="10"/>
          </p:nvPr>
        </p:nvSpPr>
        <p:spPr/>
        <p:txBody>
          <a:bodyPr/>
          <a:lstStyle/>
          <a:p>
            <a:pPr>
              <a:defRPr/>
            </a:pPr>
            <a:fld id="{76500AFE-7403-435C-8413-901EC948BB62}" type="slidenum">
              <a:rPr lang="en-US" smtClean="0"/>
              <a:pPr>
                <a:defRPr/>
              </a:pPr>
              <a:t>‹#›</a:t>
            </a:fld>
            <a:endParaRPr lang="en-US"/>
          </a:p>
        </p:txBody>
      </p:sp>
      <p:sp>
        <p:nvSpPr>
          <p:cNvPr id="6" name="Rectangle 5">
            <a:extLst>
              <a:ext uri="{FF2B5EF4-FFF2-40B4-BE49-F238E27FC236}">
                <a16:creationId xmlns:a16="http://schemas.microsoft.com/office/drawing/2014/main" id="{C369B9B4-727C-49D0-8738-C7E24AF8E725}"/>
              </a:ext>
            </a:extLst>
          </p:cNvPr>
          <p:cNvSpPr/>
          <p:nvPr userDrawn="1"/>
        </p:nvSpPr>
        <p:spPr>
          <a:xfrm>
            <a:off x="0" y="1"/>
            <a:ext cx="2838995" cy="768343"/>
          </a:xfrm>
          <a:prstGeom prst="rect">
            <a:avLst/>
          </a:prstGeom>
          <a:solidFill>
            <a:srgbClr val="00244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846800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63532" y="228600"/>
            <a:ext cx="8290269" cy="39687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500863" y="6629400"/>
            <a:ext cx="306741" cy="228600"/>
          </a:xfrm>
          <a:prstGeom prst="rect">
            <a:avLst/>
          </a:prstGeom>
        </p:spPr>
        <p:txBody>
          <a:bodyPr vert="horz" lIns="0" tIns="45720" rIns="0" bIns="45720" rtlCol="0" anchor="ctr"/>
          <a:lstStyle>
            <a:lvl1pPr marL="0" indent="0" algn="ctr">
              <a:defRPr sz="900" b="1">
                <a:solidFill>
                  <a:schemeClr val="tx1"/>
                </a:solidFill>
              </a:defRPr>
            </a:lvl1pPr>
          </a:lstStyle>
          <a:p>
            <a:pPr>
              <a:defRPr/>
            </a:pPr>
            <a:fld id="{D0D54715-C98C-48DA-B0D7-91A96D2CA1F2}" type="slidenum">
              <a:rPr lang="en-US" smtClean="0"/>
              <a:pPr>
                <a:defRPr/>
              </a:pPr>
              <a:t>‹#›</a:t>
            </a:fld>
            <a:endParaRPr lang="en-US"/>
          </a:p>
        </p:txBody>
      </p:sp>
      <p:sp>
        <p:nvSpPr>
          <p:cNvPr id="5" name="Rectangle 4">
            <a:extLst>
              <a:ext uri="{FF2B5EF4-FFF2-40B4-BE49-F238E27FC236}">
                <a16:creationId xmlns:a16="http://schemas.microsoft.com/office/drawing/2014/main" id="{D3934EBD-6410-416A-A3CF-46C407E4EEFA}"/>
              </a:ext>
            </a:extLst>
          </p:cNvPr>
          <p:cNvSpPr/>
          <p:nvPr userDrawn="1"/>
        </p:nvSpPr>
        <p:spPr>
          <a:xfrm>
            <a:off x="0" y="1"/>
            <a:ext cx="2838995" cy="768343"/>
          </a:xfrm>
          <a:prstGeom prst="rect">
            <a:avLst/>
          </a:prstGeom>
          <a:solidFill>
            <a:srgbClr val="00244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7926119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514350" rtl="0" eaLnBrk="1" latinLnBrk="0" hangingPunct="1">
        <a:lnSpc>
          <a:spcPct val="90000"/>
        </a:lnSpc>
        <a:spcBef>
          <a:spcPct val="0"/>
        </a:spcBef>
        <a:buNone/>
        <a:defRPr sz="1800" b="1" kern="1200">
          <a:solidFill>
            <a:schemeClr val="bg1"/>
          </a:solidFill>
          <a:latin typeface="+mj-lt"/>
          <a:ea typeface="+mj-ea"/>
          <a:cs typeface="+mj-cs"/>
        </a:defRPr>
      </a:lvl1pPr>
    </p:titleStyle>
    <p:bodyStyle>
      <a:lvl1pPr marL="0" indent="0" algn="l" defTabSz="514350" rtl="0" eaLnBrk="1" latinLnBrk="0" hangingPunct="1">
        <a:lnSpc>
          <a:spcPct val="90000"/>
        </a:lnSpc>
        <a:spcBef>
          <a:spcPts val="563"/>
        </a:spcBef>
        <a:buClr>
          <a:schemeClr val="tx1"/>
        </a:buClr>
        <a:buSzPct val="80000"/>
        <a:buFontTx/>
        <a:buNone/>
        <a:defRPr sz="1500" kern="1200">
          <a:solidFill>
            <a:schemeClr val="tx1"/>
          </a:solidFill>
          <a:latin typeface="+mn-lt"/>
          <a:ea typeface="+mn-ea"/>
          <a:cs typeface="+mn-cs"/>
        </a:defRPr>
      </a:lvl1pPr>
      <a:lvl2pPr marL="298847" indent="-127397" algn="l" defTabSz="514350" rtl="0" eaLnBrk="1" latinLnBrk="0" hangingPunct="1">
        <a:lnSpc>
          <a:spcPct val="90000"/>
        </a:lnSpc>
        <a:spcBef>
          <a:spcPts val="281"/>
        </a:spcBef>
        <a:buClr>
          <a:schemeClr val="accent4"/>
        </a:buClr>
        <a:buSzPct val="80000"/>
        <a:buFont typeface="Wingdings" panose="05000000000000000000" pitchFamily="2" charset="2"/>
        <a:buChar char="§"/>
        <a:defRPr sz="1350" kern="1200">
          <a:solidFill>
            <a:schemeClr val="tx1"/>
          </a:solidFill>
          <a:latin typeface="+mn-lt"/>
          <a:ea typeface="+mn-ea"/>
          <a:cs typeface="+mn-cs"/>
        </a:defRPr>
      </a:lvl2pPr>
      <a:lvl3pPr marL="514350" indent="-127397" algn="l" defTabSz="514350" rtl="0" eaLnBrk="1" latinLnBrk="0" hangingPunct="1">
        <a:lnSpc>
          <a:spcPct val="90000"/>
        </a:lnSpc>
        <a:spcBef>
          <a:spcPts val="281"/>
        </a:spcBef>
        <a:buClr>
          <a:schemeClr val="accent4"/>
        </a:buClr>
        <a:buSzPct val="80000"/>
        <a:buFont typeface="Wingdings" panose="05000000000000000000" pitchFamily="2" charset="2"/>
        <a:buChar char="§"/>
        <a:defRPr sz="1125" kern="1200">
          <a:solidFill>
            <a:schemeClr val="tx1"/>
          </a:solidFill>
          <a:latin typeface="+mn-lt"/>
          <a:ea typeface="+mn-ea"/>
          <a:cs typeface="+mn-cs"/>
        </a:defRPr>
      </a:lvl3pPr>
      <a:lvl4pPr marL="728663" indent="-128588" algn="l" defTabSz="514350" rtl="0" eaLnBrk="1" latinLnBrk="0" hangingPunct="1">
        <a:lnSpc>
          <a:spcPct val="90000"/>
        </a:lnSpc>
        <a:spcBef>
          <a:spcPts val="281"/>
        </a:spcBef>
        <a:buClr>
          <a:schemeClr val="accent4"/>
        </a:buClr>
        <a:buSzPct val="80000"/>
        <a:buFont typeface="Wingdings" panose="05000000000000000000" pitchFamily="2" charset="2"/>
        <a:buChar char="§"/>
        <a:defRPr sz="1013" kern="1200">
          <a:solidFill>
            <a:schemeClr val="tx1"/>
          </a:solidFill>
          <a:latin typeface="+mn-lt"/>
          <a:ea typeface="+mn-ea"/>
          <a:cs typeface="+mn-cs"/>
        </a:defRPr>
      </a:lvl4pPr>
      <a:lvl5pPr marL="941785" indent="-127397" algn="l" defTabSz="514350" rtl="0" eaLnBrk="1" latinLnBrk="0" hangingPunct="1">
        <a:lnSpc>
          <a:spcPct val="90000"/>
        </a:lnSpc>
        <a:spcBef>
          <a:spcPts val="281"/>
        </a:spcBef>
        <a:buClr>
          <a:schemeClr val="accent4"/>
        </a:buClr>
        <a:buSzPct val="80000"/>
        <a:buFont typeface="Wingdings" panose="05000000000000000000" pitchFamily="2" charset="2"/>
        <a:buChar char="§"/>
        <a:defRPr sz="9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s://www.regulations.gov/document/OMB-2021-0005-0001/comment?postedDateFrom=2021-06-03&amp;postedDateTo=2021-06-17"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regulations.gov/document/USDA-2021-0006-000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egulations.gov/document/NASA-2021-0002-0001" TargetMode="External"/><Relationship Id="rId2" Type="http://schemas.openxmlformats.org/officeDocument/2006/relationships/hyperlink" Target="https://www.regulations.gov/document/FEMA-2021-0011-000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regulations.gov/document/DOT-OST-2021-0056-000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da.gov/about/investment-priorities/" TargetMode="External"/><Relationship Id="rId2" Type="http://schemas.openxmlformats.org/officeDocument/2006/relationships/hyperlink" Target="https://www.transportation.gov/civil-rights/civil-rights-library/equity-and-access-policy-statement" TargetMode="External"/><Relationship Id="rId1" Type="http://schemas.openxmlformats.org/officeDocument/2006/relationships/slideLayout" Target="../slideLayouts/slideLayout2.xml"/><Relationship Id="rId4" Type="http://schemas.openxmlformats.org/officeDocument/2006/relationships/hyperlink" Target="https://www.energy.gov/diversity/energy-justice-dashboard-beta"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presidentialinnovationfellows.gov/projects/dot-equitable-and-efficient-infrastructure/" TargetMode="External"/><Relationship Id="rId2" Type="http://schemas.openxmlformats.org/officeDocument/2006/relationships/hyperlink" Target="https://orwh.od.nih.gov/in-the-spotlight/all-articles/nih-launches-unite-initiative-and-funding-opportunities-mitigat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Equity and Innovation in Grants Management</a:t>
            </a:r>
          </a:p>
        </p:txBody>
      </p:sp>
      <p:sp>
        <p:nvSpPr>
          <p:cNvPr id="3" name="Subtitle 2"/>
          <p:cNvSpPr>
            <a:spLocks noGrp="1"/>
          </p:cNvSpPr>
          <p:nvPr>
            <p:ph type="subTitle" idx="1"/>
          </p:nvPr>
        </p:nvSpPr>
        <p:spPr>
          <a:xfrm>
            <a:off x="1523999" y="4079875"/>
            <a:ext cx="9144000" cy="1655762"/>
          </a:xfrm>
        </p:spPr>
        <p:txBody>
          <a:bodyPr/>
          <a:lstStyle/>
          <a:p>
            <a:r>
              <a:rPr lang="en-US" dirty="0"/>
              <a:t>Joel Savary</a:t>
            </a:r>
          </a:p>
          <a:p>
            <a:r>
              <a:rPr lang="en-US" dirty="0"/>
              <a:t>Thomas Tso </a:t>
            </a:r>
          </a:p>
          <a:p>
            <a:r>
              <a:rPr lang="en-US" dirty="0"/>
              <a:t>OMB, Office of Federal Financial Management</a:t>
            </a:r>
          </a:p>
        </p:txBody>
      </p:sp>
      <p:sp>
        <p:nvSpPr>
          <p:cNvPr id="4" name="TextBox 3">
            <a:extLst>
              <a:ext uri="{FF2B5EF4-FFF2-40B4-BE49-F238E27FC236}">
                <a16:creationId xmlns:a16="http://schemas.microsoft.com/office/drawing/2014/main" id="{9DA58780-D1BA-44D6-BA17-D1421E1427BF}"/>
              </a:ext>
            </a:extLst>
          </p:cNvPr>
          <p:cNvSpPr txBox="1"/>
          <p:nvPr/>
        </p:nvSpPr>
        <p:spPr>
          <a:xfrm>
            <a:off x="3309937" y="142875"/>
            <a:ext cx="5572125" cy="461665"/>
          </a:xfrm>
          <a:prstGeom prst="rect">
            <a:avLst/>
          </a:prstGeom>
          <a:noFill/>
        </p:spPr>
        <p:txBody>
          <a:bodyPr wrap="square" rtlCol="0">
            <a:spAutoFit/>
          </a:bodyPr>
          <a:lstStyle/>
          <a:p>
            <a:r>
              <a:rPr lang="en-US" sz="2400" dirty="0">
                <a:solidFill>
                  <a:schemeClr val="bg1"/>
                </a:solidFill>
                <a:latin typeface="+mj-lt"/>
              </a:rPr>
              <a:t>Grants Innovation Exchange Series</a:t>
            </a:r>
          </a:p>
        </p:txBody>
      </p:sp>
    </p:spTree>
    <p:extLst>
      <p:ext uri="{BB962C8B-B14F-4D97-AF65-F5344CB8AC3E}">
        <p14:creationId xmlns:p14="http://schemas.microsoft.com/office/powerpoint/2010/main" val="3676528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RFI Process and Comments</a:t>
            </a:r>
          </a:p>
        </p:txBody>
      </p:sp>
      <p:sp>
        <p:nvSpPr>
          <p:cNvPr id="3" name="Content Placeholder 2"/>
          <p:cNvSpPr>
            <a:spLocks noGrp="1"/>
          </p:cNvSpPr>
          <p:nvPr>
            <p:ph idx="1"/>
          </p:nvPr>
        </p:nvSpPr>
        <p:spPr/>
        <p:txBody>
          <a:bodyPr>
            <a:normAutofit/>
          </a:bodyPr>
          <a:lstStyle/>
          <a:p>
            <a:r>
              <a:rPr lang="en-US" sz="4400" dirty="0"/>
              <a:t>RFI Process and Comments</a:t>
            </a:r>
          </a:p>
          <a:p>
            <a:pPr marL="457200" indent="-457200">
              <a:buFont typeface="Arial" panose="020B0604020202020204" pitchFamily="34" charset="0"/>
              <a:buChar char="•"/>
            </a:pPr>
            <a:r>
              <a:rPr lang="en-US" sz="2800" dirty="0"/>
              <a:t>OMB published an RFI on “Methods and Leading Practices for Advancing Equity and Support for Underserved Communities Through Government.” </a:t>
            </a:r>
          </a:p>
          <a:p>
            <a:pPr marL="457200" indent="-457200">
              <a:buFont typeface="Arial" panose="020B0604020202020204" pitchFamily="34" charset="0"/>
              <a:buChar char="•"/>
            </a:pPr>
            <a:r>
              <a:rPr lang="en-US" sz="2800" dirty="0"/>
              <a:t>The deadline is July 6.  Comments are public on regulations.gov. </a:t>
            </a:r>
          </a:p>
          <a:p>
            <a:pPr marL="601266" lvl="3" indent="0">
              <a:buNone/>
            </a:pPr>
            <a:r>
              <a:rPr lang="en-US" sz="2463" dirty="0">
                <a:hlinkClick r:id="rId2"/>
              </a:rPr>
              <a:t>https://www.regulations.gov/document/OMB-2021-0005-0001/comment?postedDateFrom=2021-06-03&amp;postedDateTo=2021-06-17</a:t>
            </a:r>
            <a:endParaRPr lang="en-US" sz="2463" dirty="0"/>
          </a:p>
          <a:p>
            <a:pPr marL="457200" indent="-457200">
              <a:buFont typeface="Arial" panose="020B0604020202020204" pitchFamily="34" charset="0"/>
              <a:buChar char="•"/>
            </a:pPr>
            <a:r>
              <a:rPr lang="en-US" sz="2800" dirty="0"/>
              <a:t>“Area 4” relates to financial assistance and grants. </a:t>
            </a:r>
          </a:p>
          <a:p>
            <a:pPr marL="457200" indent="-457200">
              <a:buFont typeface="Arial" panose="020B0604020202020204" pitchFamily="34" charset="0"/>
              <a:buChar char="•"/>
            </a:pPr>
            <a:r>
              <a:rPr lang="en-US" sz="2800" dirty="0"/>
              <a:t>As of June 21, 45 comments posted.  Many deal with specific issues for a single program. </a:t>
            </a:r>
          </a:p>
        </p:txBody>
      </p:sp>
    </p:spTree>
    <p:extLst>
      <p:ext uri="{BB962C8B-B14F-4D97-AF65-F5344CB8AC3E}">
        <p14:creationId xmlns:p14="http://schemas.microsoft.com/office/powerpoint/2010/main" val="1513407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RFI Process and Comments	</a:t>
            </a:r>
          </a:p>
        </p:txBody>
      </p:sp>
      <p:sp>
        <p:nvSpPr>
          <p:cNvPr id="3" name="Content Placeholder 2"/>
          <p:cNvSpPr>
            <a:spLocks noGrp="1"/>
          </p:cNvSpPr>
          <p:nvPr>
            <p:ph idx="1"/>
          </p:nvPr>
        </p:nvSpPr>
        <p:spPr/>
        <p:txBody>
          <a:bodyPr/>
          <a:lstStyle/>
          <a:p>
            <a:r>
              <a:rPr lang="en-US" sz="4400" dirty="0"/>
              <a:t>RFI Process and Comments</a:t>
            </a:r>
          </a:p>
          <a:p>
            <a:pPr marL="457200" indent="-457200">
              <a:buFont typeface="Arial" panose="020B0604020202020204" pitchFamily="34" charset="0"/>
              <a:buChar char="•"/>
            </a:pPr>
            <a:r>
              <a:rPr lang="en-US" sz="2800" dirty="0"/>
              <a:t>The Indiana Youth Institute (IYI) presents a good example of a comment providing substantive views. </a:t>
            </a:r>
          </a:p>
          <a:p>
            <a:pPr marL="457200" indent="-457200">
              <a:buFont typeface="Arial" panose="020B0604020202020204" pitchFamily="34" charset="0"/>
              <a:buChar char="•"/>
            </a:pPr>
            <a:r>
              <a:rPr lang="en-US" sz="2800" dirty="0"/>
              <a:t>On financial assistance, the IYI suggested connecting FAFSA to grants and connecting Pell Grants to other social programs. </a:t>
            </a:r>
          </a:p>
          <a:p>
            <a:pPr marL="457200" indent="-457200">
              <a:buFont typeface="Arial" panose="020B0604020202020204" pitchFamily="34" charset="0"/>
              <a:buChar char="•"/>
            </a:pPr>
            <a:r>
              <a:rPr lang="en-US" sz="2800" dirty="0"/>
              <a:t>Other comments, for example, highlight the importance of data science and integrating data into operations and performance management. </a:t>
            </a:r>
          </a:p>
        </p:txBody>
      </p:sp>
    </p:spTree>
    <p:extLst>
      <p:ext uri="{BB962C8B-B14F-4D97-AF65-F5344CB8AC3E}">
        <p14:creationId xmlns:p14="http://schemas.microsoft.com/office/powerpoint/2010/main" val="2823815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RFIs	</a:t>
            </a:r>
          </a:p>
        </p:txBody>
      </p:sp>
      <p:sp>
        <p:nvSpPr>
          <p:cNvPr id="3" name="Content Placeholder 2"/>
          <p:cNvSpPr>
            <a:spLocks noGrp="1"/>
          </p:cNvSpPr>
          <p:nvPr>
            <p:ph idx="1"/>
          </p:nvPr>
        </p:nvSpPr>
        <p:spPr/>
        <p:txBody>
          <a:bodyPr>
            <a:normAutofit/>
          </a:bodyPr>
          <a:lstStyle/>
          <a:p>
            <a:r>
              <a:rPr lang="en-US" sz="4400" dirty="0"/>
              <a:t>Other RFIs</a:t>
            </a:r>
          </a:p>
          <a:p>
            <a:r>
              <a:rPr lang="en-US" sz="2800" dirty="0"/>
              <a:t>Many agencies are seeking input into their specific programs.  Here are just a few examples: </a:t>
            </a:r>
          </a:p>
          <a:p>
            <a:pPr marL="457200" indent="-457200">
              <a:buFont typeface="Arial" panose="020B0604020202020204" pitchFamily="34" charset="0"/>
              <a:buChar char="•"/>
            </a:pPr>
            <a:r>
              <a:rPr lang="en-US" sz="2800" dirty="0">
                <a:hlinkClick r:id="rId2"/>
              </a:rPr>
              <a:t>“Identifying Barriers in USDA Programs and Services; Advancing Racial Justice and Equity and Support for Underserved Communities at USDA”  </a:t>
            </a:r>
            <a:r>
              <a:rPr lang="en-US" sz="2800" dirty="0"/>
              <a:t>(Deadline: 7/15).  For example: </a:t>
            </a:r>
          </a:p>
          <a:p>
            <a:pPr lvl="2"/>
            <a:r>
              <a:rPr lang="en-US" sz="2000" dirty="0"/>
              <a:t>What are the barriers to applying for loan and grant programs? How can USDA make loan and grant processes easier to understand and more accessible to underserved groups? </a:t>
            </a:r>
          </a:p>
          <a:p>
            <a:pPr lvl="2"/>
            <a:r>
              <a:rPr lang="en-US" sz="2000" dirty="0"/>
              <a:t>How can USDA, its cooperators, grantees, and partners, better share information with underserved stakeholders about our programs and services? What are the best ways to notify and engage underserved stakeholders about new programs and services or changes to existing services? </a:t>
            </a:r>
          </a:p>
          <a:p>
            <a:pPr lvl="1"/>
            <a:endParaRPr lang="en-US" dirty="0"/>
          </a:p>
        </p:txBody>
      </p:sp>
    </p:spTree>
    <p:extLst>
      <p:ext uri="{BB962C8B-B14F-4D97-AF65-F5344CB8AC3E}">
        <p14:creationId xmlns:p14="http://schemas.microsoft.com/office/powerpoint/2010/main" val="122820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RFIs	</a:t>
            </a:r>
          </a:p>
        </p:txBody>
      </p:sp>
      <p:sp>
        <p:nvSpPr>
          <p:cNvPr id="3" name="Content Placeholder 2"/>
          <p:cNvSpPr>
            <a:spLocks noGrp="1"/>
          </p:cNvSpPr>
          <p:nvPr>
            <p:ph idx="1"/>
          </p:nvPr>
        </p:nvSpPr>
        <p:spPr/>
        <p:txBody>
          <a:bodyPr/>
          <a:lstStyle/>
          <a:p>
            <a:r>
              <a:rPr lang="en-US" sz="4400" dirty="0"/>
              <a:t>Other RFIs</a:t>
            </a:r>
            <a:endParaRPr lang="en-US" dirty="0"/>
          </a:p>
          <a:p>
            <a:pPr marL="457200" indent="-457200">
              <a:buFont typeface="Arial" panose="020B0604020202020204" pitchFamily="34" charset="0"/>
              <a:buChar char="•"/>
            </a:pPr>
            <a:r>
              <a:rPr lang="en-US" sz="2800" dirty="0">
                <a:hlinkClick r:id="rId2"/>
              </a:rPr>
              <a:t>“Request for Information on FEMA Programs, Regulations, and Policies” </a:t>
            </a:r>
            <a:r>
              <a:rPr lang="en-US" sz="2800" dirty="0"/>
              <a:t>(deadline: July 21)</a:t>
            </a:r>
          </a:p>
          <a:p>
            <a:pPr marL="457200" indent="-457200">
              <a:buFont typeface="Arial" panose="020B0604020202020204" pitchFamily="34" charset="0"/>
              <a:buChar char="•"/>
            </a:pPr>
            <a:r>
              <a:rPr lang="en-US" sz="2800" dirty="0"/>
              <a:t>“Request for Information, Strategic Opportunities and Challenges for the National Library of Medicine, National Institutes of Health” (deadline: August 21)</a:t>
            </a:r>
          </a:p>
          <a:p>
            <a:pPr marL="457200" indent="-457200">
              <a:buFont typeface="Arial" panose="020B0604020202020204" pitchFamily="34" charset="0"/>
              <a:buChar char="•"/>
            </a:pPr>
            <a:r>
              <a:rPr lang="en-US" sz="2800" dirty="0">
                <a:hlinkClick r:id="rId3"/>
              </a:rPr>
              <a:t>“Request for Information on Advancing Racial Equity and Support for Underserved Communities in NASA Programs, Contracts and Grants Process” </a:t>
            </a:r>
            <a:r>
              <a:rPr lang="en-US" sz="2800" dirty="0"/>
              <a:t>(deadline: July 12) </a:t>
            </a:r>
          </a:p>
          <a:p>
            <a:endParaRPr lang="en-US" dirty="0"/>
          </a:p>
        </p:txBody>
      </p:sp>
    </p:spTree>
    <p:extLst>
      <p:ext uri="{BB962C8B-B14F-4D97-AF65-F5344CB8AC3E}">
        <p14:creationId xmlns:p14="http://schemas.microsoft.com/office/powerpoint/2010/main" val="2375061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RFIs</a:t>
            </a:r>
          </a:p>
        </p:txBody>
      </p:sp>
      <p:sp>
        <p:nvSpPr>
          <p:cNvPr id="3" name="Content Placeholder 2"/>
          <p:cNvSpPr>
            <a:spLocks noGrp="1"/>
          </p:cNvSpPr>
          <p:nvPr>
            <p:ph idx="1"/>
          </p:nvPr>
        </p:nvSpPr>
        <p:spPr/>
        <p:txBody>
          <a:bodyPr/>
          <a:lstStyle/>
          <a:p>
            <a:r>
              <a:rPr lang="en-US" sz="4400" dirty="0"/>
              <a:t>Other RFIs</a:t>
            </a:r>
          </a:p>
          <a:p>
            <a:pPr marL="457200" indent="-457200">
              <a:buFont typeface="Arial" panose="020B0604020202020204" pitchFamily="34" charset="0"/>
              <a:buChar char="•"/>
            </a:pPr>
            <a:r>
              <a:rPr lang="en-US" sz="2800" dirty="0">
                <a:hlinkClick r:id="rId2"/>
              </a:rPr>
              <a:t>“Request for Information on Transportation Equity Data”  </a:t>
            </a:r>
            <a:r>
              <a:rPr lang="en-US" sz="2800" dirty="0"/>
              <a:t>(deadline: July 22) </a:t>
            </a:r>
          </a:p>
          <a:p>
            <a:pPr lvl="2"/>
            <a:r>
              <a:rPr lang="en-US" sz="2175" dirty="0"/>
              <a:t> “How should the Department identify and measure the benefits and drawbacks (</a:t>
            </a:r>
            <a:r>
              <a:rPr lang="en-US" sz="2175" i="1" dirty="0"/>
              <a:t>e.g.,</a:t>
            </a:r>
            <a:r>
              <a:rPr lang="en-US" sz="2175" dirty="0"/>
              <a:t> safety, wellbeing, and mobility benefits) of Federal transportation investments to underserved communities? How should the Department identify and measure the social cost of inequity in transportation projects or policies in underserved communities?”</a:t>
            </a:r>
          </a:p>
          <a:p>
            <a:endParaRPr lang="en-US" dirty="0"/>
          </a:p>
        </p:txBody>
      </p:sp>
    </p:spTree>
    <p:extLst>
      <p:ext uri="{BB962C8B-B14F-4D97-AF65-F5344CB8AC3E}">
        <p14:creationId xmlns:p14="http://schemas.microsoft.com/office/powerpoint/2010/main" val="320894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actions	</a:t>
            </a:r>
          </a:p>
        </p:txBody>
      </p:sp>
      <p:sp>
        <p:nvSpPr>
          <p:cNvPr id="3" name="Content Placeholder 2"/>
          <p:cNvSpPr>
            <a:spLocks noGrp="1"/>
          </p:cNvSpPr>
          <p:nvPr>
            <p:ph idx="1"/>
          </p:nvPr>
        </p:nvSpPr>
        <p:spPr>
          <a:xfrm>
            <a:off x="838200" y="979687"/>
            <a:ext cx="10515600" cy="5312594"/>
          </a:xfrm>
        </p:spPr>
        <p:txBody>
          <a:bodyPr>
            <a:normAutofit fontScale="92500" lnSpcReduction="10000"/>
          </a:bodyPr>
          <a:lstStyle/>
          <a:p>
            <a:r>
              <a:rPr lang="en-US" sz="4400" dirty="0"/>
              <a:t>Other Actions	</a:t>
            </a:r>
          </a:p>
          <a:p>
            <a:pPr marL="457200" indent="-457200">
              <a:buFont typeface="Arial" panose="020B0604020202020204" pitchFamily="34" charset="0"/>
              <a:buChar char="•"/>
            </a:pPr>
            <a:r>
              <a:rPr lang="en-US" sz="2800" dirty="0"/>
              <a:t>Many agencies or programs published public statements on their review of policies from an equity lens. </a:t>
            </a:r>
          </a:p>
          <a:p>
            <a:pPr marL="457200" indent="-457200">
              <a:buFont typeface="Arial" panose="020B0604020202020204" pitchFamily="34" charset="0"/>
              <a:buChar char="•"/>
            </a:pPr>
            <a:r>
              <a:rPr lang="en-US" sz="2800" dirty="0"/>
              <a:t>For example, the Department of Transportation issued an “Equity and Access Policy Statement,” </a:t>
            </a:r>
            <a:r>
              <a:rPr lang="en-US" sz="2800" dirty="0">
                <a:hlinkClick r:id="rId2"/>
              </a:rPr>
              <a:t>https://www.transportation.gov/civil-rights/civil-rights-library/equity-and-access-policy-statement</a:t>
            </a:r>
            <a:r>
              <a:rPr lang="en-US" sz="2800" dirty="0"/>
              <a:t>. </a:t>
            </a:r>
          </a:p>
          <a:p>
            <a:pPr marL="457200" indent="-457200">
              <a:buFont typeface="Arial" panose="020B0604020202020204" pitchFamily="34" charset="0"/>
              <a:buChar char="•"/>
            </a:pPr>
            <a:r>
              <a:rPr lang="en-US" sz="2800" dirty="0"/>
              <a:t>Adjusting “Investment Priorities” for the U.S. Economic Development Administration (Department of Commerce), </a:t>
            </a:r>
            <a:r>
              <a:rPr lang="en-US" sz="2800" dirty="0">
                <a:hlinkClick r:id="rId3"/>
              </a:rPr>
              <a:t>https://eda.gov/about/investment-priorities/</a:t>
            </a:r>
            <a:r>
              <a:rPr lang="en-US" sz="2800" dirty="0"/>
              <a:t>. </a:t>
            </a:r>
          </a:p>
          <a:p>
            <a:pPr marL="457200" indent="-457200">
              <a:buFont typeface="Arial" panose="020B0604020202020204" pitchFamily="34" charset="0"/>
              <a:buChar char="•"/>
            </a:pPr>
            <a:r>
              <a:rPr lang="en-US" sz="2800" dirty="0"/>
              <a:t>Creating more transparency with the Energy Justice Dashboard</a:t>
            </a:r>
          </a:p>
          <a:p>
            <a:pPr lvl="2"/>
            <a:r>
              <a:rPr lang="en-US" sz="2175" dirty="0"/>
              <a:t>“DOE is working to better understand how the Department’s funding and investments are distributed to overburdened and underserved communities that have been left behind and unheard for too long.”</a:t>
            </a:r>
          </a:p>
          <a:p>
            <a:pPr lvl="2"/>
            <a:r>
              <a:rPr lang="en-US" sz="2175" dirty="0">
                <a:hlinkClick r:id="rId4"/>
              </a:rPr>
              <a:t>https://www.energy.gov/diversity/energy-justice-dashboard-beta</a:t>
            </a:r>
            <a:r>
              <a:rPr lang="en-US" sz="2175" dirty="0"/>
              <a:t>. </a:t>
            </a:r>
          </a:p>
        </p:txBody>
      </p:sp>
    </p:spTree>
    <p:extLst>
      <p:ext uri="{BB962C8B-B14F-4D97-AF65-F5344CB8AC3E}">
        <p14:creationId xmlns:p14="http://schemas.microsoft.com/office/powerpoint/2010/main" val="1229789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Actions</a:t>
            </a:r>
          </a:p>
        </p:txBody>
      </p:sp>
      <p:sp>
        <p:nvSpPr>
          <p:cNvPr id="3" name="Content Placeholder 2"/>
          <p:cNvSpPr>
            <a:spLocks noGrp="1"/>
          </p:cNvSpPr>
          <p:nvPr>
            <p:ph idx="1"/>
          </p:nvPr>
        </p:nvSpPr>
        <p:spPr>
          <a:xfrm>
            <a:off x="838200" y="1023425"/>
            <a:ext cx="10515600" cy="4811149"/>
          </a:xfrm>
        </p:spPr>
        <p:txBody>
          <a:bodyPr>
            <a:normAutofit fontScale="92500" lnSpcReduction="10000"/>
          </a:bodyPr>
          <a:lstStyle/>
          <a:p>
            <a:r>
              <a:rPr lang="en-US" sz="4400" dirty="0"/>
              <a:t>Other Actions</a:t>
            </a:r>
          </a:p>
          <a:p>
            <a:pPr marL="457200" indent="-457200">
              <a:buFont typeface="Arial" panose="020B0604020202020204" pitchFamily="34" charset="0"/>
              <a:buChar char="•"/>
            </a:pPr>
            <a:r>
              <a:rPr lang="en-US" sz="2800" dirty="0"/>
              <a:t>Funding research into equity: NIH’s UNITE Initiative</a:t>
            </a:r>
          </a:p>
          <a:p>
            <a:pPr lvl="2"/>
            <a:r>
              <a:rPr lang="en-US" sz="2375" dirty="0"/>
              <a:t> “UNITE will perform a broad, systematic self-evaluation to identify elements that may perpetuate structural racism and lead to a lack of diversity, equity, and inclusion within NIH and the larger research community.”</a:t>
            </a:r>
          </a:p>
          <a:p>
            <a:pPr lvl="2"/>
            <a:r>
              <a:rPr lang="en-US" sz="2375" dirty="0">
                <a:hlinkClick r:id="rId2"/>
              </a:rPr>
              <a:t>https://orwh.od.nih.gov/in-the-spotlight/all-articles/nih-launches-unite-initiative-and-funding-opportunities-mitigate</a:t>
            </a:r>
            <a:endParaRPr lang="en-US" sz="2375" dirty="0"/>
          </a:p>
          <a:p>
            <a:pPr marL="457200" indent="-457200">
              <a:buFont typeface="Arial" panose="020B0604020202020204" pitchFamily="34" charset="0"/>
              <a:buChar char="•"/>
            </a:pPr>
            <a:r>
              <a:rPr lang="en-US" sz="2800" dirty="0"/>
              <a:t>DOT’s “creation and/or implementation of an assessment methodology and platform to address the historic failure to invest sufficiently, justly, and equally in underserved communities, as well as individuals from those communities” for transportation and infrastructure investments. </a:t>
            </a:r>
          </a:p>
          <a:p>
            <a:pPr lvl="2"/>
            <a:r>
              <a:rPr lang="en-US" sz="2375" dirty="0">
                <a:hlinkClick r:id="rId3"/>
              </a:rPr>
              <a:t>https://presidentialinnovationfellows.gov/projects/dot-equitable-and-efficient-infrastructure/</a:t>
            </a:r>
            <a:r>
              <a:rPr lang="en-US" sz="2375" dirty="0"/>
              <a:t>. </a:t>
            </a:r>
          </a:p>
        </p:txBody>
      </p:sp>
    </p:spTree>
    <p:extLst>
      <p:ext uri="{BB962C8B-B14F-4D97-AF65-F5344CB8AC3E}">
        <p14:creationId xmlns:p14="http://schemas.microsoft.com/office/powerpoint/2010/main" val="1227886302"/>
      </p:ext>
    </p:extLst>
  </p:cSld>
  <p:clrMapOvr>
    <a:masterClrMapping/>
  </p:clrMapOvr>
</p:sld>
</file>

<file path=ppt/theme/theme1.xml><?xml version="1.0" encoding="utf-8"?>
<a:theme xmlns:a="http://schemas.openxmlformats.org/drawingml/2006/main" name="CAP Goal Theme">
  <a:themeElements>
    <a:clrScheme name="CAP Goals Colors">
      <a:dk1>
        <a:srgbClr val="0B2644"/>
      </a:dk1>
      <a:lt1>
        <a:srgbClr val="F7F8F8"/>
      </a:lt1>
      <a:dk2>
        <a:srgbClr val="333B46"/>
      </a:dk2>
      <a:lt2>
        <a:srgbClr val="57626E"/>
      </a:lt2>
      <a:accent1>
        <a:srgbClr val="72A8DB"/>
      </a:accent1>
      <a:accent2>
        <a:srgbClr val="BCE3F8"/>
      </a:accent2>
      <a:accent3>
        <a:srgbClr val="DD1F2C"/>
      </a:accent3>
      <a:accent4>
        <a:srgbClr val="CCA22C"/>
      </a:accent4>
      <a:accent5>
        <a:srgbClr val="EBE8EC"/>
      </a:accent5>
      <a:accent6>
        <a:srgbClr val="77C14A"/>
      </a:accent6>
      <a:hlink>
        <a:srgbClr val="33689A"/>
      </a:hlink>
      <a:folHlink>
        <a:srgbClr val="4E1219"/>
      </a:folHlink>
    </a:clrScheme>
    <a:fontScheme name="Cap Goal Fonts">
      <a:majorFont>
        <a:latin typeface="Merriweather"/>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 Goal Theme" id="{E51AA4AD-FFFD-4550-9B2F-6EEE8E4D13A0}" vid="{3BF8AAC1-5087-4991-9895-E39165CCA5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10340</TotalTime>
  <Words>717</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Merriweather</vt:lpstr>
      <vt:lpstr>Source Sans Pro</vt:lpstr>
      <vt:lpstr>Wingdings</vt:lpstr>
      <vt:lpstr>CAP Goal Theme</vt:lpstr>
      <vt:lpstr>Equity and Innovation in Grants Management</vt:lpstr>
      <vt:lpstr>RFI Process and Comments</vt:lpstr>
      <vt:lpstr>RFI Process and Comments </vt:lpstr>
      <vt:lpstr>Other RFIs </vt:lpstr>
      <vt:lpstr>Other RFIs </vt:lpstr>
      <vt:lpstr>Other RFIs</vt:lpstr>
      <vt:lpstr>Other actions </vt:lpstr>
      <vt:lpstr>Other Actions</vt:lpstr>
    </vt:vector>
  </TitlesOfParts>
  <Company>White House Communications Agency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Equity and Innovation in Grants Management</dc:title>
  <dc:creator>Tso, Thomas EOP/OMB</dc:creator>
  <cp:lastModifiedBy>Cogen, Alyssa N. EOP/OMB</cp:lastModifiedBy>
  <cp:revision>16</cp:revision>
  <dcterms:created xsi:type="dcterms:W3CDTF">2021-06-17T12:31:14Z</dcterms:created>
  <dcterms:modified xsi:type="dcterms:W3CDTF">2021-06-24T16:59:12Z</dcterms:modified>
</cp:coreProperties>
</file>