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tiff" ContentType="image/tif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5.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6.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7.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8.xml" ContentType="application/vnd.openxmlformats-officedocument.theme+xml"/>
  <Override PartName="/ppt/slideLayouts/slideLayout114.xml" ContentType="application/vnd.openxmlformats-officedocument.presentationml.slideLayout+xml"/>
  <Override PartName="/ppt/theme/theme9.xml" ContentType="application/vnd.openxmlformats-officedocument.theme+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theme/theme10.xml" ContentType="application/vnd.openxmlformats-officedocument.theme+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theme/theme11.xml" ContentType="application/vnd.openxmlformats-officedocument.theme+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theme/theme12.xml" ContentType="application/vnd.openxmlformats-officedocument.theme+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theme/theme13.xml" ContentType="application/vnd.openxmlformats-officedocument.theme+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theme/theme14.xml" ContentType="application/vnd.openxmlformats-officedocument.theme+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60" r:id="rId1"/>
    <p:sldMasterId id="2147483675" r:id="rId2"/>
    <p:sldMasterId id="2147483690" r:id="rId3"/>
    <p:sldMasterId id="2147483705" r:id="rId4"/>
    <p:sldMasterId id="2147483720" r:id="rId5"/>
    <p:sldMasterId id="2147483735" r:id="rId6"/>
    <p:sldMasterId id="2147483750" r:id="rId7"/>
    <p:sldMasterId id="2147483765" r:id="rId8"/>
    <p:sldMasterId id="2147483793" r:id="rId9"/>
    <p:sldMasterId id="2147483795" r:id="rId10"/>
    <p:sldMasterId id="2147483808" r:id="rId11"/>
    <p:sldMasterId id="2147483820" r:id="rId12"/>
    <p:sldMasterId id="2147483832" r:id="rId13"/>
    <p:sldMasterId id="2147483846" r:id="rId14"/>
    <p:sldMasterId id="2147483861" r:id="rId15"/>
  </p:sldMasterIdLst>
  <p:notesMasterIdLst>
    <p:notesMasterId r:id="rId56"/>
  </p:notesMasterIdLst>
  <p:handoutMasterIdLst>
    <p:handoutMasterId r:id="rId57"/>
  </p:handoutMasterIdLst>
  <p:sldIdLst>
    <p:sldId id="307" r:id="rId16"/>
    <p:sldId id="305" r:id="rId17"/>
    <p:sldId id="343" r:id="rId18"/>
    <p:sldId id="333" r:id="rId19"/>
    <p:sldId id="334" r:id="rId20"/>
    <p:sldId id="335" r:id="rId21"/>
    <p:sldId id="336" r:id="rId22"/>
    <p:sldId id="337" r:id="rId23"/>
    <p:sldId id="338" r:id="rId24"/>
    <p:sldId id="339" r:id="rId25"/>
    <p:sldId id="308" r:id="rId26"/>
    <p:sldId id="340" r:id="rId27"/>
    <p:sldId id="341" r:id="rId28"/>
    <p:sldId id="342" r:id="rId29"/>
    <p:sldId id="311" r:id="rId30"/>
    <p:sldId id="312" r:id="rId31"/>
    <p:sldId id="313" r:id="rId32"/>
    <p:sldId id="314" r:id="rId33"/>
    <p:sldId id="315" r:id="rId34"/>
    <p:sldId id="316" r:id="rId35"/>
    <p:sldId id="317" r:id="rId36"/>
    <p:sldId id="318" r:id="rId37"/>
    <p:sldId id="319" r:id="rId38"/>
    <p:sldId id="320" r:id="rId39"/>
    <p:sldId id="321" r:id="rId40"/>
    <p:sldId id="322" r:id="rId41"/>
    <p:sldId id="344" r:id="rId42"/>
    <p:sldId id="345" r:id="rId43"/>
    <p:sldId id="346" r:id="rId44"/>
    <p:sldId id="347" r:id="rId45"/>
    <p:sldId id="348" r:id="rId46"/>
    <p:sldId id="349" r:id="rId47"/>
    <p:sldId id="350" r:id="rId48"/>
    <p:sldId id="351" r:id="rId49"/>
    <p:sldId id="352" r:id="rId50"/>
    <p:sldId id="353" r:id="rId51"/>
    <p:sldId id="354" r:id="rId52"/>
    <p:sldId id="355" r:id="rId53"/>
    <p:sldId id="356" r:id="rId54"/>
    <p:sldId id="357" r:id="rId55"/>
  </p:sldIdLst>
  <p:sldSz cx="10058400" cy="7772400"/>
  <p:notesSz cx="6985000" cy="9283700"/>
  <p:defaultTextStyle>
    <a:defPPr>
      <a:defRPr lang="en-US"/>
    </a:defPPr>
    <a:lvl1pPr marL="0" algn="l" defTabSz="1018348" rtl="0" eaLnBrk="1" latinLnBrk="0" hangingPunct="1">
      <a:defRPr sz="2000" kern="1200">
        <a:solidFill>
          <a:schemeClr val="tx1"/>
        </a:solidFill>
        <a:latin typeface="+mn-lt"/>
        <a:ea typeface="+mn-ea"/>
        <a:cs typeface="+mn-cs"/>
      </a:defRPr>
    </a:lvl1pPr>
    <a:lvl2pPr marL="509174" algn="l" defTabSz="1018348" rtl="0" eaLnBrk="1" latinLnBrk="0" hangingPunct="1">
      <a:defRPr sz="2000" kern="1200">
        <a:solidFill>
          <a:schemeClr val="tx1"/>
        </a:solidFill>
        <a:latin typeface="+mn-lt"/>
        <a:ea typeface="+mn-ea"/>
        <a:cs typeface="+mn-cs"/>
      </a:defRPr>
    </a:lvl2pPr>
    <a:lvl3pPr marL="1018348" algn="l" defTabSz="1018348" rtl="0" eaLnBrk="1" latinLnBrk="0" hangingPunct="1">
      <a:defRPr sz="2000" kern="1200">
        <a:solidFill>
          <a:schemeClr val="tx1"/>
        </a:solidFill>
        <a:latin typeface="+mn-lt"/>
        <a:ea typeface="+mn-ea"/>
        <a:cs typeface="+mn-cs"/>
      </a:defRPr>
    </a:lvl3pPr>
    <a:lvl4pPr marL="1527523" algn="l" defTabSz="1018348" rtl="0" eaLnBrk="1" latinLnBrk="0" hangingPunct="1">
      <a:defRPr sz="2000" kern="1200">
        <a:solidFill>
          <a:schemeClr val="tx1"/>
        </a:solidFill>
        <a:latin typeface="+mn-lt"/>
        <a:ea typeface="+mn-ea"/>
        <a:cs typeface="+mn-cs"/>
      </a:defRPr>
    </a:lvl4pPr>
    <a:lvl5pPr marL="2036696" algn="l" defTabSz="1018348" rtl="0" eaLnBrk="1" latinLnBrk="0" hangingPunct="1">
      <a:defRPr sz="2000" kern="1200">
        <a:solidFill>
          <a:schemeClr val="tx1"/>
        </a:solidFill>
        <a:latin typeface="+mn-lt"/>
        <a:ea typeface="+mn-ea"/>
        <a:cs typeface="+mn-cs"/>
      </a:defRPr>
    </a:lvl5pPr>
    <a:lvl6pPr marL="2545871" algn="l" defTabSz="1018348" rtl="0" eaLnBrk="1" latinLnBrk="0" hangingPunct="1">
      <a:defRPr sz="2000" kern="1200">
        <a:solidFill>
          <a:schemeClr val="tx1"/>
        </a:solidFill>
        <a:latin typeface="+mn-lt"/>
        <a:ea typeface="+mn-ea"/>
        <a:cs typeface="+mn-cs"/>
      </a:defRPr>
    </a:lvl6pPr>
    <a:lvl7pPr marL="3055043" algn="l" defTabSz="1018348" rtl="0" eaLnBrk="1" latinLnBrk="0" hangingPunct="1">
      <a:defRPr sz="2000" kern="1200">
        <a:solidFill>
          <a:schemeClr val="tx1"/>
        </a:solidFill>
        <a:latin typeface="+mn-lt"/>
        <a:ea typeface="+mn-ea"/>
        <a:cs typeface="+mn-cs"/>
      </a:defRPr>
    </a:lvl7pPr>
    <a:lvl8pPr marL="3564219" algn="l" defTabSz="1018348" rtl="0" eaLnBrk="1" latinLnBrk="0" hangingPunct="1">
      <a:defRPr sz="2000" kern="1200">
        <a:solidFill>
          <a:schemeClr val="tx1"/>
        </a:solidFill>
        <a:latin typeface="+mn-lt"/>
        <a:ea typeface="+mn-ea"/>
        <a:cs typeface="+mn-cs"/>
      </a:defRPr>
    </a:lvl8pPr>
    <a:lvl9pPr marL="4073390" algn="l" defTabSz="1018348"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448">
          <p15:clr>
            <a:srgbClr val="A4A3A4"/>
          </p15:clr>
        </p15:guide>
        <p15:guide id="2" pos="3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89" autoAdjust="0"/>
    <p:restoredTop sz="81723" autoAdjust="0"/>
  </p:normalViewPr>
  <p:slideViewPr>
    <p:cSldViewPr>
      <p:cViewPr>
        <p:scale>
          <a:sx n="60" d="100"/>
          <a:sy n="60" d="100"/>
        </p:scale>
        <p:origin x="-426" y="-72"/>
      </p:cViewPr>
      <p:guideLst>
        <p:guide orient="horz" pos="2448"/>
        <p:guide pos="31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3.xml"/><Relationship Id="rId26" Type="http://schemas.openxmlformats.org/officeDocument/2006/relationships/slide" Target="slides/slide11.xml"/><Relationship Id="rId39" Type="http://schemas.openxmlformats.org/officeDocument/2006/relationships/slide" Target="slides/slide24.xml"/><Relationship Id="rId21" Type="http://schemas.openxmlformats.org/officeDocument/2006/relationships/slide" Target="slides/slide6.xml"/><Relationship Id="rId34" Type="http://schemas.openxmlformats.org/officeDocument/2006/relationships/slide" Target="slides/slide19.xml"/><Relationship Id="rId42" Type="http://schemas.openxmlformats.org/officeDocument/2006/relationships/slide" Target="slides/slide27.xml"/><Relationship Id="rId47" Type="http://schemas.openxmlformats.org/officeDocument/2006/relationships/slide" Target="slides/slide32.xml"/><Relationship Id="rId50" Type="http://schemas.openxmlformats.org/officeDocument/2006/relationships/slide" Target="slides/slide35.xml"/><Relationship Id="rId55" Type="http://schemas.openxmlformats.org/officeDocument/2006/relationships/slide" Target="slides/slide40.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1.xml"/><Relationship Id="rId20" Type="http://schemas.openxmlformats.org/officeDocument/2006/relationships/slide" Target="slides/slide5.xml"/><Relationship Id="rId29" Type="http://schemas.openxmlformats.org/officeDocument/2006/relationships/slide" Target="slides/slide14.xml"/><Relationship Id="rId41" Type="http://schemas.openxmlformats.org/officeDocument/2006/relationships/slide" Target="slides/slide26.xml"/><Relationship Id="rId54"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9.xml"/><Relationship Id="rId32" Type="http://schemas.openxmlformats.org/officeDocument/2006/relationships/slide" Target="slides/slide17.xml"/><Relationship Id="rId37" Type="http://schemas.openxmlformats.org/officeDocument/2006/relationships/slide" Target="slides/slide22.xml"/><Relationship Id="rId40" Type="http://schemas.openxmlformats.org/officeDocument/2006/relationships/slide" Target="slides/slide25.xml"/><Relationship Id="rId45" Type="http://schemas.openxmlformats.org/officeDocument/2006/relationships/slide" Target="slides/slide30.xml"/><Relationship Id="rId53" Type="http://schemas.openxmlformats.org/officeDocument/2006/relationships/slide" Target="slides/slide38.xml"/><Relationship Id="rId58"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8.xml"/><Relationship Id="rId28" Type="http://schemas.openxmlformats.org/officeDocument/2006/relationships/slide" Target="slides/slide13.xml"/><Relationship Id="rId36" Type="http://schemas.openxmlformats.org/officeDocument/2006/relationships/slide" Target="slides/slide21.xml"/><Relationship Id="rId49" Type="http://schemas.openxmlformats.org/officeDocument/2006/relationships/slide" Target="slides/slide34.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 Target="slides/slide4.xml"/><Relationship Id="rId31" Type="http://schemas.openxmlformats.org/officeDocument/2006/relationships/slide" Target="slides/slide16.xml"/><Relationship Id="rId44" Type="http://schemas.openxmlformats.org/officeDocument/2006/relationships/slide" Target="slides/slide29.xml"/><Relationship Id="rId52" Type="http://schemas.openxmlformats.org/officeDocument/2006/relationships/slide" Target="slides/slide37.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7.xml"/><Relationship Id="rId27" Type="http://schemas.openxmlformats.org/officeDocument/2006/relationships/slide" Target="slides/slide12.xml"/><Relationship Id="rId30" Type="http://schemas.openxmlformats.org/officeDocument/2006/relationships/slide" Target="slides/slide15.xml"/><Relationship Id="rId35" Type="http://schemas.openxmlformats.org/officeDocument/2006/relationships/slide" Target="slides/slide20.xml"/><Relationship Id="rId43" Type="http://schemas.openxmlformats.org/officeDocument/2006/relationships/slide" Target="slides/slide28.xml"/><Relationship Id="rId48" Type="http://schemas.openxmlformats.org/officeDocument/2006/relationships/slide" Target="slides/slide33.xml"/><Relationship Id="rId56"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slide" Target="slides/slide36.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2.xml"/><Relationship Id="rId25" Type="http://schemas.openxmlformats.org/officeDocument/2006/relationships/slide" Target="slides/slide10.xml"/><Relationship Id="rId33" Type="http://schemas.openxmlformats.org/officeDocument/2006/relationships/slide" Target="slides/slide18.xml"/><Relationship Id="rId38" Type="http://schemas.openxmlformats.org/officeDocument/2006/relationships/slide" Target="slides/slide23.xml"/><Relationship Id="rId46" Type="http://schemas.openxmlformats.org/officeDocument/2006/relationships/slide" Target="slides/slide31.xml"/><Relationship Id="rId59"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solidFill>
                  <a:srgbClr val="000000"/>
                </a:solidFill>
              </a:defRPr>
            </a:pPr>
            <a:r>
              <a:rPr lang="en-US" dirty="0">
                <a:solidFill>
                  <a:srgbClr val="002060"/>
                </a:solidFill>
              </a:rPr>
              <a:t>DOE Programs that Prepared Risk Assessments in 2011</a:t>
            </a:r>
          </a:p>
        </c:rich>
      </c:tx>
      <c:layout/>
      <c:overlay val="0"/>
    </c:title>
    <c:autoTitleDeleted val="0"/>
    <c:plotArea>
      <c:layout/>
      <c:pieChart>
        <c:varyColors val="1"/>
        <c:ser>
          <c:idx val="0"/>
          <c:order val="0"/>
          <c:tx>
            <c:strRef>
              <c:f>Sheet1!$B$1</c:f>
              <c:strCache>
                <c:ptCount val="1"/>
                <c:pt idx="0">
                  <c:v>DOE Programs that Prepared Risk Assessments in 2011</c:v>
                </c:pt>
              </c:strCache>
            </c:strRef>
          </c:tx>
          <c:dLbls>
            <c:numFmt formatCode="General" sourceLinked="0"/>
            <c:dLblPos val="ctr"/>
            <c:showLegendKey val="0"/>
            <c:showVal val="1"/>
            <c:showCatName val="0"/>
            <c:showSerName val="0"/>
            <c:showPercent val="0"/>
            <c:showBubbleSize val="0"/>
            <c:showLeaderLines val="1"/>
          </c:dLbls>
          <c:cat>
            <c:strRef>
              <c:f>Sheet1!$A$2:$A$4</c:f>
              <c:strCache>
                <c:ptCount val="3"/>
                <c:pt idx="0">
                  <c:v>Did Not Prepare Risk Assessment</c:v>
                </c:pt>
                <c:pt idx="1">
                  <c:v>Prepared Risk Assessment</c:v>
                </c:pt>
                <c:pt idx="2">
                  <c:v>Prepared Risk Assessment, but did not take into account the 8 qualitative risk factors</c:v>
                </c:pt>
              </c:strCache>
            </c:strRef>
          </c:cat>
          <c:val>
            <c:numRef>
              <c:f>Sheet1!$B$2:$B$4</c:f>
              <c:numCache>
                <c:formatCode>General</c:formatCode>
                <c:ptCount val="3"/>
                <c:pt idx="0">
                  <c:v>26</c:v>
                </c:pt>
                <c:pt idx="1">
                  <c:v>23</c:v>
                </c:pt>
                <c:pt idx="2">
                  <c:v>6</c:v>
                </c:pt>
              </c:numCache>
            </c:numRef>
          </c:val>
        </c:ser>
        <c:dLbls>
          <c:showLegendKey val="0"/>
          <c:showVal val="0"/>
          <c:showCatName val="0"/>
          <c:showSerName val="0"/>
          <c:showPercent val="0"/>
          <c:showBubbleSize val="0"/>
          <c:showLeaderLines val="1"/>
        </c:dLbls>
        <c:firstSliceAng val="0"/>
      </c:pieChart>
    </c:plotArea>
    <c:legend>
      <c:legendPos val="b"/>
      <c:layout>
        <c:manualLayout>
          <c:xMode val="edge"/>
          <c:yMode val="edge"/>
          <c:x val="6.4455766558591934E-2"/>
          <c:y val="0.74625780219024263"/>
          <c:w val="0.92010781740517955"/>
          <c:h val="0.23884923948189773"/>
        </c:manualLayout>
      </c:layout>
      <c:overlay val="0"/>
      <c:txPr>
        <a:bodyPr/>
        <a:lstStyle/>
        <a:p>
          <a:pPr marL="0" indent="0">
            <a:lnSpc>
              <a:spcPct val="100000"/>
            </a:lnSpc>
            <a:spcBef>
              <a:spcPts val="0"/>
            </a:spcBef>
            <a:defRPr sz="1400" kern="1200" spc="0" baseline="0">
              <a:solidFill>
                <a:srgbClr val="000000"/>
              </a:solidFill>
              <a:latin typeface="Franklin Gothic Medium" pitchFamily="34" charset="0"/>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1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27466" cy="464503"/>
          </a:xfrm>
          <a:prstGeom prst="rect">
            <a:avLst/>
          </a:prstGeom>
        </p:spPr>
        <p:txBody>
          <a:bodyPr vert="horz" lIns="91221" tIns="45610" rIns="91221" bIns="45610" rtlCol="0"/>
          <a:lstStyle>
            <a:lvl1pPr algn="l">
              <a:defRPr sz="1200"/>
            </a:lvl1pPr>
          </a:lstStyle>
          <a:p>
            <a:endParaRPr lang="en-US"/>
          </a:p>
        </p:txBody>
      </p:sp>
      <p:sp>
        <p:nvSpPr>
          <p:cNvPr id="3" name="Date Placeholder 2"/>
          <p:cNvSpPr>
            <a:spLocks noGrp="1"/>
          </p:cNvSpPr>
          <p:nvPr>
            <p:ph type="dt" sz="quarter" idx="1"/>
          </p:nvPr>
        </p:nvSpPr>
        <p:spPr>
          <a:xfrm>
            <a:off x="3955953" y="0"/>
            <a:ext cx="3027466" cy="464503"/>
          </a:xfrm>
          <a:prstGeom prst="rect">
            <a:avLst/>
          </a:prstGeom>
        </p:spPr>
        <p:txBody>
          <a:bodyPr vert="horz" lIns="91221" tIns="45610" rIns="91221" bIns="45610" rtlCol="0"/>
          <a:lstStyle>
            <a:lvl1pPr algn="r">
              <a:defRPr sz="1200"/>
            </a:lvl1pPr>
          </a:lstStyle>
          <a:p>
            <a:fld id="{DB1BF895-EEAA-462F-ABB9-7C1C0D760D4B}" type="datetimeFigureOut">
              <a:rPr lang="en-US" smtClean="0"/>
              <a:t>5/5/2016</a:t>
            </a:fld>
            <a:endParaRPr lang="en-US"/>
          </a:p>
        </p:txBody>
      </p:sp>
      <p:sp>
        <p:nvSpPr>
          <p:cNvPr id="4" name="Footer Placeholder 3"/>
          <p:cNvSpPr>
            <a:spLocks noGrp="1"/>
          </p:cNvSpPr>
          <p:nvPr>
            <p:ph type="ftr" sz="quarter" idx="2"/>
          </p:nvPr>
        </p:nvSpPr>
        <p:spPr>
          <a:xfrm>
            <a:off x="1" y="8817612"/>
            <a:ext cx="3027466" cy="464503"/>
          </a:xfrm>
          <a:prstGeom prst="rect">
            <a:avLst/>
          </a:prstGeom>
        </p:spPr>
        <p:txBody>
          <a:bodyPr vert="horz" lIns="91221" tIns="45610" rIns="91221" bIns="45610" rtlCol="0" anchor="b"/>
          <a:lstStyle>
            <a:lvl1pPr algn="l">
              <a:defRPr sz="1200"/>
            </a:lvl1pPr>
          </a:lstStyle>
          <a:p>
            <a:endParaRPr lang="en-US"/>
          </a:p>
        </p:txBody>
      </p:sp>
      <p:sp>
        <p:nvSpPr>
          <p:cNvPr id="5" name="Slide Number Placeholder 4"/>
          <p:cNvSpPr>
            <a:spLocks noGrp="1"/>
          </p:cNvSpPr>
          <p:nvPr>
            <p:ph type="sldNum" sz="quarter" idx="3"/>
          </p:nvPr>
        </p:nvSpPr>
        <p:spPr>
          <a:xfrm>
            <a:off x="3955953" y="8817612"/>
            <a:ext cx="3027466" cy="464503"/>
          </a:xfrm>
          <a:prstGeom prst="rect">
            <a:avLst/>
          </a:prstGeom>
        </p:spPr>
        <p:txBody>
          <a:bodyPr vert="horz" lIns="91221" tIns="45610" rIns="91221" bIns="45610" rtlCol="0" anchor="b"/>
          <a:lstStyle>
            <a:lvl1pPr algn="r">
              <a:defRPr sz="1200"/>
            </a:lvl1pPr>
          </a:lstStyle>
          <a:p>
            <a:fld id="{33D3ADA7-3791-4BCB-9F18-1B10A1C914AA}" type="slidenum">
              <a:rPr lang="en-US" smtClean="0"/>
              <a:t>‹#›</a:t>
            </a:fld>
            <a:endParaRPr lang="en-US"/>
          </a:p>
        </p:txBody>
      </p:sp>
    </p:spTree>
    <p:extLst>
      <p:ext uri="{BB962C8B-B14F-4D97-AF65-F5344CB8AC3E}">
        <p14:creationId xmlns:p14="http://schemas.microsoft.com/office/powerpoint/2010/main" val="729526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3" tIns="46477" rIns="92953" bIns="46477" rtlCol="0"/>
          <a:lstStyle>
            <a:lvl1pPr algn="l">
              <a:defRPr sz="1200"/>
            </a:lvl1pPr>
          </a:lstStyle>
          <a:p>
            <a:endParaRPr lang="en-US"/>
          </a:p>
        </p:txBody>
      </p:sp>
      <p:sp>
        <p:nvSpPr>
          <p:cNvPr id="3" name="Date Placeholder 2"/>
          <p:cNvSpPr>
            <a:spLocks noGrp="1"/>
          </p:cNvSpPr>
          <p:nvPr>
            <p:ph type="dt" idx="1"/>
          </p:nvPr>
        </p:nvSpPr>
        <p:spPr>
          <a:xfrm>
            <a:off x="3956551" y="0"/>
            <a:ext cx="3026833" cy="464185"/>
          </a:xfrm>
          <a:prstGeom prst="rect">
            <a:avLst/>
          </a:prstGeom>
        </p:spPr>
        <p:txBody>
          <a:bodyPr vert="horz" lIns="92953" tIns="46477" rIns="92953" bIns="46477" rtlCol="0"/>
          <a:lstStyle>
            <a:lvl1pPr algn="r">
              <a:defRPr sz="1200"/>
            </a:lvl1pPr>
          </a:lstStyle>
          <a:p>
            <a:fld id="{595A1C6D-3FC1-401F-9823-F35F2E884998}" type="datetimeFigureOut">
              <a:rPr lang="en-US" smtClean="0"/>
              <a:pPr/>
              <a:t>5/5/2016</a:t>
            </a:fld>
            <a:endParaRPr lang="en-US"/>
          </a:p>
        </p:txBody>
      </p:sp>
      <p:sp>
        <p:nvSpPr>
          <p:cNvPr id="4" name="Slide Image Placeholder 3"/>
          <p:cNvSpPr>
            <a:spLocks noGrp="1" noRot="1" noChangeAspect="1"/>
          </p:cNvSpPr>
          <p:nvPr>
            <p:ph type="sldImg" idx="2"/>
          </p:nvPr>
        </p:nvSpPr>
        <p:spPr>
          <a:xfrm>
            <a:off x="1239838" y="695325"/>
            <a:ext cx="4505325" cy="3481388"/>
          </a:xfrm>
          <a:prstGeom prst="rect">
            <a:avLst/>
          </a:prstGeom>
          <a:noFill/>
          <a:ln w="12700">
            <a:solidFill>
              <a:prstClr val="black"/>
            </a:solidFill>
          </a:ln>
        </p:spPr>
        <p:txBody>
          <a:bodyPr vert="horz" lIns="92953" tIns="46477" rIns="92953" bIns="46477" rtlCol="0" anchor="ctr"/>
          <a:lstStyle/>
          <a:p>
            <a:endParaRPr lang="en-US"/>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53" tIns="46477" rIns="92953" bIns="4647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17904"/>
            <a:ext cx="3026833" cy="464185"/>
          </a:xfrm>
          <a:prstGeom prst="rect">
            <a:avLst/>
          </a:prstGeom>
        </p:spPr>
        <p:txBody>
          <a:bodyPr vert="horz" lIns="92953" tIns="46477" rIns="92953" bIns="46477" rtlCol="0" anchor="b"/>
          <a:lstStyle>
            <a:lvl1pPr algn="l">
              <a:defRPr sz="1200"/>
            </a:lvl1pPr>
          </a:lstStyle>
          <a:p>
            <a:endParaRPr lang="en-US"/>
          </a:p>
        </p:txBody>
      </p:sp>
      <p:sp>
        <p:nvSpPr>
          <p:cNvPr id="7" name="Slide Number Placeholder 6"/>
          <p:cNvSpPr>
            <a:spLocks noGrp="1"/>
          </p:cNvSpPr>
          <p:nvPr>
            <p:ph type="sldNum" sz="quarter" idx="5"/>
          </p:nvPr>
        </p:nvSpPr>
        <p:spPr>
          <a:xfrm>
            <a:off x="3956551" y="8817904"/>
            <a:ext cx="3026833" cy="464185"/>
          </a:xfrm>
          <a:prstGeom prst="rect">
            <a:avLst/>
          </a:prstGeom>
        </p:spPr>
        <p:txBody>
          <a:bodyPr vert="horz" lIns="92953" tIns="46477" rIns="92953" bIns="46477" rtlCol="0" anchor="b"/>
          <a:lstStyle>
            <a:lvl1pPr algn="r">
              <a:defRPr sz="1200"/>
            </a:lvl1pPr>
          </a:lstStyle>
          <a:p>
            <a:fld id="{DF7876C6-EA95-47F5-A754-C02FDB7BF9E9}" type="slidenum">
              <a:rPr lang="en-US" smtClean="0"/>
              <a:pPr/>
              <a:t>‹#›</a:t>
            </a:fld>
            <a:endParaRPr lang="en-US"/>
          </a:p>
        </p:txBody>
      </p:sp>
    </p:spTree>
    <p:extLst>
      <p:ext uri="{BB962C8B-B14F-4D97-AF65-F5344CB8AC3E}">
        <p14:creationId xmlns:p14="http://schemas.microsoft.com/office/powerpoint/2010/main" val="1506215415"/>
      </p:ext>
    </p:extLst>
  </p:cSld>
  <p:clrMap bg1="lt1" tx1="dk1" bg2="lt2" tx2="dk2" accent1="accent1" accent2="accent2" accent3="accent3" accent4="accent4" accent5="accent5" accent6="accent6" hlink="hlink" folHlink="folHlink"/>
  <p:notesStyle>
    <a:lvl1pPr marL="0" algn="l" defTabSz="913973" rtl="0" eaLnBrk="1" latinLnBrk="0" hangingPunct="1">
      <a:defRPr sz="1200" kern="1200">
        <a:solidFill>
          <a:schemeClr val="tx1"/>
        </a:solidFill>
        <a:latin typeface="+mn-lt"/>
        <a:ea typeface="+mn-ea"/>
        <a:cs typeface="+mn-cs"/>
      </a:defRPr>
    </a:lvl1pPr>
    <a:lvl2pPr marL="456986" algn="l" defTabSz="913973" rtl="0" eaLnBrk="1" latinLnBrk="0" hangingPunct="1">
      <a:defRPr sz="1200" kern="1200">
        <a:solidFill>
          <a:schemeClr val="tx1"/>
        </a:solidFill>
        <a:latin typeface="+mn-lt"/>
        <a:ea typeface="+mn-ea"/>
        <a:cs typeface="+mn-cs"/>
      </a:defRPr>
    </a:lvl2pPr>
    <a:lvl3pPr marL="913973" algn="l" defTabSz="913973" rtl="0" eaLnBrk="1" latinLnBrk="0" hangingPunct="1">
      <a:defRPr sz="1200" kern="1200">
        <a:solidFill>
          <a:schemeClr val="tx1"/>
        </a:solidFill>
        <a:latin typeface="+mn-lt"/>
        <a:ea typeface="+mn-ea"/>
        <a:cs typeface="+mn-cs"/>
      </a:defRPr>
    </a:lvl3pPr>
    <a:lvl4pPr marL="1370958" algn="l" defTabSz="913973" rtl="0" eaLnBrk="1" latinLnBrk="0" hangingPunct="1">
      <a:defRPr sz="1200" kern="1200">
        <a:solidFill>
          <a:schemeClr val="tx1"/>
        </a:solidFill>
        <a:latin typeface="+mn-lt"/>
        <a:ea typeface="+mn-ea"/>
        <a:cs typeface="+mn-cs"/>
      </a:defRPr>
    </a:lvl4pPr>
    <a:lvl5pPr marL="1827944" algn="l" defTabSz="913973" rtl="0" eaLnBrk="1" latinLnBrk="0" hangingPunct="1">
      <a:defRPr sz="1200" kern="1200">
        <a:solidFill>
          <a:schemeClr val="tx1"/>
        </a:solidFill>
        <a:latin typeface="+mn-lt"/>
        <a:ea typeface="+mn-ea"/>
        <a:cs typeface="+mn-cs"/>
      </a:defRPr>
    </a:lvl5pPr>
    <a:lvl6pPr marL="2284930" algn="l" defTabSz="913973" rtl="0" eaLnBrk="1" latinLnBrk="0" hangingPunct="1">
      <a:defRPr sz="1200" kern="1200">
        <a:solidFill>
          <a:schemeClr val="tx1"/>
        </a:solidFill>
        <a:latin typeface="+mn-lt"/>
        <a:ea typeface="+mn-ea"/>
        <a:cs typeface="+mn-cs"/>
      </a:defRPr>
    </a:lvl6pPr>
    <a:lvl7pPr marL="2741918" algn="l" defTabSz="913973" rtl="0" eaLnBrk="1" latinLnBrk="0" hangingPunct="1">
      <a:defRPr sz="1200" kern="1200">
        <a:solidFill>
          <a:schemeClr val="tx1"/>
        </a:solidFill>
        <a:latin typeface="+mn-lt"/>
        <a:ea typeface="+mn-ea"/>
        <a:cs typeface="+mn-cs"/>
      </a:defRPr>
    </a:lvl7pPr>
    <a:lvl8pPr marL="3198903" algn="l" defTabSz="913973" rtl="0" eaLnBrk="1" latinLnBrk="0" hangingPunct="1">
      <a:defRPr sz="1200" kern="1200">
        <a:solidFill>
          <a:schemeClr val="tx1"/>
        </a:solidFill>
        <a:latin typeface="+mn-lt"/>
        <a:ea typeface="+mn-ea"/>
        <a:cs typeface="+mn-cs"/>
      </a:defRPr>
    </a:lvl8pPr>
    <a:lvl9pPr marL="3655889" algn="l" defTabSz="91397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39838" y="695325"/>
            <a:ext cx="4506912" cy="3481388"/>
          </a:xfrm>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FA7BDB45-B1DA-4741-98F7-41E89A8A36F0}" type="slidenum">
              <a:rPr lang="en-US" smtClean="0">
                <a:solidFill>
                  <a:prstClr val="black"/>
                </a:solidFill>
              </a:rPr>
              <a:pPr/>
              <a:t>1</a:t>
            </a:fld>
            <a:endParaRPr lang="en-US" dirty="0">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39838" y="695325"/>
            <a:ext cx="4505325" cy="3481388"/>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F7876C6-EA95-47F5-A754-C02FDB7BF9E9}" type="slidenum">
              <a:rPr lang="en-US" smtClean="0"/>
              <a:pPr/>
              <a:t>10</a:t>
            </a:fld>
            <a:endParaRPr lang="en-US"/>
          </a:p>
        </p:txBody>
      </p:sp>
    </p:spTree>
    <p:extLst>
      <p:ext uri="{BB962C8B-B14F-4D97-AF65-F5344CB8AC3E}">
        <p14:creationId xmlns:p14="http://schemas.microsoft.com/office/powerpoint/2010/main" val="537519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39838" y="695325"/>
            <a:ext cx="4505325" cy="348138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A7BDB45-B1DA-4741-98F7-41E89A8A36F0}"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39838" y="695325"/>
            <a:ext cx="4505325" cy="3481388"/>
          </a:xfrm>
        </p:spPr>
      </p:sp>
      <p:sp>
        <p:nvSpPr>
          <p:cNvPr id="3" name="Notes Placeholder 2"/>
          <p:cNvSpPr>
            <a:spLocks noGrp="1"/>
          </p:cNvSpPr>
          <p:nvPr>
            <p:ph type="body" idx="1"/>
          </p:nvPr>
        </p:nvSpPr>
        <p:spPr/>
        <p:txBody>
          <a:bodyPr/>
          <a:lstStyle/>
          <a:p>
            <a:pPr defTabSz="912072">
              <a:defRPr/>
            </a:pPr>
            <a:r>
              <a:rPr lang="en-US" baseline="0" dirty="0" smtClean="0"/>
              <a:t>Once Sandy funds are exhausted, Commerce, DOI, DOJ and NASA will be in the same position as the five agencies with no programs susceptible to significant improper payments (assuming no other programs are determined to be risk-susceptible). </a:t>
            </a:r>
            <a:endParaRPr lang="en-US" dirty="0"/>
          </a:p>
        </p:txBody>
      </p:sp>
      <p:sp>
        <p:nvSpPr>
          <p:cNvPr id="4" name="Slide Number Placeholder 3"/>
          <p:cNvSpPr>
            <a:spLocks noGrp="1"/>
          </p:cNvSpPr>
          <p:nvPr>
            <p:ph type="sldNum" sz="quarter" idx="10"/>
          </p:nvPr>
        </p:nvSpPr>
        <p:spPr/>
        <p:txBody>
          <a:bodyPr/>
          <a:lstStyle/>
          <a:p>
            <a:fld id="{DF7876C6-EA95-47F5-A754-C02FDB7BF9E9}" type="slidenum">
              <a:rPr lang="en-US" smtClean="0"/>
              <a:pPr/>
              <a:t>12</a:t>
            </a:fld>
            <a:endParaRPr lang="en-US"/>
          </a:p>
        </p:txBody>
      </p:sp>
    </p:spTree>
    <p:extLst>
      <p:ext uri="{BB962C8B-B14F-4D97-AF65-F5344CB8AC3E}">
        <p14:creationId xmlns:p14="http://schemas.microsoft.com/office/powerpoint/2010/main" val="2765380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39838" y="695325"/>
            <a:ext cx="4505325" cy="3481388"/>
          </a:xfrm>
        </p:spPr>
      </p:sp>
      <p:sp>
        <p:nvSpPr>
          <p:cNvPr id="3" name="Notes Placeholder 2"/>
          <p:cNvSpPr>
            <a:spLocks noGrp="1"/>
          </p:cNvSpPr>
          <p:nvPr>
            <p:ph type="body" idx="1"/>
          </p:nvPr>
        </p:nvSpPr>
        <p:spPr/>
        <p:txBody>
          <a:bodyPr/>
          <a:lstStyle/>
          <a:p>
            <a:r>
              <a:rPr lang="en-US" baseline="0" dirty="0" smtClean="0"/>
              <a:t>TRICARE and Medicare are similar programs in that they pay providers on a fee-for-service basis and depend on contractors to process and pay claims. </a:t>
            </a:r>
          </a:p>
          <a:p>
            <a:endParaRPr lang="en-US" baseline="0" dirty="0" smtClean="0"/>
          </a:p>
          <a:p>
            <a:pPr defTabSz="912205">
              <a:defRPr/>
            </a:pPr>
            <a:r>
              <a:rPr lang="en-US" baseline="0" dirty="0" smtClean="0"/>
              <a:t>Compared to TRICARE, Medicare’s methodology more completely identifies improper payments beyond those resulting from claim processing errors, such as those related to provider noncompliance with coding, billing, and payment rules. </a:t>
            </a:r>
          </a:p>
          <a:p>
            <a:pPr defTabSz="912205">
              <a:defRPr/>
            </a:pPr>
            <a:endParaRPr lang="en-US" baseline="0" dirty="0" smtClean="0"/>
          </a:p>
          <a:p>
            <a:pPr defTabSz="912205">
              <a:defRPr/>
            </a:pPr>
            <a:r>
              <a:rPr lang="en-US" baseline="0" dirty="0" smtClean="0"/>
              <a:t>Corrective actions for TRICARE do not address issues related to medical necessity errors—a significant contributor to Medicare improper payments.</a:t>
            </a:r>
          </a:p>
          <a:p>
            <a:pPr defTabSz="912205">
              <a:defRPr/>
            </a:pPr>
            <a:endParaRPr lang="en-US" baseline="0" dirty="0" smtClean="0"/>
          </a:p>
          <a:p>
            <a:r>
              <a:rPr lang="en-US" baseline="0" dirty="0" smtClean="0"/>
              <a:t>For fiscal year 2015, estimate error rates were 0.8 percent for TRICARE and 12.1 percent for Medicare Fee-for-Service</a:t>
            </a:r>
          </a:p>
        </p:txBody>
      </p:sp>
      <p:sp>
        <p:nvSpPr>
          <p:cNvPr id="4" name="Slide Number Placeholder 3"/>
          <p:cNvSpPr>
            <a:spLocks noGrp="1"/>
          </p:cNvSpPr>
          <p:nvPr>
            <p:ph type="sldNum" sz="quarter" idx="10"/>
          </p:nvPr>
        </p:nvSpPr>
        <p:spPr/>
        <p:txBody>
          <a:bodyPr/>
          <a:lstStyle/>
          <a:p>
            <a:fld id="{DF7876C6-EA95-47F5-A754-C02FDB7BF9E9}" type="slidenum">
              <a:rPr lang="en-US" smtClean="0"/>
              <a:pPr/>
              <a:t>13</a:t>
            </a:fld>
            <a:endParaRPr lang="en-US"/>
          </a:p>
        </p:txBody>
      </p:sp>
    </p:spTree>
    <p:extLst>
      <p:ext uri="{BB962C8B-B14F-4D97-AF65-F5344CB8AC3E}">
        <p14:creationId xmlns:p14="http://schemas.microsoft.com/office/powerpoint/2010/main" val="5375190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39838" y="695325"/>
            <a:ext cx="4505325" cy="34813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7876C6-EA95-47F5-A754-C02FDB7BF9E9}" type="slidenum">
              <a:rPr lang="en-US" smtClean="0"/>
              <a:pPr/>
              <a:t>14</a:t>
            </a:fld>
            <a:endParaRPr lang="en-US"/>
          </a:p>
        </p:txBody>
      </p:sp>
    </p:spTree>
    <p:extLst>
      <p:ext uri="{BB962C8B-B14F-4D97-AF65-F5344CB8AC3E}">
        <p14:creationId xmlns:p14="http://schemas.microsoft.com/office/powerpoint/2010/main" val="3886190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39838" y="695325"/>
            <a:ext cx="4505325" cy="34813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3483A9-E0F0-4DB2-906B-84E9C6CE7290}"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2775428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39838" y="695325"/>
            <a:ext cx="4505325" cy="348138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3483A9-E0F0-4DB2-906B-84E9C6CE7290}"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3889703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39838" y="695325"/>
            <a:ext cx="4505325" cy="3481388"/>
          </a:xfrm>
        </p:spPr>
      </p:sp>
      <p:sp>
        <p:nvSpPr>
          <p:cNvPr id="3" name="Notes Placeholder 2"/>
          <p:cNvSpPr>
            <a:spLocks noGrp="1"/>
          </p:cNvSpPr>
          <p:nvPr>
            <p:ph type="body" idx="1"/>
          </p:nvPr>
        </p:nvSpPr>
        <p:spPr/>
        <p:txBody>
          <a:bodyPr/>
          <a:lstStyle/>
          <a:p>
            <a:pPr marL="0" lvl="1" defTabSz="912205">
              <a:defRPr/>
            </a:pPr>
            <a:r>
              <a:rPr lang="en-US" dirty="0">
                <a:solidFill>
                  <a:prstClr val="black"/>
                </a:solidFill>
                <a:latin typeface="Times New Roman" panose="02020603050405020304" pitchFamily="18" charset="0"/>
                <a:cs typeface="Times New Roman" panose="02020603050405020304" pitchFamily="18" charset="0"/>
              </a:rPr>
              <a:t>The Office of Management and Budget (OMB) identified eight HHS programs as susceptible to significant improper payments.</a:t>
            </a:r>
          </a:p>
          <a:p>
            <a:pPr marL="0" lvl="1" defTabSz="912205">
              <a:defRPr/>
            </a:pPr>
            <a:endParaRPr lang="en-US" dirty="0">
              <a:solidFill>
                <a:prstClr val="black"/>
              </a:solidFill>
              <a:latin typeface="Times New Roman" panose="02020603050405020304" pitchFamily="18" charset="0"/>
              <a:cs typeface="Times New Roman" panose="02020603050405020304" pitchFamily="18" charset="0"/>
            </a:endParaRPr>
          </a:p>
          <a:p>
            <a:pPr marL="0" lvl="1" defTabSz="912205">
              <a:defRPr/>
            </a:pPr>
            <a:r>
              <a:rPr lang="en-US" dirty="0">
                <a:solidFill>
                  <a:prstClr val="black"/>
                </a:solidFill>
                <a:latin typeface="Times New Roman" panose="02020603050405020304" pitchFamily="18" charset="0"/>
                <a:cs typeface="Times New Roman" panose="02020603050405020304" pitchFamily="18" charset="0"/>
              </a:rPr>
              <a:t>HHS continued to address and report improper payments impacted by Superstorm Sandy. DRAA required any programs that receive funds under this act must report Improper Payment Estimates. DRAA Programs Include:</a:t>
            </a:r>
          </a:p>
          <a:p>
            <a:pPr marL="0" lvl="1" defTabSz="912205">
              <a:defRPr/>
            </a:pPr>
            <a:endParaRPr lang="en-US" dirty="0">
              <a:solidFill>
                <a:prstClr val="black"/>
              </a:solidFill>
              <a:latin typeface="Times New Roman" panose="02020603050405020304" pitchFamily="18" charset="0"/>
              <a:cs typeface="Times New Roman" panose="02020603050405020304" pitchFamily="18" charset="0"/>
            </a:endParaRPr>
          </a:p>
          <a:p>
            <a:pPr marL="0" lvl="1" defTabSz="912205">
              <a:defRPr/>
            </a:pPr>
            <a:r>
              <a:rPr lang="en-US" dirty="0">
                <a:solidFill>
                  <a:prstClr val="black"/>
                </a:solidFill>
                <a:latin typeface="Times New Roman" panose="02020603050405020304" pitchFamily="18" charset="0"/>
                <a:cs typeface="Times New Roman" panose="02020603050405020304" pitchFamily="18" charset="0"/>
              </a:rPr>
              <a:t>Administration for Children and Families (ACF) Head Start; ACF Social Services Block Grant; ACF Family Violence Prevention and Services; Assistant Secretary for Preparedness and Response (ASPR) Research; Centers for Disease Control and Prevention (CDC) Research; Substance Abuse and Mental Health Services Administration (SAMHSA) Grants; and the National Institutes of Health (NIH) Research Grants)</a:t>
            </a:r>
          </a:p>
          <a:p>
            <a:endParaRPr lang="en-US" dirty="0"/>
          </a:p>
        </p:txBody>
      </p:sp>
      <p:sp>
        <p:nvSpPr>
          <p:cNvPr id="4" name="Slide Number Placeholder 3"/>
          <p:cNvSpPr>
            <a:spLocks noGrp="1"/>
          </p:cNvSpPr>
          <p:nvPr>
            <p:ph type="sldNum" sz="quarter" idx="10"/>
          </p:nvPr>
        </p:nvSpPr>
        <p:spPr/>
        <p:txBody>
          <a:bodyPr/>
          <a:lstStyle/>
          <a:p>
            <a:fld id="{3B3483A9-E0F0-4DB2-906B-84E9C6CE7290}"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31985564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39838" y="695325"/>
            <a:ext cx="4505325" cy="3481388"/>
          </a:xfrm>
        </p:spPr>
      </p:sp>
      <p:sp>
        <p:nvSpPr>
          <p:cNvPr id="3" name="Notes Placeholder 2"/>
          <p:cNvSpPr>
            <a:spLocks noGrp="1"/>
          </p:cNvSpPr>
          <p:nvPr>
            <p:ph type="body" idx="1"/>
          </p:nvPr>
        </p:nvSpPr>
        <p:spPr/>
        <p:txBody>
          <a:bodyPr/>
          <a:lstStyle/>
          <a:p>
            <a:pPr defTabSz="456103">
              <a:defRPr/>
            </a:pPr>
            <a:r>
              <a:rPr lang="en-US" dirty="0">
                <a:solidFill>
                  <a:srgbClr val="203966"/>
                </a:solidFill>
                <a:latin typeface="Times New Roman" panose="02020603050405020304" pitchFamily="18" charset="0"/>
                <a:cs typeface="Times New Roman" panose="02020603050405020304" pitchFamily="18" charset="0"/>
              </a:rPr>
              <a:t>IPIA – Improper Payments Information Act</a:t>
            </a:r>
          </a:p>
          <a:p>
            <a:pPr defTabSz="456103">
              <a:defRPr/>
            </a:pPr>
            <a:endParaRPr lang="en-US" dirty="0">
              <a:solidFill>
                <a:srgbClr val="203966"/>
              </a:solidFill>
              <a:latin typeface="Times New Roman" panose="02020603050405020304" pitchFamily="18" charset="0"/>
              <a:cs typeface="Times New Roman" panose="02020603050405020304" pitchFamily="18" charset="0"/>
            </a:endParaRPr>
          </a:p>
          <a:p>
            <a:pPr defTabSz="456103">
              <a:defRPr/>
            </a:pPr>
            <a:r>
              <a:rPr lang="en-US" dirty="0">
                <a:solidFill>
                  <a:srgbClr val="203966"/>
                </a:solidFill>
                <a:latin typeface="Times New Roman" panose="02020603050405020304" pitchFamily="18" charset="0"/>
                <a:cs typeface="Times New Roman" panose="02020603050405020304" pitchFamily="18" charset="0"/>
              </a:rPr>
              <a:t>Improper Payments Elimination and Recovery Act of 2010 requires OIG to review and report on agencies’ annual improper payment information included in their Agency Financial Reports (AFRs)</a:t>
            </a:r>
          </a:p>
          <a:p>
            <a:endParaRPr lang="en-US" dirty="0"/>
          </a:p>
        </p:txBody>
      </p:sp>
      <p:sp>
        <p:nvSpPr>
          <p:cNvPr id="4" name="Slide Number Placeholder 3"/>
          <p:cNvSpPr>
            <a:spLocks noGrp="1"/>
          </p:cNvSpPr>
          <p:nvPr>
            <p:ph type="sldNum" sz="quarter" idx="10"/>
          </p:nvPr>
        </p:nvSpPr>
        <p:spPr/>
        <p:txBody>
          <a:bodyPr/>
          <a:lstStyle/>
          <a:p>
            <a:fld id="{3B3483A9-E0F0-4DB2-906B-84E9C6CE7290}"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37526428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39838" y="695325"/>
            <a:ext cx="4505325" cy="3481388"/>
          </a:xfrm>
        </p:spPr>
      </p:sp>
      <p:sp>
        <p:nvSpPr>
          <p:cNvPr id="3" name="Notes Placeholder 2"/>
          <p:cNvSpPr>
            <a:spLocks noGrp="1"/>
          </p:cNvSpPr>
          <p:nvPr>
            <p:ph type="body" idx="1"/>
          </p:nvPr>
        </p:nvSpPr>
        <p:spPr/>
        <p:txBody>
          <a:bodyPr/>
          <a:lstStyle/>
          <a:p>
            <a:pPr defTabSz="456103">
              <a:defRPr/>
            </a:pPr>
            <a:r>
              <a:rPr lang="en-US" dirty="0">
                <a:solidFill>
                  <a:prstClr val="black"/>
                </a:solidFill>
                <a:latin typeface="Times New Roman" panose="02020603050405020304" pitchFamily="18" charset="0"/>
                <a:cs typeface="Times New Roman" panose="02020603050405020304" pitchFamily="18" charset="0"/>
              </a:rPr>
              <a:t>The below numbers correspond with the bullets in the slide:</a:t>
            </a:r>
          </a:p>
          <a:p>
            <a:pPr defTabSz="456103">
              <a:defRPr/>
            </a:pPr>
            <a:endParaRPr lang="en-US" dirty="0">
              <a:solidFill>
                <a:prstClr val="black"/>
              </a:solidFill>
              <a:latin typeface="Times New Roman" panose="02020603050405020304" pitchFamily="18" charset="0"/>
              <a:cs typeface="Times New Roman" panose="02020603050405020304" pitchFamily="18" charset="0"/>
            </a:endParaRPr>
          </a:p>
          <a:p>
            <a:pPr defTabSz="456103">
              <a:defRPr/>
            </a:pPr>
            <a:r>
              <a:rPr lang="en-US" dirty="0">
                <a:solidFill>
                  <a:prstClr val="black"/>
                </a:solidFill>
                <a:latin typeface="Times New Roman" panose="02020603050405020304" pitchFamily="18" charset="0"/>
                <a:cs typeface="Times New Roman" panose="02020603050405020304" pitchFamily="18" charset="0"/>
              </a:rPr>
              <a:t>In terms of compliance with IPIA and OMB Reporting Guidance, HHS only fully met the requirement for publishing and posting the agency financial report (AFR). While they did not fully meet all other requirements, many were met partially, but not fully:</a:t>
            </a:r>
          </a:p>
          <a:p>
            <a:pPr defTabSz="456103">
              <a:defRPr/>
            </a:pPr>
            <a:endParaRPr lang="en-US" dirty="0">
              <a:solidFill>
                <a:prstClr val="black"/>
              </a:solidFill>
              <a:latin typeface="Times New Roman" panose="02020603050405020304" pitchFamily="18" charset="0"/>
              <a:cs typeface="Times New Roman" panose="02020603050405020304" pitchFamily="18" charset="0"/>
            </a:endParaRPr>
          </a:p>
          <a:p>
            <a:pPr defTabSz="456103">
              <a:defRPr/>
            </a:pPr>
            <a:r>
              <a:rPr lang="en-US" dirty="0">
                <a:solidFill>
                  <a:prstClr val="black"/>
                </a:solidFill>
                <a:latin typeface="Times New Roman" panose="02020603050405020304" pitchFamily="18" charset="0"/>
                <a:cs typeface="Times New Roman" panose="02020603050405020304" pitchFamily="18" charset="0"/>
              </a:rPr>
              <a:t>	1) HHS complied with the requirement to publish and post the agency financial report </a:t>
            </a:r>
          </a:p>
          <a:p>
            <a:pPr defTabSz="456103">
              <a:defRPr/>
            </a:pPr>
            <a:r>
              <a:rPr lang="en-US" dirty="0">
                <a:solidFill>
                  <a:prstClr val="black"/>
                </a:solidFill>
                <a:latin typeface="Times New Roman" panose="02020603050405020304" pitchFamily="18" charset="0"/>
                <a:cs typeface="Times New Roman" panose="02020603050405020304" pitchFamily="18" charset="0"/>
              </a:rPr>
              <a:t>		</a:t>
            </a:r>
          </a:p>
          <a:p>
            <a:pPr defTabSz="456103">
              <a:defRPr/>
            </a:pPr>
            <a:r>
              <a:rPr lang="en-US" dirty="0">
                <a:solidFill>
                  <a:prstClr val="black"/>
                </a:solidFill>
                <a:latin typeface="Times New Roman" panose="02020603050405020304" pitchFamily="18" charset="0"/>
                <a:cs typeface="Times New Roman" panose="02020603050405020304" pitchFamily="18" charset="0"/>
              </a:rPr>
              <a:t>HHS did not fully meet the requirements for the following:</a:t>
            </a:r>
          </a:p>
          <a:p>
            <a:pPr defTabSz="456103">
              <a:defRPr/>
            </a:pPr>
            <a:endParaRPr lang="en-US" dirty="0">
              <a:solidFill>
                <a:prstClr val="black"/>
              </a:solidFill>
              <a:latin typeface="Times New Roman" panose="02020603050405020304" pitchFamily="18" charset="0"/>
              <a:cs typeface="Times New Roman" panose="02020603050405020304" pitchFamily="18" charset="0"/>
            </a:endParaRPr>
          </a:p>
          <a:p>
            <a:pPr defTabSz="456103">
              <a:defRPr/>
            </a:pPr>
            <a:r>
              <a:rPr lang="en-US" dirty="0">
                <a:solidFill>
                  <a:prstClr val="black"/>
                </a:solidFill>
                <a:latin typeface="Times New Roman" panose="02020603050405020304" pitchFamily="18" charset="0"/>
                <a:cs typeface="Times New Roman" panose="02020603050405020304" pitchFamily="18" charset="0"/>
              </a:rPr>
              <a:t>	2) conducted a program-specific risk assessment of </a:t>
            </a:r>
            <a:r>
              <a:rPr lang="en-US" dirty="0">
                <a:solidFill>
                  <a:srgbClr val="FF0000"/>
                </a:solidFill>
                <a:latin typeface="Times New Roman" panose="02020603050405020304" pitchFamily="18" charset="0"/>
                <a:cs typeface="Times New Roman" panose="02020603050405020304" pitchFamily="18" charset="0"/>
              </a:rPr>
              <a:t>12</a:t>
            </a:r>
            <a:r>
              <a:rPr lang="en-US" dirty="0">
                <a:solidFill>
                  <a:prstClr val="black"/>
                </a:solidFill>
                <a:latin typeface="Times New Roman" panose="02020603050405020304" pitchFamily="18" charset="0"/>
                <a:cs typeface="Times New Roman" panose="02020603050405020304" pitchFamily="18" charset="0"/>
              </a:rPr>
              <a:t> programs that were not deemed susceptible to significant improper payments by OMB as part of an ongoing 3-year cycle to identify those programs or activities that might have been susceptible to significant improper payments. These </a:t>
            </a:r>
            <a:r>
              <a:rPr lang="en-US" dirty="0">
                <a:solidFill>
                  <a:srgbClr val="FF0000"/>
                </a:solidFill>
                <a:latin typeface="Times New Roman" panose="02020603050405020304" pitchFamily="18" charset="0"/>
                <a:cs typeface="Times New Roman" panose="02020603050405020304" pitchFamily="18" charset="0"/>
              </a:rPr>
              <a:t>12</a:t>
            </a:r>
            <a:r>
              <a:rPr lang="en-US" dirty="0">
                <a:solidFill>
                  <a:prstClr val="black"/>
                </a:solidFill>
                <a:latin typeface="Times New Roman" panose="02020603050405020304" pitchFamily="18" charset="0"/>
                <a:cs typeface="Times New Roman" panose="02020603050405020304" pitchFamily="18" charset="0"/>
              </a:rPr>
              <a:t> programs do not include assessments of payments to employees and charge card payments</a:t>
            </a:r>
          </a:p>
          <a:p>
            <a:pPr defTabSz="456103">
              <a:defRPr/>
            </a:pPr>
            <a:endParaRPr lang="en-US" dirty="0">
              <a:solidFill>
                <a:prstClr val="black"/>
              </a:solidFill>
              <a:latin typeface="Times New Roman" panose="02020603050405020304" pitchFamily="18" charset="0"/>
              <a:cs typeface="Times New Roman" panose="02020603050405020304" pitchFamily="18" charset="0"/>
            </a:endParaRPr>
          </a:p>
          <a:p>
            <a:pPr defTabSz="456103">
              <a:defRPr/>
            </a:pPr>
            <a:r>
              <a:rPr lang="en-US" dirty="0">
                <a:solidFill>
                  <a:prstClr val="black"/>
                </a:solidFill>
                <a:latin typeface="Times New Roman" panose="02020603050405020304" pitchFamily="18" charset="0"/>
                <a:cs typeface="Times New Roman" panose="02020603050405020304" pitchFamily="18" charset="0"/>
              </a:rPr>
              <a:t>	3) published improper payment estimates for 7 of the 8 programs that OMB deemed to be susceptible to significant improper payments and all 7 programs deemed susceptible to significant improper payments under the Disaster Relief Appropriations Act (DRAA; Hurricane Sandy legislation). No estimate for TANF.</a:t>
            </a:r>
          </a:p>
          <a:p>
            <a:pPr defTabSz="456103">
              <a:defRPr/>
            </a:pPr>
            <a:endParaRPr lang="en-US" dirty="0">
              <a:solidFill>
                <a:prstClr val="black"/>
              </a:solidFill>
              <a:latin typeface="Times New Roman" panose="02020603050405020304" pitchFamily="18" charset="0"/>
              <a:cs typeface="Times New Roman" panose="02020603050405020304" pitchFamily="18" charset="0"/>
            </a:endParaRPr>
          </a:p>
          <a:p>
            <a:pPr defTabSz="456103">
              <a:defRPr/>
            </a:pPr>
            <a:r>
              <a:rPr lang="en-US" dirty="0">
                <a:solidFill>
                  <a:prstClr val="black"/>
                </a:solidFill>
                <a:latin typeface="Times New Roman" panose="02020603050405020304" pitchFamily="18" charset="0"/>
                <a:cs typeface="Times New Roman" panose="02020603050405020304" pitchFamily="18" charset="0"/>
              </a:rPr>
              <a:t>	4) published Corrective Action Plans (CAPs) for 7 of the 8 programs that OMB deemed to be susceptible to significant improper payments and all 7 programs deemed susceptible to significant improper payments under the DRAA.  No CAP for TANF. </a:t>
            </a:r>
          </a:p>
          <a:p>
            <a:pPr defTabSz="456103">
              <a:defRPr/>
            </a:pPr>
            <a:endParaRPr lang="en-US" dirty="0">
              <a:solidFill>
                <a:prstClr val="black"/>
              </a:solidFill>
              <a:latin typeface="Times New Roman" panose="02020603050405020304" pitchFamily="18" charset="0"/>
              <a:cs typeface="Times New Roman" panose="02020603050405020304" pitchFamily="18" charset="0"/>
            </a:endParaRPr>
          </a:p>
          <a:p>
            <a:pPr defTabSz="456103">
              <a:defRPr/>
            </a:pPr>
            <a:r>
              <a:rPr lang="en-US" dirty="0">
                <a:solidFill>
                  <a:prstClr val="black"/>
                </a:solidFill>
                <a:latin typeface="Times New Roman" panose="02020603050405020304" pitchFamily="18" charset="0"/>
                <a:cs typeface="Times New Roman" panose="02020603050405020304" pitchFamily="18" charset="0"/>
              </a:rPr>
              <a:t>	5) published and met annual reduction targets for 3 of the 7 programs (Medicare Fee-for-Service, Medicare Prescription Drug Benefit and Foster Care programs) for which it reported reduction targets in the FY 2014 AFR. The requirement to meet reduction targets was not applied to the 7 programs deemed susceptible to improper payments in the DRAA because it is the second year reporting improper payments for these programs.  As previously noted (future year) estimates were not made based on the results in year one.  Estimates for 5 of the 7 DRAA programs for next year.  Two</a:t>
            </a:r>
            <a:r>
              <a:rPr lang="en-US" dirty="0">
                <a:solidFill>
                  <a:srgbClr val="FF0000"/>
                </a:solidFill>
                <a:latin typeface="Times New Roman" panose="02020603050405020304" pitchFamily="18" charset="0"/>
                <a:cs typeface="Times New Roman" panose="02020603050405020304" pitchFamily="18" charset="0"/>
              </a:rPr>
              <a:t> programs ACF Family Violence Prevention and Services &amp; CDC Research did not report a target rate for next year –as they have measured all their Hurricane Sandy expenditures.  Consequently, these two programs will not have any additional improper payment results to measure and report.  </a:t>
            </a:r>
          </a:p>
          <a:p>
            <a:pPr defTabSz="456103">
              <a:defRPr/>
            </a:pPr>
            <a:endParaRPr lang="en-US" dirty="0">
              <a:solidFill>
                <a:prstClr val="black"/>
              </a:solidFill>
              <a:latin typeface="Times New Roman" panose="02020603050405020304" pitchFamily="18" charset="0"/>
              <a:cs typeface="Times New Roman" panose="02020603050405020304" pitchFamily="18" charset="0"/>
            </a:endParaRPr>
          </a:p>
          <a:p>
            <a:pPr defTabSz="456103">
              <a:defRPr/>
            </a:pPr>
            <a:r>
              <a:rPr lang="en-US" dirty="0">
                <a:solidFill>
                  <a:prstClr val="black"/>
                </a:solidFill>
                <a:latin typeface="Times New Roman" panose="02020603050405020304" pitchFamily="18" charset="0"/>
                <a:cs typeface="Times New Roman" panose="02020603050405020304" pitchFamily="18" charset="0"/>
              </a:rPr>
              <a:t>	6) reported an improper payment rate of less than 10 percent for 6 of the 8 programs that OMB deemed to be susceptible to significant improper payments; Medicare Advantage, Medicare Prescription Drug Benefit, Medicaid, CHIP, Foster Care and CCDF and all 7 of the programs deemed susceptible to significant improper payments under the DRAA.</a:t>
            </a:r>
          </a:p>
          <a:p>
            <a:pPr defTabSz="456103">
              <a:defRPr/>
            </a:pPr>
            <a:r>
              <a:rPr lang="en-US" dirty="0">
                <a:solidFill>
                  <a:prstClr val="black"/>
                </a:solidFill>
                <a:latin typeface="Times New Roman" panose="02020603050405020304" pitchFamily="18" charset="0"/>
                <a:cs typeface="Times New Roman" panose="02020603050405020304" pitchFamily="18" charset="0"/>
              </a:rPr>
              <a:t>[ NOT an improper payment rate of less than 10% for Medicare FFS)]</a:t>
            </a:r>
          </a:p>
          <a:p>
            <a:pPr defTabSz="456103">
              <a:defRPr/>
            </a:pPr>
            <a:r>
              <a:rPr lang="en-US" dirty="0">
                <a:solidFill>
                  <a:prstClr val="black"/>
                </a:solidFill>
                <a:latin typeface="Times New Roman" panose="02020603050405020304" pitchFamily="18" charset="0"/>
                <a:cs typeface="Times New Roman" panose="02020603050405020304" pitchFamily="18" charset="0"/>
              </a:rPr>
              <a:t> </a:t>
            </a:r>
          </a:p>
          <a:p>
            <a:pPr defTabSz="912205">
              <a:defRPr/>
            </a:pPr>
            <a:r>
              <a:rPr lang="en-US" dirty="0">
                <a:solidFill>
                  <a:prstClr val="black"/>
                </a:solidFill>
                <a:latin typeface="Times New Roman" panose="02020603050405020304" pitchFamily="18" charset="0"/>
                <a:cs typeface="Times New Roman" panose="02020603050405020304" pitchFamily="18" charset="0"/>
              </a:rPr>
              <a:t>[No improper payment estimate for TANF, no CAP for TANF]</a:t>
            </a:r>
          </a:p>
          <a:p>
            <a:endParaRPr lang="en-US" dirty="0"/>
          </a:p>
        </p:txBody>
      </p:sp>
      <p:sp>
        <p:nvSpPr>
          <p:cNvPr id="4" name="Slide Number Placeholder 3"/>
          <p:cNvSpPr>
            <a:spLocks noGrp="1"/>
          </p:cNvSpPr>
          <p:nvPr>
            <p:ph type="sldNum" sz="quarter" idx="10"/>
          </p:nvPr>
        </p:nvSpPr>
        <p:spPr/>
        <p:txBody>
          <a:bodyPr/>
          <a:lstStyle/>
          <a:p>
            <a:fld id="{3B3483A9-E0F0-4DB2-906B-84E9C6CE7290}"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3886861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39838" y="695325"/>
            <a:ext cx="4505325" cy="34813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7876C6-EA95-47F5-A754-C02FDB7BF9E9}" type="slidenum">
              <a:rPr lang="en-US" smtClean="0"/>
              <a:pPr/>
              <a:t>2</a:t>
            </a:fld>
            <a:endParaRPr lang="en-US"/>
          </a:p>
        </p:txBody>
      </p:sp>
    </p:spTree>
    <p:extLst>
      <p:ext uri="{BB962C8B-B14F-4D97-AF65-F5344CB8AC3E}">
        <p14:creationId xmlns:p14="http://schemas.microsoft.com/office/powerpoint/2010/main" val="37085961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39838" y="696913"/>
            <a:ext cx="4505325" cy="3481387"/>
          </a:xfrm>
        </p:spPr>
      </p:sp>
      <p:sp>
        <p:nvSpPr>
          <p:cNvPr id="3" name="Notes Placeholder 2"/>
          <p:cNvSpPr>
            <a:spLocks noGrp="1"/>
          </p:cNvSpPr>
          <p:nvPr>
            <p:ph type="body" idx="1"/>
          </p:nvPr>
        </p:nvSpPr>
        <p:spPr/>
        <p:txBody>
          <a:bodyPr/>
          <a:lstStyle/>
          <a:p>
            <a:pPr marL="0" lvl="1" defTabSz="912205">
              <a:defRPr/>
            </a:pPr>
            <a:r>
              <a:rPr lang="en-US" dirty="0">
                <a:solidFill>
                  <a:prstClr val="black"/>
                </a:solidFill>
                <a:latin typeface="Times New Roman" panose="02020603050405020304" pitchFamily="18" charset="0"/>
                <a:cs typeface="Times New Roman" panose="02020603050405020304" pitchFamily="18" charset="0"/>
              </a:rPr>
              <a:t>The below numbers correspond with the numbers in the slide:</a:t>
            </a:r>
          </a:p>
          <a:p>
            <a:pPr marL="0" lvl="1" defTabSz="912205">
              <a:defRPr/>
            </a:pPr>
            <a:endParaRPr lang="en-US" dirty="0">
              <a:solidFill>
                <a:prstClr val="black"/>
              </a:solidFill>
              <a:latin typeface="Times New Roman" panose="02020603050405020304" pitchFamily="18" charset="0"/>
              <a:cs typeface="Times New Roman" panose="02020603050405020304" pitchFamily="18" charset="0"/>
            </a:endParaRPr>
          </a:p>
          <a:p>
            <a:pPr marL="0" lvl="1" defTabSz="912205">
              <a:defRPr/>
            </a:pPr>
            <a:r>
              <a:rPr lang="en-US" dirty="0">
                <a:solidFill>
                  <a:prstClr val="black"/>
                </a:solidFill>
                <a:latin typeface="Times New Roman" panose="02020603050405020304" pitchFamily="18" charset="0"/>
                <a:cs typeface="Times New Roman" panose="02020603050405020304" pitchFamily="18" charset="0"/>
              </a:rPr>
              <a:t>Despite departmental efforts to reduce improper payments, OIG has found vulnerabilities in HHS' ability to identify and eliminate improper payments. </a:t>
            </a:r>
          </a:p>
          <a:p>
            <a:pPr marL="0" lvl="1" defTabSz="912205">
              <a:defRPr/>
            </a:pPr>
            <a:endParaRPr lang="en-US" dirty="0">
              <a:solidFill>
                <a:prstClr val="black"/>
              </a:solidFill>
              <a:latin typeface="Times New Roman" panose="02020603050405020304" pitchFamily="18" charset="0"/>
              <a:cs typeface="Times New Roman" panose="02020603050405020304" pitchFamily="18" charset="0"/>
            </a:endParaRPr>
          </a:p>
          <a:p>
            <a:pPr marL="0" lvl="1" defTabSz="912205">
              <a:defRPr/>
            </a:pPr>
            <a:r>
              <a:rPr lang="en-US" dirty="0">
                <a:solidFill>
                  <a:prstClr val="black"/>
                </a:solidFill>
                <a:latin typeface="Times New Roman" panose="02020603050405020304" pitchFamily="18" charset="0"/>
                <a:cs typeface="Times New Roman" panose="02020603050405020304" pitchFamily="18" charset="0"/>
              </a:rPr>
              <a:t>1) Payments to employees and charge cards payments were not included among the programs that received risk assessments for FY 2015.  HHS is planning to conduct qualitative risk assessments of employee pay and charge cards for FY 2016.  </a:t>
            </a:r>
          </a:p>
          <a:p>
            <a:pPr marL="228051" lvl="1" indent="-228051" defTabSz="912205">
              <a:buFontTx/>
              <a:buAutoNum type="arabicParenR"/>
              <a:defRPr/>
            </a:pPr>
            <a:endParaRPr lang="en-US" dirty="0">
              <a:solidFill>
                <a:prstClr val="black"/>
              </a:solidFill>
              <a:latin typeface="Times New Roman" panose="02020603050405020304" pitchFamily="18" charset="0"/>
              <a:cs typeface="Times New Roman" panose="02020603050405020304" pitchFamily="18" charset="0"/>
            </a:endParaRPr>
          </a:p>
          <a:p>
            <a:pPr marL="0" lvl="1" defTabSz="912205">
              <a:defRPr/>
            </a:pPr>
            <a:r>
              <a:rPr lang="en-US" dirty="0">
                <a:solidFill>
                  <a:prstClr val="black"/>
                </a:solidFill>
                <a:latin typeface="Times New Roman" panose="02020603050405020304" pitchFamily="18" charset="0"/>
                <a:cs typeface="Times New Roman" panose="02020603050405020304" pitchFamily="18" charset="0"/>
              </a:rPr>
              <a:t>2) </a:t>
            </a:r>
          </a:p>
          <a:p>
            <a:pPr marL="0" lvl="1" defTabSz="912205">
              <a:defRPr/>
            </a:pPr>
            <a:r>
              <a:rPr lang="en-US" dirty="0">
                <a:solidFill>
                  <a:prstClr val="black"/>
                </a:solidFill>
                <a:latin typeface="Times New Roman" panose="02020603050405020304" pitchFamily="18" charset="0"/>
                <a:cs typeface="Times New Roman" panose="02020603050405020304" pitchFamily="18" charset="0"/>
              </a:rPr>
              <a:t>	A.  HHS stated in its FY 2015 AFR that it did not report an improper payment estimate for TANF because it is a State-administered program and statutory limitations prohibit HHS from requiring States to participate in a TANF improper payment measurement. OMB has designated TANF as a Federal program susceptible to significant improper payments. The Act requires agencies to review all of their programs to identify those that may be susceptible to significant improper payments; The Department is required to estimate and report improper payments for TANF.</a:t>
            </a:r>
          </a:p>
          <a:p>
            <a:pPr marL="0" lvl="1" defTabSz="912205">
              <a:defRPr/>
            </a:pPr>
            <a:endParaRPr lang="en-US" dirty="0">
              <a:solidFill>
                <a:prstClr val="black"/>
              </a:solidFill>
              <a:latin typeface="Times New Roman" panose="02020603050405020304" pitchFamily="18" charset="0"/>
              <a:cs typeface="Times New Roman" panose="02020603050405020304" pitchFamily="18" charset="0"/>
            </a:endParaRPr>
          </a:p>
          <a:p>
            <a:pPr marL="0" lvl="1" defTabSz="912205">
              <a:defRPr/>
            </a:pPr>
            <a:r>
              <a:rPr lang="en-US" dirty="0">
                <a:solidFill>
                  <a:prstClr val="black"/>
                </a:solidFill>
                <a:latin typeface="Times New Roman" panose="02020603050405020304" pitchFamily="18" charset="0"/>
                <a:cs typeface="Times New Roman" panose="02020603050405020304" pitchFamily="18" charset="0"/>
              </a:rPr>
              <a:t>	B. In FY 2011, OIG recommended HHS take steps to develop improper payment estimates for TANF</a:t>
            </a:r>
          </a:p>
          <a:p>
            <a:pPr marL="0" lvl="1" defTabSz="912205">
              <a:defRPr/>
            </a:pPr>
            <a:endParaRPr lang="en-US" dirty="0">
              <a:solidFill>
                <a:prstClr val="black"/>
              </a:solidFill>
              <a:latin typeface="Times New Roman" panose="02020603050405020304" pitchFamily="18" charset="0"/>
              <a:cs typeface="Times New Roman" panose="02020603050405020304" pitchFamily="18" charset="0"/>
            </a:endParaRPr>
          </a:p>
          <a:p>
            <a:pPr marL="0" lvl="1" defTabSz="912205">
              <a:defRPr/>
            </a:pPr>
            <a:r>
              <a:rPr lang="en-US" dirty="0">
                <a:solidFill>
                  <a:prstClr val="black"/>
                </a:solidFill>
                <a:latin typeface="Times New Roman" panose="02020603050405020304" pitchFamily="18" charset="0"/>
                <a:cs typeface="Times New Roman" panose="02020603050405020304" pitchFamily="18" charset="0"/>
              </a:rPr>
              <a:t>	C. In the FY’s 2012 through 2015 AFRs, HHS did not report an improper payment estimate for TANF</a:t>
            </a:r>
          </a:p>
          <a:p>
            <a:pPr marL="0" lvl="1" defTabSz="912205">
              <a:defRPr/>
            </a:pPr>
            <a:endParaRPr lang="en-US" dirty="0">
              <a:solidFill>
                <a:prstClr val="black"/>
              </a:solidFill>
              <a:latin typeface="Times New Roman" panose="02020603050405020304" pitchFamily="18" charset="0"/>
              <a:cs typeface="Times New Roman" panose="02020603050405020304" pitchFamily="18" charset="0"/>
            </a:endParaRPr>
          </a:p>
          <a:p>
            <a:pPr marL="0" lvl="1" defTabSz="912205">
              <a:defRPr/>
            </a:pPr>
            <a:r>
              <a:rPr lang="en-US" dirty="0">
                <a:solidFill>
                  <a:prstClr val="black"/>
                </a:solidFill>
                <a:latin typeface="Times New Roman" panose="02020603050405020304" pitchFamily="18" charset="0"/>
                <a:cs typeface="Times New Roman" panose="02020603050405020304" pitchFamily="18" charset="0"/>
              </a:rPr>
              <a:t>3)  No CAP for TANF. Although HHS did publish a series of actions that States could take to assist States in reducing improper payments for TANF, HHS did not conduct a root-cause analysis on the improper payments. Therefore, they may not be effective in reducing improper payments.</a:t>
            </a:r>
          </a:p>
          <a:p>
            <a:pPr marL="0" lvl="1" defTabSz="912205">
              <a:defRPr/>
            </a:pPr>
            <a:endParaRPr lang="en-US" dirty="0">
              <a:solidFill>
                <a:prstClr val="black"/>
              </a:solidFill>
              <a:latin typeface="Times New Roman" panose="02020603050405020304" pitchFamily="18" charset="0"/>
              <a:cs typeface="Times New Roman" panose="02020603050405020304" pitchFamily="18" charset="0"/>
            </a:endParaRPr>
          </a:p>
          <a:p>
            <a:pPr marL="0" lvl="1" defTabSz="912205">
              <a:defRPr/>
            </a:pPr>
            <a:r>
              <a:rPr lang="en-US" dirty="0">
                <a:solidFill>
                  <a:prstClr val="black"/>
                </a:solidFill>
                <a:latin typeface="Times New Roman" panose="02020603050405020304" pitchFamily="18" charset="0"/>
                <a:cs typeface="Times New Roman" panose="02020603050405020304" pitchFamily="18" charset="0"/>
              </a:rPr>
              <a:t>4) The specific programs that HHS failed to meet improper payment rate reduction targets for were: </a:t>
            </a:r>
            <a:r>
              <a:rPr lang="en-US" dirty="0">
                <a:solidFill>
                  <a:srgbClr val="203966"/>
                </a:solidFill>
                <a:latin typeface="Times New Roman" panose="02020603050405020304" pitchFamily="18" charset="0"/>
                <a:cs typeface="Times New Roman" panose="02020603050405020304" pitchFamily="18" charset="0"/>
              </a:rPr>
              <a:t>Medicare Advantage, Medicaid, CHIP, and Child Care Development Fund</a:t>
            </a:r>
          </a:p>
          <a:p>
            <a:pPr marL="0" lvl="1" defTabSz="912205">
              <a:defRPr/>
            </a:pPr>
            <a:endParaRPr lang="en-US" dirty="0">
              <a:solidFill>
                <a:prstClr val="black"/>
              </a:solidFill>
              <a:latin typeface="Times New Roman" panose="02020603050405020304" pitchFamily="18" charset="0"/>
              <a:cs typeface="Times New Roman" panose="02020603050405020304" pitchFamily="18" charset="0"/>
            </a:endParaRPr>
          </a:p>
          <a:p>
            <a:pPr marL="0" lvl="1" defTabSz="912205">
              <a:defRPr/>
            </a:pPr>
            <a:r>
              <a:rPr lang="en-US" dirty="0">
                <a:solidFill>
                  <a:prstClr val="black"/>
                </a:solidFill>
                <a:latin typeface="Times New Roman" panose="02020603050405020304" pitchFamily="18" charset="0"/>
                <a:cs typeface="Times New Roman" panose="02020603050405020304" pitchFamily="18" charset="0"/>
              </a:rPr>
              <a:t>	A. Medicare Advantage – improper payment rate of 9.5% exceeded target of 8.5%  </a:t>
            </a:r>
            <a:r>
              <a:rPr lang="en-US"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HHS </a:t>
            </a:r>
            <a:r>
              <a:rPr lang="en-US" dirty="0">
                <a:solidFill>
                  <a:prstClr val="black"/>
                </a:solidFill>
                <a:latin typeface="Times New Roman" panose="02020603050405020304" pitchFamily="18" charset="0"/>
                <a:cs typeface="Times New Roman" panose="02020603050405020304" pitchFamily="18" charset="0"/>
              </a:rPr>
              <a:t>officials noted that the increase was due to a reduction in the magnitude of risk-adjusted diagnoses that were not submitted by Medicare Advantage Organizations for payment.</a:t>
            </a:r>
          </a:p>
          <a:p>
            <a:pPr marL="0" lvl="1" defTabSz="912205">
              <a:defRPr/>
            </a:pPr>
            <a:endParaRPr lang="en-US" dirty="0">
              <a:solidFill>
                <a:prstClr val="black"/>
              </a:solidFill>
              <a:latin typeface="Times New Roman" panose="02020603050405020304" pitchFamily="18" charset="0"/>
              <a:cs typeface="Times New Roman" panose="02020603050405020304" pitchFamily="18" charset="0"/>
            </a:endParaRPr>
          </a:p>
          <a:p>
            <a:pPr marL="0" lvl="1" defTabSz="912205">
              <a:defRPr/>
            </a:pPr>
            <a:r>
              <a:rPr lang="en-US" dirty="0">
                <a:solidFill>
                  <a:prstClr val="black"/>
                </a:solidFill>
                <a:latin typeface="Times New Roman" panose="02020603050405020304" pitchFamily="18" charset="0"/>
                <a:cs typeface="Times New Roman" panose="02020603050405020304" pitchFamily="18" charset="0"/>
              </a:rPr>
              <a:t>	B. Medicaid - the primary reason for the higher rate was difficulties experienced by States bringing systems into compliance with new requirements.  For example: all referring or ordering providers to be enrolled in Medicaid, screening providers under a risk-based screening process prior to enrollment, and the inclusion of the attending provider National Provider Identifier on all electronically files institutional claims.</a:t>
            </a:r>
          </a:p>
          <a:p>
            <a:pPr marL="0" lvl="1" defTabSz="912205">
              <a:defRPr/>
            </a:pPr>
            <a:endParaRPr lang="en-US" dirty="0">
              <a:solidFill>
                <a:prstClr val="black"/>
              </a:solidFill>
              <a:latin typeface="Times New Roman" panose="02020603050405020304" pitchFamily="18" charset="0"/>
              <a:cs typeface="Times New Roman" panose="02020603050405020304" pitchFamily="18" charset="0"/>
            </a:endParaRPr>
          </a:p>
          <a:p>
            <a:pPr marL="0" lvl="1" defTabSz="912205">
              <a:defRPr/>
            </a:pPr>
            <a:r>
              <a:rPr lang="en-US" dirty="0">
                <a:solidFill>
                  <a:prstClr val="black"/>
                </a:solidFill>
                <a:latin typeface="Times New Roman" panose="02020603050405020304" pitchFamily="18" charset="0"/>
                <a:cs typeface="Times New Roman" panose="02020603050405020304" pitchFamily="18" charset="0"/>
              </a:rPr>
              <a:t>	C. Child Care Development Fund - the primary reason that the error rate increased is that the segment of states measured in this cycle had a higher improper payment rate as compared to their previous measurement.  This segment of states identified changes or updates in policies and procedures and additional training as actions to address the improper payments [</a:t>
            </a:r>
            <a:r>
              <a:rPr lang="en-US" dirty="0">
                <a:solidFill>
                  <a:prstClr val="black"/>
                </a:solidFill>
              </a:rPr>
              <a:t>We do not generally identify the states in our review].</a:t>
            </a:r>
            <a:endParaRPr lang="en-US" dirty="0">
              <a:solidFill>
                <a:prstClr val="black"/>
              </a:solidFill>
              <a:latin typeface="Times New Roman" panose="02020603050405020304" pitchFamily="18" charset="0"/>
              <a:cs typeface="Times New Roman" panose="02020603050405020304" pitchFamily="18" charset="0"/>
            </a:endParaRPr>
          </a:p>
          <a:p>
            <a:pPr marL="0" lvl="1" defTabSz="912205">
              <a:defRPr/>
            </a:pPr>
            <a:endParaRPr lang="en-US" dirty="0">
              <a:solidFill>
                <a:prstClr val="black"/>
              </a:solidFill>
              <a:latin typeface="Times New Roman" panose="02020603050405020304" pitchFamily="18" charset="0"/>
              <a:cs typeface="Times New Roman" panose="02020603050405020304" pitchFamily="18" charset="0"/>
            </a:endParaRPr>
          </a:p>
          <a:p>
            <a:pPr marL="0" lvl="1" defTabSz="912205">
              <a:defRPr/>
            </a:pPr>
            <a:r>
              <a:rPr lang="en-US" dirty="0">
                <a:solidFill>
                  <a:prstClr val="black"/>
                </a:solidFill>
                <a:latin typeface="Times New Roman" panose="02020603050405020304" pitchFamily="18" charset="0"/>
                <a:cs typeface="Times New Roman" panose="02020603050405020304" pitchFamily="18" charset="0"/>
              </a:rPr>
              <a:t>5) HHS did not report an improper payment rate of less than 10 percent for Medicare FFS. According to HHS, the Medicare FFS rate decreased from 12.7 percent in FY 14 to 12.1 percent in FY 15, however, insufficient documentation continues to be an issue. </a:t>
            </a:r>
          </a:p>
          <a:p>
            <a:pPr marL="0" lvl="1" defTabSz="912205">
              <a:defRPr/>
            </a:pPr>
            <a:endParaRPr lang="en-US" dirty="0">
              <a:solidFill>
                <a:prstClr val="black"/>
              </a:solidFill>
              <a:latin typeface="Times New Roman" panose="02020603050405020304" pitchFamily="18" charset="0"/>
              <a:cs typeface="Times New Roman" panose="02020603050405020304" pitchFamily="18" charset="0"/>
            </a:endParaRPr>
          </a:p>
          <a:p>
            <a:pPr marL="0" lvl="1" defTabSz="912205">
              <a:defRPr/>
            </a:pPr>
            <a:endParaRPr lang="en-US" dirty="0">
              <a:solidFill>
                <a:prstClr val="black"/>
              </a:solidFill>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3B3483A9-E0F0-4DB2-906B-84E9C6CE7290}"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4249333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39838" y="695325"/>
            <a:ext cx="4505325" cy="3481388"/>
          </a:xfrm>
        </p:spPr>
      </p:sp>
      <p:sp>
        <p:nvSpPr>
          <p:cNvPr id="3" name="Notes Placeholder 2"/>
          <p:cNvSpPr>
            <a:spLocks noGrp="1"/>
          </p:cNvSpPr>
          <p:nvPr>
            <p:ph type="body" idx="1"/>
          </p:nvPr>
        </p:nvSpPr>
        <p:spPr/>
        <p:txBody>
          <a:bodyPr/>
          <a:lstStyle/>
          <a:p>
            <a:r>
              <a:rPr lang="en-US" dirty="0" smtClean="0"/>
              <a:t>Grouping by Program:</a:t>
            </a:r>
          </a:p>
          <a:p>
            <a:r>
              <a:rPr lang="en-US" dirty="0" smtClean="0"/>
              <a:t>	Within each Program group reported actual rates and FY 15 target rate:</a:t>
            </a:r>
          </a:p>
          <a:p>
            <a:endParaRPr lang="en-US" dirty="0" smtClean="0"/>
          </a:p>
          <a:p>
            <a:r>
              <a:rPr lang="en-US" dirty="0" smtClean="0"/>
              <a:t>Color Scheme:</a:t>
            </a:r>
          </a:p>
          <a:p>
            <a:endParaRPr lang="en-US" dirty="0" smtClean="0"/>
          </a:p>
          <a:p>
            <a:r>
              <a:rPr lang="en-US" dirty="0" smtClean="0"/>
              <a:t>FY 13 Actual Reported Rate – Light Blue (Column - Far Left)</a:t>
            </a:r>
          </a:p>
          <a:p>
            <a:endParaRPr lang="en-US" dirty="0" smtClean="0"/>
          </a:p>
          <a:p>
            <a:r>
              <a:rPr lang="en-US" dirty="0" smtClean="0"/>
              <a:t>FY 14 Actual Reported Rate – Light Gray (Column - Second from the Left)</a:t>
            </a:r>
          </a:p>
          <a:p>
            <a:endParaRPr lang="en-US" dirty="0" smtClean="0"/>
          </a:p>
          <a:p>
            <a:r>
              <a:rPr lang="en-US" dirty="0" smtClean="0"/>
              <a:t>FY 14 Reported Target for FY 15 – Blue (Column – Second from the Right)</a:t>
            </a:r>
          </a:p>
          <a:p>
            <a:endParaRPr lang="en-US" dirty="0" smtClean="0"/>
          </a:p>
          <a:p>
            <a:r>
              <a:rPr lang="en-US" dirty="0" smtClean="0"/>
              <a:t>FY 15 Actual Reported Rate – Dark Blue (Column – Far Right) </a:t>
            </a:r>
          </a:p>
          <a:p>
            <a:endParaRPr lang="en-US" dirty="0" smtClean="0"/>
          </a:p>
          <a:p>
            <a:r>
              <a:rPr lang="en-US" dirty="0" smtClean="0"/>
              <a:t>Meeting the target (Medicare Prescription Drug Benefit program) – OMB Circular A-123, Appendix C, II.A.3, FN 13 – “A program will have met a reduction target if the improper payment rate for that program in the current year falls within plus or minus</a:t>
            </a:r>
            <a:r>
              <a:rPr lang="en-US" baseline="0" dirty="0" smtClean="0"/>
              <a:t> 0.1 percentage points of the reduction target set in the previous year’s AFR.”</a:t>
            </a:r>
            <a:endParaRPr lang="en-US" dirty="0"/>
          </a:p>
        </p:txBody>
      </p:sp>
      <p:sp>
        <p:nvSpPr>
          <p:cNvPr id="4" name="Slide Number Placeholder 3"/>
          <p:cNvSpPr>
            <a:spLocks noGrp="1"/>
          </p:cNvSpPr>
          <p:nvPr>
            <p:ph type="sldNum" sz="quarter" idx="10"/>
          </p:nvPr>
        </p:nvSpPr>
        <p:spPr/>
        <p:txBody>
          <a:bodyPr/>
          <a:lstStyle/>
          <a:p>
            <a:fld id="{3B3483A9-E0F0-4DB2-906B-84E9C6CE7290}"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2299548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39838" y="695325"/>
            <a:ext cx="4505325" cy="3481388"/>
          </a:xfrm>
        </p:spPr>
      </p:sp>
      <p:sp>
        <p:nvSpPr>
          <p:cNvPr id="3" name="Notes Placeholder 2"/>
          <p:cNvSpPr>
            <a:spLocks noGrp="1"/>
          </p:cNvSpPr>
          <p:nvPr>
            <p:ph type="body" idx="1"/>
          </p:nvPr>
        </p:nvSpPr>
        <p:spPr/>
        <p:txBody>
          <a:bodyPr/>
          <a:lstStyle/>
          <a:p>
            <a:r>
              <a:rPr lang="en-US" dirty="0" smtClean="0"/>
              <a:t>Grouping by Program:</a:t>
            </a:r>
          </a:p>
          <a:p>
            <a:r>
              <a:rPr lang="en-US" dirty="0" smtClean="0"/>
              <a:t>	Within each Program group reported actual rates and FY 15 target rate:</a:t>
            </a:r>
          </a:p>
          <a:p>
            <a:endParaRPr lang="en-US" dirty="0" smtClean="0"/>
          </a:p>
          <a:p>
            <a:r>
              <a:rPr lang="en-US" dirty="0" smtClean="0"/>
              <a:t>TANF – has not reported actual or target improper payment rates</a:t>
            </a:r>
          </a:p>
          <a:p>
            <a:endParaRPr lang="en-US" dirty="0" smtClean="0"/>
          </a:p>
          <a:p>
            <a:r>
              <a:rPr lang="en-US" dirty="0" smtClean="0"/>
              <a:t>Color Scheme:</a:t>
            </a:r>
          </a:p>
          <a:p>
            <a:endParaRPr lang="en-US" dirty="0" smtClean="0"/>
          </a:p>
          <a:p>
            <a:r>
              <a:rPr lang="en-US" dirty="0" smtClean="0"/>
              <a:t>FY 13 Actual Reported Rate – Light Blue (Column - Far Left)</a:t>
            </a:r>
          </a:p>
          <a:p>
            <a:endParaRPr lang="en-US" dirty="0" smtClean="0"/>
          </a:p>
          <a:p>
            <a:r>
              <a:rPr lang="en-US" dirty="0" smtClean="0"/>
              <a:t>FY 14 Actual Reported Rate – Light Gray (Column - Second from the Left)</a:t>
            </a:r>
          </a:p>
          <a:p>
            <a:endParaRPr lang="en-US" dirty="0" smtClean="0"/>
          </a:p>
          <a:p>
            <a:r>
              <a:rPr lang="en-US" dirty="0" smtClean="0"/>
              <a:t>FY 14 Reported Target for FY 15 – Blue (Column – Second from the Right)</a:t>
            </a:r>
          </a:p>
          <a:p>
            <a:endParaRPr lang="en-US" dirty="0" smtClean="0"/>
          </a:p>
          <a:p>
            <a:r>
              <a:rPr lang="en-US" dirty="0" smtClean="0"/>
              <a:t>FY 15 Actual Reported Rate – Dark Blue (Column – Far Right) </a:t>
            </a:r>
          </a:p>
          <a:p>
            <a:endParaRPr lang="en-US" dirty="0"/>
          </a:p>
        </p:txBody>
      </p:sp>
      <p:sp>
        <p:nvSpPr>
          <p:cNvPr id="4" name="Slide Number Placeholder 3"/>
          <p:cNvSpPr>
            <a:spLocks noGrp="1"/>
          </p:cNvSpPr>
          <p:nvPr>
            <p:ph type="sldNum" sz="quarter" idx="10"/>
          </p:nvPr>
        </p:nvSpPr>
        <p:spPr/>
        <p:txBody>
          <a:bodyPr/>
          <a:lstStyle/>
          <a:p>
            <a:fld id="{3B3483A9-E0F0-4DB2-906B-84E9C6CE7290}"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7547655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39838" y="695325"/>
            <a:ext cx="4505325" cy="3481388"/>
          </a:xfrm>
        </p:spPr>
      </p:sp>
      <p:sp>
        <p:nvSpPr>
          <p:cNvPr id="3" name="Notes Placeholder 2"/>
          <p:cNvSpPr>
            <a:spLocks noGrp="1"/>
          </p:cNvSpPr>
          <p:nvPr>
            <p:ph type="body" idx="1"/>
          </p:nvPr>
        </p:nvSpPr>
        <p:spPr/>
        <p:txBody>
          <a:bodyPr/>
          <a:lstStyle/>
          <a:p>
            <a:pPr defTabSz="456103">
              <a:defRPr/>
            </a:pPr>
            <a:r>
              <a:rPr lang="en-US" dirty="0">
                <a:solidFill>
                  <a:prstClr val="black"/>
                </a:solidFill>
              </a:rPr>
              <a:t>The IPERA requires agencies to: 1) periodically review all programs and activities and identify those that may be susceptible to significant improper payments, 2) take multiple actions (including establishing an improper payment estimation methodology) when programs and activities are identified as susceptible to significant improper payments, and 3) annually report information on their improper payments monitoring and minimization efforts for programs and activities that are identified as susceptible to significant improper payments. </a:t>
            </a:r>
          </a:p>
          <a:p>
            <a:pPr defTabSz="456103">
              <a:defRPr/>
            </a:pPr>
            <a:endParaRPr lang="en-US" dirty="0">
              <a:solidFill>
                <a:prstClr val="black"/>
              </a:solidFill>
            </a:endParaRPr>
          </a:p>
          <a:p>
            <a:pPr defTabSz="456103">
              <a:defRPr/>
            </a:pPr>
            <a:r>
              <a:rPr lang="en-US" dirty="0">
                <a:solidFill>
                  <a:prstClr val="black"/>
                </a:solidFill>
              </a:rPr>
              <a:t>Where to report: The IPERA, Pub. L. No. 111-204, requires Offices of Inspectors General to review and report on agencies’ annual improper payment information included in their Agency Financial Reports to determine compliance with the Improper Payments Information Act of 2002, Pub. L. No. 107-300, as amended by the IPERA as well as the Improper Payments Elimination and Recovery Improvement Act of 2012, Pub. L. No. 112-248. </a:t>
            </a:r>
            <a:endParaRPr lang="en-US" dirty="0">
              <a:solidFill>
                <a:prstClr val="black"/>
              </a:solidFill>
              <a:latin typeface="Times New Roman" panose="02020603050405020304" pitchFamily="18" charset="0"/>
              <a:cs typeface="Times New Roman" panose="02020603050405020304" pitchFamily="18" charset="0"/>
            </a:endParaRPr>
          </a:p>
          <a:p>
            <a:pPr defTabSz="456103">
              <a:defRPr/>
            </a:pPr>
            <a:endParaRPr lang="en-US" dirty="0">
              <a:solidFill>
                <a:prstClr val="black"/>
              </a:solidFill>
              <a:latin typeface="Times New Roman" panose="02020603050405020304" pitchFamily="18" charset="0"/>
              <a:cs typeface="Times New Roman" panose="02020603050405020304" pitchFamily="18" charset="0"/>
            </a:endParaRPr>
          </a:p>
          <a:p>
            <a:pPr defTabSz="456103">
              <a:defRPr/>
            </a:pPr>
            <a:r>
              <a:rPr lang="en-US" dirty="0">
                <a:solidFill>
                  <a:prstClr val="black"/>
                </a:solidFill>
                <a:latin typeface="Times New Roman" panose="02020603050405020304" pitchFamily="18" charset="0"/>
                <a:cs typeface="Times New Roman" panose="02020603050405020304" pitchFamily="18" charset="0"/>
              </a:rPr>
              <a:t>Additional Talking Points:</a:t>
            </a:r>
          </a:p>
          <a:p>
            <a:pPr defTabSz="456103">
              <a:defRPr/>
            </a:pPr>
            <a:endParaRPr lang="en-US" dirty="0">
              <a:solidFill>
                <a:prstClr val="black"/>
              </a:solidFill>
              <a:latin typeface="Times New Roman" panose="02020603050405020304" pitchFamily="18" charset="0"/>
              <a:cs typeface="Times New Roman" panose="02020603050405020304" pitchFamily="18" charset="0"/>
            </a:endParaRPr>
          </a:p>
          <a:p>
            <a:pPr defTabSz="456103">
              <a:defRPr/>
            </a:pPr>
            <a:r>
              <a:rPr lang="en-US" dirty="0">
                <a:solidFill>
                  <a:prstClr val="black"/>
                </a:solidFill>
                <a:latin typeface="Times New Roman" panose="02020603050405020304" pitchFamily="18" charset="0"/>
                <a:cs typeface="Times New Roman" panose="02020603050405020304" pitchFamily="18" charset="0"/>
              </a:rPr>
              <a:t>Noncompliance in TANF (no estimate of improper payments and failure to meet other IPIA requirements) for 5 consecutive years.</a:t>
            </a:r>
          </a:p>
          <a:p>
            <a:pPr defTabSz="456103">
              <a:defRPr/>
            </a:pPr>
            <a:endParaRPr lang="en-US" dirty="0">
              <a:solidFill>
                <a:prstClr val="black"/>
              </a:solidFill>
              <a:latin typeface="Times New Roman" panose="02020603050405020304" pitchFamily="18" charset="0"/>
              <a:cs typeface="Times New Roman" panose="02020603050405020304" pitchFamily="18" charset="0"/>
            </a:endParaRPr>
          </a:p>
          <a:p>
            <a:pPr defTabSz="456103">
              <a:defRPr/>
            </a:pPr>
            <a:r>
              <a:rPr lang="en-US" dirty="0">
                <a:solidFill>
                  <a:prstClr val="black"/>
                </a:solidFill>
                <a:latin typeface="Times New Roman" panose="02020603050405020304" pitchFamily="18" charset="0"/>
                <a:cs typeface="Times New Roman" panose="02020603050405020304" pitchFamily="18" charset="0"/>
              </a:rPr>
              <a:t>Noncompliance with Medicare FFS (failure to achieve an improper payment rate of less than 10 percent) for 3 consecutive years.</a:t>
            </a:r>
          </a:p>
          <a:p>
            <a:pPr defTabSz="456103">
              <a:defRPr/>
            </a:pPr>
            <a:endParaRPr lang="en-US" dirty="0">
              <a:solidFill>
                <a:prstClr val="black"/>
              </a:solidFill>
              <a:latin typeface="Times New Roman" panose="02020603050405020304" pitchFamily="18" charset="0"/>
              <a:cs typeface="Times New Roman" panose="02020603050405020304" pitchFamily="18" charset="0"/>
            </a:endParaRPr>
          </a:p>
          <a:p>
            <a:pPr defTabSz="456103">
              <a:defRPr/>
            </a:pPr>
            <a:endParaRPr lang="en-US" dirty="0">
              <a:solidFill>
                <a:prstClr val="black"/>
              </a:solidFill>
              <a:latin typeface="Times New Roman" panose="02020603050405020304" pitchFamily="18" charset="0"/>
              <a:cs typeface="Times New Roman" panose="02020603050405020304" pitchFamily="18" charset="0"/>
            </a:endParaRPr>
          </a:p>
          <a:p>
            <a:pPr defTabSz="456103">
              <a:defRPr/>
            </a:pPr>
            <a:r>
              <a:rPr lang="en-US" dirty="0">
                <a:solidFill>
                  <a:prstClr val="black"/>
                </a:solidFill>
                <a:latin typeface="Times New Roman" panose="02020603050405020304" pitchFamily="18" charset="0"/>
                <a:cs typeface="Times New Roman" panose="02020603050405020304" pitchFamily="18" charset="0"/>
              </a:rPr>
              <a:t>This determination of noncompliance with IPIA for 3 consecutive fiscal years for the same program or activity requires the agency head to submit to Congress either reauthorization proposals for each program or activity that have not been in compliance for 3 or more consecutive FYs or propose statutory changes necessary to bring the program or activity into compliance.  To address this requirement, the Department said it is engaging with OMB to explore potential options to develop an alternative approach that could bring TANF into compliance with the law and reporting requirements.</a:t>
            </a:r>
          </a:p>
          <a:p>
            <a:pPr defTabSz="456103">
              <a:defRPr/>
            </a:pPr>
            <a:endParaRPr lang="en-US" dirty="0">
              <a:solidFill>
                <a:prstClr val="black"/>
              </a:solidFill>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3B3483A9-E0F0-4DB2-906B-84E9C6CE7290}"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29885377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39838" y="695325"/>
            <a:ext cx="4505325" cy="3481388"/>
          </a:xfrm>
        </p:spPr>
      </p:sp>
      <p:sp>
        <p:nvSpPr>
          <p:cNvPr id="3" name="Notes Placeholder 2"/>
          <p:cNvSpPr>
            <a:spLocks noGrp="1"/>
          </p:cNvSpPr>
          <p:nvPr>
            <p:ph type="body" idx="1"/>
          </p:nvPr>
        </p:nvSpPr>
        <p:spPr/>
        <p:txBody>
          <a:bodyPr/>
          <a:lstStyle/>
          <a:p>
            <a:pPr defTabSz="456103">
              <a:defRPr/>
            </a:pPr>
            <a:r>
              <a:rPr lang="en-US" dirty="0">
                <a:solidFill>
                  <a:prstClr val="black"/>
                </a:solidFill>
                <a:latin typeface="Times New Roman" panose="02020603050405020304" pitchFamily="18" charset="0"/>
                <a:cs typeface="Times New Roman" panose="02020603050405020304" pitchFamily="18" charset="0"/>
              </a:rPr>
              <a:t>In our prior report, we summarized the status of all our prior recommendations from Improper Payment reports from FY 2011 through 2013. Many of the recommendations had been addressed – such as the recommendation to ensure that amounts used in the computation for reporting overpayments are accurate and complete. All of the recommendations (listed above) above remain open, although the program that they are applicable to may have changed. In last year’s report: Risk assessments of payments to employees and charge card payments is in the planning stages of performing qualitative risk analysis at the Program Support Center and select Operating Divisions.</a:t>
            </a:r>
          </a:p>
          <a:p>
            <a:pPr defTabSz="456103">
              <a:defRPr/>
            </a:pPr>
            <a:endParaRPr lang="en-US" dirty="0">
              <a:solidFill>
                <a:prstClr val="black"/>
              </a:solidFill>
              <a:latin typeface="Times New Roman" panose="02020603050405020304" pitchFamily="18" charset="0"/>
              <a:cs typeface="Times New Roman" panose="02020603050405020304" pitchFamily="18" charset="0"/>
            </a:endParaRPr>
          </a:p>
          <a:p>
            <a:pPr defTabSz="456103">
              <a:defRPr/>
            </a:pPr>
            <a:r>
              <a:rPr lang="en-US" dirty="0">
                <a:solidFill>
                  <a:prstClr val="black"/>
                </a:solidFill>
                <a:latin typeface="Times New Roman" panose="02020603050405020304" pitchFamily="18" charset="0"/>
                <a:cs typeface="Times New Roman" panose="02020603050405020304" pitchFamily="18" charset="0"/>
              </a:rPr>
              <a:t>Additional Talking Points:</a:t>
            </a:r>
          </a:p>
          <a:p>
            <a:pPr defTabSz="456103">
              <a:defRPr/>
            </a:pPr>
            <a:endParaRPr lang="en-US" dirty="0">
              <a:solidFill>
                <a:prstClr val="black"/>
              </a:solidFill>
              <a:latin typeface="Times New Roman" panose="02020603050405020304" pitchFamily="18" charset="0"/>
              <a:cs typeface="Times New Roman" panose="02020603050405020304" pitchFamily="18" charset="0"/>
            </a:endParaRPr>
          </a:p>
          <a:p>
            <a:pPr defTabSz="456103">
              <a:defRPr/>
            </a:pPr>
            <a:r>
              <a:rPr lang="en-US" dirty="0">
                <a:solidFill>
                  <a:prstClr val="black"/>
                </a:solidFill>
                <a:latin typeface="Times New Roman" panose="02020603050405020304" pitchFamily="18" charset="0"/>
                <a:cs typeface="Times New Roman" panose="02020603050405020304" pitchFamily="18" charset="0"/>
              </a:rPr>
              <a:t>OIG’s Recommendations for HHS:</a:t>
            </a:r>
          </a:p>
          <a:p>
            <a:pPr defTabSz="456103">
              <a:defRPr/>
            </a:pPr>
            <a:r>
              <a:rPr lang="en-US" dirty="0">
                <a:solidFill>
                  <a:prstClr val="black"/>
                </a:solidFill>
                <a:latin typeface="Times New Roman" panose="02020603050405020304" pitchFamily="18" charset="0"/>
                <a:cs typeface="Times New Roman" panose="02020603050405020304" pitchFamily="18" charset="0"/>
              </a:rPr>
              <a:t>	</a:t>
            </a:r>
          </a:p>
          <a:p>
            <a:pPr defTabSz="456103">
              <a:defRPr/>
            </a:pPr>
            <a:r>
              <a:rPr lang="en-US" dirty="0">
                <a:solidFill>
                  <a:prstClr val="black"/>
                </a:solidFill>
                <a:latin typeface="Times New Roman" panose="02020603050405020304" pitchFamily="18" charset="0"/>
                <a:cs typeface="Times New Roman" panose="02020603050405020304" pitchFamily="18" charset="0"/>
              </a:rPr>
              <a:t>	HHS should develop and establish an improper payment estimate for the TANF program.</a:t>
            </a:r>
          </a:p>
          <a:p>
            <a:pPr defTabSz="456103">
              <a:defRPr/>
            </a:pPr>
            <a:r>
              <a:rPr lang="en-US" dirty="0">
                <a:solidFill>
                  <a:prstClr val="black"/>
                </a:solidFill>
                <a:latin typeface="Times New Roman" panose="02020603050405020304" pitchFamily="18" charset="0"/>
                <a:cs typeface="Times New Roman" panose="02020603050405020304" pitchFamily="18" charset="0"/>
              </a:rPr>
              <a:t>	HHS should reduce improper payments to below 10 percent for various programs and achieve their established improper payment target rates.</a:t>
            </a:r>
          </a:p>
          <a:p>
            <a:pPr defTabSz="456103">
              <a:defRPr/>
            </a:pPr>
            <a:r>
              <a:rPr lang="en-US" dirty="0">
                <a:solidFill>
                  <a:prstClr val="black"/>
                </a:solidFill>
                <a:latin typeface="Times New Roman" panose="02020603050405020304" pitchFamily="18" charset="0"/>
                <a:cs typeface="Times New Roman" panose="02020603050405020304" pitchFamily="18" charset="0"/>
              </a:rPr>
              <a:t>	HHS should </a:t>
            </a:r>
            <a:r>
              <a:rPr lang="en-US" dirty="0">
                <a:solidFill>
                  <a:srgbClr val="4BACC6">
                    <a:lumMod val="50000"/>
                  </a:srgbClr>
                </a:solidFill>
                <a:latin typeface="Times New Roman" panose="02020603050405020304" pitchFamily="18" charset="0"/>
                <a:cs typeface="Times New Roman" panose="02020603050405020304" pitchFamily="18" charset="0"/>
              </a:rPr>
              <a:t>conduct risk assessments of payments to employees and charge card payments.</a:t>
            </a:r>
          </a:p>
          <a:p>
            <a:pPr defTabSz="456103">
              <a:defRPr/>
            </a:pPr>
            <a:endParaRPr lang="en-US" dirty="0">
              <a:solidFill>
                <a:srgbClr val="4BACC6">
                  <a:lumMod val="50000"/>
                </a:srgbClr>
              </a:solidFill>
              <a:latin typeface="Times New Roman" panose="02020603050405020304" pitchFamily="18" charset="0"/>
              <a:cs typeface="Times New Roman" panose="02020603050405020304" pitchFamily="18" charset="0"/>
            </a:endParaRPr>
          </a:p>
          <a:p>
            <a:pPr defTabSz="456103">
              <a:defRPr/>
            </a:pPr>
            <a:endParaRPr lang="en-US" dirty="0">
              <a:solidFill>
                <a:srgbClr val="4BACC6">
                  <a:lumMod val="50000"/>
                </a:srgbClr>
              </a:solidFill>
              <a:latin typeface="Times New Roman" panose="02020603050405020304" pitchFamily="18" charset="0"/>
              <a:cs typeface="Times New Roman" panose="02020603050405020304" pitchFamily="18" charset="0"/>
            </a:endParaRPr>
          </a:p>
          <a:p>
            <a:pPr defTabSz="456103">
              <a:defRPr/>
            </a:pPr>
            <a:r>
              <a:rPr lang="en-US" dirty="0"/>
              <a:t>With  respect to IPIA, the Department had stated in its comments on our IPIA-compliance audit report pertaining to the Department’s FY 2013 AFR that it would submit a legislative proposal to Congress that would allow for a TANF error rate measurement.  The Department, however, did not do so.  Instead, the Department has reported that it submitted legislative proposals to Congress to improve TANF’s program integrity.  Specifically, the Department noted that ACF’s FYs 2015 and 2016 Budget requests for TANF included $10 million for program improvement initiatives, including technical assistance on strengthening State program integrity efforts. The requests also proposed to prohibit the use of non-governmental third-party expenditures in meeting State maintenance-of-effort (MOE) requirements, and limiting the expenditure of TANF and MOE funds to benefits and services to needy families. The Department asserts that both of these proposed legislative changes would strengthen State accountability to the purposes of the TANF statute</a:t>
            </a:r>
            <a:r>
              <a:rPr lang="en-US" dirty="0" smtClean="0">
                <a:effectLst/>
              </a:rPr>
              <a:t> </a:t>
            </a:r>
            <a:r>
              <a:rPr lang="en-US" dirty="0"/>
              <a:t> The Department stated that it would seek Congressional authority for TANF improper payment measurement, but did not do so.</a:t>
            </a:r>
          </a:p>
          <a:p>
            <a:pPr defTabSz="456103">
              <a:defRPr/>
            </a:pPr>
            <a:endParaRPr lang="en-US" dirty="0"/>
          </a:p>
          <a:p>
            <a:r>
              <a:rPr lang="en-US" dirty="0"/>
              <a:t>The  Department needs to develop an improper-payment estimate for TANF and submit a legislative proposal to Congress to require State participation in such a measurement.  In addition, the Department needs to meet improper-payment reduction targets, and reduce improper payments to less than 10 percent for all programs.  The Department needs to conduct thorough root cause analyses of significant improper payments and develop robust corrective action plans that target identified causes.  The Department also needs to conduct a risk assessment of payments made to employees and charge cards.  The Department should resolve all financial control weaknesses identified by OIG, the GAO, and other internal and external auditors.  </a:t>
            </a:r>
          </a:p>
          <a:p>
            <a:endParaRPr lang="en-US" dirty="0"/>
          </a:p>
          <a:p>
            <a:pPr defTabSz="456103">
              <a:defRPr/>
            </a:pPr>
            <a:endParaRPr lang="en-US" dirty="0"/>
          </a:p>
          <a:p>
            <a:pPr defTabSz="456103">
              <a:defRPr/>
            </a:pPr>
            <a:endParaRPr lang="en-US" dirty="0"/>
          </a:p>
          <a:p>
            <a:pPr defTabSz="456103">
              <a:defRPr/>
            </a:pPr>
            <a:endParaRPr lang="en-US" dirty="0"/>
          </a:p>
          <a:p>
            <a:pPr defTabSz="456103">
              <a:defRPr/>
            </a:pPr>
            <a:endParaRPr lang="en-US" dirty="0">
              <a:solidFill>
                <a:srgbClr val="4BACC6">
                  <a:lumMod val="50000"/>
                </a:srgbClr>
              </a:solidFill>
              <a:latin typeface="Times New Roman" panose="02020603050405020304" pitchFamily="18" charset="0"/>
              <a:cs typeface="Times New Roman" panose="02020603050405020304" pitchFamily="18" charset="0"/>
            </a:endParaRPr>
          </a:p>
          <a:p>
            <a:pPr defTabSz="456103">
              <a:defRPr/>
            </a:pPr>
            <a:endParaRPr lang="en-US" dirty="0">
              <a:solidFill>
                <a:prstClr val="black"/>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B3483A9-E0F0-4DB2-906B-84E9C6CE7290}"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3768998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5325"/>
            <a:ext cx="4641850" cy="34813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D5148C-371F-4940-ACBA-A60E974F240B}"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17378175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5325"/>
            <a:ext cx="4641850" cy="34813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D5148C-371F-4940-ACBA-A60E974F240B}"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17378175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5325"/>
            <a:ext cx="4641850" cy="34813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D5148C-371F-4940-ACBA-A60E974F240B}"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32464464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5325"/>
            <a:ext cx="4641850" cy="34813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D5148C-371F-4940-ACBA-A60E974F240B}"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32464464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5325"/>
            <a:ext cx="4641850" cy="34813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D5148C-371F-4940-ACBA-A60E974F240B}"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3246446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39838" y="695325"/>
            <a:ext cx="4505325" cy="34813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7876C6-EA95-47F5-A754-C02FDB7BF9E9}"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29367685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5325"/>
            <a:ext cx="4641850" cy="34813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D5148C-371F-4940-ACBA-A60E974F240B}"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32464464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5325"/>
            <a:ext cx="4641850" cy="34813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D5148C-371F-4940-ACBA-A60E974F240B}"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32464464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5325"/>
            <a:ext cx="4641850" cy="34813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D5148C-371F-4940-ACBA-A60E974F240B}"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32464464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5325"/>
            <a:ext cx="4641850" cy="34813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D5148C-371F-4940-ACBA-A60E974F240B}"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32464464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5325"/>
            <a:ext cx="4641850" cy="34813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D5148C-371F-4940-ACBA-A60E974F240B}"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32464464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5325"/>
            <a:ext cx="4641850" cy="34813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D5148C-371F-4940-ACBA-A60E974F240B}"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32464464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5325"/>
            <a:ext cx="4641850" cy="3481388"/>
          </a:xfrm>
        </p:spPr>
      </p:sp>
      <p:sp>
        <p:nvSpPr>
          <p:cNvPr id="3" name="Notes Placeholder 2"/>
          <p:cNvSpPr>
            <a:spLocks noGrp="1"/>
          </p:cNvSpPr>
          <p:nvPr>
            <p:ph type="body" idx="1"/>
          </p:nvPr>
        </p:nvSpPr>
        <p:spPr/>
        <p:txBody>
          <a:bodyPr/>
          <a:lstStyle/>
          <a:p>
            <a:r>
              <a:rPr lang="en-US" dirty="0" smtClean="0"/>
              <a:t>2005 	$1.5 Billion</a:t>
            </a:r>
          </a:p>
          <a:p>
            <a:r>
              <a:rPr lang="en-US" dirty="0" smtClean="0"/>
              <a:t>2006	$1.5 billion</a:t>
            </a:r>
          </a:p>
          <a:p>
            <a:r>
              <a:rPr lang="en-US" dirty="0" smtClean="0"/>
              <a:t>2007	$1.5 billion</a:t>
            </a:r>
          </a:p>
          <a:p>
            <a:r>
              <a:rPr lang="en-US" dirty="0" smtClean="0"/>
              <a:t>2008	$1.0 billion</a:t>
            </a:r>
          </a:p>
          <a:p>
            <a:r>
              <a:rPr lang="en-US" dirty="0" smtClean="0"/>
              <a:t>2009	$1.0 billion</a:t>
            </a:r>
          </a:p>
          <a:p>
            <a:r>
              <a:rPr lang="en-US" dirty="0" smtClean="0"/>
              <a:t>2010	$0.9 billion</a:t>
            </a:r>
          </a:p>
          <a:p>
            <a:r>
              <a:rPr lang="en-US" dirty="0" smtClean="0"/>
              <a:t>2011	$1.0 billion</a:t>
            </a:r>
          </a:p>
          <a:p>
            <a:r>
              <a:rPr lang="en-US" dirty="0" smtClean="0"/>
              <a:t>2012	$1.2 billion</a:t>
            </a:r>
          </a:p>
          <a:p>
            <a:r>
              <a:rPr lang="en-US" dirty="0" smtClean="0"/>
              <a:t>2013	$1.3 billion</a:t>
            </a:r>
          </a:p>
          <a:p>
            <a:r>
              <a:rPr lang="en-US" dirty="0" smtClean="0"/>
              <a:t>2014	$1.0 billion</a:t>
            </a:r>
          </a:p>
          <a:p>
            <a:r>
              <a:rPr lang="en-US" dirty="0" smtClean="0"/>
              <a:t>2015	$1.3 billion</a:t>
            </a:r>
            <a:endParaRPr lang="en-US" dirty="0"/>
          </a:p>
        </p:txBody>
      </p:sp>
      <p:sp>
        <p:nvSpPr>
          <p:cNvPr id="4" name="Slide Number Placeholder 3"/>
          <p:cNvSpPr>
            <a:spLocks noGrp="1"/>
          </p:cNvSpPr>
          <p:nvPr>
            <p:ph type="sldNum" sz="quarter" idx="10"/>
          </p:nvPr>
        </p:nvSpPr>
        <p:spPr/>
        <p:txBody>
          <a:bodyPr/>
          <a:lstStyle/>
          <a:p>
            <a:fld id="{E1D5148C-371F-4940-ACBA-A60E974F240B}"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32464464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5325"/>
            <a:ext cx="4641850" cy="34813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D5148C-371F-4940-ACBA-A60E974F240B}"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32464464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5325"/>
            <a:ext cx="4641850" cy="34813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D5148C-371F-4940-ACBA-A60E974F240B}"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1737817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39838" y="695325"/>
            <a:ext cx="4505325" cy="3481388"/>
          </a:xfrm>
        </p:spPr>
      </p:sp>
      <p:sp>
        <p:nvSpPr>
          <p:cNvPr id="3" name="Notes Placeholder 2"/>
          <p:cNvSpPr>
            <a:spLocks noGrp="1"/>
          </p:cNvSpPr>
          <p:nvPr>
            <p:ph type="body" idx="1"/>
          </p:nvPr>
        </p:nvSpPr>
        <p:spPr/>
        <p:txBody>
          <a:bodyPr/>
          <a:lstStyle/>
          <a:p>
            <a:endParaRPr lang="en-US" dirty="0">
              <a:solidFill>
                <a:srgbClr val="000000"/>
              </a:solidFill>
            </a:endParaRPr>
          </a:p>
        </p:txBody>
      </p:sp>
      <p:sp>
        <p:nvSpPr>
          <p:cNvPr id="4" name="Slide Number Placeholder 3"/>
          <p:cNvSpPr>
            <a:spLocks noGrp="1"/>
          </p:cNvSpPr>
          <p:nvPr>
            <p:ph type="sldNum" sz="quarter" idx="10"/>
          </p:nvPr>
        </p:nvSpPr>
        <p:spPr/>
        <p:txBody>
          <a:bodyPr/>
          <a:lstStyle/>
          <a:p>
            <a:fld id="{DF7876C6-EA95-47F5-A754-C02FDB7BF9E9}" type="slidenum">
              <a:rPr lang="en-US" smtClean="0"/>
              <a:pPr/>
              <a:t>4</a:t>
            </a:fld>
            <a:endParaRPr lang="en-US"/>
          </a:p>
        </p:txBody>
      </p:sp>
    </p:spTree>
    <p:extLst>
      <p:ext uri="{BB962C8B-B14F-4D97-AF65-F5344CB8AC3E}">
        <p14:creationId xmlns:p14="http://schemas.microsoft.com/office/powerpoint/2010/main" val="2064990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39838" y="695325"/>
            <a:ext cx="4505325" cy="3481388"/>
          </a:xfrm>
        </p:spPr>
      </p:sp>
      <p:sp>
        <p:nvSpPr>
          <p:cNvPr id="3" name="Notes Placeholder 2"/>
          <p:cNvSpPr>
            <a:spLocks noGrp="1"/>
          </p:cNvSpPr>
          <p:nvPr>
            <p:ph type="body" idx="1"/>
          </p:nvPr>
        </p:nvSpPr>
        <p:spPr/>
        <p:txBody>
          <a:bodyPr/>
          <a:lstStyle/>
          <a:p>
            <a:r>
              <a:rPr lang="en-US" dirty="0" smtClean="0"/>
              <a:t>Improper payment</a:t>
            </a:r>
            <a:r>
              <a:rPr lang="en-US" baseline="0" dirty="0" smtClean="0"/>
              <a:t> estimates for the Medicare, Medicaid, and Earned Income Tax Credit (EITC) programs accounted for more than 76% of the fiscal year 2015 improper payment estimate.</a:t>
            </a:r>
            <a:endParaRPr lang="en-US" dirty="0"/>
          </a:p>
        </p:txBody>
      </p:sp>
      <p:sp>
        <p:nvSpPr>
          <p:cNvPr id="4" name="Slide Number Placeholder 3"/>
          <p:cNvSpPr>
            <a:spLocks noGrp="1"/>
          </p:cNvSpPr>
          <p:nvPr>
            <p:ph type="sldNum" sz="quarter" idx="10"/>
          </p:nvPr>
        </p:nvSpPr>
        <p:spPr/>
        <p:txBody>
          <a:bodyPr/>
          <a:lstStyle/>
          <a:p>
            <a:fld id="{DF7876C6-EA95-47F5-A754-C02FDB7BF9E9}" type="slidenum">
              <a:rPr lang="en-US" smtClean="0"/>
              <a:pPr/>
              <a:t>5</a:t>
            </a:fld>
            <a:endParaRPr lang="en-US"/>
          </a:p>
        </p:txBody>
      </p:sp>
    </p:spTree>
    <p:extLst>
      <p:ext uri="{BB962C8B-B14F-4D97-AF65-F5344CB8AC3E}">
        <p14:creationId xmlns:p14="http://schemas.microsoft.com/office/powerpoint/2010/main" val="3802948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27138" y="684213"/>
            <a:ext cx="4530725" cy="3500437"/>
          </a:xfrm>
        </p:spPr>
      </p:sp>
      <p:sp>
        <p:nvSpPr>
          <p:cNvPr id="3" name="Notes Placeholder 2"/>
          <p:cNvSpPr>
            <a:spLocks noGrp="1"/>
          </p:cNvSpPr>
          <p:nvPr>
            <p:ph type="body" idx="1"/>
          </p:nvPr>
        </p:nvSpPr>
        <p:spPr>
          <a:xfrm>
            <a:off x="698500" y="4409758"/>
            <a:ext cx="5588000" cy="4641850"/>
          </a:xfrm>
        </p:spPr>
        <p:txBody>
          <a:bodyPr>
            <a:normAutofit/>
          </a:bodyPr>
          <a:lstStyle/>
          <a:p>
            <a:pPr marL="232279" indent="-232279"/>
            <a:r>
              <a:rPr lang="en-US" sz="1100" b="1" u="sng" dirty="0"/>
              <a:t>Programs with Estimates that Increased from FY 2014 to FY 2015</a:t>
            </a:r>
            <a:r>
              <a:rPr lang="en-US" sz="1100" b="1" dirty="0"/>
              <a:t> </a:t>
            </a:r>
          </a:p>
          <a:p>
            <a:pPr marL="232279" indent="-232279"/>
            <a:r>
              <a:rPr lang="en-US" sz="1100" dirty="0"/>
              <a:t>Medicaid                 ($17.5 -&gt; $29.1) 	</a:t>
            </a:r>
            <a:endParaRPr lang="en-US" sz="1100" b="1" dirty="0"/>
          </a:p>
          <a:p>
            <a:pPr marL="232279" indent="-232279"/>
            <a:r>
              <a:rPr lang="en-US" sz="1100" dirty="0"/>
              <a:t>Medicare Part C       ($12.2 -&gt; $14.1)	</a:t>
            </a:r>
            <a:endParaRPr lang="en-US" sz="1100" b="1" dirty="0"/>
          </a:p>
          <a:p>
            <a:pPr marL="232279" indent="-232279"/>
            <a:r>
              <a:rPr lang="en-US" sz="1100" dirty="0"/>
              <a:t>OASDI                    ($3.0 -&gt; $5.0)	</a:t>
            </a:r>
            <a:endParaRPr lang="en-US" sz="1100" b="1" dirty="0"/>
          </a:p>
          <a:p>
            <a:pPr marL="232279" indent="-232279"/>
            <a:r>
              <a:rPr lang="en-US" sz="1100" dirty="0"/>
              <a:t>SNAP                      ($2.4 -&gt; $2.6)	</a:t>
            </a:r>
            <a:endParaRPr lang="en-US" sz="1100" b="1" dirty="0"/>
          </a:p>
          <a:p>
            <a:pPr marL="232279" indent="-232279"/>
            <a:r>
              <a:rPr lang="en-US" sz="1100" dirty="0"/>
              <a:t>Medicare Part D       ($1.9 -&gt; $2.2)	</a:t>
            </a:r>
          </a:p>
          <a:p>
            <a:pPr marL="232279" indent="-232279"/>
            <a:r>
              <a:rPr lang="en-US" sz="1100" dirty="0"/>
              <a:t>VA Community Care ($0.3 -&gt; $2.1)</a:t>
            </a:r>
          </a:p>
          <a:p>
            <a:pPr marL="232279" indent="-232279"/>
            <a:r>
              <a:rPr lang="en-US" sz="1100" dirty="0"/>
              <a:t>	</a:t>
            </a:r>
          </a:p>
          <a:p>
            <a:pPr marL="232279" indent="-232279" defTabSz="912072">
              <a:defRPr/>
            </a:pPr>
            <a:r>
              <a:rPr lang="en-US" sz="1100" b="1" u="sng" dirty="0"/>
              <a:t>Programs with Estimates that Decreased from FY 2014 to FY 2015</a:t>
            </a:r>
          </a:p>
          <a:p>
            <a:pPr marL="232279" indent="-232279" defTabSz="912072">
              <a:defRPr/>
            </a:pPr>
            <a:r>
              <a:rPr lang="en-US" sz="1100" dirty="0"/>
              <a:t>Medicare Parts A and B ($45.8 -&gt; $43.3)	  </a:t>
            </a:r>
          </a:p>
          <a:p>
            <a:pPr marL="232279" indent="-232279" defTabSz="912072">
              <a:defRPr/>
            </a:pPr>
            <a:r>
              <a:rPr lang="en-US" sz="1100" dirty="0"/>
              <a:t>EITC                           ($17.7 -&gt; $15.6)</a:t>
            </a:r>
            <a:endParaRPr lang="en-US" sz="1100" b="1" dirty="0"/>
          </a:p>
          <a:p>
            <a:pPr marL="232279" indent="-232279" defTabSz="912072">
              <a:defRPr/>
            </a:pPr>
            <a:r>
              <a:rPr lang="en-US" sz="1100" dirty="0"/>
              <a:t>UI                               ($5.6 -&gt; $3.5)</a:t>
            </a:r>
          </a:p>
          <a:p>
            <a:pPr marL="232279" indent="-232279" defTabSz="912072">
              <a:defRPr/>
            </a:pPr>
            <a:r>
              <a:rPr lang="en-US" sz="1100" dirty="0"/>
              <a:t>SSI                              ($5.1 -&gt;$4.8)</a:t>
            </a:r>
          </a:p>
          <a:p>
            <a:pPr marL="232279" indent="-232279"/>
            <a:endParaRPr lang="en-US" sz="1100" b="1" u="sng" dirty="0"/>
          </a:p>
        </p:txBody>
      </p:sp>
      <p:sp>
        <p:nvSpPr>
          <p:cNvPr id="4" name="Slide Number Placeholder 3"/>
          <p:cNvSpPr>
            <a:spLocks noGrp="1"/>
          </p:cNvSpPr>
          <p:nvPr>
            <p:ph type="sldNum" sz="quarter" idx="10"/>
          </p:nvPr>
        </p:nvSpPr>
        <p:spPr/>
        <p:txBody>
          <a:bodyPr/>
          <a:lstStyle/>
          <a:p>
            <a:fld id="{DF7876C6-EA95-47F5-A754-C02FDB7BF9E9}" type="slidenum">
              <a:rPr lang="en-US" smtClean="0"/>
              <a:pPr/>
              <a:t>6</a:t>
            </a:fld>
            <a:endParaRPr lang="en-US" dirty="0"/>
          </a:p>
        </p:txBody>
      </p:sp>
    </p:spTree>
    <p:extLst>
      <p:ext uri="{BB962C8B-B14F-4D97-AF65-F5344CB8AC3E}">
        <p14:creationId xmlns:p14="http://schemas.microsoft.com/office/powerpoint/2010/main" val="974237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27138" y="684213"/>
            <a:ext cx="4530725" cy="3500437"/>
          </a:xfrm>
        </p:spPr>
      </p:sp>
      <p:sp>
        <p:nvSpPr>
          <p:cNvPr id="3" name="Notes Placeholder 2"/>
          <p:cNvSpPr>
            <a:spLocks noGrp="1"/>
          </p:cNvSpPr>
          <p:nvPr>
            <p:ph type="body" idx="1"/>
          </p:nvPr>
        </p:nvSpPr>
        <p:spPr>
          <a:xfrm>
            <a:off x="698500" y="4409758"/>
            <a:ext cx="5588000" cy="4641850"/>
          </a:xfrm>
        </p:spPr>
        <p:txBody>
          <a:bodyPr>
            <a:normAutofit/>
          </a:bodyPr>
          <a:lstStyle/>
          <a:p>
            <a:r>
              <a:rPr lang="en-US" sz="1100" dirty="0">
                <a:solidFill>
                  <a:srgbClr val="000000"/>
                </a:solidFill>
              </a:rPr>
              <a:t>Nine risk-susceptible programs reported improper payment error rates exceeding 10%, accounting for more than 50% of the government-wide improper payment estimate (in FY 14 ten programs exceeded 10%, accounting for 58% of total) </a:t>
            </a:r>
            <a:endParaRPr lang="en-US" sz="1100" dirty="0"/>
          </a:p>
          <a:p>
            <a:pPr defTabSz="912072">
              <a:defRPr/>
            </a:pPr>
            <a:endParaRPr lang="en-US" sz="1100" b="1" u="sng" dirty="0"/>
          </a:p>
          <a:p>
            <a:pPr defTabSz="912072">
              <a:defRPr/>
            </a:pPr>
            <a:r>
              <a:rPr lang="en-US" sz="1100" b="1" u="sng" dirty="0"/>
              <a:t>Programs Reporting Improper Payment Error Rates &gt; 10%</a:t>
            </a:r>
          </a:p>
          <a:p>
            <a:pPr defTabSz="912072">
              <a:defRPr/>
            </a:pPr>
            <a:r>
              <a:rPr lang="en-US" sz="1100" dirty="0"/>
              <a:t>The following programs were below the 10% threshold in FY 2014, but exceed it in FY 2015 (new for FY 2015):</a:t>
            </a:r>
          </a:p>
          <a:p>
            <a:pPr marL="171014" indent="-171014" defTabSz="912072">
              <a:buFont typeface="Arial" panose="020B0604020202020204" pitchFamily="34" charset="0"/>
              <a:buChar char="•"/>
              <a:defRPr/>
            </a:pPr>
            <a:r>
              <a:rPr lang="en-US" sz="1100" dirty="0"/>
              <a:t>VA – Purchased Long Term Services and Support</a:t>
            </a:r>
          </a:p>
          <a:p>
            <a:pPr marL="171014" indent="-171014" defTabSz="912072">
              <a:buFont typeface="Arial" panose="020B0604020202020204" pitchFamily="34" charset="0"/>
              <a:buChar char="•"/>
              <a:defRPr/>
            </a:pPr>
            <a:r>
              <a:rPr lang="en-US" sz="1100" dirty="0"/>
              <a:t>VA – VA Community Care</a:t>
            </a:r>
          </a:p>
          <a:p>
            <a:pPr marL="171014" indent="-171014" defTabSz="912072">
              <a:buFont typeface="Arial" panose="020B0604020202020204" pitchFamily="34" charset="0"/>
              <a:buChar char="•"/>
              <a:defRPr/>
            </a:pPr>
            <a:r>
              <a:rPr lang="en-US" sz="1100" dirty="0"/>
              <a:t>SBA – Disbursement for Goods and Services</a:t>
            </a:r>
          </a:p>
          <a:p>
            <a:r>
              <a:rPr lang="en-US" sz="1100" dirty="0"/>
              <a:t>The following programs exceeded the 10% threshold in FY 2014, but were below it in FY 2015 (dropped in FY 2015):</a:t>
            </a:r>
          </a:p>
          <a:p>
            <a:pPr marL="171014" indent="-171014">
              <a:buFont typeface="Arial" panose="020B0604020202020204" pitchFamily="34" charset="0"/>
              <a:buChar char="•"/>
            </a:pPr>
            <a:r>
              <a:rPr lang="en-US" sz="1100" dirty="0"/>
              <a:t>HHS – Disaster Relief: ACF Social Services Block Grant</a:t>
            </a:r>
          </a:p>
          <a:p>
            <a:pPr marL="171014" indent="-171014" defTabSz="912072">
              <a:buFont typeface="Arial" panose="020B0604020202020204" pitchFamily="34" charset="0"/>
              <a:buChar char="•"/>
              <a:defRPr/>
            </a:pPr>
            <a:r>
              <a:rPr lang="en-US" sz="1100" dirty="0"/>
              <a:t>HHS – Disaster Relief: SAMHSA </a:t>
            </a:r>
          </a:p>
          <a:p>
            <a:pPr marL="171014" indent="-171014">
              <a:buFont typeface="Arial" panose="020B0604020202020204" pitchFamily="34" charset="0"/>
              <a:buChar char="•"/>
            </a:pPr>
            <a:r>
              <a:rPr lang="en-US" sz="1100" dirty="0"/>
              <a:t>SBA – Disaster Loan Disbursements</a:t>
            </a:r>
          </a:p>
          <a:p>
            <a:pPr marL="171014" indent="-171014">
              <a:buFont typeface="Arial" panose="020B0604020202020204" pitchFamily="34" charset="0"/>
              <a:buChar char="•"/>
            </a:pPr>
            <a:r>
              <a:rPr lang="en-US" sz="1100" dirty="0"/>
              <a:t>USDA – FSA Loan Deficiency Payments </a:t>
            </a:r>
          </a:p>
          <a:p>
            <a:pPr marL="232279" indent="-232279"/>
            <a:endParaRPr lang="en-US" sz="1100" b="1" u="sng" dirty="0"/>
          </a:p>
        </p:txBody>
      </p:sp>
      <p:sp>
        <p:nvSpPr>
          <p:cNvPr id="4" name="Slide Number Placeholder 3"/>
          <p:cNvSpPr>
            <a:spLocks noGrp="1"/>
          </p:cNvSpPr>
          <p:nvPr>
            <p:ph type="sldNum" sz="quarter" idx="10"/>
          </p:nvPr>
        </p:nvSpPr>
        <p:spPr/>
        <p:txBody>
          <a:bodyPr/>
          <a:lstStyle/>
          <a:p>
            <a:fld id="{DF7876C6-EA95-47F5-A754-C02FDB7BF9E9}" type="slidenum">
              <a:rPr lang="en-US" smtClean="0"/>
              <a:pPr/>
              <a:t>7</a:t>
            </a:fld>
            <a:endParaRPr lang="en-US" dirty="0"/>
          </a:p>
        </p:txBody>
      </p:sp>
    </p:spTree>
    <p:extLst>
      <p:ext uri="{BB962C8B-B14F-4D97-AF65-F5344CB8AC3E}">
        <p14:creationId xmlns:p14="http://schemas.microsoft.com/office/powerpoint/2010/main" val="974237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39838" y="695325"/>
            <a:ext cx="4505325" cy="3481388"/>
          </a:xfrm>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F7876C6-EA95-47F5-A754-C02FDB7BF9E9}" type="slidenum">
              <a:rPr lang="en-US" smtClean="0"/>
              <a:pPr/>
              <a:t>8</a:t>
            </a:fld>
            <a:endParaRPr lang="en-US"/>
          </a:p>
        </p:txBody>
      </p:sp>
    </p:spTree>
    <p:extLst>
      <p:ext uri="{BB962C8B-B14F-4D97-AF65-F5344CB8AC3E}">
        <p14:creationId xmlns:p14="http://schemas.microsoft.com/office/powerpoint/2010/main" val="2032174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39838" y="695325"/>
            <a:ext cx="4505325" cy="3481388"/>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F7876C6-EA95-47F5-A754-C02FDB7BF9E9}" type="slidenum">
              <a:rPr lang="en-US" smtClean="0"/>
              <a:pPr/>
              <a:t>9</a:t>
            </a:fld>
            <a:endParaRPr lang="en-US"/>
          </a:p>
        </p:txBody>
      </p:sp>
    </p:spTree>
    <p:extLst>
      <p:ext uri="{BB962C8B-B14F-4D97-AF65-F5344CB8AC3E}">
        <p14:creationId xmlns:p14="http://schemas.microsoft.com/office/powerpoint/2010/main" val="537519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8328" y="1188723"/>
            <a:ext cx="9372600" cy="1837944"/>
          </a:xfrm>
        </p:spPr>
        <p:txBody>
          <a:bodyPr>
            <a:normAutofit/>
          </a:bodyPr>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338328" y="3364992"/>
            <a:ext cx="9372600" cy="2980944"/>
          </a:xfrm>
        </p:spPr>
        <p:txBody>
          <a:bodyPr anchor="ctr" anchorCtr="0">
            <a:normAutofit/>
          </a:bodyPr>
          <a:lstStyle>
            <a:lvl1pPr marL="0" indent="0" algn="ctr">
              <a:buNone/>
              <a:defRPr sz="3100" b="1">
                <a:solidFill>
                  <a:schemeClr val="tx1"/>
                </a:solidFill>
              </a:defRPr>
            </a:lvl1pPr>
            <a:lvl2pPr marL="509174" indent="0" algn="ctr">
              <a:buNone/>
              <a:defRPr>
                <a:solidFill>
                  <a:schemeClr val="tx1">
                    <a:tint val="75000"/>
                  </a:schemeClr>
                </a:solidFill>
              </a:defRPr>
            </a:lvl2pPr>
            <a:lvl3pPr marL="1018348" indent="0" algn="ctr">
              <a:buNone/>
              <a:defRPr>
                <a:solidFill>
                  <a:schemeClr val="tx1">
                    <a:tint val="75000"/>
                  </a:schemeClr>
                </a:solidFill>
              </a:defRPr>
            </a:lvl3pPr>
            <a:lvl4pPr marL="1527523" indent="0" algn="ctr">
              <a:buNone/>
              <a:defRPr>
                <a:solidFill>
                  <a:schemeClr val="tx1">
                    <a:tint val="75000"/>
                  </a:schemeClr>
                </a:solidFill>
              </a:defRPr>
            </a:lvl4pPr>
            <a:lvl5pPr marL="2036696" indent="0" algn="ctr">
              <a:buNone/>
              <a:defRPr>
                <a:solidFill>
                  <a:schemeClr val="tx1">
                    <a:tint val="75000"/>
                  </a:schemeClr>
                </a:solidFill>
              </a:defRPr>
            </a:lvl5pPr>
            <a:lvl6pPr marL="2545871" indent="0" algn="ctr">
              <a:buNone/>
              <a:defRPr>
                <a:solidFill>
                  <a:schemeClr val="tx1">
                    <a:tint val="75000"/>
                  </a:schemeClr>
                </a:solidFill>
              </a:defRPr>
            </a:lvl6pPr>
            <a:lvl7pPr marL="3055043" indent="0" algn="ctr">
              <a:buNone/>
              <a:defRPr>
                <a:solidFill>
                  <a:schemeClr val="tx1">
                    <a:tint val="75000"/>
                  </a:schemeClr>
                </a:solidFill>
              </a:defRPr>
            </a:lvl7pPr>
            <a:lvl8pPr marL="3564219" indent="0" algn="ctr">
              <a:buNone/>
              <a:defRPr>
                <a:solidFill>
                  <a:schemeClr val="tx1">
                    <a:tint val="75000"/>
                  </a:schemeClr>
                </a:solidFill>
              </a:defRPr>
            </a:lvl8pPr>
            <a:lvl9pPr marL="407339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5622E56-D970-4A57-B794-03FB2B85294B}" type="datetime1">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cxnSp>
        <p:nvCxnSpPr>
          <p:cNvPr id="8" name="Straight Connector 7"/>
          <p:cNvCxnSpPr/>
          <p:nvPr userDrawn="1"/>
        </p:nvCxnSpPr>
        <p:spPr>
          <a:xfrm>
            <a:off x="338328" y="3172968"/>
            <a:ext cx="93726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329184" y="6647688"/>
            <a:ext cx="9372600" cy="521208"/>
          </a:xfrm>
          <a:prstGeom prst="rect">
            <a:avLst/>
          </a:prstGeom>
          <a:noFill/>
        </p:spPr>
        <p:txBody>
          <a:bodyPr wrap="square" lIns="0" tIns="0" rIns="0" bIns="0" rtlCol="0">
            <a:noAutofit/>
          </a:bodyPr>
          <a:lstStyle/>
          <a:p>
            <a:pPr algn="ctr"/>
            <a:r>
              <a:rPr lang="en-US" sz="1700" b="1" dirty="0" smtClean="0">
                <a:solidFill>
                  <a:srgbClr val="000000"/>
                </a:solidFill>
                <a:latin typeface="Arial" pitchFamily="34" charset="0"/>
                <a:cs typeface="Arial" pitchFamily="34" charset="0"/>
              </a:rPr>
              <a:t>THIS PRELIMINARY WORK OF GAO IS SUBJECT TO REVISION AND SHOULD NOT BE REPRODUCED OR DISTRIBUTED. SOME GRAPHICS MAY BE ENTITLED TO COPYRIGHT. </a:t>
            </a:r>
            <a:endParaRPr lang="en-US" sz="1700" b="1" dirty="0">
              <a:solidFill>
                <a:srgbClr val="000000"/>
              </a:solidFill>
              <a:latin typeface="Arial" pitchFamily="34" charset="0"/>
              <a:cs typeface="Arial" pitchFamily="34" charset="0"/>
            </a:endParaRPr>
          </a:p>
        </p:txBody>
      </p:sp>
      <p:cxnSp>
        <p:nvCxnSpPr>
          <p:cNvPr id="10" name="Straight Connector 9"/>
          <p:cNvCxnSpPr/>
          <p:nvPr userDrawn="1"/>
        </p:nvCxnSpPr>
        <p:spPr>
          <a:xfrm>
            <a:off x="329184" y="6565392"/>
            <a:ext cx="93726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FABEBE-99C0-4EE3-AC5A-AE4337FAF019}" type="datetime1">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8328" y="1188723"/>
            <a:ext cx="9372600" cy="1837944"/>
          </a:xfrm>
        </p:spPr>
        <p:txBody>
          <a:bodyPr>
            <a:normAutofit/>
          </a:bodyPr>
          <a:lstStyle>
            <a:lvl1pPr algn="ctr">
              <a:defRPr sz="4500"/>
            </a:lvl1pPr>
          </a:lstStyle>
          <a:p>
            <a:r>
              <a:rPr lang="en-US" dirty="0" smtClean="0"/>
              <a:t>Click to edit Master title style</a:t>
            </a:r>
            <a:endParaRPr lang="en-US" dirty="0"/>
          </a:p>
        </p:txBody>
      </p:sp>
      <p:sp>
        <p:nvSpPr>
          <p:cNvPr id="3" name="Subtitle 2"/>
          <p:cNvSpPr>
            <a:spLocks noGrp="1"/>
          </p:cNvSpPr>
          <p:nvPr>
            <p:ph type="subTitle" idx="1"/>
          </p:nvPr>
        </p:nvSpPr>
        <p:spPr>
          <a:xfrm>
            <a:off x="338328" y="3364992"/>
            <a:ext cx="9372600" cy="2980944"/>
          </a:xfrm>
        </p:spPr>
        <p:txBody>
          <a:bodyPr anchor="ctr" anchorCtr="0">
            <a:normAutofit/>
          </a:bodyPr>
          <a:lstStyle>
            <a:lvl1pPr marL="0" indent="0" algn="ctr">
              <a:buNone/>
              <a:defRPr sz="3100" b="1">
                <a:solidFill>
                  <a:srgbClr val="000000"/>
                </a:solidFill>
              </a:defRPr>
            </a:lvl1pPr>
            <a:lvl2pPr marL="509174" indent="0" algn="ctr">
              <a:buNone/>
              <a:defRPr>
                <a:solidFill>
                  <a:schemeClr val="tx1">
                    <a:tint val="75000"/>
                  </a:schemeClr>
                </a:solidFill>
              </a:defRPr>
            </a:lvl2pPr>
            <a:lvl3pPr marL="1018348" indent="0" algn="ctr">
              <a:buNone/>
              <a:defRPr>
                <a:solidFill>
                  <a:schemeClr val="tx1">
                    <a:tint val="75000"/>
                  </a:schemeClr>
                </a:solidFill>
              </a:defRPr>
            </a:lvl3pPr>
            <a:lvl4pPr marL="1527523" indent="0" algn="ctr">
              <a:buNone/>
              <a:defRPr>
                <a:solidFill>
                  <a:schemeClr val="tx1">
                    <a:tint val="75000"/>
                  </a:schemeClr>
                </a:solidFill>
              </a:defRPr>
            </a:lvl4pPr>
            <a:lvl5pPr marL="2036696" indent="0" algn="ctr">
              <a:buNone/>
              <a:defRPr>
                <a:solidFill>
                  <a:schemeClr val="tx1">
                    <a:tint val="75000"/>
                  </a:schemeClr>
                </a:solidFill>
              </a:defRPr>
            </a:lvl5pPr>
            <a:lvl6pPr marL="2545871" indent="0" algn="ctr">
              <a:buNone/>
              <a:defRPr>
                <a:solidFill>
                  <a:schemeClr val="tx1">
                    <a:tint val="75000"/>
                  </a:schemeClr>
                </a:solidFill>
              </a:defRPr>
            </a:lvl6pPr>
            <a:lvl7pPr marL="3055043" indent="0" algn="ctr">
              <a:buNone/>
              <a:defRPr>
                <a:solidFill>
                  <a:schemeClr val="tx1">
                    <a:tint val="75000"/>
                  </a:schemeClr>
                </a:solidFill>
              </a:defRPr>
            </a:lvl7pPr>
            <a:lvl8pPr marL="3564219" indent="0" algn="ctr">
              <a:buNone/>
              <a:defRPr>
                <a:solidFill>
                  <a:schemeClr val="tx1">
                    <a:tint val="75000"/>
                  </a:schemeClr>
                </a:solidFill>
              </a:defRPr>
            </a:lvl8pPr>
            <a:lvl9pPr marL="407339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B752A064-37AC-4417-92DE-4E8EF75B9F47}" type="datetime1">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cxnSp>
        <p:nvCxnSpPr>
          <p:cNvPr id="8" name="Straight Connector 7"/>
          <p:cNvCxnSpPr/>
          <p:nvPr userDrawn="1"/>
        </p:nvCxnSpPr>
        <p:spPr>
          <a:xfrm>
            <a:off x="338328" y="3172968"/>
            <a:ext cx="9372600" cy="0"/>
          </a:xfrm>
          <a:prstGeom prst="line">
            <a:avLst/>
          </a:prstGeom>
          <a:ln w="31750">
            <a:solidFill>
              <a:srgbClr val="0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marL="1970752" indent="-252295" algn="l" rtl="0" eaLnBrk="1" fontAlgn="base" hangingPunct="1">
              <a:lnSpc>
                <a:spcPct val="85000"/>
              </a:lnSpc>
              <a:spcBef>
                <a:spcPct val="15000"/>
              </a:spcBef>
              <a:spcAft>
                <a:spcPct val="0"/>
              </a:spcAft>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marL="1970752" lvl="4" indent="-252295" algn="l" rtl="0" eaLnBrk="1" fontAlgn="base" hangingPunct="1">
              <a:lnSpc>
                <a:spcPct val="85000"/>
              </a:lnSpc>
              <a:spcBef>
                <a:spcPct val="15000"/>
              </a:spcBef>
              <a:spcAft>
                <a:spcPct val="0"/>
              </a:spcAft>
              <a:buChar char="•"/>
            </a:pPr>
            <a:r>
              <a:rPr lang="en-US" dirty="0" smtClean="0"/>
              <a:t>Fifth level</a:t>
            </a:r>
            <a:endParaRPr lang="en-US" dirty="0"/>
          </a:p>
        </p:txBody>
      </p:sp>
      <p:sp>
        <p:nvSpPr>
          <p:cNvPr id="4" name="Date Placeholder 3"/>
          <p:cNvSpPr>
            <a:spLocks noGrp="1"/>
          </p:cNvSpPr>
          <p:nvPr>
            <p:ph type="dt" sz="half" idx="10"/>
          </p:nvPr>
        </p:nvSpPr>
        <p:spPr/>
        <p:txBody>
          <a:bodyPr/>
          <a:lstStyle/>
          <a:p>
            <a:fld id="{BBE0149C-1F7A-4FE4-AA6D-C839E9EA7070}" type="datetime1">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
        <p:nvSpPr>
          <p:cNvPr id="7" name="Line 38"/>
          <p:cNvSpPr>
            <a:spLocks noChangeShapeType="1"/>
          </p:cNvSpPr>
          <p:nvPr userDrawn="1"/>
        </p:nvSpPr>
        <p:spPr bwMode="auto">
          <a:xfrm>
            <a:off x="331791" y="2289175"/>
            <a:ext cx="9372600" cy="0"/>
          </a:xfrm>
          <a:prstGeom prst="line">
            <a:avLst/>
          </a:prstGeom>
          <a:noFill/>
          <a:ln w="19050">
            <a:solidFill>
              <a:srgbClr val="000000"/>
            </a:solidFill>
            <a:round/>
            <a:headEnd/>
            <a:tailEnd/>
          </a:ln>
          <a:effectLst/>
        </p:spPr>
        <p:txBody>
          <a:bodyPr wrap="none" lIns="101835" tIns="50917" rIns="101835" bIns="50917" anchor="ctr"/>
          <a:lstStyle/>
          <a:p>
            <a:pPr>
              <a:defRPr/>
            </a:pPr>
            <a:endParaRPr lang="en-US">
              <a:latin typeface="Arial" pitchFamily="34" charset="0"/>
              <a:cs typeface="Arial" pitchFamily="34" charset="0"/>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4994492"/>
            <a:ext cx="8549640" cy="1543685"/>
          </a:xfrm>
        </p:spPr>
        <p:txBody>
          <a:bodyPr anchor="t"/>
          <a:lstStyle>
            <a:lvl1pPr algn="l">
              <a:defRPr sz="4500" b="1" cap="all"/>
            </a:lvl1pPr>
          </a:lstStyle>
          <a:p>
            <a:r>
              <a:rPr lang="en-US" smtClean="0"/>
              <a:t>Click to edit Master title style</a:t>
            </a:r>
            <a:endParaRPr lang="en-US"/>
          </a:p>
        </p:txBody>
      </p:sp>
      <p:sp>
        <p:nvSpPr>
          <p:cNvPr id="3" name="Text Placeholder 2"/>
          <p:cNvSpPr>
            <a:spLocks noGrp="1"/>
          </p:cNvSpPr>
          <p:nvPr>
            <p:ph type="body" idx="1"/>
          </p:nvPr>
        </p:nvSpPr>
        <p:spPr>
          <a:xfrm>
            <a:off x="794544" y="3294275"/>
            <a:ext cx="8549640" cy="1700212"/>
          </a:xfrm>
        </p:spPr>
        <p:txBody>
          <a:bodyPr anchor="b"/>
          <a:lstStyle>
            <a:lvl1pPr marL="0" indent="0">
              <a:buNone/>
              <a:defRPr sz="2200">
                <a:solidFill>
                  <a:schemeClr val="tx1">
                    <a:tint val="75000"/>
                  </a:schemeClr>
                </a:solidFill>
              </a:defRPr>
            </a:lvl1pPr>
            <a:lvl2pPr marL="509174" indent="0">
              <a:buNone/>
              <a:defRPr sz="2000">
                <a:solidFill>
                  <a:schemeClr val="tx1">
                    <a:tint val="75000"/>
                  </a:schemeClr>
                </a:solidFill>
              </a:defRPr>
            </a:lvl2pPr>
            <a:lvl3pPr marL="1018348" indent="0">
              <a:buNone/>
              <a:defRPr sz="1800">
                <a:solidFill>
                  <a:schemeClr val="tx1">
                    <a:tint val="75000"/>
                  </a:schemeClr>
                </a:solidFill>
              </a:defRPr>
            </a:lvl3pPr>
            <a:lvl4pPr marL="1527523" indent="0">
              <a:buNone/>
              <a:defRPr sz="1600">
                <a:solidFill>
                  <a:schemeClr val="tx1">
                    <a:tint val="75000"/>
                  </a:schemeClr>
                </a:solidFill>
              </a:defRPr>
            </a:lvl4pPr>
            <a:lvl5pPr marL="2036696" indent="0">
              <a:buNone/>
              <a:defRPr sz="1600">
                <a:solidFill>
                  <a:schemeClr val="tx1">
                    <a:tint val="75000"/>
                  </a:schemeClr>
                </a:solidFill>
              </a:defRPr>
            </a:lvl5pPr>
            <a:lvl6pPr marL="2545871" indent="0">
              <a:buNone/>
              <a:defRPr sz="1600">
                <a:solidFill>
                  <a:schemeClr val="tx1">
                    <a:tint val="75000"/>
                  </a:schemeClr>
                </a:solidFill>
              </a:defRPr>
            </a:lvl6pPr>
            <a:lvl7pPr marL="3055043" indent="0">
              <a:buNone/>
              <a:defRPr sz="1600">
                <a:solidFill>
                  <a:schemeClr val="tx1">
                    <a:tint val="75000"/>
                  </a:schemeClr>
                </a:solidFill>
              </a:defRPr>
            </a:lvl7pPr>
            <a:lvl8pPr marL="3564219" indent="0">
              <a:buNone/>
              <a:defRPr sz="1600">
                <a:solidFill>
                  <a:schemeClr val="tx1">
                    <a:tint val="75000"/>
                  </a:schemeClr>
                </a:solidFill>
              </a:defRPr>
            </a:lvl8pPr>
            <a:lvl9pPr marL="407339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13AC8A-CB50-40C2-A995-188F860AE65A}" type="datetime1">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4" y="2209803"/>
            <a:ext cx="4640580" cy="4733185"/>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113020" y="2209803"/>
            <a:ext cx="4645152" cy="4733185"/>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BDF91212-38F2-4D56-9F2C-690E319E7328}" type="datetime1">
              <a:rPr lang="en-US" smtClean="0"/>
              <a:pPr/>
              <a:t>5/5/2016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E16EBA-0216-4FA1-BFEC-225E79399361}" type="slidenum">
              <a:rPr lang="en-US" smtClean="0"/>
              <a:pPr/>
              <a:t>‹#›</a:t>
            </a:fld>
            <a:endParaRPr 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4" y="2362200"/>
            <a:ext cx="4444207" cy="725064"/>
          </a:xfrm>
        </p:spPr>
        <p:txBody>
          <a:bodyPr anchor="b"/>
          <a:lstStyle>
            <a:lvl1pPr marL="0" indent="0">
              <a:buNone/>
              <a:defRPr sz="2700" b="1"/>
            </a:lvl1pPr>
            <a:lvl2pPr marL="509174" indent="0">
              <a:buNone/>
              <a:defRPr sz="2200" b="1"/>
            </a:lvl2pPr>
            <a:lvl3pPr marL="1018348" indent="0">
              <a:buNone/>
              <a:defRPr sz="2000" b="1"/>
            </a:lvl3pPr>
            <a:lvl4pPr marL="1527523" indent="0">
              <a:buNone/>
              <a:defRPr sz="1800" b="1"/>
            </a:lvl4pPr>
            <a:lvl5pPr marL="2036696" indent="0">
              <a:buNone/>
              <a:defRPr sz="1800" b="1"/>
            </a:lvl5pPr>
            <a:lvl6pPr marL="2545871" indent="0">
              <a:buNone/>
              <a:defRPr sz="1800" b="1"/>
            </a:lvl6pPr>
            <a:lvl7pPr marL="3055043" indent="0">
              <a:buNone/>
              <a:defRPr sz="1800" b="1"/>
            </a:lvl7pPr>
            <a:lvl8pPr marL="3564219" indent="0">
              <a:buNone/>
              <a:defRPr sz="1800" b="1"/>
            </a:lvl8pPr>
            <a:lvl9pPr marL="4073390" indent="0">
              <a:buNone/>
              <a:defRPr sz="1800" b="1"/>
            </a:lvl9pPr>
          </a:lstStyle>
          <a:p>
            <a:pPr lvl="0"/>
            <a:r>
              <a:rPr lang="en-US" dirty="0" smtClean="0"/>
              <a:t>Click to edit Master text styles</a:t>
            </a:r>
          </a:p>
        </p:txBody>
      </p:sp>
      <p:sp>
        <p:nvSpPr>
          <p:cNvPr id="4" name="Content Placeholder 3"/>
          <p:cNvSpPr>
            <a:spLocks noGrp="1"/>
          </p:cNvSpPr>
          <p:nvPr>
            <p:ph sz="half" idx="2"/>
          </p:nvPr>
        </p:nvSpPr>
        <p:spPr>
          <a:xfrm>
            <a:off x="502921" y="3124201"/>
            <a:ext cx="4444207" cy="3818785"/>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5105404" y="2362200"/>
            <a:ext cx="4445953" cy="725064"/>
          </a:xfrm>
        </p:spPr>
        <p:txBody>
          <a:bodyPr anchor="b"/>
          <a:lstStyle>
            <a:lvl1pPr marL="0" indent="0">
              <a:buNone/>
              <a:defRPr sz="2700" b="1"/>
            </a:lvl1pPr>
            <a:lvl2pPr marL="509174" indent="0">
              <a:buNone/>
              <a:defRPr sz="2200" b="1"/>
            </a:lvl2pPr>
            <a:lvl3pPr marL="1018348" indent="0">
              <a:buNone/>
              <a:defRPr sz="2000" b="1"/>
            </a:lvl3pPr>
            <a:lvl4pPr marL="1527523" indent="0">
              <a:buNone/>
              <a:defRPr sz="1800" b="1"/>
            </a:lvl4pPr>
            <a:lvl5pPr marL="2036696" indent="0">
              <a:buNone/>
              <a:defRPr sz="1800" b="1"/>
            </a:lvl5pPr>
            <a:lvl6pPr marL="2545871" indent="0">
              <a:buNone/>
              <a:defRPr sz="1800" b="1"/>
            </a:lvl6pPr>
            <a:lvl7pPr marL="3055043" indent="0">
              <a:buNone/>
              <a:defRPr sz="1800" b="1"/>
            </a:lvl7pPr>
            <a:lvl8pPr marL="3564219" indent="0">
              <a:buNone/>
              <a:defRPr sz="1800" b="1"/>
            </a:lvl8pPr>
            <a:lvl9pPr marL="4073390" indent="0">
              <a:buNone/>
              <a:defRPr sz="1800" b="1"/>
            </a:lvl9pPr>
          </a:lstStyle>
          <a:p>
            <a:pPr lvl="0"/>
            <a:r>
              <a:rPr lang="en-US" dirty="0" smtClean="0"/>
              <a:t>Click to edit Master text styles</a:t>
            </a:r>
          </a:p>
        </p:txBody>
      </p:sp>
      <p:sp>
        <p:nvSpPr>
          <p:cNvPr id="6" name="Content Placeholder 5"/>
          <p:cNvSpPr>
            <a:spLocks noGrp="1"/>
          </p:cNvSpPr>
          <p:nvPr>
            <p:ph sz="quarter" idx="4"/>
          </p:nvPr>
        </p:nvSpPr>
        <p:spPr>
          <a:xfrm>
            <a:off x="5109532" y="3124201"/>
            <a:ext cx="4445953" cy="3818785"/>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3B90A6BC-580D-424A-96E1-C9A053D47B8F}" type="datetime1">
              <a:rPr lang="en-US" smtClean="0"/>
              <a:pPr/>
              <a:t>5/5/2016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B0E033-8EFF-4207-922B-5A6F58C5F699}" type="datetime1">
              <a:rPr lang="en-US" smtClean="0"/>
              <a:pPr/>
              <a:t>5/5/2016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4DC5A2-8A6D-462F-812E-572DB3B594B2}" type="datetime1">
              <a:rPr lang="en-US" smtClean="0"/>
              <a:pPr/>
              <a:t>5/5/2016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
        <p:nvSpPr>
          <p:cNvPr id="5" name="Title 1"/>
          <p:cNvSpPr>
            <a:spLocks noGrp="1"/>
          </p:cNvSpPr>
          <p:nvPr>
            <p:ph type="title"/>
          </p:nvPr>
        </p:nvSpPr>
        <p:spPr>
          <a:xfrm>
            <a:off x="329184" y="1124715"/>
            <a:ext cx="9372600" cy="1033272"/>
          </a:xfrm>
        </p:spPr>
        <p:txBody>
          <a:bodyPr/>
          <a:lstStyle/>
          <a:p>
            <a:r>
              <a:rPr lang="en-US" smtClean="0"/>
              <a:t>Click to edit Master title style</a:t>
            </a:r>
            <a:endParaRPr lang="en-US"/>
          </a:p>
        </p:txBody>
      </p:sp>
      <p:sp>
        <p:nvSpPr>
          <p:cNvPr id="6" name="Content Placeholder 2"/>
          <p:cNvSpPr>
            <a:spLocks noGrp="1"/>
          </p:cNvSpPr>
          <p:nvPr>
            <p:ph idx="1"/>
          </p:nvPr>
        </p:nvSpPr>
        <p:spPr>
          <a:xfrm>
            <a:off x="329184" y="2377440"/>
            <a:ext cx="9372600" cy="47914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txBox="1">
            <a:spLocks/>
          </p:cNvSpPr>
          <p:nvPr userDrawn="1"/>
        </p:nvSpPr>
        <p:spPr>
          <a:xfrm>
            <a:off x="338328" y="7260339"/>
            <a:ext cx="2057400" cy="347472"/>
          </a:xfrm>
          <a:prstGeom prst="rect">
            <a:avLst/>
          </a:prstGeom>
        </p:spPr>
        <p:txBody>
          <a:bodyPr vert="horz" lIns="101835" tIns="50917" rIns="101835" bIns="50917" rtlCol="0" anchor="ctr"/>
          <a:lstStyle/>
          <a:p>
            <a:pPr marL="0" marR="0" lvl="0" indent="0" algn="l" defTabSz="1018348" rtl="0" eaLnBrk="1" fontAlgn="auto" latinLnBrk="0" hangingPunct="1">
              <a:lnSpc>
                <a:spcPct val="100000"/>
              </a:lnSpc>
              <a:spcBef>
                <a:spcPts val="0"/>
              </a:spcBef>
              <a:spcAft>
                <a:spcPts val="0"/>
              </a:spcAft>
              <a:buClrTx/>
              <a:buSzTx/>
              <a:buFontTx/>
              <a:buNone/>
              <a:tabLst/>
              <a:defRPr/>
            </a:pPr>
            <a:fld id="{B6CAB80B-39B1-40A9-9D70-E337B97384B5}" type="datetimeFigureOut">
              <a:rPr kumimoji="0" lang="en-US" sz="16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l" defTabSz="1018348" rtl="0" eaLnBrk="1" fontAlgn="auto" latinLnBrk="0" hangingPunct="1">
                <a:lnSpc>
                  <a:spcPct val="100000"/>
                </a:lnSpc>
                <a:spcBef>
                  <a:spcPts val="0"/>
                </a:spcBef>
                <a:spcAft>
                  <a:spcPts val="0"/>
                </a:spcAft>
                <a:buClrTx/>
                <a:buSzTx/>
                <a:buFontTx/>
                <a:buNone/>
                <a:tabLst/>
                <a:defRPr/>
              </a:pPr>
              <a:t>5/5/2016</a:t>
            </a:fld>
            <a:endParaRPr kumimoji="0" lang="en-US" sz="16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8" name="Slide Number Placeholder 5"/>
          <p:cNvSpPr txBox="1">
            <a:spLocks/>
          </p:cNvSpPr>
          <p:nvPr userDrawn="1"/>
        </p:nvSpPr>
        <p:spPr>
          <a:xfrm>
            <a:off x="7360920" y="7260340"/>
            <a:ext cx="2346960" cy="356616"/>
          </a:xfrm>
          <a:prstGeom prst="rect">
            <a:avLst/>
          </a:prstGeom>
        </p:spPr>
        <p:txBody>
          <a:bodyPr vert="horz" lIns="101835" tIns="50917" rIns="101835" bIns="50917" rtlCol="0" anchor="ctr"/>
          <a:lstStyle/>
          <a:p>
            <a:pPr marL="0" marR="0" lvl="0" indent="0" algn="r" defTabSz="1018348"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9" name="Line 38"/>
          <p:cNvSpPr>
            <a:spLocks noChangeShapeType="1"/>
          </p:cNvSpPr>
          <p:nvPr userDrawn="1"/>
        </p:nvSpPr>
        <p:spPr bwMode="auto">
          <a:xfrm>
            <a:off x="331791" y="2289175"/>
            <a:ext cx="9372600" cy="0"/>
          </a:xfrm>
          <a:prstGeom prst="line">
            <a:avLst/>
          </a:prstGeom>
          <a:noFill/>
          <a:ln w="19050">
            <a:solidFill>
              <a:srgbClr val="000000"/>
            </a:solidFill>
            <a:round/>
            <a:headEnd/>
            <a:tailEnd/>
          </a:ln>
          <a:effectLst/>
        </p:spPr>
        <p:txBody>
          <a:bodyPr wrap="none" lIns="101835" tIns="50917" rIns="101835" bIns="50917" anchor="ctr"/>
          <a:lstStyle/>
          <a:p>
            <a:pPr>
              <a:defRPr/>
            </a:pPr>
            <a:endParaRPr lang="en-US">
              <a:latin typeface="Arial" pitchFamily="34" charset="0"/>
              <a:cs typeface="Arial" pitchFamily="34" charset="0"/>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4" y="1295400"/>
            <a:ext cx="3309144" cy="1316990"/>
          </a:xfrm>
        </p:spPr>
        <p:txBody>
          <a:bodyPr anchor="b"/>
          <a:lstStyle>
            <a:lvl1pPr algn="l">
              <a:defRPr sz="2200" b="1"/>
            </a:lvl1pPr>
          </a:lstStyle>
          <a:p>
            <a:r>
              <a:rPr lang="en-US" dirty="0" smtClean="0"/>
              <a:t>Click to edit Master title style</a:t>
            </a:r>
            <a:endParaRPr lang="en-US" dirty="0"/>
          </a:p>
        </p:txBody>
      </p:sp>
      <p:sp>
        <p:nvSpPr>
          <p:cNvPr id="3" name="Content Placeholder 2"/>
          <p:cNvSpPr>
            <a:spLocks noGrp="1"/>
          </p:cNvSpPr>
          <p:nvPr>
            <p:ph idx="1"/>
          </p:nvPr>
        </p:nvSpPr>
        <p:spPr>
          <a:xfrm>
            <a:off x="3932555" y="1295398"/>
            <a:ext cx="5622925" cy="5669280"/>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502925" y="2667002"/>
            <a:ext cx="3309144" cy="4275985"/>
          </a:xfrm>
        </p:spPr>
        <p:txBody>
          <a:bodyPr/>
          <a:lstStyle>
            <a:lvl1pPr marL="0" indent="0">
              <a:buNone/>
              <a:defRPr sz="1600"/>
            </a:lvl1pPr>
            <a:lvl2pPr marL="509174" indent="0">
              <a:buNone/>
              <a:defRPr sz="1300"/>
            </a:lvl2pPr>
            <a:lvl3pPr marL="1018348" indent="0">
              <a:buNone/>
              <a:defRPr sz="1100"/>
            </a:lvl3pPr>
            <a:lvl4pPr marL="1527523" indent="0">
              <a:buNone/>
              <a:defRPr sz="1000"/>
            </a:lvl4pPr>
            <a:lvl5pPr marL="2036696" indent="0">
              <a:buNone/>
              <a:defRPr sz="1000"/>
            </a:lvl5pPr>
            <a:lvl6pPr marL="2545871" indent="0">
              <a:buNone/>
              <a:defRPr sz="1000"/>
            </a:lvl6pPr>
            <a:lvl7pPr marL="3055043" indent="0">
              <a:buNone/>
              <a:defRPr sz="1000"/>
            </a:lvl7pPr>
            <a:lvl8pPr marL="3564219" indent="0">
              <a:buNone/>
              <a:defRPr sz="1000"/>
            </a:lvl8pPr>
            <a:lvl9pPr marL="4073390" indent="0">
              <a:buNone/>
              <a:defRPr sz="10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A1004899-C44D-4E7E-A3C8-6361523C5032}" type="datetime1">
              <a:rPr lang="en-US" smtClean="0"/>
              <a:pPr/>
              <a:t>5/5/2016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5440680"/>
            <a:ext cx="6035040" cy="642303"/>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971517" y="1143001"/>
            <a:ext cx="6035040" cy="4214918"/>
          </a:xfrm>
        </p:spPr>
        <p:txBody>
          <a:bodyPr/>
          <a:lstStyle>
            <a:lvl1pPr marL="0" indent="0">
              <a:buNone/>
              <a:defRPr sz="3600"/>
            </a:lvl1pPr>
            <a:lvl2pPr marL="509174" indent="0">
              <a:buNone/>
              <a:defRPr sz="3100"/>
            </a:lvl2pPr>
            <a:lvl3pPr marL="1018348" indent="0">
              <a:buNone/>
              <a:defRPr sz="2700"/>
            </a:lvl3pPr>
            <a:lvl4pPr marL="1527523" indent="0">
              <a:buNone/>
              <a:defRPr sz="2200"/>
            </a:lvl4pPr>
            <a:lvl5pPr marL="2036696" indent="0">
              <a:buNone/>
              <a:defRPr sz="2200"/>
            </a:lvl5pPr>
            <a:lvl6pPr marL="2545871" indent="0">
              <a:buNone/>
              <a:defRPr sz="2200"/>
            </a:lvl6pPr>
            <a:lvl7pPr marL="3055043" indent="0">
              <a:buNone/>
              <a:defRPr sz="2200"/>
            </a:lvl7pPr>
            <a:lvl8pPr marL="3564219" indent="0">
              <a:buNone/>
              <a:defRPr sz="2200"/>
            </a:lvl8pPr>
            <a:lvl9pPr marL="4073390" indent="0">
              <a:buNone/>
              <a:defRPr sz="2200"/>
            </a:lvl9pPr>
          </a:lstStyle>
          <a:p>
            <a:endParaRPr lang="en-US"/>
          </a:p>
        </p:txBody>
      </p:sp>
      <p:sp>
        <p:nvSpPr>
          <p:cNvPr id="4" name="Text Placeholder 3"/>
          <p:cNvSpPr>
            <a:spLocks noGrp="1"/>
          </p:cNvSpPr>
          <p:nvPr>
            <p:ph type="body" sz="half" idx="2"/>
          </p:nvPr>
        </p:nvSpPr>
        <p:spPr>
          <a:xfrm>
            <a:off x="1971517" y="6082983"/>
            <a:ext cx="6035040" cy="912177"/>
          </a:xfrm>
        </p:spPr>
        <p:txBody>
          <a:bodyPr/>
          <a:lstStyle>
            <a:lvl1pPr marL="0" indent="0">
              <a:buNone/>
              <a:defRPr sz="1600"/>
            </a:lvl1pPr>
            <a:lvl2pPr marL="509174" indent="0">
              <a:buNone/>
              <a:defRPr sz="1300"/>
            </a:lvl2pPr>
            <a:lvl3pPr marL="1018348" indent="0">
              <a:buNone/>
              <a:defRPr sz="1100"/>
            </a:lvl3pPr>
            <a:lvl4pPr marL="1527523" indent="0">
              <a:buNone/>
              <a:defRPr sz="1000"/>
            </a:lvl4pPr>
            <a:lvl5pPr marL="2036696" indent="0">
              <a:buNone/>
              <a:defRPr sz="1000"/>
            </a:lvl5pPr>
            <a:lvl6pPr marL="2545871" indent="0">
              <a:buNone/>
              <a:defRPr sz="1000"/>
            </a:lvl6pPr>
            <a:lvl7pPr marL="3055043" indent="0">
              <a:buNone/>
              <a:defRPr sz="1000"/>
            </a:lvl7pPr>
            <a:lvl8pPr marL="3564219" indent="0">
              <a:buNone/>
              <a:defRPr sz="1000"/>
            </a:lvl8pPr>
            <a:lvl9pPr marL="407339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5F7CBF-8622-4094-9B65-BF650A5A4EC7}" type="datetime1">
              <a:rPr lang="en-US" smtClean="0"/>
              <a:pPr/>
              <a:t>5/5/2016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D201CB-769B-4704-BDCE-FA680EC312A6}" type="datetime1">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1216152"/>
            <a:ext cx="2263140" cy="57241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2920" y="1216152"/>
            <a:ext cx="6621780" cy="57241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9B3008-5A55-4FD5-8886-06AE70C2ADDB}" type="datetime1">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marL="0" marR="0" indent="0" algn="r" defTabSz="1018348" rtl="0" eaLnBrk="1" fontAlgn="auto" latinLnBrk="0" hangingPunct="1">
              <a:lnSpc>
                <a:spcPct val="100000"/>
              </a:lnSpc>
              <a:spcBef>
                <a:spcPts val="0"/>
              </a:spcBef>
              <a:spcAft>
                <a:spcPts val="0"/>
              </a:spcAft>
              <a:buClrTx/>
              <a:buSzTx/>
              <a:buFontTx/>
              <a:buNone/>
              <a:tabLst/>
              <a:defRPr/>
            </a:lvl1pPr>
          </a:lstStyle>
          <a:p>
            <a:r>
              <a:rPr lang="en-US" dirty="0" smtClean="0"/>
              <a:t>Page </a:t>
            </a:r>
            <a:fld id="{01E16EBA-0216-4FA1-BFEC-225E79399361}" type="slidenum">
              <a:rPr lang="en-US" smtClean="0"/>
              <a:pPr/>
              <a:t>‹#›</a:t>
            </a:fld>
            <a:endParaRPr lang="en-US" dirty="0" smtClean="0"/>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1219202"/>
            <a:ext cx="2263140" cy="5705856"/>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502920" y="1219203"/>
            <a:ext cx="6621780" cy="572378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948C21-E214-41E2-B951-09C8E5ED29FC}" type="datetime1">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lvl1pPr>
              <a:defRPr>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04800" y="2438405"/>
            <a:ext cx="9171432" cy="2881041"/>
          </a:xfrm>
          <a:noFill/>
          <a:ln w="9525">
            <a:noFill/>
            <a:miter lim="800000"/>
            <a:headEnd/>
            <a:tailEnd/>
          </a:ln>
          <a:effectLst/>
        </p:spPr>
        <p:txBody>
          <a:bodyPr lIns="101790" tIns="50896" rIns="101790" bIns="50896" numCol="6">
            <a:spAutoFit/>
          </a:bodyPr>
          <a:lstStyle>
            <a:lvl1pPr algn="l" defTabSz="1018579" rtl="0" fontAlgn="base">
              <a:lnSpc>
                <a:spcPts val="800"/>
              </a:lnSpc>
              <a:spcAft>
                <a:spcPct val="0"/>
              </a:spcAft>
              <a:buNone/>
              <a:defRPr lang="en-US" sz="900" b="1" kern="1200" smtClean="0">
                <a:solidFill>
                  <a:srgbClr val="000000"/>
                </a:solidFill>
                <a:latin typeface="Arial" pitchFamily="34" charset="0"/>
                <a:ea typeface="+mn-ea"/>
                <a:cs typeface="Arial" pitchFamily="34" charset="0"/>
              </a:defRPr>
            </a:lvl1pPr>
            <a:lvl2pPr algn="l" defTabSz="1018579" rtl="0" fontAlgn="base">
              <a:lnSpc>
                <a:spcPts val="800"/>
              </a:lnSpc>
              <a:spcAft>
                <a:spcPct val="0"/>
              </a:spcAft>
              <a:buNone/>
              <a:defRPr lang="en-US" sz="900" b="0" kern="1200" smtClean="0">
                <a:solidFill>
                  <a:srgbClr val="000000"/>
                </a:solidFill>
                <a:latin typeface="Arial" pitchFamily="34" charset="0"/>
                <a:ea typeface="+mn-ea"/>
                <a:cs typeface="Arial" pitchFamily="34" charset="0"/>
              </a:defRPr>
            </a:lvl2pPr>
            <a:lvl3pPr algn="l" defTabSz="1018579" rtl="0" fontAlgn="base">
              <a:lnSpc>
                <a:spcPts val="800"/>
              </a:lnSpc>
              <a:spcAft>
                <a:spcPct val="0"/>
              </a:spcAft>
              <a:buNone/>
              <a:defRPr lang="en-US" sz="900" b="0" kern="1200" smtClean="0">
                <a:solidFill>
                  <a:srgbClr val="000000"/>
                </a:solidFill>
                <a:latin typeface="Arial" pitchFamily="34" charset="0"/>
                <a:ea typeface="+mn-ea"/>
                <a:cs typeface="Arial" pitchFamily="34" charset="0"/>
              </a:defRPr>
            </a:lvl3pPr>
            <a:lvl4pPr algn="l" defTabSz="1018579" rtl="0" fontAlgn="base">
              <a:lnSpc>
                <a:spcPts val="800"/>
              </a:lnSpc>
              <a:spcAft>
                <a:spcPct val="0"/>
              </a:spcAft>
              <a:buNone/>
              <a:defRPr lang="en-US" sz="900" b="0" kern="1200" smtClean="0">
                <a:solidFill>
                  <a:srgbClr val="000000"/>
                </a:solidFill>
                <a:latin typeface="Arial" pitchFamily="34" charset="0"/>
                <a:ea typeface="+mn-ea"/>
                <a:cs typeface="Arial" pitchFamily="34" charset="0"/>
              </a:defRPr>
            </a:lvl4pPr>
            <a:lvl5pPr algn="l" defTabSz="1018579" rtl="0" fontAlgn="base">
              <a:lnSpc>
                <a:spcPts val="800"/>
              </a:lnSpc>
              <a:spcAft>
                <a:spcPct val="0"/>
              </a:spcAft>
              <a:buNone/>
              <a:defRPr lang="en-US" sz="900" b="0" kern="1200" dirty="0">
                <a:solidFill>
                  <a:srgbClr val="000000"/>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dt" sz="half" idx="10"/>
          </p:nvPr>
        </p:nvSpPr>
        <p:spPr>
          <a:ln/>
        </p:spPr>
        <p:txBody>
          <a:bodyPr/>
          <a:lstStyle>
            <a:lvl1pPr>
              <a:defRPr>
                <a:latin typeface="Arial" pitchFamily="34" charset="0"/>
                <a:cs typeface="Arial" pitchFamily="34" charset="0"/>
              </a:defRPr>
            </a:lvl1pPr>
          </a:lstStyle>
          <a:p>
            <a:pPr>
              <a:defRPr/>
            </a:pPr>
            <a:fld id="{CAFE1B43-C3AD-47B4-97A6-BA504B0D0285}" type="datetime1">
              <a:rPr lang="en-US" smtClean="0"/>
              <a:pPr>
                <a:defRPr/>
              </a:pPr>
              <a:t>5/5/2016</a:t>
            </a:fld>
            <a:endParaRPr lang="en-US"/>
          </a:p>
        </p:txBody>
      </p:sp>
      <p:sp>
        <p:nvSpPr>
          <p:cNvPr id="5" name="Rectangle 6"/>
          <p:cNvSpPr>
            <a:spLocks noGrp="1" noChangeArrowheads="1"/>
          </p:cNvSpPr>
          <p:nvPr>
            <p:ph type="ftr" sz="quarter" idx="11"/>
          </p:nvPr>
        </p:nvSpPr>
        <p:spPr>
          <a:ln/>
        </p:spPr>
        <p:txBody>
          <a:bodyPr/>
          <a:lstStyle>
            <a:lvl1pPr>
              <a:defRPr>
                <a:latin typeface="Arial" pitchFamily="34" charset="0"/>
                <a:cs typeface="Arial" pitchFamily="34" charset="0"/>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atin typeface="Arial" pitchFamily="34" charset="0"/>
                <a:cs typeface="Arial" pitchFamily="34" charset="0"/>
              </a:defRPr>
            </a:lvl1p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MAPS">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anchor="t" anchorCtr="0">
            <a:noAutofit/>
          </a:bodyPr>
          <a:lstStyle>
            <a:lvl1pPr>
              <a:defRPr>
                <a:latin typeface="Arial" pitchFamily="34" charset="0"/>
                <a:cs typeface="Arial" pitchFamily="34" charset="0"/>
              </a:defRPr>
            </a:lvl1pPr>
          </a:lstStyle>
          <a:p>
            <a:r>
              <a:rPr lang="en-US" dirty="0" smtClean="0"/>
              <a:t>Click to edit Master title style</a:t>
            </a:r>
            <a:endParaRPr lang="en-US" dirty="0"/>
          </a:p>
        </p:txBody>
      </p:sp>
      <p:sp>
        <p:nvSpPr>
          <p:cNvPr id="4" name="Rectangle 5"/>
          <p:cNvSpPr>
            <a:spLocks noGrp="1" noChangeArrowheads="1"/>
          </p:cNvSpPr>
          <p:nvPr>
            <p:ph type="dt" sz="half" idx="10"/>
          </p:nvPr>
        </p:nvSpPr>
        <p:spPr>
          <a:ln/>
        </p:spPr>
        <p:txBody>
          <a:bodyPr/>
          <a:lstStyle>
            <a:lvl1pPr>
              <a:defRPr>
                <a:latin typeface="Arial" pitchFamily="34" charset="0"/>
                <a:cs typeface="Arial" pitchFamily="34" charset="0"/>
              </a:defRPr>
            </a:lvl1pPr>
          </a:lstStyle>
          <a:p>
            <a:pPr>
              <a:defRPr/>
            </a:pPr>
            <a:fld id="{7044805D-0E86-4927-A0B2-2C1B76AD6F9D}" type="datetime1">
              <a:rPr lang="en-US" smtClean="0"/>
              <a:pPr>
                <a:defRPr/>
              </a:pPr>
              <a:t>5/5/2016</a:t>
            </a:fld>
            <a:endParaRPr lang="en-US"/>
          </a:p>
        </p:txBody>
      </p:sp>
      <p:sp>
        <p:nvSpPr>
          <p:cNvPr id="5" name="Rectangle 6"/>
          <p:cNvSpPr>
            <a:spLocks noGrp="1" noChangeArrowheads="1"/>
          </p:cNvSpPr>
          <p:nvPr>
            <p:ph type="ftr" sz="quarter" idx="11"/>
          </p:nvPr>
        </p:nvSpPr>
        <p:spPr>
          <a:ln/>
        </p:spPr>
        <p:txBody>
          <a:bodyPr/>
          <a:lstStyle>
            <a:lvl1pPr>
              <a:defRPr>
                <a:latin typeface="Arial" pitchFamily="34" charset="0"/>
                <a:cs typeface="Arial" pitchFamily="34" charset="0"/>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atin typeface="Arial" pitchFamily="34" charset="0"/>
                <a:cs typeface="Arial" pitchFamily="34" charset="0"/>
              </a:defRPr>
            </a:lvl1pPr>
          </a:lstStyle>
          <a:p>
            <a:r>
              <a:rPr lang="en-US" dirty="0" smtClean="0"/>
              <a:t>Page </a:t>
            </a:r>
            <a:fld id="{01E16EBA-0216-4FA1-BFEC-225E79399361}" type="slidenum">
              <a:rPr lang="en-US" smtClean="0"/>
              <a:pPr/>
              <a:t>‹#›</a:t>
            </a:fld>
            <a:endParaRPr lang="en-US" dirty="0"/>
          </a:p>
        </p:txBody>
      </p:sp>
      <p:sp>
        <p:nvSpPr>
          <p:cNvPr id="7" name="Content Placeholder 2"/>
          <p:cNvSpPr>
            <a:spLocks noGrp="1"/>
          </p:cNvSpPr>
          <p:nvPr>
            <p:ph idx="1"/>
          </p:nvPr>
        </p:nvSpPr>
        <p:spPr>
          <a:xfrm>
            <a:off x="304800" y="2438399"/>
            <a:ext cx="9171432" cy="2880360"/>
          </a:xfrm>
          <a:noFill/>
          <a:ln w="9525">
            <a:noFill/>
            <a:miter lim="800000"/>
            <a:headEnd/>
            <a:tailEnd/>
          </a:ln>
          <a:effectLst/>
        </p:spPr>
        <p:txBody>
          <a:bodyPr wrap="square" lIns="101790" tIns="50896" rIns="101790" bIns="50896" numCol="6">
            <a:spAutoFit/>
          </a:bodyPr>
          <a:lstStyle>
            <a:lvl1pPr algn="l" defTabSz="1018579" rtl="0" eaLnBrk="1" fontAlgn="base" hangingPunct="1">
              <a:lnSpc>
                <a:spcPts val="800"/>
              </a:lnSpc>
              <a:spcBef>
                <a:spcPct val="25000"/>
              </a:spcBef>
              <a:spcAft>
                <a:spcPct val="0"/>
              </a:spcAft>
              <a:buNone/>
              <a:defRPr lang="en-US" sz="900" b="1" kern="1200" dirty="0" smtClean="0">
                <a:solidFill>
                  <a:srgbClr val="000000"/>
                </a:solidFill>
                <a:latin typeface="Arial" pitchFamily="34" charset="0"/>
                <a:ea typeface="+mn-ea"/>
                <a:cs typeface="Arial" pitchFamily="34" charset="0"/>
              </a:defRPr>
            </a:lvl1pPr>
            <a:lvl2pPr algn="l" defTabSz="1018579" rtl="0" eaLnBrk="1" fontAlgn="base" hangingPunct="1">
              <a:lnSpc>
                <a:spcPts val="800"/>
              </a:lnSpc>
              <a:spcBef>
                <a:spcPct val="25000"/>
              </a:spcBef>
              <a:spcAft>
                <a:spcPct val="0"/>
              </a:spcAft>
              <a:buNone/>
              <a:defRPr lang="en-US" sz="900" b="0" kern="1200" dirty="0" smtClean="0">
                <a:solidFill>
                  <a:srgbClr val="000000"/>
                </a:solidFill>
                <a:latin typeface="Arial" pitchFamily="34" charset="0"/>
                <a:ea typeface="+mn-ea"/>
                <a:cs typeface="Arial" pitchFamily="34" charset="0"/>
              </a:defRPr>
            </a:lvl2pPr>
            <a:lvl3pPr marL="1206442" algn="l" defTabSz="1018579" rtl="0" eaLnBrk="1" fontAlgn="base" hangingPunct="1">
              <a:lnSpc>
                <a:spcPts val="800"/>
              </a:lnSpc>
              <a:spcBef>
                <a:spcPct val="25000"/>
              </a:spcBef>
              <a:spcAft>
                <a:spcPct val="0"/>
              </a:spcAft>
              <a:buNone/>
              <a:defRPr lang="en-US" sz="900" b="0" kern="1200" dirty="0" smtClean="0">
                <a:solidFill>
                  <a:srgbClr val="000000"/>
                </a:solidFill>
                <a:latin typeface="Arial" pitchFamily="34" charset="0"/>
                <a:ea typeface="+mn-ea"/>
                <a:cs typeface="Arial" pitchFamily="34" charset="0"/>
              </a:defRPr>
            </a:lvl3pPr>
            <a:lvl4pPr marL="1590312" algn="l" defTabSz="1018579" rtl="0" eaLnBrk="1" fontAlgn="base" hangingPunct="1">
              <a:lnSpc>
                <a:spcPts val="800"/>
              </a:lnSpc>
              <a:spcBef>
                <a:spcPts val="162"/>
              </a:spcBef>
              <a:spcAft>
                <a:spcPct val="0"/>
              </a:spcAft>
              <a:buNone/>
              <a:defRPr lang="en-US" sz="900" b="0" kern="1200" dirty="0" smtClean="0">
                <a:solidFill>
                  <a:srgbClr val="000000"/>
                </a:solidFill>
                <a:latin typeface="Arial" pitchFamily="34" charset="0"/>
                <a:ea typeface="+mn-ea"/>
                <a:cs typeface="Arial" pitchFamily="34" charset="0"/>
              </a:defRPr>
            </a:lvl4pPr>
            <a:lvl5pPr marL="1974180" algn="l" defTabSz="1018579" rtl="0" eaLnBrk="1" fontAlgn="base" hangingPunct="1">
              <a:lnSpc>
                <a:spcPts val="800"/>
              </a:lnSpc>
              <a:spcBef>
                <a:spcPts val="162"/>
              </a:spcBef>
              <a:spcAft>
                <a:spcPct val="0"/>
              </a:spcAft>
              <a:buNone/>
              <a:defRPr lang="en-US" sz="900" b="0" kern="1200" dirty="0">
                <a:solidFill>
                  <a:srgbClr val="000000"/>
                </a:solidFill>
                <a:latin typeface="Arial" pitchFamily="34" charset="0"/>
                <a:ea typeface="+mn-ea"/>
                <a:cs typeface="Arial" pitchFamily="34" charset="0"/>
              </a:defRPr>
            </a:lvl5pPr>
          </a:lstStyle>
          <a:p>
            <a:pPr marL="318938" lvl="0" indent="-318938" algn="l" defTabSz="1018579" rtl="0" eaLnBrk="1" fontAlgn="base" hangingPunct="1">
              <a:lnSpc>
                <a:spcPts val="800"/>
              </a:lnSpc>
              <a:spcBef>
                <a:spcPct val="25000"/>
              </a:spcBef>
              <a:spcAft>
                <a:spcPct val="0"/>
              </a:spcAft>
              <a:buNone/>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7" name="Content Placeholder 6"/>
          <p:cNvSpPr>
            <a:spLocks noGrp="1"/>
          </p:cNvSpPr>
          <p:nvPr>
            <p:ph sz="quarter" idx="13"/>
          </p:nvPr>
        </p:nvSpPr>
        <p:spPr>
          <a:xfrm>
            <a:off x="304804" y="2667001"/>
            <a:ext cx="9380220" cy="1656864"/>
          </a:xfrm>
          <a:noFill/>
          <a:ln w="9525">
            <a:noFill/>
            <a:miter lim="800000"/>
            <a:headEnd/>
            <a:tailEnd/>
          </a:ln>
          <a:effectLst/>
        </p:spPr>
        <p:txBody>
          <a:bodyPr wrap="square" lIns="0" tIns="0" rIns="0" bIns="0">
            <a:spAutoFit/>
          </a:bodyPr>
          <a:lstStyle>
            <a:lvl1pPr algn="l" rtl="0" eaLnBrk="0" fontAlgn="base"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1pPr>
            <a:lvl2pPr algn="l" rtl="0" eaLnBrk="0" fontAlgn="base"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2pPr>
            <a:lvl3pPr algn="l" rtl="0" eaLnBrk="0" fontAlgn="base" hangingPunct="0">
              <a:lnSpc>
                <a:spcPct val="95000"/>
              </a:lnSpc>
              <a:spcBef>
                <a:spcPct val="0"/>
              </a:spcBef>
              <a:spcAft>
                <a:spcPct val="0"/>
              </a:spcAft>
              <a:buNone/>
              <a:defRPr lang="en-US" sz="2200" b="1" kern="1200" smtClean="0">
                <a:solidFill>
                  <a:srgbClr val="000000"/>
                </a:solidFill>
                <a:latin typeface="Arial" pitchFamily="34" charset="0"/>
                <a:ea typeface="+mn-ea"/>
                <a:cs typeface="Arial" pitchFamily="34" charset="0"/>
              </a:defRPr>
            </a:lvl3pPr>
            <a:lvl4pPr algn="l" rtl="0" eaLnBrk="0" fontAlgn="base" hangingPunct="0">
              <a:lnSpc>
                <a:spcPct val="95000"/>
              </a:lnSpc>
              <a:spcBef>
                <a:spcPct val="0"/>
              </a:spcBef>
              <a:spcAft>
                <a:spcPct val="0"/>
              </a:spcAft>
              <a:buNone/>
              <a:defRPr lang="en-US" sz="2200" b="1" kern="1200" smtClean="0">
                <a:solidFill>
                  <a:srgbClr val="000000"/>
                </a:solidFill>
                <a:latin typeface="Arial" pitchFamily="34" charset="0"/>
                <a:ea typeface="+mn-ea"/>
                <a:cs typeface="Arial" pitchFamily="34" charset="0"/>
              </a:defRPr>
            </a:lvl4pPr>
            <a:lvl5pPr algn="l" rtl="0" eaLnBrk="0" fontAlgn="base" hangingPunct="0">
              <a:lnSpc>
                <a:spcPct val="95000"/>
              </a:lnSpc>
              <a:spcBef>
                <a:spcPct val="0"/>
              </a:spcBef>
              <a:spcAft>
                <a:spcPct val="0"/>
              </a:spcAft>
              <a:buNone/>
              <a:defRPr lang="en-US" sz="2200" b="1" kern="1200" dirty="0">
                <a:solidFill>
                  <a:srgbClr val="000000"/>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Line 38"/>
          <p:cNvSpPr>
            <a:spLocks noChangeShapeType="1"/>
          </p:cNvSpPr>
          <p:nvPr userDrawn="1"/>
        </p:nvSpPr>
        <p:spPr bwMode="auto">
          <a:xfrm>
            <a:off x="329184" y="2286000"/>
            <a:ext cx="9372600" cy="0"/>
          </a:xfrm>
          <a:prstGeom prst="line">
            <a:avLst/>
          </a:prstGeom>
          <a:noFill/>
          <a:ln w="19050">
            <a:solidFill>
              <a:srgbClr val="000000"/>
            </a:solidFill>
            <a:round/>
            <a:headEnd/>
            <a:tailEnd/>
          </a:ln>
          <a:effectLst/>
        </p:spPr>
        <p:txBody>
          <a:bodyPr wrap="none" lIns="113463" tIns="56732" rIns="113463" bIns="56732" anchor="ctr"/>
          <a:lstStyle/>
          <a:p>
            <a:pPr>
              <a:defRPr/>
            </a:pPr>
            <a:endParaRPr lang="en-US">
              <a:latin typeface="Arial" pitchFamily="34" charset="0"/>
              <a:cs typeface="Arial" pitchFamily="34" charset="0"/>
            </a:endParaRPr>
          </a:p>
        </p:txBody>
      </p:sp>
      <p:sp>
        <p:nvSpPr>
          <p:cNvPr id="11" name="Date Placeholder 3"/>
          <p:cNvSpPr>
            <a:spLocks noGrp="1"/>
          </p:cNvSpPr>
          <p:nvPr>
            <p:ph type="dt" sz="half" idx="10"/>
          </p:nvPr>
        </p:nvSpPr>
        <p:spPr>
          <a:xfrm>
            <a:off x="338328" y="7260339"/>
            <a:ext cx="2057400" cy="347472"/>
          </a:xfrm>
        </p:spPr>
        <p:txBody>
          <a:bodyPr/>
          <a:lstStyle/>
          <a:p>
            <a:fld id="{379B2B52-3AE0-4C85-9343-B830AC4B5FD5}" type="datetime1">
              <a:rPr lang="en-US" smtClean="0"/>
              <a:pPr/>
              <a:t>5/5/2016</a:t>
            </a:fld>
            <a:endParaRPr lang="en-US"/>
          </a:p>
        </p:txBody>
      </p:sp>
      <p:sp>
        <p:nvSpPr>
          <p:cNvPr id="12" name="Footer Placeholder 4"/>
          <p:cNvSpPr>
            <a:spLocks noGrp="1"/>
          </p:cNvSpPr>
          <p:nvPr>
            <p:ph type="ftr" sz="quarter" idx="11"/>
          </p:nvPr>
        </p:nvSpPr>
        <p:spPr>
          <a:xfrm>
            <a:off x="3436620" y="7260340"/>
            <a:ext cx="3185160" cy="356616"/>
          </a:xfrm>
        </p:spPr>
        <p:txBody>
          <a:bodyPr/>
          <a:lstStyle/>
          <a:p>
            <a:endParaRPr lang="en-US"/>
          </a:p>
        </p:txBody>
      </p:sp>
      <p:sp>
        <p:nvSpPr>
          <p:cNvPr id="13" name="Slide Number Placeholder 5"/>
          <p:cNvSpPr>
            <a:spLocks noGrp="1"/>
          </p:cNvSpPr>
          <p:nvPr>
            <p:ph type="sldNum" sz="quarter" idx="12"/>
          </p:nvPr>
        </p:nvSpPr>
        <p:spPr>
          <a:xfrm>
            <a:off x="7360920" y="7260340"/>
            <a:ext cx="2346960" cy="356616"/>
          </a:xfrm>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type="title">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6767170"/>
            <a:ext cx="10058400" cy="10052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1823" tIns="50911" rIns="101823" bIns="50911" anchor="ctr"/>
          <a:lstStyle/>
          <a:p>
            <a:pPr algn="ctr" defTabSz="1018228"/>
            <a:endParaRPr lang="en-US" sz="2000" dirty="0">
              <a:solidFill>
                <a:prstClr val="white"/>
              </a:solidFill>
            </a:endParaRPr>
          </a:p>
        </p:txBody>
      </p:sp>
      <p:sp>
        <p:nvSpPr>
          <p:cNvPr id="10" name="Rectangle 9"/>
          <p:cNvSpPr/>
          <p:nvPr/>
        </p:nvSpPr>
        <p:spPr>
          <a:xfrm>
            <a:off x="-10058" y="6860438"/>
            <a:ext cx="2474366" cy="80833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1823" tIns="50911" rIns="101823" bIns="50911" anchor="ctr"/>
          <a:lstStyle/>
          <a:p>
            <a:pPr algn="ctr" defTabSz="1018228"/>
            <a:endParaRPr lang="en-US" sz="2000" dirty="0">
              <a:solidFill>
                <a:prstClr val="white"/>
              </a:solidFill>
            </a:endParaRPr>
          </a:p>
        </p:txBody>
      </p:sp>
      <p:sp>
        <p:nvSpPr>
          <p:cNvPr id="11" name="Rectangle 10"/>
          <p:cNvSpPr/>
          <p:nvPr/>
        </p:nvSpPr>
        <p:spPr>
          <a:xfrm>
            <a:off x="2595067" y="6850075"/>
            <a:ext cx="7463333" cy="80833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1823" tIns="50911" rIns="101823" bIns="50911" anchor="ctr"/>
          <a:lstStyle/>
          <a:p>
            <a:pPr algn="ctr" defTabSz="1018228"/>
            <a:endParaRPr lang="en-US" sz="2000" dirty="0">
              <a:solidFill>
                <a:prstClr val="white"/>
              </a:solidFill>
            </a:endParaRPr>
          </a:p>
        </p:txBody>
      </p:sp>
      <p:sp>
        <p:nvSpPr>
          <p:cNvPr id="8" name="Title 7"/>
          <p:cNvSpPr>
            <a:spLocks noGrp="1"/>
          </p:cNvSpPr>
          <p:nvPr>
            <p:ph type="ctrTitle"/>
          </p:nvPr>
        </p:nvSpPr>
        <p:spPr>
          <a:xfrm>
            <a:off x="2598420" y="4577080"/>
            <a:ext cx="7124700" cy="207264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598420" y="6856709"/>
            <a:ext cx="7376160" cy="777240"/>
          </a:xfrm>
        </p:spPr>
        <p:txBody>
          <a:bodyPr anchor="ctr">
            <a:normAutofit/>
          </a:bodyPr>
          <a:lstStyle>
            <a:lvl1pPr marL="0" indent="0" algn="l">
              <a:buNone/>
              <a:defRPr sz="2900">
                <a:solidFill>
                  <a:srgbClr val="FFFFFF"/>
                </a:solidFill>
              </a:defRPr>
            </a:lvl1pPr>
            <a:lvl2pPr marL="509115" indent="0" algn="ctr">
              <a:buNone/>
            </a:lvl2pPr>
            <a:lvl3pPr marL="1018228" indent="0" algn="ctr">
              <a:buNone/>
            </a:lvl3pPr>
            <a:lvl4pPr marL="1527344" indent="0" algn="ctr">
              <a:buNone/>
            </a:lvl4pPr>
            <a:lvl5pPr marL="2036458" indent="0" algn="ctr">
              <a:buNone/>
            </a:lvl5pPr>
            <a:lvl6pPr marL="2545574" indent="0" algn="ctr">
              <a:buNone/>
            </a:lvl6pPr>
            <a:lvl7pPr marL="3054686" indent="0" algn="ctr">
              <a:buNone/>
            </a:lvl7pPr>
            <a:lvl8pPr marL="3563802" indent="0" algn="ctr">
              <a:buNone/>
            </a:lvl8pPr>
            <a:lvl9pPr marL="4072914"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83820" y="6877859"/>
            <a:ext cx="2263140" cy="777240"/>
          </a:xfrm>
        </p:spPr>
        <p:txBody>
          <a:bodyPr>
            <a:noAutofit/>
          </a:bodyPr>
          <a:lstStyle>
            <a:lvl1pPr algn="ctr">
              <a:defRPr sz="2200">
                <a:solidFill>
                  <a:srgbClr val="FFFFFF"/>
                </a:solidFill>
              </a:defRPr>
            </a:lvl1pPr>
          </a:lstStyle>
          <a:p>
            <a:fld id="{54709E91-4443-402D-AEE1-D96F583698AB}" type="datetime1">
              <a:rPr lang="en-US" smtClean="0"/>
              <a:pPr/>
              <a:t>5/5/2016</a:t>
            </a:fld>
            <a:endParaRPr lang="en-US" dirty="0"/>
          </a:p>
        </p:txBody>
      </p:sp>
      <p:sp>
        <p:nvSpPr>
          <p:cNvPr id="17" name="Footer Placeholder 16"/>
          <p:cNvSpPr>
            <a:spLocks noGrp="1"/>
          </p:cNvSpPr>
          <p:nvPr>
            <p:ph type="ftr" sz="quarter" idx="11"/>
          </p:nvPr>
        </p:nvSpPr>
        <p:spPr>
          <a:xfrm>
            <a:off x="2293932" y="268077"/>
            <a:ext cx="6454140" cy="413808"/>
          </a:xfrm>
        </p:spPr>
        <p:txBody>
          <a:bodyPr/>
          <a:lstStyle>
            <a:lvl1pPr algn="r">
              <a:defRPr>
                <a:solidFill>
                  <a:schemeClr val="tx2"/>
                </a:solidFill>
              </a:defRPr>
            </a:lvl1pPr>
          </a:lstStyle>
          <a:p>
            <a:endParaRPr lang="en-US" dirty="0">
              <a:solidFill>
                <a:srgbClr val="EEECE1"/>
              </a:solidFill>
            </a:endParaRPr>
          </a:p>
        </p:txBody>
      </p:sp>
      <p:sp>
        <p:nvSpPr>
          <p:cNvPr id="29" name="Slide Number Placeholder 28"/>
          <p:cNvSpPr>
            <a:spLocks noGrp="1"/>
          </p:cNvSpPr>
          <p:nvPr>
            <p:ph type="sldNum" sz="quarter" idx="12"/>
          </p:nvPr>
        </p:nvSpPr>
        <p:spPr>
          <a:xfrm>
            <a:off x="8801100" y="259080"/>
            <a:ext cx="922020" cy="431800"/>
          </a:xfrm>
        </p:spPr>
        <p:txBody>
          <a:bodyPr/>
          <a:lstStyle>
            <a:lvl1pPr>
              <a:defRPr>
                <a:solidFill>
                  <a:schemeClr val="tx2"/>
                </a:solidFill>
              </a:defRPr>
            </a:lvl1pPr>
          </a:lstStyle>
          <a:p>
            <a:fld id="{3438930D-1DA5-4388-9D2C-CCE534411CDC}" type="slidenum">
              <a:rPr lang="en-US" smtClean="0">
                <a:solidFill>
                  <a:srgbClr val="EEECE1"/>
                </a:solidFill>
              </a:rPr>
              <a:pPr/>
              <a:t>‹#›</a:t>
            </a:fld>
            <a:endParaRPr lang="en-US" dirty="0">
              <a:solidFill>
                <a:srgbClr val="EEECE1"/>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2414482"/>
            <a:ext cx="8549640" cy="1666028"/>
          </a:xfrm>
        </p:spPr>
        <p:txBody>
          <a:bodyPr/>
          <a:lstStyle/>
          <a:p>
            <a:r>
              <a:rPr lang="en-US" smtClean="0"/>
              <a:t>Click to edit Master title style</a:t>
            </a:r>
            <a:endParaRPr lang="en-US"/>
          </a:p>
        </p:txBody>
      </p:sp>
      <p:sp>
        <p:nvSpPr>
          <p:cNvPr id="3" name="Subtitle 2"/>
          <p:cNvSpPr>
            <a:spLocks noGrp="1"/>
          </p:cNvSpPr>
          <p:nvPr>
            <p:ph type="subTitle" idx="1"/>
          </p:nvPr>
        </p:nvSpPr>
        <p:spPr>
          <a:xfrm>
            <a:off x="1508760" y="4404360"/>
            <a:ext cx="7040880" cy="1986280"/>
          </a:xfrm>
        </p:spPr>
        <p:txBody>
          <a:bodyPr/>
          <a:lstStyle>
            <a:lvl1pPr marL="0" indent="0" algn="ctr">
              <a:buNone/>
              <a:defRPr>
                <a:solidFill>
                  <a:schemeClr val="tx1">
                    <a:tint val="75000"/>
                  </a:schemeClr>
                </a:solidFill>
              </a:defRPr>
            </a:lvl1pPr>
            <a:lvl2pPr marL="508521" indent="0" algn="ctr">
              <a:buNone/>
              <a:defRPr>
                <a:solidFill>
                  <a:schemeClr val="tx1">
                    <a:tint val="75000"/>
                  </a:schemeClr>
                </a:solidFill>
              </a:defRPr>
            </a:lvl2pPr>
            <a:lvl3pPr marL="1017038" indent="0" algn="ctr">
              <a:buNone/>
              <a:defRPr>
                <a:solidFill>
                  <a:schemeClr val="tx1">
                    <a:tint val="75000"/>
                  </a:schemeClr>
                </a:solidFill>
              </a:defRPr>
            </a:lvl3pPr>
            <a:lvl4pPr marL="1525559" indent="0" algn="ctr">
              <a:buNone/>
              <a:defRPr>
                <a:solidFill>
                  <a:schemeClr val="tx1">
                    <a:tint val="75000"/>
                  </a:schemeClr>
                </a:solidFill>
              </a:defRPr>
            </a:lvl4pPr>
            <a:lvl5pPr marL="2034077" indent="0" algn="ctr">
              <a:buNone/>
              <a:defRPr>
                <a:solidFill>
                  <a:schemeClr val="tx1">
                    <a:tint val="75000"/>
                  </a:schemeClr>
                </a:solidFill>
              </a:defRPr>
            </a:lvl5pPr>
            <a:lvl6pPr marL="2542599" indent="0" algn="ctr">
              <a:buNone/>
              <a:defRPr>
                <a:solidFill>
                  <a:schemeClr val="tx1">
                    <a:tint val="75000"/>
                  </a:schemeClr>
                </a:solidFill>
              </a:defRPr>
            </a:lvl6pPr>
            <a:lvl7pPr marL="3051115" indent="0" algn="ctr">
              <a:buNone/>
              <a:defRPr>
                <a:solidFill>
                  <a:schemeClr val="tx1">
                    <a:tint val="75000"/>
                  </a:schemeClr>
                </a:solidFill>
              </a:defRPr>
            </a:lvl7pPr>
            <a:lvl8pPr marL="3559637" indent="0" algn="ctr">
              <a:buNone/>
              <a:defRPr>
                <a:solidFill>
                  <a:schemeClr val="tx1">
                    <a:tint val="75000"/>
                  </a:schemeClr>
                </a:solidFill>
              </a:defRPr>
            </a:lvl8pPr>
            <a:lvl9pPr marL="406815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A6E252-CDCD-49ED-9308-945ECCDF2721}" type="datetime1">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Page </a:t>
            </a:r>
            <a:fld id="{01E16EBA-0216-4FA1-BFEC-225E79399361}" type="slidenum">
              <a:rPr lang="en-US" smtClean="0"/>
              <a:pPr/>
              <a:t>‹#›</a:t>
            </a:fld>
            <a:endParaRPr lang="en-US" dirty="0"/>
          </a:p>
        </p:txBody>
      </p:sp>
      <p:cxnSp>
        <p:nvCxnSpPr>
          <p:cNvPr id="7" name="Straight Connector 6"/>
          <p:cNvCxnSpPr/>
          <p:nvPr userDrawn="1"/>
        </p:nvCxnSpPr>
        <p:spPr>
          <a:xfrm>
            <a:off x="338328" y="3172968"/>
            <a:ext cx="93726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873661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13BFD2-CD7C-4E72-A40F-D9A4B9F82B98}" type="datetime1">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Page </a:t>
            </a:r>
            <a:fld id="{01E16EBA-0216-4FA1-BFEC-225E79399361}" type="slidenum">
              <a:rPr lang="en-US" smtClean="0"/>
              <a:pPr/>
              <a:t>‹#›</a:t>
            </a:fld>
            <a:endParaRPr lang="en-US" dirty="0"/>
          </a:p>
        </p:txBody>
      </p:sp>
      <p:sp>
        <p:nvSpPr>
          <p:cNvPr id="7" name="Line 38"/>
          <p:cNvSpPr>
            <a:spLocks noChangeShapeType="1"/>
          </p:cNvSpPr>
          <p:nvPr userDrawn="1"/>
        </p:nvSpPr>
        <p:spPr bwMode="auto">
          <a:xfrm>
            <a:off x="331791" y="2289175"/>
            <a:ext cx="9372600" cy="0"/>
          </a:xfrm>
          <a:prstGeom prst="line">
            <a:avLst/>
          </a:prstGeom>
          <a:noFill/>
          <a:ln w="19050">
            <a:solidFill>
              <a:schemeClr val="tx1"/>
            </a:solidFill>
            <a:round/>
            <a:headEnd/>
            <a:tailEnd/>
          </a:ln>
          <a:effectLst/>
        </p:spPr>
        <p:txBody>
          <a:bodyPr wrap="none" lIns="101835" tIns="50917" rIns="101835" bIns="50917" anchor="ctr"/>
          <a:lstStyle/>
          <a:p>
            <a:pPr>
              <a:defRPr/>
            </a:pPr>
            <a:endParaRPr lang="en-US">
              <a:latin typeface="Arial" pitchFamily="34" charset="0"/>
              <a:cs typeface="Arial" pitchFamily="34" charset="0"/>
            </a:endParaRPr>
          </a:p>
        </p:txBody>
      </p:sp>
    </p:spTree>
    <p:extLst>
      <p:ext uri="{BB962C8B-B14F-4D97-AF65-F5344CB8AC3E}">
        <p14:creationId xmlns:p14="http://schemas.microsoft.com/office/powerpoint/2010/main" val="364462912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4994504"/>
            <a:ext cx="8549640" cy="1543685"/>
          </a:xfrm>
        </p:spPr>
        <p:txBody>
          <a:bodyPr anchor="t"/>
          <a:lstStyle>
            <a:lvl1pPr algn="l">
              <a:defRPr sz="4500" b="1" cap="all"/>
            </a:lvl1pPr>
          </a:lstStyle>
          <a:p>
            <a:r>
              <a:rPr lang="en-US" smtClean="0"/>
              <a:t>Click to edit Master title style</a:t>
            </a:r>
            <a:endParaRPr lang="en-US"/>
          </a:p>
        </p:txBody>
      </p:sp>
      <p:sp>
        <p:nvSpPr>
          <p:cNvPr id="3" name="Text Placeholder 2"/>
          <p:cNvSpPr>
            <a:spLocks noGrp="1"/>
          </p:cNvSpPr>
          <p:nvPr>
            <p:ph type="body" idx="1"/>
          </p:nvPr>
        </p:nvSpPr>
        <p:spPr>
          <a:xfrm>
            <a:off x="794544" y="3294275"/>
            <a:ext cx="8549640" cy="1700212"/>
          </a:xfrm>
        </p:spPr>
        <p:txBody>
          <a:bodyPr anchor="b"/>
          <a:lstStyle>
            <a:lvl1pPr marL="0" indent="0">
              <a:buNone/>
              <a:defRPr sz="2200">
                <a:solidFill>
                  <a:schemeClr val="tx1">
                    <a:tint val="75000"/>
                  </a:schemeClr>
                </a:solidFill>
              </a:defRPr>
            </a:lvl1pPr>
            <a:lvl2pPr marL="508521" indent="0">
              <a:buNone/>
              <a:defRPr sz="2000">
                <a:solidFill>
                  <a:schemeClr val="tx1">
                    <a:tint val="75000"/>
                  </a:schemeClr>
                </a:solidFill>
              </a:defRPr>
            </a:lvl2pPr>
            <a:lvl3pPr marL="1017038" indent="0">
              <a:buNone/>
              <a:defRPr sz="1800">
                <a:solidFill>
                  <a:schemeClr val="tx1">
                    <a:tint val="75000"/>
                  </a:schemeClr>
                </a:solidFill>
              </a:defRPr>
            </a:lvl3pPr>
            <a:lvl4pPr marL="1525559" indent="0">
              <a:buNone/>
              <a:defRPr sz="1600">
                <a:solidFill>
                  <a:schemeClr val="tx1">
                    <a:tint val="75000"/>
                  </a:schemeClr>
                </a:solidFill>
              </a:defRPr>
            </a:lvl4pPr>
            <a:lvl5pPr marL="2034077" indent="0">
              <a:buNone/>
              <a:defRPr sz="1600">
                <a:solidFill>
                  <a:schemeClr val="tx1">
                    <a:tint val="75000"/>
                  </a:schemeClr>
                </a:solidFill>
              </a:defRPr>
            </a:lvl5pPr>
            <a:lvl6pPr marL="2542599" indent="0">
              <a:buNone/>
              <a:defRPr sz="1600">
                <a:solidFill>
                  <a:schemeClr val="tx1">
                    <a:tint val="75000"/>
                  </a:schemeClr>
                </a:solidFill>
              </a:defRPr>
            </a:lvl6pPr>
            <a:lvl7pPr marL="3051115" indent="0">
              <a:buNone/>
              <a:defRPr sz="1600">
                <a:solidFill>
                  <a:schemeClr val="tx1">
                    <a:tint val="75000"/>
                  </a:schemeClr>
                </a:solidFill>
              </a:defRPr>
            </a:lvl7pPr>
            <a:lvl8pPr marL="3559637" indent="0">
              <a:buNone/>
              <a:defRPr sz="1600">
                <a:solidFill>
                  <a:schemeClr val="tx1">
                    <a:tint val="75000"/>
                  </a:schemeClr>
                </a:solidFill>
              </a:defRPr>
            </a:lvl8pPr>
            <a:lvl9pPr marL="4068155"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4A399F-8096-4569-934A-A157B8A80794}" type="datetime1">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Page </a:t>
            </a:r>
            <a:fld id="{01E16EBA-0216-4FA1-BFEC-225E79399361}" type="slidenum">
              <a:rPr lang="en-US" smtClean="0"/>
              <a:pPr/>
              <a:t>‹#›</a:t>
            </a:fld>
            <a:endParaRPr lang="en-US" dirty="0"/>
          </a:p>
        </p:txBody>
      </p:sp>
    </p:spTree>
    <p:extLst>
      <p:ext uri="{BB962C8B-B14F-4D97-AF65-F5344CB8AC3E}">
        <p14:creationId xmlns:p14="http://schemas.microsoft.com/office/powerpoint/2010/main" val="59381177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53562" y="2054648"/>
            <a:ext cx="4894738" cy="5814907"/>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615957" y="2054648"/>
            <a:ext cx="4894739" cy="5814907"/>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B6B60C8-CEB1-488B-A50A-EB38037F0BF7}" type="datetime1">
              <a:rPr lang="en-US" smtClean="0"/>
              <a:pPr/>
              <a:t>5/5/2016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Page </a:t>
            </a:r>
            <a:fld id="{01E16EBA-0216-4FA1-BFEC-225E79399361}" type="slidenum">
              <a:rPr lang="en-US" smtClean="0"/>
              <a:pPr/>
              <a:t>‹#›</a:t>
            </a:fld>
            <a:endParaRPr lang="en-US" dirty="0"/>
          </a:p>
        </p:txBody>
      </p:sp>
    </p:spTree>
    <p:extLst>
      <p:ext uri="{BB962C8B-B14F-4D97-AF65-F5344CB8AC3E}">
        <p14:creationId xmlns:p14="http://schemas.microsoft.com/office/powerpoint/2010/main" val="3001629243"/>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311256"/>
            <a:ext cx="9052560" cy="1295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2921" y="1739795"/>
            <a:ext cx="4444207" cy="725064"/>
          </a:xfrm>
        </p:spPr>
        <p:txBody>
          <a:bodyPr anchor="b"/>
          <a:lstStyle>
            <a:lvl1pPr marL="0" indent="0">
              <a:buNone/>
              <a:defRPr sz="2700" b="1"/>
            </a:lvl1pPr>
            <a:lvl2pPr marL="508521" indent="0">
              <a:buNone/>
              <a:defRPr sz="2200" b="1"/>
            </a:lvl2pPr>
            <a:lvl3pPr marL="1017038" indent="0">
              <a:buNone/>
              <a:defRPr sz="2000" b="1"/>
            </a:lvl3pPr>
            <a:lvl4pPr marL="1525559" indent="0">
              <a:buNone/>
              <a:defRPr sz="1800" b="1"/>
            </a:lvl4pPr>
            <a:lvl5pPr marL="2034077" indent="0">
              <a:buNone/>
              <a:defRPr sz="1800" b="1"/>
            </a:lvl5pPr>
            <a:lvl6pPr marL="2542599" indent="0">
              <a:buNone/>
              <a:defRPr sz="1800" b="1"/>
            </a:lvl6pPr>
            <a:lvl7pPr marL="3051115" indent="0">
              <a:buNone/>
              <a:defRPr sz="1800" b="1"/>
            </a:lvl7pPr>
            <a:lvl8pPr marL="3559637" indent="0">
              <a:buNone/>
              <a:defRPr sz="1800" b="1"/>
            </a:lvl8pPr>
            <a:lvl9pPr marL="4068155"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02921" y="2464859"/>
            <a:ext cx="4444207" cy="4478126"/>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09544" y="1739795"/>
            <a:ext cx="4445953" cy="725064"/>
          </a:xfrm>
        </p:spPr>
        <p:txBody>
          <a:bodyPr anchor="b"/>
          <a:lstStyle>
            <a:lvl1pPr marL="0" indent="0">
              <a:buNone/>
              <a:defRPr sz="2700" b="1"/>
            </a:lvl1pPr>
            <a:lvl2pPr marL="508521" indent="0">
              <a:buNone/>
              <a:defRPr sz="2200" b="1"/>
            </a:lvl2pPr>
            <a:lvl3pPr marL="1017038" indent="0">
              <a:buNone/>
              <a:defRPr sz="2000" b="1"/>
            </a:lvl3pPr>
            <a:lvl4pPr marL="1525559" indent="0">
              <a:buNone/>
              <a:defRPr sz="1800" b="1"/>
            </a:lvl4pPr>
            <a:lvl5pPr marL="2034077" indent="0">
              <a:buNone/>
              <a:defRPr sz="1800" b="1"/>
            </a:lvl5pPr>
            <a:lvl6pPr marL="2542599" indent="0">
              <a:buNone/>
              <a:defRPr sz="1800" b="1"/>
            </a:lvl6pPr>
            <a:lvl7pPr marL="3051115" indent="0">
              <a:buNone/>
              <a:defRPr sz="1800" b="1"/>
            </a:lvl7pPr>
            <a:lvl8pPr marL="3559637" indent="0">
              <a:buNone/>
              <a:defRPr sz="1800" b="1"/>
            </a:lvl8pPr>
            <a:lvl9pPr marL="4068155"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109544" y="2464859"/>
            <a:ext cx="4445953" cy="4478126"/>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6BA97D-76FE-409D-848E-EA48B58E0399}" type="datetime1">
              <a:rPr lang="en-US" smtClean="0"/>
              <a:pPr/>
              <a:t>5/5/2016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smtClean="0"/>
              <a:t>Page </a:t>
            </a:r>
            <a:fld id="{01E16EBA-0216-4FA1-BFEC-225E79399361}" type="slidenum">
              <a:rPr lang="en-US" smtClean="0"/>
              <a:pPr/>
              <a:t>‹#›</a:t>
            </a:fld>
            <a:endParaRPr lang="en-US" dirty="0"/>
          </a:p>
        </p:txBody>
      </p:sp>
    </p:spTree>
    <p:extLst>
      <p:ext uri="{BB962C8B-B14F-4D97-AF65-F5344CB8AC3E}">
        <p14:creationId xmlns:p14="http://schemas.microsoft.com/office/powerpoint/2010/main" val="1144991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lIns="0" rIns="0" anchor="t" anchorCtr="0"/>
          <a:lstStyle>
            <a:lvl1pPr>
              <a:defRPr>
                <a:latin typeface="Arial"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01752" y="2359156"/>
            <a:ext cx="9171432" cy="2881041"/>
          </a:xfrm>
          <a:noFill/>
          <a:ln w="9525">
            <a:noFill/>
            <a:miter lim="800000"/>
            <a:headEnd/>
            <a:tailEnd/>
          </a:ln>
          <a:effectLst/>
        </p:spPr>
        <p:txBody>
          <a:bodyPr lIns="101790" tIns="50896" rIns="101790" bIns="50896" numCol="6">
            <a:spAutoFit/>
          </a:bodyPr>
          <a:lstStyle>
            <a:lvl1pPr algn="l" defTabSz="1018579" rtl="0" fontAlgn="base">
              <a:lnSpc>
                <a:spcPts val="800"/>
              </a:lnSpc>
              <a:spcAft>
                <a:spcPct val="0"/>
              </a:spcAft>
              <a:buNone/>
              <a:defRPr lang="en-US" sz="900" b="1" kern="1200" smtClean="0">
                <a:solidFill>
                  <a:schemeClr val="tx1"/>
                </a:solidFill>
                <a:latin typeface="Arial" pitchFamily="34" charset="0"/>
                <a:ea typeface="+mn-ea"/>
                <a:cs typeface="Arial" pitchFamily="34" charset="0"/>
              </a:defRPr>
            </a:lvl1pPr>
            <a:lvl2pPr algn="l" defTabSz="1018579" rtl="0" fontAlgn="base">
              <a:lnSpc>
                <a:spcPts val="800"/>
              </a:lnSpc>
              <a:spcAft>
                <a:spcPct val="0"/>
              </a:spcAft>
              <a:buNone/>
              <a:defRPr lang="en-US" sz="900" b="0" kern="1200" smtClean="0">
                <a:solidFill>
                  <a:schemeClr val="tx1"/>
                </a:solidFill>
                <a:latin typeface="Arial" pitchFamily="34" charset="0"/>
                <a:ea typeface="+mn-ea"/>
                <a:cs typeface="Arial" pitchFamily="34" charset="0"/>
              </a:defRPr>
            </a:lvl2pPr>
            <a:lvl3pPr algn="l" defTabSz="1018579" rtl="0" fontAlgn="base">
              <a:lnSpc>
                <a:spcPts val="800"/>
              </a:lnSpc>
              <a:spcAft>
                <a:spcPct val="0"/>
              </a:spcAft>
              <a:buNone/>
              <a:defRPr lang="en-US" sz="900" b="0" kern="1200" smtClean="0">
                <a:solidFill>
                  <a:schemeClr val="tx1"/>
                </a:solidFill>
                <a:latin typeface="Arial" pitchFamily="34" charset="0"/>
                <a:ea typeface="+mn-ea"/>
                <a:cs typeface="Arial" pitchFamily="34" charset="0"/>
              </a:defRPr>
            </a:lvl3pPr>
            <a:lvl4pPr algn="l" defTabSz="1018579" rtl="0" fontAlgn="base">
              <a:lnSpc>
                <a:spcPts val="800"/>
              </a:lnSpc>
              <a:spcAft>
                <a:spcPct val="0"/>
              </a:spcAft>
              <a:buNone/>
              <a:defRPr lang="en-US" sz="900" b="0" kern="1200" smtClean="0">
                <a:solidFill>
                  <a:schemeClr val="tx1"/>
                </a:solidFill>
                <a:latin typeface="Arial" pitchFamily="34" charset="0"/>
                <a:ea typeface="+mn-ea"/>
                <a:cs typeface="Arial" pitchFamily="34" charset="0"/>
              </a:defRPr>
            </a:lvl4pPr>
            <a:lvl5pPr algn="l" defTabSz="1018579" rtl="0" fontAlgn="base">
              <a:lnSpc>
                <a:spcPts val="800"/>
              </a:lnSpc>
              <a:spcAft>
                <a:spcPct val="0"/>
              </a:spcAft>
              <a:buNone/>
              <a:defRPr lang="en-US" sz="900" b="0" kern="1200" dirty="0">
                <a:solidFill>
                  <a:schemeClr val="tx1"/>
                </a:solidFill>
                <a:latin typeface="Arial" pitchFamily="34" charset="0"/>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
          <p:cNvSpPr>
            <a:spLocks noGrp="1" noChangeArrowheads="1"/>
          </p:cNvSpPr>
          <p:nvPr>
            <p:ph type="dt" sz="half" idx="10"/>
          </p:nvPr>
        </p:nvSpPr>
        <p:spPr>
          <a:ln/>
        </p:spPr>
        <p:txBody>
          <a:bodyPr/>
          <a:lstStyle>
            <a:lvl1pPr>
              <a:defRPr>
                <a:latin typeface="Arial" pitchFamily="34" charset="0"/>
                <a:cs typeface="Arial" pitchFamily="34" charset="0"/>
              </a:defRPr>
            </a:lvl1pPr>
          </a:lstStyle>
          <a:p>
            <a:pPr>
              <a:defRPr/>
            </a:pPr>
            <a:fld id="{13C1FF84-4C96-4819-9C5E-DBFDAD175BBE}" type="datetime1">
              <a:rPr lang="en-US" smtClean="0"/>
              <a:pPr>
                <a:defRPr/>
              </a:pPr>
              <a:t>5/5/2016</a:t>
            </a:fld>
            <a:endParaRPr lang="en-US"/>
          </a:p>
        </p:txBody>
      </p:sp>
      <p:sp>
        <p:nvSpPr>
          <p:cNvPr id="5" name="Rectangle 6"/>
          <p:cNvSpPr>
            <a:spLocks noGrp="1" noChangeArrowheads="1"/>
          </p:cNvSpPr>
          <p:nvPr>
            <p:ph type="ftr" sz="quarter" idx="11"/>
          </p:nvPr>
        </p:nvSpPr>
        <p:spPr>
          <a:ln/>
        </p:spPr>
        <p:txBody>
          <a:bodyPr/>
          <a:lstStyle>
            <a:lvl1pPr>
              <a:defRPr>
                <a:latin typeface="Arial" pitchFamily="34" charset="0"/>
                <a:cs typeface="Arial" pitchFamily="34" charset="0"/>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atin typeface="Arial" pitchFamily="34" charset="0"/>
                <a:cs typeface="Arial" pitchFamily="34" charset="0"/>
              </a:defRPr>
            </a:lvl1p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AF0598-38C4-42DD-94B1-64DA6D2394C8}" type="datetime1">
              <a:rPr lang="en-US" smtClean="0"/>
              <a:pPr/>
              <a:t>5/5/2016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smtClean="0"/>
              <a:t>Page </a:t>
            </a:r>
            <a:fld id="{01E16EBA-0216-4FA1-BFEC-225E79399361}" type="slidenum">
              <a:rPr lang="en-US" smtClean="0"/>
              <a:pPr/>
              <a:t>‹#›</a:t>
            </a:fld>
            <a:endParaRPr lang="en-US" dirty="0"/>
          </a:p>
        </p:txBody>
      </p:sp>
    </p:spTree>
    <p:extLst>
      <p:ext uri="{BB962C8B-B14F-4D97-AF65-F5344CB8AC3E}">
        <p14:creationId xmlns:p14="http://schemas.microsoft.com/office/powerpoint/2010/main" val="127930805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2EBF65-BB55-498A-AB70-5F4176A22043}" type="datetime1">
              <a:rPr lang="en-US" smtClean="0"/>
              <a:pPr/>
              <a:t>5/5/2016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r>
              <a:rPr lang="en-US" smtClean="0"/>
              <a:t>Page </a:t>
            </a:r>
            <a:fld id="{01E16EBA-0216-4FA1-BFEC-225E79399361}" type="slidenum">
              <a:rPr lang="en-US" smtClean="0"/>
              <a:pPr/>
              <a:t>‹#›</a:t>
            </a:fld>
            <a:endParaRPr lang="en-US" dirty="0"/>
          </a:p>
        </p:txBody>
      </p:sp>
    </p:spTree>
    <p:extLst>
      <p:ext uri="{BB962C8B-B14F-4D97-AF65-F5344CB8AC3E}">
        <p14:creationId xmlns:p14="http://schemas.microsoft.com/office/powerpoint/2010/main" val="2910547270"/>
      </p:ext>
    </p:extLst>
  </p:cSld>
  <p:clrMapOvr>
    <a:masterClrMapping/>
  </p:clrMapOvr>
  <p:hf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5" y="309457"/>
            <a:ext cx="3309144" cy="1316990"/>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932555" y="309457"/>
            <a:ext cx="5622925" cy="6633528"/>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2925" y="1626447"/>
            <a:ext cx="3309144" cy="5316538"/>
          </a:xfrm>
        </p:spPr>
        <p:txBody>
          <a:bodyPr/>
          <a:lstStyle>
            <a:lvl1pPr marL="0" indent="0">
              <a:buNone/>
              <a:defRPr sz="1600"/>
            </a:lvl1pPr>
            <a:lvl2pPr marL="508521" indent="0">
              <a:buNone/>
              <a:defRPr sz="1300"/>
            </a:lvl2pPr>
            <a:lvl3pPr marL="1017038" indent="0">
              <a:buNone/>
              <a:defRPr sz="1100"/>
            </a:lvl3pPr>
            <a:lvl4pPr marL="1525559" indent="0">
              <a:buNone/>
              <a:defRPr sz="1000"/>
            </a:lvl4pPr>
            <a:lvl5pPr marL="2034077" indent="0">
              <a:buNone/>
              <a:defRPr sz="1000"/>
            </a:lvl5pPr>
            <a:lvl6pPr marL="2542599" indent="0">
              <a:buNone/>
              <a:defRPr sz="1000"/>
            </a:lvl6pPr>
            <a:lvl7pPr marL="3051115" indent="0">
              <a:buNone/>
              <a:defRPr sz="1000"/>
            </a:lvl7pPr>
            <a:lvl8pPr marL="3559637" indent="0">
              <a:buNone/>
              <a:defRPr sz="1000"/>
            </a:lvl8pPr>
            <a:lvl9pPr marL="4068155"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8B5F5C-080C-4D7A-BC82-AB042600D59D}" type="datetime1">
              <a:rPr lang="en-US" smtClean="0"/>
              <a:pPr/>
              <a:t>5/5/2016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Page </a:t>
            </a:r>
            <a:fld id="{01E16EBA-0216-4FA1-BFEC-225E79399361}" type="slidenum">
              <a:rPr lang="en-US" smtClean="0"/>
              <a:pPr/>
              <a:t>‹#›</a:t>
            </a:fld>
            <a:endParaRPr lang="en-US" dirty="0"/>
          </a:p>
        </p:txBody>
      </p:sp>
    </p:spTree>
    <p:extLst>
      <p:ext uri="{BB962C8B-B14F-4D97-AF65-F5344CB8AC3E}">
        <p14:creationId xmlns:p14="http://schemas.microsoft.com/office/powerpoint/2010/main" val="3454946891"/>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5440680"/>
            <a:ext cx="6035040" cy="642303"/>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971517" y="694478"/>
            <a:ext cx="6035040" cy="4663440"/>
          </a:xfrm>
        </p:spPr>
        <p:txBody>
          <a:bodyPr/>
          <a:lstStyle>
            <a:lvl1pPr marL="0" indent="0">
              <a:buNone/>
              <a:defRPr sz="3600"/>
            </a:lvl1pPr>
            <a:lvl2pPr marL="508521" indent="0">
              <a:buNone/>
              <a:defRPr sz="3100"/>
            </a:lvl2pPr>
            <a:lvl3pPr marL="1017038" indent="0">
              <a:buNone/>
              <a:defRPr sz="2700"/>
            </a:lvl3pPr>
            <a:lvl4pPr marL="1525559" indent="0">
              <a:buNone/>
              <a:defRPr sz="2200"/>
            </a:lvl4pPr>
            <a:lvl5pPr marL="2034077" indent="0">
              <a:buNone/>
              <a:defRPr sz="2200"/>
            </a:lvl5pPr>
            <a:lvl6pPr marL="2542599" indent="0">
              <a:buNone/>
              <a:defRPr sz="2200"/>
            </a:lvl6pPr>
            <a:lvl7pPr marL="3051115" indent="0">
              <a:buNone/>
              <a:defRPr sz="2200"/>
            </a:lvl7pPr>
            <a:lvl8pPr marL="3559637" indent="0">
              <a:buNone/>
              <a:defRPr sz="2200"/>
            </a:lvl8pPr>
            <a:lvl9pPr marL="4068155" indent="0">
              <a:buNone/>
              <a:defRPr sz="2200"/>
            </a:lvl9pPr>
          </a:lstStyle>
          <a:p>
            <a:endParaRPr lang="en-US"/>
          </a:p>
        </p:txBody>
      </p:sp>
      <p:sp>
        <p:nvSpPr>
          <p:cNvPr id="4" name="Text Placeholder 3"/>
          <p:cNvSpPr>
            <a:spLocks noGrp="1"/>
          </p:cNvSpPr>
          <p:nvPr>
            <p:ph type="body" sz="half" idx="2"/>
          </p:nvPr>
        </p:nvSpPr>
        <p:spPr>
          <a:xfrm>
            <a:off x="1971517" y="6082983"/>
            <a:ext cx="6035040" cy="912177"/>
          </a:xfrm>
        </p:spPr>
        <p:txBody>
          <a:bodyPr/>
          <a:lstStyle>
            <a:lvl1pPr marL="0" indent="0">
              <a:buNone/>
              <a:defRPr sz="1600"/>
            </a:lvl1pPr>
            <a:lvl2pPr marL="508521" indent="0">
              <a:buNone/>
              <a:defRPr sz="1300"/>
            </a:lvl2pPr>
            <a:lvl3pPr marL="1017038" indent="0">
              <a:buNone/>
              <a:defRPr sz="1100"/>
            </a:lvl3pPr>
            <a:lvl4pPr marL="1525559" indent="0">
              <a:buNone/>
              <a:defRPr sz="1000"/>
            </a:lvl4pPr>
            <a:lvl5pPr marL="2034077" indent="0">
              <a:buNone/>
              <a:defRPr sz="1000"/>
            </a:lvl5pPr>
            <a:lvl6pPr marL="2542599" indent="0">
              <a:buNone/>
              <a:defRPr sz="1000"/>
            </a:lvl6pPr>
            <a:lvl7pPr marL="3051115" indent="0">
              <a:buNone/>
              <a:defRPr sz="1000"/>
            </a:lvl7pPr>
            <a:lvl8pPr marL="3559637" indent="0">
              <a:buNone/>
              <a:defRPr sz="1000"/>
            </a:lvl8pPr>
            <a:lvl9pPr marL="4068155"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A1E4B9-8FB4-442C-9F6B-762D21F27E18}" type="datetime1">
              <a:rPr lang="en-US" smtClean="0"/>
              <a:pPr/>
              <a:t>5/5/2016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Page </a:t>
            </a:r>
            <a:fld id="{01E16EBA-0216-4FA1-BFEC-225E79399361}" type="slidenum">
              <a:rPr lang="en-US" smtClean="0"/>
              <a:pPr/>
              <a:t>‹#›</a:t>
            </a:fld>
            <a:endParaRPr lang="en-US" dirty="0"/>
          </a:p>
        </p:txBody>
      </p:sp>
    </p:spTree>
    <p:extLst>
      <p:ext uri="{BB962C8B-B14F-4D97-AF65-F5344CB8AC3E}">
        <p14:creationId xmlns:p14="http://schemas.microsoft.com/office/powerpoint/2010/main" val="29079095"/>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C03D64-A88C-40C0-A6EA-9B69CAA6FF38}" type="datetime1">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Page </a:t>
            </a:r>
            <a:fld id="{01E16EBA-0216-4FA1-BFEC-225E79399361}" type="slidenum">
              <a:rPr lang="en-US" smtClean="0"/>
              <a:pPr/>
              <a:t>‹#›</a:t>
            </a:fld>
            <a:endParaRPr lang="en-US" dirty="0"/>
          </a:p>
        </p:txBody>
      </p:sp>
    </p:spTree>
    <p:extLst>
      <p:ext uri="{BB962C8B-B14F-4D97-AF65-F5344CB8AC3E}">
        <p14:creationId xmlns:p14="http://schemas.microsoft.com/office/powerpoint/2010/main" val="3500571549"/>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022272" y="352637"/>
            <a:ext cx="2488407" cy="751691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53567" y="352637"/>
            <a:ext cx="7301071" cy="751691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66FE05-D50B-41EF-BCC8-7E1756F38852}" type="datetime1">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Page </a:t>
            </a:r>
            <a:fld id="{01E16EBA-0216-4FA1-BFEC-225E79399361}" type="slidenum">
              <a:rPr lang="en-US" smtClean="0"/>
              <a:pPr/>
              <a:t>‹#›</a:t>
            </a:fld>
            <a:endParaRPr lang="en-US" dirty="0"/>
          </a:p>
        </p:txBody>
      </p:sp>
    </p:spTree>
    <p:extLst>
      <p:ext uri="{BB962C8B-B14F-4D97-AF65-F5344CB8AC3E}">
        <p14:creationId xmlns:p14="http://schemas.microsoft.com/office/powerpoint/2010/main" val="33297665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08762" y="2241003"/>
            <a:ext cx="7795259" cy="2542676"/>
          </a:xfrm>
        </p:spPr>
        <p:txBody>
          <a:bodyPr wrap="square" lIns="0" rIns="0" anchor="b">
            <a:noAutofit/>
          </a:bodyPr>
          <a:lstStyle>
            <a:lvl1pPr algn="l">
              <a:defRPr sz="4500" spc="-11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1508759" y="4783679"/>
            <a:ext cx="7795258" cy="1986280"/>
          </a:xfrm>
        </p:spPr>
        <p:txBody>
          <a:bodyPr lIns="0" rIns="0">
            <a:normAutofit/>
          </a:bodyPr>
          <a:lstStyle>
            <a:lvl1pPr marL="0" indent="0" algn="l">
              <a:buNone/>
              <a:defRPr sz="2700" cap="none">
                <a:solidFill>
                  <a:schemeClr val="accent3"/>
                </a:solidFill>
              </a:defRPr>
            </a:lvl1pPr>
            <a:lvl2pPr marL="509174" indent="0" algn="ctr">
              <a:buNone/>
              <a:defRPr>
                <a:solidFill>
                  <a:schemeClr val="tx1">
                    <a:tint val="75000"/>
                  </a:schemeClr>
                </a:solidFill>
              </a:defRPr>
            </a:lvl2pPr>
            <a:lvl3pPr marL="1018348" indent="0" algn="ctr">
              <a:buNone/>
              <a:defRPr>
                <a:solidFill>
                  <a:schemeClr val="tx1">
                    <a:tint val="75000"/>
                  </a:schemeClr>
                </a:solidFill>
              </a:defRPr>
            </a:lvl3pPr>
            <a:lvl4pPr marL="1527523" indent="0" algn="ctr">
              <a:buNone/>
              <a:defRPr>
                <a:solidFill>
                  <a:schemeClr val="tx1">
                    <a:tint val="75000"/>
                  </a:schemeClr>
                </a:solidFill>
              </a:defRPr>
            </a:lvl4pPr>
            <a:lvl5pPr marL="2036696" indent="0" algn="ctr">
              <a:buNone/>
              <a:defRPr>
                <a:solidFill>
                  <a:schemeClr val="tx1">
                    <a:tint val="75000"/>
                  </a:schemeClr>
                </a:solidFill>
              </a:defRPr>
            </a:lvl5pPr>
            <a:lvl6pPr marL="2545871" indent="0" algn="ctr">
              <a:buNone/>
              <a:defRPr>
                <a:solidFill>
                  <a:schemeClr val="tx1">
                    <a:tint val="75000"/>
                  </a:schemeClr>
                </a:solidFill>
              </a:defRPr>
            </a:lvl6pPr>
            <a:lvl7pPr marL="3055043" indent="0" algn="ctr">
              <a:buNone/>
              <a:defRPr>
                <a:solidFill>
                  <a:schemeClr val="tx1">
                    <a:tint val="75000"/>
                  </a:schemeClr>
                </a:solidFill>
              </a:defRPr>
            </a:lvl7pPr>
            <a:lvl8pPr marL="3564219" indent="0" algn="ctr">
              <a:buNone/>
              <a:defRPr>
                <a:solidFill>
                  <a:schemeClr val="tx1">
                    <a:tint val="75000"/>
                  </a:schemeClr>
                </a:solidFill>
              </a:defRPr>
            </a:lvl8pPr>
            <a:lvl9pPr marL="407339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p:txBody>
          <a:bodyPr/>
          <a:lstStyle/>
          <a:p>
            <a:endParaRPr lang="en-US" dirty="0">
              <a:solidFill>
                <a:srgbClr val="034763">
                  <a:tint val="75000"/>
                </a:srgbClr>
              </a:solidFill>
            </a:endParaRPr>
          </a:p>
        </p:txBody>
      </p:sp>
      <p:sp>
        <p:nvSpPr>
          <p:cNvPr id="6" name="Slide Number Placeholder 5"/>
          <p:cNvSpPr>
            <a:spLocks noGrp="1"/>
          </p:cNvSpPr>
          <p:nvPr>
            <p:ph type="sldNum" sz="quarter" idx="12"/>
          </p:nvPr>
        </p:nvSpPr>
        <p:spPr/>
        <p:txBody>
          <a:bodyPr/>
          <a:lstStyle/>
          <a:p>
            <a:fld id="{91974DF9-AD47-4691-BA21-BBFCE3637A9A}" type="slidenum">
              <a:rPr lang="en-US" smtClean="0">
                <a:solidFill>
                  <a:srgbClr val="034763">
                    <a:tint val="75000"/>
                  </a:srgbClr>
                </a:solidFill>
              </a:rPr>
              <a:pPr/>
              <a:t>‹#›</a:t>
            </a:fld>
            <a:endParaRPr lang="en-US" dirty="0">
              <a:solidFill>
                <a:srgbClr val="034763">
                  <a:tint val="75000"/>
                </a:srgbClr>
              </a:solidFill>
            </a:endParaRPr>
          </a:p>
        </p:txBody>
      </p:sp>
    </p:spTree>
    <p:extLst>
      <p:ext uri="{BB962C8B-B14F-4D97-AF65-F5344CB8AC3E}">
        <p14:creationId xmlns:p14="http://schemas.microsoft.com/office/powerpoint/2010/main" val="182819724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4078" y="2468866"/>
            <a:ext cx="8031407" cy="4565972"/>
          </a:xfrm>
        </p:spPr>
        <p:txBody>
          <a:bodyPr/>
          <a:lstStyle>
            <a:lvl2pPr>
              <a:buClr>
                <a:schemeClr val="accent3"/>
              </a:buClr>
              <a:defRPr/>
            </a:lvl2pPr>
            <a:lvl3pPr>
              <a:buClr>
                <a:schemeClr val="accent1"/>
              </a:buClr>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solidFill>
                <a:srgbClr val="034763">
                  <a:tint val="75000"/>
                </a:srgbClr>
              </a:solidFill>
            </a:endParaRPr>
          </a:p>
        </p:txBody>
      </p:sp>
      <p:sp>
        <p:nvSpPr>
          <p:cNvPr id="6" name="Slide Number Placeholder 5"/>
          <p:cNvSpPr>
            <a:spLocks noGrp="1"/>
          </p:cNvSpPr>
          <p:nvPr>
            <p:ph type="sldNum" sz="quarter" idx="12"/>
          </p:nvPr>
        </p:nvSpPr>
        <p:spPr/>
        <p:txBody>
          <a:bodyPr/>
          <a:lstStyle/>
          <a:p>
            <a:fld id="{146A9FE5-CD39-614C-BF41-ADCD1E6B07BD}" type="slidenum">
              <a:rPr lang="en-US" smtClean="0">
                <a:solidFill>
                  <a:srgbClr val="034763">
                    <a:tint val="75000"/>
                  </a:srgbClr>
                </a:solidFill>
              </a:rPr>
              <a:pPr/>
              <a:t>‹#›</a:t>
            </a:fld>
            <a:endParaRPr lang="en-US" dirty="0">
              <a:solidFill>
                <a:srgbClr val="034763">
                  <a:tint val="75000"/>
                </a:srgbClr>
              </a:solidFill>
            </a:endParaRPr>
          </a:p>
        </p:txBody>
      </p:sp>
    </p:spTree>
    <p:extLst>
      <p:ext uri="{BB962C8B-B14F-4D97-AF65-F5344CB8AC3E}">
        <p14:creationId xmlns:p14="http://schemas.microsoft.com/office/powerpoint/2010/main" val="711425358"/>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8536" y="4072955"/>
            <a:ext cx="8185648" cy="1543685"/>
          </a:xfrm>
        </p:spPr>
        <p:txBody>
          <a:bodyPr wrap="square" anchor="t">
            <a:noAutofit/>
          </a:bodyPr>
          <a:lstStyle>
            <a:lvl1pPr algn="l">
              <a:lnSpc>
                <a:spcPts val="4457"/>
              </a:lnSpc>
              <a:defRPr sz="4500" b="1" cap="all">
                <a:solidFill>
                  <a:schemeClr val="accent4"/>
                </a:solidFill>
                <a:latin typeface="+mn-lt"/>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8536" y="2372739"/>
            <a:ext cx="8185648" cy="1700212"/>
          </a:xfrm>
        </p:spPr>
        <p:txBody>
          <a:bodyPr anchor="b">
            <a:normAutofit/>
          </a:bodyPr>
          <a:lstStyle>
            <a:lvl1pPr marL="0" indent="0">
              <a:buNone/>
              <a:defRPr sz="2700">
                <a:solidFill>
                  <a:schemeClr val="tx1"/>
                </a:solidFill>
                <a:latin typeface="+mn-lt"/>
              </a:defRPr>
            </a:lvl1pPr>
            <a:lvl2pPr marL="509174" indent="0">
              <a:buNone/>
              <a:defRPr sz="2000">
                <a:solidFill>
                  <a:schemeClr val="tx1">
                    <a:tint val="75000"/>
                  </a:schemeClr>
                </a:solidFill>
              </a:defRPr>
            </a:lvl2pPr>
            <a:lvl3pPr marL="1018348" indent="0">
              <a:buNone/>
              <a:defRPr sz="1800">
                <a:solidFill>
                  <a:schemeClr val="tx1">
                    <a:tint val="75000"/>
                  </a:schemeClr>
                </a:solidFill>
              </a:defRPr>
            </a:lvl3pPr>
            <a:lvl4pPr marL="1527523" indent="0">
              <a:buNone/>
              <a:defRPr sz="1600">
                <a:solidFill>
                  <a:schemeClr val="tx1">
                    <a:tint val="75000"/>
                  </a:schemeClr>
                </a:solidFill>
              </a:defRPr>
            </a:lvl4pPr>
            <a:lvl5pPr marL="2036696" indent="0">
              <a:buNone/>
              <a:defRPr sz="1600">
                <a:solidFill>
                  <a:schemeClr val="tx1">
                    <a:tint val="75000"/>
                  </a:schemeClr>
                </a:solidFill>
              </a:defRPr>
            </a:lvl5pPr>
            <a:lvl6pPr marL="2545871" indent="0">
              <a:buNone/>
              <a:defRPr sz="1600">
                <a:solidFill>
                  <a:schemeClr val="tx1">
                    <a:tint val="75000"/>
                  </a:schemeClr>
                </a:solidFill>
              </a:defRPr>
            </a:lvl6pPr>
            <a:lvl7pPr marL="3055043" indent="0">
              <a:buNone/>
              <a:defRPr sz="1600">
                <a:solidFill>
                  <a:schemeClr val="tx1">
                    <a:tint val="75000"/>
                  </a:schemeClr>
                </a:solidFill>
              </a:defRPr>
            </a:lvl7pPr>
            <a:lvl8pPr marL="3564219" indent="0">
              <a:buNone/>
              <a:defRPr sz="1600">
                <a:solidFill>
                  <a:schemeClr val="tx1">
                    <a:tint val="75000"/>
                  </a:schemeClr>
                </a:solidFill>
              </a:defRPr>
            </a:lvl8pPr>
            <a:lvl9pPr marL="407339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02920" y="7203864"/>
            <a:ext cx="2346960" cy="413808"/>
          </a:xfrm>
          <a:prstGeom prst="rect">
            <a:avLst/>
          </a:prstGeom>
        </p:spPr>
        <p:txBody>
          <a:bodyPr lIns="101835" tIns="50917" rIns="101835" bIns="50917"/>
          <a:lstStyle/>
          <a:p>
            <a:pPr defTabSz="509174"/>
            <a:endParaRPr lang="en-US" dirty="0">
              <a:solidFill>
                <a:srgbClr val="034763"/>
              </a:solidFill>
            </a:endParaRPr>
          </a:p>
        </p:txBody>
      </p:sp>
      <p:sp>
        <p:nvSpPr>
          <p:cNvPr id="5" name="Footer Placeholder 4"/>
          <p:cNvSpPr>
            <a:spLocks noGrp="1"/>
          </p:cNvSpPr>
          <p:nvPr>
            <p:ph type="ftr" sz="quarter" idx="11"/>
          </p:nvPr>
        </p:nvSpPr>
        <p:spPr/>
        <p:txBody>
          <a:bodyPr/>
          <a:lstStyle/>
          <a:p>
            <a:endParaRPr lang="en-US" dirty="0">
              <a:solidFill>
                <a:srgbClr val="034763">
                  <a:tint val="75000"/>
                </a:srgbClr>
              </a:solidFill>
            </a:endParaRPr>
          </a:p>
        </p:txBody>
      </p:sp>
      <p:sp>
        <p:nvSpPr>
          <p:cNvPr id="6" name="Slide Number Placeholder 5"/>
          <p:cNvSpPr>
            <a:spLocks noGrp="1"/>
          </p:cNvSpPr>
          <p:nvPr>
            <p:ph type="sldNum" sz="quarter" idx="12"/>
          </p:nvPr>
        </p:nvSpPr>
        <p:spPr/>
        <p:txBody>
          <a:bodyPr/>
          <a:lstStyle/>
          <a:p>
            <a:fld id="{91974DF9-AD47-4691-BA21-BBFCE3637A9A}" type="slidenum">
              <a:rPr lang="en-US" smtClean="0">
                <a:solidFill>
                  <a:srgbClr val="034763">
                    <a:tint val="75000"/>
                  </a:srgbClr>
                </a:solidFill>
              </a:rPr>
              <a:pPr/>
              <a:t>‹#›</a:t>
            </a:fld>
            <a:endParaRPr lang="en-US" dirty="0">
              <a:solidFill>
                <a:srgbClr val="034763">
                  <a:tint val="75000"/>
                </a:srgbClr>
              </a:solidFill>
            </a:endParaRPr>
          </a:p>
        </p:txBody>
      </p:sp>
    </p:spTree>
    <p:extLst>
      <p:ext uri="{BB962C8B-B14F-4D97-AF65-F5344CB8AC3E}">
        <p14:creationId xmlns:p14="http://schemas.microsoft.com/office/powerpoint/2010/main" val="301793615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73" y="1456950"/>
            <a:ext cx="8031408" cy="91302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24074" y="2379511"/>
            <a:ext cx="3924901" cy="4855508"/>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24747" y="2379511"/>
            <a:ext cx="3930732" cy="4855508"/>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dirty="0">
              <a:solidFill>
                <a:srgbClr val="034763">
                  <a:tint val="75000"/>
                </a:srgbClr>
              </a:solidFill>
            </a:endParaRPr>
          </a:p>
        </p:txBody>
      </p:sp>
      <p:sp>
        <p:nvSpPr>
          <p:cNvPr id="7" name="Slide Number Placeholder 6"/>
          <p:cNvSpPr>
            <a:spLocks noGrp="1"/>
          </p:cNvSpPr>
          <p:nvPr>
            <p:ph type="sldNum" sz="quarter" idx="12"/>
          </p:nvPr>
        </p:nvSpPr>
        <p:spPr/>
        <p:txBody>
          <a:bodyPr/>
          <a:lstStyle/>
          <a:p>
            <a:fld id="{146A9FE5-CD39-614C-BF41-ADCD1E6B07BD}" type="slidenum">
              <a:rPr lang="en-US" smtClean="0">
                <a:solidFill>
                  <a:srgbClr val="034763">
                    <a:tint val="75000"/>
                  </a:srgbClr>
                </a:solidFill>
              </a:rPr>
              <a:pPr/>
              <a:t>‹#›</a:t>
            </a:fld>
            <a:endParaRPr lang="en-US" dirty="0">
              <a:solidFill>
                <a:srgbClr val="034763">
                  <a:tint val="75000"/>
                </a:srgbClr>
              </a:solidFill>
            </a:endParaRPr>
          </a:p>
        </p:txBody>
      </p:sp>
    </p:spTree>
    <p:extLst>
      <p:ext uri="{BB962C8B-B14F-4D97-AF65-F5344CB8AC3E}">
        <p14:creationId xmlns:p14="http://schemas.microsoft.com/office/powerpoint/2010/main" val="2149699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APS">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54839" anchor="t" anchorCtr="0">
            <a:noAutofit/>
          </a:bodyPr>
          <a:lstStyle>
            <a:lvl1pPr>
              <a:defRPr>
                <a:latin typeface="Arial" pitchFamily="34" charset="0"/>
                <a:cs typeface="Arial" pitchFamily="34" charset="0"/>
              </a:defRPr>
            </a:lvl1pPr>
          </a:lstStyle>
          <a:p>
            <a:r>
              <a:rPr lang="en-US" smtClean="0"/>
              <a:t>Click to edit Master title style</a:t>
            </a:r>
            <a:endParaRPr lang="en-US" dirty="0"/>
          </a:p>
        </p:txBody>
      </p:sp>
      <p:sp>
        <p:nvSpPr>
          <p:cNvPr id="4" name="Rectangle 5"/>
          <p:cNvSpPr>
            <a:spLocks noGrp="1" noChangeArrowheads="1"/>
          </p:cNvSpPr>
          <p:nvPr>
            <p:ph type="dt" sz="half" idx="10"/>
          </p:nvPr>
        </p:nvSpPr>
        <p:spPr>
          <a:ln/>
        </p:spPr>
        <p:txBody>
          <a:bodyPr/>
          <a:lstStyle>
            <a:lvl1pPr>
              <a:defRPr>
                <a:latin typeface="Arial" pitchFamily="34" charset="0"/>
                <a:cs typeface="Arial" pitchFamily="34" charset="0"/>
              </a:defRPr>
            </a:lvl1pPr>
          </a:lstStyle>
          <a:p>
            <a:pPr>
              <a:defRPr/>
            </a:pPr>
            <a:fld id="{E5CD064B-8CCF-432E-99FD-2724B16624D4}" type="datetime1">
              <a:rPr lang="en-US" smtClean="0"/>
              <a:pPr>
                <a:defRPr/>
              </a:pPr>
              <a:t>5/5/2016</a:t>
            </a:fld>
            <a:endParaRPr lang="en-US"/>
          </a:p>
        </p:txBody>
      </p:sp>
      <p:sp>
        <p:nvSpPr>
          <p:cNvPr id="5" name="Rectangle 6"/>
          <p:cNvSpPr>
            <a:spLocks noGrp="1" noChangeArrowheads="1"/>
          </p:cNvSpPr>
          <p:nvPr>
            <p:ph type="ftr" sz="quarter" idx="11"/>
          </p:nvPr>
        </p:nvSpPr>
        <p:spPr>
          <a:ln/>
        </p:spPr>
        <p:txBody>
          <a:bodyPr/>
          <a:lstStyle>
            <a:lvl1pPr>
              <a:defRPr>
                <a:latin typeface="Arial" pitchFamily="34" charset="0"/>
                <a:cs typeface="Arial" pitchFamily="34" charset="0"/>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atin typeface="Arial" pitchFamily="34" charset="0"/>
                <a:cs typeface="Arial" pitchFamily="34" charset="0"/>
              </a:defRPr>
            </a:lvl1pPr>
          </a:lstStyle>
          <a:p>
            <a:r>
              <a:rPr lang="en-US" dirty="0" smtClean="0"/>
              <a:t>Page </a:t>
            </a:r>
            <a:fld id="{01E16EBA-0216-4FA1-BFEC-225E79399361}" type="slidenum">
              <a:rPr lang="en-US" smtClean="0"/>
              <a:pPr/>
              <a:t>‹#›</a:t>
            </a:fld>
            <a:endParaRPr lang="en-US" dirty="0"/>
          </a:p>
        </p:txBody>
      </p:sp>
      <p:sp>
        <p:nvSpPr>
          <p:cNvPr id="7" name="Content Placeholder 2"/>
          <p:cNvSpPr>
            <a:spLocks noGrp="1"/>
          </p:cNvSpPr>
          <p:nvPr>
            <p:ph idx="1"/>
          </p:nvPr>
        </p:nvSpPr>
        <p:spPr>
          <a:xfrm>
            <a:off x="301752" y="2359152"/>
            <a:ext cx="9171432" cy="854536"/>
          </a:xfrm>
          <a:noFill/>
          <a:ln w="9525">
            <a:noFill/>
            <a:miter lim="800000"/>
            <a:headEnd/>
            <a:tailEnd/>
          </a:ln>
          <a:effectLst/>
        </p:spPr>
        <p:txBody>
          <a:bodyPr wrap="square" lIns="101790" tIns="50896" rIns="101790" bIns="50896" numCol="6">
            <a:spAutoFit/>
          </a:bodyPr>
          <a:lstStyle>
            <a:lvl1pPr algn="l" defTabSz="1018579" rtl="0" eaLnBrk="1" fontAlgn="base" hangingPunct="1">
              <a:lnSpc>
                <a:spcPts val="800"/>
              </a:lnSpc>
              <a:spcBef>
                <a:spcPct val="25000"/>
              </a:spcBef>
              <a:spcAft>
                <a:spcPct val="0"/>
              </a:spcAft>
              <a:buNone/>
              <a:defRPr lang="en-US" sz="900" b="1" kern="1200" dirty="0" smtClean="0">
                <a:solidFill>
                  <a:schemeClr val="tx1"/>
                </a:solidFill>
                <a:latin typeface="Arial" pitchFamily="34" charset="0"/>
                <a:ea typeface="+mn-ea"/>
                <a:cs typeface="Arial" pitchFamily="34" charset="0"/>
              </a:defRPr>
            </a:lvl1pPr>
            <a:lvl2pPr algn="l" defTabSz="1018579" rtl="0" eaLnBrk="1" fontAlgn="base" hangingPunct="1">
              <a:lnSpc>
                <a:spcPts val="800"/>
              </a:lnSpc>
              <a:spcBef>
                <a:spcPct val="25000"/>
              </a:spcBef>
              <a:spcAft>
                <a:spcPct val="0"/>
              </a:spcAft>
              <a:buNone/>
              <a:defRPr lang="en-US" sz="900" b="0" kern="1200" dirty="0" smtClean="0">
                <a:solidFill>
                  <a:schemeClr val="tx1"/>
                </a:solidFill>
                <a:latin typeface="Arial" pitchFamily="34" charset="0"/>
                <a:ea typeface="+mn-ea"/>
                <a:cs typeface="Arial" pitchFamily="34" charset="0"/>
              </a:defRPr>
            </a:lvl2pPr>
            <a:lvl3pPr marL="1206442" algn="l" defTabSz="1018579" rtl="0" eaLnBrk="1" fontAlgn="base" hangingPunct="1">
              <a:lnSpc>
                <a:spcPts val="800"/>
              </a:lnSpc>
              <a:spcBef>
                <a:spcPct val="25000"/>
              </a:spcBef>
              <a:spcAft>
                <a:spcPct val="0"/>
              </a:spcAft>
              <a:buNone/>
              <a:defRPr lang="en-US" sz="900" b="0" kern="1200" dirty="0" smtClean="0">
                <a:solidFill>
                  <a:schemeClr val="tx1"/>
                </a:solidFill>
                <a:latin typeface="Arial" pitchFamily="34" charset="0"/>
                <a:ea typeface="+mn-ea"/>
                <a:cs typeface="Arial" pitchFamily="34" charset="0"/>
              </a:defRPr>
            </a:lvl3pPr>
            <a:lvl4pPr marL="1590312" algn="l" defTabSz="1018579" rtl="0" eaLnBrk="1" fontAlgn="base" hangingPunct="1">
              <a:lnSpc>
                <a:spcPts val="800"/>
              </a:lnSpc>
              <a:spcBef>
                <a:spcPts val="162"/>
              </a:spcBef>
              <a:spcAft>
                <a:spcPct val="0"/>
              </a:spcAft>
              <a:buNone/>
              <a:defRPr lang="en-US" sz="900" b="0" kern="1200" dirty="0" smtClean="0">
                <a:solidFill>
                  <a:schemeClr val="tx1"/>
                </a:solidFill>
                <a:latin typeface="Arial" pitchFamily="34" charset="0"/>
                <a:ea typeface="+mn-ea"/>
                <a:cs typeface="Arial" pitchFamily="34" charset="0"/>
              </a:defRPr>
            </a:lvl4pPr>
            <a:lvl5pPr marL="1974180" algn="l" defTabSz="1018579" rtl="0" eaLnBrk="1" fontAlgn="base" hangingPunct="1">
              <a:lnSpc>
                <a:spcPts val="800"/>
              </a:lnSpc>
              <a:spcBef>
                <a:spcPts val="162"/>
              </a:spcBef>
              <a:spcAft>
                <a:spcPct val="0"/>
              </a:spcAft>
              <a:buNone/>
              <a:defRPr lang="en-US" sz="900" b="0" kern="1200" dirty="0">
                <a:solidFill>
                  <a:schemeClr val="tx1"/>
                </a:solidFill>
                <a:latin typeface="Arial" pitchFamily="34" charset="0"/>
                <a:ea typeface="+mn-ea"/>
                <a:cs typeface="Arial" pitchFamily="34" charset="0"/>
              </a:defRPr>
            </a:lvl5pPr>
          </a:lstStyle>
          <a:p>
            <a:pPr marL="318938" lvl="0" indent="-318938" algn="l" defTabSz="1018579" rtl="0" eaLnBrk="1" fontAlgn="base" hangingPunct="1">
              <a:lnSpc>
                <a:spcPts val="800"/>
              </a:lnSpc>
              <a:spcBef>
                <a:spcPct val="25000"/>
              </a:spcBef>
              <a:spcAft>
                <a:spcPct val="0"/>
              </a:spcAft>
              <a:buNone/>
            </a:pPr>
            <a:r>
              <a:rPr lang="en-US" smtClean="0"/>
              <a:t>Click to edit Master text styles</a:t>
            </a:r>
          </a:p>
          <a:p>
            <a:pPr marL="318938" lvl="1" indent="-318938" algn="l" defTabSz="1018579" rtl="0" eaLnBrk="1" fontAlgn="base" hangingPunct="1">
              <a:lnSpc>
                <a:spcPts val="800"/>
              </a:lnSpc>
              <a:spcBef>
                <a:spcPct val="25000"/>
              </a:spcBef>
              <a:spcAft>
                <a:spcPct val="0"/>
              </a:spcAft>
              <a:buNone/>
            </a:pPr>
            <a:r>
              <a:rPr lang="en-US" smtClean="0"/>
              <a:t>Second level</a:t>
            </a:r>
          </a:p>
          <a:p>
            <a:pPr marL="318938" lvl="2" indent="-318938" algn="l" defTabSz="1018579" rtl="0" eaLnBrk="1" fontAlgn="base" hangingPunct="1">
              <a:lnSpc>
                <a:spcPts val="800"/>
              </a:lnSpc>
              <a:spcBef>
                <a:spcPct val="25000"/>
              </a:spcBef>
              <a:spcAft>
                <a:spcPct val="0"/>
              </a:spcAft>
              <a:buNone/>
            </a:pPr>
            <a:r>
              <a:rPr lang="en-US" smtClean="0"/>
              <a:t>Third level</a:t>
            </a:r>
          </a:p>
          <a:p>
            <a:pPr marL="318938" lvl="3" indent="-318938" algn="l" defTabSz="1018579" rtl="0" eaLnBrk="1" fontAlgn="base" hangingPunct="1">
              <a:lnSpc>
                <a:spcPts val="800"/>
              </a:lnSpc>
              <a:spcBef>
                <a:spcPct val="25000"/>
              </a:spcBef>
              <a:spcAft>
                <a:spcPct val="0"/>
              </a:spcAft>
              <a:buNone/>
            </a:pPr>
            <a:r>
              <a:rPr lang="en-US" smtClean="0"/>
              <a:t>Fourth level</a:t>
            </a:r>
          </a:p>
          <a:p>
            <a:pPr marL="318938" lvl="4" indent="-318938" algn="l" defTabSz="1018579" rtl="0" eaLnBrk="1" fontAlgn="base" hangingPunct="1">
              <a:lnSpc>
                <a:spcPts val="800"/>
              </a:lnSpc>
              <a:spcBef>
                <a:spcPct val="25000"/>
              </a:spcBef>
              <a:spcAft>
                <a:spcPct val="0"/>
              </a:spcAft>
              <a:buNone/>
            </a:pPr>
            <a:r>
              <a:rPr lang="en-US" smtClean="0"/>
              <a:t>Fifth level</a:t>
            </a:r>
            <a:endParaRPr lang="en-US" dirty="0"/>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77" y="1493514"/>
            <a:ext cx="8031409" cy="873302"/>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524072" y="2384440"/>
            <a:ext cx="3924892" cy="725064"/>
          </a:xfrm>
        </p:spPr>
        <p:txBody>
          <a:bodyPr anchor="b">
            <a:noAutofit/>
          </a:bodyPr>
          <a:lstStyle>
            <a:lvl1pPr marL="0" indent="0">
              <a:lnSpc>
                <a:spcPts val="2340"/>
              </a:lnSpc>
              <a:buNone/>
              <a:defRPr sz="2500" b="1" cap="none">
                <a:solidFill>
                  <a:schemeClr val="accent6"/>
                </a:solidFill>
                <a:latin typeface="+mn-lt"/>
              </a:defRPr>
            </a:lvl1pPr>
            <a:lvl2pPr marL="509174" indent="0">
              <a:buNone/>
              <a:defRPr sz="2200" b="1"/>
            </a:lvl2pPr>
            <a:lvl3pPr marL="1018348" indent="0">
              <a:buNone/>
              <a:defRPr sz="2000" b="1"/>
            </a:lvl3pPr>
            <a:lvl4pPr marL="1527523" indent="0">
              <a:buNone/>
              <a:defRPr sz="1800" b="1"/>
            </a:lvl4pPr>
            <a:lvl5pPr marL="2036696" indent="0">
              <a:buNone/>
              <a:defRPr sz="1800" b="1"/>
            </a:lvl5pPr>
            <a:lvl6pPr marL="2545871" indent="0">
              <a:buNone/>
              <a:defRPr sz="1800" b="1"/>
            </a:lvl6pPr>
            <a:lvl7pPr marL="3055043" indent="0">
              <a:buNone/>
              <a:defRPr sz="1800" b="1"/>
            </a:lvl7pPr>
            <a:lvl8pPr marL="3564219" indent="0">
              <a:buNone/>
              <a:defRPr sz="1800" b="1"/>
            </a:lvl8pPr>
            <a:lvl9pPr marL="4073390"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1524077" y="3109505"/>
            <a:ext cx="3924891" cy="4125515"/>
          </a:xfrm>
        </p:spPr>
        <p:txBody>
          <a:bodyPr/>
          <a:lstStyle>
            <a:lvl1pPr>
              <a:defRPr sz="25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06247" y="2384440"/>
            <a:ext cx="3949235" cy="725064"/>
          </a:xfrm>
        </p:spPr>
        <p:txBody>
          <a:bodyPr anchor="b">
            <a:noAutofit/>
          </a:bodyPr>
          <a:lstStyle>
            <a:lvl1pPr marL="0" indent="0">
              <a:lnSpc>
                <a:spcPts val="2451"/>
              </a:lnSpc>
              <a:buNone/>
              <a:defRPr sz="2500" b="1" cap="none">
                <a:solidFill>
                  <a:schemeClr val="accent6"/>
                </a:solidFill>
                <a:latin typeface="+mn-lt"/>
              </a:defRPr>
            </a:lvl1pPr>
            <a:lvl2pPr marL="509174" indent="0">
              <a:buNone/>
              <a:defRPr sz="2200" b="1"/>
            </a:lvl2pPr>
            <a:lvl3pPr marL="1018348" indent="0">
              <a:buNone/>
              <a:defRPr sz="2000" b="1"/>
            </a:lvl3pPr>
            <a:lvl4pPr marL="1527523" indent="0">
              <a:buNone/>
              <a:defRPr sz="1800" b="1"/>
            </a:lvl4pPr>
            <a:lvl5pPr marL="2036696" indent="0">
              <a:buNone/>
              <a:defRPr sz="1800" b="1"/>
            </a:lvl5pPr>
            <a:lvl6pPr marL="2545871" indent="0">
              <a:buNone/>
              <a:defRPr sz="1800" b="1"/>
            </a:lvl6pPr>
            <a:lvl7pPr marL="3055043" indent="0">
              <a:buNone/>
              <a:defRPr sz="1800" b="1"/>
            </a:lvl7pPr>
            <a:lvl8pPr marL="3564219" indent="0">
              <a:buNone/>
              <a:defRPr sz="1800" b="1"/>
            </a:lvl8pPr>
            <a:lvl9pPr marL="4073390"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606247" y="3109505"/>
            <a:ext cx="3949235" cy="4125515"/>
          </a:xfrm>
        </p:spPr>
        <p:txBody>
          <a:bodyPr/>
          <a:lstStyle>
            <a:lvl1pPr>
              <a:defRPr sz="25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endParaRPr lang="en-US" dirty="0">
              <a:solidFill>
                <a:srgbClr val="034763">
                  <a:tint val="75000"/>
                </a:srgbClr>
              </a:solidFill>
            </a:endParaRPr>
          </a:p>
        </p:txBody>
      </p:sp>
      <p:sp>
        <p:nvSpPr>
          <p:cNvPr id="9" name="Slide Number Placeholder 8"/>
          <p:cNvSpPr>
            <a:spLocks noGrp="1"/>
          </p:cNvSpPr>
          <p:nvPr>
            <p:ph type="sldNum" sz="quarter" idx="12"/>
          </p:nvPr>
        </p:nvSpPr>
        <p:spPr/>
        <p:txBody>
          <a:bodyPr/>
          <a:lstStyle/>
          <a:p>
            <a:fld id="{146A9FE5-CD39-614C-BF41-ADCD1E6B07BD}" type="slidenum">
              <a:rPr lang="en-US" smtClean="0">
                <a:solidFill>
                  <a:srgbClr val="034763">
                    <a:tint val="75000"/>
                  </a:srgbClr>
                </a:solidFill>
              </a:rPr>
              <a:pPr/>
              <a:t>‹#›</a:t>
            </a:fld>
            <a:endParaRPr lang="en-US" dirty="0">
              <a:solidFill>
                <a:srgbClr val="034763">
                  <a:tint val="75000"/>
                </a:srgbClr>
              </a:solidFill>
            </a:endParaRPr>
          </a:p>
        </p:txBody>
      </p:sp>
    </p:spTree>
    <p:extLst>
      <p:ext uri="{BB962C8B-B14F-4D97-AF65-F5344CB8AC3E}">
        <p14:creationId xmlns:p14="http://schemas.microsoft.com/office/powerpoint/2010/main" val="3330306913"/>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dirty="0">
              <a:solidFill>
                <a:srgbClr val="034763">
                  <a:tint val="75000"/>
                </a:srgbClr>
              </a:solidFill>
            </a:endParaRPr>
          </a:p>
        </p:txBody>
      </p:sp>
      <p:sp>
        <p:nvSpPr>
          <p:cNvPr id="5" name="Slide Number Placeholder 4"/>
          <p:cNvSpPr>
            <a:spLocks noGrp="1"/>
          </p:cNvSpPr>
          <p:nvPr>
            <p:ph type="sldNum" sz="quarter" idx="12"/>
          </p:nvPr>
        </p:nvSpPr>
        <p:spPr/>
        <p:txBody>
          <a:bodyPr/>
          <a:lstStyle/>
          <a:p>
            <a:fld id="{146A9FE5-CD39-614C-BF41-ADCD1E6B07BD}" type="slidenum">
              <a:rPr lang="en-US" smtClean="0">
                <a:solidFill>
                  <a:srgbClr val="034763">
                    <a:tint val="75000"/>
                  </a:srgbClr>
                </a:solidFill>
              </a:rPr>
              <a:pPr/>
              <a:t>‹#›</a:t>
            </a:fld>
            <a:endParaRPr lang="en-US" dirty="0">
              <a:solidFill>
                <a:srgbClr val="034763">
                  <a:tint val="75000"/>
                </a:srgbClr>
              </a:solidFill>
            </a:endParaRPr>
          </a:p>
        </p:txBody>
      </p:sp>
    </p:spTree>
    <p:extLst>
      <p:ext uri="{BB962C8B-B14F-4D97-AF65-F5344CB8AC3E}">
        <p14:creationId xmlns:p14="http://schemas.microsoft.com/office/powerpoint/2010/main" val="3050772719"/>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solidFill>
                <a:srgbClr val="034763">
                  <a:tint val="75000"/>
                </a:srgbClr>
              </a:solidFill>
            </a:endParaRPr>
          </a:p>
        </p:txBody>
      </p:sp>
      <p:sp>
        <p:nvSpPr>
          <p:cNvPr id="4" name="Slide Number Placeholder 3"/>
          <p:cNvSpPr>
            <a:spLocks noGrp="1"/>
          </p:cNvSpPr>
          <p:nvPr>
            <p:ph type="sldNum" sz="quarter" idx="12"/>
          </p:nvPr>
        </p:nvSpPr>
        <p:spPr/>
        <p:txBody>
          <a:bodyPr/>
          <a:lstStyle/>
          <a:p>
            <a:fld id="{146A9FE5-CD39-614C-BF41-ADCD1E6B07BD}" type="slidenum">
              <a:rPr lang="en-US" smtClean="0">
                <a:solidFill>
                  <a:srgbClr val="034763">
                    <a:tint val="75000"/>
                  </a:srgbClr>
                </a:solidFill>
              </a:rPr>
              <a:pPr/>
              <a:t>‹#›</a:t>
            </a:fld>
            <a:endParaRPr lang="en-US" dirty="0">
              <a:solidFill>
                <a:srgbClr val="034763">
                  <a:tint val="75000"/>
                </a:srgbClr>
              </a:solidFill>
            </a:endParaRPr>
          </a:p>
        </p:txBody>
      </p:sp>
    </p:spTree>
    <p:extLst>
      <p:ext uri="{BB962C8B-B14F-4D97-AF65-F5344CB8AC3E}">
        <p14:creationId xmlns:p14="http://schemas.microsoft.com/office/powerpoint/2010/main" val="365898270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4073" y="2471683"/>
            <a:ext cx="2888765" cy="844707"/>
          </a:xfrm>
        </p:spPr>
        <p:txBody>
          <a:bodyPr wrap="square" anchor="b">
            <a:noAutofit/>
          </a:bodyPr>
          <a:lstStyle>
            <a:lvl1pPr algn="l">
              <a:lnSpc>
                <a:spcPts val="2451"/>
              </a:lnSpc>
              <a:defRPr sz="2200" b="1"/>
            </a:lvl1pPr>
          </a:lstStyle>
          <a:p>
            <a:r>
              <a:rPr lang="en-US" smtClean="0"/>
              <a:t>Click to edit Master title style</a:t>
            </a:r>
            <a:endParaRPr lang="en-US" dirty="0"/>
          </a:p>
        </p:txBody>
      </p:sp>
      <p:sp>
        <p:nvSpPr>
          <p:cNvPr id="3" name="Content Placeholder 2"/>
          <p:cNvSpPr>
            <a:spLocks noGrp="1"/>
          </p:cNvSpPr>
          <p:nvPr>
            <p:ph idx="1"/>
          </p:nvPr>
        </p:nvSpPr>
        <p:spPr>
          <a:xfrm>
            <a:off x="4542359" y="1657717"/>
            <a:ext cx="5013126" cy="5360278"/>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24078" y="3316392"/>
            <a:ext cx="2888764" cy="3701600"/>
          </a:xfrm>
        </p:spPr>
        <p:txBody>
          <a:bodyPr/>
          <a:lstStyle>
            <a:lvl1pPr marL="0" indent="0">
              <a:buNone/>
              <a:defRPr sz="1600"/>
            </a:lvl1pPr>
            <a:lvl2pPr marL="509174" indent="0">
              <a:buNone/>
              <a:defRPr sz="1300"/>
            </a:lvl2pPr>
            <a:lvl3pPr marL="1018348" indent="0">
              <a:buNone/>
              <a:defRPr sz="1100"/>
            </a:lvl3pPr>
            <a:lvl4pPr marL="1527523" indent="0">
              <a:buNone/>
              <a:defRPr sz="1000"/>
            </a:lvl4pPr>
            <a:lvl5pPr marL="2036696" indent="0">
              <a:buNone/>
              <a:defRPr sz="1000"/>
            </a:lvl5pPr>
            <a:lvl6pPr marL="2545871" indent="0">
              <a:buNone/>
              <a:defRPr sz="1000"/>
            </a:lvl6pPr>
            <a:lvl7pPr marL="3055043" indent="0">
              <a:buNone/>
              <a:defRPr sz="1000"/>
            </a:lvl7pPr>
            <a:lvl8pPr marL="3564219" indent="0">
              <a:buNone/>
              <a:defRPr sz="1000"/>
            </a:lvl8pPr>
            <a:lvl9pPr marL="4073390" indent="0">
              <a:buNone/>
              <a:defRPr sz="10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solidFill>
                <a:srgbClr val="034763">
                  <a:tint val="75000"/>
                </a:srgbClr>
              </a:solidFill>
            </a:endParaRPr>
          </a:p>
        </p:txBody>
      </p:sp>
      <p:sp>
        <p:nvSpPr>
          <p:cNvPr id="7" name="Slide Number Placeholder 6"/>
          <p:cNvSpPr>
            <a:spLocks noGrp="1"/>
          </p:cNvSpPr>
          <p:nvPr>
            <p:ph type="sldNum" sz="quarter" idx="12"/>
          </p:nvPr>
        </p:nvSpPr>
        <p:spPr/>
        <p:txBody>
          <a:bodyPr/>
          <a:lstStyle/>
          <a:p>
            <a:fld id="{91974DF9-AD47-4691-BA21-BBFCE3637A9A}" type="slidenum">
              <a:rPr lang="en-US" smtClean="0">
                <a:solidFill>
                  <a:srgbClr val="034763">
                    <a:tint val="75000"/>
                  </a:srgbClr>
                </a:solidFill>
              </a:rPr>
              <a:pPr/>
              <a:t>‹#›</a:t>
            </a:fld>
            <a:endParaRPr lang="en-US" dirty="0">
              <a:solidFill>
                <a:srgbClr val="034763">
                  <a:tint val="75000"/>
                </a:srgbClr>
              </a:solidFill>
            </a:endParaRPr>
          </a:p>
        </p:txBody>
      </p:sp>
    </p:spTree>
    <p:extLst>
      <p:ext uri="{BB962C8B-B14F-4D97-AF65-F5344CB8AC3E}">
        <p14:creationId xmlns:p14="http://schemas.microsoft.com/office/powerpoint/2010/main" val="2160787783"/>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4077" y="5589583"/>
            <a:ext cx="7532689" cy="642303"/>
          </a:xfrm>
        </p:spPr>
        <p:txBody>
          <a:bodyPr anchor="b"/>
          <a:lstStyle>
            <a:lvl1pPr algn="l">
              <a:defRPr sz="2200" b="1" cap="all">
                <a:solidFill>
                  <a:schemeClr val="accent3"/>
                </a:solidFill>
                <a:latin typeface="+mn-lt"/>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524077" y="1674509"/>
            <a:ext cx="7532689" cy="3832312"/>
          </a:xfrm>
        </p:spPr>
        <p:txBody>
          <a:bodyPr/>
          <a:lstStyle>
            <a:lvl1pPr marL="0" indent="0">
              <a:buNone/>
              <a:defRPr sz="3600"/>
            </a:lvl1pPr>
            <a:lvl2pPr marL="509174" indent="0">
              <a:buNone/>
              <a:defRPr sz="3100"/>
            </a:lvl2pPr>
            <a:lvl3pPr marL="1018348" indent="0">
              <a:buNone/>
              <a:defRPr sz="2700"/>
            </a:lvl3pPr>
            <a:lvl4pPr marL="1527523" indent="0">
              <a:buNone/>
              <a:defRPr sz="2200"/>
            </a:lvl4pPr>
            <a:lvl5pPr marL="2036696" indent="0">
              <a:buNone/>
              <a:defRPr sz="2200"/>
            </a:lvl5pPr>
            <a:lvl6pPr marL="2545871" indent="0">
              <a:buNone/>
              <a:defRPr sz="2200"/>
            </a:lvl6pPr>
            <a:lvl7pPr marL="3055043" indent="0">
              <a:buNone/>
              <a:defRPr sz="2200"/>
            </a:lvl7pPr>
            <a:lvl8pPr marL="3564219" indent="0">
              <a:buNone/>
              <a:defRPr sz="2200"/>
            </a:lvl8pPr>
            <a:lvl9pPr marL="4073390" indent="0">
              <a:buNone/>
              <a:defRPr sz="2200"/>
            </a:lvl9pPr>
          </a:lstStyle>
          <a:p>
            <a:r>
              <a:rPr lang="en-US" dirty="0" smtClean="0"/>
              <a:t>Click icon to add picture</a:t>
            </a:r>
            <a:endParaRPr lang="en-US" dirty="0"/>
          </a:p>
        </p:txBody>
      </p:sp>
      <p:sp>
        <p:nvSpPr>
          <p:cNvPr id="4" name="Text Placeholder 3"/>
          <p:cNvSpPr>
            <a:spLocks noGrp="1"/>
          </p:cNvSpPr>
          <p:nvPr>
            <p:ph type="body" sz="half" idx="2"/>
          </p:nvPr>
        </p:nvSpPr>
        <p:spPr>
          <a:xfrm>
            <a:off x="1524077" y="6231886"/>
            <a:ext cx="7532689" cy="912177"/>
          </a:xfrm>
        </p:spPr>
        <p:txBody>
          <a:bodyPr/>
          <a:lstStyle>
            <a:lvl1pPr marL="0" indent="0">
              <a:buNone/>
              <a:defRPr sz="1600"/>
            </a:lvl1pPr>
            <a:lvl2pPr marL="509174" indent="0">
              <a:buNone/>
              <a:defRPr sz="1300"/>
            </a:lvl2pPr>
            <a:lvl3pPr marL="1018348" indent="0">
              <a:buNone/>
              <a:defRPr sz="1100"/>
            </a:lvl3pPr>
            <a:lvl4pPr marL="1527523" indent="0">
              <a:buNone/>
              <a:defRPr sz="1000"/>
            </a:lvl4pPr>
            <a:lvl5pPr marL="2036696" indent="0">
              <a:buNone/>
              <a:defRPr sz="1000"/>
            </a:lvl5pPr>
            <a:lvl6pPr marL="2545871" indent="0">
              <a:buNone/>
              <a:defRPr sz="1000"/>
            </a:lvl6pPr>
            <a:lvl7pPr marL="3055043" indent="0">
              <a:buNone/>
              <a:defRPr sz="1000"/>
            </a:lvl7pPr>
            <a:lvl8pPr marL="3564219" indent="0">
              <a:buNone/>
              <a:defRPr sz="1000"/>
            </a:lvl8pPr>
            <a:lvl9pPr marL="4073390" indent="0">
              <a:buNone/>
              <a:defRPr sz="10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solidFill>
                <a:srgbClr val="034763">
                  <a:tint val="75000"/>
                </a:srgbClr>
              </a:solidFill>
            </a:endParaRPr>
          </a:p>
        </p:txBody>
      </p:sp>
      <p:sp>
        <p:nvSpPr>
          <p:cNvPr id="7" name="Slide Number Placeholder 6"/>
          <p:cNvSpPr>
            <a:spLocks noGrp="1"/>
          </p:cNvSpPr>
          <p:nvPr>
            <p:ph type="sldNum" sz="quarter" idx="12"/>
          </p:nvPr>
        </p:nvSpPr>
        <p:spPr/>
        <p:txBody>
          <a:bodyPr/>
          <a:lstStyle/>
          <a:p>
            <a:fld id="{146A9FE5-CD39-614C-BF41-ADCD1E6B07BD}" type="slidenum">
              <a:rPr lang="en-US" smtClean="0">
                <a:solidFill>
                  <a:srgbClr val="034763">
                    <a:tint val="75000"/>
                  </a:srgbClr>
                </a:solidFill>
              </a:rPr>
              <a:pPr/>
              <a:t>‹#›</a:t>
            </a:fld>
            <a:endParaRPr lang="en-US" dirty="0">
              <a:solidFill>
                <a:srgbClr val="034763">
                  <a:tint val="75000"/>
                </a:srgbClr>
              </a:solidFill>
            </a:endParaRPr>
          </a:p>
        </p:txBody>
      </p:sp>
    </p:spTree>
    <p:extLst>
      <p:ext uri="{BB962C8B-B14F-4D97-AF65-F5344CB8AC3E}">
        <p14:creationId xmlns:p14="http://schemas.microsoft.com/office/powerpoint/2010/main" val="1751475717"/>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dirty="0">
              <a:solidFill>
                <a:srgbClr val="034763">
                  <a:tint val="75000"/>
                </a:srgbClr>
              </a:solidFill>
            </a:endParaRPr>
          </a:p>
        </p:txBody>
      </p:sp>
      <p:sp>
        <p:nvSpPr>
          <p:cNvPr id="6" name="Slide Number Placeholder 5"/>
          <p:cNvSpPr>
            <a:spLocks noGrp="1"/>
          </p:cNvSpPr>
          <p:nvPr>
            <p:ph type="sldNum" sz="quarter" idx="12"/>
          </p:nvPr>
        </p:nvSpPr>
        <p:spPr/>
        <p:txBody>
          <a:bodyPr/>
          <a:lstStyle/>
          <a:p>
            <a:fld id="{146A9FE5-CD39-614C-BF41-ADCD1E6B07BD}" type="slidenum">
              <a:rPr lang="en-US" smtClean="0">
                <a:solidFill>
                  <a:srgbClr val="034763">
                    <a:tint val="75000"/>
                  </a:srgbClr>
                </a:solidFill>
              </a:rPr>
              <a:pPr/>
              <a:t>‹#›</a:t>
            </a:fld>
            <a:endParaRPr lang="en-US" dirty="0">
              <a:solidFill>
                <a:srgbClr val="034763">
                  <a:tint val="75000"/>
                </a:srgbClr>
              </a:solidFill>
            </a:endParaRPr>
          </a:p>
        </p:txBody>
      </p:sp>
    </p:spTree>
    <p:extLst>
      <p:ext uri="{BB962C8B-B14F-4D97-AF65-F5344CB8AC3E}">
        <p14:creationId xmlns:p14="http://schemas.microsoft.com/office/powerpoint/2010/main" val="3424060592"/>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96982" y="1643716"/>
            <a:ext cx="1658502" cy="5607002"/>
          </a:xfrm>
        </p:spPr>
        <p:txBody>
          <a:bodyPr vert="eaVert" wrap="square" anchor="b"/>
          <a:lstStyle>
            <a:lvl1pPr algn="l">
              <a:lnSpc>
                <a:spcPts val="4368"/>
              </a:lnSpc>
              <a:spcAft>
                <a:spcPts val="0"/>
              </a:spcAft>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2920" y="1643716"/>
            <a:ext cx="7243480" cy="560700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solidFill>
                <a:srgbClr val="034763">
                  <a:tint val="75000"/>
                </a:srgbClr>
              </a:solidFill>
            </a:endParaRPr>
          </a:p>
        </p:txBody>
      </p:sp>
      <p:sp>
        <p:nvSpPr>
          <p:cNvPr id="6" name="Slide Number Placeholder 5"/>
          <p:cNvSpPr>
            <a:spLocks noGrp="1"/>
          </p:cNvSpPr>
          <p:nvPr>
            <p:ph type="sldNum" sz="quarter" idx="12"/>
          </p:nvPr>
        </p:nvSpPr>
        <p:spPr/>
        <p:txBody>
          <a:bodyPr/>
          <a:lstStyle/>
          <a:p>
            <a:fld id="{146A9FE5-CD39-614C-BF41-ADCD1E6B07BD}" type="slidenum">
              <a:rPr lang="en-US" smtClean="0">
                <a:solidFill>
                  <a:srgbClr val="034763">
                    <a:tint val="75000"/>
                  </a:srgbClr>
                </a:solidFill>
              </a:rPr>
              <a:pPr/>
              <a:t>‹#›</a:t>
            </a:fld>
            <a:endParaRPr lang="en-US" dirty="0">
              <a:solidFill>
                <a:srgbClr val="034763">
                  <a:tint val="75000"/>
                </a:srgbClr>
              </a:solidFill>
            </a:endParaRPr>
          </a:p>
        </p:txBody>
      </p:sp>
    </p:spTree>
    <p:extLst>
      <p:ext uri="{BB962C8B-B14F-4D97-AF65-F5344CB8AC3E}">
        <p14:creationId xmlns:p14="http://schemas.microsoft.com/office/powerpoint/2010/main" val="1647823433"/>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08762" y="2241003"/>
            <a:ext cx="7795259" cy="2542676"/>
          </a:xfrm>
        </p:spPr>
        <p:txBody>
          <a:bodyPr wrap="square" lIns="0" rIns="0" anchor="b">
            <a:noAutofit/>
          </a:bodyPr>
          <a:lstStyle>
            <a:lvl1pPr algn="l">
              <a:defRPr sz="4500" spc="-11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1508759" y="4783679"/>
            <a:ext cx="7795258" cy="1986280"/>
          </a:xfrm>
        </p:spPr>
        <p:txBody>
          <a:bodyPr lIns="0" rIns="0">
            <a:normAutofit/>
          </a:bodyPr>
          <a:lstStyle>
            <a:lvl1pPr marL="0" indent="0" algn="l">
              <a:buNone/>
              <a:defRPr sz="2700" cap="none">
                <a:solidFill>
                  <a:schemeClr val="accent3"/>
                </a:solidFill>
              </a:defRPr>
            </a:lvl1pPr>
            <a:lvl2pPr marL="509174" indent="0" algn="ctr">
              <a:buNone/>
              <a:defRPr>
                <a:solidFill>
                  <a:schemeClr val="tx1">
                    <a:tint val="75000"/>
                  </a:schemeClr>
                </a:solidFill>
              </a:defRPr>
            </a:lvl2pPr>
            <a:lvl3pPr marL="1018348" indent="0" algn="ctr">
              <a:buNone/>
              <a:defRPr>
                <a:solidFill>
                  <a:schemeClr val="tx1">
                    <a:tint val="75000"/>
                  </a:schemeClr>
                </a:solidFill>
              </a:defRPr>
            </a:lvl3pPr>
            <a:lvl4pPr marL="1527523" indent="0" algn="ctr">
              <a:buNone/>
              <a:defRPr>
                <a:solidFill>
                  <a:schemeClr val="tx1">
                    <a:tint val="75000"/>
                  </a:schemeClr>
                </a:solidFill>
              </a:defRPr>
            </a:lvl4pPr>
            <a:lvl5pPr marL="2036696" indent="0" algn="ctr">
              <a:buNone/>
              <a:defRPr>
                <a:solidFill>
                  <a:schemeClr val="tx1">
                    <a:tint val="75000"/>
                  </a:schemeClr>
                </a:solidFill>
              </a:defRPr>
            </a:lvl5pPr>
            <a:lvl6pPr marL="2545871" indent="0" algn="ctr">
              <a:buNone/>
              <a:defRPr>
                <a:solidFill>
                  <a:schemeClr val="tx1">
                    <a:tint val="75000"/>
                  </a:schemeClr>
                </a:solidFill>
              </a:defRPr>
            </a:lvl6pPr>
            <a:lvl7pPr marL="3055043" indent="0" algn="ctr">
              <a:buNone/>
              <a:defRPr>
                <a:solidFill>
                  <a:schemeClr val="tx1">
                    <a:tint val="75000"/>
                  </a:schemeClr>
                </a:solidFill>
              </a:defRPr>
            </a:lvl7pPr>
            <a:lvl8pPr marL="3564219" indent="0" algn="ctr">
              <a:buNone/>
              <a:defRPr>
                <a:solidFill>
                  <a:schemeClr val="tx1">
                    <a:tint val="75000"/>
                  </a:schemeClr>
                </a:solidFill>
              </a:defRPr>
            </a:lvl8pPr>
            <a:lvl9pPr marL="407339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p:txBody>
          <a:bodyPr/>
          <a:lstStyle/>
          <a:p>
            <a:endParaRPr lang="en-US" dirty="0">
              <a:solidFill>
                <a:srgbClr val="034763">
                  <a:tint val="75000"/>
                </a:srgbClr>
              </a:solidFill>
            </a:endParaRPr>
          </a:p>
        </p:txBody>
      </p:sp>
      <p:sp>
        <p:nvSpPr>
          <p:cNvPr id="6" name="Slide Number Placeholder 5"/>
          <p:cNvSpPr>
            <a:spLocks noGrp="1"/>
          </p:cNvSpPr>
          <p:nvPr>
            <p:ph type="sldNum" sz="quarter" idx="12"/>
          </p:nvPr>
        </p:nvSpPr>
        <p:spPr/>
        <p:txBody>
          <a:bodyPr/>
          <a:lstStyle/>
          <a:p>
            <a:fld id="{91974DF9-AD47-4691-BA21-BBFCE3637A9A}" type="slidenum">
              <a:rPr lang="en-US" smtClean="0">
                <a:solidFill>
                  <a:srgbClr val="034763">
                    <a:tint val="75000"/>
                  </a:srgbClr>
                </a:solidFill>
              </a:rPr>
              <a:pPr/>
              <a:t>‹#›</a:t>
            </a:fld>
            <a:endParaRPr lang="en-US" dirty="0">
              <a:solidFill>
                <a:srgbClr val="034763">
                  <a:tint val="75000"/>
                </a:srgbClr>
              </a:solidFill>
            </a:endParaRPr>
          </a:p>
        </p:txBody>
      </p:sp>
    </p:spTree>
    <p:extLst>
      <p:ext uri="{BB962C8B-B14F-4D97-AF65-F5344CB8AC3E}">
        <p14:creationId xmlns:p14="http://schemas.microsoft.com/office/powerpoint/2010/main" val="1144992376"/>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4078" y="2468866"/>
            <a:ext cx="8031407" cy="4565972"/>
          </a:xfrm>
        </p:spPr>
        <p:txBody>
          <a:bodyPr/>
          <a:lstStyle>
            <a:lvl2pPr>
              <a:buClr>
                <a:schemeClr val="accent3"/>
              </a:buClr>
              <a:defRPr/>
            </a:lvl2pPr>
            <a:lvl3pPr>
              <a:buClr>
                <a:schemeClr val="accent1"/>
              </a:buClr>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solidFill>
                <a:srgbClr val="034763">
                  <a:tint val="75000"/>
                </a:srgbClr>
              </a:solidFill>
            </a:endParaRPr>
          </a:p>
        </p:txBody>
      </p:sp>
      <p:sp>
        <p:nvSpPr>
          <p:cNvPr id="6" name="Slide Number Placeholder 5"/>
          <p:cNvSpPr>
            <a:spLocks noGrp="1"/>
          </p:cNvSpPr>
          <p:nvPr>
            <p:ph type="sldNum" sz="quarter" idx="12"/>
          </p:nvPr>
        </p:nvSpPr>
        <p:spPr/>
        <p:txBody>
          <a:bodyPr/>
          <a:lstStyle/>
          <a:p>
            <a:fld id="{146A9FE5-CD39-614C-BF41-ADCD1E6B07BD}" type="slidenum">
              <a:rPr lang="en-US" smtClean="0">
                <a:solidFill>
                  <a:srgbClr val="034763">
                    <a:tint val="75000"/>
                  </a:srgbClr>
                </a:solidFill>
              </a:rPr>
              <a:pPr/>
              <a:t>‹#›</a:t>
            </a:fld>
            <a:endParaRPr lang="en-US" dirty="0">
              <a:solidFill>
                <a:srgbClr val="034763">
                  <a:tint val="75000"/>
                </a:srgbClr>
              </a:solidFill>
            </a:endParaRPr>
          </a:p>
        </p:txBody>
      </p:sp>
    </p:spTree>
    <p:extLst>
      <p:ext uri="{BB962C8B-B14F-4D97-AF65-F5344CB8AC3E}">
        <p14:creationId xmlns:p14="http://schemas.microsoft.com/office/powerpoint/2010/main" val="38419244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8536" y="4072955"/>
            <a:ext cx="8185648" cy="1543685"/>
          </a:xfrm>
        </p:spPr>
        <p:txBody>
          <a:bodyPr wrap="square" anchor="t">
            <a:noAutofit/>
          </a:bodyPr>
          <a:lstStyle>
            <a:lvl1pPr algn="l">
              <a:lnSpc>
                <a:spcPts val="4457"/>
              </a:lnSpc>
              <a:defRPr sz="4500" b="1" cap="all">
                <a:solidFill>
                  <a:schemeClr val="accent4"/>
                </a:solidFill>
                <a:latin typeface="+mn-lt"/>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8536" y="2372739"/>
            <a:ext cx="8185648" cy="1700212"/>
          </a:xfrm>
        </p:spPr>
        <p:txBody>
          <a:bodyPr anchor="b">
            <a:normAutofit/>
          </a:bodyPr>
          <a:lstStyle>
            <a:lvl1pPr marL="0" indent="0">
              <a:buNone/>
              <a:defRPr sz="2700">
                <a:solidFill>
                  <a:schemeClr val="tx1"/>
                </a:solidFill>
                <a:latin typeface="+mn-lt"/>
              </a:defRPr>
            </a:lvl1pPr>
            <a:lvl2pPr marL="509174" indent="0">
              <a:buNone/>
              <a:defRPr sz="2000">
                <a:solidFill>
                  <a:schemeClr val="tx1">
                    <a:tint val="75000"/>
                  </a:schemeClr>
                </a:solidFill>
              </a:defRPr>
            </a:lvl2pPr>
            <a:lvl3pPr marL="1018348" indent="0">
              <a:buNone/>
              <a:defRPr sz="1800">
                <a:solidFill>
                  <a:schemeClr val="tx1">
                    <a:tint val="75000"/>
                  </a:schemeClr>
                </a:solidFill>
              </a:defRPr>
            </a:lvl3pPr>
            <a:lvl4pPr marL="1527523" indent="0">
              <a:buNone/>
              <a:defRPr sz="1600">
                <a:solidFill>
                  <a:schemeClr val="tx1">
                    <a:tint val="75000"/>
                  </a:schemeClr>
                </a:solidFill>
              </a:defRPr>
            </a:lvl4pPr>
            <a:lvl5pPr marL="2036696" indent="0">
              <a:buNone/>
              <a:defRPr sz="1600">
                <a:solidFill>
                  <a:schemeClr val="tx1">
                    <a:tint val="75000"/>
                  </a:schemeClr>
                </a:solidFill>
              </a:defRPr>
            </a:lvl5pPr>
            <a:lvl6pPr marL="2545871" indent="0">
              <a:buNone/>
              <a:defRPr sz="1600">
                <a:solidFill>
                  <a:schemeClr val="tx1">
                    <a:tint val="75000"/>
                  </a:schemeClr>
                </a:solidFill>
              </a:defRPr>
            </a:lvl6pPr>
            <a:lvl7pPr marL="3055043" indent="0">
              <a:buNone/>
              <a:defRPr sz="1600">
                <a:solidFill>
                  <a:schemeClr val="tx1">
                    <a:tint val="75000"/>
                  </a:schemeClr>
                </a:solidFill>
              </a:defRPr>
            </a:lvl7pPr>
            <a:lvl8pPr marL="3564219" indent="0">
              <a:buNone/>
              <a:defRPr sz="1600">
                <a:solidFill>
                  <a:schemeClr val="tx1">
                    <a:tint val="75000"/>
                  </a:schemeClr>
                </a:solidFill>
              </a:defRPr>
            </a:lvl8pPr>
            <a:lvl9pPr marL="407339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02920" y="7203864"/>
            <a:ext cx="2346960" cy="413808"/>
          </a:xfrm>
          <a:prstGeom prst="rect">
            <a:avLst/>
          </a:prstGeom>
        </p:spPr>
        <p:txBody>
          <a:bodyPr lIns="101835" tIns="50917" rIns="101835" bIns="50917"/>
          <a:lstStyle/>
          <a:p>
            <a:pPr defTabSz="509174"/>
            <a:endParaRPr lang="en-US" dirty="0">
              <a:solidFill>
                <a:srgbClr val="034763"/>
              </a:solidFill>
            </a:endParaRPr>
          </a:p>
        </p:txBody>
      </p:sp>
      <p:sp>
        <p:nvSpPr>
          <p:cNvPr id="5" name="Footer Placeholder 4"/>
          <p:cNvSpPr>
            <a:spLocks noGrp="1"/>
          </p:cNvSpPr>
          <p:nvPr>
            <p:ph type="ftr" sz="quarter" idx="11"/>
          </p:nvPr>
        </p:nvSpPr>
        <p:spPr/>
        <p:txBody>
          <a:bodyPr/>
          <a:lstStyle/>
          <a:p>
            <a:endParaRPr lang="en-US" dirty="0">
              <a:solidFill>
                <a:srgbClr val="034763">
                  <a:tint val="75000"/>
                </a:srgbClr>
              </a:solidFill>
            </a:endParaRPr>
          </a:p>
        </p:txBody>
      </p:sp>
      <p:sp>
        <p:nvSpPr>
          <p:cNvPr id="6" name="Slide Number Placeholder 5"/>
          <p:cNvSpPr>
            <a:spLocks noGrp="1"/>
          </p:cNvSpPr>
          <p:nvPr>
            <p:ph type="sldNum" sz="quarter" idx="12"/>
          </p:nvPr>
        </p:nvSpPr>
        <p:spPr/>
        <p:txBody>
          <a:bodyPr/>
          <a:lstStyle/>
          <a:p>
            <a:fld id="{91974DF9-AD47-4691-BA21-BBFCE3637A9A}" type="slidenum">
              <a:rPr lang="en-US" smtClean="0">
                <a:solidFill>
                  <a:srgbClr val="034763">
                    <a:tint val="75000"/>
                  </a:srgbClr>
                </a:solidFill>
              </a:rPr>
              <a:pPr/>
              <a:t>‹#›</a:t>
            </a:fld>
            <a:endParaRPr lang="en-US" dirty="0">
              <a:solidFill>
                <a:srgbClr val="034763">
                  <a:tint val="75000"/>
                </a:srgbClr>
              </a:solidFill>
            </a:endParaRPr>
          </a:p>
        </p:txBody>
      </p:sp>
    </p:spTree>
    <p:extLst>
      <p:ext uri="{BB962C8B-B14F-4D97-AF65-F5344CB8AC3E}">
        <p14:creationId xmlns:p14="http://schemas.microsoft.com/office/powerpoint/2010/main" val="3207109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7" name="Content Placeholder 6"/>
          <p:cNvSpPr>
            <a:spLocks noGrp="1"/>
          </p:cNvSpPr>
          <p:nvPr>
            <p:ph sz="quarter" idx="13"/>
          </p:nvPr>
        </p:nvSpPr>
        <p:spPr>
          <a:xfrm>
            <a:off x="381000" y="2667000"/>
            <a:ext cx="9304020" cy="1656864"/>
          </a:xfrm>
          <a:noFill/>
          <a:ln w="9525">
            <a:noFill/>
            <a:miter lim="800000"/>
            <a:headEnd/>
            <a:tailEnd/>
          </a:ln>
          <a:effectLst/>
        </p:spPr>
        <p:txBody>
          <a:bodyPr lIns="0" tIns="0" rIns="0" bIns="0">
            <a:spAutoFit/>
          </a:bodyPr>
          <a:lstStyle>
            <a:lvl1pPr algn="l" rtl="0" eaLnBrk="0" fontAlgn="base"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1pPr>
            <a:lvl2pPr algn="l" rtl="0" eaLnBrk="0" fontAlgn="base"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2pPr>
            <a:lvl3pPr algn="l" rtl="0" eaLnBrk="0" fontAlgn="base" hangingPunct="0">
              <a:lnSpc>
                <a:spcPct val="95000"/>
              </a:lnSpc>
              <a:spcBef>
                <a:spcPct val="0"/>
              </a:spcBef>
              <a:spcAft>
                <a:spcPct val="0"/>
              </a:spcAft>
              <a:buNone/>
              <a:defRPr lang="en-US" sz="2200" b="1" kern="1200" smtClean="0">
                <a:solidFill>
                  <a:srgbClr val="000000"/>
                </a:solidFill>
                <a:latin typeface="Arial" pitchFamily="34" charset="0"/>
                <a:ea typeface="+mn-ea"/>
                <a:cs typeface="Arial" pitchFamily="34" charset="0"/>
              </a:defRPr>
            </a:lvl3pPr>
            <a:lvl4pPr algn="l" rtl="0" eaLnBrk="0" fontAlgn="base" hangingPunct="0">
              <a:lnSpc>
                <a:spcPct val="95000"/>
              </a:lnSpc>
              <a:spcBef>
                <a:spcPct val="0"/>
              </a:spcBef>
              <a:spcAft>
                <a:spcPct val="0"/>
              </a:spcAft>
              <a:buNone/>
              <a:defRPr lang="en-US" sz="2200" b="1" kern="1200" smtClean="0">
                <a:solidFill>
                  <a:srgbClr val="000000"/>
                </a:solidFill>
                <a:latin typeface="Arial" pitchFamily="34" charset="0"/>
                <a:ea typeface="+mn-ea"/>
                <a:cs typeface="Arial" pitchFamily="34" charset="0"/>
              </a:defRPr>
            </a:lvl4pPr>
            <a:lvl5pPr algn="l" rtl="0" eaLnBrk="0" fontAlgn="base" hangingPunct="0">
              <a:lnSpc>
                <a:spcPct val="95000"/>
              </a:lnSpc>
              <a:spcBef>
                <a:spcPct val="0"/>
              </a:spcBef>
              <a:spcAft>
                <a:spcPct val="0"/>
              </a:spcAft>
              <a:buNone/>
              <a:defRPr lang="en-US" sz="2200" b="1" kern="1200" dirty="0">
                <a:solidFill>
                  <a:srgbClr val="000000"/>
                </a:solidFill>
                <a:latin typeface="Arial" pitchFamily="34" charset="0"/>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Line 38"/>
          <p:cNvSpPr>
            <a:spLocks noChangeShapeType="1"/>
          </p:cNvSpPr>
          <p:nvPr userDrawn="1"/>
        </p:nvSpPr>
        <p:spPr bwMode="auto">
          <a:xfrm>
            <a:off x="329184" y="2286000"/>
            <a:ext cx="9372600" cy="0"/>
          </a:xfrm>
          <a:prstGeom prst="line">
            <a:avLst/>
          </a:prstGeom>
          <a:noFill/>
          <a:ln w="19050">
            <a:solidFill>
              <a:schemeClr val="tx1"/>
            </a:solidFill>
            <a:round/>
            <a:headEnd/>
            <a:tailEnd/>
          </a:ln>
          <a:effectLst/>
        </p:spPr>
        <p:txBody>
          <a:bodyPr wrap="none" lIns="113463" tIns="56732" rIns="113463" bIns="56732" anchor="ctr"/>
          <a:lstStyle/>
          <a:p>
            <a:pPr>
              <a:defRPr/>
            </a:pPr>
            <a:endParaRPr lang="en-US">
              <a:latin typeface="Arial" pitchFamily="34" charset="0"/>
              <a:cs typeface="Arial" pitchFamily="34" charset="0"/>
            </a:endParaRPr>
          </a:p>
        </p:txBody>
      </p:sp>
      <p:sp>
        <p:nvSpPr>
          <p:cNvPr id="12" name="Date Placeholder 3"/>
          <p:cNvSpPr>
            <a:spLocks noGrp="1"/>
          </p:cNvSpPr>
          <p:nvPr>
            <p:ph type="dt" sz="half" idx="10"/>
          </p:nvPr>
        </p:nvSpPr>
        <p:spPr>
          <a:xfrm>
            <a:off x="338328" y="7260339"/>
            <a:ext cx="2057400" cy="347472"/>
          </a:xfrm>
        </p:spPr>
        <p:txBody>
          <a:bodyPr/>
          <a:lstStyle/>
          <a:p>
            <a:fld id="{984A7EB9-44AE-4B28-A4D2-7CAD78E17B9A}" type="datetime1">
              <a:rPr lang="en-US" smtClean="0"/>
              <a:pPr/>
              <a:t>5/5/2016</a:t>
            </a:fld>
            <a:endParaRPr lang="en-US"/>
          </a:p>
        </p:txBody>
      </p:sp>
      <p:sp>
        <p:nvSpPr>
          <p:cNvPr id="13" name="Footer Placeholder 4"/>
          <p:cNvSpPr>
            <a:spLocks noGrp="1"/>
          </p:cNvSpPr>
          <p:nvPr>
            <p:ph type="ftr" sz="quarter" idx="11"/>
          </p:nvPr>
        </p:nvSpPr>
        <p:spPr>
          <a:xfrm>
            <a:off x="3436620" y="7260340"/>
            <a:ext cx="3185160" cy="356616"/>
          </a:xfrm>
        </p:spPr>
        <p:txBody>
          <a:bodyPr/>
          <a:lstStyle/>
          <a:p>
            <a:endParaRPr lang="en-US"/>
          </a:p>
        </p:txBody>
      </p:sp>
      <p:sp>
        <p:nvSpPr>
          <p:cNvPr id="14" name="Slide Number Placeholder 5"/>
          <p:cNvSpPr>
            <a:spLocks noGrp="1"/>
          </p:cNvSpPr>
          <p:nvPr>
            <p:ph type="sldNum" sz="quarter" idx="12"/>
          </p:nvPr>
        </p:nvSpPr>
        <p:spPr>
          <a:xfrm>
            <a:off x="7360920" y="7260340"/>
            <a:ext cx="2346960" cy="356616"/>
          </a:xfrm>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73" y="1456950"/>
            <a:ext cx="8031408" cy="91302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24074" y="2379511"/>
            <a:ext cx="3924901" cy="4855508"/>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24747" y="2379511"/>
            <a:ext cx="3930732" cy="4855508"/>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dirty="0">
              <a:solidFill>
                <a:srgbClr val="034763">
                  <a:tint val="75000"/>
                </a:srgbClr>
              </a:solidFill>
            </a:endParaRPr>
          </a:p>
        </p:txBody>
      </p:sp>
      <p:sp>
        <p:nvSpPr>
          <p:cNvPr id="7" name="Slide Number Placeholder 6"/>
          <p:cNvSpPr>
            <a:spLocks noGrp="1"/>
          </p:cNvSpPr>
          <p:nvPr>
            <p:ph type="sldNum" sz="quarter" idx="12"/>
          </p:nvPr>
        </p:nvSpPr>
        <p:spPr/>
        <p:txBody>
          <a:bodyPr/>
          <a:lstStyle/>
          <a:p>
            <a:fld id="{146A9FE5-CD39-614C-BF41-ADCD1E6B07BD}" type="slidenum">
              <a:rPr lang="en-US" smtClean="0">
                <a:solidFill>
                  <a:srgbClr val="034763">
                    <a:tint val="75000"/>
                  </a:srgbClr>
                </a:solidFill>
              </a:rPr>
              <a:pPr/>
              <a:t>‹#›</a:t>
            </a:fld>
            <a:endParaRPr lang="en-US" dirty="0">
              <a:solidFill>
                <a:srgbClr val="034763">
                  <a:tint val="75000"/>
                </a:srgbClr>
              </a:solidFill>
            </a:endParaRPr>
          </a:p>
        </p:txBody>
      </p:sp>
    </p:spTree>
    <p:extLst>
      <p:ext uri="{BB962C8B-B14F-4D97-AF65-F5344CB8AC3E}">
        <p14:creationId xmlns:p14="http://schemas.microsoft.com/office/powerpoint/2010/main" val="2522689350"/>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77" y="1493514"/>
            <a:ext cx="8031409" cy="873302"/>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524072" y="2384440"/>
            <a:ext cx="3924892" cy="725064"/>
          </a:xfrm>
        </p:spPr>
        <p:txBody>
          <a:bodyPr anchor="b">
            <a:noAutofit/>
          </a:bodyPr>
          <a:lstStyle>
            <a:lvl1pPr marL="0" indent="0">
              <a:lnSpc>
                <a:spcPts val="2340"/>
              </a:lnSpc>
              <a:buNone/>
              <a:defRPr sz="2500" b="1" cap="none">
                <a:solidFill>
                  <a:schemeClr val="accent6"/>
                </a:solidFill>
                <a:latin typeface="+mn-lt"/>
              </a:defRPr>
            </a:lvl1pPr>
            <a:lvl2pPr marL="509174" indent="0">
              <a:buNone/>
              <a:defRPr sz="2200" b="1"/>
            </a:lvl2pPr>
            <a:lvl3pPr marL="1018348" indent="0">
              <a:buNone/>
              <a:defRPr sz="2000" b="1"/>
            </a:lvl3pPr>
            <a:lvl4pPr marL="1527523" indent="0">
              <a:buNone/>
              <a:defRPr sz="1800" b="1"/>
            </a:lvl4pPr>
            <a:lvl5pPr marL="2036696" indent="0">
              <a:buNone/>
              <a:defRPr sz="1800" b="1"/>
            </a:lvl5pPr>
            <a:lvl6pPr marL="2545871" indent="0">
              <a:buNone/>
              <a:defRPr sz="1800" b="1"/>
            </a:lvl6pPr>
            <a:lvl7pPr marL="3055043" indent="0">
              <a:buNone/>
              <a:defRPr sz="1800" b="1"/>
            </a:lvl7pPr>
            <a:lvl8pPr marL="3564219" indent="0">
              <a:buNone/>
              <a:defRPr sz="1800" b="1"/>
            </a:lvl8pPr>
            <a:lvl9pPr marL="4073390"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1524077" y="3109505"/>
            <a:ext cx="3924891" cy="4125515"/>
          </a:xfrm>
        </p:spPr>
        <p:txBody>
          <a:bodyPr/>
          <a:lstStyle>
            <a:lvl1pPr>
              <a:defRPr sz="25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06247" y="2384440"/>
            <a:ext cx="3949235" cy="725064"/>
          </a:xfrm>
        </p:spPr>
        <p:txBody>
          <a:bodyPr anchor="b">
            <a:noAutofit/>
          </a:bodyPr>
          <a:lstStyle>
            <a:lvl1pPr marL="0" indent="0">
              <a:lnSpc>
                <a:spcPts val="2451"/>
              </a:lnSpc>
              <a:buNone/>
              <a:defRPr sz="2500" b="1" cap="none">
                <a:solidFill>
                  <a:schemeClr val="accent6"/>
                </a:solidFill>
                <a:latin typeface="+mn-lt"/>
              </a:defRPr>
            </a:lvl1pPr>
            <a:lvl2pPr marL="509174" indent="0">
              <a:buNone/>
              <a:defRPr sz="2200" b="1"/>
            </a:lvl2pPr>
            <a:lvl3pPr marL="1018348" indent="0">
              <a:buNone/>
              <a:defRPr sz="2000" b="1"/>
            </a:lvl3pPr>
            <a:lvl4pPr marL="1527523" indent="0">
              <a:buNone/>
              <a:defRPr sz="1800" b="1"/>
            </a:lvl4pPr>
            <a:lvl5pPr marL="2036696" indent="0">
              <a:buNone/>
              <a:defRPr sz="1800" b="1"/>
            </a:lvl5pPr>
            <a:lvl6pPr marL="2545871" indent="0">
              <a:buNone/>
              <a:defRPr sz="1800" b="1"/>
            </a:lvl6pPr>
            <a:lvl7pPr marL="3055043" indent="0">
              <a:buNone/>
              <a:defRPr sz="1800" b="1"/>
            </a:lvl7pPr>
            <a:lvl8pPr marL="3564219" indent="0">
              <a:buNone/>
              <a:defRPr sz="1800" b="1"/>
            </a:lvl8pPr>
            <a:lvl9pPr marL="4073390"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606247" y="3109505"/>
            <a:ext cx="3949235" cy="4125515"/>
          </a:xfrm>
        </p:spPr>
        <p:txBody>
          <a:bodyPr/>
          <a:lstStyle>
            <a:lvl1pPr>
              <a:defRPr sz="25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endParaRPr lang="en-US" dirty="0">
              <a:solidFill>
                <a:srgbClr val="034763">
                  <a:tint val="75000"/>
                </a:srgbClr>
              </a:solidFill>
            </a:endParaRPr>
          </a:p>
        </p:txBody>
      </p:sp>
      <p:sp>
        <p:nvSpPr>
          <p:cNvPr id="9" name="Slide Number Placeholder 8"/>
          <p:cNvSpPr>
            <a:spLocks noGrp="1"/>
          </p:cNvSpPr>
          <p:nvPr>
            <p:ph type="sldNum" sz="quarter" idx="12"/>
          </p:nvPr>
        </p:nvSpPr>
        <p:spPr/>
        <p:txBody>
          <a:bodyPr/>
          <a:lstStyle/>
          <a:p>
            <a:fld id="{146A9FE5-CD39-614C-BF41-ADCD1E6B07BD}" type="slidenum">
              <a:rPr lang="en-US" smtClean="0">
                <a:solidFill>
                  <a:srgbClr val="034763">
                    <a:tint val="75000"/>
                  </a:srgbClr>
                </a:solidFill>
              </a:rPr>
              <a:pPr/>
              <a:t>‹#›</a:t>
            </a:fld>
            <a:endParaRPr lang="en-US" dirty="0">
              <a:solidFill>
                <a:srgbClr val="034763">
                  <a:tint val="75000"/>
                </a:srgbClr>
              </a:solidFill>
            </a:endParaRPr>
          </a:p>
        </p:txBody>
      </p:sp>
    </p:spTree>
    <p:extLst>
      <p:ext uri="{BB962C8B-B14F-4D97-AF65-F5344CB8AC3E}">
        <p14:creationId xmlns:p14="http://schemas.microsoft.com/office/powerpoint/2010/main" val="294586412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dirty="0">
              <a:solidFill>
                <a:srgbClr val="034763">
                  <a:tint val="75000"/>
                </a:srgbClr>
              </a:solidFill>
            </a:endParaRPr>
          </a:p>
        </p:txBody>
      </p:sp>
      <p:sp>
        <p:nvSpPr>
          <p:cNvPr id="5" name="Slide Number Placeholder 4"/>
          <p:cNvSpPr>
            <a:spLocks noGrp="1"/>
          </p:cNvSpPr>
          <p:nvPr>
            <p:ph type="sldNum" sz="quarter" idx="12"/>
          </p:nvPr>
        </p:nvSpPr>
        <p:spPr/>
        <p:txBody>
          <a:bodyPr/>
          <a:lstStyle/>
          <a:p>
            <a:fld id="{146A9FE5-CD39-614C-BF41-ADCD1E6B07BD}" type="slidenum">
              <a:rPr lang="en-US" smtClean="0">
                <a:solidFill>
                  <a:srgbClr val="034763">
                    <a:tint val="75000"/>
                  </a:srgbClr>
                </a:solidFill>
              </a:rPr>
              <a:pPr/>
              <a:t>‹#›</a:t>
            </a:fld>
            <a:endParaRPr lang="en-US" dirty="0">
              <a:solidFill>
                <a:srgbClr val="034763">
                  <a:tint val="75000"/>
                </a:srgbClr>
              </a:solidFill>
            </a:endParaRPr>
          </a:p>
        </p:txBody>
      </p:sp>
    </p:spTree>
    <p:extLst>
      <p:ext uri="{BB962C8B-B14F-4D97-AF65-F5344CB8AC3E}">
        <p14:creationId xmlns:p14="http://schemas.microsoft.com/office/powerpoint/2010/main" val="16579714"/>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solidFill>
                <a:srgbClr val="034763">
                  <a:tint val="75000"/>
                </a:srgbClr>
              </a:solidFill>
            </a:endParaRPr>
          </a:p>
        </p:txBody>
      </p:sp>
      <p:sp>
        <p:nvSpPr>
          <p:cNvPr id="4" name="Slide Number Placeholder 3"/>
          <p:cNvSpPr>
            <a:spLocks noGrp="1"/>
          </p:cNvSpPr>
          <p:nvPr>
            <p:ph type="sldNum" sz="quarter" idx="12"/>
          </p:nvPr>
        </p:nvSpPr>
        <p:spPr/>
        <p:txBody>
          <a:bodyPr/>
          <a:lstStyle/>
          <a:p>
            <a:fld id="{146A9FE5-CD39-614C-BF41-ADCD1E6B07BD}" type="slidenum">
              <a:rPr lang="en-US" smtClean="0">
                <a:solidFill>
                  <a:srgbClr val="034763">
                    <a:tint val="75000"/>
                  </a:srgbClr>
                </a:solidFill>
              </a:rPr>
              <a:pPr/>
              <a:t>‹#›</a:t>
            </a:fld>
            <a:endParaRPr lang="en-US" dirty="0">
              <a:solidFill>
                <a:srgbClr val="034763">
                  <a:tint val="75000"/>
                </a:srgbClr>
              </a:solidFill>
            </a:endParaRPr>
          </a:p>
        </p:txBody>
      </p:sp>
    </p:spTree>
    <p:extLst>
      <p:ext uri="{BB962C8B-B14F-4D97-AF65-F5344CB8AC3E}">
        <p14:creationId xmlns:p14="http://schemas.microsoft.com/office/powerpoint/2010/main" val="3728140351"/>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4073" y="2471683"/>
            <a:ext cx="2888765" cy="844707"/>
          </a:xfrm>
        </p:spPr>
        <p:txBody>
          <a:bodyPr wrap="square" anchor="b">
            <a:noAutofit/>
          </a:bodyPr>
          <a:lstStyle>
            <a:lvl1pPr algn="l">
              <a:lnSpc>
                <a:spcPts val="2451"/>
              </a:lnSpc>
              <a:defRPr sz="2200" b="1"/>
            </a:lvl1pPr>
          </a:lstStyle>
          <a:p>
            <a:r>
              <a:rPr lang="en-US" smtClean="0"/>
              <a:t>Click to edit Master title style</a:t>
            </a:r>
            <a:endParaRPr lang="en-US" dirty="0"/>
          </a:p>
        </p:txBody>
      </p:sp>
      <p:sp>
        <p:nvSpPr>
          <p:cNvPr id="3" name="Content Placeholder 2"/>
          <p:cNvSpPr>
            <a:spLocks noGrp="1"/>
          </p:cNvSpPr>
          <p:nvPr>
            <p:ph idx="1"/>
          </p:nvPr>
        </p:nvSpPr>
        <p:spPr>
          <a:xfrm>
            <a:off x="4542359" y="1657717"/>
            <a:ext cx="5013126" cy="5360278"/>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24078" y="3316392"/>
            <a:ext cx="2888764" cy="3701600"/>
          </a:xfrm>
        </p:spPr>
        <p:txBody>
          <a:bodyPr/>
          <a:lstStyle>
            <a:lvl1pPr marL="0" indent="0">
              <a:buNone/>
              <a:defRPr sz="1600"/>
            </a:lvl1pPr>
            <a:lvl2pPr marL="509174" indent="0">
              <a:buNone/>
              <a:defRPr sz="1300"/>
            </a:lvl2pPr>
            <a:lvl3pPr marL="1018348" indent="0">
              <a:buNone/>
              <a:defRPr sz="1100"/>
            </a:lvl3pPr>
            <a:lvl4pPr marL="1527523" indent="0">
              <a:buNone/>
              <a:defRPr sz="1000"/>
            </a:lvl4pPr>
            <a:lvl5pPr marL="2036696" indent="0">
              <a:buNone/>
              <a:defRPr sz="1000"/>
            </a:lvl5pPr>
            <a:lvl6pPr marL="2545871" indent="0">
              <a:buNone/>
              <a:defRPr sz="1000"/>
            </a:lvl6pPr>
            <a:lvl7pPr marL="3055043" indent="0">
              <a:buNone/>
              <a:defRPr sz="1000"/>
            </a:lvl7pPr>
            <a:lvl8pPr marL="3564219" indent="0">
              <a:buNone/>
              <a:defRPr sz="1000"/>
            </a:lvl8pPr>
            <a:lvl9pPr marL="4073390" indent="0">
              <a:buNone/>
              <a:defRPr sz="10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solidFill>
                <a:srgbClr val="034763">
                  <a:tint val="75000"/>
                </a:srgbClr>
              </a:solidFill>
            </a:endParaRPr>
          </a:p>
        </p:txBody>
      </p:sp>
      <p:sp>
        <p:nvSpPr>
          <p:cNvPr id="7" name="Slide Number Placeholder 6"/>
          <p:cNvSpPr>
            <a:spLocks noGrp="1"/>
          </p:cNvSpPr>
          <p:nvPr>
            <p:ph type="sldNum" sz="quarter" idx="12"/>
          </p:nvPr>
        </p:nvSpPr>
        <p:spPr/>
        <p:txBody>
          <a:bodyPr/>
          <a:lstStyle/>
          <a:p>
            <a:fld id="{91974DF9-AD47-4691-BA21-BBFCE3637A9A}" type="slidenum">
              <a:rPr lang="en-US" smtClean="0">
                <a:solidFill>
                  <a:srgbClr val="034763">
                    <a:tint val="75000"/>
                  </a:srgbClr>
                </a:solidFill>
              </a:rPr>
              <a:pPr/>
              <a:t>‹#›</a:t>
            </a:fld>
            <a:endParaRPr lang="en-US" dirty="0">
              <a:solidFill>
                <a:srgbClr val="034763">
                  <a:tint val="75000"/>
                </a:srgbClr>
              </a:solidFill>
            </a:endParaRPr>
          </a:p>
        </p:txBody>
      </p:sp>
    </p:spTree>
    <p:extLst>
      <p:ext uri="{BB962C8B-B14F-4D97-AF65-F5344CB8AC3E}">
        <p14:creationId xmlns:p14="http://schemas.microsoft.com/office/powerpoint/2010/main" val="1790934162"/>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4077" y="5589583"/>
            <a:ext cx="7532689" cy="642303"/>
          </a:xfrm>
        </p:spPr>
        <p:txBody>
          <a:bodyPr anchor="b"/>
          <a:lstStyle>
            <a:lvl1pPr algn="l">
              <a:defRPr sz="2200" b="1" cap="all">
                <a:solidFill>
                  <a:schemeClr val="accent3"/>
                </a:solidFill>
                <a:latin typeface="+mn-lt"/>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524077" y="1674509"/>
            <a:ext cx="7532689" cy="3832312"/>
          </a:xfrm>
        </p:spPr>
        <p:txBody>
          <a:bodyPr/>
          <a:lstStyle>
            <a:lvl1pPr marL="0" indent="0">
              <a:buNone/>
              <a:defRPr sz="3600"/>
            </a:lvl1pPr>
            <a:lvl2pPr marL="509174" indent="0">
              <a:buNone/>
              <a:defRPr sz="3100"/>
            </a:lvl2pPr>
            <a:lvl3pPr marL="1018348" indent="0">
              <a:buNone/>
              <a:defRPr sz="2700"/>
            </a:lvl3pPr>
            <a:lvl4pPr marL="1527523" indent="0">
              <a:buNone/>
              <a:defRPr sz="2200"/>
            </a:lvl4pPr>
            <a:lvl5pPr marL="2036696" indent="0">
              <a:buNone/>
              <a:defRPr sz="2200"/>
            </a:lvl5pPr>
            <a:lvl6pPr marL="2545871" indent="0">
              <a:buNone/>
              <a:defRPr sz="2200"/>
            </a:lvl6pPr>
            <a:lvl7pPr marL="3055043" indent="0">
              <a:buNone/>
              <a:defRPr sz="2200"/>
            </a:lvl7pPr>
            <a:lvl8pPr marL="3564219" indent="0">
              <a:buNone/>
              <a:defRPr sz="2200"/>
            </a:lvl8pPr>
            <a:lvl9pPr marL="4073390" indent="0">
              <a:buNone/>
              <a:defRPr sz="2200"/>
            </a:lvl9pPr>
          </a:lstStyle>
          <a:p>
            <a:r>
              <a:rPr lang="en-US" dirty="0" smtClean="0"/>
              <a:t>Click icon to add picture</a:t>
            </a:r>
            <a:endParaRPr lang="en-US" dirty="0"/>
          </a:p>
        </p:txBody>
      </p:sp>
      <p:sp>
        <p:nvSpPr>
          <p:cNvPr id="4" name="Text Placeholder 3"/>
          <p:cNvSpPr>
            <a:spLocks noGrp="1"/>
          </p:cNvSpPr>
          <p:nvPr>
            <p:ph type="body" sz="half" idx="2"/>
          </p:nvPr>
        </p:nvSpPr>
        <p:spPr>
          <a:xfrm>
            <a:off x="1524077" y="6231886"/>
            <a:ext cx="7532689" cy="912177"/>
          </a:xfrm>
        </p:spPr>
        <p:txBody>
          <a:bodyPr/>
          <a:lstStyle>
            <a:lvl1pPr marL="0" indent="0">
              <a:buNone/>
              <a:defRPr sz="1600"/>
            </a:lvl1pPr>
            <a:lvl2pPr marL="509174" indent="0">
              <a:buNone/>
              <a:defRPr sz="1300"/>
            </a:lvl2pPr>
            <a:lvl3pPr marL="1018348" indent="0">
              <a:buNone/>
              <a:defRPr sz="1100"/>
            </a:lvl3pPr>
            <a:lvl4pPr marL="1527523" indent="0">
              <a:buNone/>
              <a:defRPr sz="1000"/>
            </a:lvl4pPr>
            <a:lvl5pPr marL="2036696" indent="0">
              <a:buNone/>
              <a:defRPr sz="1000"/>
            </a:lvl5pPr>
            <a:lvl6pPr marL="2545871" indent="0">
              <a:buNone/>
              <a:defRPr sz="1000"/>
            </a:lvl6pPr>
            <a:lvl7pPr marL="3055043" indent="0">
              <a:buNone/>
              <a:defRPr sz="1000"/>
            </a:lvl7pPr>
            <a:lvl8pPr marL="3564219" indent="0">
              <a:buNone/>
              <a:defRPr sz="1000"/>
            </a:lvl8pPr>
            <a:lvl9pPr marL="4073390" indent="0">
              <a:buNone/>
              <a:defRPr sz="10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solidFill>
                <a:srgbClr val="034763">
                  <a:tint val="75000"/>
                </a:srgbClr>
              </a:solidFill>
            </a:endParaRPr>
          </a:p>
        </p:txBody>
      </p:sp>
      <p:sp>
        <p:nvSpPr>
          <p:cNvPr id="7" name="Slide Number Placeholder 6"/>
          <p:cNvSpPr>
            <a:spLocks noGrp="1"/>
          </p:cNvSpPr>
          <p:nvPr>
            <p:ph type="sldNum" sz="quarter" idx="12"/>
          </p:nvPr>
        </p:nvSpPr>
        <p:spPr/>
        <p:txBody>
          <a:bodyPr/>
          <a:lstStyle/>
          <a:p>
            <a:fld id="{146A9FE5-CD39-614C-BF41-ADCD1E6B07BD}" type="slidenum">
              <a:rPr lang="en-US" smtClean="0">
                <a:solidFill>
                  <a:srgbClr val="034763">
                    <a:tint val="75000"/>
                  </a:srgbClr>
                </a:solidFill>
              </a:rPr>
              <a:pPr/>
              <a:t>‹#›</a:t>
            </a:fld>
            <a:endParaRPr lang="en-US" dirty="0">
              <a:solidFill>
                <a:srgbClr val="034763">
                  <a:tint val="75000"/>
                </a:srgbClr>
              </a:solidFill>
            </a:endParaRPr>
          </a:p>
        </p:txBody>
      </p:sp>
    </p:spTree>
    <p:extLst>
      <p:ext uri="{BB962C8B-B14F-4D97-AF65-F5344CB8AC3E}">
        <p14:creationId xmlns:p14="http://schemas.microsoft.com/office/powerpoint/2010/main" val="934973271"/>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dirty="0">
              <a:solidFill>
                <a:srgbClr val="034763">
                  <a:tint val="75000"/>
                </a:srgbClr>
              </a:solidFill>
            </a:endParaRPr>
          </a:p>
        </p:txBody>
      </p:sp>
      <p:sp>
        <p:nvSpPr>
          <p:cNvPr id="6" name="Slide Number Placeholder 5"/>
          <p:cNvSpPr>
            <a:spLocks noGrp="1"/>
          </p:cNvSpPr>
          <p:nvPr>
            <p:ph type="sldNum" sz="quarter" idx="12"/>
          </p:nvPr>
        </p:nvSpPr>
        <p:spPr/>
        <p:txBody>
          <a:bodyPr/>
          <a:lstStyle/>
          <a:p>
            <a:fld id="{146A9FE5-CD39-614C-BF41-ADCD1E6B07BD}" type="slidenum">
              <a:rPr lang="en-US" smtClean="0">
                <a:solidFill>
                  <a:srgbClr val="034763">
                    <a:tint val="75000"/>
                  </a:srgbClr>
                </a:solidFill>
              </a:rPr>
              <a:pPr/>
              <a:t>‹#›</a:t>
            </a:fld>
            <a:endParaRPr lang="en-US" dirty="0">
              <a:solidFill>
                <a:srgbClr val="034763">
                  <a:tint val="75000"/>
                </a:srgbClr>
              </a:solidFill>
            </a:endParaRPr>
          </a:p>
        </p:txBody>
      </p:sp>
    </p:spTree>
    <p:extLst>
      <p:ext uri="{BB962C8B-B14F-4D97-AF65-F5344CB8AC3E}">
        <p14:creationId xmlns:p14="http://schemas.microsoft.com/office/powerpoint/2010/main" val="476423409"/>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96982" y="1643716"/>
            <a:ext cx="1658502" cy="5607002"/>
          </a:xfrm>
        </p:spPr>
        <p:txBody>
          <a:bodyPr vert="eaVert" wrap="square" anchor="b"/>
          <a:lstStyle>
            <a:lvl1pPr algn="l">
              <a:lnSpc>
                <a:spcPts val="4368"/>
              </a:lnSpc>
              <a:spcAft>
                <a:spcPts val="0"/>
              </a:spcAft>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2920" y="1643716"/>
            <a:ext cx="7243480" cy="560700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solidFill>
                <a:srgbClr val="034763">
                  <a:tint val="75000"/>
                </a:srgbClr>
              </a:solidFill>
            </a:endParaRPr>
          </a:p>
        </p:txBody>
      </p:sp>
      <p:sp>
        <p:nvSpPr>
          <p:cNvPr id="6" name="Slide Number Placeholder 5"/>
          <p:cNvSpPr>
            <a:spLocks noGrp="1"/>
          </p:cNvSpPr>
          <p:nvPr>
            <p:ph type="sldNum" sz="quarter" idx="12"/>
          </p:nvPr>
        </p:nvSpPr>
        <p:spPr/>
        <p:txBody>
          <a:bodyPr/>
          <a:lstStyle/>
          <a:p>
            <a:fld id="{146A9FE5-CD39-614C-BF41-ADCD1E6B07BD}" type="slidenum">
              <a:rPr lang="en-US" smtClean="0">
                <a:solidFill>
                  <a:srgbClr val="034763">
                    <a:tint val="75000"/>
                  </a:srgbClr>
                </a:solidFill>
              </a:rPr>
              <a:pPr/>
              <a:t>‹#›</a:t>
            </a:fld>
            <a:endParaRPr lang="en-US" dirty="0">
              <a:solidFill>
                <a:srgbClr val="034763">
                  <a:tint val="75000"/>
                </a:srgbClr>
              </a:solidFill>
            </a:endParaRPr>
          </a:p>
        </p:txBody>
      </p:sp>
    </p:spTree>
    <p:extLst>
      <p:ext uri="{BB962C8B-B14F-4D97-AF65-F5344CB8AC3E}">
        <p14:creationId xmlns:p14="http://schemas.microsoft.com/office/powerpoint/2010/main" val="1373255574"/>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08762" y="2241003"/>
            <a:ext cx="7795259" cy="2542676"/>
          </a:xfrm>
        </p:spPr>
        <p:txBody>
          <a:bodyPr wrap="square" lIns="0" rIns="0" anchor="b">
            <a:noAutofit/>
          </a:bodyPr>
          <a:lstStyle>
            <a:lvl1pPr algn="l">
              <a:defRPr sz="4500" spc="-11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1508759" y="4783679"/>
            <a:ext cx="7795258" cy="1986280"/>
          </a:xfrm>
        </p:spPr>
        <p:txBody>
          <a:bodyPr lIns="0" rIns="0">
            <a:normAutofit/>
          </a:bodyPr>
          <a:lstStyle>
            <a:lvl1pPr marL="0" indent="0" algn="l">
              <a:buNone/>
              <a:defRPr sz="2700" cap="none">
                <a:solidFill>
                  <a:schemeClr val="accent3"/>
                </a:solidFill>
              </a:defRPr>
            </a:lvl1pPr>
            <a:lvl2pPr marL="509233" indent="0" algn="ctr">
              <a:buNone/>
              <a:defRPr>
                <a:solidFill>
                  <a:schemeClr val="tx1">
                    <a:tint val="75000"/>
                  </a:schemeClr>
                </a:solidFill>
              </a:defRPr>
            </a:lvl2pPr>
            <a:lvl3pPr marL="1018467" indent="0" algn="ctr">
              <a:buNone/>
              <a:defRPr>
                <a:solidFill>
                  <a:schemeClr val="tx1">
                    <a:tint val="75000"/>
                  </a:schemeClr>
                </a:solidFill>
              </a:defRPr>
            </a:lvl3pPr>
            <a:lvl4pPr marL="1527701" indent="0" algn="ctr">
              <a:buNone/>
              <a:defRPr>
                <a:solidFill>
                  <a:schemeClr val="tx1">
                    <a:tint val="75000"/>
                  </a:schemeClr>
                </a:solidFill>
              </a:defRPr>
            </a:lvl4pPr>
            <a:lvl5pPr marL="2036935" indent="0" algn="ctr">
              <a:buNone/>
              <a:defRPr>
                <a:solidFill>
                  <a:schemeClr val="tx1">
                    <a:tint val="75000"/>
                  </a:schemeClr>
                </a:solidFill>
              </a:defRPr>
            </a:lvl5pPr>
            <a:lvl6pPr marL="2546169" indent="0" algn="ctr">
              <a:buNone/>
              <a:defRPr>
                <a:solidFill>
                  <a:schemeClr val="tx1">
                    <a:tint val="75000"/>
                  </a:schemeClr>
                </a:solidFill>
              </a:defRPr>
            </a:lvl6pPr>
            <a:lvl7pPr marL="3055400" indent="0" algn="ctr">
              <a:buNone/>
              <a:defRPr>
                <a:solidFill>
                  <a:schemeClr val="tx1">
                    <a:tint val="75000"/>
                  </a:schemeClr>
                </a:solidFill>
              </a:defRPr>
            </a:lvl7pPr>
            <a:lvl8pPr marL="3564636" indent="0" algn="ctr">
              <a:buNone/>
              <a:defRPr>
                <a:solidFill>
                  <a:schemeClr val="tx1">
                    <a:tint val="75000"/>
                  </a:schemeClr>
                </a:solidFill>
              </a:defRPr>
            </a:lvl8pPr>
            <a:lvl9pPr marL="4073867"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p:txBody>
          <a:bodyPr/>
          <a:lstStyle/>
          <a:p>
            <a:endParaRPr lang="en-US" dirty="0">
              <a:solidFill>
                <a:srgbClr val="034763">
                  <a:tint val="75000"/>
                </a:srgbClr>
              </a:solidFill>
            </a:endParaRPr>
          </a:p>
        </p:txBody>
      </p:sp>
      <p:sp>
        <p:nvSpPr>
          <p:cNvPr id="6" name="Slide Number Placeholder 5"/>
          <p:cNvSpPr>
            <a:spLocks noGrp="1"/>
          </p:cNvSpPr>
          <p:nvPr>
            <p:ph type="sldNum" sz="quarter" idx="12"/>
          </p:nvPr>
        </p:nvSpPr>
        <p:spPr/>
        <p:txBody>
          <a:bodyPr/>
          <a:lstStyle/>
          <a:p>
            <a:fld id="{91974DF9-AD47-4691-BA21-BBFCE3637A9A}" type="slidenum">
              <a:rPr lang="en-US" smtClean="0">
                <a:solidFill>
                  <a:srgbClr val="034763">
                    <a:tint val="75000"/>
                  </a:srgbClr>
                </a:solidFill>
              </a:rPr>
              <a:pPr/>
              <a:t>‹#›</a:t>
            </a:fld>
            <a:endParaRPr lang="en-US" dirty="0">
              <a:solidFill>
                <a:srgbClr val="034763">
                  <a:tint val="75000"/>
                </a:srgbClr>
              </a:solidFill>
            </a:endParaRPr>
          </a:p>
        </p:txBody>
      </p:sp>
    </p:spTree>
    <p:extLst>
      <p:ext uri="{BB962C8B-B14F-4D97-AF65-F5344CB8AC3E}">
        <p14:creationId xmlns:p14="http://schemas.microsoft.com/office/powerpoint/2010/main" val="3273358548"/>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4077" y="2468866"/>
            <a:ext cx="8031407" cy="4565972"/>
          </a:xfrm>
        </p:spPr>
        <p:txBody>
          <a:bodyPr/>
          <a:lstStyle>
            <a:lvl2pPr>
              <a:buClr>
                <a:schemeClr val="accent3"/>
              </a:buClr>
              <a:defRPr/>
            </a:lvl2pPr>
            <a:lvl3pPr>
              <a:buClr>
                <a:schemeClr val="accent1"/>
              </a:buClr>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solidFill>
                <a:srgbClr val="034763">
                  <a:tint val="75000"/>
                </a:srgbClr>
              </a:solidFill>
            </a:endParaRPr>
          </a:p>
        </p:txBody>
      </p:sp>
      <p:sp>
        <p:nvSpPr>
          <p:cNvPr id="6" name="Slide Number Placeholder 5"/>
          <p:cNvSpPr>
            <a:spLocks noGrp="1"/>
          </p:cNvSpPr>
          <p:nvPr>
            <p:ph type="sldNum" sz="quarter" idx="12"/>
          </p:nvPr>
        </p:nvSpPr>
        <p:spPr/>
        <p:txBody>
          <a:bodyPr/>
          <a:lstStyle/>
          <a:p>
            <a:fld id="{146A9FE5-CD39-614C-BF41-ADCD1E6B07BD}" type="slidenum">
              <a:rPr lang="en-US" smtClean="0">
                <a:solidFill>
                  <a:srgbClr val="034763">
                    <a:tint val="75000"/>
                  </a:srgbClr>
                </a:solidFill>
              </a:rPr>
              <a:pPr/>
              <a:t>‹#›</a:t>
            </a:fld>
            <a:endParaRPr lang="en-US" dirty="0">
              <a:solidFill>
                <a:srgbClr val="034763">
                  <a:tint val="75000"/>
                </a:srgbClr>
              </a:solidFill>
            </a:endParaRPr>
          </a:p>
        </p:txBody>
      </p:sp>
    </p:spTree>
    <p:extLst>
      <p:ext uri="{BB962C8B-B14F-4D97-AF65-F5344CB8AC3E}">
        <p14:creationId xmlns:p14="http://schemas.microsoft.com/office/powerpoint/2010/main" val="18921535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OPYRIGHT">
    <p:spTree>
      <p:nvGrpSpPr>
        <p:cNvPr id="1" name=""/>
        <p:cNvGrpSpPr/>
        <p:nvPr/>
      </p:nvGrpSpPr>
      <p:grpSpPr>
        <a:xfrm>
          <a:off x="0" y="0"/>
          <a:ext cx="0" cy="0"/>
          <a:chOff x="0" y="0"/>
          <a:chExt cx="0" cy="0"/>
        </a:xfrm>
      </p:grpSpPr>
      <p:sp>
        <p:nvSpPr>
          <p:cNvPr id="7" name="Content Placeholder 6"/>
          <p:cNvSpPr>
            <a:spLocks noGrp="1"/>
          </p:cNvSpPr>
          <p:nvPr>
            <p:ph sz="quarter" idx="13"/>
          </p:nvPr>
        </p:nvSpPr>
        <p:spPr>
          <a:xfrm>
            <a:off x="381000" y="2667000"/>
            <a:ext cx="9304020" cy="1656864"/>
          </a:xfrm>
          <a:noFill/>
          <a:ln w="9525">
            <a:noFill/>
            <a:miter lim="800000"/>
            <a:headEnd/>
            <a:tailEnd/>
          </a:ln>
          <a:effectLst/>
        </p:spPr>
        <p:txBody>
          <a:bodyPr lIns="0" tIns="0" rIns="0" bIns="0">
            <a:spAutoFit/>
          </a:bodyPr>
          <a:lstStyle>
            <a:lvl1pPr algn="l" rtl="0" eaLnBrk="0" fontAlgn="base"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1pPr>
            <a:lvl2pPr algn="l" rtl="0" eaLnBrk="0" fontAlgn="base"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2pPr>
            <a:lvl3pPr algn="l" rtl="0" eaLnBrk="0" fontAlgn="base" hangingPunct="0">
              <a:lnSpc>
                <a:spcPct val="95000"/>
              </a:lnSpc>
              <a:spcBef>
                <a:spcPct val="0"/>
              </a:spcBef>
              <a:spcAft>
                <a:spcPct val="0"/>
              </a:spcAft>
              <a:buNone/>
              <a:defRPr lang="en-US" sz="2200" b="1" kern="1200" smtClean="0">
                <a:solidFill>
                  <a:srgbClr val="000000"/>
                </a:solidFill>
                <a:latin typeface="Arial" pitchFamily="34" charset="0"/>
                <a:ea typeface="+mn-ea"/>
                <a:cs typeface="Arial" pitchFamily="34" charset="0"/>
              </a:defRPr>
            </a:lvl3pPr>
            <a:lvl4pPr algn="l" rtl="0" eaLnBrk="0" fontAlgn="base" hangingPunct="0">
              <a:lnSpc>
                <a:spcPct val="95000"/>
              </a:lnSpc>
              <a:spcBef>
                <a:spcPct val="0"/>
              </a:spcBef>
              <a:spcAft>
                <a:spcPct val="0"/>
              </a:spcAft>
              <a:buNone/>
              <a:defRPr lang="en-US" sz="2200" b="1" kern="1200" smtClean="0">
                <a:solidFill>
                  <a:srgbClr val="000000"/>
                </a:solidFill>
                <a:latin typeface="Arial" pitchFamily="34" charset="0"/>
                <a:ea typeface="+mn-ea"/>
                <a:cs typeface="Arial" pitchFamily="34" charset="0"/>
              </a:defRPr>
            </a:lvl4pPr>
            <a:lvl5pPr algn="l" rtl="0" eaLnBrk="0" fontAlgn="base" hangingPunct="0">
              <a:lnSpc>
                <a:spcPct val="95000"/>
              </a:lnSpc>
              <a:spcBef>
                <a:spcPct val="0"/>
              </a:spcBef>
              <a:spcAft>
                <a:spcPct val="0"/>
              </a:spcAft>
              <a:buNone/>
              <a:defRPr lang="en-US" sz="2200" b="1" kern="1200" dirty="0">
                <a:solidFill>
                  <a:srgbClr val="000000"/>
                </a:solidFill>
                <a:latin typeface="Arial" pitchFamily="34" charset="0"/>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Line 38"/>
          <p:cNvSpPr>
            <a:spLocks noChangeShapeType="1"/>
          </p:cNvSpPr>
          <p:nvPr userDrawn="1"/>
        </p:nvSpPr>
        <p:spPr bwMode="auto">
          <a:xfrm>
            <a:off x="329184" y="2286000"/>
            <a:ext cx="9372600" cy="0"/>
          </a:xfrm>
          <a:prstGeom prst="line">
            <a:avLst/>
          </a:prstGeom>
          <a:noFill/>
          <a:ln w="19050">
            <a:solidFill>
              <a:srgbClr val="000000"/>
            </a:solidFill>
            <a:round/>
            <a:headEnd/>
            <a:tailEnd/>
          </a:ln>
          <a:effectLst/>
        </p:spPr>
        <p:txBody>
          <a:bodyPr wrap="none" lIns="113463" tIns="56732" rIns="113463" bIns="56732" anchor="ctr"/>
          <a:lstStyle/>
          <a:p>
            <a:pPr>
              <a:defRPr/>
            </a:pPr>
            <a:endParaRPr lang="en-US">
              <a:latin typeface="Arial" pitchFamily="34" charset="0"/>
              <a:cs typeface="Arial" pitchFamily="34" charset="0"/>
            </a:endParaRPr>
          </a:p>
        </p:txBody>
      </p:sp>
      <p:sp>
        <p:nvSpPr>
          <p:cNvPr id="11" name="Date Placeholder 3"/>
          <p:cNvSpPr>
            <a:spLocks noGrp="1"/>
          </p:cNvSpPr>
          <p:nvPr>
            <p:ph type="dt" sz="half" idx="10"/>
          </p:nvPr>
        </p:nvSpPr>
        <p:spPr>
          <a:xfrm>
            <a:off x="338328" y="7260339"/>
            <a:ext cx="2057400" cy="347472"/>
          </a:xfrm>
        </p:spPr>
        <p:txBody>
          <a:bodyPr/>
          <a:lstStyle/>
          <a:p>
            <a:fld id="{379B2B52-3AE0-4C85-9343-B830AC4B5FD5}" type="datetime1">
              <a:rPr lang="en-US" smtClean="0"/>
              <a:pPr/>
              <a:t>5/5/2016</a:t>
            </a:fld>
            <a:endParaRPr lang="en-US"/>
          </a:p>
        </p:txBody>
      </p:sp>
      <p:sp>
        <p:nvSpPr>
          <p:cNvPr id="12" name="Footer Placeholder 4"/>
          <p:cNvSpPr>
            <a:spLocks noGrp="1"/>
          </p:cNvSpPr>
          <p:nvPr>
            <p:ph type="ftr" sz="quarter" idx="11"/>
          </p:nvPr>
        </p:nvSpPr>
        <p:spPr>
          <a:xfrm>
            <a:off x="3436620" y="7260340"/>
            <a:ext cx="3185160" cy="356616"/>
          </a:xfrm>
        </p:spPr>
        <p:txBody>
          <a:bodyPr/>
          <a:lstStyle/>
          <a:p>
            <a:endParaRPr lang="en-US"/>
          </a:p>
        </p:txBody>
      </p:sp>
      <p:sp>
        <p:nvSpPr>
          <p:cNvPr id="13" name="Slide Number Placeholder 5"/>
          <p:cNvSpPr>
            <a:spLocks noGrp="1"/>
          </p:cNvSpPr>
          <p:nvPr>
            <p:ph type="sldNum" sz="quarter" idx="12"/>
          </p:nvPr>
        </p:nvSpPr>
        <p:spPr>
          <a:xfrm>
            <a:off x="7360920" y="7260340"/>
            <a:ext cx="2346960" cy="356616"/>
          </a:xfrm>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8536" y="4072955"/>
            <a:ext cx="8185648" cy="1543685"/>
          </a:xfrm>
        </p:spPr>
        <p:txBody>
          <a:bodyPr wrap="square" anchor="t">
            <a:noAutofit/>
          </a:bodyPr>
          <a:lstStyle>
            <a:lvl1pPr algn="l">
              <a:lnSpc>
                <a:spcPts val="4457"/>
              </a:lnSpc>
              <a:defRPr sz="4500" b="1" cap="all">
                <a:solidFill>
                  <a:schemeClr val="accent4"/>
                </a:solidFill>
                <a:latin typeface="+mn-lt"/>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8536" y="2372739"/>
            <a:ext cx="8185648" cy="1700212"/>
          </a:xfrm>
        </p:spPr>
        <p:txBody>
          <a:bodyPr anchor="b">
            <a:normAutofit/>
          </a:bodyPr>
          <a:lstStyle>
            <a:lvl1pPr marL="0" indent="0">
              <a:buNone/>
              <a:defRPr sz="2700">
                <a:solidFill>
                  <a:schemeClr val="tx1"/>
                </a:solidFill>
                <a:latin typeface="+mn-lt"/>
              </a:defRPr>
            </a:lvl1pPr>
            <a:lvl2pPr marL="509233" indent="0">
              <a:buNone/>
              <a:defRPr sz="2000">
                <a:solidFill>
                  <a:schemeClr val="tx1">
                    <a:tint val="75000"/>
                  </a:schemeClr>
                </a:solidFill>
              </a:defRPr>
            </a:lvl2pPr>
            <a:lvl3pPr marL="1018467" indent="0">
              <a:buNone/>
              <a:defRPr sz="1800">
                <a:solidFill>
                  <a:schemeClr val="tx1">
                    <a:tint val="75000"/>
                  </a:schemeClr>
                </a:solidFill>
              </a:defRPr>
            </a:lvl3pPr>
            <a:lvl4pPr marL="1527701" indent="0">
              <a:buNone/>
              <a:defRPr sz="1600">
                <a:solidFill>
                  <a:schemeClr val="tx1">
                    <a:tint val="75000"/>
                  </a:schemeClr>
                </a:solidFill>
              </a:defRPr>
            </a:lvl4pPr>
            <a:lvl5pPr marL="2036935" indent="0">
              <a:buNone/>
              <a:defRPr sz="1600">
                <a:solidFill>
                  <a:schemeClr val="tx1">
                    <a:tint val="75000"/>
                  </a:schemeClr>
                </a:solidFill>
              </a:defRPr>
            </a:lvl5pPr>
            <a:lvl6pPr marL="2546169" indent="0">
              <a:buNone/>
              <a:defRPr sz="1600">
                <a:solidFill>
                  <a:schemeClr val="tx1">
                    <a:tint val="75000"/>
                  </a:schemeClr>
                </a:solidFill>
              </a:defRPr>
            </a:lvl6pPr>
            <a:lvl7pPr marL="3055400" indent="0">
              <a:buNone/>
              <a:defRPr sz="1600">
                <a:solidFill>
                  <a:schemeClr val="tx1">
                    <a:tint val="75000"/>
                  </a:schemeClr>
                </a:solidFill>
              </a:defRPr>
            </a:lvl7pPr>
            <a:lvl8pPr marL="3564636" indent="0">
              <a:buNone/>
              <a:defRPr sz="1600">
                <a:solidFill>
                  <a:schemeClr val="tx1">
                    <a:tint val="75000"/>
                  </a:schemeClr>
                </a:solidFill>
              </a:defRPr>
            </a:lvl8pPr>
            <a:lvl9pPr marL="4073867"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02920" y="7203864"/>
            <a:ext cx="2346960" cy="413808"/>
          </a:xfrm>
          <a:prstGeom prst="rect">
            <a:avLst/>
          </a:prstGeom>
        </p:spPr>
        <p:txBody>
          <a:bodyPr lIns="101846" tIns="50923" rIns="101846" bIns="50923"/>
          <a:lstStyle/>
          <a:p>
            <a:pPr defTabSz="509233"/>
            <a:endParaRPr lang="en-US" dirty="0">
              <a:solidFill>
                <a:srgbClr val="034763"/>
              </a:solidFill>
            </a:endParaRPr>
          </a:p>
        </p:txBody>
      </p:sp>
      <p:sp>
        <p:nvSpPr>
          <p:cNvPr id="5" name="Footer Placeholder 4"/>
          <p:cNvSpPr>
            <a:spLocks noGrp="1"/>
          </p:cNvSpPr>
          <p:nvPr>
            <p:ph type="ftr" sz="quarter" idx="11"/>
          </p:nvPr>
        </p:nvSpPr>
        <p:spPr/>
        <p:txBody>
          <a:bodyPr/>
          <a:lstStyle/>
          <a:p>
            <a:endParaRPr lang="en-US" dirty="0">
              <a:solidFill>
                <a:srgbClr val="034763">
                  <a:tint val="75000"/>
                </a:srgbClr>
              </a:solidFill>
            </a:endParaRPr>
          </a:p>
        </p:txBody>
      </p:sp>
      <p:sp>
        <p:nvSpPr>
          <p:cNvPr id="6" name="Slide Number Placeholder 5"/>
          <p:cNvSpPr>
            <a:spLocks noGrp="1"/>
          </p:cNvSpPr>
          <p:nvPr>
            <p:ph type="sldNum" sz="quarter" idx="12"/>
          </p:nvPr>
        </p:nvSpPr>
        <p:spPr/>
        <p:txBody>
          <a:bodyPr/>
          <a:lstStyle/>
          <a:p>
            <a:fld id="{91974DF9-AD47-4691-BA21-BBFCE3637A9A}" type="slidenum">
              <a:rPr lang="en-US" smtClean="0">
                <a:solidFill>
                  <a:srgbClr val="034763">
                    <a:tint val="75000"/>
                  </a:srgbClr>
                </a:solidFill>
              </a:rPr>
              <a:pPr/>
              <a:t>‹#›</a:t>
            </a:fld>
            <a:endParaRPr lang="en-US" dirty="0">
              <a:solidFill>
                <a:srgbClr val="034763">
                  <a:tint val="75000"/>
                </a:srgbClr>
              </a:solidFill>
            </a:endParaRPr>
          </a:p>
        </p:txBody>
      </p:sp>
    </p:spTree>
    <p:extLst>
      <p:ext uri="{BB962C8B-B14F-4D97-AF65-F5344CB8AC3E}">
        <p14:creationId xmlns:p14="http://schemas.microsoft.com/office/powerpoint/2010/main" val="426722453"/>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73" y="1456950"/>
            <a:ext cx="8031408" cy="91302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24074" y="2379511"/>
            <a:ext cx="3924901" cy="4855508"/>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24747" y="2379511"/>
            <a:ext cx="3930732" cy="4855508"/>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dirty="0">
              <a:solidFill>
                <a:srgbClr val="034763">
                  <a:tint val="75000"/>
                </a:srgbClr>
              </a:solidFill>
            </a:endParaRPr>
          </a:p>
        </p:txBody>
      </p:sp>
      <p:sp>
        <p:nvSpPr>
          <p:cNvPr id="7" name="Slide Number Placeholder 6"/>
          <p:cNvSpPr>
            <a:spLocks noGrp="1"/>
          </p:cNvSpPr>
          <p:nvPr>
            <p:ph type="sldNum" sz="quarter" idx="12"/>
          </p:nvPr>
        </p:nvSpPr>
        <p:spPr/>
        <p:txBody>
          <a:bodyPr/>
          <a:lstStyle/>
          <a:p>
            <a:fld id="{146A9FE5-CD39-614C-BF41-ADCD1E6B07BD}" type="slidenum">
              <a:rPr lang="en-US" smtClean="0">
                <a:solidFill>
                  <a:srgbClr val="034763">
                    <a:tint val="75000"/>
                  </a:srgbClr>
                </a:solidFill>
              </a:rPr>
              <a:pPr/>
              <a:t>‹#›</a:t>
            </a:fld>
            <a:endParaRPr lang="en-US" dirty="0">
              <a:solidFill>
                <a:srgbClr val="034763">
                  <a:tint val="75000"/>
                </a:srgbClr>
              </a:solidFill>
            </a:endParaRPr>
          </a:p>
        </p:txBody>
      </p:sp>
    </p:spTree>
    <p:extLst>
      <p:ext uri="{BB962C8B-B14F-4D97-AF65-F5344CB8AC3E}">
        <p14:creationId xmlns:p14="http://schemas.microsoft.com/office/powerpoint/2010/main" val="2265082037"/>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76" y="1493514"/>
            <a:ext cx="8031409" cy="873302"/>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524072" y="2384440"/>
            <a:ext cx="3924892" cy="725064"/>
          </a:xfrm>
        </p:spPr>
        <p:txBody>
          <a:bodyPr anchor="b">
            <a:noAutofit/>
          </a:bodyPr>
          <a:lstStyle>
            <a:lvl1pPr marL="0" indent="0">
              <a:lnSpc>
                <a:spcPts val="2340"/>
              </a:lnSpc>
              <a:buNone/>
              <a:defRPr sz="2500" b="1" cap="none">
                <a:solidFill>
                  <a:schemeClr val="accent6"/>
                </a:solidFill>
                <a:latin typeface="+mn-lt"/>
              </a:defRPr>
            </a:lvl1pPr>
            <a:lvl2pPr marL="509233" indent="0">
              <a:buNone/>
              <a:defRPr sz="2200" b="1"/>
            </a:lvl2pPr>
            <a:lvl3pPr marL="1018467" indent="0">
              <a:buNone/>
              <a:defRPr sz="2000" b="1"/>
            </a:lvl3pPr>
            <a:lvl4pPr marL="1527701" indent="0">
              <a:buNone/>
              <a:defRPr sz="1800" b="1"/>
            </a:lvl4pPr>
            <a:lvl5pPr marL="2036935" indent="0">
              <a:buNone/>
              <a:defRPr sz="1800" b="1"/>
            </a:lvl5pPr>
            <a:lvl6pPr marL="2546169" indent="0">
              <a:buNone/>
              <a:defRPr sz="1800" b="1"/>
            </a:lvl6pPr>
            <a:lvl7pPr marL="3055400" indent="0">
              <a:buNone/>
              <a:defRPr sz="1800" b="1"/>
            </a:lvl7pPr>
            <a:lvl8pPr marL="3564636" indent="0">
              <a:buNone/>
              <a:defRPr sz="1800" b="1"/>
            </a:lvl8pPr>
            <a:lvl9pPr marL="4073867"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1524076" y="3109505"/>
            <a:ext cx="3924891" cy="4125515"/>
          </a:xfrm>
        </p:spPr>
        <p:txBody>
          <a:bodyPr/>
          <a:lstStyle>
            <a:lvl1pPr>
              <a:defRPr sz="25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06247" y="2384440"/>
            <a:ext cx="3949235" cy="725064"/>
          </a:xfrm>
        </p:spPr>
        <p:txBody>
          <a:bodyPr anchor="b">
            <a:noAutofit/>
          </a:bodyPr>
          <a:lstStyle>
            <a:lvl1pPr marL="0" indent="0">
              <a:lnSpc>
                <a:spcPts val="2451"/>
              </a:lnSpc>
              <a:buNone/>
              <a:defRPr sz="2500" b="1" cap="none">
                <a:solidFill>
                  <a:schemeClr val="accent6"/>
                </a:solidFill>
                <a:latin typeface="+mn-lt"/>
              </a:defRPr>
            </a:lvl1pPr>
            <a:lvl2pPr marL="509233" indent="0">
              <a:buNone/>
              <a:defRPr sz="2200" b="1"/>
            </a:lvl2pPr>
            <a:lvl3pPr marL="1018467" indent="0">
              <a:buNone/>
              <a:defRPr sz="2000" b="1"/>
            </a:lvl3pPr>
            <a:lvl4pPr marL="1527701" indent="0">
              <a:buNone/>
              <a:defRPr sz="1800" b="1"/>
            </a:lvl4pPr>
            <a:lvl5pPr marL="2036935" indent="0">
              <a:buNone/>
              <a:defRPr sz="1800" b="1"/>
            </a:lvl5pPr>
            <a:lvl6pPr marL="2546169" indent="0">
              <a:buNone/>
              <a:defRPr sz="1800" b="1"/>
            </a:lvl6pPr>
            <a:lvl7pPr marL="3055400" indent="0">
              <a:buNone/>
              <a:defRPr sz="1800" b="1"/>
            </a:lvl7pPr>
            <a:lvl8pPr marL="3564636" indent="0">
              <a:buNone/>
              <a:defRPr sz="1800" b="1"/>
            </a:lvl8pPr>
            <a:lvl9pPr marL="4073867"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606247" y="3109505"/>
            <a:ext cx="3949235" cy="4125515"/>
          </a:xfrm>
        </p:spPr>
        <p:txBody>
          <a:bodyPr/>
          <a:lstStyle>
            <a:lvl1pPr>
              <a:defRPr sz="25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endParaRPr lang="en-US" dirty="0">
              <a:solidFill>
                <a:srgbClr val="034763">
                  <a:tint val="75000"/>
                </a:srgbClr>
              </a:solidFill>
            </a:endParaRPr>
          </a:p>
        </p:txBody>
      </p:sp>
      <p:sp>
        <p:nvSpPr>
          <p:cNvPr id="9" name="Slide Number Placeholder 8"/>
          <p:cNvSpPr>
            <a:spLocks noGrp="1"/>
          </p:cNvSpPr>
          <p:nvPr>
            <p:ph type="sldNum" sz="quarter" idx="12"/>
          </p:nvPr>
        </p:nvSpPr>
        <p:spPr/>
        <p:txBody>
          <a:bodyPr/>
          <a:lstStyle/>
          <a:p>
            <a:fld id="{146A9FE5-CD39-614C-BF41-ADCD1E6B07BD}" type="slidenum">
              <a:rPr lang="en-US" smtClean="0">
                <a:solidFill>
                  <a:srgbClr val="034763">
                    <a:tint val="75000"/>
                  </a:srgbClr>
                </a:solidFill>
              </a:rPr>
              <a:pPr/>
              <a:t>‹#›</a:t>
            </a:fld>
            <a:endParaRPr lang="en-US" dirty="0">
              <a:solidFill>
                <a:srgbClr val="034763">
                  <a:tint val="75000"/>
                </a:srgbClr>
              </a:solidFill>
            </a:endParaRPr>
          </a:p>
        </p:txBody>
      </p:sp>
    </p:spTree>
    <p:extLst>
      <p:ext uri="{BB962C8B-B14F-4D97-AF65-F5344CB8AC3E}">
        <p14:creationId xmlns:p14="http://schemas.microsoft.com/office/powerpoint/2010/main" val="2270846542"/>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dirty="0">
              <a:solidFill>
                <a:srgbClr val="034763">
                  <a:tint val="75000"/>
                </a:srgbClr>
              </a:solidFill>
            </a:endParaRPr>
          </a:p>
        </p:txBody>
      </p:sp>
      <p:sp>
        <p:nvSpPr>
          <p:cNvPr id="5" name="Slide Number Placeholder 4"/>
          <p:cNvSpPr>
            <a:spLocks noGrp="1"/>
          </p:cNvSpPr>
          <p:nvPr>
            <p:ph type="sldNum" sz="quarter" idx="12"/>
          </p:nvPr>
        </p:nvSpPr>
        <p:spPr/>
        <p:txBody>
          <a:bodyPr/>
          <a:lstStyle/>
          <a:p>
            <a:fld id="{146A9FE5-CD39-614C-BF41-ADCD1E6B07BD}" type="slidenum">
              <a:rPr lang="en-US" smtClean="0">
                <a:solidFill>
                  <a:srgbClr val="034763">
                    <a:tint val="75000"/>
                  </a:srgbClr>
                </a:solidFill>
              </a:rPr>
              <a:pPr/>
              <a:t>‹#›</a:t>
            </a:fld>
            <a:endParaRPr lang="en-US" dirty="0">
              <a:solidFill>
                <a:srgbClr val="034763">
                  <a:tint val="75000"/>
                </a:srgbClr>
              </a:solidFill>
            </a:endParaRPr>
          </a:p>
        </p:txBody>
      </p:sp>
    </p:spTree>
    <p:extLst>
      <p:ext uri="{BB962C8B-B14F-4D97-AF65-F5344CB8AC3E}">
        <p14:creationId xmlns:p14="http://schemas.microsoft.com/office/powerpoint/2010/main" val="2130724526"/>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solidFill>
                <a:srgbClr val="034763">
                  <a:tint val="75000"/>
                </a:srgbClr>
              </a:solidFill>
            </a:endParaRPr>
          </a:p>
        </p:txBody>
      </p:sp>
      <p:sp>
        <p:nvSpPr>
          <p:cNvPr id="4" name="Slide Number Placeholder 3"/>
          <p:cNvSpPr>
            <a:spLocks noGrp="1"/>
          </p:cNvSpPr>
          <p:nvPr>
            <p:ph type="sldNum" sz="quarter" idx="12"/>
          </p:nvPr>
        </p:nvSpPr>
        <p:spPr/>
        <p:txBody>
          <a:bodyPr/>
          <a:lstStyle/>
          <a:p>
            <a:fld id="{146A9FE5-CD39-614C-BF41-ADCD1E6B07BD}" type="slidenum">
              <a:rPr lang="en-US" smtClean="0">
                <a:solidFill>
                  <a:srgbClr val="034763">
                    <a:tint val="75000"/>
                  </a:srgbClr>
                </a:solidFill>
              </a:rPr>
              <a:pPr/>
              <a:t>‹#›</a:t>
            </a:fld>
            <a:endParaRPr lang="en-US" dirty="0">
              <a:solidFill>
                <a:srgbClr val="034763">
                  <a:tint val="75000"/>
                </a:srgbClr>
              </a:solidFill>
            </a:endParaRPr>
          </a:p>
        </p:txBody>
      </p:sp>
    </p:spTree>
    <p:extLst>
      <p:ext uri="{BB962C8B-B14F-4D97-AF65-F5344CB8AC3E}">
        <p14:creationId xmlns:p14="http://schemas.microsoft.com/office/powerpoint/2010/main" val="3453512732"/>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4073" y="2471683"/>
            <a:ext cx="2888765" cy="844707"/>
          </a:xfrm>
        </p:spPr>
        <p:txBody>
          <a:bodyPr wrap="square" anchor="b">
            <a:noAutofit/>
          </a:bodyPr>
          <a:lstStyle>
            <a:lvl1pPr algn="l">
              <a:lnSpc>
                <a:spcPts val="2451"/>
              </a:lnSpc>
              <a:defRPr sz="2200" b="1"/>
            </a:lvl1pPr>
          </a:lstStyle>
          <a:p>
            <a:r>
              <a:rPr lang="en-US" smtClean="0"/>
              <a:t>Click to edit Master title style</a:t>
            </a:r>
            <a:endParaRPr lang="en-US" dirty="0"/>
          </a:p>
        </p:txBody>
      </p:sp>
      <p:sp>
        <p:nvSpPr>
          <p:cNvPr id="3" name="Content Placeholder 2"/>
          <p:cNvSpPr>
            <a:spLocks noGrp="1"/>
          </p:cNvSpPr>
          <p:nvPr>
            <p:ph idx="1"/>
          </p:nvPr>
        </p:nvSpPr>
        <p:spPr>
          <a:xfrm>
            <a:off x="4542358" y="1657717"/>
            <a:ext cx="5013126" cy="5360278"/>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24077" y="3316392"/>
            <a:ext cx="2888764" cy="3701600"/>
          </a:xfrm>
        </p:spPr>
        <p:txBody>
          <a:bodyPr/>
          <a:lstStyle>
            <a:lvl1pPr marL="0" indent="0">
              <a:buNone/>
              <a:defRPr sz="1600"/>
            </a:lvl1pPr>
            <a:lvl2pPr marL="509233" indent="0">
              <a:buNone/>
              <a:defRPr sz="1300"/>
            </a:lvl2pPr>
            <a:lvl3pPr marL="1018467" indent="0">
              <a:buNone/>
              <a:defRPr sz="1100"/>
            </a:lvl3pPr>
            <a:lvl4pPr marL="1527701" indent="0">
              <a:buNone/>
              <a:defRPr sz="1000"/>
            </a:lvl4pPr>
            <a:lvl5pPr marL="2036935" indent="0">
              <a:buNone/>
              <a:defRPr sz="1000"/>
            </a:lvl5pPr>
            <a:lvl6pPr marL="2546169" indent="0">
              <a:buNone/>
              <a:defRPr sz="1000"/>
            </a:lvl6pPr>
            <a:lvl7pPr marL="3055400" indent="0">
              <a:buNone/>
              <a:defRPr sz="1000"/>
            </a:lvl7pPr>
            <a:lvl8pPr marL="3564636" indent="0">
              <a:buNone/>
              <a:defRPr sz="1000"/>
            </a:lvl8pPr>
            <a:lvl9pPr marL="4073867" indent="0">
              <a:buNone/>
              <a:defRPr sz="10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solidFill>
                <a:srgbClr val="034763">
                  <a:tint val="75000"/>
                </a:srgbClr>
              </a:solidFill>
            </a:endParaRPr>
          </a:p>
        </p:txBody>
      </p:sp>
      <p:sp>
        <p:nvSpPr>
          <p:cNvPr id="7" name="Slide Number Placeholder 6"/>
          <p:cNvSpPr>
            <a:spLocks noGrp="1"/>
          </p:cNvSpPr>
          <p:nvPr>
            <p:ph type="sldNum" sz="quarter" idx="12"/>
          </p:nvPr>
        </p:nvSpPr>
        <p:spPr/>
        <p:txBody>
          <a:bodyPr/>
          <a:lstStyle/>
          <a:p>
            <a:fld id="{91974DF9-AD47-4691-BA21-BBFCE3637A9A}" type="slidenum">
              <a:rPr lang="en-US" smtClean="0">
                <a:solidFill>
                  <a:srgbClr val="034763">
                    <a:tint val="75000"/>
                  </a:srgbClr>
                </a:solidFill>
              </a:rPr>
              <a:pPr/>
              <a:t>‹#›</a:t>
            </a:fld>
            <a:endParaRPr lang="en-US" dirty="0">
              <a:solidFill>
                <a:srgbClr val="034763">
                  <a:tint val="75000"/>
                </a:srgbClr>
              </a:solidFill>
            </a:endParaRPr>
          </a:p>
        </p:txBody>
      </p:sp>
    </p:spTree>
    <p:extLst>
      <p:ext uri="{BB962C8B-B14F-4D97-AF65-F5344CB8AC3E}">
        <p14:creationId xmlns:p14="http://schemas.microsoft.com/office/powerpoint/2010/main" val="1667987104"/>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4076" y="5589583"/>
            <a:ext cx="7532689" cy="642303"/>
          </a:xfrm>
        </p:spPr>
        <p:txBody>
          <a:bodyPr anchor="b"/>
          <a:lstStyle>
            <a:lvl1pPr algn="l">
              <a:defRPr sz="2200" b="1" cap="all">
                <a:solidFill>
                  <a:schemeClr val="accent3"/>
                </a:solidFill>
                <a:latin typeface="+mn-lt"/>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524076" y="1674509"/>
            <a:ext cx="7532689" cy="3832312"/>
          </a:xfrm>
        </p:spPr>
        <p:txBody>
          <a:bodyPr/>
          <a:lstStyle>
            <a:lvl1pPr marL="0" indent="0">
              <a:buNone/>
              <a:defRPr sz="3600"/>
            </a:lvl1pPr>
            <a:lvl2pPr marL="509233" indent="0">
              <a:buNone/>
              <a:defRPr sz="3100"/>
            </a:lvl2pPr>
            <a:lvl3pPr marL="1018467" indent="0">
              <a:buNone/>
              <a:defRPr sz="2700"/>
            </a:lvl3pPr>
            <a:lvl4pPr marL="1527701" indent="0">
              <a:buNone/>
              <a:defRPr sz="2200"/>
            </a:lvl4pPr>
            <a:lvl5pPr marL="2036935" indent="0">
              <a:buNone/>
              <a:defRPr sz="2200"/>
            </a:lvl5pPr>
            <a:lvl6pPr marL="2546169" indent="0">
              <a:buNone/>
              <a:defRPr sz="2200"/>
            </a:lvl6pPr>
            <a:lvl7pPr marL="3055400" indent="0">
              <a:buNone/>
              <a:defRPr sz="2200"/>
            </a:lvl7pPr>
            <a:lvl8pPr marL="3564636" indent="0">
              <a:buNone/>
              <a:defRPr sz="2200"/>
            </a:lvl8pPr>
            <a:lvl9pPr marL="4073867" indent="0">
              <a:buNone/>
              <a:defRPr sz="2200"/>
            </a:lvl9pPr>
          </a:lstStyle>
          <a:p>
            <a:r>
              <a:rPr lang="en-US" dirty="0" smtClean="0"/>
              <a:t>Click icon to add picture</a:t>
            </a:r>
            <a:endParaRPr lang="en-US" dirty="0"/>
          </a:p>
        </p:txBody>
      </p:sp>
      <p:sp>
        <p:nvSpPr>
          <p:cNvPr id="4" name="Text Placeholder 3"/>
          <p:cNvSpPr>
            <a:spLocks noGrp="1"/>
          </p:cNvSpPr>
          <p:nvPr>
            <p:ph type="body" sz="half" idx="2"/>
          </p:nvPr>
        </p:nvSpPr>
        <p:spPr>
          <a:xfrm>
            <a:off x="1524076" y="6231886"/>
            <a:ext cx="7532689" cy="912177"/>
          </a:xfrm>
        </p:spPr>
        <p:txBody>
          <a:bodyPr/>
          <a:lstStyle>
            <a:lvl1pPr marL="0" indent="0">
              <a:buNone/>
              <a:defRPr sz="1600"/>
            </a:lvl1pPr>
            <a:lvl2pPr marL="509233" indent="0">
              <a:buNone/>
              <a:defRPr sz="1300"/>
            </a:lvl2pPr>
            <a:lvl3pPr marL="1018467" indent="0">
              <a:buNone/>
              <a:defRPr sz="1100"/>
            </a:lvl3pPr>
            <a:lvl4pPr marL="1527701" indent="0">
              <a:buNone/>
              <a:defRPr sz="1000"/>
            </a:lvl4pPr>
            <a:lvl5pPr marL="2036935" indent="0">
              <a:buNone/>
              <a:defRPr sz="1000"/>
            </a:lvl5pPr>
            <a:lvl6pPr marL="2546169" indent="0">
              <a:buNone/>
              <a:defRPr sz="1000"/>
            </a:lvl6pPr>
            <a:lvl7pPr marL="3055400" indent="0">
              <a:buNone/>
              <a:defRPr sz="1000"/>
            </a:lvl7pPr>
            <a:lvl8pPr marL="3564636" indent="0">
              <a:buNone/>
              <a:defRPr sz="1000"/>
            </a:lvl8pPr>
            <a:lvl9pPr marL="4073867" indent="0">
              <a:buNone/>
              <a:defRPr sz="10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solidFill>
                <a:srgbClr val="034763">
                  <a:tint val="75000"/>
                </a:srgbClr>
              </a:solidFill>
            </a:endParaRPr>
          </a:p>
        </p:txBody>
      </p:sp>
      <p:sp>
        <p:nvSpPr>
          <p:cNvPr id="7" name="Slide Number Placeholder 6"/>
          <p:cNvSpPr>
            <a:spLocks noGrp="1"/>
          </p:cNvSpPr>
          <p:nvPr>
            <p:ph type="sldNum" sz="quarter" idx="12"/>
          </p:nvPr>
        </p:nvSpPr>
        <p:spPr/>
        <p:txBody>
          <a:bodyPr/>
          <a:lstStyle/>
          <a:p>
            <a:fld id="{146A9FE5-CD39-614C-BF41-ADCD1E6B07BD}" type="slidenum">
              <a:rPr lang="en-US" smtClean="0">
                <a:solidFill>
                  <a:srgbClr val="034763">
                    <a:tint val="75000"/>
                  </a:srgbClr>
                </a:solidFill>
              </a:rPr>
              <a:pPr/>
              <a:t>‹#›</a:t>
            </a:fld>
            <a:endParaRPr lang="en-US" dirty="0">
              <a:solidFill>
                <a:srgbClr val="034763">
                  <a:tint val="75000"/>
                </a:srgbClr>
              </a:solidFill>
            </a:endParaRPr>
          </a:p>
        </p:txBody>
      </p:sp>
    </p:spTree>
    <p:extLst>
      <p:ext uri="{BB962C8B-B14F-4D97-AF65-F5344CB8AC3E}">
        <p14:creationId xmlns:p14="http://schemas.microsoft.com/office/powerpoint/2010/main" val="4131157329"/>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dirty="0">
              <a:solidFill>
                <a:srgbClr val="034763">
                  <a:tint val="75000"/>
                </a:srgbClr>
              </a:solidFill>
            </a:endParaRPr>
          </a:p>
        </p:txBody>
      </p:sp>
      <p:sp>
        <p:nvSpPr>
          <p:cNvPr id="6" name="Slide Number Placeholder 5"/>
          <p:cNvSpPr>
            <a:spLocks noGrp="1"/>
          </p:cNvSpPr>
          <p:nvPr>
            <p:ph type="sldNum" sz="quarter" idx="12"/>
          </p:nvPr>
        </p:nvSpPr>
        <p:spPr/>
        <p:txBody>
          <a:bodyPr/>
          <a:lstStyle/>
          <a:p>
            <a:fld id="{146A9FE5-CD39-614C-BF41-ADCD1E6B07BD}" type="slidenum">
              <a:rPr lang="en-US" smtClean="0">
                <a:solidFill>
                  <a:srgbClr val="034763">
                    <a:tint val="75000"/>
                  </a:srgbClr>
                </a:solidFill>
              </a:rPr>
              <a:pPr/>
              <a:t>‹#›</a:t>
            </a:fld>
            <a:endParaRPr lang="en-US" dirty="0">
              <a:solidFill>
                <a:srgbClr val="034763">
                  <a:tint val="75000"/>
                </a:srgbClr>
              </a:solidFill>
            </a:endParaRPr>
          </a:p>
        </p:txBody>
      </p:sp>
    </p:spTree>
    <p:extLst>
      <p:ext uri="{BB962C8B-B14F-4D97-AF65-F5344CB8AC3E}">
        <p14:creationId xmlns:p14="http://schemas.microsoft.com/office/powerpoint/2010/main" val="3595199056"/>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96981" y="1643716"/>
            <a:ext cx="1658502" cy="5607002"/>
          </a:xfrm>
        </p:spPr>
        <p:txBody>
          <a:bodyPr vert="eaVert" wrap="square" anchor="b"/>
          <a:lstStyle>
            <a:lvl1pPr algn="l">
              <a:lnSpc>
                <a:spcPts val="4368"/>
              </a:lnSpc>
              <a:spcAft>
                <a:spcPts val="0"/>
              </a:spcAft>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2920" y="1643716"/>
            <a:ext cx="7243480" cy="560700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solidFill>
                <a:srgbClr val="034763">
                  <a:tint val="75000"/>
                </a:srgbClr>
              </a:solidFill>
            </a:endParaRPr>
          </a:p>
        </p:txBody>
      </p:sp>
      <p:sp>
        <p:nvSpPr>
          <p:cNvPr id="6" name="Slide Number Placeholder 5"/>
          <p:cNvSpPr>
            <a:spLocks noGrp="1"/>
          </p:cNvSpPr>
          <p:nvPr>
            <p:ph type="sldNum" sz="quarter" idx="12"/>
          </p:nvPr>
        </p:nvSpPr>
        <p:spPr/>
        <p:txBody>
          <a:bodyPr/>
          <a:lstStyle/>
          <a:p>
            <a:fld id="{146A9FE5-CD39-614C-BF41-ADCD1E6B07BD}" type="slidenum">
              <a:rPr lang="en-US" smtClean="0">
                <a:solidFill>
                  <a:srgbClr val="034763">
                    <a:tint val="75000"/>
                  </a:srgbClr>
                </a:solidFill>
              </a:rPr>
              <a:pPr/>
              <a:t>‹#›</a:t>
            </a:fld>
            <a:endParaRPr lang="en-US" dirty="0">
              <a:solidFill>
                <a:srgbClr val="034763">
                  <a:tint val="75000"/>
                </a:srgbClr>
              </a:solidFill>
            </a:endParaRPr>
          </a:p>
        </p:txBody>
      </p:sp>
    </p:spTree>
    <p:extLst>
      <p:ext uri="{BB962C8B-B14F-4D97-AF65-F5344CB8AC3E}">
        <p14:creationId xmlns:p14="http://schemas.microsoft.com/office/powerpoint/2010/main" val="1485857399"/>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8328" y="1188721"/>
            <a:ext cx="9372600" cy="1837944"/>
          </a:xfrm>
        </p:spPr>
        <p:txBody>
          <a:bodyPr>
            <a:normAutofit/>
          </a:bodyPr>
          <a:lstStyle>
            <a:lvl1pPr algn="ctr">
              <a:defRPr sz="4500"/>
            </a:lvl1pPr>
          </a:lstStyle>
          <a:p>
            <a:r>
              <a:rPr lang="en-US" dirty="0" smtClean="0"/>
              <a:t>Click to edit Master title style</a:t>
            </a:r>
            <a:endParaRPr lang="en-US" dirty="0"/>
          </a:p>
        </p:txBody>
      </p:sp>
      <p:sp>
        <p:nvSpPr>
          <p:cNvPr id="3" name="Subtitle 2"/>
          <p:cNvSpPr>
            <a:spLocks noGrp="1"/>
          </p:cNvSpPr>
          <p:nvPr>
            <p:ph type="subTitle" idx="1"/>
          </p:nvPr>
        </p:nvSpPr>
        <p:spPr>
          <a:xfrm>
            <a:off x="338328" y="3364992"/>
            <a:ext cx="9372600" cy="2980944"/>
          </a:xfrm>
        </p:spPr>
        <p:txBody>
          <a:bodyPr anchor="ctr" anchorCtr="0">
            <a:normAutofit/>
          </a:bodyPr>
          <a:lstStyle>
            <a:lvl1pPr marL="0" indent="0" algn="ctr">
              <a:buNone/>
              <a:defRPr sz="3100" b="1">
                <a:solidFill>
                  <a:schemeClr val="tx1"/>
                </a:solidFill>
              </a:defRPr>
            </a:lvl1pPr>
            <a:lvl2pPr marL="509352" indent="0" algn="ctr">
              <a:buNone/>
              <a:defRPr>
                <a:solidFill>
                  <a:schemeClr val="tx1">
                    <a:tint val="75000"/>
                  </a:schemeClr>
                </a:solidFill>
              </a:defRPr>
            </a:lvl2pPr>
            <a:lvl3pPr marL="1018705" indent="0" algn="ctr">
              <a:buNone/>
              <a:defRPr>
                <a:solidFill>
                  <a:schemeClr val="tx1">
                    <a:tint val="75000"/>
                  </a:schemeClr>
                </a:solidFill>
              </a:defRPr>
            </a:lvl3pPr>
            <a:lvl4pPr marL="1528058" indent="0" algn="ctr">
              <a:buNone/>
              <a:defRPr>
                <a:solidFill>
                  <a:schemeClr val="tx1">
                    <a:tint val="75000"/>
                  </a:schemeClr>
                </a:solidFill>
              </a:defRPr>
            </a:lvl4pPr>
            <a:lvl5pPr marL="2037411" indent="0" algn="ctr">
              <a:buNone/>
              <a:defRPr>
                <a:solidFill>
                  <a:schemeClr val="tx1">
                    <a:tint val="75000"/>
                  </a:schemeClr>
                </a:solidFill>
              </a:defRPr>
            </a:lvl5pPr>
            <a:lvl6pPr marL="2546764" indent="0" algn="ctr">
              <a:buNone/>
              <a:defRPr>
                <a:solidFill>
                  <a:schemeClr val="tx1">
                    <a:tint val="75000"/>
                  </a:schemeClr>
                </a:solidFill>
              </a:defRPr>
            </a:lvl6pPr>
            <a:lvl7pPr marL="3056116" indent="0" algn="ctr">
              <a:buNone/>
              <a:defRPr>
                <a:solidFill>
                  <a:schemeClr val="tx1">
                    <a:tint val="75000"/>
                  </a:schemeClr>
                </a:solidFill>
              </a:defRPr>
            </a:lvl7pPr>
            <a:lvl8pPr marL="3565469" indent="0" algn="ctr">
              <a:buNone/>
              <a:defRPr>
                <a:solidFill>
                  <a:schemeClr val="tx1">
                    <a:tint val="75000"/>
                  </a:schemeClr>
                </a:solidFill>
              </a:defRPr>
            </a:lvl8pPr>
            <a:lvl9pPr marL="4074821"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13A6E252-CDCD-49ED-9308-945ECCDF2721}" type="datetime1">
              <a:rPr lang="en-US" smtClean="0">
                <a:solidFill>
                  <a:srgbClr val="044F91"/>
                </a:solidFill>
              </a:rPr>
              <a:pPr/>
              <a:t>5/5/2016</a:t>
            </a:fld>
            <a:endParaRPr lang="en-US">
              <a:solidFill>
                <a:srgbClr val="044F91"/>
              </a:solidFill>
            </a:endParaRPr>
          </a:p>
        </p:txBody>
      </p:sp>
      <p:sp>
        <p:nvSpPr>
          <p:cNvPr id="5" name="Footer Placeholder 4"/>
          <p:cNvSpPr>
            <a:spLocks noGrp="1"/>
          </p:cNvSpPr>
          <p:nvPr>
            <p:ph type="ftr" sz="quarter" idx="11"/>
          </p:nvPr>
        </p:nvSpPr>
        <p:spPr/>
        <p:txBody>
          <a:bodyPr/>
          <a:lstStyle/>
          <a:p>
            <a:endParaRPr lang="en-US">
              <a:solidFill>
                <a:srgbClr val="044F91"/>
              </a:solidFill>
            </a:endParaRPr>
          </a:p>
        </p:txBody>
      </p:sp>
      <p:sp>
        <p:nvSpPr>
          <p:cNvPr id="6" name="Slide Number Placeholder 5"/>
          <p:cNvSpPr>
            <a:spLocks noGrp="1"/>
          </p:cNvSpPr>
          <p:nvPr>
            <p:ph type="sldNum" sz="quarter" idx="12"/>
          </p:nvPr>
        </p:nvSpPr>
        <p:spPr/>
        <p:txBody>
          <a:bodyPr/>
          <a:lstStyle/>
          <a:p>
            <a:r>
              <a:rPr lang="en-US" dirty="0" smtClean="0">
                <a:solidFill>
                  <a:srgbClr val="044F91"/>
                </a:solidFill>
              </a:rPr>
              <a:t>Page </a:t>
            </a:r>
            <a:fld id="{01E16EBA-0216-4FA1-BFEC-225E79399361}" type="slidenum">
              <a:rPr lang="en-US" smtClean="0">
                <a:solidFill>
                  <a:srgbClr val="044F91"/>
                </a:solidFill>
              </a:rPr>
              <a:pPr/>
              <a:t>‹#›</a:t>
            </a:fld>
            <a:endParaRPr lang="en-US" dirty="0">
              <a:solidFill>
                <a:srgbClr val="044F91"/>
              </a:solidFill>
            </a:endParaRPr>
          </a:p>
        </p:txBody>
      </p:sp>
      <p:cxnSp>
        <p:nvCxnSpPr>
          <p:cNvPr id="8" name="Straight Connector 7"/>
          <p:cNvCxnSpPr/>
          <p:nvPr userDrawn="1"/>
        </p:nvCxnSpPr>
        <p:spPr>
          <a:xfrm>
            <a:off x="338328" y="3172968"/>
            <a:ext cx="93726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62826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8328" y="1188723"/>
            <a:ext cx="9372600" cy="1837944"/>
          </a:xfrm>
        </p:spPr>
        <p:txBody>
          <a:bodyPr>
            <a:normAutofit/>
          </a:bodyPr>
          <a:lstStyle>
            <a:lvl1pPr algn="ctr">
              <a:defRPr sz="4500"/>
            </a:lvl1pPr>
          </a:lstStyle>
          <a:p>
            <a:r>
              <a:rPr lang="en-US" dirty="0" smtClean="0"/>
              <a:t>Click to edit Master title style</a:t>
            </a:r>
            <a:endParaRPr lang="en-US" dirty="0"/>
          </a:p>
        </p:txBody>
      </p:sp>
      <p:sp>
        <p:nvSpPr>
          <p:cNvPr id="3" name="Subtitle 2"/>
          <p:cNvSpPr>
            <a:spLocks noGrp="1"/>
          </p:cNvSpPr>
          <p:nvPr>
            <p:ph type="subTitle" idx="1"/>
          </p:nvPr>
        </p:nvSpPr>
        <p:spPr>
          <a:xfrm>
            <a:off x="338328" y="3364992"/>
            <a:ext cx="9372600" cy="2980944"/>
          </a:xfrm>
        </p:spPr>
        <p:txBody>
          <a:bodyPr anchor="ctr" anchorCtr="0">
            <a:normAutofit/>
          </a:bodyPr>
          <a:lstStyle>
            <a:lvl1pPr marL="0" indent="0" algn="ctr">
              <a:buNone/>
              <a:defRPr sz="3100" b="1">
                <a:solidFill>
                  <a:schemeClr val="tx1"/>
                </a:solidFill>
              </a:defRPr>
            </a:lvl1pPr>
            <a:lvl2pPr marL="509174" indent="0" algn="ctr">
              <a:buNone/>
              <a:defRPr>
                <a:solidFill>
                  <a:schemeClr val="tx1">
                    <a:tint val="75000"/>
                  </a:schemeClr>
                </a:solidFill>
              </a:defRPr>
            </a:lvl2pPr>
            <a:lvl3pPr marL="1018348" indent="0" algn="ctr">
              <a:buNone/>
              <a:defRPr>
                <a:solidFill>
                  <a:schemeClr val="tx1">
                    <a:tint val="75000"/>
                  </a:schemeClr>
                </a:solidFill>
              </a:defRPr>
            </a:lvl3pPr>
            <a:lvl4pPr marL="1527523" indent="0" algn="ctr">
              <a:buNone/>
              <a:defRPr>
                <a:solidFill>
                  <a:schemeClr val="tx1">
                    <a:tint val="75000"/>
                  </a:schemeClr>
                </a:solidFill>
              </a:defRPr>
            </a:lvl4pPr>
            <a:lvl5pPr marL="2036696" indent="0" algn="ctr">
              <a:buNone/>
              <a:defRPr>
                <a:solidFill>
                  <a:schemeClr val="tx1">
                    <a:tint val="75000"/>
                  </a:schemeClr>
                </a:solidFill>
              </a:defRPr>
            </a:lvl5pPr>
            <a:lvl6pPr marL="2545871" indent="0" algn="ctr">
              <a:buNone/>
              <a:defRPr>
                <a:solidFill>
                  <a:schemeClr val="tx1">
                    <a:tint val="75000"/>
                  </a:schemeClr>
                </a:solidFill>
              </a:defRPr>
            </a:lvl6pPr>
            <a:lvl7pPr marL="3055043" indent="0" algn="ctr">
              <a:buNone/>
              <a:defRPr>
                <a:solidFill>
                  <a:schemeClr val="tx1">
                    <a:tint val="75000"/>
                  </a:schemeClr>
                </a:solidFill>
              </a:defRPr>
            </a:lvl7pPr>
            <a:lvl8pPr marL="3564219" indent="0" algn="ctr">
              <a:buNone/>
              <a:defRPr>
                <a:solidFill>
                  <a:schemeClr val="tx1">
                    <a:tint val="75000"/>
                  </a:schemeClr>
                </a:solidFill>
              </a:defRPr>
            </a:lvl8pPr>
            <a:lvl9pPr marL="407339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13A6E252-CDCD-49ED-9308-945ECCDF2721}" type="datetime1">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cxnSp>
        <p:nvCxnSpPr>
          <p:cNvPr id="8" name="Straight Connector 7"/>
          <p:cNvCxnSpPr/>
          <p:nvPr userDrawn="1"/>
        </p:nvCxnSpPr>
        <p:spPr>
          <a:xfrm>
            <a:off x="338328" y="3172968"/>
            <a:ext cx="93726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marL="1971444" indent="-252383" algn="l" rtl="0" eaLnBrk="1" fontAlgn="base" hangingPunct="1">
              <a:lnSpc>
                <a:spcPct val="85000"/>
              </a:lnSpc>
              <a:spcBef>
                <a:spcPct val="15000"/>
              </a:spcBef>
              <a:spcAft>
                <a:spcPct val="0"/>
              </a:spcAft>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marL="1971444" lvl="4" indent="-252383" algn="l" rtl="0" eaLnBrk="1" fontAlgn="base" hangingPunct="1">
              <a:lnSpc>
                <a:spcPct val="85000"/>
              </a:lnSpc>
              <a:spcBef>
                <a:spcPct val="15000"/>
              </a:spcBef>
              <a:spcAft>
                <a:spcPct val="0"/>
              </a:spcAft>
              <a:buChar char="•"/>
            </a:pPr>
            <a:r>
              <a:rPr lang="en-US" dirty="0" smtClean="0"/>
              <a:t>Fifth level</a:t>
            </a:r>
            <a:endParaRPr lang="en-US" dirty="0"/>
          </a:p>
        </p:txBody>
      </p:sp>
      <p:sp>
        <p:nvSpPr>
          <p:cNvPr id="4" name="Date Placeholder 3"/>
          <p:cNvSpPr>
            <a:spLocks noGrp="1"/>
          </p:cNvSpPr>
          <p:nvPr>
            <p:ph type="dt" sz="half" idx="10"/>
          </p:nvPr>
        </p:nvSpPr>
        <p:spPr/>
        <p:txBody>
          <a:bodyPr/>
          <a:lstStyle/>
          <a:p>
            <a:fld id="{8313BFD2-CD7C-4E72-A40F-D9A4B9F82B98}" type="datetime1">
              <a:rPr lang="en-US" smtClean="0">
                <a:solidFill>
                  <a:srgbClr val="044F91"/>
                </a:solidFill>
              </a:rPr>
              <a:pPr/>
              <a:t>5/5/2016</a:t>
            </a:fld>
            <a:endParaRPr lang="en-US">
              <a:solidFill>
                <a:srgbClr val="044F91"/>
              </a:solidFill>
            </a:endParaRPr>
          </a:p>
        </p:txBody>
      </p:sp>
      <p:sp>
        <p:nvSpPr>
          <p:cNvPr id="5" name="Footer Placeholder 4"/>
          <p:cNvSpPr>
            <a:spLocks noGrp="1"/>
          </p:cNvSpPr>
          <p:nvPr>
            <p:ph type="ftr" sz="quarter" idx="11"/>
          </p:nvPr>
        </p:nvSpPr>
        <p:spPr/>
        <p:txBody>
          <a:bodyPr/>
          <a:lstStyle/>
          <a:p>
            <a:endParaRPr lang="en-US">
              <a:solidFill>
                <a:srgbClr val="044F91"/>
              </a:solidFill>
            </a:endParaRPr>
          </a:p>
        </p:txBody>
      </p:sp>
      <p:sp>
        <p:nvSpPr>
          <p:cNvPr id="6" name="Slide Number Placeholder 5"/>
          <p:cNvSpPr>
            <a:spLocks noGrp="1"/>
          </p:cNvSpPr>
          <p:nvPr>
            <p:ph type="sldNum" sz="quarter" idx="12"/>
          </p:nvPr>
        </p:nvSpPr>
        <p:spPr/>
        <p:txBody>
          <a:bodyPr/>
          <a:lstStyle/>
          <a:p>
            <a:r>
              <a:rPr lang="en-US" dirty="0" smtClean="0">
                <a:solidFill>
                  <a:srgbClr val="044F91"/>
                </a:solidFill>
              </a:rPr>
              <a:t>Page </a:t>
            </a:r>
            <a:fld id="{01E16EBA-0216-4FA1-BFEC-225E79399361}" type="slidenum">
              <a:rPr lang="en-US" smtClean="0">
                <a:solidFill>
                  <a:srgbClr val="044F91"/>
                </a:solidFill>
              </a:rPr>
              <a:pPr/>
              <a:t>‹#›</a:t>
            </a:fld>
            <a:endParaRPr lang="en-US" dirty="0">
              <a:solidFill>
                <a:srgbClr val="044F91"/>
              </a:solidFill>
            </a:endParaRPr>
          </a:p>
        </p:txBody>
      </p:sp>
      <p:sp>
        <p:nvSpPr>
          <p:cNvPr id="7" name="Line 38"/>
          <p:cNvSpPr>
            <a:spLocks noChangeShapeType="1"/>
          </p:cNvSpPr>
          <p:nvPr userDrawn="1"/>
        </p:nvSpPr>
        <p:spPr bwMode="auto">
          <a:xfrm>
            <a:off x="331789" y="2289175"/>
            <a:ext cx="9372600" cy="0"/>
          </a:xfrm>
          <a:prstGeom prst="line">
            <a:avLst/>
          </a:prstGeom>
          <a:noFill/>
          <a:ln w="19050">
            <a:solidFill>
              <a:schemeClr val="tx1"/>
            </a:solidFill>
            <a:round/>
            <a:headEnd/>
            <a:tailEnd/>
          </a:ln>
          <a:effectLst/>
        </p:spPr>
        <p:txBody>
          <a:bodyPr wrap="none" lIns="101870" tIns="50935" rIns="101870" bIns="50935" anchor="ctr"/>
          <a:lstStyle/>
          <a:p>
            <a:pPr defTabSz="1018705">
              <a:defRPr/>
            </a:pPr>
            <a:endParaRPr lang="en-US">
              <a:solidFill>
                <a:srgbClr val="044F91"/>
              </a:solidFill>
              <a:cs typeface="Arial" pitchFamily="34" charset="0"/>
            </a:endParaRPr>
          </a:p>
        </p:txBody>
      </p:sp>
    </p:spTree>
    <p:extLst>
      <p:ext uri="{BB962C8B-B14F-4D97-AF65-F5344CB8AC3E}">
        <p14:creationId xmlns:p14="http://schemas.microsoft.com/office/powerpoint/2010/main" val="2198361543"/>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4994488"/>
            <a:ext cx="8549640" cy="1543685"/>
          </a:xfrm>
        </p:spPr>
        <p:txBody>
          <a:bodyPr anchor="t"/>
          <a:lstStyle>
            <a:lvl1pPr algn="l">
              <a:defRPr sz="4500" b="1" cap="all"/>
            </a:lvl1pPr>
          </a:lstStyle>
          <a:p>
            <a:r>
              <a:rPr lang="en-US" smtClean="0"/>
              <a:t>Click to edit Master title style</a:t>
            </a:r>
            <a:endParaRPr lang="en-US"/>
          </a:p>
        </p:txBody>
      </p:sp>
      <p:sp>
        <p:nvSpPr>
          <p:cNvPr id="3" name="Text Placeholder 2"/>
          <p:cNvSpPr>
            <a:spLocks noGrp="1"/>
          </p:cNvSpPr>
          <p:nvPr>
            <p:ph type="body" idx="1"/>
          </p:nvPr>
        </p:nvSpPr>
        <p:spPr>
          <a:xfrm>
            <a:off x="794544" y="3294275"/>
            <a:ext cx="8549640" cy="1700212"/>
          </a:xfrm>
        </p:spPr>
        <p:txBody>
          <a:bodyPr anchor="b"/>
          <a:lstStyle>
            <a:lvl1pPr marL="0" indent="0">
              <a:buNone/>
              <a:defRPr sz="2200">
                <a:solidFill>
                  <a:schemeClr val="tx1">
                    <a:tint val="75000"/>
                  </a:schemeClr>
                </a:solidFill>
              </a:defRPr>
            </a:lvl1pPr>
            <a:lvl2pPr marL="509352" indent="0">
              <a:buNone/>
              <a:defRPr sz="2000">
                <a:solidFill>
                  <a:schemeClr val="tx1">
                    <a:tint val="75000"/>
                  </a:schemeClr>
                </a:solidFill>
              </a:defRPr>
            </a:lvl2pPr>
            <a:lvl3pPr marL="1018705" indent="0">
              <a:buNone/>
              <a:defRPr sz="1800">
                <a:solidFill>
                  <a:schemeClr val="tx1">
                    <a:tint val="75000"/>
                  </a:schemeClr>
                </a:solidFill>
              </a:defRPr>
            </a:lvl3pPr>
            <a:lvl4pPr marL="1528058" indent="0">
              <a:buNone/>
              <a:defRPr sz="1600">
                <a:solidFill>
                  <a:schemeClr val="tx1">
                    <a:tint val="75000"/>
                  </a:schemeClr>
                </a:solidFill>
              </a:defRPr>
            </a:lvl4pPr>
            <a:lvl5pPr marL="2037411" indent="0">
              <a:buNone/>
              <a:defRPr sz="1600">
                <a:solidFill>
                  <a:schemeClr val="tx1">
                    <a:tint val="75000"/>
                  </a:schemeClr>
                </a:solidFill>
              </a:defRPr>
            </a:lvl5pPr>
            <a:lvl6pPr marL="2546764" indent="0">
              <a:buNone/>
              <a:defRPr sz="1600">
                <a:solidFill>
                  <a:schemeClr val="tx1">
                    <a:tint val="75000"/>
                  </a:schemeClr>
                </a:solidFill>
              </a:defRPr>
            </a:lvl6pPr>
            <a:lvl7pPr marL="3056116" indent="0">
              <a:buNone/>
              <a:defRPr sz="1600">
                <a:solidFill>
                  <a:schemeClr val="tx1">
                    <a:tint val="75000"/>
                  </a:schemeClr>
                </a:solidFill>
              </a:defRPr>
            </a:lvl7pPr>
            <a:lvl8pPr marL="3565469" indent="0">
              <a:buNone/>
              <a:defRPr sz="1600">
                <a:solidFill>
                  <a:schemeClr val="tx1">
                    <a:tint val="75000"/>
                  </a:schemeClr>
                </a:solidFill>
              </a:defRPr>
            </a:lvl8pPr>
            <a:lvl9pPr marL="4074821"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4A399F-8096-4569-934A-A157B8A80794}" type="datetime1">
              <a:rPr lang="en-US" smtClean="0">
                <a:solidFill>
                  <a:srgbClr val="044F91"/>
                </a:solidFill>
              </a:rPr>
              <a:pPr/>
              <a:t>5/5/2016</a:t>
            </a:fld>
            <a:endParaRPr lang="en-US">
              <a:solidFill>
                <a:srgbClr val="044F91"/>
              </a:solidFill>
            </a:endParaRPr>
          </a:p>
        </p:txBody>
      </p:sp>
      <p:sp>
        <p:nvSpPr>
          <p:cNvPr id="5" name="Footer Placeholder 4"/>
          <p:cNvSpPr>
            <a:spLocks noGrp="1"/>
          </p:cNvSpPr>
          <p:nvPr>
            <p:ph type="ftr" sz="quarter" idx="11"/>
          </p:nvPr>
        </p:nvSpPr>
        <p:spPr/>
        <p:txBody>
          <a:bodyPr/>
          <a:lstStyle/>
          <a:p>
            <a:endParaRPr lang="en-US">
              <a:solidFill>
                <a:srgbClr val="044F91"/>
              </a:solidFill>
            </a:endParaRPr>
          </a:p>
        </p:txBody>
      </p:sp>
      <p:sp>
        <p:nvSpPr>
          <p:cNvPr id="6" name="Slide Number Placeholder 5"/>
          <p:cNvSpPr>
            <a:spLocks noGrp="1"/>
          </p:cNvSpPr>
          <p:nvPr>
            <p:ph type="sldNum" sz="quarter" idx="12"/>
          </p:nvPr>
        </p:nvSpPr>
        <p:spPr/>
        <p:txBody>
          <a:bodyPr/>
          <a:lstStyle/>
          <a:p>
            <a:r>
              <a:rPr lang="en-US" dirty="0" smtClean="0">
                <a:solidFill>
                  <a:srgbClr val="044F91"/>
                </a:solidFill>
              </a:rPr>
              <a:t>Page </a:t>
            </a:r>
            <a:fld id="{01E16EBA-0216-4FA1-BFEC-225E79399361}" type="slidenum">
              <a:rPr lang="en-US" smtClean="0">
                <a:solidFill>
                  <a:srgbClr val="044F91"/>
                </a:solidFill>
              </a:rPr>
              <a:pPr/>
              <a:t>‹#›</a:t>
            </a:fld>
            <a:endParaRPr lang="en-US" dirty="0">
              <a:solidFill>
                <a:srgbClr val="044F91"/>
              </a:solidFill>
            </a:endParaRPr>
          </a:p>
        </p:txBody>
      </p:sp>
    </p:spTree>
    <p:extLst>
      <p:ext uri="{BB962C8B-B14F-4D97-AF65-F5344CB8AC3E}">
        <p14:creationId xmlns:p14="http://schemas.microsoft.com/office/powerpoint/2010/main" val="3024114032"/>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1752" y="2212848"/>
            <a:ext cx="4645152" cy="473659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113020" y="2212848"/>
            <a:ext cx="4645152" cy="473659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CB6B60C8-CEB1-488B-A50A-EB38037F0BF7}" type="datetime1">
              <a:rPr lang="en-US" smtClean="0">
                <a:solidFill>
                  <a:srgbClr val="044F91"/>
                </a:solidFill>
              </a:rPr>
              <a:pPr/>
              <a:t>5/5/2016</a:t>
            </a:fld>
            <a:endParaRPr lang="en-US">
              <a:solidFill>
                <a:srgbClr val="044F91"/>
              </a:solidFill>
            </a:endParaRPr>
          </a:p>
        </p:txBody>
      </p:sp>
      <p:sp>
        <p:nvSpPr>
          <p:cNvPr id="6" name="Footer Placeholder 5"/>
          <p:cNvSpPr>
            <a:spLocks noGrp="1"/>
          </p:cNvSpPr>
          <p:nvPr>
            <p:ph type="ftr" sz="quarter" idx="11"/>
          </p:nvPr>
        </p:nvSpPr>
        <p:spPr/>
        <p:txBody>
          <a:bodyPr/>
          <a:lstStyle/>
          <a:p>
            <a:endParaRPr lang="en-US">
              <a:solidFill>
                <a:srgbClr val="044F91"/>
              </a:solidFill>
            </a:endParaRPr>
          </a:p>
        </p:txBody>
      </p:sp>
      <p:sp>
        <p:nvSpPr>
          <p:cNvPr id="7" name="Slide Number Placeholder 6"/>
          <p:cNvSpPr>
            <a:spLocks noGrp="1"/>
          </p:cNvSpPr>
          <p:nvPr>
            <p:ph type="sldNum" sz="quarter" idx="12"/>
          </p:nvPr>
        </p:nvSpPr>
        <p:spPr/>
        <p:txBody>
          <a:bodyPr/>
          <a:lstStyle/>
          <a:p>
            <a:r>
              <a:rPr lang="en-US" dirty="0" smtClean="0">
                <a:solidFill>
                  <a:srgbClr val="044F91"/>
                </a:solidFill>
              </a:rPr>
              <a:t>Page </a:t>
            </a:r>
            <a:fld id="{01E16EBA-0216-4FA1-BFEC-225E79399361}" type="slidenum">
              <a:rPr lang="en-US" smtClean="0">
                <a:solidFill>
                  <a:srgbClr val="044F91"/>
                </a:solidFill>
              </a:rPr>
              <a:pPr/>
              <a:t>‹#›</a:t>
            </a:fld>
            <a:endParaRPr lang="en-US" dirty="0">
              <a:solidFill>
                <a:srgbClr val="044F91"/>
              </a:solidFill>
            </a:endParaRPr>
          </a:p>
        </p:txBody>
      </p:sp>
    </p:spTree>
    <p:extLst>
      <p:ext uri="{BB962C8B-B14F-4D97-AF65-F5344CB8AC3E}">
        <p14:creationId xmlns:p14="http://schemas.microsoft.com/office/powerpoint/2010/main" val="1810350111"/>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2359152"/>
            <a:ext cx="4444207" cy="725064"/>
          </a:xfrm>
        </p:spPr>
        <p:txBody>
          <a:bodyPr anchor="b"/>
          <a:lstStyle>
            <a:lvl1pPr marL="0" indent="0">
              <a:buNone/>
              <a:defRPr sz="2700" b="1"/>
            </a:lvl1pPr>
            <a:lvl2pPr marL="509352" indent="0">
              <a:buNone/>
              <a:defRPr sz="2200" b="1"/>
            </a:lvl2pPr>
            <a:lvl3pPr marL="1018705" indent="0">
              <a:buNone/>
              <a:defRPr sz="2000" b="1"/>
            </a:lvl3pPr>
            <a:lvl4pPr marL="1528058" indent="0">
              <a:buNone/>
              <a:defRPr sz="1800" b="1"/>
            </a:lvl4pPr>
            <a:lvl5pPr marL="2037411" indent="0">
              <a:buNone/>
              <a:defRPr sz="1800" b="1"/>
            </a:lvl5pPr>
            <a:lvl6pPr marL="2546764" indent="0">
              <a:buNone/>
              <a:defRPr sz="1800" b="1"/>
            </a:lvl6pPr>
            <a:lvl7pPr marL="3056116" indent="0">
              <a:buNone/>
              <a:defRPr sz="1800" b="1"/>
            </a:lvl7pPr>
            <a:lvl8pPr marL="3565469" indent="0">
              <a:buNone/>
              <a:defRPr sz="1800" b="1"/>
            </a:lvl8pPr>
            <a:lvl9pPr marL="4074821" indent="0">
              <a:buNone/>
              <a:defRPr sz="1800" b="1"/>
            </a:lvl9pPr>
          </a:lstStyle>
          <a:p>
            <a:pPr lvl="0"/>
            <a:r>
              <a:rPr lang="en-US" dirty="0" smtClean="0"/>
              <a:t>Click to edit Master text styles</a:t>
            </a:r>
          </a:p>
        </p:txBody>
      </p:sp>
      <p:sp>
        <p:nvSpPr>
          <p:cNvPr id="4" name="Content Placeholder 3"/>
          <p:cNvSpPr>
            <a:spLocks noGrp="1"/>
          </p:cNvSpPr>
          <p:nvPr>
            <p:ph sz="half" idx="2"/>
          </p:nvPr>
        </p:nvSpPr>
        <p:spPr>
          <a:xfrm>
            <a:off x="502921" y="3127248"/>
            <a:ext cx="4444207" cy="3822192"/>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5109529" y="2359152"/>
            <a:ext cx="4445953" cy="725064"/>
          </a:xfrm>
        </p:spPr>
        <p:txBody>
          <a:bodyPr anchor="b"/>
          <a:lstStyle>
            <a:lvl1pPr marL="0" indent="0">
              <a:buNone/>
              <a:defRPr sz="2700" b="1"/>
            </a:lvl1pPr>
            <a:lvl2pPr marL="509352" indent="0">
              <a:buNone/>
              <a:defRPr sz="2200" b="1"/>
            </a:lvl2pPr>
            <a:lvl3pPr marL="1018705" indent="0">
              <a:buNone/>
              <a:defRPr sz="2000" b="1"/>
            </a:lvl3pPr>
            <a:lvl4pPr marL="1528058" indent="0">
              <a:buNone/>
              <a:defRPr sz="1800" b="1"/>
            </a:lvl4pPr>
            <a:lvl5pPr marL="2037411" indent="0">
              <a:buNone/>
              <a:defRPr sz="1800" b="1"/>
            </a:lvl5pPr>
            <a:lvl6pPr marL="2546764" indent="0">
              <a:buNone/>
              <a:defRPr sz="1800" b="1"/>
            </a:lvl6pPr>
            <a:lvl7pPr marL="3056116" indent="0">
              <a:buNone/>
              <a:defRPr sz="1800" b="1"/>
            </a:lvl7pPr>
            <a:lvl8pPr marL="3565469" indent="0">
              <a:buNone/>
              <a:defRPr sz="1800" b="1"/>
            </a:lvl8pPr>
            <a:lvl9pPr marL="4074821" indent="0">
              <a:buNone/>
              <a:defRPr sz="1800" b="1"/>
            </a:lvl9pPr>
          </a:lstStyle>
          <a:p>
            <a:pPr lvl="0"/>
            <a:r>
              <a:rPr lang="en-US" dirty="0" smtClean="0"/>
              <a:t>Click to edit Master text styles</a:t>
            </a:r>
          </a:p>
        </p:txBody>
      </p:sp>
      <p:sp>
        <p:nvSpPr>
          <p:cNvPr id="6" name="Content Placeholder 5"/>
          <p:cNvSpPr>
            <a:spLocks noGrp="1"/>
          </p:cNvSpPr>
          <p:nvPr>
            <p:ph sz="quarter" idx="4"/>
          </p:nvPr>
        </p:nvSpPr>
        <p:spPr>
          <a:xfrm>
            <a:off x="5109529" y="3127248"/>
            <a:ext cx="4445953" cy="3822192"/>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4E6BA97D-76FE-409D-848E-EA48B58E0399}" type="datetime1">
              <a:rPr lang="en-US" smtClean="0">
                <a:solidFill>
                  <a:srgbClr val="044F91"/>
                </a:solidFill>
              </a:rPr>
              <a:pPr/>
              <a:t>5/5/2016</a:t>
            </a:fld>
            <a:endParaRPr lang="en-US">
              <a:solidFill>
                <a:srgbClr val="044F91"/>
              </a:solidFill>
            </a:endParaRPr>
          </a:p>
        </p:txBody>
      </p:sp>
      <p:sp>
        <p:nvSpPr>
          <p:cNvPr id="8" name="Footer Placeholder 7"/>
          <p:cNvSpPr>
            <a:spLocks noGrp="1"/>
          </p:cNvSpPr>
          <p:nvPr>
            <p:ph type="ftr" sz="quarter" idx="11"/>
          </p:nvPr>
        </p:nvSpPr>
        <p:spPr/>
        <p:txBody>
          <a:bodyPr/>
          <a:lstStyle/>
          <a:p>
            <a:endParaRPr lang="en-US">
              <a:solidFill>
                <a:srgbClr val="044F91"/>
              </a:solidFill>
            </a:endParaRPr>
          </a:p>
        </p:txBody>
      </p:sp>
      <p:sp>
        <p:nvSpPr>
          <p:cNvPr id="9" name="Slide Number Placeholder 8"/>
          <p:cNvSpPr>
            <a:spLocks noGrp="1"/>
          </p:cNvSpPr>
          <p:nvPr>
            <p:ph type="sldNum" sz="quarter" idx="12"/>
          </p:nvPr>
        </p:nvSpPr>
        <p:spPr/>
        <p:txBody>
          <a:bodyPr/>
          <a:lstStyle/>
          <a:p>
            <a:r>
              <a:rPr lang="en-US" dirty="0" smtClean="0">
                <a:solidFill>
                  <a:srgbClr val="044F91"/>
                </a:solidFill>
              </a:rPr>
              <a:t>Page </a:t>
            </a:r>
            <a:fld id="{01E16EBA-0216-4FA1-BFEC-225E79399361}" type="slidenum">
              <a:rPr lang="en-US" smtClean="0">
                <a:solidFill>
                  <a:srgbClr val="044F91"/>
                </a:solidFill>
              </a:rPr>
              <a:pPr/>
              <a:t>‹#›</a:t>
            </a:fld>
            <a:endParaRPr lang="en-US" dirty="0">
              <a:solidFill>
                <a:srgbClr val="044F91"/>
              </a:solidFill>
            </a:endParaRPr>
          </a:p>
        </p:txBody>
      </p:sp>
    </p:spTree>
    <p:extLst>
      <p:ext uri="{BB962C8B-B14F-4D97-AF65-F5344CB8AC3E}">
        <p14:creationId xmlns:p14="http://schemas.microsoft.com/office/powerpoint/2010/main" val="4027532605"/>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AF0598-38C4-42DD-94B1-64DA6D2394C8}" type="datetime1">
              <a:rPr lang="en-US" smtClean="0">
                <a:solidFill>
                  <a:srgbClr val="044F91"/>
                </a:solidFill>
              </a:rPr>
              <a:pPr/>
              <a:t>5/5/2016</a:t>
            </a:fld>
            <a:endParaRPr lang="en-US">
              <a:solidFill>
                <a:srgbClr val="044F91"/>
              </a:solidFill>
            </a:endParaRPr>
          </a:p>
        </p:txBody>
      </p:sp>
      <p:sp>
        <p:nvSpPr>
          <p:cNvPr id="4" name="Footer Placeholder 3"/>
          <p:cNvSpPr>
            <a:spLocks noGrp="1"/>
          </p:cNvSpPr>
          <p:nvPr>
            <p:ph type="ftr" sz="quarter" idx="11"/>
          </p:nvPr>
        </p:nvSpPr>
        <p:spPr/>
        <p:txBody>
          <a:bodyPr/>
          <a:lstStyle/>
          <a:p>
            <a:endParaRPr lang="en-US">
              <a:solidFill>
                <a:srgbClr val="044F91"/>
              </a:solidFill>
            </a:endParaRPr>
          </a:p>
        </p:txBody>
      </p:sp>
      <p:sp>
        <p:nvSpPr>
          <p:cNvPr id="5" name="Slide Number Placeholder 4"/>
          <p:cNvSpPr>
            <a:spLocks noGrp="1"/>
          </p:cNvSpPr>
          <p:nvPr>
            <p:ph type="sldNum" sz="quarter" idx="12"/>
          </p:nvPr>
        </p:nvSpPr>
        <p:spPr/>
        <p:txBody>
          <a:bodyPr/>
          <a:lstStyle/>
          <a:p>
            <a:r>
              <a:rPr lang="en-US" dirty="0" smtClean="0">
                <a:solidFill>
                  <a:srgbClr val="044F91"/>
                </a:solidFill>
              </a:rPr>
              <a:t>Page </a:t>
            </a:r>
            <a:fld id="{01E16EBA-0216-4FA1-BFEC-225E79399361}" type="slidenum">
              <a:rPr lang="en-US" smtClean="0">
                <a:solidFill>
                  <a:srgbClr val="044F91"/>
                </a:solidFill>
              </a:rPr>
              <a:pPr/>
              <a:t>‹#›</a:t>
            </a:fld>
            <a:endParaRPr lang="en-US" dirty="0">
              <a:solidFill>
                <a:srgbClr val="044F91"/>
              </a:solidFill>
            </a:endParaRPr>
          </a:p>
        </p:txBody>
      </p:sp>
    </p:spTree>
    <p:extLst>
      <p:ext uri="{BB962C8B-B14F-4D97-AF65-F5344CB8AC3E}">
        <p14:creationId xmlns:p14="http://schemas.microsoft.com/office/powerpoint/2010/main" val="337606910"/>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362896-A302-4E6C-AE71-66B05BD88F44}" type="datetime1">
              <a:rPr lang="en-US" smtClean="0">
                <a:solidFill>
                  <a:srgbClr val="044F91"/>
                </a:solidFill>
              </a:rPr>
              <a:pPr/>
              <a:t>5/5/2016</a:t>
            </a:fld>
            <a:endParaRPr lang="en-US">
              <a:solidFill>
                <a:srgbClr val="044F91"/>
              </a:solidFill>
            </a:endParaRPr>
          </a:p>
        </p:txBody>
      </p:sp>
      <p:sp>
        <p:nvSpPr>
          <p:cNvPr id="3" name="Footer Placeholder 2"/>
          <p:cNvSpPr>
            <a:spLocks noGrp="1"/>
          </p:cNvSpPr>
          <p:nvPr>
            <p:ph type="ftr" sz="quarter" idx="11"/>
          </p:nvPr>
        </p:nvSpPr>
        <p:spPr/>
        <p:txBody>
          <a:bodyPr/>
          <a:lstStyle/>
          <a:p>
            <a:endParaRPr lang="en-US">
              <a:solidFill>
                <a:srgbClr val="044F91"/>
              </a:solidFill>
            </a:endParaRPr>
          </a:p>
        </p:txBody>
      </p:sp>
      <p:sp>
        <p:nvSpPr>
          <p:cNvPr id="4" name="Slide Number Placeholder 3"/>
          <p:cNvSpPr>
            <a:spLocks noGrp="1"/>
          </p:cNvSpPr>
          <p:nvPr>
            <p:ph type="sldNum" sz="quarter" idx="12"/>
          </p:nvPr>
        </p:nvSpPr>
        <p:spPr/>
        <p:txBody>
          <a:bodyPr/>
          <a:lstStyle/>
          <a:p>
            <a:r>
              <a:rPr lang="en-US" dirty="0" smtClean="0">
                <a:solidFill>
                  <a:srgbClr val="044F91"/>
                </a:solidFill>
              </a:rPr>
              <a:t>Page </a:t>
            </a:r>
            <a:fld id="{01E16EBA-0216-4FA1-BFEC-225E79399361}" type="slidenum">
              <a:rPr lang="en-US" smtClean="0">
                <a:solidFill>
                  <a:srgbClr val="044F91"/>
                </a:solidFill>
              </a:rPr>
              <a:pPr/>
              <a:t>‹#›</a:t>
            </a:fld>
            <a:endParaRPr lang="en-US" dirty="0">
              <a:solidFill>
                <a:srgbClr val="044F91"/>
              </a:solidFill>
            </a:endParaRPr>
          </a:p>
        </p:txBody>
      </p:sp>
      <p:sp>
        <p:nvSpPr>
          <p:cNvPr id="5" name="Title 1"/>
          <p:cNvSpPr>
            <a:spLocks noGrp="1"/>
          </p:cNvSpPr>
          <p:nvPr>
            <p:ph type="title"/>
          </p:nvPr>
        </p:nvSpPr>
        <p:spPr>
          <a:xfrm>
            <a:off x="329184" y="1124713"/>
            <a:ext cx="9372600" cy="1033272"/>
          </a:xfrm>
        </p:spPr>
        <p:txBody>
          <a:bodyPr/>
          <a:lstStyle/>
          <a:p>
            <a:r>
              <a:rPr lang="en-US" smtClean="0"/>
              <a:t>Click to edit Master title style</a:t>
            </a:r>
            <a:endParaRPr lang="en-US"/>
          </a:p>
        </p:txBody>
      </p:sp>
      <p:sp>
        <p:nvSpPr>
          <p:cNvPr id="6" name="Content Placeholder 2"/>
          <p:cNvSpPr>
            <a:spLocks noGrp="1"/>
          </p:cNvSpPr>
          <p:nvPr>
            <p:ph idx="1"/>
          </p:nvPr>
        </p:nvSpPr>
        <p:spPr>
          <a:xfrm>
            <a:off x="329184" y="2377440"/>
            <a:ext cx="9372600" cy="47914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txBox="1">
            <a:spLocks/>
          </p:cNvSpPr>
          <p:nvPr userDrawn="1"/>
        </p:nvSpPr>
        <p:spPr>
          <a:xfrm>
            <a:off x="338328" y="7260337"/>
            <a:ext cx="2057400" cy="347472"/>
          </a:xfrm>
          <a:prstGeom prst="rect">
            <a:avLst/>
          </a:prstGeom>
        </p:spPr>
        <p:txBody>
          <a:bodyPr vert="horz" lIns="101870" tIns="50935" rIns="101870" bIns="50935" rtlCol="0" anchor="ctr"/>
          <a:lstStyle/>
          <a:p>
            <a:pPr defTabSz="1018705">
              <a:defRPr/>
            </a:pPr>
            <a:fld id="{B6CAB80B-39B1-40A9-9D70-E337B97384B5}" type="datetimeFigureOut">
              <a:rPr lang="en-US" sz="1600" smtClean="0">
                <a:solidFill>
                  <a:srgbClr val="044F91"/>
                </a:solidFill>
                <a:cs typeface="Arial" pitchFamily="34" charset="0"/>
              </a:rPr>
              <a:pPr defTabSz="1018705">
                <a:defRPr/>
              </a:pPr>
              <a:t>5/5/2016</a:t>
            </a:fld>
            <a:endParaRPr lang="en-US" sz="1600">
              <a:solidFill>
                <a:srgbClr val="044F91"/>
              </a:solidFill>
              <a:cs typeface="Arial" pitchFamily="34" charset="0"/>
            </a:endParaRPr>
          </a:p>
        </p:txBody>
      </p:sp>
      <p:sp>
        <p:nvSpPr>
          <p:cNvPr id="8" name="Slide Number Placeholder 5"/>
          <p:cNvSpPr txBox="1">
            <a:spLocks/>
          </p:cNvSpPr>
          <p:nvPr userDrawn="1"/>
        </p:nvSpPr>
        <p:spPr>
          <a:xfrm>
            <a:off x="7360920" y="7260337"/>
            <a:ext cx="2346960" cy="356616"/>
          </a:xfrm>
          <a:prstGeom prst="rect">
            <a:avLst/>
          </a:prstGeom>
        </p:spPr>
        <p:txBody>
          <a:bodyPr vert="horz" lIns="101870" tIns="50935" rIns="101870" bIns="50935" rtlCol="0" anchor="ctr"/>
          <a:lstStyle/>
          <a:p>
            <a:pPr algn="r" defTabSz="1018705">
              <a:defRPr/>
            </a:pPr>
            <a:endParaRPr lang="en-US" sz="1600" dirty="0">
              <a:solidFill>
                <a:srgbClr val="044F91"/>
              </a:solidFill>
              <a:cs typeface="Arial" pitchFamily="34" charset="0"/>
            </a:endParaRPr>
          </a:p>
        </p:txBody>
      </p:sp>
      <p:sp>
        <p:nvSpPr>
          <p:cNvPr id="9" name="Line 38"/>
          <p:cNvSpPr>
            <a:spLocks noChangeShapeType="1"/>
          </p:cNvSpPr>
          <p:nvPr userDrawn="1"/>
        </p:nvSpPr>
        <p:spPr bwMode="auto">
          <a:xfrm>
            <a:off x="331789" y="2289175"/>
            <a:ext cx="9372600" cy="0"/>
          </a:xfrm>
          <a:prstGeom prst="line">
            <a:avLst/>
          </a:prstGeom>
          <a:noFill/>
          <a:ln w="19050">
            <a:solidFill>
              <a:schemeClr val="tx1"/>
            </a:solidFill>
            <a:round/>
            <a:headEnd/>
            <a:tailEnd/>
          </a:ln>
          <a:effectLst/>
        </p:spPr>
        <p:txBody>
          <a:bodyPr wrap="none" lIns="101870" tIns="50935" rIns="101870" bIns="50935" anchor="ctr"/>
          <a:lstStyle/>
          <a:p>
            <a:pPr defTabSz="1018705">
              <a:defRPr/>
            </a:pPr>
            <a:endParaRPr lang="en-US">
              <a:solidFill>
                <a:srgbClr val="044F91"/>
              </a:solidFill>
              <a:cs typeface="Arial" pitchFamily="34" charset="0"/>
            </a:endParaRPr>
          </a:p>
        </p:txBody>
      </p:sp>
    </p:spTree>
    <p:extLst>
      <p:ext uri="{BB962C8B-B14F-4D97-AF65-F5344CB8AC3E}">
        <p14:creationId xmlns:p14="http://schemas.microsoft.com/office/powerpoint/2010/main" val="3643203539"/>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2" y="1298448"/>
            <a:ext cx="3309144" cy="1316990"/>
          </a:xfrm>
        </p:spPr>
        <p:txBody>
          <a:bodyPr anchor="b"/>
          <a:lstStyle>
            <a:lvl1pPr algn="l">
              <a:defRPr sz="2200" b="1"/>
            </a:lvl1pPr>
          </a:lstStyle>
          <a:p>
            <a:r>
              <a:rPr lang="en-US" dirty="0" smtClean="0"/>
              <a:t>Click to edit Master title style</a:t>
            </a:r>
            <a:endParaRPr lang="en-US" dirty="0"/>
          </a:p>
        </p:txBody>
      </p:sp>
      <p:sp>
        <p:nvSpPr>
          <p:cNvPr id="3" name="Content Placeholder 2"/>
          <p:cNvSpPr>
            <a:spLocks noGrp="1"/>
          </p:cNvSpPr>
          <p:nvPr>
            <p:ph idx="1"/>
          </p:nvPr>
        </p:nvSpPr>
        <p:spPr>
          <a:xfrm>
            <a:off x="3932555" y="1298448"/>
            <a:ext cx="5622925" cy="5669280"/>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502922" y="2670048"/>
            <a:ext cx="3309144" cy="4279392"/>
          </a:xfrm>
        </p:spPr>
        <p:txBody>
          <a:bodyPr/>
          <a:lstStyle>
            <a:lvl1pPr marL="0" indent="0">
              <a:buNone/>
              <a:defRPr sz="1600"/>
            </a:lvl1pPr>
            <a:lvl2pPr marL="509352" indent="0">
              <a:buNone/>
              <a:defRPr sz="1300"/>
            </a:lvl2pPr>
            <a:lvl3pPr marL="1018705" indent="0">
              <a:buNone/>
              <a:defRPr sz="1100"/>
            </a:lvl3pPr>
            <a:lvl4pPr marL="1528058" indent="0">
              <a:buNone/>
              <a:defRPr sz="1000"/>
            </a:lvl4pPr>
            <a:lvl5pPr marL="2037411" indent="0">
              <a:buNone/>
              <a:defRPr sz="1000"/>
            </a:lvl5pPr>
            <a:lvl6pPr marL="2546764" indent="0">
              <a:buNone/>
              <a:defRPr sz="1000"/>
            </a:lvl6pPr>
            <a:lvl7pPr marL="3056116" indent="0">
              <a:buNone/>
              <a:defRPr sz="1000"/>
            </a:lvl7pPr>
            <a:lvl8pPr marL="3565469" indent="0">
              <a:buNone/>
              <a:defRPr sz="1000"/>
            </a:lvl8pPr>
            <a:lvl9pPr marL="4074821" indent="0">
              <a:buNone/>
              <a:defRPr sz="10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7F8B5F5C-080C-4D7A-BC82-AB042600D59D}" type="datetime1">
              <a:rPr lang="en-US" smtClean="0">
                <a:solidFill>
                  <a:srgbClr val="044F91"/>
                </a:solidFill>
              </a:rPr>
              <a:pPr/>
              <a:t>5/5/2016</a:t>
            </a:fld>
            <a:endParaRPr lang="en-US">
              <a:solidFill>
                <a:srgbClr val="044F91"/>
              </a:solidFill>
            </a:endParaRPr>
          </a:p>
        </p:txBody>
      </p:sp>
      <p:sp>
        <p:nvSpPr>
          <p:cNvPr id="6" name="Footer Placeholder 5"/>
          <p:cNvSpPr>
            <a:spLocks noGrp="1"/>
          </p:cNvSpPr>
          <p:nvPr>
            <p:ph type="ftr" sz="quarter" idx="11"/>
          </p:nvPr>
        </p:nvSpPr>
        <p:spPr/>
        <p:txBody>
          <a:bodyPr/>
          <a:lstStyle/>
          <a:p>
            <a:endParaRPr lang="en-US">
              <a:solidFill>
                <a:srgbClr val="044F91"/>
              </a:solidFill>
            </a:endParaRPr>
          </a:p>
        </p:txBody>
      </p:sp>
      <p:sp>
        <p:nvSpPr>
          <p:cNvPr id="7" name="Slide Number Placeholder 6"/>
          <p:cNvSpPr>
            <a:spLocks noGrp="1"/>
          </p:cNvSpPr>
          <p:nvPr>
            <p:ph type="sldNum" sz="quarter" idx="12"/>
          </p:nvPr>
        </p:nvSpPr>
        <p:spPr/>
        <p:txBody>
          <a:bodyPr/>
          <a:lstStyle/>
          <a:p>
            <a:r>
              <a:rPr lang="en-US" dirty="0" smtClean="0">
                <a:solidFill>
                  <a:srgbClr val="044F91"/>
                </a:solidFill>
              </a:rPr>
              <a:t>Page </a:t>
            </a:r>
            <a:fld id="{01E16EBA-0216-4FA1-BFEC-225E79399361}" type="slidenum">
              <a:rPr lang="en-US" smtClean="0">
                <a:solidFill>
                  <a:srgbClr val="044F91"/>
                </a:solidFill>
              </a:rPr>
              <a:pPr/>
              <a:t>‹#›</a:t>
            </a:fld>
            <a:endParaRPr lang="en-US" dirty="0">
              <a:solidFill>
                <a:srgbClr val="044F91"/>
              </a:solidFill>
            </a:endParaRPr>
          </a:p>
        </p:txBody>
      </p:sp>
    </p:spTree>
    <p:extLst>
      <p:ext uri="{BB962C8B-B14F-4D97-AF65-F5344CB8AC3E}">
        <p14:creationId xmlns:p14="http://schemas.microsoft.com/office/powerpoint/2010/main" val="3086852180"/>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5440680"/>
            <a:ext cx="6035040" cy="642303"/>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971517" y="1143001"/>
            <a:ext cx="6035040" cy="4215383"/>
          </a:xfrm>
        </p:spPr>
        <p:txBody>
          <a:bodyPr/>
          <a:lstStyle>
            <a:lvl1pPr marL="0" indent="0">
              <a:buNone/>
              <a:defRPr sz="3600"/>
            </a:lvl1pPr>
            <a:lvl2pPr marL="509352" indent="0">
              <a:buNone/>
              <a:defRPr sz="3100"/>
            </a:lvl2pPr>
            <a:lvl3pPr marL="1018705" indent="0">
              <a:buNone/>
              <a:defRPr sz="2700"/>
            </a:lvl3pPr>
            <a:lvl4pPr marL="1528058" indent="0">
              <a:buNone/>
              <a:defRPr sz="2200"/>
            </a:lvl4pPr>
            <a:lvl5pPr marL="2037411" indent="0">
              <a:buNone/>
              <a:defRPr sz="2200"/>
            </a:lvl5pPr>
            <a:lvl6pPr marL="2546764" indent="0">
              <a:buNone/>
              <a:defRPr sz="2200"/>
            </a:lvl6pPr>
            <a:lvl7pPr marL="3056116" indent="0">
              <a:buNone/>
              <a:defRPr sz="2200"/>
            </a:lvl7pPr>
            <a:lvl8pPr marL="3565469" indent="0">
              <a:buNone/>
              <a:defRPr sz="2200"/>
            </a:lvl8pPr>
            <a:lvl9pPr marL="4074821" indent="0">
              <a:buNone/>
              <a:defRPr sz="2200"/>
            </a:lvl9pPr>
          </a:lstStyle>
          <a:p>
            <a:endParaRPr lang="en-US"/>
          </a:p>
        </p:txBody>
      </p:sp>
      <p:sp>
        <p:nvSpPr>
          <p:cNvPr id="4" name="Text Placeholder 3"/>
          <p:cNvSpPr>
            <a:spLocks noGrp="1"/>
          </p:cNvSpPr>
          <p:nvPr>
            <p:ph type="body" sz="half" idx="2"/>
          </p:nvPr>
        </p:nvSpPr>
        <p:spPr>
          <a:xfrm>
            <a:off x="1971517" y="6082983"/>
            <a:ext cx="6035040" cy="912177"/>
          </a:xfrm>
        </p:spPr>
        <p:txBody>
          <a:bodyPr/>
          <a:lstStyle>
            <a:lvl1pPr marL="0" indent="0">
              <a:buNone/>
              <a:defRPr sz="1600"/>
            </a:lvl1pPr>
            <a:lvl2pPr marL="509352" indent="0">
              <a:buNone/>
              <a:defRPr sz="1300"/>
            </a:lvl2pPr>
            <a:lvl3pPr marL="1018705" indent="0">
              <a:buNone/>
              <a:defRPr sz="1100"/>
            </a:lvl3pPr>
            <a:lvl4pPr marL="1528058" indent="0">
              <a:buNone/>
              <a:defRPr sz="1000"/>
            </a:lvl4pPr>
            <a:lvl5pPr marL="2037411" indent="0">
              <a:buNone/>
              <a:defRPr sz="1000"/>
            </a:lvl5pPr>
            <a:lvl6pPr marL="2546764" indent="0">
              <a:buNone/>
              <a:defRPr sz="1000"/>
            </a:lvl6pPr>
            <a:lvl7pPr marL="3056116" indent="0">
              <a:buNone/>
              <a:defRPr sz="1000"/>
            </a:lvl7pPr>
            <a:lvl8pPr marL="3565469" indent="0">
              <a:buNone/>
              <a:defRPr sz="1000"/>
            </a:lvl8pPr>
            <a:lvl9pPr marL="407482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A1E4B9-8FB4-442C-9F6B-762D21F27E18}" type="datetime1">
              <a:rPr lang="en-US" smtClean="0">
                <a:solidFill>
                  <a:srgbClr val="044F91"/>
                </a:solidFill>
              </a:rPr>
              <a:pPr/>
              <a:t>5/5/2016</a:t>
            </a:fld>
            <a:endParaRPr lang="en-US">
              <a:solidFill>
                <a:srgbClr val="044F91"/>
              </a:solidFill>
            </a:endParaRPr>
          </a:p>
        </p:txBody>
      </p:sp>
      <p:sp>
        <p:nvSpPr>
          <p:cNvPr id="6" name="Footer Placeholder 5"/>
          <p:cNvSpPr>
            <a:spLocks noGrp="1"/>
          </p:cNvSpPr>
          <p:nvPr>
            <p:ph type="ftr" sz="quarter" idx="11"/>
          </p:nvPr>
        </p:nvSpPr>
        <p:spPr/>
        <p:txBody>
          <a:bodyPr/>
          <a:lstStyle/>
          <a:p>
            <a:endParaRPr lang="en-US">
              <a:solidFill>
                <a:srgbClr val="044F91"/>
              </a:solidFill>
            </a:endParaRPr>
          </a:p>
        </p:txBody>
      </p:sp>
      <p:sp>
        <p:nvSpPr>
          <p:cNvPr id="7" name="Slide Number Placeholder 6"/>
          <p:cNvSpPr>
            <a:spLocks noGrp="1"/>
          </p:cNvSpPr>
          <p:nvPr>
            <p:ph type="sldNum" sz="quarter" idx="12"/>
          </p:nvPr>
        </p:nvSpPr>
        <p:spPr/>
        <p:txBody>
          <a:bodyPr/>
          <a:lstStyle/>
          <a:p>
            <a:r>
              <a:rPr lang="en-US" dirty="0" smtClean="0">
                <a:solidFill>
                  <a:srgbClr val="044F91"/>
                </a:solidFill>
              </a:rPr>
              <a:t>Page </a:t>
            </a:r>
            <a:fld id="{01E16EBA-0216-4FA1-BFEC-225E79399361}" type="slidenum">
              <a:rPr lang="en-US" smtClean="0">
                <a:solidFill>
                  <a:srgbClr val="044F91"/>
                </a:solidFill>
              </a:rPr>
              <a:pPr/>
              <a:t>‹#›</a:t>
            </a:fld>
            <a:endParaRPr lang="en-US" dirty="0">
              <a:solidFill>
                <a:srgbClr val="044F91"/>
              </a:solidFill>
            </a:endParaRPr>
          </a:p>
        </p:txBody>
      </p:sp>
    </p:spTree>
    <p:extLst>
      <p:ext uri="{BB962C8B-B14F-4D97-AF65-F5344CB8AC3E}">
        <p14:creationId xmlns:p14="http://schemas.microsoft.com/office/powerpoint/2010/main" val="1786623771"/>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C03D64-A88C-40C0-A6EA-9B69CAA6FF38}" type="datetime1">
              <a:rPr lang="en-US" smtClean="0">
                <a:solidFill>
                  <a:srgbClr val="044F91"/>
                </a:solidFill>
              </a:rPr>
              <a:pPr/>
              <a:t>5/5/2016</a:t>
            </a:fld>
            <a:endParaRPr lang="en-US">
              <a:solidFill>
                <a:srgbClr val="044F91"/>
              </a:solidFill>
            </a:endParaRPr>
          </a:p>
        </p:txBody>
      </p:sp>
      <p:sp>
        <p:nvSpPr>
          <p:cNvPr id="5" name="Footer Placeholder 4"/>
          <p:cNvSpPr>
            <a:spLocks noGrp="1"/>
          </p:cNvSpPr>
          <p:nvPr>
            <p:ph type="ftr" sz="quarter" idx="11"/>
          </p:nvPr>
        </p:nvSpPr>
        <p:spPr/>
        <p:txBody>
          <a:bodyPr/>
          <a:lstStyle/>
          <a:p>
            <a:endParaRPr lang="en-US">
              <a:solidFill>
                <a:srgbClr val="044F91"/>
              </a:solidFill>
            </a:endParaRPr>
          </a:p>
        </p:txBody>
      </p:sp>
      <p:sp>
        <p:nvSpPr>
          <p:cNvPr id="6" name="Slide Number Placeholder 5"/>
          <p:cNvSpPr>
            <a:spLocks noGrp="1"/>
          </p:cNvSpPr>
          <p:nvPr>
            <p:ph type="sldNum" sz="quarter" idx="12"/>
          </p:nvPr>
        </p:nvSpPr>
        <p:spPr/>
        <p:txBody>
          <a:bodyPr/>
          <a:lstStyle/>
          <a:p>
            <a:r>
              <a:rPr lang="en-US" dirty="0" smtClean="0">
                <a:solidFill>
                  <a:srgbClr val="044F91"/>
                </a:solidFill>
              </a:rPr>
              <a:t>Page </a:t>
            </a:r>
            <a:fld id="{01E16EBA-0216-4FA1-BFEC-225E79399361}" type="slidenum">
              <a:rPr lang="en-US" smtClean="0">
                <a:solidFill>
                  <a:srgbClr val="044F91"/>
                </a:solidFill>
              </a:rPr>
              <a:pPr/>
              <a:t>‹#›</a:t>
            </a:fld>
            <a:endParaRPr lang="en-US" dirty="0">
              <a:solidFill>
                <a:srgbClr val="044F91"/>
              </a:solidFill>
            </a:endParaRPr>
          </a:p>
        </p:txBody>
      </p:sp>
    </p:spTree>
    <p:extLst>
      <p:ext uri="{BB962C8B-B14F-4D97-AF65-F5344CB8AC3E}">
        <p14:creationId xmlns:p14="http://schemas.microsoft.com/office/powerpoint/2010/main" val="501359997"/>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1216152"/>
            <a:ext cx="2263140" cy="57241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2920" y="1216152"/>
            <a:ext cx="6621780" cy="570585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66FE05-D50B-41EF-BCC8-7E1756F38852}" type="datetime1">
              <a:rPr lang="en-US" smtClean="0">
                <a:solidFill>
                  <a:srgbClr val="044F91"/>
                </a:solidFill>
              </a:rPr>
              <a:pPr/>
              <a:t>5/5/2016</a:t>
            </a:fld>
            <a:endParaRPr lang="en-US">
              <a:solidFill>
                <a:srgbClr val="044F91"/>
              </a:solidFill>
            </a:endParaRPr>
          </a:p>
        </p:txBody>
      </p:sp>
      <p:sp>
        <p:nvSpPr>
          <p:cNvPr id="5" name="Footer Placeholder 4"/>
          <p:cNvSpPr>
            <a:spLocks noGrp="1"/>
          </p:cNvSpPr>
          <p:nvPr>
            <p:ph type="ftr" sz="quarter" idx="11"/>
          </p:nvPr>
        </p:nvSpPr>
        <p:spPr/>
        <p:txBody>
          <a:bodyPr/>
          <a:lstStyle/>
          <a:p>
            <a:endParaRPr lang="en-US">
              <a:solidFill>
                <a:srgbClr val="044F91"/>
              </a:solidFill>
            </a:endParaRPr>
          </a:p>
        </p:txBody>
      </p:sp>
      <p:sp>
        <p:nvSpPr>
          <p:cNvPr id="6" name="Slide Number Placeholder 5"/>
          <p:cNvSpPr>
            <a:spLocks noGrp="1"/>
          </p:cNvSpPr>
          <p:nvPr>
            <p:ph type="sldNum" sz="quarter" idx="12"/>
          </p:nvPr>
        </p:nvSpPr>
        <p:spPr/>
        <p:txBody>
          <a:bodyPr/>
          <a:lstStyle/>
          <a:p>
            <a:r>
              <a:rPr lang="en-US" dirty="0" smtClean="0">
                <a:solidFill>
                  <a:srgbClr val="044F91"/>
                </a:solidFill>
              </a:rPr>
              <a:t>Page </a:t>
            </a:r>
            <a:fld id="{01E16EBA-0216-4FA1-BFEC-225E79399361}" type="slidenum">
              <a:rPr lang="en-US" smtClean="0">
                <a:solidFill>
                  <a:srgbClr val="044F91"/>
                </a:solidFill>
              </a:rPr>
              <a:pPr/>
              <a:t>‹#›</a:t>
            </a:fld>
            <a:endParaRPr lang="en-US" dirty="0">
              <a:solidFill>
                <a:srgbClr val="044F91"/>
              </a:solidFill>
            </a:endParaRPr>
          </a:p>
        </p:txBody>
      </p:sp>
    </p:spTree>
    <p:extLst>
      <p:ext uri="{BB962C8B-B14F-4D97-AF65-F5344CB8AC3E}">
        <p14:creationId xmlns:p14="http://schemas.microsoft.com/office/powerpoint/2010/main" val="42533476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marL="1970752" indent="-252295" algn="l" rtl="0" eaLnBrk="1" fontAlgn="base" hangingPunct="1">
              <a:lnSpc>
                <a:spcPct val="85000"/>
              </a:lnSpc>
              <a:spcBef>
                <a:spcPct val="15000"/>
              </a:spcBef>
              <a:spcAft>
                <a:spcPct val="0"/>
              </a:spcAft>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marL="1970752" lvl="4" indent="-252295" algn="l" rtl="0" eaLnBrk="1" fontAlgn="base" hangingPunct="1">
              <a:lnSpc>
                <a:spcPct val="85000"/>
              </a:lnSpc>
              <a:spcBef>
                <a:spcPct val="15000"/>
              </a:spcBef>
              <a:spcAft>
                <a:spcPct val="0"/>
              </a:spcAft>
              <a:buChar char="•"/>
            </a:pPr>
            <a:r>
              <a:rPr lang="en-US" dirty="0" smtClean="0"/>
              <a:t>Fifth level</a:t>
            </a:r>
            <a:endParaRPr lang="en-US" dirty="0"/>
          </a:p>
        </p:txBody>
      </p:sp>
      <p:sp>
        <p:nvSpPr>
          <p:cNvPr id="4" name="Date Placeholder 3"/>
          <p:cNvSpPr>
            <a:spLocks noGrp="1"/>
          </p:cNvSpPr>
          <p:nvPr>
            <p:ph type="dt" sz="half" idx="10"/>
          </p:nvPr>
        </p:nvSpPr>
        <p:spPr/>
        <p:txBody>
          <a:bodyPr/>
          <a:lstStyle/>
          <a:p>
            <a:fld id="{8313BFD2-CD7C-4E72-A40F-D9A4B9F82B98}" type="datetime1">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
        <p:nvSpPr>
          <p:cNvPr id="7" name="Line 38"/>
          <p:cNvSpPr>
            <a:spLocks noChangeShapeType="1"/>
          </p:cNvSpPr>
          <p:nvPr userDrawn="1"/>
        </p:nvSpPr>
        <p:spPr bwMode="auto">
          <a:xfrm>
            <a:off x="331791" y="2289175"/>
            <a:ext cx="9372600" cy="0"/>
          </a:xfrm>
          <a:prstGeom prst="line">
            <a:avLst/>
          </a:prstGeom>
          <a:noFill/>
          <a:ln w="19050">
            <a:solidFill>
              <a:schemeClr val="tx1"/>
            </a:solidFill>
            <a:round/>
            <a:headEnd/>
            <a:tailEnd/>
          </a:ln>
          <a:effectLst/>
        </p:spPr>
        <p:txBody>
          <a:bodyPr wrap="none" lIns="101835" tIns="50917" rIns="101835" bIns="50917" anchor="ctr"/>
          <a:lstStyle/>
          <a:p>
            <a:pPr>
              <a:defRPr/>
            </a:pPr>
            <a:endParaRPr lang="en-US">
              <a:latin typeface="Arial" pitchFamily="34" charset="0"/>
              <a:cs typeface="Arial" pitchFamily="34" charset="0"/>
            </a:endParaRPr>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01752" y="2359153"/>
            <a:ext cx="9171432" cy="2881041"/>
          </a:xfrm>
          <a:noFill/>
          <a:ln w="9525">
            <a:noFill/>
            <a:miter lim="800000"/>
            <a:headEnd/>
            <a:tailEnd/>
          </a:ln>
          <a:effectLst/>
        </p:spPr>
        <p:txBody>
          <a:bodyPr lIns="101826" tIns="50913" rIns="101826" bIns="50913" numCol="6">
            <a:spAutoFit/>
          </a:bodyPr>
          <a:lstStyle>
            <a:lvl1pPr algn="l" defTabSz="1018937" rtl="0" fontAlgn="base">
              <a:lnSpc>
                <a:spcPts val="800"/>
              </a:lnSpc>
              <a:spcAft>
                <a:spcPct val="0"/>
              </a:spcAft>
              <a:buNone/>
              <a:defRPr lang="en-US" sz="900" b="1" kern="1200" smtClean="0">
                <a:solidFill>
                  <a:schemeClr val="tx1"/>
                </a:solidFill>
                <a:latin typeface="Arial" pitchFamily="34" charset="0"/>
                <a:ea typeface="+mn-ea"/>
                <a:cs typeface="Arial" pitchFamily="34" charset="0"/>
              </a:defRPr>
            </a:lvl1pPr>
            <a:lvl2pPr algn="l" defTabSz="1018937" rtl="0" fontAlgn="base">
              <a:lnSpc>
                <a:spcPts val="800"/>
              </a:lnSpc>
              <a:spcAft>
                <a:spcPct val="0"/>
              </a:spcAft>
              <a:buNone/>
              <a:defRPr lang="en-US" sz="900" b="0" kern="1200" smtClean="0">
                <a:solidFill>
                  <a:schemeClr val="tx1"/>
                </a:solidFill>
                <a:latin typeface="Arial" pitchFamily="34" charset="0"/>
                <a:ea typeface="+mn-ea"/>
                <a:cs typeface="Arial" pitchFamily="34" charset="0"/>
              </a:defRPr>
            </a:lvl2pPr>
            <a:lvl3pPr algn="l" defTabSz="1018937" rtl="0" fontAlgn="base">
              <a:lnSpc>
                <a:spcPts val="800"/>
              </a:lnSpc>
              <a:spcAft>
                <a:spcPct val="0"/>
              </a:spcAft>
              <a:buNone/>
              <a:defRPr lang="en-US" sz="900" b="0" kern="1200" smtClean="0">
                <a:solidFill>
                  <a:schemeClr val="tx1"/>
                </a:solidFill>
                <a:latin typeface="Arial" pitchFamily="34" charset="0"/>
                <a:ea typeface="+mn-ea"/>
                <a:cs typeface="Arial" pitchFamily="34" charset="0"/>
              </a:defRPr>
            </a:lvl3pPr>
            <a:lvl4pPr algn="l" defTabSz="1018937" rtl="0" fontAlgn="base">
              <a:lnSpc>
                <a:spcPts val="800"/>
              </a:lnSpc>
              <a:spcAft>
                <a:spcPct val="0"/>
              </a:spcAft>
              <a:buNone/>
              <a:defRPr lang="en-US" sz="900" b="0" kern="1200" smtClean="0">
                <a:solidFill>
                  <a:schemeClr val="tx1"/>
                </a:solidFill>
                <a:latin typeface="Arial" pitchFamily="34" charset="0"/>
                <a:ea typeface="+mn-ea"/>
                <a:cs typeface="Arial" pitchFamily="34" charset="0"/>
              </a:defRPr>
            </a:lvl4pPr>
            <a:lvl5pPr algn="l" defTabSz="1018937" rtl="0" fontAlgn="base">
              <a:lnSpc>
                <a:spcPts val="800"/>
              </a:lnSpc>
              <a:spcAft>
                <a:spcPct val="0"/>
              </a:spcAft>
              <a:buNone/>
              <a:defRPr lang="en-US" sz="900" b="0" kern="1200" dirty="0">
                <a:solidFill>
                  <a:schemeClr val="tx1"/>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dt" sz="half" idx="10"/>
          </p:nvPr>
        </p:nvSpPr>
        <p:spPr>
          <a:ln/>
        </p:spPr>
        <p:txBody>
          <a:bodyPr/>
          <a:lstStyle>
            <a:lvl1pPr>
              <a:defRPr>
                <a:latin typeface="Arial" pitchFamily="34" charset="0"/>
                <a:cs typeface="Arial" pitchFamily="34" charset="0"/>
              </a:defRPr>
            </a:lvl1pPr>
          </a:lstStyle>
          <a:p>
            <a:pPr>
              <a:defRPr/>
            </a:pPr>
            <a:fld id="{F7061EE1-F7FC-4D5F-BAD9-924B56290231}" type="datetime1">
              <a:rPr lang="en-US" smtClean="0">
                <a:solidFill>
                  <a:srgbClr val="044F91"/>
                </a:solidFill>
              </a:rPr>
              <a:pPr>
                <a:defRPr/>
              </a:pPr>
              <a:t>5/5/2016</a:t>
            </a:fld>
            <a:endParaRPr lang="en-US">
              <a:solidFill>
                <a:srgbClr val="044F91"/>
              </a:solidFill>
            </a:endParaRPr>
          </a:p>
        </p:txBody>
      </p:sp>
      <p:sp>
        <p:nvSpPr>
          <p:cNvPr id="5" name="Rectangle 6"/>
          <p:cNvSpPr>
            <a:spLocks noGrp="1" noChangeArrowheads="1"/>
          </p:cNvSpPr>
          <p:nvPr>
            <p:ph type="ftr" sz="quarter" idx="11"/>
          </p:nvPr>
        </p:nvSpPr>
        <p:spPr>
          <a:ln/>
        </p:spPr>
        <p:txBody>
          <a:bodyPr/>
          <a:lstStyle>
            <a:lvl1pPr>
              <a:defRPr>
                <a:latin typeface="Arial" pitchFamily="34" charset="0"/>
                <a:cs typeface="Arial" pitchFamily="34" charset="0"/>
              </a:defRPr>
            </a:lvl1pPr>
          </a:lstStyle>
          <a:p>
            <a:pPr>
              <a:defRPr/>
            </a:pPr>
            <a:endParaRPr lang="en-US">
              <a:solidFill>
                <a:srgbClr val="044F91"/>
              </a:solidFill>
            </a:endParaRPr>
          </a:p>
        </p:txBody>
      </p:sp>
      <p:sp>
        <p:nvSpPr>
          <p:cNvPr id="6" name="Rectangle 7"/>
          <p:cNvSpPr>
            <a:spLocks noGrp="1" noChangeArrowheads="1"/>
          </p:cNvSpPr>
          <p:nvPr>
            <p:ph type="sldNum" sz="quarter" idx="12"/>
          </p:nvPr>
        </p:nvSpPr>
        <p:spPr>
          <a:ln/>
        </p:spPr>
        <p:txBody>
          <a:bodyPr/>
          <a:lstStyle>
            <a:lvl1pPr>
              <a:defRPr>
                <a:latin typeface="Arial" pitchFamily="34" charset="0"/>
                <a:cs typeface="Arial" pitchFamily="34" charset="0"/>
              </a:defRPr>
            </a:lvl1pPr>
          </a:lstStyle>
          <a:p>
            <a:r>
              <a:rPr lang="en-US" dirty="0" smtClean="0">
                <a:solidFill>
                  <a:srgbClr val="044F91"/>
                </a:solidFill>
              </a:rPr>
              <a:t>Page </a:t>
            </a:r>
            <a:fld id="{01E16EBA-0216-4FA1-BFEC-225E79399361}" type="slidenum">
              <a:rPr lang="en-US" smtClean="0">
                <a:solidFill>
                  <a:srgbClr val="044F91"/>
                </a:solidFill>
              </a:rPr>
              <a:pPr/>
              <a:t>‹#›</a:t>
            </a:fld>
            <a:endParaRPr lang="en-US" dirty="0">
              <a:solidFill>
                <a:srgbClr val="044F91"/>
              </a:solidFill>
            </a:endParaRPr>
          </a:p>
        </p:txBody>
      </p:sp>
    </p:spTree>
    <p:extLst>
      <p:ext uri="{BB962C8B-B14F-4D97-AF65-F5344CB8AC3E}">
        <p14:creationId xmlns:p14="http://schemas.microsoft.com/office/powerpoint/2010/main" val="52700737"/>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MAPS">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anchor="t" anchorCtr="0">
            <a:noAutofit/>
          </a:bodyPr>
          <a:lstStyle>
            <a:lvl1pPr>
              <a:defRPr>
                <a:latin typeface="Arial" pitchFamily="34" charset="0"/>
                <a:cs typeface="Arial" pitchFamily="34" charset="0"/>
              </a:defRPr>
            </a:lvl1pPr>
          </a:lstStyle>
          <a:p>
            <a:r>
              <a:rPr lang="en-US" dirty="0" smtClean="0"/>
              <a:t>Click to edit Master title style</a:t>
            </a:r>
            <a:endParaRPr lang="en-US" dirty="0"/>
          </a:p>
        </p:txBody>
      </p:sp>
      <p:sp>
        <p:nvSpPr>
          <p:cNvPr id="4" name="Rectangle 5"/>
          <p:cNvSpPr>
            <a:spLocks noGrp="1" noChangeArrowheads="1"/>
          </p:cNvSpPr>
          <p:nvPr>
            <p:ph type="dt" sz="half" idx="10"/>
          </p:nvPr>
        </p:nvSpPr>
        <p:spPr>
          <a:ln/>
        </p:spPr>
        <p:txBody>
          <a:bodyPr/>
          <a:lstStyle>
            <a:lvl1pPr>
              <a:defRPr>
                <a:latin typeface="Arial" pitchFamily="34" charset="0"/>
                <a:cs typeface="Arial" pitchFamily="34" charset="0"/>
              </a:defRPr>
            </a:lvl1pPr>
          </a:lstStyle>
          <a:p>
            <a:pPr>
              <a:defRPr/>
            </a:pPr>
            <a:fld id="{3D762BF2-DB14-4B6B-B1AD-3767ADD0DF41}" type="datetime1">
              <a:rPr lang="en-US" smtClean="0">
                <a:solidFill>
                  <a:srgbClr val="044F91"/>
                </a:solidFill>
              </a:rPr>
              <a:pPr>
                <a:defRPr/>
              </a:pPr>
              <a:t>5/5/2016</a:t>
            </a:fld>
            <a:endParaRPr lang="en-US">
              <a:solidFill>
                <a:srgbClr val="044F91"/>
              </a:solidFill>
            </a:endParaRPr>
          </a:p>
        </p:txBody>
      </p:sp>
      <p:sp>
        <p:nvSpPr>
          <p:cNvPr id="5" name="Rectangle 6"/>
          <p:cNvSpPr>
            <a:spLocks noGrp="1" noChangeArrowheads="1"/>
          </p:cNvSpPr>
          <p:nvPr>
            <p:ph type="ftr" sz="quarter" idx="11"/>
          </p:nvPr>
        </p:nvSpPr>
        <p:spPr>
          <a:ln/>
        </p:spPr>
        <p:txBody>
          <a:bodyPr/>
          <a:lstStyle>
            <a:lvl1pPr>
              <a:defRPr>
                <a:latin typeface="Arial" pitchFamily="34" charset="0"/>
                <a:cs typeface="Arial" pitchFamily="34" charset="0"/>
              </a:defRPr>
            </a:lvl1pPr>
          </a:lstStyle>
          <a:p>
            <a:pPr>
              <a:defRPr/>
            </a:pPr>
            <a:endParaRPr lang="en-US">
              <a:solidFill>
                <a:srgbClr val="044F91"/>
              </a:solidFill>
            </a:endParaRPr>
          </a:p>
        </p:txBody>
      </p:sp>
      <p:sp>
        <p:nvSpPr>
          <p:cNvPr id="6" name="Rectangle 7"/>
          <p:cNvSpPr>
            <a:spLocks noGrp="1" noChangeArrowheads="1"/>
          </p:cNvSpPr>
          <p:nvPr>
            <p:ph type="sldNum" sz="quarter" idx="12"/>
          </p:nvPr>
        </p:nvSpPr>
        <p:spPr>
          <a:ln/>
        </p:spPr>
        <p:txBody>
          <a:bodyPr/>
          <a:lstStyle>
            <a:lvl1pPr>
              <a:defRPr>
                <a:latin typeface="Arial" pitchFamily="34" charset="0"/>
                <a:cs typeface="Arial" pitchFamily="34" charset="0"/>
              </a:defRPr>
            </a:lvl1pPr>
          </a:lstStyle>
          <a:p>
            <a:r>
              <a:rPr lang="en-US" dirty="0" smtClean="0">
                <a:solidFill>
                  <a:srgbClr val="044F91"/>
                </a:solidFill>
              </a:rPr>
              <a:t>Page </a:t>
            </a:r>
            <a:fld id="{01E16EBA-0216-4FA1-BFEC-225E79399361}" type="slidenum">
              <a:rPr lang="en-US" smtClean="0">
                <a:solidFill>
                  <a:srgbClr val="044F91"/>
                </a:solidFill>
              </a:rPr>
              <a:pPr/>
              <a:t>‹#›</a:t>
            </a:fld>
            <a:endParaRPr lang="en-US" dirty="0">
              <a:solidFill>
                <a:srgbClr val="044F91"/>
              </a:solidFill>
            </a:endParaRPr>
          </a:p>
        </p:txBody>
      </p:sp>
      <p:sp>
        <p:nvSpPr>
          <p:cNvPr id="7" name="Content Placeholder 2"/>
          <p:cNvSpPr>
            <a:spLocks noGrp="1"/>
          </p:cNvSpPr>
          <p:nvPr>
            <p:ph idx="1"/>
          </p:nvPr>
        </p:nvSpPr>
        <p:spPr>
          <a:xfrm>
            <a:off x="301752" y="2359152"/>
            <a:ext cx="9171432" cy="2880360"/>
          </a:xfrm>
          <a:noFill/>
          <a:ln w="9525">
            <a:noFill/>
            <a:miter lim="800000"/>
            <a:headEnd/>
            <a:tailEnd/>
          </a:ln>
          <a:effectLst/>
        </p:spPr>
        <p:txBody>
          <a:bodyPr wrap="square" lIns="101826" tIns="50913" rIns="101826" bIns="50913" numCol="6">
            <a:spAutoFit/>
          </a:bodyPr>
          <a:lstStyle>
            <a:lvl1pPr algn="l" defTabSz="1018937" rtl="0" eaLnBrk="1" fontAlgn="base" hangingPunct="1">
              <a:lnSpc>
                <a:spcPts val="800"/>
              </a:lnSpc>
              <a:spcBef>
                <a:spcPct val="25000"/>
              </a:spcBef>
              <a:spcAft>
                <a:spcPct val="0"/>
              </a:spcAft>
              <a:buNone/>
              <a:defRPr lang="en-US" sz="900" b="1" kern="1200" dirty="0" smtClean="0">
                <a:solidFill>
                  <a:schemeClr val="tx1"/>
                </a:solidFill>
                <a:latin typeface="Arial" pitchFamily="34" charset="0"/>
                <a:ea typeface="+mn-ea"/>
                <a:cs typeface="Arial" pitchFamily="34" charset="0"/>
              </a:defRPr>
            </a:lvl1pPr>
            <a:lvl2pPr algn="l" defTabSz="1018937" rtl="0" eaLnBrk="1" fontAlgn="base" hangingPunct="1">
              <a:lnSpc>
                <a:spcPts val="800"/>
              </a:lnSpc>
              <a:spcBef>
                <a:spcPct val="25000"/>
              </a:spcBef>
              <a:spcAft>
                <a:spcPct val="0"/>
              </a:spcAft>
              <a:buNone/>
              <a:defRPr lang="en-US" sz="900" b="0" kern="1200" dirty="0" smtClean="0">
                <a:solidFill>
                  <a:schemeClr val="tx1"/>
                </a:solidFill>
                <a:latin typeface="Arial" pitchFamily="34" charset="0"/>
                <a:ea typeface="+mn-ea"/>
                <a:cs typeface="Arial" pitchFamily="34" charset="0"/>
              </a:defRPr>
            </a:lvl2pPr>
            <a:lvl3pPr marL="1206867" algn="l" defTabSz="1018937" rtl="0" eaLnBrk="1" fontAlgn="base" hangingPunct="1">
              <a:lnSpc>
                <a:spcPts val="800"/>
              </a:lnSpc>
              <a:spcBef>
                <a:spcPct val="25000"/>
              </a:spcBef>
              <a:spcAft>
                <a:spcPct val="0"/>
              </a:spcAft>
              <a:buNone/>
              <a:defRPr lang="en-US" sz="900" b="0" kern="1200" dirty="0" smtClean="0">
                <a:solidFill>
                  <a:schemeClr val="tx1"/>
                </a:solidFill>
                <a:latin typeface="Arial" pitchFamily="34" charset="0"/>
                <a:ea typeface="+mn-ea"/>
                <a:cs typeface="Arial" pitchFamily="34" charset="0"/>
              </a:defRPr>
            </a:lvl3pPr>
            <a:lvl4pPr marL="1590870" algn="l" defTabSz="1018937" rtl="0" eaLnBrk="1" fontAlgn="base" hangingPunct="1">
              <a:lnSpc>
                <a:spcPts val="800"/>
              </a:lnSpc>
              <a:spcBef>
                <a:spcPts val="162"/>
              </a:spcBef>
              <a:spcAft>
                <a:spcPct val="0"/>
              </a:spcAft>
              <a:buNone/>
              <a:defRPr lang="en-US" sz="900" b="0" kern="1200" dirty="0" smtClean="0">
                <a:solidFill>
                  <a:schemeClr val="tx1"/>
                </a:solidFill>
                <a:latin typeface="Arial" pitchFamily="34" charset="0"/>
                <a:ea typeface="+mn-ea"/>
                <a:cs typeface="Arial" pitchFamily="34" charset="0"/>
              </a:defRPr>
            </a:lvl4pPr>
            <a:lvl5pPr marL="1974873" algn="l" defTabSz="1018937" rtl="0" eaLnBrk="1" fontAlgn="base" hangingPunct="1">
              <a:lnSpc>
                <a:spcPts val="800"/>
              </a:lnSpc>
              <a:spcBef>
                <a:spcPts val="162"/>
              </a:spcBef>
              <a:spcAft>
                <a:spcPct val="0"/>
              </a:spcAft>
              <a:buNone/>
              <a:defRPr lang="en-US" sz="900" b="0" kern="1200" dirty="0">
                <a:solidFill>
                  <a:schemeClr val="tx1"/>
                </a:solidFill>
                <a:latin typeface="Arial" pitchFamily="34" charset="0"/>
                <a:ea typeface="+mn-ea"/>
                <a:cs typeface="Arial" pitchFamily="34" charset="0"/>
              </a:defRPr>
            </a:lvl5pPr>
          </a:lstStyle>
          <a:p>
            <a:pPr marL="319051" lvl="0" indent="-319051" algn="l" defTabSz="1018937" rtl="0" eaLnBrk="1" fontAlgn="base" hangingPunct="1">
              <a:lnSpc>
                <a:spcPts val="800"/>
              </a:lnSpc>
              <a:spcBef>
                <a:spcPct val="25000"/>
              </a:spcBef>
              <a:spcAft>
                <a:spcPct val="0"/>
              </a:spcAft>
              <a:buNone/>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53264226"/>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7" name="Content Placeholder 6"/>
          <p:cNvSpPr>
            <a:spLocks noGrp="1"/>
          </p:cNvSpPr>
          <p:nvPr>
            <p:ph sz="quarter" idx="13"/>
          </p:nvPr>
        </p:nvSpPr>
        <p:spPr>
          <a:xfrm>
            <a:off x="381000" y="2667000"/>
            <a:ext cx="9304020" cy="1656864"/>
          </a:xfrm>
          <a:noFill/>
          <a:ln w="9525">
            <a:noFill/>
            <a:miter lim="800000"/>
            <a:headEnd/>
            <a:tailEnd/>
          </a:ln>
          <a:effectLst/>
        </p:spPr>
        <p:txBody>
          <a:bodyPr lIns="0" tIns="0" rIns="0" bIns="0">
            <a:spAutoFit/>
          </a:bodyPr>
          <a:lstStyle>
            <a:lvl1pPr algn="l" rtl="0" eaLnBrk="0" fontAlgn="base"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1pPr>
            <a:lvl2pPr algn="l" rtl="0" eaLnBrk="0" fontAlgn="base"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2pPr>
            <a:lvl3pPr algn="l" rtl="0" eaLnBrk="0" fontAlgn="base" hangingPunct="0">
              <a:lnSpc>
                <a:spcPct val="95000"/>
              </a:lnSpc>
              <a:spcBef>
                <a:spcPct val="0"/>
              </a:spcBef>
              <a:spcAft>
                <a:spcPct val="0"/>
              </a:spcAft>
              <a:buNone/>
              <a:defRPr lang="en-US" sz="2200" b="1" kern="1200" smtClean="0">
                <a:solidFill>
                  <a:srgbClr val="000000"/>
                </a:solidFill>
                <a:latin typeface="Arial" pitchFamily="34" charset="0"/>
                <a:ea typeface="+mn-ea"/>
                <a:cs typeface="Arial" pitchFamily="34" charset="0"/>
              </a:defRPr>
            </a:lvl3pPr>
            <a:lvl4pPr algn="l" rtl="0" eaLnBrk="0" fontAlgn="base" hangingPunct="0">
              <a:lnSpc>
                <a:spcPct val="95000"/>
              </a:lnSpc>
              <a:spcBef>
                <a:spcPct val="0"/>
              </a:spcBef>
              <a:spcAft>
                <a:spcPct val="0"/>
              </a:spcAft>
              <a:buNone/>
              <a:defRPr lang="en-US" sz="2200" b="1" kern="1200" smtClean="0">
                <a:solidFill>
                  <a:srgbClr val="000000"/>
                </a:solidFill>
                <a:latin typeface="Arial" pitchFamily="34" charset="0"/>
                <a:ea typeface="+mn-ea"/>
                <a:cs typeface="Arial" pitchFamily="34" charset="0"/>
              </a:defRPr>
            </a:lvl4pPr>
            <a:lvl5pPr algn="l" rtl="0" eaLnBrk="0" fontAlgn="base" hangingPunct="0">
              <a:lnSpc>
                <a:spcPct val="95000"/>
              </a:lnSpc>
              <a:spcBef>
                <a:spcPct val="0"/>
              </a:spcBef>
              <a:spcAft>
                <a:spcPct val="0"/>
              </a:spcAft>
              <a:buNone/>
              <a:defRPr lang="en-US" sz="2200" b="1" kern="1200" dirty="0">
                <a:solidFill>
                  <a:srgbClr val="000000"/>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Line 38"/>
          <p:cNvSpPr>
            <a:spLocks noChangeShapeType="1"/>
          </p:cNvSpPr>
          <p:nvPr userDrawn="1"/>
        </p:nvSpPr>
        <p:spPr bwMode="auto">
          <a:xfrm>
            <a:off x="329184" y="2286000"/>
            <a:ext cx="9372600" cy="0"/>
          </a:xfrm>
          <a:prstGeom prst="line">
            <a:avLst/>
          </a:prstGeom>
          <a:noFill/>
          <a:ln w="19050">
            <a:solidFill>
              <a:schemeClr val="tx1"/>
            </a:solidFill>
            <a:round/>
            <a:headEnd/>
            <a:tailEnd/>
          </a:ln>
          <a:effectLst/>
        </p:spPr>
        <p:txBody>
          <a:bodyPr wrap="none" lIns="113504" tIns="56752" rIns="113504" bIns="56752" anchor="ctr"/>
          <a:lstStyle/>
          <a:p>
            <a:pPr defTabSz="1018705">
              <a:defRPr/>
            </a:pPr>
            <a:endParaRPr lang="en-US">
              <a:solidFill>
                <a:srgbClr val="044F91"/>
              </a:solidFill>
              <a:cs typeface="Arial" pitchFamily="34" charset="0"/>
            </a:endParaRPr>
          </a:p>
        </p:txBody>
      </p:sp>
      <p:sp>
        <p:nvSpPr>
          <p:cNvPr id="11" name="Date Placeholder 3"/>
          <p:cNvSpPr>
            <a:spLocks noGrp="1"/>
          </p:cNvSpPr>
          <p:nvPr>
            <p:ph type="dt" sz="half" idx="10"/>
          </p:nvPr>
        </p:nvSpPr>
        <p:spPr>
          <a:xfrm>
            <a:off x="338328" y="7260337"/>
            <a:ext cx="2057400" cy="347472"/>
          </a:xfrm>
        </p:spPr>
        <p:txBody>
          <a:bodyPr/>
          <a:lstStyle/>
          <a:p>
            <a:fld id="{02352F61-EF07-4CB2-9E24-BBA51903F0DC}" type="datetime1">
              <a:rPr lang="en-US" smtClean="0">
                <a:solidFill>
                  <a:srgbClr val="044F91"/>
                </a:solidFill>
              </a:rPr>
              <a:pPr/>
              <a:t>5/5/2016</a:t>
            </a:fld>
            <a:endParaRPr lang="en-US">
              <a:solidFill>
                <a:srgbClr val="044F91"/>
              </a:solidFill>
            </a:endParaRPr>
          </a:p>
        </p:txBody>
      </p:sp>
      <p:sp>
        <p:nvSpPr>
          <p:cNvPr id="12" name="Footer Placeholder 4"/>
          <p:cNvSpPr>
            <a:spLocks noGrp="1"/>
          </p:cNvSpPr>
          <p:nvPr>
            <p:ph type="ftr" sz="quarter" idx="11"/>
          </p:nvPr>
        </p:nvSpPr>
        <p:spPr>
          <a:xfrm>
            <a:off x="3436620" y="7260337"/>
            <a:ext cx="3185160" cy="356616"/>
          </a:xfrm>
        </p:spPr>
        <p:txBody>
          <a:bodyPr/>
          <a:lstStyle/>
          <a:p>
            <a:endParaRPr lang="en-US">
              <a:solidFill>
                <a:srgbClr val="044F91"/>
              </a:solidFill>
            </a:endParaRPr>
          </a:p>
        </p:txBody>
      </p:sp>
      <p:sp>
        <p:nvSpPr>
          <p:cNvPr id="13" name="Slide Number Placeholder 5"/>
          <p:cNvSpPr>
            <a:spLocks noGrp="1"/>
          </p:cNvSpPr>
          <p:nvPr>
            <p:ph type="sldNum" sz="quarter" idx="12"/>
          </p:nvPr>
        </p:nvSpPr>
        <p:spPr>
          <a:xfrm>
            <a:off x="7360920" y="7260337"/>
            <a:ext cx="2346960" cy="356616"/>
          </a:xfrm>
        </p:spPr>
        <p:txBody>
          <a:bodyPr/>
          <a:lstStyle/>
          <a:p>
            <a:r>
              <a:rPr lang="en-US" dirty="0" smtClean="0">
                <a:solidFill>
                  <a:srgbClr val="044F91"/>
                </a:solidFill>
              </a:rPr>
              <a:t>Page </a:t>
            </a:r>
            <a:fld id="{01E16EBA-0216-4FA1-BFEC-225E79399361}" type="slidenum">
              <a:rPr lang="en-US" smtClean="0">
                <a:solidFill>
                  <a:srgbClr val="044F91"/>
                </a:solidFill>
              </a:rPr>
              <a:pPr/>
              <a:t>‹#›</a:t>
            </a:fld>
            <a:endParaRPr lang="en-US" dirty="0">
              <a:solidFill>
                <a:srgbClr val="044F91"/>
              </a:solidFill>
            </a:endParaRPr>
          </a:p>
        </p:txBody>
      </p:sp>
    </p:spTree>
    <p:extLst>
      <p:ext uri="{BB962C8B-B14F-4D97-AF65-F5344CB8AC3E}">
        <p14:creationId xmlns:p14="http://schemas.microsoft.com/office/powerpoint/2010/main" val="3928061639"/>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2414482"/>
            <a:ext cx="8549640" cy="1666028"/>
          </a:xfrm>
        </p:spPr>
        <p:txBody>
          <a:bodyPr/>
          <a:lstStyle/>
          <a:p>
            <a:r>
              <a:rPr lang="en-US" smtClean="0"/>
              <a:t>Click to edit Master title style</a:t>
            </a:r>
            <a:endParaRPr lang="en-US"/>
          </a:p>
        </p:txBody>
      </p:sp>
      <p:sp>
        <p:nvSpPr>
          <p:cNvPr id="3" name="Subtitle 2"/>
          <p:cNvSpPr>
            <a:spLocks noGrp="1"/>
          </p:cNvSpPr>
          <p:nvPr>
            <p:ph type="subTitle" idx="1"/>
          </p:nvPr>
        </p:nvSpPr>
        <p:spPr>
          <a:xfrm>
            <a:off x="1508760" y="4404360"/>
            <a:ext cx="7040880" cy="1986280"/>
          </a:xfrm>
        </p:spPr>
        <p:txBody>
          <a:bodyPr/>
          <a:lstStyle>
            <a:lvl1pPr marL="0" indent="0" algn="ctr">
              <a:buNone/>
              <a:defRPr>
                <a:solidFill>
                  <a:schemeClr val="tx1">
                    <a:tint val="75000"/>
                  </a:schemeClr>
                </a:solidFill>
              </a:defRPr>
            </a:lvl1pPr>
            <a:lvl2pPr marL="509412" indent="0" algn="ctr">
              <a:buNone/>
              <a:defRPr>
                <a:solidFill>
                  <a:schemeClr val="tx1">
                    <a:tint val="75000"/>
                  </a:schemeClr>
                </a:solidFill>
              </a:defRPr>
            </a:lvl2pPr>
            <a:lvl3pPr marL="1018824" indent="0" algn="ctr">
              <a:buNone/>
              <a:defRPr>
                <a:solidFill>
                  <a:schemeClr val="tx1">
                    <a:tint val="75000"/>
                  </a:schemeClr>
                </a:solidFill>
              </a:defRPr>
            </a:lvl3pPr>
            <a:lvl4pPr marL="1528237" indent="0" algn="ctr">
              <a:buNone/>
              <a:defRPr>
                <a:solidFill>
                  <a:schemeClr val="tx1">
                    <a:tint val="75000"/>
                  </a:schemeClr>
                </a:solidFill>
              </a:defRPr>
            </a:lvl4pPr>
            <a:lvl5pPr marL="2037649" indent="0" algn="ctr">
              <a:buNone/>
              <a:defRPr>
                <a:solidFill>
                  <a:schemeClr val="tx1">
                    <a:tint val="75000"/>
                  </a:schemeClr>
                </a:solidFill>
              </a:defRPr>
            </a:lvl5pPr>
            <a:lvl6pPr marL="2547061" indent="0" algn="ctr">
              <a:buNone/>
              <a:defRPr>
                <a:solidFill>
                  <a:schemeClr val="tx1">
                    <a:tint val="75000"/>
                  </a:schemeClr>
                </a:solidFill>
              </a:defRPr>
            </a:lvl6pPr>
            <a:lvl7pPr marL="3056473" indent="0" algn="ctr">
              <a:buNone/>
              <a:defRPr>
                <a:solidFill>
                  <a:schemeClr val="tx1">
                    <a:tint val="75000"/>
                  </a:schemeClr>
                </a:solidFill>
              </a:defRPr>
            </a:lvl7pPr>
            <a:lvl8pPr marL="3565886" indent="0" algn="ctr">
              <a:buNone/>
              <a:defRPr>
                <a:solidFill>
                  <a:schemeClr val="tx1">
                    <a:tint val="75000"/>
                  </a:schemeClr>
                </a:solidFill>
              </a:defRPr>
            </a:lvl8pPr>
            <a:lvl9pPr marL="407529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5DC8CE-E119-4944-898F-9E9070D94F1E}" type="datetimeFigureOut">
              <a:rPr lang="en-US" smtClean="0">
                <a:solidFill>
                  <a:prstClr val="black">
                    <a:tint val="75000"/>
                  </a:prstClr>
                </a:solidFill>
              </a:rPr>
              <a:pPr/>
              <a:t>5/5/2016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963BB114-0DF4-4229-B278-7BA71FDDC06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56768235"/>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5DC8CE-E119-4944-898F-9E9070D94F1E}" type="datetimeFigureOut">
              <a:rPr lang="en-US" smtClean="0">
                <a:solidFill>
                  <a:prstClr val="black">
                    <a:tint val="75000"/>
                  </a:prstClr>
                </a:solidFill>
              </a:rPr>
              <a:pPr/>
              <a:t>5/5/2016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963BB114-0DF4-4229-B278-7BA71FDDC06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72617695"/>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4994487"/>
            <a:ext cx="8549640" cy="1543685"/>
          </a:xfrm>
        </p:spPr>
        <p:txBody>
          <a:bodyPr anchor="t"/>
          <a:lstStyle>
            <a:lvl1pPr algn="l">
              <a:defRPr sz="4500" b="1" cap="all"/>
            </a:lvl1pPr>
          </a:lstStyle>
          <a:p>
            <a:r>
              <a:rPr lang="en-US" smtClean="0"/>
              <a:t>Click to edit Master title style</a:t>
            </a:r>
            <a:endParaRPr lang="en-US"/>
          </a:p>
        </p:txBody>
      </p:sp>
      <p:sp>
        <p:nvSpPr>
          <p:cNvPr id="3" name="Text Placeholder 2"/>
          <p:cNvSpPr>
            <a:spLocks noGrp="1"/>
          </p:cNvSpPr>
          <p:nvPr>
            <p:ph type="body" idx="1"/>
          </p:nvPr>
        </p:nvSpPr>
        <p:spPr>
          <a:xfrm>
            <a:off x="794544" y="3294275"/>
            <a:ext cx="8549640" cy="1700212"/>
          </a:xfrm>
        </p:spPr>
        <p:txBody>
          <a:bodyPr anchor="b"/>
          <a:lstStyle>
            <a:lvl1pPr marL="0" indent="0">
              <a:buNone/>
              <a:defRPr sz="2200">
                <a:solidFill>
                  <a:schemeClr val="tx1">
                    <a:tint val="75000"/>
                  </a:schemeClr>
                </a:solidFill>
              </a:defRPr>
            </a:lvl1pPr>
            <a:lvl2pPr marL="509412" indent="0">
              <a:buNone/>
              <a:defRPr sz="2000">
                <a:solidFill>
                  <a:schemeClr val="tx1">
                    <a:tint val="75000"/>
                  </a:schemeClr>
                </a:solidFill>
              </a:defRPr>
            </a:lvl2pPr>
            <a:lvl3pPr marL="1018824" indent="0">
              <a:buNone/>
              <a:defRPr sz="1800">
                <a:solidFill>
                  <a:schemeClr val="tx1">
                    <a:tint val="75000"/>
                  </a:schemeClr>
                </a:solidFill>
              </a:defRPr>
            </a:lvl3pPr>
            <a:lvl4pPr marL="1528237" indent="0">
              <a:buNone/>
              <a:defRPr sz="1600">
                <a:solidFill>
                  <a:schemeClr val="tx1">
                    <a:tint val="75000"/>
                  </a:schemeClr>
                </a:solidFill>
              </a:defRPr>
            </a:lvl4pPr>
            <a:lvl5pPr marL="2037649" indent="0">
              <a:buNone/>
              <a:defRPr sz="1600">
                <a:solidFill>
                  <a:schemeClr val="tx1">
                    <a:tint val="75000"/>
                  </a:schemeClr>
                </a:solidFill>
              </a:defRPr>
            </a:lvl5pPr>
            <a:lvl6pPr marL="2547061" indent="0">
              <a:buNone/>
              <a:defRPr sz="1600">
                <a:solidFill>
                  <a:schemeClr val="tx1">
                    <a:tint val="75000"/>
                  </a:schemeClr>
                </a:solidFill>
              </a:defRPr>
            </a:lvl6pPr>
            <a:lvl7pPr marL="3056473" indent="0">
              <a:buNone/>
              <a:defRPr sz="1600">
                <a:solidFill>
                  <a:schemeClr val="tx1">
                    <a:tint val="75000"/>
                  </a:schemeClr>
                </a:solidFill>
              </a:defRPr>
            </a:lvl7pPr>
            <a:lvl8pPr marL="3565886" indent="0">
              <a:buNone/>
              <a:defRPr sz="1600">
                <a:solidFill>
                  <a:schemeClr val="tx1">
                    <a:tint val="75000"/>
                  </a:schemeClr>
                </a:solidFill>
              </a:defRPr>
            </a:lvl8pPr>
            <a:lvl9pPr marL="4075298"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5DC8CE-E119-4944-898F-9E9070D94F1E}" type="datetimeFigureOut">
              <a:rPr lang="en-US" smtClean="0">
                <a:solidFill>
                  <a:prstClr val="black">
                    <a:tint val="75000"/>
                  </a:prstClr>
                </a:solidFill>
              </a:rPr>
              <a:pPr/>
              <a:t>5/5/2016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963BB114-0DF4-4229-B278-7BA71FDDC06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13130168"/>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2920" y="1813560"/>
            <a:ext cx="4442460" cy="5129425"/>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020" y="1813560"/>
            <a:ext cx="4442460" cy="5129425"/>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5DC8CE-E119-4944-898F-9E9070D94F1E}" type="datetimeFigureOut">
              <a:rPr lang="en-US" smtClean="0">
                <a:solidFill>
                  <a:prstClr val="black">
                    <a:tint val="75000"/>
                  </a:prstClr>
                </a:solidFill>
              </a:rPr>
              <a:pPr/>
              <a:t>5/5/2016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963BB114-0DF4-4229-B278-7BA71FDDC06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55874534"/>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2920" y="1739795"/>
            <a:ext cx="4444207" cy="725064"/>
          </a:xfrm>
        </p:spPr>
        <p:txBody>
          <a:bodyPr anchor="b"/>
          <a:lstStyle>
            <a:lvl1pPr marL="0" indent="0">
              <a:buNone/>
              <a:defRPr sz="2700" b="1"/>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02920" y="2464859"/>
            <a:ext cx="4444207" cy="4478126"/>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09528" y="1739795"/>
            <a:ext cx="4445953" cy="725064"/>
          </a:xfrm>
        </p:spPr>
        <p:txBody>
          <a:bodyPr anchor="b"/>
          <a:lstStyle>
            <a:lvl1pPr marL="0" indent="0">
              <a:buNone/>
              <a:defRPr sz="2700" b="1"/>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109528" y="2464859"/>
            <a:ext cx="4445953" cy="4478126"/>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5DC8CE-E119-4944-898F-9E9070D94F1E}" type="datetimeFigureOut">
              <a:rPr lang="en-US" smtClean="0">
                <a:solidFill>
                  <a:prstClr val="black">
                    <a:tint val="75000"/>
                  </a:prstClr>
                </a:solidFill>
              </a:rPr>
              <a:pPr/>
              <a:t>5/5/2016</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963BB114-0DF4-4229-B278-7BA71FDDC06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48257004"/>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5DC8CE-E119-4944-898F-9E9070D94F1E}" type="datetimeFigureOut">
              <a:rPr lang="en-US" smtClean="0">
                <a:solidFill>
                  <a:prstClr val="black">
                    <a:tint val="75000"/>
                  </a:prstClr>
                </a:solidFill>
              </a:rPr>
              <a:pPr/>
              <a:t>5/5/2016</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963BB114-0DF4-4229-B278-7BA71FDDC06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38225515"/>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5DC8CE-E119-4944-898F-9E9070D94F1E}" type="datetimeFigureOut">
              <a:rPr lang="en-US" smtClean="0">
                <a:solidFill>
                  <a:prstClr val="black">
                    <a:tint val="75000"/>
                  </a:prstClr>
                </a:solidFill>
              </a:rPr>
              <a:pPr/>
              <a:t>5/5/2016</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963BB114-0DF4-4229-B278-7BA71FDDC06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336880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4994492"/>
            <a:ext cx="8549640" cy="1543685"/>
          </a:xfrm>
        </p:spPr>
        <p:txBody>
          <a:bodyPr anchor="t"/>
          <a:lstStyle>
            <a:lvl1pPr algn="l">
              <a:defRPr sz="4500" b="1" cap="all"/>
            </a:lvl1pPr>
          </a:lstStyle>
          <a:p>
            <a:r>
              <a:rPr lang="en-US" smtClean="0"/>
              <a:t>Click to edit Master title style</a:t>
            </a:r>
            <a:endParaRPr lang="en-US"/>
          </a:p>
        </p:txBody>
      </p:sp>
      <p:sp>
        <p:nvSpPr>
          <p:cNvPr id="3" name="Text Placeholder 2"/>
          <p:cNvSpPr>
            <a:spLocks noGrp="1"/>
          </p:cNvSpPr>
          <p:nvPr>
            <p:ph type="body" idx="1"/>
          </p:nvPr>
        </p:nvSpPr>
        <p:spPr>
          <a:xfrm>
            <a:off x="794544" y="3294275"/>
            <a:ext cx="8549640" cy="1700212"/>
          </a:xfrm>
        </p:spPr>
        <p:txBody>
          <a:bodyPr anchor="b"/>
          <a:lstStyle>
            <a:lvl1pPr marL="0" indent="0">
              <a:buNone/>
              <a:defRPr sz="2200">
                <a:solidFill>
                  <a:schemeClr val="tx1">
                    <a:tint val="75000"/>
                  </a:schemeClr>
                </a:solidFill>
              </a:defRPr>
            </a:lvl1pPr>
            <a:lvl2pPr marL="509174" indent="0">
              <a:buNone/>
              <a:defRPr sz="2000">
                <a:solidFill>
                  <a:schemeClr val="tx1">
                    <a:tint val="75000"/>
                  </a:schemeClr>
                </a:solidFill>
              </a:defRPr>
            </a:lvl2pPr>
            <a:lvl3pPr marL="1018348" indent="0">
              <a:buNone/>
              <a:defRPr sz="1800">
                <a:solidFill>
                  <a:schemeClr val="tx1">
                    <a:tint val="75000"/>
                  </a:schemeClr>
                </a:solidFill>
              </a:defRPr>
            </a:lvl3pPr>
            <a:lvl4pPr marL="1527523" indent="0">
              <a:buNone/>
              <a:defRPr sz="1600">
                <a:solidFill>
                  <a:schemeClr val="tx1">
                    <a:tint val="75000"/>
                  </a:schemeClr>
                </a:solidFill>
              </a:defRPr>
            </a:lvl4pPr>
            <a:lvl5pPr marL="2036696" indent="0">
              <a:buNone/>
              <a:defRPr sz="1600">
                <a:solidFill>
                  <a:schemeClr val="tx1">
                    <a:tint val="75000"/>
                  </a:schemeClr>
                </a:solidFill>
              </a:defRPr>
            </a:lvl5pPr>
            <a:lvl6pPr marL="2545871" indent="0">
              <a:buNone/>
              <a:defRPr sz="1600">
                <a:solidFill>
                  <a:schemeClr val="tx1">
                    <a:tint val="75000"/>
                  </a:schemeClr>
                </a:solidFill>
              </a:defRPr>
            </a:lvl6pPr>
            <a:lvl7pPr marL="3055043" indent="0">
              <a:buNone/>
              <a:defRPr sz="1600">
                <a:solidFill>
                  <a:schemeClr val="tx1">
                    <a:tint val="75000"/>
                  </a:schemeClr>
                </a:solidFill>
              </a:defRPr>
            </a:lvl7pPr>
            <a:lvl8pPr marL="3564219" indent="0">
              <a:buNone/>
              <a:defRPr sz="1600">
                <a:solidFill>
                  <a:schemeClr val="tx1">
                    <a:tint val="75000"/>
                  </a:schemeClr>
                </a:solidFill>
              </a:defRPr>
            </a:lvl8pPr>
            <a:lvl9pPr marL="407339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4A399F-8096-4569-934A-A157B8A80794}" type="datetime1">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1" y="309457"/>
            <a:ext cx="3309144" cy="1316990"/>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932555" y="309457"/>
            <a:ext cx="5622925" cy="6633528"/>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2921" y="1626447"/>
            <a:ext cx="3309144" cy="5316538"/>
          </a:xfrm>
        </p:spPr>
        <p:txBody>
          <a:bodyPr/>
          <a:lstStyle>
            <a:lvl1pPr marL="0" indent="0">
              <a:buNone/>
              <a:defRPr sz="1600"/>
            </a:lvl1pPr>
            <a:lvl2pPr marL="509412" indent="0">
              <a:buNone/>
              <a:defRPr sz="1300"/>
            </a:lvl2pPr>
            <a:lvl3pPr marL="1018824" indent="0">
              <a:buNone/>
              <a:defRPr sz="1100"/>
            </a:lvl3pPr>
            <a:lvl4pPr marL="1528237" indent="0">
              <a:buNone/>
              <a:defRPr sz="1000"/>
            </a:lvl4pPr>
            <a:lvl5pPr marL="2037649" indent="0">
              <a:buNone/>
              <a:defRPr sz="1000"/>
            </a:lvl5pPr>
            <a:lvl6pPr marL="2547061" indent="0">
              <a:buNone/>
              <a:defRPr sz="1000"/>
            </a:lvl6pPr>
            <a:lvl7pPr marL="3056473" indent="0">
              <a:buNone/>
              <a:defRPr sz="1000"/>
            </a:lvl7pPr>
            <a:lvl8pPr marL="3565886" indent="0">
              <a:buNone/>
              <a:defRPr sz="1000"/>
            </a:lvl8pPr>
            <a:lvl9pPr marL="4075298"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5DC8CE-E119-4944-898F-9E9070D94F1E}" type="datetimeFigureOut">
              <a:rPr lang="en-US" smtClean="0">
                <a:solidFill>
                  <a:prstClr val="black">
                    <a:tint val="75000"/>
                  </a:prstClr>
                </a:solidFill>
              </a:rPr>
              <a:pPr/>
              <a:t>5/5/2016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963BB114-0DF4-4229-B278-7BA71FDDC06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51757558"/>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5440680"/>
            <a:ext cx="6035040" cy="642303"/>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971517" y="694478"/>
            <a:ext cx="6035040" cy="4663440"/>
          </a:xfrm>
        </p:spPr>
        <p:txBody>
          <a:bodyPr/>
          <a:lstStyle>
            <a:lvl1pPr marL="0" indent="0">
              <a:buNone/>
              <a:defRPr sz="3600"/>
            </a:lvl1pPr>
            <a:lvl2pPr marL="509412" indent="0">
              <a:buNone/>
              <a:defRPr sz="3100"/>
            </a:lvl2pPr>
            <a:lvl3pPr marL="1018824" indent="0">
              <a:buNone/>
              <a:defRPr sz="2700"/>
            </a:lvl3pPr>
            <a:lvl4pPr marL="1528237" indent="0">
              <a:buNone/>
              <a:defRPr sz="2200"/>
            </a:lvl4pPr>
            <a:lvl5pPr marL="2037649" indent="0">
              <a:buNone/>
              <a:defRPr sz="2200"/>
            </a:lvl5pPr>
            <a:lvl6pPr marL="2547061" indent="0">
              <a:buNone/>
              <a:defRPr sz="2200"/>
            </a:lvl6pPr>
            <a:lvl7pPr marL="3056473" indent="0">
              <a:buNone/>
              <a:defRPr sz="2200"/>
            </a:lvl7pPr>
            <a:lvl8pPr marL="3565886" indent="0">
              <a:buNone/>
              <a:defRPr sz="2200"/>
            </a:lvl8pPr>
            <a:lvl9pPr marL="4075298" indent="0">
              <a:buNone/>
              <a:defRPr sz="2200"/>
            </a:lvl9pPr>
          </a:lstStyle>
          <a:p>
            <a:endParaRPr lang="en-US" dirty="0"/>
          </a:p>
        </p:txBody>
      </p:sp>
      <p:sp>
        <p:nvSpPr>
          <p:cNvPr id="4" name="Text Placeholder 3"/>
          <p:cNvSpPr>
            <a:spLocks noGrp="1"/>
          </p:cNvSpPr>
          <p:nvPr>
            <p:ph type="body" sz="half" idx="2"/>
          </p:nvPr>
        </p:nvSpPr>
        <p:spPr>
          <a:xfrm>
            <a:off x="1971517" y="6082983"/>
            <a:ext cx="6035040" cy="912177"/>
          </a:xfrm>
        </p:spPr>
        <p:txBody>
          <a:bodyPr/>
          <a:lstStyle>
            <a:lvl1pPr marL="0" indent="0">
              <a:buNone/>
              <a:defRPr sz="1600"/>
            </a:lvl1pPr>
            <a:lvl2pPr marL="509412" indent="0">
              <a:buNone/>
              <a:defRPr sz="1300"/>
            </a:lvl2pPr>
            <a:lvl3pPr marL="1018824" indent="0">
              <a:buNone/>
              <a:defRPr sz="1100"/>
            </a:lvl3pPr>
            <a:lvl4pPr marL="1528237" indent="0">
              <a:buNone/>
              <a:defRPr sz="1000"/>
            </a:lvl4pPr>
            <a:lvl5pPr marL="2037649" indent="0">
              <a:buNone/>
              <a:defRPr sz="1000"/>
            </a:lvl5pPr>
            <a:lvl6pPr marL="2547061" indent="0">
              <a:buNone/>
              <a:defRPr sz="1000"/>
            </a:lvl6pPr>
            <a:lvl7pPr marL="3056473" indent="0">
              <a:buNone/>
              <a:defRPr sz="1000"/>
            </a:lvl7pPr>
            <a:lvl8pPr marL="3565886" indent="0">
              <a:buNone/>
              <a:defRPr sz="1000"/>
            </a:lvl8pPr>
            <a:lvl9pPr marL="4075298"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5DC8CE-E119-4944-898F-9E9070D94F1E}" type="datetimeFigureOut">
              <a:rPr lang="en-US" smtClean="0">
                <a:solidFill>
                  <a:prstClr val="black">
                    <a:tint val="75000"/>
                  </a:prstClr>
                </a:solidFill>
              </a:rPr>
              <a:pPr/>
              <a:t>5/5/2016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963BB114-0DF4-4229-B278-7BA71FDDC06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64578146"/>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5DC8CE-E119-4944-898F-9E9070D94F1E}" type="datetimeFigureOut">
              <a:rPr lang="en-US" smtClean="0">
                <a:solidFill>
                  <a:prstClr val="black">
                    <a:tint val="75000"/>
                  </a:prstClr>
                </a:solidFill>
              </a:rPr>
              <a:pPr/>
              <a:t>5/5/2016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963BB114-0DF4-4229-B278-7BA71FDDC06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94215856"/>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311257"/>
            <a:ext cx="2263140" cy="66317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2920" y="311257"/>
            <a:ext cx="6621780" cy="663172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5DC8CE-E119-4944-898F-9E9070D94F1E}" type="datetimeFigureOut">
              <a:rPr lang="en-US" smtClean="0">
                <a:solidFill>
                  <a:prstClr val="black">
                    <a:tint val="75000"/>
                  </a:prstClr>
                </a:solidFill>
              </a:rPr>
              <a:pPr/>
              <a:t>5/5/2016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963BB114-0DF4-4229-B278-7BA71FDDC06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430172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1752" y="2212848"/>
            <a:ext cx="4645152" cy="473659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113020" y="2212848"/>
            <a:ext cx="4645152" cy="473659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CB6B60C8-CEB1-488B-A50A-EB38037F0BF7}" type="datetime1">
              <a:rPr lang="en-US" smtClean="0"/>
              <a:pPr/>
              <a:t>5/5/2016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marL="1970752" indent="-252295" algn="l" rtl="0" eaLnBrk="1" fontAlgn="base" hangingPunct="1">
              <a:lnSpc>
                <a:spcPct val="85000"/>
              </a:lnSpc>
              <a:spcBef>
                <a:spcPct val="15000"/>
              </a:spcBef>
              <a:spcAft>
                <a:spcPct val="0"/>
              </a:spcAft>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0826CA-CA8A-4BE7-8234-A2AFB53F1EA5}" type="datetime1">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
        <p:nvSpPr>
          <p:cNvPr id="7" name="Line 38"/>
          <p:cNvSpPr>
            <a:spLocks noChangeShapeType="1"/>
          </p:cNvSpPr>
          <p:nvPr userDrawn="1"/>
        </p:nvSpPr>
        <p:spPr bwMode="auto">
          <a:xfrm>
            <a:off x="331791" y="2289175"/>
            <a:ext cx="9372600" cy="0"/>
          </a:xfrm>
          <a:prstGeom prst="line">
            <a:avLst/>
          </a:prstGeom>
          <a:noFill/>
          <a:ln w="19050">
            <a:solidFill>
              <a:schemeClr val="tx1"/>
            </a:solidFill>
            <a:round/>
            <a:headEnd/>
            <a:tailEnd/>
          </a:ln>
          <a:effectLst/>
        </p:spPr>
        <p:txBody>
          <a:bodyPr wrap="none" lIns="101835" tIns="50917" rIns="101835" bIns="50917" anchor="ctr"/>
          <a:lstStyle/>
          <a:p>
            <a:pPr>
              <a:defRPr/>
            </a:pPr>
            <a:endParaRPr lang="en-US">
              <a:latin typeface="Arial" pitchFamily="34" charset="0"/>
              <a:cs typeface="Arial"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4" y="2359152"/>
            <a:ext cx="4444207" cy="725064"/>
          </a:xfrm>
        </p:spPr>
        <p:txBody>
          <a:bodyPr anchor="b"/>
          <a:lstStyle>
            <a:lvl1pPr marL="0" indent="0">
              <a:buNone/>
              <a:defRPr sz="2700" b="1"/>
            </a:lvl1pPr>
            <a:lvl2pPr marL="509174" indent="0">
              <a:buNone/>
              <a:defRPr sz="2200" b="1"/>
            </a:lvl2pPr>
            <a:lvl3pPr marL="1018348" indent="0">
              <a:buNone/>
              <a:defRPr sz="2000" b="1"/>
            </a:lvl3pPr>
            <a:lvl4pPr marL="1527523" indent="0">
              <a:buNone/>
              <a:defRPr sz="1800" b="1"/>
            </a:lvl4pPr>
            <a:lvl5pPr marL="2036696" indent="0">
              <a:buNone/>
              <a:defRPr sz="1800" b="1"/>
            </a:lvl5pPr>
            <a:lvl6pPr marL="2545871" indent="0">
              <a:buNone/>
              <a:defRPr sz="1800" b="1"/>
            </a:lvl6pPr>
            <a:lvl7pPr marL="3055043" indent="0">
              <a:buNone/>
              <a:defRPr sz="1800" b="1"/>
            </a:lvl7pPr>
            <a:lvl8pPr marL="3564219" indent="0">
              <a:buNone/>
              <a:defRPr sz="1800" b="1"/>
            </a:lvl8pPr>
            <a:lvl9pPr marL="4073390" indent="0">
              <a:buNone/>
              <a:defRPr sz="1800" b="1"/>
            </a:lvl9pPr>
          </a:lstStyle>
          <a:p>
            <a:pPr lvl="0"/>
            <a:r>
              <a:rPr lang="en-US" dirty="0" smtClean="0"/>
              <a:t>Click to edit Master text styles</a:t>
            </a:r>
          </a:p>
        </p:txBody>
      </p:sp>
      <p:sp>
        <p:nvSpPr>
          <p:cNvPr id="4" name="Content Placeholder 3"/>
          <p:cNvSpPr>
            <a:spLocks noGrp="1"/>
          </p:cNvSpPr>
          <p:nvPr>
            <p:ph sz="half" idx="2"/>
          </p:nvPr>
        </p:nvSpPr>
        <p:spPr>
          <a:xfrm>
            <a:off x="502921" y="3127248"/>
            <a:ext cx="4444207" cy="3822192"/>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5109532" y="2359152"/>
            <a:ext cx="4445953" cy="725064"/>
          </a:xfrm>
        </p:spPr>
        <p:txBody>
          <a:bodyPr anchor="b"/>
          <a:lstStyle>
            <a:lvl1pPr marL="0" indent="0">
              <a:buNone/>
              <a:defRPr sz="2700" b="1"/>
            </a:lvl1pPr>
            <a:lvl2pPr marL="509174" indent="0">
              <a:buNone/>
              <a:defRPr sz="2200" b="1"/>
            </a:lvl2pPr>
            <a:lvl3pPr marL="1018348" indent="0">
              <a:buNone/>
              <a:defRPr sz="2000" b="1"/>
            </a:lvl3pPr>
            <a:lvl4pPr marL="1527523" indent="0">
              <a:buNone/>
              <a:defRPr sz="1800" b="1"/>
            </a:lvl4pPr>
            <a:lvl5pPr marL="2036696" indent="0">
              <a:buNone/>
              <a:defRPr sz="1800" b="1"/>
            </a:lvl5pPr>
            <a:lvl6pPr marL="2545871" indent="0">
              <a:buNone/>
              <a:defRPr sz="1800" b="1"/>
            </a:lvl6pPr>
            <a:lvl7pPr marL="3055043" indent="0">
              <a:buNone/>
              <a:defRPr sz="1800" b="1"/>
            </a:lvl7pPr>
            <a:lvl8pPr marL="3564219" indent="0">
              <a:buNone/>
              <a:defRPr sz="1800" b="1"/>
            </a:lvl8pPr>
            <a:lvl9pPr marL="4073390" indent="0">
              <a:buNone/>
              <a:defRPr sz="1800" b="1"/>
            </a:lvl9pPr>
          </a:lstStyle>
          <a:p>
            <a:pPr lvl="0"/>
            <a:r>
              <a:rPr lang="en-US" dirty="0" smtClean="0"/>
              <a:t>Click to edit Master text styles</a:t>
            </a:r>
          </a:p>
        </p:txBody>
      </p:sp>
      <p:sp>
        <p:nvSpPr>
          <p:cNvPr id="6" name="Content Placeholder 5"/>
          <p:cNvSpPr>
            <a:spLocks noGrp="1"/>
          </p:cNvSpPr>
          <p:nvPr>
            <p:ph sz="quarter" idx="4"/>
          </p:nvPr>
        </p:nvSpPr>
        <p:spPr>
          <a:xfrm>
            <a:off x="5109532" y="3127248"/>
            <a:ext cx="4445953" cy="3822192"/>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4E6BA97D-76FE-409D-848E-EA48B58E0399}" type="datetime1">
              <a:rPr lang="en-US" smtClean="0"/>
              <a:pPr/>
              <a:t>5/5/2016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AF0598-38C4-42DD-94B1-64DA6D2394C8}" type="datetime1">
              <a:rPr lang="en-US" smtClean="0"/>
              <a:pPr/>
              <a:t>5/5/2016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362896-A302-4E6C-AE71-66B05BD88F44}" type="datetime1">
              <a:rPr lang="en-US" smtClean="0"/>
              <a:pPr/>
              <a:t>5/5/2016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
        <p:nvSpPr>
          <p:cNvPr id="5" name="Title 1"/>
          <p:cNvSpPr>
            <a:spLocks noGrp="1"/>
          </p:cNvSpPr>
          <p:nvPr>
            <p:ph type="title"/>
          </p:nvPr>
        </p:nvSpPr>
        <p:spPr>
          <a:xfrm>
            <a:off x="329184" y="1124715"/>
            <a:ext cx="9372600" cy="1033272"/>
          </a:xfrm>
        </p:spPr>
        <p:txBody>
          <a:bodyPr/>
          <a:lstStyle/>
          <a:p>
            <a:r>
              <a:rPr lang="en-US" smtClean="0"/>
              <a:t>Click to edit Master title style</a:t>
            </a:r>
            <a:endParaRPr lang="en-US"/>
          </a:p>
        </p:txBody>
      </p:sp>
      <p:sp>
        <p:nvSpPr>
          <p:cNvPr id="6" name="Content Placeholder 2"/>
          <p:cNvSpPr>
            <a:spLocks noGrp="1"/>
          </p:cNvSpPr>
          <p:nvPr>
            <p:ph idx="1"/>
          </p:nvPr>
        </p:nvSpPr>
        <p:spPr>
          <a:xfrm>
            <a:off x="329184" y="2377440"/>
            <a:ext cx="9372600" cy="47914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txBox="1">
            <a:spLocks/>
          </p:cNvSpPr>
          <p:nvPr userDrawn="1"/>
        </p:nvSpPr>
        <p:spPr>
          <a:xfrm>
            <a:off x="338328" y="7260339"/>
            <a:ext cx="2057400" cy="347472"/>
          </a:xfrm>
          <a:prstGeom prst="rect">
            <a:avLst/>
          </a:prstGeom>
        </p:spPr>
        <p:txBody>
          <a:bodyPr vert="horz" lIns="101835" tIns="50917" rIns="101835" bIns="50917" rtlCol="0" anchor="ctr"/>
          <a:lstStyle/>
          <a:p>
            <a:pPr marL="0" marR="0" lvl="0" indent="0" algn="l" defTabSz="1018348" rtl="0" eaLnBrk="1" fontAlgn="auto" latinLnBrk="0" hangingPunct="1">
              <a:lnSpc>
                <a:spcPct val="100000"/>
              </a:lnSpc>
              <a:spcBef>
                <a:spcPts val="0"/>
              </a:spcBef>
              <a:spcAft>
                <a:spcPts val="0"/>
              </a:spcAft>
              <a:buClrTx/>
              <a:buSzTx/>
              <a:buFontTx/>
              <a:buNone/>
              <a:tabLst/>
              <a:defRPr/>
            </a:pPr>
            <a:fld id="{B6CAB80B-39B1-40A9-9D70-E337B97384B5}" type="datetimeFigureOut">
              <a:rPr kumimoji="0" lang="en-US" sz="16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l" defTabSz="1018348" rtl="0" eaLnBrk="1" fontAlgn="auto" latinLnBrk="0" hangingPunct="1">
                <a:lnSpc>
                  <a:spcPct val="100000"/>
                </a:lnSpc>
                <a:spcBef>
                  <a:spcPts val="0"/>
                </a:spcBef>
                <a:spcAft>
                  <a:spcPts val="0"/>
                </a:spcAft>
                <a:buClrTx/>
                <a:buSzTx/>
                <a:buFontTx/>
                <a:buNone/>
                <a:tabLst/>
                <a:defRPr/>
              </a:pPr>
              <a:t>5/5/2016</a:t>
            </a:fld>
            <a:endParaRPr kumimoji="0" lang="en-US" sz="16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8" name="Slide Number Placeholder 5"/>
          <p:cNvSpPr txBox="1">
            <a:spLocks/>
          </p:cNvSpPr>
          <p:nvPr userDrawn="1"/>
        </p:nvSpPr>
        <p:spPr>
          <a:xfrm>
            <a:off x="7360920" y="7260340"/>
            <a:ext cx="2346960" cy="356616"/>
          </a:xfrm>
          <a:prstGeom prst="rect">
            <a:avLst/>
          </a:prstGeom>
        </p:spPr>
        <p:txBody>
          <a:bodyPr vert="horz" lIns="101835" tIns="50917" rIns="101835" bIns="50917" rtlCol="0" anchor="ctr"/>
          <a:lstStyle/>
          <a:p>
            <a:pPr marL="0" marR="0" lvl="0" indent="0" algn="r" defTabSz="1018348"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9" name="Line 38"/>
          <p:cNvSpPr>
            <a:spLocks noChangeShapeType="1"/>
          </p:cNvSpPr>
          <p:nvPr userDrawn="1"/>
        </p:nvSpPr>
        <p:spPr bwMode="auto">
          <a:xfrm>
            <a:off x="331791" y="2289175"/>
            <a:ext cx="9372600" cy="0"/>
          </a:xfrm>
          <a:prstGeom prst="line">
            <a:avLst/>
          </a:prstGeom>
          <a:noFill/>
          <a:ln w="19050">
            <a:solidFill>
              <a:schemeClr val="tx1"/>
            </a:solidFill>
            <a:round/>
            <a:headEnd/>
            <a:tailEnd/>
          </a:ln>
          <a:effectLst/>
        </p:spPr>
        <p:txBody>
          <a:bodyPr wrap="none" lIns="101835" tIns="50917" rIns="101835" bIns="50917" anchor="ctr"/>
          <a:lstStyle/>
          <a:p>
            <a:pPr>
              <a:defRPr/>
            </a:pPr>
            <a:endParaRPr lang="en-US">
              <a:latin typeface="Arial" pitchFamily="34" charset="0"/>
              <a:cs typeface="Arial"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5" y="1298448"/>
            <a:ext cx="3309144" cy="1316990"/>
          </a:xfrm>
        </p:spPr>
        <p:txBody>
          <a:bodyPr anchor="b"/>
          <a:lstStyle>
            <a:lvl1pPr algn="l">
              <a:defRPr sz="2200" b="1"/>
            </a:lvl1pPr>
          </a:lstStyle>
          <a:p>
            <a:r>
              <a:rPr lang="en-US" dirty="0" smtClean="0"/>
              <a:t>Click to edit Master title style</a:t>
            </a:r>
            <a:endParaRPr lang="en-US" dirty="0"/>
          </a:p>
        </p:txBody>
      </p:sp>
      <p:sp>
        <p:nvSpPr>
          <p:cNvPr id="3" name="Content Placeholder 2"/>
          <p:cNvSpPr>
            <a:spLocks noGrp="1"/>
          </p:cNvSpPr>
          <p:nvPr>
            <p:ph idx="1"/>
          </p:nvPr>
        </p:nvSpPr>
        <p:spPr>
          <a:xfrm>
            <a:off x="3932555" y="1298448"/>
            <a:ext cx="5622925" cy="5669280"/>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502925" y="2670048"/>
            <a:ext cx="3309144" cy="4279392"/>
          </a:xfrm>
        </p:spPr>
        <p:txBody>
          <a:bodyPr/>
          <a:lstStyle>
            <a:lvl1pPr marL="0" indent="0">
              <a:buNone/>
              <a:defRPr sz="1600"/>
            </a:lvl1pPr>
            <a:lvl2pPr marL="509174" indent="0">
              <a:buNone/>
              <a:defRPr sz="1300"/>
            </a:lvl2pPr>
            <a:lvl3pPr marL="1018348" indent="0">
              <a:buNone/>
              <a:defRPr sz="1100"/>
            </a:lvl3pPr>
            <a:lvl4pPr marL="1527523" indent="0">
              <a:buNone/>
              <a:defRPr sz="1000"/>
            </a:lvl4pPr>
            <a:lvl5pPr marL="2036696" indent="0">
              <a:buNone/>
              <a:defRPr sz="1000"/>
            </a:lvl5pPr>
            <a:lvl6pPr marL="2545871" indent="0">
              <a:buNone/>
              <a:defRPr sz="1000"/>
            </a:lvl6pPr>
            <a:lvl7pPr marL="3055043" indent="0">
              <a:buNone/>
              <a:defRPr sz="1000"/>
            </a:lvl7pPr>
            <a:lvl8pPr marL="3564219" indent="0">
              <a:buNone/>
              <a:defRPr sz="1000"/>
            </a:lvl8pPr>
            <a:lvl9pPr marL="4073390" indent="0">
              <a:buNone/>
              <a:defRPr sz="10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7F8B5F5C-080C-4D7A-BC82-AB042600D59D}" type="datetime1">
              <a:rPr lang="en-US" smtClean="0"/>
              <a:pPr/>
              <a:t>5/5/2016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5440680"/>
            <a:ext cx="6035040" cy="642303"/>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971517" y="1143002"/>
            <a:ext cx="6035040" cy="4215383"/>
          </a:xfrm>
        </p:spPr>
        <p:txBody>
          <a:bodyPr/>
          <a:lstStyle>
            <a:lvl1pPr marL="0" indent="0">
              <a:buNone/>
              <a:defRPr sz="3600"/>
            </a:lvl1pPr>
            <a:lvl2pPr marL="509174" indent="0">
              <a:buNone/>
              <a:defRPr sz="3100"/>
            </a:lvl2pPr>
            <a:lvl3pPr marL="1018348" indent="0">
              <a:buNone/>
              <a:defRPr sz="2700"/>
            </a:lvl3pPr>
            <a:lvl4pPr marL="1527523" indent="0">
              <a:buNone/>
              <a:defRPr sz="2200"/>
            </a:lvl4pPr>
            <a:lvl5pPr marL="2036696" indent="0">
              <a:buNone/>
              <a:defRPr sz="2200"/>
            </a:lvl5pPr>
            <a:lvl6pPr marL="2545871" indent="0">
              <a:buNone/>
              <a:defRPr sz="2200"/>
            </a:lvl6pPr>
            <a:lvl7pPr marL="3055043" indent="0">
              <a:buNone/>
              <a:defRPr sz="2200"/>
            </a:lvl7pPr>
            <a:lvl8pPr marL="3564219" indent="0">
              <a:buNone/>
              <a:defRPr sz="2200"/>
            </a:lvl8pPr>
            <a:lvl9pPr marL="4073390" indent="0">
              <a:buNone/>
              <a:defRPr sz="2200"/>
            </a:lvl9pPr>
          </a:lstStyle>
          <a:p>
            <a:endParaRPr lang="en-US"/>
          </a:p>
        </p:txBody>
      </p:sp>
      <p:sp>
        <p:nvSpPr>
          <p:cNvPr id="4" name="Text Placeholder 3"/>
          <p:cNvSpPr>
            <a:spLocks noGrp="1"/>
          </p:cNvSpPr>
          <p:nvPr>
            <p:ph type="body" sz="half" idx="2"/>
          </p:nvPr>
        </p:nvSpPr>
        <p:spPr>
          <a:xfrm>
            <a:off x="1971517" y="6082983"/>
            <a:ext cx="6035040" cy="912177"/>
          </a:xfrm>
        </p:spPr>
        <p:txBody>
          <a:bodyPr/>
          <a:lstStyle>
            <a:lvl1pPr marL="0" indent="0">
              <a:buNone/>
              <a:defRPr sz="1600"/>
            </a:lvl1pPr>
            <a:lvl2pPr marL="509174" indent="0">
              <a:buNone/>
              <a:defRPr sz="1300"/>
            </a:lvl2pPr>
            <a:lvl3pPr marL="1018348" indent="0">
              <a:buNone/>
              <a:defRPr sz="1100"/>
            </a:lvl3pPr>
            <a:lvl4pPr marL="1527523" indent="0">
              <a:buNone/>
              <a:defRPr sz="1000"/>
            </a:lvl4pPr>
            <a:lvl5pPr marL="2036696" indent="0">
              <a:buNone/>
              <a:defRPr sz="1000"/>
            </a:lvl5pPr>
            <a:lvl6pPr marL="2545871" indent="0">
              <a:buNone/>
              <a:defRPr sz="1000"/>
            </a:lvl6pPr>
            <a:lvl7pPr marL="3055043" indent="0">
              <a:buNone/>
              <a:defRPr sz="1000"/>
            </a:lvl7pPr>
            <a:lvl8pPr marL="3564219" indent="0">
              <a:buNone/>
              <a:defRPr sz="1000"/>
            </a:lvl8pPr>
            <a:lvl9pPr marL="407339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A1E4B9-8FB4-442C-9F6B-762D21F27E18}" type="datetime1">
              <a:rPr lang="en-US" smtClean="0"/>
              <a:pPr/>
              <a:t>5/5/2016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C03D64-A88C-40C0-A6EA-9B69CAA6FF38}" type="datetime1">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1216152"/>
            <a:ext cx="2263140" cy="57241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2920" y="1216152"/>
            <a:ext cx="6621780" cy="570585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66FE05-D50B-41EF-BCC8-7E1756F38852}" type="datetime1">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01752" y="2359156"/>
            <a:ext cx="9171432" cy="2881041"/>
          </a:xfrm>
          <a:noFill/>
          <a:ln w="9525">
            <a:noFill/>
            <a:miter lim="800000"/>
            <a:headEnd/>
            <a:tailEnd/>
          </a:ln>
          <a:effectLst/>
        </p:spPr>
        <p:txBody>
          <a:bodyPr lIns="101790" tIns="50896" rIns="101790" bIns="50896" numCol="6">
            <a:spAutoFit/>
          </a:bodyPr>
          <a:lstStyle>
            <a:lvl1pPr algn="l" defTabSz="1018579" rtl="0" fontAlgn="base">
              <a:lnSpc>
                <a:spcPts val="800"/>
              </a:lnSpc>
              <a:spcAft>
                <a:spcPct val="0"/>
              </a:spcAft>
              <a:buNone/>
              <a:defRPr lang="en-US" sz="900" b="1" kern="1200" smtClean="0">
                <a:solidFill>
                  <a:schemeClr val="tx1"/>
                </a:solidFill>
                <a:latin typeface="Arial" pitchFamily="34" charset="0"/>
                <a:ea typeface="+mn-ea"/>
                <a:cs typeface="Arial" pitchFamily="34" charset="0"/>
              </a:defRPr>
            </a:lvl1pPr>
            <a:lvl2pPr algn="l" defTabSz="1018579" rtl="0" fontAlgn="base">
              <a:lnSpc>
                <a:spcPts val="800"/>
              </a:lnSpc>
              <a:spcAft>
                <a:spcPct val="0"/>
              </a:spcAft>
              <a:buNone/>
              <a:defRPr lang="en-US" sz="900" b="0" kern="1200" smtClean="0">
                <a:solidFill>
                  <a:schemeClr val="tx1"/>
                </a:solidFill>
                <a:latin typeface="Arial" pitchFamily="34" charset="0"/>
                <a:ea typeface="+mn-ea"/>
                <a:cs typeface="Arial" pitchFamily="34" charset="0"/>
              </a:defRPr>
            </a:lvl2pPr>
            <a:lvl3pPr algn="l" defTabSz="1018579" rtl="0" fontAlgn="base">
              <a:lnSpc>
                <a:spcPts val="800"/>
              </a:lnSpc>
              <a:spcAft>
                <a:spcPct val="0"/>
              </a:spcAft>
              <a:buNone/>
              <a:defRPr lang="en-US" sz="900" b="0" kern="1200" smtClean="0">
                <a:solidFill>
                  <a:schemeClr val="tx1"/>
                </a:solidFill>
                <a:latin typeface="Arial" pitchFamily="34" charset="0"/>
                <a:ea typeface="+mn-ea"/>
                <a:cs typeface="Arial" pitchFamily="34" charset="0"/>
              </a:defRPr>
            </a:lvl3pPr>
            <a:lvl4pPr algn="l" defTabSz="1018579" rtl="0" fontAlgn="base">
              <a:lnSpc>
                <a:spcPts val="800"/>
              </a:lnSpc>
              <a:spcAft>
                <a:spcPct val="0"/>
              </a:spcAft>
              <a:buNone/>
              <a:defRPr lang="en-US" sz="900" b="0" kern="1200" smtClean="0">
                <a:solidFill>
                  <a:schemeClr val="tx1"/>
                </a:solidFill>
                <a:latin typeface="Arial" pitchFamily="34" charset="0"/>
                <a:ea typeface="+mn-ea"/>
                <a:cs typeface="Arial" pitchFamily="34" charset="0"/>
              </a:defRPr>
            </a:lvl4pPr>
            <a:lvl5pPr algn="l" defTabSz="1018579" rtl="0" fontAlgn="base">
              <a:lnSpc>
                <a:spcPts val="800"/>
              </a:lnSpc>
              <a:spcAft>
                <a:spcPct val="0"/>
              </a:spcAft>
              <a:buNone/>
              <a:defRPr lang="en-US" sz="900" b="0" kern="1200" dirty="0">
                <a:solidFill>
                  <a:schemeClr val="tx1"/>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dt" sz="half" idx="10"/>
          </p:nvPr>
        </p:nvSpPr>
        <p:spPr>
          <a:ln/>
        </p:spPr>
        <p:txBody>
          <a:bodyPr/>
          <a:lstStyle>
            <a:lvl1pPr>
              <a:defRPr>
                <a:latin typeface="Arial" pitchFamily="34" charset="0"/>
                <a:cs typeface="Arial" pitchFamily="34" charset="0"/>
              </a:defRPr>
            </a:lvl1pPr>
          </a:lstStyle>
          <a:p>
            <a:pPr>
              <a:defRPr/>
            </a:pPr>
            <a:fld id="{F7061EE1-F7FC-4D5F-BAD9-924B56290231}" type="datetime1">
              <a:rPr lang="en-US" smtClean="0"/>
              <a:pPr>
                <a:defRPr/>
              </a:pPr>
              <a:t>5/5/2016</a:t>
            </a:fld>
            <a:endParaRPr lang="en-US"/>
          </a:p>
        </p:txBody>
      </p:sp>
      <p:sp>
        <p:nvSpPr>
          <p:cNvPr id="5" name="Rectangle 6"/>
          <p:cNvSpPr>
            <a:spLocks noGrp="1" noChangeArrowheads="1"/>
          </p:cNvSpPr>
          <p:nvPr>
            <p:ph type="ftr" sz="quarter" idx="11"/>
          </p:nvPr>
        </p:nvSpPr>
        <p:spPr>
          <a:ln/>
        </p:spPr>
        <p:txBody>
          <a:bodyPr/>
          <a:lstStyle>
            <a:lvl1pPr>
              <a:defRPr>
                <a:latin typeface="Arial" pitchFamily="34" charset="0"/>
                <a:cs typeface="Arial" pitchFamily="34" charset="0"/>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atin typeface="Arial" pitchFamily="34" charset="0"/>
                <a:cs typeface="Arial" pitchFamily="34" charset="0"/>
              </a:defRPr>
            </a:lvl1p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MAPS">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anchor="t" anchorCtr="0">
            <a:noAutofit/>
          </a:bodyPr>
          <a:lstStyle>
            <a:lvl1pPr>
              <a:defRPr>
                <a:latin typeface="Arial" pitchFamily="34" charset="0"/>
                <a:cs typeface="Arial" pitchFamily="34" charset="0"/>
              </a:defRPr>
            </a:lvl1pPr>
          </a:lstStyle>
          <a:p>
            <a:r>
              <a:rPr lang="en-US" dirty="0" smtClean="0"/>
              <a:t>Click to edit Master title style</a:t>
            </a:r>
            <a:endParaRPr lang="en-US" dirty="0"/>
          </a:p>
        </p:txBody>
      </p:sp>
      <p:sp>
        <p:nvSpPr>
          <p:cNvPr id="4" name="Rectangle 5"/>
          <p:cNvSpPr>
            <a:spLocks noGrp="1" noChangeArrowheads="1"/>
          </p:cNvSpPr>
          <p:nvPr>
            <p:ph type="dt" sz="half" idx="10"/>
          </p:nvPr>
        </p:nvSpPr>
        <p:spPr>
          <a:ln/>
        </p:spPr>
        <p:txBody>
          <a:bodyPr/>
          <a:lstStyle>
            <a:lvl1pPr>
              <a:defRPr>
                <a:latin typeface="Arial" pitchFamily="34" charset="0"/>
                <a:cs typeface="Arial" pitchFamily="34" charset="0"/>
              </a:defRPr>
            </a:lvl1pPr>
          </a:lstStyle>
          <a:p>
            <a:pPr>
              <a:defRPr/>
            </a:pPr>
            <a:fld id="{3D762BF2-DB14-4B6B-B1AD-3767ADD0DF41}" type="datetime1">
              <a:rPr lang="en-US" smtClean="0"/>
              <a:pPr>
                <a:defRPr/>
              </a:pPr>
              <a:t>5/5/2016</a:t>
            </a:fld>
            <a:endParaRPr lang="en-US"/>
          </a:p>
        </p:txBody>
      </p:sp>
      <p:sp>
        <p:nvSpPr>
          <p:cNvPr id="5" name="Rectangle 6"/>
          <p:cNvSpPr>
            <a:spLocks noGrp="1" noChangeArrowheads="1"/>
          </p:cNvSpPr>
          <p:nvPr>
            <p:ph type="ftr" sz="quarter" idx="11"/>
          </p:nvPr>
        </p:nvSpPr>
        <p:spPr>
          <a:ln/>
        </p:spPr>
        <p:txBody>
          <a:bodyPr/>
          <a:lstStyle>
            <a:lvl1pPr>
              <a:defRPr>
                <a:latin typeface="Arial" pitchFamily="34" charset="0"/>
                <a:cs typeface="Arial" pitchFamily="34" charset="0"/>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atin typeface="Arial" pitchFamily="34" charset="0"/>
                <a:cs typeface="Arial" pitchFamily="34" charset="0"/>
              </a:defRPr>
            </a:lvl1pPr>
          </a:lstStyle>
          <a:p>
            <a:r>
              <a:rPr lang="en-US" dirty="0" smtClean="0"/>
              <a:t>Page </a:t>
            </a:r>
            <a:fld id="{01E16EBA-0216-4FA1-BFEC-225E79399361}" type="slidenum">
              <a:rPr lang="en-US" smtClean="0"/>
              <a:pPr/>
              <a:t>‹#›</a:t>
            </a:fld>
            <a:endParaRPr lang="en-US" dirty="0"/>
          </a:p>
        </p:txBody>
      </p:sp>
      <p:sp>
        <p:nvSpPr>
          <p:cNvPr id="7" name="Content Placeholder 2"/>
          <p:cNvSpPr>
            <a:spLocks noGrp="1"/>
          </p:cNvSpPr>
          <p:nvPr>
            <p:ph idx="1"/>
          </p:nvPr>
        </p:nvSpPr>
        <p:spPr>
          <a:xfrm>
            <a:off x="301752" y="2359152"/>
            <a:ext cx="9171432" cy="2880360"/>
          </a:xfrm>
          <a:noFill/>
          <a:ln w="9525">
            <a:noFill/>
            <a:miter lim="800000"/>
            <a:headEnd/>
            <a:tailEnd/>
          </a:ln>
          <a:effectLst/>
        </p:spPr>
        <p:txBody>
          <a:bodyPr wrap="square" lIns="101790" tIns="50896" rIns="101790" bIns="50896" numCol="6">
            <a:spAutoFit/>
          </a:bodyPr>
          <a:lstStyle>
            <a:lvl1pPr algn="l" defTabSz="1018579" rtl="0" eaLnBrk="1" fontAlgn="base" hangingPunct="1">
              <a:lnSpc>
                <a:spcPts val="800"/>
              </a:lnSpc>
              <a:spcBef>
                <a:spcPct val="25000"/>
              </a:spcBef>
              <a:spcAft>
                <a:spcPct val="0"/>
              </a:spcAft>
              <a:buNone/>
              <a:defRPr lang="en-US" sz="900" b="1" kern="1200" dirty="0" smtClean="0">
                <a:solidFill>
                  <a:schemeClr val="tx1"/>
                </a:solidFill>
                <a:latin typeface="Arial" pitchFamily="34" charset="0"/>
                <a:ea typeface="+mn-ea"/>
                <a:cs typeface="Arial" pitchFamily="34" charset="0"/>
              </a:defRPr>
            </a:lvl1pPr>
            <a:lvl2pPr algn="l" defTabSz="1018579" rtl="0" eaLnBrk="1" fontAlgn="base" hangingPunct="1">
              <a:lnSpc>
                <a:spcPts val="800"/>
              </a:lnSpc>
              <a:spcBef>
                <a:spcPct val="25000"/>
              </a:spcBef>
              <a:spcAft>
                <a:spcPct val="0"/>
              </a:spcAft>
              <a:buNone/>
              <a:defRPr lang="en-US" sz="900" b="0" kern="1200" dirty="0" smtClean="0">
                <a:solidFill>
                  <a:schemeClr val="tx1"/>
                </a:solidFill>
                <a:latin typeface="Arial" pitchFamily="34" charset="0"/>
                <a:ea typeface="+mn-ea"/>
                <a:cs typeface="Arial" pitchFamily="34" charset="0"/>
              </a:defRPr>
            </a:lvl2pPr>
            <a:lvl3pPr marL="1206442" algn="l" defTabSz="1018579" rtl="0" eaLnBrk="1" fontAlgn="base" hangingPunct="1">
              <a:lnSpc>
                <a:spcPts val="800"/>
              </a:lnSpc>
              <a:spcBef>
                <a:spcPct val="25000"/>
              </a:spcBef>
              <a:spcAft>
                <a:spcPct val="0"/>
              </a:spcAft>
              <a:buNone/>
              <a:defRPr lang="en-US" sz="900" b="0" kern="1200" dirty="0" smtClean="0">
                <a:solidFill>
                  <a:schemeClr val="tx1"/>
                </a:solidFill>
                <a:latin typeface="Arial" pitchFamily="34" charset="0"/>
                <a:ea typeface="+mn-ea"/>
                <a:cs typeface="Arial" pitchFamily="34" charset="0"/>
              </a:defRPr>
            </a:lvl3pPr>
            <a:lvl4pPr marL="1590312" algn="l" defTabSz="1018579" rtl="0" eaLnBrk="1" fontAlgn="base" hangingPunct="1">
              <a:lnSpc>
                <a:spcPts val="800"/>
              </a:lnSpc>
              <a:spcBef>
                <a:spcPts val="162"/>
              </a:spcBef>
              <a:spcAft>
                <a:spcPct val="0"/>
              </a:spcAft>
              <a:buNone/>
              <a:defRPr lang="en-US" sz="900" b="0" kern="1200" dirty="0" smtClean="0">
                <a:solidFill>
                  <a:schemeClr val="tx1"/>
                </a:solidFill>
                <a:latin typeface="Arial" pitchFamily="34" charset="0"/>
                <a:ea typeface="+mn-ea"/>
                <a:cs typeface="Arial" pitchFamily="34" charset="0"/>
              </a:defRPr>
            </a:lvl4pPr>
            <a:lvl5pPr marL="1974180" algn="l" defTabSz="1018579" rtl="0" eaLnBrk="1" fontAlgn="base" hangingPunct="1">
              <a:lnSpc>
                <a:spcPts val="800"/>
              </a:lnSpc>
              <a:spcBef>
                <a:spcPts val="162"/>
              </a:spcBef>
              <a:spcAft>
                <a:spcPct val="0"/>
              </a:spcAft>
              <a:buNone/>
              <a:defRPr lang="en-US" sz="900" b="0" kern="1200" dirty="0">
                <a:solidFill>
                  <a:schemeClr val="tx1"/>
                </a:solidFill>
                <a:latin typeface="Arial" pitchFamily="34" charset="0"/>
                <a:ea typeface="+mn-ea"/>
                <a:cs typeface="Arial" pitchFamily="34" charset="0"/>
              </a:defRPr>
            </a:lvl5pPr>
          </a:lstStyle>
          <a:p>
            <a:pPr marL="318938" lvl="0" indent="-318938" algn="l" defTabSz="1018579" rtl="0" eaLnBrk="1" fontAlgn="base" hangingPunct="1">
              <a:lnSpc>
                <a:spcPts val="800"/>
              </a:lnSpc>
              <a:spcBef>
                <a:spcPct val="25000"/>
              </a:spcBef>
              <a:spcAft>
                <a:spcPct val="0"/>
              </a:spcAft>
              <a:buNone/>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7" name="Content Placeholder 6"/>
          <p:cNvSpPr>
            <a:spLocks noGrp="1"/>
          </p:cNvSpPr>
          <p:nvPr>
            <p:ph sz="quarter" idx="13"/>
          </p:nvPr>
        </p:nvSpPr>
        <p:spPr>
          <a:xfrm>
            <a:off x="381000" y="2667000"/>
            <a:ext cx="9304020" cy="1656864"/>
          </a:xfrm>
          <a:noFill/>
          <a:ln w="9525">
            <a:noFill/>
            <a:miter lim="800000"/>
            <a:headEnd/>
            <a:tailEnd/>
          </a:ln>
          <a:effectLst/>
        </p:spPr>
        <p:txBody>
          <a:bodyPr lIns="0" tIns="0" rIns="0" bIns="0">
            <a:spAutoFit/>
          </a:bodyPr>
          <a:lstStyle>
            <a:lvl1pPr algn="l" rtl="0" eaLnBrk="0" fontAlgn="base"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1pPr>
            <a:lvl2pPr algn="l" rtl="0" eaLnBrk="0" fontAlgn="base"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2pPr>
            <a:lvl3pPr algn="l" rtl="0" eaLnBrk="0" fontAlgn="base" hangingPunct="0">
              <a:lnSpc>
                <a:spcPct val="95000"/>
              </a:lnSpc>
              <a:spcBef>
                <a:spcPct val="0"/>
              </a:spcBef>
              <a:spcAft>
                <a:spcPct val="0"/>
              </a:spcAft>
              <a:buNone/>
              <a:defRPr lang="en-US" sz="2200" b="1" kern="1200" smtClean="0">
                <a:solidFill>
                  <a:srgbClr val="000000"/>
                </a:solidFill>
                <a:latin typeface="Arial" pitchFamily="34" charset="0"/>
                <a:ea typeface="+mn-ea"/>
                <a:cs typeface="Arial" pitchFamily="34" charset="0"/>
              </a:defRPr>
            </a:lvl3pPr>
            <a:lvl4pPr algn="l" rtl="0" eaLnBrk="0" fontAlgn="base" hangingPunct="0">
              <a:lnSpc>
                <a:spcPct val="95000"/>
              </a:lnSpc>
              <a:spcBef>
                <a:spcPct val="0"/>
              </a:spcBef>
              <a:spcAft>
                <a:spcPct val="0"/>
              </a:spcAft>
              <a:buNone/>
              <a:defRPr lang="en-US" sz="2200" b="1" kern="1200" smtClean="0">
                <a:solidFill>
                  <a:srgbClr val="000000"/>
                </a:solidFill>
                <a:latin typeface="Arial" pitchFamily="34" charset="0"/>
                <a:ea typeface="+mn-ea"/>
                <a:cs typeface="Arial" pitchFamily="34" charset="0"/>
              </a:defRPr>
            </a:lvl4pPr>
            <a:lvl5pPr algn="l" rtl="0" eaLnBrk="0" fontAlgn="base" hangingPunct="0">
              <a:lnSpc>
                <a:spcPct val="95000"/>
              </a:lnSpc>
              <a:spcBef>
                <a:spcPct val="0"/>
              </a:spcBef>
              <a:spcAft>
                <a:spcPct val="0"/>
              </a:spcAft>
              <a:buNone/>
              <a:defRPr lang="en-US" sz="2200" b="1" kern="1200" dirty="0">
                <a:solidFill>
                  <a:srgbClr val="000000"/>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Line 38"/>
          <p:cNvSpPr>
            <a:spLocks noChangeShapeType="1"/>
          </p:cNvSpPr>
          <p:nvPr userDrawn="1"/>
        </p:nvSpPr>
        <p:spPr bwMode="auto">
          <a:xfrm>
            <a:off x="329184" y="2286000"/>
            <a:ext cx="9372600" cy="0"/>
          </a:xfrm>
          <a:prstGeom prst="line">
            <a:avLst/>
          </a:prstGeom>
          <a:noFill/>
          <a:ln w="19050">
            <a:solidFill>
              <a:schemeClr val="tx1"/>
            </a:solidFill>
            <a:round/>
            <a:headEnd/>
            <a:tailEnd/>
          </a:ln>
          <a:effectLst/>
        </p:spPr>
        <p:txBody>
          <a:bodyPr wrap="none" lIns="113463" tIns="56732" rIns="113463" bIns="56732" anchor="ctr"/>
          <a:lstStyle/>
          <a:p>
            <a:pPr>
              <a:defRPr/>
            </a:pPr>
            <a:endParaRPr lang="en-US">
              <a:latin typeface="Arial" pitchFamily="34" charset="0"/>
              <a:cs typeface="Arial" pitchFamily="34" charset="0"/>
            </a:endParaRPr>
          </a:p>
        </p:txBody>
      </p:sp>
      <p:sp>
        <p:nvSpPr>
          <p:cNvPr id="11" name="Date Placeholder 3"/>
          <p:cNvSpPr>
            <a:spLocks noGrp="1"/>
          </p:cNvSpPr>
          <p:nvPr>
            <p:ph type="dt" sz="half" idx="10"/>
          </p:nvPr>
        </p:nvSpPr>
        <p:spPr>
          <a:xfrm>
            <a:off x="338328" y="7260339"/>
            <a:ext cx="2057400" cy="347472"/>
          </a:xfrm>
        </p:spPr>
        <p:txBody>
          <a:bodyPr/>
          <a:lstStyle/>
          <a:p>
            <a:fld id="{02352F61-EF07-4CB2-9E24-BBA51903F0DC}" type="datetime1">
              <a:rPr lang="en-US" smtClean="0"/>
              <a:pPr/>
              <a:t>5/5/2016</a:t>
            </a:fld>
            <a:endParaRPr lang="en-US"/>
          </a:p>
        </p:txBody>
      </p:sp>
      <p:sp>
        <p:nvSpPr>
          <p:cNvPr id="12" name="Footer Placeholder 4"/>
          <p:cNvSpPr>
            <a:spLocks noGrp="1"/>
          </p:cNvSpPr>
          <p:nvPr>
            <p:ph type="ftr" sz="quarter" idx="11"/>
          </p:nvPr>
        </p:nvSpPr>
        <p:spPr>
          <a:xfrm>
            <a:off x="3436620" y="7260340"/>
            <a:ext cx="3185160" cy="356616"/>
          </a:xfrm>
        </p:spPr>
        <p:txBody>
          <a:bodyPr/>
          <a:lstStyle/>
          <a:p>
            <a:endParaRPr lang="en-US"/>
          </a:p>
        </p:txBody>
      </p:sp>
      <p:sp>
        <p:nvSpPr>
          <p:cNvPr id="13" name="Slide Number Placeholder 5"/>
          <p:cNvSpPr>
            <a:spLocks noGrp="1"/>
          </p:cNvSpPr>
          <p:nvPr>
            <p:ph type="sldNum" sz="quarter" idx="12"/>
          </p:nvPr>
        </p:nvSpPr>
        <p:spPr>
          <a:xfrm>
            <a:off x="7360920" y="7260340"/>
            <a:ext cx="2346960" cy="356616"/>
          </a:xfrm>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4994492"/>
            <a:ext cx="8549640" cy="1543685"/>
          </a:xfrm>
        </p:spPr>
        <p:txBody>
          <a:bodyPr anchor="t"/>
          <a:lstStyle>
            <a:lvl1pPr algn="l">
              <a:defRPr sz="4500" b="1" cap="all"/>
            </a:lvl1pPr>
          </a:lstStyle>
          <a:p>
            <a:r>
              <a:rPr lang="en-US" smtClean="0"/>
              <a:t>Click to edit Master title style</a:t>
            </a:r>
            <a:endParaRPr lang="en-US"/>
          </a:p>
        </p:txBody>
      </p:sp>
      <p:sp>
        <p:nvSpPr>
          <p:cNvPr id="3" name="Text Placeholder 2"/>
          <p:cNvSpPr>
            <a:spLocks noGrp="1"/>
          </p:cNvSpPr>
          <p:nvPr>
            <p:ph type="body" idx="1"/>
          </p:nvPr>
        </p:nvSpPr>
        <p:spPr>
          <a:xfrm>
            <a:off x="794544" y="3294275"/>
            <a:ext cx="8549640" cy="1700212"/>
          </a:xfrm>
        </p:spPr>
        <p:txBody>
          <a:bodyPr anchor="b"/>
          <a:lstStyle>
            <a:lvl1pPr marL="0" indent="0">
              <a:buNone/>
              <a:defRPr sz="2200">
                <a:solidFill>
                  <a:schemeClr val="tx1">
                    <a:tint val="75000"/>
                  </a:schemeClr>
                </a:solidFill>
              </a:defRPr>
            </a:lvl1pPr>
            <a:lvl2pPr marL="509174" indent="0">
              <a:buNone/>
              <a:defRPr sz="2000">
                <a:solidFill>
                  <a:schemeClr val="tx1">
                    <a:tint val="75000"/>
                  </a:schemeClr>
                </a:solidFill>
              </a:defRPr>
            </a:lvl2pPr>
            <a:lvl3pPr marL="1018348" indent="0">
              <a:buNone/>
              <a:defRPr sz="1800">
                <a:solidFill>
                  <a:schemeClr val="tx1">
                    <a:tint val="75000"/>
                  </a:schemeClr>
                </a:solidFill>
              </a:defRPr>
            </a:lvl3pPr>
            <a:lvl4pPr marL="1527523" indent="0">
              <a:buNone/>
              <a:defRPr sz="1600">
                <a:solidFill>
                  <a:schemeClr val="tx1">
                    <a:tint val="75000"/>
                  </a:schemeClr>
                </a:solidFill>
              </a:defRPr>
            </a:lvl4pPr>
            <a:lvl5pPr marL="2036696" indent="0">
              <a:buNone/>
              <a:defRPr sz="1600">
                <a:solidFill>
                  <a:schemeClr val="tx1">
                    <a:tint val="75000"/>
                  </a:schemeClr>
                </a:solidFill>
              </a:defRPr>
            </a:lvl5pPr>
            <a:lvl6pPr marL="2545871" indent="0">
              <a:buNone/>
              <a:defRPr sz="1600">
                <a:solidFill>
                  <a:schemeClr val="tx1">
                    <a:tint val="75000"/>
                  </a:schemeClr>
                </a:solidFill>
              </a:defRPr>
            </a:lvl6pPr>
            <a:lvl7pPr marL="3055043" indent="0">
              <a:buNone/>
              <a:defRPr sz="1600">
                <a:solidFill>
                  <a:schemeClr val="tx1">
                    <a:tint val="75000"/>
                  </a:schemeClr>
                </a:solidFill>
              </a:defRPr>
            </a:lvl7pPr>
            <a:lvl8pPr marL="3564219" indent="0">
              <a:buNone/>
              <a:defRPr sz="1600">
                <a:solidFill>
                  <a:schemeClr val="tx1">
                    <a:tint val="75000"/>
                  </a:schemeClr>
                </a:solidFill>
              </a:defRPr>
            </a:lvl8pPr>
            <a:lvl9pPr marL="407339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583673-DA2E-41F3-AE0B-105E6330B9FF}" type="datetime1">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8328" y="1188723"/>
            <a:ext cx="9372600" cy="1837944"/>
          </a:xfrm>
        </p:spPr>
        <p:txBody>
          <a:bodyPr>
            <a:normAutofit/>
          </a:bodyPr>
          <a:lstStyle>
            <a:lvl1pPr algn="ctr">
              <a:defRPr sz="4500"/>
            </a:lvl1pPr>
          </a:lstStyle>
          <a:p>
            <a:r>
              <a:rPr lang="en-US" dirty="0" smtClean="0"/>
              <a:t>Click to edit Master title style</a:t>
            </a:r>
            <a:endParaRPr lang="en-US" dirty="0"/>
          </a:p>
        </p:txBody>
      </p:sp>
      <p:sp>
        <p:nvSpPr>
          <p:cNvPr id="3" name="Subtitle 2"/>
          <p:cNvSpPr>
            <a:spLocks noGrp="1"/>
          </p:cNvSpPr>
          <p:nvPr>
            <p:ph type="subTitle" idx="1"/>
          </p:nvPr>
        </p:nvSpPr>
        <p:spPr>
          <a:xfrm>
            <a:off x="338328" y="3364992"/>
            <a:ext cx="9372600" cy="2980944"/>
          </a:xfrm>
        </p:spPr>
        <p:txBody>
          <a:bodyPr anchor="ctr" anchorCtr="0">
            <a:normAutofit/>
          </a:bodyPr>
          <a:lstStyle>
            <a:lvl1pPr marL="0" indent="0" algn="ctr">
              <a:buNone/>
              <a:defRPr sz="3100" b="1">
                <a:solidFill>
                  <a:srgbClr val="000000"/>
                </a:solidFill>
              </a:defRPr>
            </a:lvl1pPr>
            <a:lvl2pPr marL="509174" indent="0" algn="ctr">
              <a:buNone/>
              <a:defRPr>
                <a:solidFill>
                  <a:schemeClr val="tx1">
                    <a:tint val="75000"/>
                  </a:schemeClr>
                </a:solidFill>
              </a:defRPr>
            </a:lvl2pPr>
            <a:lvl3pPr marL="1018348" indent="0" algn="ctr">
              <a:buNone/>
              <a:defRPr>
                <a:solidFill>
                  <a:schemeClr val="tx1">
                    <a:tint val="75000"/>
                  </a:schemeClr>
                </a:solidFill>
              </a:defRPr>
            </a:lvl3pPr>
            <a:lvl4pPr marL="1527523" indent="0" algn="ctr">
              <a:buNone/>
              <a:defRPr>
                <a:solidFill>
                  <a:schemeClr val="tx1">
                    <a:tint val="75000"/>
                  </a:schemeClr>
                </a:solidFill>
              </a:defRPr>
            </a:lvl4pPr>
            <a:lvl5pPr marL="2036696" indent="0" algn="ctr">
              <a:buNone/>
              <a:defRPr>
                <a:solidFill>
                  <a:schemeClr val="tx1">
                    <a:tint val="75000"/>
                  </a:schemeClr>
                </a:solidFill>
              </a:defRPr>
            </a:lvl5pPr>
            <a:lvl6pPr marL="2545871" indent="0" algn="ctr">
              <a:buNone/>
              <a:defRPr>
                <a:solidFill>
                  <a:schemeClr val="tx1">
                    <a:tint val="75000"/>
                  </a:schemeClr>
                </a:solidFill>
              </a:defRPr>
            </a:lvl6pPr>
            <a:lvl7pPr marL="3055043" indent="0" algn="ctr">
              <a:buNone/>
              <a:defRPr>
                <a:solidFill>
                  <a:schemeClr val="tx1">
                    <a:tint val="75000"/>
                  </a:schemeClr>
                </a:solidFill>
              </a:defRPr>
            </a:lvl7pPr>
            <a:lvl8pPr marL="3564219" indent="0" algn="ctr">
              <a:buNone/>
              <a:defRPr>
                <a:solidFill>
                  <a:schemeClr val="tx1">
                    <a:tint val="75000"/>
                  </a:schemeClr>
                </a:solidFill>
              </a:defRPr>
            </a:lvl8pPr>
            <a:lvl9pPr marL="407339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E1CC374C-EA74-4071-8B0B-8974F1CEC343}" type="datetime1">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cxnSp>
        <p:nvCxnSpPr>
          <p:cNvPr id="8" name="Straight Connector 7"/>
          <p:cNvCxnSpPr/>
          <p:nvPr userDrawn="1"/>
        </p:nvCxnSpPr>
        <p:spPr>
          <a:xfrm>
            <a:off x="338328" y="3172968"/>
            <a:ext cx="9372600" cy="0"/>
          </a:xfrm>
          <a:prstGeom prst="line">
            <a:avLst/>
          </a:prstGeom>
          <a:ln w="31750">
            <a:solidFill>
              <a:srgbClr val="00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329184" y="6647688"/>
            <a:ext cx="9372600" cy="521208"/>
          </a:xfrm>
          <a:prstGeom prst="rect">
            <a:avLst/>
          </a:prstGeom>
          <a:noFill/>
        </p:spPr>
        <p:txBody>
          <a:bodyPr wrap="square" lIns="0" tIns="0" rIns="0" bIns="0" rtlCol="0">
            <a:noAutofit/>
          </a:bodyPr>
          <a:lstStyle/>
          <a:p>
            <a:pPr algn="ctr"/>
            <a:r>
              <a:rPr lang="en-US" sz="1700" b="1" dirty="0" smtClean="0">
                <a:solidFill>
                  <a:srgbClr val="000000"/>
                </a:solidFill>
                <a:latin typeface="Arial" pitchFamily="34" charset="0"/>
                <a:cs typeface="Arial" pitchFamily="34" charset="0"/>
              </a:rPr>
              <a:t>THIS PRELIMINARY WORK OF GAO IS SUBJECT TO REVISION AND SHOULD NOT BE REPRODUCED OR DISTRIBUTED. SOME GRAPHICS MAY BE ENTITLED TO COPYRIGHT. </a:t>
            </a:r>
            <a:endParaRPr lang="en-US" sz="1700" b="1" dirty="0">
              <a:solidFill>
                <a:srgbClr val="000000"/>
              </a:solidFill>
              <a:latin typeface="Arial" pitchFamily="34" charset="0"/>
              <a:cs typeface="Arial" pitchFamily="34" charset="0"/>
            </a:endParaRPr>
          </a:p>
        </p:txBody>
      </p:sp>
      <p:cxnSp>
        <p:nvCxnSpPr>
          <p:cNvPr id="10" name="Straight Connector 9"/>
          <p:cNvCxnSpPr/>
          <p:nvPr userDrawn="1"/>
        </p:nvCxnSpPr>
        <p:spPr>
          <a:xfrm>
            <a:off x="329184" y="6565392"/>
            <a:ext cx="9372600" cy="0"/>
          </a:xfrm>
          <a:prstGeom prst="line">
            <a:avLst/>
          </a:prstGeom>
          <a:ln w="31750">
            <a:solidFill>
              <a:srgbClr val="0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marL="1970752" indent="-252295" algn="l" rtl="0" eaLnBrk="1" fontAlgn="base" hangingPunct="1">
              <a:lnSpc>
                <a:spcPct val="85000"/>
              </a:lnSpc>
              <a:spcBef>
                <a:spcPct val="15000"/>
              </a:spcBef>
              <a:spcAft>
                <a:spcPct val="0"/>
              </a:spcAft>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marL="1970752" lvl="4" indent="-252295" algn="l" rtl="0" eaLnBrk="1" fontAlgn="base" hangingPunct="1">
              <a:lnSpc>
                <a:spcPct val="85000"/>
              </a:lnSpc>
              <a:spcBef>
                <a:spcPct val="15000"/>
              </a:spcBef>
              <a:spcAft>
                <a:spcPct val="0"/>
              </a:spcAft>
              <a:buChar char="•"/>
            </a:pPr>
            <a:r>
              <a:rPr lang="en-US" dirty="0" smtClean="0"/>
              <a:t>Fifth level</a:t>
            </a:r>
            <a:endParaRPr lang="en-US" dirty="0"/>
          </a:p>
        </p:txBody>
      </p:sp>
      <p:sp>
        <p:nvSpPr>
          <p:cNvPr id="4" name="Date Placeholder 3"/>
          <p:cNvSpPr>
            <a:spLocks noGrp="1"/>
          </p:cNvSpPr>
          <p:nvPr>
            <p:ph type="dt" sz="half" idx="10"/>
          </p:nvPr>
        </p:nvSpPr>
        <p:spPr/>
        <p:txBody>
          <a:bodyPr/>
          <a:lstStyle/>
          <a:p>
            <a:fld id="{36AEB453-DAFC-4091-B0DE-F51977A11FD3}" type="datetime1">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
        <p:nvSpPr>
          <p:cNvPr id="7" name="Line 38"/>
          <p:cNvSpPr>
            <a:spLocks noChangeShapeType="1"/>
          </p:cNvSpPr>
          <p:nvPr userDrawn="1"/>
        </p:nvSpPr>
        <p:spPr bwMode="auto">
          <a:xfrm>
            <a:off x="331791" y="2289175"/>
            <a:ext cx="9372600" cy="0"/>
          </a:xfrm>
          <a:prstGeom prst="line">
            <a:avLst/>
          </a:prstGeom>
          <a:noFill/>
          <a:ln w="19050">
            <a:solidFill>
              <a:srgbClr val="000000"/>
            </a:solidFill>
            <a:round/>
            <a:headEnd/>
            <a:tailEnd/>
          </a:ln>
          <a:effectLst/>
        </p:spPr>
        <p:txBody>
          <a:bodyPr wrap="none" lIns="101835" tIns="50917" rIns="101835" bIns="50917" anchor="ctr"/>
          <a:lstStyle/>
          <a:p>
            <a:pPr>
              <a:defRPr/>
            </a:pPr>
            <a:endParaRPr lang="en-US">
              <a:latin typeface="Arial" pitchFamily="34" charset="0"/>
              <a:cs typeface="Arial"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4994492"/>
            <a:ext cx="8549640" cy="1543685"/>
          </a:xfrm>
        </p:spPr>
        <p:txBody>
          <a:bodyPr anchor="t"/>
          <a:lstStyle>
            <a:lvl1pPr algn="l">
              <a:defRPr sz="4500" b="1" cap="all"/>
            </a:lvl1pPr>
          </a:lstStyle>
          <a:p>
            <a:r>
              <a:rPr lang="en-US" smtClean="0"/>
              <a:t>Click to edit Master title style</a:t>
            </a:r>
            <a:endParaRPr lang="en-US"/>
          </a:p>
        </p:txBody>
      </p:sp>
      <p:sp>
        <p:nvSpPr>
          <p:cNvPr id="3" name="Text Placeholder 2"/>
          <p:cNvSpPr>
            <a:spLocks noGrp="1"/>
          </p:cNvSpPr>
          <p:nvPr>
            <p:ph type="body" idx="1"/>
          </p:nvPr>
        </p:nvSpPr>
        <p:spPr>
          <a:xfrm>
            <a:off x="794544" y="3294275"/>
            <a:ext cx="8549640" cy="1700212"/>
          </a:xfrm>
        </p:spPr>
        <p:txBody>
          <a:bodyPr anchor="b"/>
          <a:lstStyle>
            <a:lvl1pPr marL="0" indent="0">
              <a:buNone/>
              <a:defRPr sz="2200">
                <a:solidFill>
                  <a:schemeClr val="tx1">
                    <a:tint val="75000"/>
                  </a:schemeClr>
                </a:solidFill>
              </a:defRPr>
            </a:lvl1pPr>
            <a:lvl2pPr marL="509174" indent="0">
              <a:buNone/>
              <a:defRPr sz="2000">
                <a:solidFill>
                  <a:schemeClr val="tx1">
                    <a:tint val="75000"/>
                  </a:schemeClr>
                </a:solidFill>
              </a:defRPr>
            </a:lvl2pPr>
            <a:lvl3pPr marL="1018348" indent="0">
              <a:buNone/>
              <a:defRPr sz="1800">
                <a:solidFill>
                  <a:schemeClr val="tx1">
                    <a:tint val="75000"/>
                  </a:schemeClr>
                </a:solidFill>
              </a:defRPr>
            </a:lvl3pPr>
            <a:lvl4pPr marL="1527523" indent="0">
              <a:buNone/>
              <a:defRPr sz="1600">
                <a:solidFill>
                  <a:schemeClr val="tx1">
                    <a:tint val="75000"/>
                  </a:schemeClr>
                </a:solidFill>
              </a:defRPr>
            </a:lvl4pPr>
            <a:lvl5pPr marL="2036696" indent="0">
              <a:buNone/>
              <a:defRPr sz="1600">
                <a:solidFill>
                  <a:schemeClr val="tx1">
                    <a:tint val="75000"/>
                  </a:schemeClr>
                </a:solidFill>
              </a:defRPr>
            </a:lvl5pPr>
            <a:lvl6pPr marL="2545871" indent="0">
              <a:buNone/>
              <a:defRPr sz="1600">
                <a:solidFill>
                  <a:schemeClr val="tx1">
                    <a:tint val="75000"/>
                  </a:schemeClr>
                </a:solidFill>
              </a:defRPr>
            </a:lvl6pPr>
            <a:lvl7pPr marL="3055043" indent="0">
              <a:buNone/>
              <a:defRPr sz="1600">
                <a:solidFill>
                  <a:schemeClr val="tx1">
                    <a:tint val="75000"/>
                  </a:schemeClr>
                </a:solidFill>
              </a:defRPr>
            </a:lvl7pPr>
            <a:lvl8pPr marL="3564219" indent="0">
              <a:buNone/>
              <a:defRPr sz="1600">
                <a:solidFill>
                  <a:schemeClr val="tx1">
                    <a:tint val="75000"/>
                  </a:schemeClr>
                </a:solidFill>
              </a:defRPr>
            </a:lvl8pPr>
            <a:lvl9pPr marL="407339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56F2CA-307F-4E36-9C15-730FBE9BB4A0}" type="datetime1">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1752" y="2212848"/>
            <a:ext cx="4645152" cy="473659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113020" y="2212848"/>
            <a:ext cx="4645152" cy="473659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189A15AB-2386-486E-9B94-0562F7423AE5}" type="datetime1">
              <a:rPr lang="en-US" smtClean="0"/>
              <a:pPr/>
              <a:t>5/5/2016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4" y="2359152"/>
            <a:ext cx="4444207" cy="725064"/>
          </a:xfrm>
        </p:spPr>
        <p:txBody>
          <a:bodyPr anchor="b"/>
          <a:lstStyle>
            <a:lvl1pPr marL="0" indent="0">
              <a:buNone/>
              <a:defRPr sz="2700" b="1"/>
            </a:lvl1pPr>
            <a:lvl2pPr marL="509174" indent="0">
              <a:buNone/>
              <a:defRPr sz="2200" b="1"/>
            </a:lvl2pPr>
            <a:lvl3pPr marL="1018348" indent="0">
              <a:buNone/>
              <a:defRPr sz="2000" b="1"/>
            </a:lvl3pPr>
            <a:lvl4pPr marL="1527523" indent="0">
              <a:buNone/>
              <a:defRPr sz="1800" b="1"/>
            </a:lvl4pPr>
            <a:lvl5pPr marL="2036696" indent="0">
              <a:buNone/>
              <a:defRPr sz="1800" b="1"/>
            </a:lvl5pPr>
            <a:lvl6pPr marL="2545871" indent="0">
              <a:buNone/>
              <a:defRPr sz="1800" b="1"/>
            </a:lvl6pPr>
            <a:lvl7pPr marL="3055043" indent="0">
              <a:buNone/>
              <a:defRPr sz="1800" b="1"/>
            </a:lvl7pPr>
            <a:lvl8pPr marL="3564219" indent="0">
              <a:buNone/>
              <a:defRPr sz="1800" b="1"/>
            </a:lvl8pPr>
            <a:lvl9pPr marL="4073390" indent="0">
              <a:buNone/>
              <a:defRPr sz="1800" b="1"/>
            </a:lvl9pPr>
          </a:lstStyle>
          <a:p>
            <a:pPr lvl="0"/>
            <a:r>
              <a:rPr lang="en-US" dirty="0" smtClean="0"/>
              <a:t>Click to edit Master text styles</a:t>
            </a:r>
          </a:p>
        </p:txBody>
      </p:sp>
      <p:sp>
        <p:nvSpPr>
          <p:cNvPr id="4" name="Content Placeholder 3"/>
          <p:cNvSpPr>
            <a:spLocks noGrp="1"/>
          </p:cNvSpPr>
          <p:nvPr>
            <p:ph sz="half" idx="2"/>
          </p:nvPr>
        </p:nvSpPr>
        <p:spPr>
          <a:xfrm>
            <a:off x="502921" y="3127248"/>
            <a:ext cx="4444207" cy="3822192"/>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5109532" y="2359152"/>
            <a:ext cx="4445953" cy="725064"/>
          </a:xfrm>
        </p:spPr>
        <p:txBody>
          <a:bodyPr anchor="b"/>
          <a:lstStyle>
            <a:lvl1pPr marL="0" indent="0">
              <a:buNone/>
              <a:defRPr sz="2700" b="1"/>
            </a:lvl1pPr>
            <a:lvl2pPr marL="509174" indent="0">
              <a:buNone/>
              <a:defRPr sz="2200" b="1"/>
            </a:lvl2pPr>
            <a:lvl3pPr marL="1018348" indent="0">
              <a:buNone/>
              <a:defRPr sz="2000" b="1"/>
            </a:lvl3pPr>
            <a:lvl4pPr marL="1527523" indent="0">
              <a:buNone/>
              <a:defRPr sz="1800" b="1"/>
            </a:lvl4pPr>
            <a:lvl5pPr marL="2036696" indent="0">
              <a:buNone/>
              <a:defRPr sz="1800" b="1"/>
            </a:lvl5pPr>
            <a:lvl6pPr marL="2545871" indent="0">
              <a:buNone/>
              <a:defRPr sz="1800" b="1"/>
            </a:lvl6pPr>
            <a:lvl7pPr marL="3055043" indent="0">
              <a:buNone/>
              <a:defRPr sz="1800" b="1"/>
            </a:lvl7pPr>
            <a:lvl8pPr marL="3564219" indent="0">
              <a:buNone/>
              <a:defRPr sz="1800" b="1"/>
            </a:lvl8pPr>
            <a:lvl9pPr marL="4073390" indent="0">
              <a:buNone/>
              <a:defRPr sz="1800" b="1"/>
            </a:lvl9pPr>
          </a:lstStyle>
          <a:p>
            <a:pPr lvl="0"/>
            <a:r>
              <a:rPr lang="en-US" dirty="0" smtClean="0"/>
              <a:t>Click to edit Master text styles</a:t>
            </a:r>
          </a:p>
        </p:txBody>
      </p:sp>
      <p:sp>
        <p:nvSpPr>
          <p:cNvPr id="6" name="Content Placeholder 5"/>
          <p:cNvSpPr>
            <a:spLocks noGrp="1"/>
          </p:cNvSpPr>
          <p:nvPr>
            <p:ph sz="quarter" idx="4"/>
          </p:nvPr>
        </p:nvSpPr>
        <p:spPr>
          <a:xfrm>
            <a:off x="5109532" y="3127248"/>
            <a:ext cx="4445953" cy="3822192"/>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3A908D74-6EE3-4B95-95FA-DC1C0DB8D13F}" type="datetime1">
              <a:rPr lang="en-US" smtClean="0"/>
              <a:pPr/>
              <a:t>5/5/2016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D7E0DA-283D-4B59-80D3-E5D94F1F7A88}" type="datetime1">
              <a:rPr lang="en-US" smtClean="0"/>
              <a:pPr/>
              <a:t>5/5/2016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DA51A7-4612-4EC8-A212-A164392B8E46}" type="datetime1">
              <a:rPr lang="en-US" smtClean="0"/>
              <a:pPr/>
              <a:t>5/5/2016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smtClean="0"/>
          </a:p>
        </p:txBody>
      </p:sp>
      <p:sp>
        <p:nvSpPr>
          <p:cNvPr id="5" name="Title 1"/>
          <p:cNvSpPr>
            <a:spLocks noGrp="1"/>
          </p:cNvSpPr>
          <p:nvPr>
            <p:ph type="title"/>
          </p:nvPr>
        </p:nvSpPr>
        <p:spPr>
          <a:xfrm>
            <a:off x="329184" y="1124715"/>
            <a:ext cx="9372600" cy="1033272"/>
          </a:xfrm>
        </p:spPr>
        <p:txBody>
          <a:bodyPr/>
          <a:lstStyle/>
          <a:p>
            <a:r>
              <a:rPr lang="en-US" smtClean="0"/>
              <a:t>Click to edit Master title style</a:t>
            </a:r>
            <a:endParaRPr lang="en-US"/>
          </a:p>
        </p:txBody>
      </p:sp>
      <p:sp>
        <p:nvSpPr>
          <p:cNvPr id="6" name="Content Placeholder 2"/>
          <p:cNvSpPr>
            <a:spLocks noGrp="1"/>
          </p:cNvSpPr>
          <p:nvPr>
            <p:ph idx="1"/>
          </p:nvPr>
        </p:nvSpPr>
        <p:spPr>
          <a:xfrm>
            <a:off x="329184" y="2377440"/>
            <a:ext cx="9372600" cy="47914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txBox="1">
            <a:spLocks/>
          </p:cNvSpPr>
          <p:nvPr userDrawn="1"/>
        </p:nvSpPr>
        <p:spPr>
          <a:xfrm>
            <a:off x="338328" y="7260339"/>
            <a:ext cx="2057400" cy="347472"/>
          </a:xfrm>
          <a:prstGeom prst="rect">
            <a:avLst/>
          </a:prstGeom>
        </p:spPr>
        <p:txBody>
          <a:bodyPr vert="horz" lIns="101835" tIns="50917" rIns="101835" bIns="50917" rtlCol="0" anchor="ctr"/>
          <a:lstStyle/>
          <a:p>
            <a:pPr marL="0" marR="0" lvl="0" indent="0" algn="l" defTabSz="1018348" rtl="0" eaLnBrk="1" fontAlgn="auto" latinLnBrk="0" hangingPunct="1">
              <a:lnSpc>
                <a:spcPct val="100000"/>
              </a:lnSpc>
              <a:spcBef>
                <a:spcPts val="0"/>
              </a:spcBef>
              <a:spcAft>
                <a:spcPts val="0"/>
              </a:spcAft>
              <a:buClrTx/>
              <a:buSzTx/>
              <a:buFontTx/>
              <a:buNone/>
              <a:tabLst/>
              <a:defRPr/>
            </a:pPr>
            <a:fld id="{B6CAB80B-39B1-40A9-9D70-E337B97384B5}" type="datetimeFigureOut">
              <a:rPr kumimoji="0" lang="en-US" sz="16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l" defTabSz="1018348" rtl="0" eaLnBrk="1" fontAlgn="auto" latinLnBrk="0" hangingPunct="1">
                <a:lnSpc>
                  <a:spcPct val="100000"/>
                </a:lnSpc>
                <a:spcBef>
                  <a:spcPts val="0"/>
                </a:spcBef>
                <a:spcAft>
                  <a:spcPts val="0"/>
                </a:spcAft>
                <a:buClrTx/>
                <a:buSzTx/>
                <a:buFontTx/>
                <a:buNone/>
                <a:tabLst/>
                <a:defRPr/>
              </a:pPr>
              <a:t>5/5/2016</a:t>
            </a:fld>
            <a:endParaRPr kumimoji="0" lang="en-US" sz="16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8" name="Slide Number Placeholder 5"/>
          <p:cNvSpPr txBox="1">
            <a:spLocks/>
          </p:cNvSpPr>
          <p:nvPr userDrawn="1"/>
        </p:nvSpPr>
        <p:spPr>
          <a:xfrm>
            <a:off x="7360920" y="7260340"/>
            <a:ext cx="2346960" cy="356616"/>
          </a:xfrm>
          <a:prstGeom prst="rect">
            <a:avLst/>
          </a:prstGeom>
        </p:spPr>
        <p:txBody>
          <a:bodyPr vert="horz" lIns="101835" tIns="50917" rIns="101835" bIns="50917" rtlCol="0" anchor="ctr"/>
          <a:lstStyle/>
          <a:p>
            <a:pPr marL="0" marR="0" lvl="0" indent="0" algn="r" defTabSz="1018348"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9" name="Line 38"/>
          <p:cNvSpPr>
            <a:spLocks noChangeShapeType="1"/>
          </p:cNvSpPr>
          <p:nvPr userDrawn="1"/>
        </p:nvSpPr>
        <p:spPr bwMode="auto">
          <a:xfrm>
            <a:off x="331791" y="2289175"/>
            <a:ext cx="9372600" cy="0"/>
          </a:xfrm>
          <a:prstGeom prst="line">
            <a:avLst/>
          </a:prstGeom>
          <a:noFill/>
          <a:ln w="19050">
            <a:solidFill>
              <a:srgbClr val="000000"/>
            </a:solidFill>
            <a:round/>
            <a:headEnd/>
            <a:tailEnd/>
          </a:ln>
          <a:effectLst/>
        </p:spPr>
        <p:txBody>
          <a:bodyPr wrap="none" lIns="101835" tIns="50917" rIns="101835" bIns="50917" anchor="ctr"/>
          <a:lstStyle/>
          <a:p>
            <a:pPr>
              <a:defRPr/>
            </a:pPr>
            <a:endParaRPr lang="en-US">
              <a:latin typeface="Arial" pitchFamily="34" charset="0"/>
              <a:cs typeface="Arial"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5" y="1298448"/>
            <a:ext cx="3309144" cy="1316990"/>
          </a:xfrm>
        </p:spPr>
        <p:txBody>
          <a:bodyPr anchor="b"/>
          <a:lstStyle>
            <a:lvl1pPr algn="l">
              <a:defRPr sz="2200" b="1"/>
            </a:lvl1pPr>
          </a:lstStyle>
          <a:p>
            <a:r>
              <a:rPr lang="en-US" dirty="0" smtClean="0"/>
              <a:t>Click to edit Master title style</a:t>
            </a:r>
            <a:endParaRPr lang="en-US" dirty="0"/>
          </a:p>
        </p:txBody>
      </p:sp>
      <p:sp>
        <p:nvSpPr>
          <p:cNvPr id="3" name="Content Placeholder 2"/>
          <p:cNvSpPr>
            <a:spLocks noGrp="1"/>
          </p:cNvSpPr>
          <p:nvPr>
            <p:ph idx="1"/>
          </p:nvPr>
        </p:nvSpPr>
        <p:spPr>
          <a:xfrm>
            <a:off x="3932555" y="1298448"/>
            <a:ext cx="5622925" cy="5669280"/>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502925" y="2670048"/>
            <a:ext cx="3309144" cy="4279392"/>
          </a:xfrm>
        </p:spPr>
        <p:txBody>
          <a:bodyPr/>
          <a:lstStyle>
            <a:lvl1pPr marL="0" indent="0">
              <a:buNone/>
              <a:defRPr sz="1600"/>
            </a:lvl1pPr>
            <a:lvl2pPr marL="509174" indent="0">
              <a:buNone/>
              <a:defRPr sz="1300"/>
            </a:lvl2pPr>
            <a:lvl3pPr marL="1018348" indent="0">
              <a:buNone/>
              <a:defRPr sz="1100"/>
            </a:lvl3pPr>
            <a:lvl4pPr marL="1527523" indent="0">
              <a:buNone/>
              <a:defRPr sz="1000"/>
            </a:lvl4pPr>
            <a:lvl5pPr marL="2036696" indent="0">
              <a:buNone/>
              <a:defRPr sz="1000"/>
            </a:lvl5pPr>
            <a:lvl6pPr marL="2545871" indent="0">
              <a:buNone/>
              <a:defRPr sz="1000"/>
            </a:lvl6pPr>
            <a:lvl7pPr marL="3055043" indent="0">
              <a:buNone/>
              <a:defRPr sz="1000"/>
            </a:lvl7pPr>
            <a:lvl8pPr marL="3564219" indent="0">
              <a:buNone/>
              <a:defRPr sz="1000"/>
            </a:lvl8pPr>
            <a:lvl9pPr marL="4073390" indent="0">
              <a:buNone/>
              <a:defRPr sz="10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A6297BDC-2884-469E-9C38-FE545FA88461}" type="datetime1">
              <a:rPr lang="en-US" smtClean="0"/>
              <a:pPr/>
              <a:t>5/5/2016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5440680"/>
            <a:ext cx="6035040" cy="642303"/>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971517" y="1143002"/>
            <a:ext cx="6035040" cy="4215383"/>
          </a:xfrm>
        </p:spPr>
        <p:txBody>
          <a:bodyPr/>
          <a:lstStyle>
            <a:lvl1pPr marL="0" indent="0">
              <a:buNone/>
              <a:defRPr sz="3600"/>
            </a:lvl1pPr>
            <a:lvl2pPr marL="509174" indent="0">
              <a:buNone/>
              <a:defRPr sz="3100"/>
            </a:lvl2pPr>
            <a:lvl3pPr marL="1018348" indent="0">
              <a:buNone/>
              <a:defRPr sz="2700"/>
            </a:lvl3pPr>
            <a:lvl4pPr marL="1527523" indent="0">
              <a:buNone/>
              <a:defRPr sz="2200"/>
            </a:lvl4pPr>
            <a:lvl5pPr marL="2036696" indent="0">
              <a:buNone/>
              <a:defRPr sz="2200"/>
            </a:lvl5pPr>
            <a:lvl6pPr marL="2545871" indent="0">
              <a:buNone/>
              <a:defRPr sz="2200"/>
            </a:lvl6pPr>
            <a:lvl7pPr marL="3055043" indent="0">
              <a:buNone/>
              <a:defRPr sz="2200"/>
            </a:lvl7pPr>
            <a:lvl8pPr marL="3564219" indent="0">
              <a:buNone/>
              <a:defRPr sz="2200"/>
            </a:lvl8pPr>
            <a:lvl9pPr marL="4073390" indent="0">
              <a:buNone/>
              <a:defRPr sz="2200"/>
            </a:lvl9pPr>
          </a:lstStyle>
          <a:p>
            <a:endParaRPr lang="en-US"/>
          </a:p>
        </p:txBody>
      </p:sp>
      <p:sp>
        <p:nvSpPr>
          <p:cNvPr id="4" name="Text Placeholder 3"/>
          <p:cNvSpPr>
            <a:spLocks noGrp="1"/>
          </p:cNvSpPr>
          <p:nvPr>
            <p:ph type="body" sz="half" idx="2"/>
          </p:nvPr>
        </p:nvSpPr>
        <p:spPr>
          <a:xfrm>
            <a:off x="1971517" y="6082983"/>
            <a:ext cx="6035040" cy="912177"/>
          </a:xfrm>
        </p:spPr>
        <p:txBody>
          <a:bodyPr/>
          <a:lstStyle>
            <a:lvl1pPr marL="0" indent="0">
              <a:buNone/>
              <a:defRPr sz="1600"/>
            </a:lvl1pPr>
            <a:lvl2pPr marL="509174" indent="0">
              <a:buNone/>
              <a:defRPr sz="1300"/>
            </a:lvl2pPr>
            <a:lvl3pPr marL="1018348" indent="0">
              <a:buNone/>
              <a:defRPr sz="1100"/>
            </a:lvl3pPr>
            <a:lvl4pPr marL="1527523" indent="0">
              <a:buNone/>
              <a:defRPr sz="1000"/>
            </a:lvl4pPr>
            <a:lvl5pPr marL="2036696" indent="0">
              <a:buNone/>
              <a:defRPr sz="1000"/>
            </a:lvl5pPr>
            <a:lvl6pPr marL="2545871" indent="0">
              <a:buNone/>
              <a:defRPr sz="1000"/>
            </a:lvl6pPr>
            <a:lvl7pPr marL="3055043" indent="0">
              <a:buNone/>
              <a:defRPr sz="1000"/>
            </a:lvl7pPr>
            <a:lvl8pPr marL="3564219" indent="0">
              <a:buNone/>
              <a:defRPr sz="1000"/>
            </a:lvl8pPr>
            <a:lvl9pPr marL="407339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9F1895-B28B-4812-A459-20254EA78002}" type="datetime1">
              <a:rPr lang="en-US" smtClean="0"/>
              <a:pPr/>
              <a:t>5/5/2016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304709-72C3-4824-8FEF-FBC6C1D46530}" type="datetime1">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1752" y="2212848"/>
            <a:ext cx="4645152" cy="473659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13020" y="2212848"/>
            <a:ext cx="4645152" cy="473659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4748388-E0C9-4E2F-AE34-C44D736F72D7}" type="datetime1">
              <a:rPr lang="en-US" smtClean="0"/>
              <a:pPr/>
              <a:t>5/5/2016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1216152"/>
            <a:ext cx="2263140" cy="570585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2920" y="1216152"/>
            <a:ext cx="6621780" cy="57241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E4156F-56DA-4EE9-BC46-531D96B6D24B}" type="datetime1">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lIns="0" rIns="0" anchor="t" anchorCtr="0"/>
          <a:lstStyle>
            <a:lvl1pPr>
              <a:defRPr>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01752" y="2359156"/>
            <a:ext cx="9171432" cy="2881041"/>
          </a:xfrm>
          <a:noFill/>
          <a:ln w="9525">
            <a:noFill/>
            <a:miter lim="800000"/>
            <a:headEnd/>
            <a:tailEnd/>
          </a:ln>
          <a:effectLst/>
        </p:spPr>
        <p:txBody>
          <a:bodyPr lIns="101790" tIns="50896" rIns="101790" bIns="50896" numCol="6">
            <a:spAutoFit/>
          </a:bodyPr>
          <a:lstStyle>
            <a:lvl1pPr algn="l" defTabSz="1018579" rtl="0" fontAlgn="base">
              <a:lnSpc>
                <a:spcPts val="800"/>
              </a:lnSpc>
              <a:spcAft>
                <a:spcPct val="0"/>
              </a:spcAft>
              <a:buNone/>
              <a:defRPr lang="en-US" sz="900" b="1" kern="1200" smtClean="0">
                <a:solidFill>
                  <a:srgbClr val="000000"/>
                </a:solidFill>
                <a:latin typeface="Arial" pitchFamily="34" charset="0"/>
                <a:ea typeface="+mn-ea"/>
                <a:cs typeface="Arial" pitchFamily="34" charset="0"/>
              </a:defRPr>
            </a:lvl1pPr>
            <a:lvl2pPr algn="l" defTabSz="1018579" rtl="0" fontAlgn="base">
              <a:lnSpc>
                <a:spcPts val="800"/>
              </a:lnSpc>
              <a:spcAft>
                <a:spcPct val="0"/>
              </a:spcAft>
              <a:buNone/>
              <a:defRPr lang="en-US" sz="900" b="0" kern="1200" smtClean="0">
                <a:solidFill>
                  <a:srgbClr val="000000"/>
                </a:solidFill>
                <a:latin typeface="Arial" pitchFamily="34" charset="0"/>
                <a:ea typeface="+mn-ea"/>
                <a:cs typeface="Arial" pitchFamily="34" charset="0"/>
              </a:defRPr>
            </a:lvl2pPr>
            <a:lvl3pPr algn="l" defTabSz="1018579" rtl="0" fontAlgn="base">
              <a:lnSpc>
                <a:spcPts val="800"/>
              </a:lnSpc>
              <a:spcAft>
                <a:spcPct val="0"/>
              </a:spcAft>
              <a:buNone/>
              <a:defRPr lang="en-US" sz="900" b="0" kern="1200" smtClean="0">
                <a:solidFill>
                  <a:srgbClr val="000000"/>
                </a:solidFill>
                <a:latin typeface="Arial" pitchFamily="34" charset="0"/>
                <a:ea typeface="+mn-ea"/>
                <a:cs typeface="Arial" pitchFamily="34" charset="0"/>
              </a:defRPr>
            </a:lvl3pPr>
            <a:lvl4pPr algn="l" defTabSz="1018579" rtl="0" fontAlgn="base">
              <a:lnSpc>
                <a:spcPts val="800"/>
              </a:lnSpc>
              <a:spcAft>
                <a:spcPct val="0"/>
              </a:spcAft>
              <a:buNone/>
              <a:defRPr lang="en-US" sz="900" b="0" kern="1200" smtClean="0">
                <a:solidFill>
                  <a:srgbClr val="000000"/>
                </a:solidFill>
                <a:latin typeface="Arial" pitchFamily="34" charset="0"/>
                <a:ea typeface="+mn-ea"/>
                <a:cs typeface="Arial" pitchFamily="34" charset="0"/>
              </a:defRPr>
            </a:lvl4pPr>
            <a:lvl5pPr algn="l" defTabSz="1018579" rtl="0" fontAlgn="base">
              <a:lnSpc>
                <a:spcPts val="800"/>
              </a:lnSpc>
              <a:spcAft>
                <a:spcPct val="0"/>
              </a:spcAft>
              <a:buNone/>
              <a:defRPr lang="en-US" sz="900" b="0" kern="1200" dirty="0">
                <a:solidFill>
                  <a:srgbClr val="000000"/>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dt" sz="half" idx="10"/>
          </p:nvPr>
        </p:nvSpPr>
        <p:spPr>
          <a:ln/>
        </p:spPr>
        <p:txBody>
          <a:bodyPr/>
          <a:lstStyle>
            <a:lvl1pPr>
              <a:defRPr>
                <a:latin typeface="Arial" pitchFamily="34" charset="0"/>
                <a:cs typeface="Arial" pitchFamily="34" charset="0"/>
              </a:defRPr>
            </a:lvl1pPr>
          </a:lstStyle>
          <a:p>
            <a:pPr>
              <a:defRPr/>
            </a:pPr>
            <a:fld id="{FD4E1262-4F2B-4BAC-9041-F94FF89EA2EB}" type="datetime1">
              <a:rPr lang="en-US" smtClean="0"/>
              <a:pPr>
                <a:defRPr/>
              </a:pPr>
              <a:t>5/5/2016</a:t>
            </a:fld>
            <a:endParaRPr lang="en-US"/>
          </a:p>
        </p:txBody>
      </p:sp>
      <p:sp>
        <p:nvSpPr>
          <p:cNvPr id="5" name="Rectangle 6"/>
          <p:cNvSpPr>
            <a:spLocks noGrp="1" noChangeArrowheads="1"/>
          </p:cNvSpPr>
          <p:nvPr>
            <p:ph type="ftr" sz="quarter" idx="11"/>
          </p:nvPr>
        </p:nvSpPr>
        <p:spPr>
          <a:ln/>
        </p:spPr>
        <p:txBody>
          <a:bodyPr/>
          <a:lstStyle>
            <a:lvl1pPr>
              <a:defRPr>
                <a:latin typeface="Arial" pitchFamily="34" charset="0"/>
                <a:cs typeface="Arial" pitchFamily="34" charset="0"/>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marL="0" marR="0" indent="0" algn="r" defTabSz="1018348" rtl="0" eaLnBrk="1" fontAlgn="auto" latinLnBrk="0" hangingPunct="1">
              <a:lnSpc>
                <a:spcPct val="100000"/>
              </a:lnSpc>
              <a:spcBef>
                <a:spcPts val="0"/>
              </a:spcBef>
              <a:spcAft>
                <a:spcPts val="0"/>
              </a:spcAft>
              <a:buClrTx/>
              <a:buSzTx/>
              <a:buFontTx/>
              <a:buNone/>
              <a:tabLst/>
              <a:defRPr>
                <a:latin typeface="Arial" pitchFamily="34" charset="0"/>
                <a:cs typeface="Arial" pitchFamily="34" charset="0"/>
              </a:defRPr>
            </a:lvl1pPr>
          </a:lstStyle>
          <a:p>
            <a:pPr>
              <a:defRPr/>
            </a:pPr>
            <a:r>
              <a:rPr lang="en-US" dirty="0" smtClean="0"/>
              <a:t>Page </a:t>
            </a:r>
            <a:fld id="{01E16EBA-0216-4FA1-BFEC-225E79399361}" type="slidenum">
              <a:rPr lang="en-US" smtClean="0"/>
              <a:pPr>
                <a:defRPr/>
              </a:pPr>
              <a:t>‹#›</a:t>
            </a:fld>
            <a:endParaRPr lang="en-US" dirty="0" smtClean="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MAPS">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54839" rIns="0" anchor="t" anchorCtr="0">
            <a:noAutofit/>
          </a:bodyPr>
          <a:lstStyle>
            <a:lvl1pPr>
              <a:defRPr>
                <a:latin typeface="Arial" pitchFamily="34" charset="0"/>
                <a:cs typeface="Arial" pitchFamily="34" charset="0"/>
              </a:defRPr>
            </a:lvl1pPr>
          </a:lstStyle>
          <a:p>
            <a:r>
              <a:rPr lang="en-US" dirty="0" smtClean="0"/>
              <a:t>Click to edit Master title style</a:t>
            </a:r>
            <a:endParaRPr lang="en-US" dirty="0"/>
          </a:p>
        </p:txBody>
      </p:sp>
      <p:sp>
        <p:nvSpPr>
          <p:cNvPr id="4" name="Rectangle 5"/>
          <p:cNvSpPr>
            <a:spLocks noGrp="1" noChangeArrowheads="1"/>
          </p:cNvSpPr>
          <p:nvPr>
            <p:ph type="dt" sz="half" idx="10"/>
          </p:nvPr>
        </p:nvSpPr>
        <p:spPr>
          <a:ln/>
        </p:spPr>
        <p:txBody>
          <a:bodyPr/>
          <a:lstStyle>
            <a:lvl1pPr>
              <a:defRPr>
                <a:latin typeface="Arial" pitchFamily="34" charset="0"/>
                <a:cs typeface="Arial" pitchFamily="34" charset="0"/>
              </a:defRPr>
            </a:lvl1pPr>
          </a:lstStyle>
          <a:p>
            <a:pPr>
              <a:defRPr/>
            </a:pPr>
            <a:fld id="{27916EEB-1272-4DD1-B686-E4EA4913FF9C}" type="datetime1">
              <a:rPr lang="en-US" smtClean="0"/>
              <a:pPr>
                <a:defRPr/>
              </a:pPr>
              <a:t>5/5/2016</a:t>
            </a:fld>
            <a:endParaRPr lang="en-US"/>
          </a:p>
        </p:txBody>
      </p:sp>
      <p:sp>
        <p:nvSpPr>
          <p:cNvPr id="5" name="Rectangle 6"/>
          <p:cNvSpPr>
            <a:spLocks noGrp="1" noChangeArrowheads="1"/>
          </p:cNvSpPr>
          <p:nvPr>
            <p:ph type="ftr" sz="quarter" idx="11"/>
          </p:nvPr>
        </p:nvSpPr>
        <p:spPr>
          <a:ln/>
        </p:spPr>
        <p:txBody>
          <a:bodyPr/>
          <a:lstStyle>
            <a:lvl1pPr>
              <a:defRPr>
                <a:latin typeface="Arial" pitchFamily="34" charset="0"/>
                <a:cs typeface="Arial" pitchFamily="34" charset="0"/>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atin typeface="Arial" pitchFamily="34" charset="0"/>
                <a:cs typeface="Arial" pitchFamily="34" charset="0"/>
              </a:defRPr>
            </a:lvl1pPr>
          </a:lstStyle>
          <a:p>
            <a:r>
              <a:rPr lang="en-US" dirty="0" smtClean="0"/>
              <a:t>Page </a:t>
            </a:r>
            <a:fld id="{01E16EBA-0216-4FA1-BFEC-225E79399361}" type="slidenum">
              <a:rPr lang="en-US" smtClean="0"/>
              <a:pPr/>
              <a:t>‹#›</a:t>
            </a:fld>
            <a:endParaRPr lang="en-US" dirty="0"/>
          </a:p>
        </p:txBody>
      </p:sp>
      <p:sp>
        <p:nvSpPr>
          <p:cNvPr id="7" name="Content Placeholder 2"/>
          <p:cNvSpPr>
            <a:spLocks noGrp="1"/>
          </p:cNvSpPr>
          <p:nvPr>
            <p:ph idx="1"/>
          </p:nvPr>
        </p:nvSpPr>
        <p:spPr>
          <a:xfrm>
            <a:off x="301752" y="2359152"/>
            <a:ext cx="9171432" cy="2880360"/>
          </a:xfrm>
          <a:noFill/>
          <a:ln w="9525">
            <a:noFill/>
            <a:miter lim="800000"/>
            <a:headEnd/>
            <a:tailEnd/>
          </a:ln>
          <a:effectLst/>
        </p:spPr>
        <p:txBody>
          <a:bodyPr wrap="square" lIns="101790" tIns="50896" rIns="101790" bIns="50896" numCol="6">
            <a:spAutoFit/>
          </a:bodyPr>
          <a:lstStyle>
            <a:lvl1pPr algn="l" defTabSz="1018579" rtl="0" eaLnBrk="1" fontAlgn="base" hangingPunct="1">
              <a:lnSpc>
                <a:spcPts val="800"/>
              </a:lnSpc>
              <a:spcBef>
                <a:spcPct val="25000"/>
              </a:spcBef>
              <a:spcAft>
                <a:spcPct val="0"/>
              </a:spcAft>
              <a:buNone/>
              <a:defRPr lang="en-US" sz="900" b="1" kern="1200" dirty="0" smtClean="0">
                <a:solidFill>
                  <a:srgbClr val="000000"/>
                </a:solidFill>
                <a:latin typeface="Arial" pitchFamily="34" charset="0"/>
                <a:ea typeface="+mn-ea"/>
                <a:cs typeface="Arial" pitchFamily="34" charset="0"/>
              </a:defRPr>
            </a:lvl1pPr>
            <a:lvl2pPr algn="l" defTabSz="1018579" rtl="0" eaLnBrk="1" fontAlgn="base" hangingPunct="1">
              <a:lnSpc>
                <a:spcPts val="800"/>
              </a:lnSpc>
              <a:spcBef>
                <a:spcPct val="25000"/>
              </a:spcBef>
              <a:spcAft>
                <a:spcPct val="0"/>
              </a:spcAft>
              <a:buNone/>
              <a:defRPr lang="en-US" sz="900" b="0" kern="1200" dirty="0" smtClean="0">
                <a:solidFill>
                  <a:srgbClr val="000000"/>
                </a:solidFill>
                <a:latin typeface="Arial" pitchFamily="34" charset="0"/>
                <a:ea typeface="+mn-ea"/>
                <a:cs typeface="Arial" pitchFamily="34" charset="0"/>
              </a:defRPr>
            </a:lvl2pPr>
            <a:lvl3pPr marL="1206442" algn="l" defTabSz="1018579" rtl="0" eaLnBrk="1" fontAlgn="base" hangingPunct="1">
              <a:lnSpc>
                <a:spcPts val="800"/>
              </a:lnSpc>
              <a:spcBef>
                <a:spcPct val="25000"/>
              </a:spcBef>
              <a:spcAft>
                <a:spcPct val="0"/>
              </a:spcAft>
              <a:buNone/>
              <a:defRPr lang="en-US" sz="900" b="0" kern="1200" dirty="0" smtClean="0">
                <a:solidFill>
                  <a:srgbClr val="000000"/>
                </a:solidFill>
                <a:latin typeface="Arial" pitchFamily="34" charset="0"/>
                <a:ea typeface="+mn-ea"/>
                <a:cs typeface="Arial" pitchFamily="34" charset="0"/>
              </a:defRPr>
            </a:lvl3pPr>
            <a:lvl4pPr marL="1590312" algn="l" defTabSz="1018579" rtl="0" eaLnBrk="1" fontAlgn="base" hangingPunct="1">
              <a:lnSpc>
                <a:spcPts val="800"/>
              </a:lnSpc>
              <a:spcBef>
                <a:spcPts val="162"/>
              </a:spcBef>
              <a:spcAft>
                <a:spcPct val="0"/>
              </a:spcAft>
              <a:buNone/>
              <a:defRPr lang="en-US" sz="900" b="0" kern="1200" dirty="0" smtClean="0">
                <a:solidFill>
                  <a:srgbClr val="000000"/>
                </a:solidFill>
                <a:latin typeface="Arial" pitchFamily="34" charset="0"/>
                <a:ea typeface="+mn-ea"/>
                <a:cs typeface="Arial" pitchFamily="34" charset="0"/>
              </a:defRPr>
            </a:lvl4pPr>
            <a:lvl5pPr marL="1974180" algn="l" defTabSz="1018579" rtl="0" eaLnBrk="1" fontAlgn="base" hangingPunct="1">
              <a:lnSpc>
                <a:spcPts val="800"/>
              </a:lnSpc>
              <a:spcBef>
                <a:spcPts val="162"/>
              </a:spcBef>
              <a:spcAft>
                <a:spcPct val="0"/>
              </a:spcAft>
              <a:buNone/>
              <a:defRPr lang="en-US" sz="900" b="0" kern="1200" dirty="0">
                <a:solidFill>
                  <a:srgbClr val="000000"/>
                </a:solidFill>
                <a:latin typeface="Arial" pitchFamily="34" charset="0"/>
                <a:ea typeface="+mn-ea"/>
                <a:cs typeface="Arial" pitchFamily="34" charset="0"/>
              </a:defRPr>
            </a:lvl5pPr>
          </a:lstStyle>
          <a:p>
            <a:pPr marL="318938" lvl="0" indent="-318938" algn="l" defTabSz="1018579" rtl="0" eaLnBrk="1" fontAlgn="base" hangingPunct="1">
              <a:lnSpc>
                <a:spcPts val="800"/>
              </a:lnSpc>
              <a:spcBef>
                <a:spcPct val="25000"/>
              </a:spcBef>
              <a:spcAft>
                <a:spcPct val="0"/>
              </a:spcAft>
              <a:buNone/>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7" name="Content Placeholder 6"/>
          <p:cNvSpPr>
            <a:spLocks noGrp="1"/>
          </p:cNvSpPr>
          <p:nvPr>
            <p:ph sz="quarter" idx="13"/>
          </p:nvPr>
        </p:nvSpPr>
        <p:spPr>
          <a:xfrm>
            <a:off x="381000" y="2667000"/>
            <a:ext cx="9304020" cy="1656864"/>
          </a:xfrm>
          <a:noFill/>
          <a:ln w="9525">
            <a:noFill/>
            <a:miter lim="800000"/>
            <a:headEnd/>
            <a:tailEnd/>
          </a:ln>
          <a:effectLst/>
        </p:spPr>
        <p:txBody>
          <a:bodyPr lIns="0" tIns="0" rIns="0" bIns="0">
            <a:spAutoFit/>
          </a:bodyPr>
          <a:lstStyle>
            <a:lvl1pPr algn="l" rtl="0" eaLnBrk="0" fontAlgn="base"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1pPr>
            <a:lvl2pPr algn="l" rtl="0" eaLnBrk="0" fontAlgn="base"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2pPr>
            <a:lvl3pPr algn="l" rtl="0" eaLnBrk="0" fontAlgn="base" hangingPunct="0">
              <a:lnSpc>
                <a:spcPct val="95000"/>
              </a:lnSpc>
              <a:spcBef>
                <a:spcPct val="0"/>
              </a:spcBef>
              <a:spcAft>
                <a:spcPct val="0"/>
              </a:spcAft>
              <a:buNone/>
              <a:defRPr lang="en-US" sz="2200" b="1" kern="1200" smtClean="0">
                <a:solidFill>
                  <a:srgbClr val="000000"/>
                </a:solidFill>
                <a:latin typeface="Arial" pitchFamily="34" charset="0"/>
                <a:ea typeface="+mn-ea"/>
                <a:cs typeface="Arial" pitchFamily="34" charset="0"/>
              </a:defRPr>
            </a:lvl3pPr>
            <a:lvl4pPr algn="l" rtl="0" eaLnBrk="0" fontAlgn="base" hangingPunct="0">
              <a:lnSpc>
                <a:spcPct val="95000"/>
              </a:lnSpc>
              <a:spcBef>
                <a:spcPct val="0"/>
              </a:spcBef>
              <a:spcAft>
                <a:spcPct val="0"/>
              </a:spcAft>
              <a:buNone/>
              <a:defRPr lang="en-US" sz="2200" b="1" kern="1200" smtClean="0">
                <a:solidFill>
                  <a:srgbClr val="000000"/>
                </a:solidFill>
                <a:latin typeface="Arial" pitchFamily="34" charset="0"/>
                <a:ea typeface="+mn-ea"/>
                <a:cs typeface="Arial" pitchFamily="34" charset="0"/>
              </a:defRPr>
            </a:lvl4pPr>
            <a:lvl5pPr algn="l" rtl="0" eaLnBrk="0" fontAlgn="base" hangingPunct="0">
              <a:lnSpc>
                <a:spcPct val="95000"/>
              </a:lnSpc>
              <a:spcBef>
                <a:spcPct val="0"/>
              </a:spcBef>
              <a:spcAft>
                <a:spcPct val="0"/>
              </a:spcAft>
              <a:buNone/>
              <a:defRPr lang="en-US" sz="2200" b="1" kern="1200" dirty="0">
                <a:solidFill>
                  <a:srgbClr val="000000"/>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Line 38"/>
          <p:cNvSpPr>
            <a:spLocks noChangeShapeType="1"/>
          </p:cNvSpPr>
          <p:nvPr userDrawn="1"/>
        </p:nvSpPr>
        <p:spPr bwMode="auto">
          <a:xfrm>
            <a:off x="329184" y="2286000"/>
            <a:ext cx="9372600" cy="0"/>
          </a:xfrm>
          <a:prstGeom prst="line">
            <a:avLst/>
          </a:prstGeom>
          <a:noFill/>
          <a:ln w="19050">
            <a:solidFill>
              <a:srgbClr val="000000"/>
            </a:solidFill>
            <a:round/>
            <a:headEnd/>
            <a:tailEnd/>
          </a:ln>
          <a:effectLst/>
        </p:spPr>
        <p:txBody>
          <a:bodyPr wrap="none" lIns="113463" tIns="56732" rIns="113463" bIns="56732" anchor="ctr"/>
          <a:lstStyle/>
          <a:p>
            <a:pPr>
              <a:defRPr/>
            </a:pPr>
            <a:endParaRPr lang="en-US">
              <a:latin typeface="Arial" pitchFamily="34" charset="0"/>
              <a:cs typeface="Arial" pitchFamily="34" charset="0"/>
            </a:endParaRPr>
          </a:p>
        </p:txBody>
      </p:sp>
      <p:sp>
        <p:nvSpPr>
          <p:cNvPr id="11" name="Date Placeholder 3"/>
          <p:cNvSpPr>
            <a:spLocks noGrp="1"/>
          </p:cNvSpPr>
          <p:nvPr>
            <p:ph type="dt" sz="half" idx="10"/>
          </p:nvPr>
        </p:nvSpPr>
        <p:spPr>
          <a:xfrm>
            <a:off x="338328" y="7260339"/>
            <a:ext cx="2057400" cy="347472"/>
          </a:xfrm>
        </p:spPr>
        <p:txBody>
          <a:bodyPr/>
          <a:lstStyle/>
          <a:p>
            <a:fld id="{C7324B07-F510-4AE0-9F5A-324E920CB5E3}" type="datetime1">
              <a:rPr lang="en-US" smtClean="0"/>
              <a:pPr/>
              <a:t>5/5/2016</a:t>
            </a:fld>
            <a:endParaRPr lang="en-US"/>
          </a:p>
        </p:txBody>
      </p:sp>
      <p:sp>
        <p:nvSpPr>
          <p:cNvPr id="12" name="Footer Placeholder 4"/>
          <p:cNvSpPr>
            <a:spLocks noGrp="1"/>
          </p:cNvSpPr>
          <p:nvPr>
            <p:ph type="ftr" sz="quarter" idx="11"/>
          </p:nvPr>
        </p:nvSpPr>
        <p:spPr>
          <a:xfrm>
            <a:off x="3436620" y="7260340"/>
            <a:ext cx="3185160" cy="356616"/>
          </a:xfrm>
        </p:spPr>
        <p:txBody>
          <a:bodyPr/>
          <a:lstStyle/>
          <a:p>
            <a:endParaRPr lang="en-US"/>
          </a:p>
        </p:txBody>
      </p:sp>
      <p:sp>
        <p:nvSpPr>
          <p:cNvPr id="13" name="Slide Number Placeholder 5"/>
          <p:cNvSpPr>
            <a:spLocks noGrp="1"/>
          </p:cNvSpPr>
          <p:nvPr>
            <p:ph type="sldNum" sz="quarter" idx="12"/>
          </p:nvPr>
        </p:nvSpPr>
        <p:spPr>
          <a:xfrm>
            <a:off x="7360920" y="7260340"/>
            <a:ext cx="2346960" cy="356616"/>
          </a:xfrm>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8328" y="1188723"/>
            <a:ext cx="9372600" cy="1837944"/>
          </a:xfrm>
        </p:spPr>
        <p:txBody>
          <a:bodyPr>
            <a:normAutofit/>
          </a:bodyPr>
          <a:lstStyle>
            <a:lvl1pPr algn="ctr">
              <a:defRPr sz="4500"/>
            </a:lvl1pPr>
          </a:lstStyle>
          <a:p>
            <a:r>
              <a:rPr lang="en-US" dirty="0" smtClean="0"/>
              <a:t>Click to edit Master title style</a:t>
            </a:r>
            <a:endParaRPr lang="en-US" dirty="0"/>
          </a:p>
        </p:txBody>
      </p:sp>
      <p:sp>
        <p:nvSpPr>
          <p:cNvPr id="3" name="Subtitle 2"/>
          <p:cNvSpPr>
            <a:spLocks noGrp="1"/>
          </p:cNvSpPr>
          <p:nvPr>
            <p:ph type="subTitle" idx="1"/>
          </p:nvPr>
        </p:nvSpPr>
        <p:spPr>
          <a:xfrm>
            <a:off x="338328" y="3364992"/>
            <a:ext cx="9372600" cy="2980944"/>
          </a:xfrm>
        </p:spPr>
        <p:txBody>
          <a:bodyPr anchor="ctr" anchorCtr="0">
            <a:normAutofit/>
          </a:bodyPr>
          <a:lstStyle>
            <a:lvl1pPr marL="0" indent="0" algn="ctr">
              <a:buNone/>
              <a:defRPr sz="3100" b="1">
                <a:solidFill>
                  <a:srgbClr val="000000"/>
                </a:solidFill>
              </a:defRPr>
            </a:lvl1pPr>
            <a:lvl2pPr marL="509174" indent="0" algn="ctr">
              <a:buNone/>
              <a:defRPr>
                <a:solidFill>
                  <a:schemeClr val="tx1">
                    <a:tint val="75000"/>
                  </a:schemeClr>
                </a:solidFill>
              </a:defRPr>
            </a:lvl2pPr>
            <a:lvl3pPr marL="1018348" indent="0" algn="ctr">
              <a:buNone/>
              <a:defRPr>
                <a:solidFill>
                  <a:schemeClr val="tx1">
                    <a:tint val="75000"/>
                  </a:schemeClr>
                </a:solidFill>
              </a:defRPr>
            </a:lvl3pPr>
            <a:lvl4pPr marL="1527523" indent="0" algn="ctr">
              <a:buNone/>
              <a:defRPr>
                <a:solidFill>
                  <a:schemeClr val="tx1">
                    <a:tint val="75000"/>
                  </a:schemeClr>
                </a:solidFill>
              </a:defRPr>
            </a:lvl4pPr>
            <a:lvl5pPr marL="2036696" indent="0" algn="ctr">
              <a:buNone/>
              <a:defRPr>
                <a:solidFill>
                  <a:schemeClr val="tx1">
                    <a:tint val="75000"/>
                  </a:schemeClr>
                </a:solidFill>
              </a:defRPr>
            </a:lvl5pPr>
            <a:lvl6pPr marL="2545871" indent="0" algn="ctr">
              <a:buNone/>
              <a:defRPr>
                <a:solidFill>
                  <a:schemeClr val="tx1">
                    <a:tint val="75000"/>
                  </a:schemeClr>
                </a:solidFill>
              </a:defRPr>
            </a:lvl6pPr>
            <a:lvl7pPr marL="3055043" indent="0" algn="ctr">
              <a:buNone/>
              <a:defRPr>
                <a:solidFill>
                  <a:schemeClr val="tx1">
                    <a:tint val="75000"/>
                  </a:schemeClr>
                </a:solidFill>
              </a:defRPr>
            </a:lvl7pPr>
            <a:lvl8pPr marL="3564219" indent="0" algn="ctr">
              <a:buNone/>
              <a:defRPr>
                <a:solidFill>
                  <a:schemeClr val="tx1">
                    <a:tint val="75000"/>
                  </a:schemeClr>
                </a:solidFill>
              </a:defRPr>
            </a:lvl8pPr>
            <a:lvl9pPr marL="407339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ED670843-75F1-451F-B1F5-734376F7FF23}" type="datetime1">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cxnSp>
        <p:nvCxnSpPr>
          <p:cNvPr id="8" name="Straight Connector 7"/>
          <p:cNvCxnSpPr/>
          <p:nvPr userDrawn="1"/>
        </p:nvCxnSpPr>
        <p:spPr>
          <a:xfrm>
            <a:off x="338328" y="3172968"/>
            <a:ext cx="9372600" cy="0"/>
          </a:xfrm>
          <a:prstGeom prst="line">
            <a:avLst/>
          </a:prstGeom>
          <a:ln w="31750">
            <a:solidFill>
              <a:srgbClr val="0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marL="1970752" indent="-252295" algn="l" rtl="0" eaLnBrk="1" fontAlgn="base" hangingPunct="1">
              <a:lnSpc>
                <a:spcPct val="85000"/>
              </a:lnSpc>
              <a:spcBef>
                <a:spcPct val="15000"/>
              </a:spcBef>
              <a:spcAft>
                <a:spcPct val="0"/>
              </a:spcAft>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marL="1970752" lvl="4" indent="-252295" algn="l" rtl="0" eaLnBrk="1" fontAlgn="base" hangingPunct="1">
              <a:lnSpc>
                <a:spcPct val="85000"/>
              </a:lnSpc>
              <a:spcBef>
                <a:spcPct val="15000"/>
              </a:spcBef>
              <a:spcAft>
                <a:spcPct val="0"/>
              </a:spcAft>
              <a:buChar char="•"/>
            </a:pPr>
            <a:r>
              <a:rPr lang="en-US" dirty="0" smtClean="0"/>
              <a:t>Fifth level</a:t>
            </a:r>
            <a:endParaRPr lang="en-US" dirty="0"/>
          </a:p>
        </p:txBody>
      </p:sp>
      <p:sp>
        <p:nvSpPr>
          <p:cNvPr id="4" name="Date Placeholder 3"/>
          <p:cNvSpPr>
            <a:spLocks noGrp="1"/>
          </p:cNvSpPr>
          <p:nvPr>
            <p:ph type="dt" sz="half" idx="10"/>
          </p:nvPr>
        </p:nvSpPr>
        <p:spPr/>
        <p:txBody>
          <a:bodyPr/>
          <a:lstStyle/>
          <a:p>
            <a:fld id="{C6FF5B84-85D0-405A-AB03-8A5A108CBD3D}" type="datetime1">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
        <p:nvSpPr>
          <p:cNvPr id="7" name="Line 38"/>
          <p:cNvSpPr>
            <a:spLocks noChangeShapeType="1"/>
          </p:cNvSpPr>
          <p:nvPr userDrawn="1"/>
        </p:nvSpPr>
        <p:spPr bwMode="auto">
          <a:xfrm>
            <a:off x="331791" y="2289175"/>
            <a:ext cx="9372600" cy="0"/>
          </a:xfrm>
          <a:prstGeom prst="line">
            <a:avLst/>
          </a:prstGeom>
          <a:noFill/>
          <a:ln w="19050">
            <a:solidFill>
              <a:srgbClr val="000000"/>
            </a:solidFill>
            <a:round/>
            <a:headEnd/>
            <a:tailEnd/>
          </a:ln>
          <a:effectLst/>
        </p:spPr>
        <p:txBody>
          <a:bodyPr wrap="none" lIns="101835" tIns="50917" rIns="101835" bIns="50917" anchor="ctr"/>
          <a:lstStyle/>
          <a:p>
            <a:pPr>
              <a:defRPr/>
            </a:pPr>
            <a:endParaRPr lang="en-US">
              <a:latin typeface="Arial" pitchFamily="34" charset="0"/>
              <a:cs typeface="Arial" pitchFamily="34" charset="0"/>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4994492"/>
            <a:ext cx="8549640" cy="1543685"/>
          </a:xfrm>
        </p:spPr>
        <p:txBody>
          <a:bodyPr anchor="t"/>
          <a:lstStyle>
            <a:lvl1pPr algn="l">
              <a:defRPr sz="4500" b="1" cap="all"/>
            </a:lvl1pPr>
          </a:lstStyle>
          <a:p>
            <a:r>
              <a:rPr lang="en-US" smtClean="0"/>
              <a:t>Click to edit Master title style</a:t>
            </a:r>
            <a:endParaRPr lang="en-US"/>
          </a:p>
        </p:txBody>
      </p:sp>
      <p:sp>
        <p:nvSpPr>
          <p:cNvPr id="3" name="Text Placeholder 2"/>
          <p:cNvSpPr>
            <a:spLocks noGrp="1"/>
          </p:cNvSpPr>
          <p:nvPr>
            <p:ph type="body" idx="1"/>
          </p:nvPr>
        </p:nvSpPr>
        <p:spPr>
          <a:xfrm>
            <a:off x="794544" y="3294275"/>
            <a:ext cx="8549640" cy="1700212"/>
          </a:xfrm>
        </p:spPr>
        <p:txBody>
          <a:bodyPr anchor="b"/>
          <a:lstStyle>
            <a:lvl1pPr marL="0" indent="0">
              <a:buNone/>
              <a:defRPr sz="2200">
                <a:solidFill>
                  <a:schemeClr val="tx1">
                    <a:tint val="75000"/>
                  </a:schemeClr>
                </a:solidFill>
              </a:defRPr>
            </a:lvl1pPr>
            <a:lvl2pPr marL="509174" indent="0">
              <a:buNone/>
              <a:defRPr sz="2000">
                <a:solidFill>
                  <a:schemeClr val="tx1">
                    <a:tint val="75000"/>
                  </a:schemeClr>
                </a:solidFill>
              </a:defRPr>
            </a:lvl2pPr>
            <a:lvl3pPr marL="1018348" indent="0">
              <a:buNone/>
              <a:defRPr sz="1800">
                <a:solidFill>
                  <a:schemeClr val="tx1">
                    <a:tint val="75000"/>
                  </a:schemeClr>
                </a:solidFill>
              </a:defRPr>
            </a:lvl3pPr>
            <a:lvl4pPr marL="1527523" indent="0">
              <a:buNone/>
              <a:defRPr sz="1600">
                <a:solidFill>
                  <a:schemeClr val="tx1">
                    <a:tint val="75000"/>
                  </a:schemeClr>
                </a:solidFill>
              </a:defRPr>
            </a:lvl4pPr>
            <a:lvl5pPr marL="2036696" indent="0">
              <a:buNone/>
              <a:defRPr sz="1600">
                <a:solidFill>
                  <a:schemeClr val="tx1">
                    <a:tint val="75000"/>
                  </a:schemeClr>
                </a:solidFill>
              </a:defRPr>
            </a:lvl5pPr>
            <a:lvl6pPr marL="2545871" indent="0">
              <a:buNone/>
              <a:defRPr sz="1600">
                <a:solidFill>
                  <a:schemeClr val="tx1">
                    <a:tint val="75000"/>
                  </a:schemeClr>
                </a:solidFill>
              </a:defRPr>
            </a:lvl6pPr>
            <a:lvl7pPr marL="3055043" indent="0">
              <a:buNone/>
              <a:defRPr sz="1600">
                <a:solidFill>
                  <a:schemeClr val="tx1">
                    <a:tint val="75000"/>
                  </a:schemeClr>
                </a:solidFill>
              </a:defRPr>
            </a:lvl7pPr>
            <a:lvl8pPr marL="3564219" indent="0">
              <a:buNone/>
              <a:defRPr sz="1600">
                <a:solidFill>
                  <a:schemeClr val="tx1">
                    <a:tint val="75000"/>
                  </a:schemeClr>
                </a:solidFill>
              </a:defRPr>
            </a:lvl8pPr>
            <a:lvl9pPr marL="407339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FA165A-CF9F-496E-9529-12943221BD65}" type="datetime1">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1752" y="2212848"/>
            <a:ext cx="4645152" cy="473659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113020" y="2212848"/>
            <a:ext cx="4645152" cy="473659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5747C2A4-8B79-4BC4-95CC-AA10B1893934}" type="datetime1">
              <a:rPr lang="en-US" smtClean="0"/>
              <a:pPr/>
              <a:t>5/5/2016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4" y="2359152"/>
            <a:ext cx="4444207" cy="725064"/>
          </a:xfrm>
        </p:spPr>
        <p:txBody>
          <a:bodyPr anchor="b"/>
          <a:lstStyle>
            <a:lvl1pPr marL="0" indent="0">
              <a:buNone/>
              <a:defRPr sz="2700" b="1"/>
            </a:lvl1pPr>
            <a:lvl2pPr marL="509174" indent="0">
              <a:buNone/>
              <a:defRPr sz="2200" b="1"/>
            </a:lvl2pPr>
            <a:lvl3pPr marL="1018348" indent="0">
              <a:buNone/>
              <a:defRPr sz="2000" b="1"/>
            </a:lvl3pPr>
            <a:lvl4pPr marL="1527523" indent="0">
              <a:buNone/>
              <a:defRPr sz="1800" b="1"/>
            </a:lvl4pPr>
            <a:lvl5pPr marL="2036696" indent="0">
              <a:buNone/>
              <a:defRPr sz="1800" b="1"/>
            </a:lvl5pPr>
            <a:lvl6pPr marL="2545871" indent="0">
              <a:buNone/>
              <a:defRPr sz="1800" b="1"/>
            </a:lvl6pPr>
            <a:lvl7pPr marL="3055043" indent="0">
              <a:buNone/>
              <a:defRPr sz="1800" b="1"/>
            </a:lvl7pPr>
            <a:lvl8pPr marL="3564219" indent="0">
              <a:buNone/>
              <a:defRPr sz="1800" b="1"/>
            </a:lvl8pPr>
            <a:lvl9pPr marL="4073390" indent="0">
              <a:buNone/>
              <a:defRPr sz="1800" b="1"/>
            </a:lvl9pPr>
          </a:lstStyle>
          <a:p>
            <a:pPr lvl="0"/>
            <a:r>
              <a:rPr lang="en-US" dirty="0" smtClean="0"/>
              <a:t>Click to edit Master text styles</a:t>
            </a:r>
          </a:p>
        </p:txBody>
      </p:sp>
      <p:sp>
        <p:nvSpPr>
          <p:cNvPr id="4" name="Content Placeholder 3"/>
          <p:cNvSpPr>
            <a:spLocks noGrp="1"/>
          </p:cNvSpPr>
          <p:nvPr>
            <p:ph sz="half" idx="2"/>
          </p:nvPr>
        </p:nvSpPr>
        <p:spPr>
          <a:xfrm>
            <a:off x="502921" y="3127248"/>
            <a:ext cx="4444207" cy="3822192"/>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5109532" y="2359152"/>
            <a:ext cx="4445953" cy="725064"/>
          </a:xfrm>
        </p:spPr>
        <p:txBody>
          <a:bodyPr anchor="b"/>
          <a:lstStyle>
            <a:lvl1pPr marL="0" indent="0">
              <a:buNone/>
              <a:defRPr sz="2700" b="1"/>
            </a:lvl1pPr>
            <a:lvl2pPr marL="509174" indent="0">
              <a:buNone/>
              <a:defRPr sz="2200" b="1"/>
            </a:lvl2pPr>
            <a:lvl3pPr marL="1018348" indent="0">
              <a:buNone/>
              <a:defRPr sz="2000" b="1"/>
            </a:lvl3pPr>
            <a:lvl4pPr marL="1527523" indent="0">
              <a:buNone/>
              <a:defRPr sz="1800" b="1"/>
            </a:lvl4pPr>
            <a:lvl5pPr marL="2036696" indent="0">
              <a:buNone/>
              <a:defRPr sz="1800" b="1"/>
            </a:lvl5pPr>
            <a:lvl6pPr marL="2545871" indent="0">
              <a:buNone/>
              <a:defRPr sz="1800" b="1"/>
            </a:lvl6pPr>
            <a:lvl7pPr marL="3055043" indent="0">
              <a:buNone/>
              <a:defRPr sz="1800" b="1"/>
            </a:lvl7pPr>
            <a:lvl8pPr marL="3564219" indent="0">
              <a:buNone/>
              <a:defRPr sz="1800" b="1"/>
            </a:lvl8pPr>
            <a:lvl9pPr marL="4073390" indent="0">
              <a:buNone/>
              <a:defRPr sz="1800" b="1"/>
            </a:lvl9pPr>
          </a:lstStyle>
          <a:p>
            <a:pPr lvl="0"/>
            <a:r>
              <a:rPr lang="en-US" dirty="0" smtClean="0"/>
              <a:t>Click to edit Master text styles</a:t>
            </a:r>
          </a:p>
        </p:txBody>
      </p:sp>
      <p:sp>
        <p:nvSpPr>
          <p:cNvPr id="6" name="Content Placeholder 5"/>
          <p:cNvSpPr>
            <a:spLocks noGrp="1"/>
          </p:cNvSpPr>
          <p:nvPr>
            <p:ph sz="quarter" idx="4"/>
          </p:nvPr>
        </p:nvSpPr>
        <p:spPr>
          <a:xfrm>
            <a:off x="5109532" y="3127248"/>
            <a:ext cx="4445953" cy="3822192"/>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86C26801-979B-4C4C-B338-91E76B352BCE}" type="datetime1">
              <a:rPr lang="en-US" smtClean="0"/>
              <a:pPr/>
              <a:t>5/5/2016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13F577-2323-4ACB-99B4-2622E4565B26}" type="datetime1">
              <a:rPr lang="en-US" smtClean="0"/>
              <a:pPr/>
              <a:t>5/5/2016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4" y="2359152"/>
            <a:ext cx="4444207" cy="725064"/>
          </a:xfrm>
        </p:spPr>
        <p:txBody>
          <a:bodyPr anchor="b"/>
          <a:lstStyle>
            <a:lvl1pPr marL="0" indent="0">
              <a:buNone/>
              <a:defRPr sz="2700" b="1"/>
            </a:lvl1pPr>
            <a:lvl2pPr marL="509174" indent="0">
              <a:buNone/>
              <a:defRPr sz="2200" b="1"/>
            </a:lvl2pPr>
            <a:lvl3pPr marL="1018348" indent="0">
              <a:buNone/>
              <a:defRPr sz="2000" b="1"/>
            </a:lvl3pPr>
            <a:lvl4pPr marL="1527523" indent="0">
              <a:buNone/>
              <a:defRPr sz="1800" b="1"/>
            </a:lvl4pPr>
            <a:lvl5pPr marL="2036696" indent="0">
              <a:buNone/>
              <a:defRPr sz="1800" b="1"/>
            </a:lvl5pPr>
            <a:lvl6pPr marL="2545871" indent="0">
              <a:buNone/>
              <a:defRPr sz="1800" b="1"/>
            </a:lvl6pPr>
            <a:lvl7pPr marL="3055043" indent="0">
              <a:buNone/>
              <a:defRPr sz="1800" b="1"/>
            </a:lvl7pPr>
            <a:lvl8pPr marL="3564219" indent="0">
              <a:buNone/>
              <a:defRPr sz="1800" b="1"/>
            </a:lvl8pPr>
            <a:lvl9pPr marL="4073390"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02921" y="3127248"/>
            <a:ext cx="4444207" cy="3822192"/>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09532" y="2359152"/>
            <a:ext cx="4445953" cy="725064"/>
          </a:xfrm>
        </p:spPr>
        <p:txBody>
          <a:bodyPr anchor="b"/>
          <a:lstStyle>
            <a:lvl1pPr marL="0" indent="0">
              <a:buNone/>
              <a:defRPr sz="2700" b="1"/>
            </a:lvl1pPr>
            <a:lvl2pPr marL="509174" indent="0">
              <a:buNone/>
              <a:defRPr sz="2200" b="1"/>
            </a:lvl2pPr>
            <a:lvl3pPr marL="1018348" indent="0">
              <a:buNone/>
              <a:defRPr sz="2000" b="1"/>
            </a:lvl3pPr>
            <a:lvl4pPr marL="1527523" indent="0">
              <a:buNone/>
              <a:defRPr sz="1800" b="1"/>
            </a:lvl4pPr>
            <a:lvl5pPr marL="2036696" indent="0">
              <a:buNone/>
              <a:defRPr sz="1800" b="1"/>
            </a:lvl5pPr>
            <a:lvl6pPr marL="2545871" indent="0">
              <a:buNone/>
              <a:defRPr sz="1800" b="1"/>
            </a:lvl6pPr>
            <a:lvl7pPr marL="3055043" indent="0">
              <a:buNone/>
              <a:defRPr sz="1800" b="1"/>
            </a:lvl7pPr>
            <a:lvl8pPr marL="3564219" indent="0">
              <a:buNone/>
              <a:defRPr sz="1800" b="1"/>
            </a:lvl8pPr>
            <a:lvl9pPr marL="4073390"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109532" y="3127248"/>
            <a:ext cx="4445953" cy="3822192"/>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68BD8EA-2B89-4947-8ABE-BBE08C73245A}" type="datetime1">
              <a:rPr lang="en-US" smtClean="0"/>
              <a:pPr/>
              <a:t>5/5/2016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8C0E20-AB73-4504-B657-62FC9E10538C}" type="datetime1">
              <a:rPr lang="en-US" smtClean="0"/>
              <a:pPr/>
              <a:t>5/5/2016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
        <p:nvSpPr>
          <p:cNvPr id="5" name="Title 1"/>
          <p:cNvSpPr>
            <a:spLocks noGrp="1"/>
          </p:cNvSpPr>
          <p:nvPr>
            <p:ph type="title"/>
          </p:nvPr>
        </p:nvSpPr>
        <p:spPr>
          <a:xfrm>
            <a:off x="329184" y="1124715"/>
            <a:ext cx="9372600" cy="1033272"/>
          </a:xfrm>
        </p:spPr>
        <p:txBody>
          <a:bodyPr/>
          <a:lstStyle/>
          <a:p>
            <a:r>
              <a:rPr lang="en-US" smtClean="0"/>
              <a:t>Click to edit Master title style</a:t>
            </a:r>
            <a:endParaRPr lang="en-US"/>
          </a:p>
        </p:txBody>
      </p:sp>
      <p:sp>
        <p:nvSpPr>
          <p:cNvPr id="6" name="Content Placeholder 2"/>
          <p:cNvSpPr>
            <a:spLocks noGrp="1"/>
          </p:cNvSpPr>
          <p:nvPr>
            <p:ph idx="1"/>
          </p:nvPr>
        </p:nvSpPr>
        <p:spPr>
          <a:xfrm>
            <a:off x="329184" y="2377440"/>
            <a:ext cx="9372600" cy="47914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txBox="1">
            <a:spLocks/>
          </p:cNvSpPr>
          <p:nvPr userDrawn="1"/>
        </p:nvSpPr>
        <p:spPr>
          <a:xfrm>
            <a:off x="338328" y="7260339"/>
            <a:ext cx="2057400" cy="347472"/>
          </a:xfrm>
          <a:prstGeom prst="rect">
            <a:avLst/>
          </a:prstGeom>
        </p:spPr>
        <p:txBody>
          <a:bodyPr vert="horz" lIns="101835" tIns="50917" rIns="101835" bIns="50917" rtlCol="0" anchor="ctr"/>
          <a:lstStyle/>
          <a:p>
            <a:pPr marL="0" marR="0" lvl="0" indent="0" algn="l" defTabSz="1018348" rtl="0" eaLnBrk="1" fontAlgn="auto" latinLnBrk="0" hangingPunct="1">
              <a:lnSpc>
                <a:spcPct val="100000"/>
              </a:lnSpc>
              <a:spcBef>
                <a:spcPts val="0"/>
              </a:spcBef>
              <a:spcAft>
                <a:spcPts val="0"/>
              </a:spcAft>
              <a:buClrTx/>
              <a:buSzTx/>
              <a:buFontTx/>
              <a:buNone/>
              <a:tabLst/>
              <a:defRPr/>
            </a:pPr>
            <a:fld id="{B6CAB80B-39B1-40A9-9D70-E337B97384B5}" type="datetimeFigureOut">
              <a:rPr kumimoji="0" lang="en-US" sz="16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l" defTabSz="1018348" rtl="0" eaLnBrk="1" fontAlgn="auto" latinLnBrk="0" hangingPunct="1">
                <a:lnSpc>
                  <a:spcPct val="100000"/>
                </a:lnSpc>
                <a:spcBef>
                  <a:spcPts val="0"/>
                </a:spcBef>
                <a:spcAft>
                  <a:spcPts val="0"/>
                </a:spcAft>
                <a:buClrTx/>
                <a:buSzTx/>
                <a:buFontTx/>
                <a:buNone/>
                <a:tabLst/>
                <a:defRPr/>
              </a:pPr>
              <a:t>5/5/2016</a:t>
            </a:fld>
            <a:endParaRPr kumimoji="0" lang="en-US" sz="16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8" name="Slide Number Placeholder 5"/>
          <p:cNvSpPr txBox="1">
            <a:spLocks/>
          </p:cNvSpPr>
          <p:nvPr userDrawn="1"/>
        </p:nvSpPr>
        <p:spPr>
          <a:xfrm>
            <a:off x="7360920" y="7260340"/>
            <a:ext cx="2346960" cy="356616"/>
          </a:xfrm>
          <a:prstGeom prst="rect">
            <a:avLst/>
          </a:prstGeom>
        </p:spPr>
        <p:txBody>
          <a:bodyPr vert="horz" lIns="101835" tIns="50917" rIns="101835" bIns="50917" rtlCol="0" anchor="ctr"/>
          <a:lstStyle/>
          <a:p>
            <a:pPr marL="0" marR="0" lvl="0" indent="0" algn="r" defTabSz="1018348"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9" name="Line 38"/>
          <p:cNvSpPr>
            <a:spLocks noChangeShapeType="1"/>
          </p:cNvSpPr>
          <p:nvPr userDrawn="1"/>
        </p:nvSpPr>
        <p:spPr bwMode="auto">
          <a:xfrm>
            <a:off x="331791" y="2289175"/>
            <a:ext cx="9372600" cy="0"/>
          </a:xfrm>
          <a:prstGeom prst="line">
            <a:avLst/>
          </a:prstGeom>
          <a:noFill/>
          <a:ln w="19050">
            <a:solidFill>
              <a:srgbClr val="000000"/>
            </a:solidFill>
            <a:round/>
            <a:headEnd/>
            <a:tailEnd/>
          </a:ln>
          <a:effectLst/>
        </p:spPr>
        <p:txBody>
          <a:bodyPr wrap="none" lIns="101835" tIns="50917" rIns="101835" bIns="50917" anchor="ctr"/>
          <a:lstStyle/>
          <a:p>
            <a:pPr>
              <a:defRPr/>
            </a:pPr>
            <a:endParaRPr lang="en-US">
              <a:latin typeface="Arial" pitchFamily="34" charset="0"/>
              <a:cs typeface="Arial" pitchFamily="34" charset="0"/>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5" y="1298448"/>
            <a:ext cx="3309144" cy="1316990"/>
          </a:xfrm>
        </p:spPr>
        <p:txBody>
          <a:bodyPr anchor="b"/>
          <a:lstStyle>
            <a:lvl1pPr algn="l">
              <a:defRPr sz="2200" b="1"/>
            </a:lvl1pPr>
          </a:lstStyle>
          <a:p>
            <a:r>
              <a:rPr lang="en-US" dirty="0" smtClean="0"/>
              <a:t>Click to edit Master title style</a:t>
            </a:r>
            <a:endParaRPr lang="en-US" dirty="0"/>
          </a:p>
        </p:txBody>
      </p:sp>
      <p:sp>
        <p:nvSpPr>
          <p:cNvPr id="3" name="Content Placeholder 2"/>
          <p:cNvSpPr>
            <a:spLocks noGrp="1"/>
          </p:cNvSpPr>
          <p:nvPr>
            <p:ph idx="1"/>
          </p:nvPr>
        </p:nvSpPr>
        <p:spPr>
          <a:xfrm>
            <a:off x="3932555" y="1298448"/>
            <a:ext cx="5622925" cy="5669280"/>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502925" y="2670048"/>
            <a:ext cx="3309144" cy="4279392"/>
          </a:xfrm>
        </p:spPr>
        <p:txBody>
          <a:bodyPr/>
          <a:lstStyle>
            <a:lvl1pPr marL="0" indent="0">
              <a:buNone/>
              <a:defRPr sz="1600"/>
            </a:lvl1pPr>
            <a:lvl2pPr marL="509174" indent="0">
              <a:buNone/>
              <a:defRPr sz="1300"/>
            </a:lvl2pPr>
            <a:lvl3pPr marL="1018348" indent="0">
              <a:buNone/>
              <a:defRPr sz="1100"/>
            </a:lvl3pPr>
            <a:lvl4pPr marL="1527523" indent="0">
              <a:buNone/>
              <a:defRPr sz="1000"/>
            </a:lvl4pPr>
            <a:lvl5pPr marL="2036696" indent="0">
              <a:buNone/>
              <a:defRPr sz="1000"/>
            </a:lvl5pPr>
            <a:lvl6pPr marL="2545871" indent="0">
              <a:buNone/>
              <a:defRPr sz="1000"/>
            </a:lvl6pPr>
            <a:lvl7pPr marL="3055043" indent="0">
              <a:buNone/>
              <a:defRPr sz="1000"/>
            </a:lvl7pPr>
            <a:lvl8pPr marL="3564219" indent="0">
              <a:buNone/>
              <a:defRPr sz="1000"/>
            </a:lvl8pPr>
            <a:lvl9pPr marL="4073390" indent="0">
              <a:buNone/>
              <a:defRPr sz="10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F9643695-8ECD-498F-B722-D9A8A067E380}" type="datetime1">
              <a:rPr lang="en-US" smtClean="0"/>
              <a:pPr/>
              <a:t>5/5/2016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5440680"/>
            <a:ext cx="6035040" cy="642303"/>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971517" y="1143002"/>
            <a:ext cx="6035040" cy="4215383"/>
          </a:xfrm>
        </p:spPr>
        <p:txBody>
          <a:bodyPr/>
          <a:lstStyle>
            <a:lvl1pPr marL="0" indent="0">
              <a:buNone/>
              <a:defRPr sz="3600"/>
            </a:lvl1pPr>
            <a:lvl2pPr marL="509174" indent="0">
              <a:buNone/>
              <a:defRPr sz="3100"/>
            </a:lvl2pPr>
            <a:lvl3pPr marL="1018348" indent="0">
              <a:buNone/>
              <a:defRPr sz="2700"/>
            </a:lvl3pPr>
            <a:lvl4pPr marL="1527523" indent="0">
              <a:buNone/>
              <a:defRPr sz="2200"/>
            </a:lvl4pPr>
            <a:lvl5pPr marL="2036696" indent="0">
              <a:buNone/>
              <a:defRPr sz="2200"/>
            </a:lvl5pPr>
            <a:lvl6pPr marL="2545871" indent="0">
              <a:buNone/>
              <a:defRPr sz="2200"/>
            </a:lvl6pPr>
            <a:lvl7pPr marL="3055043" indent="0">
              <a:buNone/>
              <a:defRPr sz="2200"/>
            </a:lvl7pPr>
            <a:lvl8pPr marL="3564219" indent="0">
              <a:buNone/>
              <a:defRPr sz="2200"/>
            </a:lvl8pPr>
            <a:lvl9pPr marL="4073390" indent="0">
              <a:buNone/>
              <a:defRPr sz="2200"/>
            </a:lvl9pPr>
          </a:lstStyle>
          <a:p>
            <a:endParaRPr lang="en-US"/>
          </a:p>
        </p:txBody>
      </p:sp>
      <p:sp>
        <p:nvSpPr>
          <p:cNvPr id="4" name="Text Placeholder 3"/>
          <p:cNvSpPr>
            <a:spLocks noGrp="1"/>
          </p:cNvSpPr>
          <p:nvPr>
            <p:ph type="body" sz="half" idx="2"/>
          </p:nvPr>
        </p:nvSpPr>
        <p:spPr>
          <a:xfrm>
            <a:off x="1971517" y="6082983"/>
            <a:ext cx="6035040" cy="912177"/>
          </a:xfrm>
        </p:spPr>
        <p:txBody>
          <a:bodyPr/>
          <a:lstStyle>
            <a:lvl1pPr marL="0" indent="0">
              <a:buNone/>
              <a:defRPr sz="1600"/>
            </a:lvl1pPr>
            <a:lvl2pPr marL="509174" indent="0">
              <a:buNone/>
              <a:defRPr sz="1300"/>
            </a:lvl2pPr>
            <a:lvl3pPr marL="1018348" indent="0">
              <a:buNone/>
              <a:defRPr sz="1100"/>
            </a:lvl3pPr>
            <a:lvl4pPr marL="1527523" indent="0">
              <a:buNone/>
              <a:defRPr sz="1000"/>
            </a:lvl4pPr>
            <a:lvl5pPr marL="2036696" indent="0">
              <a:buNone/>
              <a:defRPr sz="1000"/>
            </a:lvl5pPr>
            <a:lvl6pPr marL="2545871" indent="0">
              <a:buNone/>
              <a:defRPr sz="1000"/>
            </a:lvl6pPr>
            <a:lvl7pPr marL="3055043" indent="0">
              <a:buNone/>
              <a:defRPr sz="1000"/>
            </a:lvl7pPr>
            <a:lvl8pPr marL="3564219" indent="0">
              <a:buNone/>
              <a:defRPr sz="1000"/>
            </a:lvl8pPr>
            <a:lvl9pPr marL="407339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69047F-46A3-41B9-B6F7-6176FCBD36B3}" type="datetime1">
              <a:rPr lang="en-US" smtClean="0"/>
              <a:pPr/>
              <a:t>5/5/2016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EFE6E9-AFFA-41DD-B88E-B7E52B031903}" type="datetime1">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1216152"/>
            <a:ext cx="2263140" cy="5724144"/>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502920" y="1216152"/>
            <a:ext cx="6621780" cy="57241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CFE855-4301-4E37-AD8A-ED09471BC11B}" type="datetime1">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01752" y="2359156"/>
            <a:ext cx="9171432" cy="2881041"/>
          </a:xfrm>
          <a:noFill/>
          <a:ln w="9525">
            <a:noFill/>
            <a:miter lim="800000"/>
            <a:headEnd/>
            <a:tailEnd/>
          </a:ln>
          <a:effectLst/>
        </p:spPr>
        <p:txBody>
          <a:bodyPr lIns="101790" tIns="50896" rIns="101790" bIns="50896" numCol="6">
            <a:spAutoFit/>
          </a:bodyPr>
          <a:lstStyle>
            <a:lvl1pPr algn="l" defTabSz="1018579" rtl="0" fontAlgn="base">
              <a:lnSpc>
                <a:spcPts val="800"/>
              </a:lnSpc>
              <a:spcAft>
                <a:spcPct val="0"/>
              </a:spcAft>
              <a:buNone/>
              <a:defRPr lang="en-US" sz="900" b="1" kern="1200" smtClean="0">
                <a:solidFill>
                  <a:srgbClr val="000000"/>
                </a:solidFill>
                <a:latin typeface="Arial" pitchFamily="34" charset="0"/>
                <a:ea typeface="+mn-ea"/>
                <a:cs typeface="Arial" pitchFamily="34" charset="0"/>
              </a:defRPr>
            </a:lvl1pPr>
            <a:lvl2pPr algn="l" defTabSz="1018579" rtl="0" fontAlgn="base">
              <a:lnSpc>
                <a:spcPts val="800"/>
              </a:lnSpc>
              <a:spcAft>
                <a:spcPct val="0"/>
              </a:spcAft>
              <a:buNone/>
              <a:defRPr lang="en-US" sz="900" b="0" kern="1200" smtClean="0">
                <a:solidFill>
                  <a:srgbClr val="000000"/>
                </a:solidFill>
                <a:latin typeface="Arial" pitchFamily="34" charset="0"/>
                <a:ea typeface="+mn-ea"/>
                <a:cs typeface="Arial" pitchFamily="34" charset="0"/>
              </a:defRPr>
            </a:lvl2pPr>
            <a:lvl3pPr algn="l" defTabSz="1018579" rtl="0" fontAlgn="base">
              <a:lnSpc>
                <a:spcPts val="800"/>
              </a:lnSpc>
              <a:spcAft>
                <a:spcPct val="0"/>
              </a:spcAft>
              <a:buNone/>
              <a:defRPr lang="en-US" sz="900" b="0" kern="1200" smtClean="0">
                <a:solidFill>
                  <a:srgbClr val="000000"/>
                </a:solidFill>
                <a:latin typeface="Arial" pitchFamily="34" charset="0"/>
                <a:ea typeface="+mn-ea"/>
                <a:cs typeface="Arial" pitchFamily="34" charset="0"/>
              </a:defRPr>
            </a:lvl3pPr>
            <a:lvl4pPr algn="l" defTabSz="1018579" rtl="0" fontAlgn="base">
              <a:lnSpc>
                <a:spcPts val="800"/>
              </a:lnSpc>
              <a:spcAft>
                <a:spcPct val="0"/>
              </a:spcAft>
              <a:buNone/>
              <a:defRPr lang="en-US" sz="900" b="0" kern="1200" smtClean="0">
                <a:solidFill>
                  <a:srgbClr val="000000"/>
                </a:solidFill>
                <a:latin typeface="Arial" pitchFamily="34" charset="0"/>
                <a:ea typeface="+mn-ea"/>
                <a:cs typeface="Arial" pitchFamily="34" charset="0"/>
              </a:defRPr>
            </a:lvl4pPr>
            <a:lvl5pPr algn="l" defTabSz="1018579" rtl="0" fontAlgn="base">
              <a:lnSpc>
                <a:spcPts val="800"/>
              </a:lnSpc>
              <a:spcAft>
                <a:spcPct val="0"/>
              </a:spcAft>
              <a:buNone/>
              <a:defRPr lang="en-US" sz="900" b="0" kern="1200" dirty="0">
                <a:solidFill>
                  <a:srgbClr val="000000"/>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dt" sz="half" idx="10"/>
          </p:nvPr>
        </p:nvSpPr>
        <p:spPr>
          <a:ln/>
        </p:spPr>
        <p:txBody>
          <a:bodyPr/>
          <a:lstStyle>
            <a:lvl1pPr>
              <a:defRPr>
                <a:latin typeface="Arial" pitchFamily="34" charset="0"/>
                <a:cs typeface="Arial" pitchFamily="34" charset="0"/>
              </a:defRPr>
            </a:lvl1pPr>
          </a:lstStyle>
          <a:p>
            <a:pPr>
              <a:defRPr/>
            </a:pPr>
            <a:fld id="{FAE2F0B0-AA6A-43FA-8139-A597F20D8515}" type="datetime1">
              <a:rPr lang="en-US" smtClean="0"/>
              <a:pPr>
                <a:defRPr/>
              </a:pPr>
              <a:t>5/5/2016</a:t>
            </a:fld>
            <a:endParaRPr lang="en-US"/>
          </a:p>
        </p:txBody>
      </p:sp>
      <p:sp>
        <p:nvSpPr>
          <p:cNvPr id="5" name="Rectangle 6"/>
          <p:cNvSpPr>
            <a:spLocks noGrp="1" noChangeArrowheads="1"/>
          </p:cNvSpPr>
          <p:nvPr>
            <p:ph type="ftr" sz="quarter" idx="11"/>
          </p:nvPr>
        </p:nvSpPr>
        <p:spPr>
          <a:ln/>
        </p:spPr>
        <p:txBody>
          <a:bodyPr/>
          <a:lstStyle>
            <a:lvl1pPr>
              <a:defRPr>
                <a:latin typeface="Arial" pitchFamily="34" charset="0"/>
                <a:cs typeface="Arial" pitchFamily="34" charset="0"/>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atin typeface="Arial" pitchFamily="34" charset="0"/>
                <a:cs typeface="Arial" pitchFamily="34" charset="0"/>
              </a:defRPr>
            </a:lvl1p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MAPS">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anchor="t" anchorCtr="0">
            <a:noAutofit/>
          </a:bodyPr>
          <a:lstStyle>
            <a:lvl1pPr>
              <a:defRPr>
                <a:latin typeface="Arial" pitchFamily="34" charset="0"/>
                <a:cs typeface="Arial" pitchFamily="34" charset="0"/>
              </a:defRPr>
            </a:lvl1pPr>
          </a:lstStyle>
          <a:p>
            <a:r>
              <a:rPr lang="en-US" dirty="0" smtClean="0"/>
              <a:t>Click to edit Master title style</a:t>
            </a:r>
            <a:endParaRPr lang="en-US" dirty="0"/>
          </a:p>
        </p:txBody>
      </p:sp>
      <p:sp>
        <p:nvSpPr>
          <p:cNvPr id="4" name="Rectangle 5"/>
          <p:cNvSpPr>
            <a:spLocks noGrp="1" noChangeArrowheads="1"/>
          </p:cNvSpPr>
          <p:nvPr>
            <p:ph type="dt" sz="half" idx="10"/>
          </p:nvPr>
        </p:nvSpPr>
        <p:spPr>
          <a:ln/>
        </p:spPr>
        <p:txBody>
          <a:bodyPr/>
          <a:lstStyle>
            <a:lvl1pPr>
              <a:defRPr>
                <a:latin typeface="Arial" pitchFamily="34" charset="0"/>
                <a:cs typeface="Arial" pitchFamily="34" charset="0"/>
              </a:defRPr>
            </a:lvl1pPr>
          </a:lstStyle>
          <a:p>
            <a:pPr>
              <a:defRPr/>
            </a:pPr>
            <a:fld id="{45270CAA-465B-4596-9458-D562263F70BB}" type="datetime1">
              <a:rPr lang="en-US" smtClean="0"/>
              <a:pPr>
                <a:defRPr/>
              </a:pPr>
              <a:t>5/5/2016</a:t>
            </a:fld>
            <a:endParaRPr lang="en-US"/>
          </a:p>
        </p:txBody>
      </p:sp>
      <p:sp>
        <p:nvSpPr>
          <p:cNvPr id="5" name="Rectangle 6"/>
          <p:cNvSpPr>
            <a:spLocks noGrp="1" noChangeArrowheads="1"/>
          </p:cNvSpPr>
          <p:nvPr>
            <p:ph type="ftr" sz="quarter" idx="11"/>
          </p:nvPr>
        </p:nvSpPr>
        <p:spPr>
          <a:ln/>
        </p:spPr>
        <p:txBody>
          <a:bodyPr/>
          <a:lstStyle>
            <a:lvl1pPr>
              <a:defRPr>
                <a:latin typeface="Arial" pitchFamily="34" charset="0"/>
                <a:cs typeface="Arial" pitchFamily="34" charset="0"/>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atin typeface="Arial" pitchFamily="34" charset="0"/>
                <a:cs typeface="Arial" pitchFamily="34" charset="0"/>
              </a:defRPr>
            </a:lvl1pPr>
          </a:lstStyle>
          <a:p>
            <a:r>
              <a:rPr lang="en-US" dirty="0" smtClean="0"/>
              <a:t>Page </a:t>
            </a:r>
            <a:fld id="{01E16EBA-0216-4FA1-BFEC-225E79399361}" type="slidenum">
              <a:rPr lang="en-US" smtClean="0"/>
              <a:pPr/>
              <a:t>‹#›</a:t>
            </a:fld>
            <a:endParaRPr lang="en-US" dirty="0"/>
          </a:p>
        </p:txBody>
      </p:sp>
      <p:sp>
        <p:nvSpPr>
          <p:cNvPr id="7" name="Content Placeholder 2"/>
          <p:cNvSpPr>
            <a:spLocks noGrp="1"/>
          </p:cNvSpPr>
          <p:nvPr>
            <p:ph idx="1"/>
          </p:nvPr>
        </p:nvSpPr>
        <p:spPr>
          <a:xfrm>
            <a:off x="301752" y="2359152"/>
            <a:ext cx="9171432" cy="2880360"/>
          </a:xfrm>
          <a:noFill/>
          <a:ln w="9525">
            <a:noFill/>
            <a:miter lim="800000"/>
            <a:headEnd/>
            <a:tailEnd/>
          </a:ln>
          <a:effectLst/>
        </p:spPr>
        <p:txBody>
          <a:bodyPr wrap="square" lIns="101790" tIns="50896" rIns="101790" bIns="50896" numCol="6">
            <a:spAutoFit/>
          </a:bodyPr>
          <a:lstStyle>
            <a:lvl1pPr algn="l" defTabSz="1018579" rtl="0" eaLnBrk="1" fontAlgn="base" hangingPunct="1">
              <a:lnSpc>
                <a:spcPts val="800"/>
              </a:lnSpc>
              <a:spcBef>
                <a:spcPct val="25000"/>
              </a:spcBef>
              <a:spcAft>
                <a:spcPct val="0"/>
              </a:spcAft>
              <a:buNone/>
              <a:defRPr lang="en-US" sz="900" b="1" kern="1200" dirty="0" smtClean="0">
                <a:solidFill>
                  <a:srgbClr val="000000"/>
                </a:solidFill>
                <a:latin typeface="Arial" pitchFamily="34" charset="0"/>
                <a:ea typeface="+mn-ea"/>
                <a:cs typeface="Arial" pitchFamily="34" charset="0"/>
              </a:defRPr>
            </a:lvl1pPr>
            <a:lvl2pPr algn="l" defTabSz="1018579" rtl="0" eaLnBrk="1" fontAlgn="base" hangingPunct="1">
              <a:lnSpc>
                <a:spcPts val="800"/>
              </a:lnSpc>
              <a:spcBef>
                <a:spcPct val="25000"/>
              </a:spcBef>
              <a:spcAft>
                <a:spcPct val="0"/>
              </a:spcAft>
              <a:buNone/>
              <a:defRPr lang="en-US" sz="900" b="0" kern="1200" dirty="0" smtClean="0">
                <a:solidFill>
                  <a:srgbClr val="000000"/>
                </a:solidFill>
                <a:latin typeface="Arial" pitchFamily="34" charset="0"/>
                <a:ea typeface="+mn-ea"/>
                <a:cs typeface="Arial" pitchFamily="34" charset="0"/>
              </a:defRPr>
            </a:lvl2pPr>
            <a:lvl3pPr marL="1206442" algn="l" defTabSz="1018579" rtl="0" eaLnBrk="1" fontAlgn="base" hangingPunct="1">
              <a:lnSpc>
                <a:spcPts val="800"/>
              </a:lnSpc>
              <a:spcBef>
                <a:spcPct val="25000"/>
              </a:spcBef>
              <a:spcAft>
                <a:spcPct val="0"/>
              </a:spcAft>
              <a:buNone/>
              <a:defRPr lang="en-US" sz="900" b="0" kern="1200" dirty="0" smtClean="0">
                <a:solidFill>
                  <a:srgbClr val="000000"/>
                </a:solidFill>
                <a:latin typeface="Arial" pitchFamily="34" charset="0"/>
                <a:ea typeface="+mn-ea"/>
                <a:cs typeface="Arial" pitchFamily="34" charset="0"/>
              </a:defRPr>
            </a:lvl3pPr>
            <a:lvl4pPr marL="1590312" algn="l" defTabSz="1018579" rtl="0" eaLnBrk="1" fontAlgn="base" hangingPunct="1">
              <a:lnSpc>
                <a:spcPts val="800"/>
              </a:lnSpc>
              <a:spcBef>
                <a:spcPts val="162"/>
              </a:spcBef>
              <a:spcAft>
                <a:spcPct val="0"/>
              </a:spcAft>
              <a:buNone/>
              <a:defRPr lang="en-US" sz="900" b="0" kern="1200" dirty="0" smtClean="0">
                <a:solidFill>
                  <a:srgbClr val="000000"/>
                </a:solidFill>
                <a:latin typeface="Arial" pitchFamily="34" charset="0"/>
                <a:ea typeface="+mn-ea"/>
                <a:cs typeface="Arial" pitchFamily="34" charset="0"/>
              </a:defRPr>
            </a:lvl4pPr>
            <a:lvl5pPr marL="1974180" algn="l" defTabSz="1018579" rtl="0" eaLnBrk="1" fontAlgn="base" hangingPunct="1">
              <a:lnSpc>
                <a:spcPts val="800"/>
              </a:lnSpc>
              <a:spcBef>
                <a:spcPts val="162"/>
              </a:spcBef>
              <a:spcAft>
                <a:spcPct val="0"/>
              </a:spcAft>
              <a:buNone/>
              <a:defRPr lang="en-US" sz="900" b="0" kern="1200" dirty="0">
                <a:solidFill>
                  <a:srgbClr val="000000"/>
                </a:solidFill>
                <a:latin typeface="Arial" pitchFamily="34" charset="0"/>
                <a:ea typeface="+mn-ea"/>
                <a:cs typeface="Arial" pitchFamily="34" charset="0"/>
              </a:defRPr>
            </a:lvl5pPr>
          </a:lstStyle>
          <a:p>
            <a:pPr marL="318938" lvl="0" indent="-318938" algn="l" defTabSz="1018579" rtl="0" eaLnBrk="1" fontAlgn="base" hangingPunct="1">
              <a:lnSpc>
                <a:spcPts val="800"/>
              </a:lnSpc>
              <a:spcBef>
                <a:spcPct val="25000"/>
              </a:spcBef>
              <a:spcAft>
                <a:spcPct val="0"/>
              </a:spcAft>
              <a:buNone/>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7" name="Content Placeholder 6"/>
          <p:cNvSpPr>
            <a:spLocks noGrp="1"/>
          </p:cNvSpPr>
          <p:nvPr>
            <p:ph sz="quarter" idx="13"/>
          </p:nvPr>
        </p:nvSpPr>
        <p:spPr>
          <a:xfrm>
            <a:off x="381000" y="2667000"/>
            <a:ext cx="9304020" cy="1656864"/>
          </a:xfrm>
          <a:noFill/>
          <a:ln w="9525">
            <a:noFill/>
            <a:miter lim="800000"/>
            <a:headEnd/>
            <a:tailEnd/>
          </a:ln>
          <a:effectLst/>
        </p:spPr>
        <p:txBody>
          <a:bodyPr lIns="0" tIns="0" rIns="0" bIns="0">
            <a:spAutoFit/>
          </a:bodyPr>
          <a:lstStyle>
            <a:lvl1pPr algn="l" rtl="0" eaLnBrk="0" fontAlgn="base"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1pPr>
            <a:lvl2pPr algn="l" rtl="0" eaLnBrk="0" fontAlgn="base"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2pPr>
            <a:lvl3pPr algn="l" rtl="0" eaLnBrk="0" fontAlgn="base" hangingPunct="0">
              <a:lnSpc>
                <a:spcPct val="95000"/>
              </a:lnSpc>
              <a:spcBef>
                <a:spcPct val="0"/>
              </a:spcBef>
              <a:spcAft>
                <a:spcPct val="0"/>
              </a:spcAft>
              <a:buNone/>
              <a:defRPr lang="en-US" sz="2200" b="1" kern="1200" smtClean="0">
                <a:solidFill>
                  <a:srgbClr val="000000"/>
                </a:solidFill>
                <a:latin typeface="Arial" pitchFamily="34" charset="0"/>
                <a:ea typeface="+mn-ea"/>
                <a:cs typeface="Arial" pitchFamily="34" charset="0"/>
              </a:defRPr>
            </a:lvl3pPr>
            <a:lvl4pPr algn="l" rtl="0" eaLnBrk="0" fontAlgn="base" hangingPunct="0">
              <a:lnSpc>
                <a:spcPct val="95000"/>
              </a:lnSpc>
              <a:spcBef>
                <a:spcPct val="0"/>
              </a:spcBef>
              <a:spcAft>
                <a:spcPct val="0"/>
              </a:spcAft>
              <a:buNone/>
              <a:defRPr lang="en-US" sz="2200" b="1" kern="1200" smtClean="0">
                <a:solidFill>
                  <a:srgbClr val="000000"/>
                </a:solidFill>
                <a:latin typeface="Arial" pitchFamily="34" charset="0"/>
                <a:ea typeface="+mn-ea"/>
                <a:cs typeface="Arial" pitchFamily="34" charset="0"/>
              </a:defRPr>
            </a:lvl4pPr>
            <a:lvl5pPr algn="l" rtl="0" eaLnBrk="0" fontAlgn="base" hangingPunct="0">
              <a:lnSpc>
                <a:spcPct val="95000"/>
              </a:lnSpc>
              <a:spcBef>
                <a:spcPct val="0"/>
              </a:spcBef>
              <a:spcAft>
                <a:spcPct val="0"/>
              </a:spcAft>
              <a:buNone/>
              <a:defRPr lang="en-US" sz="2200" b="1" kern="1200" dirty="0">
                <a:solidFill>
                  <a:srgbClr val="000000"/>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Line 38"/>
          <p:cNvSpPr>
            <a:spLocks noChangeShapeType="1"/>
          </p:cNvSpPr>
          <p:nvPr userDrawn="1"/>
        </p:nvSpPr>
        <p:spPr bwMode="auto">
          <a:xfrm>
            <a:off x="329184" y="2286000"/>
            <a:ext cx="9372600" cy="0"/>
          </a:xfrm>
          <a:prstGeom prst="line">
            <a:avLst/>
          </a:prstGeom>
          <a:noFill/>
          <a:ln w="19050">
            <a:solidFill>
              <a:srgbClr val="000000"/>
            </a:solidFill>
            <a:round/>
            <a:headEnd/>
            <a:tailEnd/>
          </a:ln>
          <a:effectLst/>
        </p:spPr>
        <p:txBody>
          <a:bodyPr wrap="none" lIns="113463" tIns="56732" rIns="113463" bIns="56732" anchor="ctr"/>
          <a:lstStyle/>
          <a:p>
            <a:pPr>
              <a:defRPr/>
            </a:pPr>
            <a:endParaRPr lang="en-US">
              <a:latin typeface="Arial" pitchFamily="34" charset="0"/>
              <a:cs typeface="Arial" pitchFamily="34" charset="0"/>
            </a:endParaRPr>
          </a:p>
        </p:txBody>
      </p:sp>
      <p:sp>
        <p:nvSpPr>
          <p:cNvPr id="11" name="Date Placeholder 3"/>
          <p:cNvSpPr>
            <a:spLocks noGrp="1"/>
          </p:cNvSpPr>
          <p:nvPr>
            <p:ph type="dt" sz="half" idx="10"/>
          </p:nvPr>
        </p:nvSpPr>
        <p:spPr>
          <a:xfrm>
            <a:off x="338328" y="7260339"/>
            <a:ext cx="2057400" cy="347472"/>
          </a:xfrm>
        </p:spPr>
        <p:txBody>
          <a:bodyPr/>
          <a:lstStyle/>
          <a:p>
            <a:fld id="{F534C66E-3EB5-47DA-97CF-8700B20D5524}" type="datetime1">
              <a:rPr lang="en-US" smtClean="0"/>
              <a:pPr/>
              <a:t>5/5/2016</a:t>
            </a:fld>
            <a:endParaRPr lang="en-US"/>
          </a:p>
        </p:txBody>
      </p:sp>
      <p:sp>
        <p:nvSpPr>
          <p:cNvPr id="12" name="Footer Placeholder 4"/>
          <p:cNvSpPr>
            <a:spLocks noGrp="1"/>
          </p:cNvSpPr>
          <p:nvPr>
            <p:ph type="ftr" sz="quarter" idx="11"/>
          </p:nvPr>
        </p:nvSpPr>
        <p:spPr>
          <a:xfrm>
            <a:off x="3436620" y="7260340"/>
            <a:ext cx="3185160" cy="356616"/>
          </a:xfrm>
        </p:spPr>
        <p:txBody>
          <a:bodyPr/>
          <a:lstStyle/>
          <a:p>
            <a:endParaRPr lang="en-US"/>
          </a:p>
        </p:txBody>
      </p:sp>
      <p:sp>
        <p:nvSpPr>
          <p:cNvPr id="13" name="Slide Number Placeholder 5"/>
          <p:cNvSpPr>
            <a:spLocks noGrp="1"/>
          </p:cNvSpPr>
          <p:nvPr>
            <p:ph type="sldNum" sz="quarter" idx="12"/>
          </p:nvPr>
        </p:nvSpPr>
        <p:spPr>
          <a:xfrm>
            <a:off x="7360920" y="7260340"/>
            <a:ext cx="2346960" cy="356616"/>
          </a:xfrm>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8328" y="1188723"/>
            <a:ext cx="9372600" cy="1837944"/>
          </a:xfrm>
        </p:spPr>
        <p:txBody>
          <a:bodyPr>
            <a:normAutofit/>
          </a:bodyPr>
          <a:lstStyle>
            <a:lvl1pPr algn="ctr">
              <a:defRPr sz="4500"/>
            </a:lvl1pPr>
          </a:lstStyle>
          <a:p>
            <a:r>
              <a:rPr lang="en-US" dirty="0" smtClean="0"/>
              <a:t>Click to edit Master title style</a:t>
            </a:r>
            <a:endParaRPr lang="en-US" dirty="0"/>
          </a:p>
        </p:txBody>
      </p:sp>
      <p:sp>
        <p:nvSpPr>
          <p:cNvPr id="3" name="Subtitle 2"/>
          <p:cNvSpPr>
            <a:spLocks noGrp="1"/>
          </p:cNvSpPr>
          <p:nvPr>
            <p:ph type="subTitle" idx="1"/>
          </p:nvPr>
        </p:nvSpPr>
        <p:spPr>
          <a:xfrm>
            <a:off x="338328" y="3364992"/>
            <a:ext cx="9372600" cy="2980944"/>
          </a:xfrm>
        </p:spPr>
        <p:txBody>
          <a:bodyPr anchor="ctr" anchorCtr="0">
            <a:normAutofit/>
          </a:bodyPr>
          <a:lstStyle>
            <a:lvl1pPr marL="0" indent="0" algn="ctr">
              <a:buNone/>
              <a:defRPr sz="3100" b="1">
                <a:solidFill>
                  <a:schemeClr val="tx1"/>
                </a:solidFill>
              </a:defRPr>
            </a:lvl1pPr>
            <a:lvl2pPr marL="509174" indent="0" algn="ctr">
              <a:buNone/>
              <a:defRPr>
                <a:solidFill>
                  <a:schemeClr val="tx1">
                    <a:tint val="75000"/>
                  </a:schemeClr>
                </a:solidFill>
              </a:defRPr>
            </a:lvl2pPr>
            <a:lvl3pPr marL="1018348" indent="0" algn="ctr">
              <a:buNone/>
              <a:defRPr>
                <a:solidFill>
                  <a:schemeClr val="tx1">
                    <a:tint val="75000"/>
                  </a:schemeClr>
                </a:solidFill>
              </a:defRPr>
            </a:lvl3pPr>
            <a:lvl4pPr marL="1527523" indent="0" algn="ctr">
              <a:buNone/>
              <a:defRPr>
                <a:solidFill>
                  <a:schemeClr val="tx1">
                    <a:tint val="75000"/>
                  </a:schemeClr>
                </a:solidFill>
              </a:defRPr>
            </a:lvl4pPr>
            <a:lvl5pPr marL="2036696" indent="0" algn="ctr">
              <a:buNone/>
              <a:defRPr>
                <a:solidFill>
                  <a:schemeClr val="tx1">
                    <a:tint val="75000"/>
                  </a:schemeClr>
                </a:solidFill>
              </a:defRPr>
            </a:lvl5pPr>
            <a:lvl6pPr marL="2545871" indent="0" algn="ctr">
              <a:buNone/>
              <a:defRPr>
                <a:solidFill>
                  <a:schemeClr val="tx1">
                    <a:tint val="75000"/>
                  </a:schemeClr>
                </a:solidFill>
              </a:defRPr>
            </a:lvl6pPr>
            <a:lvl7pPr marL="3055043" indent="0" algn="ctr">
              <a:buNone/>
              <a:defRPr>
                <a:solidFill>
                  <a:schemeClr val="tx1">
                    <a:tint val="75000"/>
                  </a:schemeClr>
                </a:solidFill>
              </a:defRPr>
            </a:lvl7pPr>
            <a:lvl8pPr marL="3564219" indent="0" algn="ctr">
              <a:buNone/>
              <a:defRPr>
                <a:solidFill>
                  <a:schemeClr val="tx1">
                    <a:tint val="75000"/>
                  </a:schemeClr>
                </a:solidFill>
              </a:defRPr>
            </a:lvl8pPr>
            <a:lvl9pPr marL="407339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F69DB17A-B67B-4052-A6D8-D7DB3BC9A3DB}" type="datetime1">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cxnSp>
        <p:nvCxnSpPr>
          <p:cNvPr id="8" name="Straight Connector 7"/>
          <p:cNvCxnSpPr/>
          <p:nvPr userDrawn="1"/>
        </p:nvCxnSpPr>
        <p:spPr>
          <a:xfrm>
            <a:off x="338328" y="3172968"/>
            <a:ext cx="93726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329184" y="6647688"/>
            <a:ext cx="9372600" cy="521208"/>
          </a:xfrm>
          <a:prstGeom prst="rect">
            <a:avLst/>
          </a:prstGeom>
          <a:noFill/>
        </p:spPr>
        <p:txBody>
          <a:bodyPr wrap="square" lIns="0" tIns="0" rIns="0" bIns="0" rtlCol="0">
            <a:noAutofit/>
          </a:bodyPr>
          <a:lstStyle/>
          <a:p>
            <a:pPr algn="ctr"/>
            <a:r>
              <a:rPr lang="en-US" sz="1700" b="1" dirty="0" smtClean="0">
                <a:solidFill>
                  <a:srgbClr val="000000"/>
                </a:solidFill>
                <a:latin typeface="Arial" pitchFamily="34" charset="0"/>
                <a:cs typeface="Arial" pitchFamily="34" charset="0"/>
              </a:rPr>
              <a:t>THIS PRELIMINARY WORK OF GAO IS SUBJECT TO REVISION AND SHOULD NOT BE REPRODUCED OR DISTRIBUTED. SOME GRAPHICS MAY BE ENTITLED TO COPYRIGHT. </a:t>
            </a:r>
            <a:endParaRPr lang="en-US" sz="1700" b="1" dirty="0">
              <a:solidFill>
                <a:srgbClr val="000000"/>
              </a:solidFill>
              <a:latin typeface="Arial" pitchFamily="34" charset="0"/>
              <a:cs typeface="Arial" pitchFamily="34" charset="0"/>
            </a:endParaRPr>
          </a:p>
        </p:txBody>
      </p:sp>
      <p:cxnSp>
        <p:nvCxnSpPr>
          <p:cNvPr id="10" name="Straight Connector 9"/>
          <p:cNvCxnSpPr/>
          <p:nvPr userDrawn="1"/>
        </p:nvCxnSpPr>
        <p:spPr>
          <a:xfrm>
            <a:off x="329184" y="6565392"/>
            <a:ext cx="93726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marL="1970752" indent="-252295" algn="l" rtl="0" eaLnBrk="1" fontAlgn="base" hangingPunct="1">
              <a:lnSpc>
                <a:spcPct val="85000"/>
              </a:lnSpc>
              <a:spcBef>
                <a:spcPct val="15000"/>
              </a:spcBef>
              <a:spcAft>
                <a:spcPct val="0"/>
              </a:spcAft>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marL="1970752" lvl="4" indent="-252295" algn="l" rtl="0" eaLnBrk="1" fontAlgn="base" hangingPunct="1">
              <a:lnSpc>
                <a:spcPct val="85000"/>
              </a:lnSpc>
              <a:spcBef>
                <a:spcPct val="15000"/>
              </a:spcBef>
              <a:spcAft>
                <a:spcPct val="0"/>
              </a:spcAft>
              <a:buChar char="•"/>
            </a:pPr>
            <a:r>
              <a:rPr lang="en-US" dirty="0" smtClean="0"/>
              <a:t>Fifth level</a:t>
            </a:r>
            <a:endParaRPr lang="en-US" dirty="0"/>
          </a:p>
        </p:txBody>
      </p:sp>
      <p:sp>
        <p:nvSpPr>
          <p:cNvPr id="4" name="Date Placeholder 3"/>
          <p:cNvSpPr>
            <a:spLocks noGrp="1"/>
          </p:cNvSpPr>
          <p:nvPr>
            <p:ph type="dt" sz="half" idx="10"/>
          </p:nvPr>
        </p:nvSpPr>
        <p:spPr/>
        <p:txBody>
          <a:bodyPr/>
          <a:lstStyle/>
          <a:p>
            <a:fld id="{82B5A289-61A6-432B-9AF5-5B38BDF030D1}" type="datetime1">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
        <p:nvSpPr>
          <p:cNvPr id="7" name="Line 38"/>
          <p:cNvSpPr>
            <a:spLocks noChangeShapeType="1"/>
          </p:cNvSpPr>
          <p:nvPr userDrawn="1"/>
        </p:nvSpPr>
        <p:spPr bwMode="auto">
          <a:xfrm>
            <a:off x="331791" y="2289175"/>
            <a:ext cx="9372600" cy="0"/>
          </a:xfrm>
          <a:prstGeom prst="line">
            <a:avLst/>
          </a:prstGeom>
          <a:noFill/>
          <a:ln w="19050">
            <a:solidFill>
              <a:schemeClr val="tx1"/>
            </a:solidFill>
            <a:round/>
            <a:headEnd/>
            <a:tailEnd/>
          </a:ln>
          <a:effectLst/>
        </p:spPr>
        <p:txBody>
          <a:bodyPr wrap="none" lIns="101835" tIns="50917" rIns="101835" bIns="50917" anchor="ctr"/>
          <a:lstStyle/>
          <a:p>
            <a:pPr>
              <a:defRPr/>
            </a:pPr>
            <a:endParaRPr lang="en-US">
              <a:latin typeface="Arial" pitchFamily="34" charset="0"/>
              <a:cs typeface="Arial"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EAE7B2-D199-412E-8090-7B99BDA24D1D}" type="datetime1">
              <a:rPr lang="en-US" smtClean="0"/>
              <a:pPr/>
              <a:t>5/5/2016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4994492"/>
            <a:ext cx="8549640" cy="1543685"/>
          </a:xfrm>
        </p:spPr>
        <p:txBody>
          <a:bodyPr anchor="t"/>
          <a:lstStyle>
            <a:lvl1pPr algn="l">
              <a:defRPr sz="4500" b="1" cap="all"/>
            </a:lvl1pPr>
          </a:lstStyle>
          <a:p>
            <a:r>
              <a:rPr lang="en-US" smtClean="0"/>
              <a:t>Click to edit Master title style</a:t>
            </a:r>
            <a:endParaRPr lang="en-US"/>
          </a:p>
        </p:txBody>
      </p:sp>
      <p:sp>
        <p:nvSpPr>
          <p:cNvPr id="3" name="Text Placeholder 2"/>
          <p:cNvSpPr>
            <a:spLocks noGrp="1"/>
          </p:cNvSpPr>
          <p:nvPr>
            <p:ph type="body" idx="1"/>
          </p:nvPr>
        </p:nvSpPr>
        <p:spPr>
          <a:xfrm>
            <a:off x="794544" y="3294275"/>
            <a:ext cx="8549640" cy="1700212"/>
          </a:xfrm>
        </p:spPr>
        <p:txBody>
          <a:bodyPr anchor="b"/>
          <a:lstStyle>
            <a:lvl1pPr marL="0" indent="0">
              <a:buNone/>
              <a:defRPr sz="2200">
                <a:solidFill>
                  <a:schemeClr val="tx1">
                    <a:tint val="75000"/>
                  </a:schemeClr>
                </a:solidFill>
              </a:defRPr>
            </a:lvl1pPr>
            <a:lvl2pPr marL="509174" indent="0">
              <a:buNone/>
              <a:defRPr sz="2000">
                <a:solidFill>
                  <a:schemeClr val="tx1">
                    <a:tint val="75000"/>
                  </a:schemeClr>
                </a:solidFill>
              </a:defRPr>
            </a:lvl2pPr>
            <a:lvl3pPr marL="1018348" indent="0">
              <a:buNone/>
              <a:defRPr sz="1800">
                <a:solidFill>
                  <a:schemeClr val="tx1">
                    <a:tint val="75000"/>
                  </a:schemeClr>
                </a:solidFill>
              </a:defRPr>
            </a:lvl3pPr>
            <a:lvl4pPr marL="1527523" indent="0">
              <a:buNone/>
              <a:defRPr sz="1600">
                <a:solidFill>
                  <a:schemeClr val="tx1">
                    <a:tint val="75000"/>
                  </a:schemeClr>
                </a:solidFill>
              </a:defRPr>
            </a:lvl4pPr>
            <a:lvl5pPr marL="2036696" indent="0">
              <a:buNone/>
              <a:defRPr sz="1600">
                <a:solidFill>
                  <a:schemeClr val="tx1">
                    <a:tint val="75000"/>
                  </a:schemeClr>
                </a:solidFill>
              </a:defRPr>
            </a:lvl5pPr>
            <a:lvl6pPr marL="2545871" indent="0">
              <a:buNone/>
              <a:defRPr sz="1600">
                <a:solidFill>
                  <a:schemeClr val="tx1">
                    <a:tint val="75000"/>
                  </a:schemeClr>
                </a:solidFill>
              </a:defRPr>
            </a:lvl6pPr>
            <a:lvl7pPr marL="3055043" indent="0">
              <a:buNone/>
              <a:defRPr sz="1600">
                <a:solidFill>
                  <a:schemeClr val="tx1">
                    <a:tint val="75000"/>
                  </a:schemeClr>
                </a:solidFill>
              </a:defRPr>
            </a:lvl7pPr>
            <a:lvl8pPr marL="3564219" indent="0">
              <a:buNone/>
              <a:defRPr sz="1600">
                <a:solidFill>
                  <a:schemeClr val="tx1">
                    <a:tint val="75000"/>
                  </a:schemeClr>
                </a:solidFill>
              </a:defRPr>
            </a:lvl8pPr>
            <a:lvl9pPr marL="407339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020447-86B9-4BF6-9049-2F2460B47B25}" type="datetime1">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1752" y="2212848"/>
            <a:ext cx="4645152" cy="473659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113020" y="2212848"/>
            <a:ext cx="4645152" cy="473659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35C9998-255C-45B9-A52D-EC9258BD00E0}" type="datetime1">
              <a:rPr lang="en-US" smtClean="0"/>
              <a:pPr/>
              <a:t>5/5/2016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4" y="2359152"/>
            <a:ext cx="4444207" cy="725064"/>
          </a:xfrm>
        </p:spPr>
        <p:txBody>
          <a:bodyPr anchor="b"/>
          <a:lstStyle>
            <a:lvl1pPr marL="0" indent="0">
              <a:buNone/>
              <a:defRPr sz="2700" b="1"/>
            </a:lvl1pPr>
            <a:lvl2pPr marL="509174" indent="0">
              <a:buNone/>
              <a:defRPr sz="2200" b="1"/>
            </a:lvl2pPr>
            <a:lvl3pPr marL="1018348" indent="0">
              <a:buNone/>
              <a:defRPr sz="2000" b="1"/>
            </a:lvl3pPr>
            <a:lvl4pPr marL="1527523" indent="0">
              <a:buNone/>
              <a:defRPr sz="1800" b="1"/>
            </a:lvl4pPr>
            <a:lvl5pPr marL="2036696" indent="0">
              <a:buNone/>
              <a:defRPr sz="1800" b="1"/>
            </a:lvl5pPr>
            <a:lvl6pPr marL="2545871" indent="0">
              <a:buNone/>
              <a:defRPr sz="1800" b="1"/>
            </a:lvl6pPr>
            <a:lvl7pPr marL="3055043" indent="0">
              <a:buNone/>
              <a:defRPr sz="1800" b="1"/>
            </a:lvl7pPr>
            <a:lvl8pPr marL="3564219" indent="0">
              <a:buNone/>
              <a:defRPr sz="1800" b="1"/>
            </a:lvl8pPr>
            <a:lvl9pPr marL="4073390" indent="0">
              <a:buNone/>
              <a:defRPr sz="1800" b="1"/>
            </a:lvl9pPr>
          </a:lstStyle>
          <a:p>
            <a:pPr lvl="0"/>
            <a:r>
              <a:rPr lang="en-US" dirty="0" smtClean="0"/>
              <a:t>Click to edit Master text styles</a:t>
            </a:r>
          </a:p>
        </p:txBody>
      </p:sp>
      <p:sp>
        <p:nvSpPr>
          <p:cNvPr id="4" name="Content Placeholder 3"/>
          <p:cNvSpPr>
            <a:spLocks noGrp="1"/>
          </p:cNvSpPr>
          <p:nvPr>
            <p:ph sz="half" idx="2"/>
          </p:nvPr>
        </p:nvSpPr>
        <p:spPr>
          <a:xfrm>
            <a:off x="502921" y="3127248"/>
            <a:ext cx="4444207" cy="3822192"/>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5109532" y="2359152"/>
            <a:ext cx="4445953" cy="725064"/>
          </a:xfrm>
        </p:spPr>
        <p:txBody>
          <a:bodyPr anchor="b"/>
          <a:lstStyle>
            <a:lvl1pPr marL="0" indent="0">
              <a:buNone/>
              <a:defRPr sz="2700" b="1"/>
            </a:lvl1pPr>
            <a:lvl2pPr marL="509174" indent="0">
              <a:buNone/>
              <a:defRPr sz="2200" b="1"/>
            </a:lvl2pPr>
            <a:lvl3pPr marL="1018348" indent="0">
              <a:buNone/>
              <a:defRPr sz="2000" b="1"/>
            </a:lvl3pPr>
            <a:lvl4pPr marL="1527523" indent="0">
              <a:buNone/>
              <a:defRPr sz="1800" b="1"/>
            </a:lvl4pPr>
            <a:lvl5pPr marL="2036696" indent="0">
              <a:buNone/>
              <a:defRPr sz="1800" b="1"/>
            </a:lvl5pPr>
            <a:lvl6pPr marL="2545871" indent="0">
              <a:buNone/>
              <a:defRPr sz="1800" b="1"/>
            </a:lvl6pPr>
            <a:lvl7pPr marL="3055043" indent="0">
              <a:buNone/>
              <a:defRPr sz="1800" b="1"/>
            </a:lvl7pPr>
            <a:lvl8pPr marL="3564219" indent="0">
              <a:buNone/>
              <a:defRPr sz="1800" b="1"/>
            </a:lvl8pPr>
            <a:lvl9pPr marL="4073390" indent="0">
              <a:buNone/>
              <a:defRPr sz="1800" b="1"/>
            </a:lvl9pPr>
          </a:lstStyle>
          <a:p>
            <a:pPr lvl="0"/>
            <a:r>
              <a:rPr lang="en-US" dirty="0" smtClean="0"/>
              <a:t>Click to edit Master text styles</a:t>
            </a:r>
          </a:p>
        </p:txBody>
      </p:sp>
      <p:sp>
        <p:nvSpPr>
          <p:cNvPr id="6" name="Content Placeholder 5"/>
          <p:cNvSpPr>
            <a:spLocks noGrp="1"/>
          </p:cNvSpPr>
          <p:nvPr>
            <p:ph sz="quarter" idx="4"/>
          </p:nvPr>
        </p:nvSpPr>
        <p:spPr>
          <a:xfrm>
            <a:off x="5109532" y="3127248"/>
            <a:ext cx="4445953" cy="3822192"/>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03FDAE14-0F11-4D4A-859F-BC4C3A73D3C0}" type="datetime1">
              <a:rPr lang="en-US" smtClean="0"/>
              <a:pPr/>
              <a:t>5/5/2016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0659EE-2BCC-45B1-A0C0-086780306225}" type="datetime1">
              <a:rPr lang="en-US" smtClean="0"/>
              <a:pPr/>
              <a:t>5/5/2016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11F860-05C5-45C8-ABF0-E24FF4F93C1B}" type="datetime1">
              <a:rPr lang="en-US" smtClean="0"/>
              <a:pPr/>
              <a:t>5/5/2016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smtClean="0"/>
          </a:p>
        </p:txBody>
      </p:sp>
      <p:sp>
        <p:nvSpPr>
          <p:cNvPr id="5" name="Title 1"/>
          <p:cNvSpPr>
            <a:spLocks noGrp="1"/>
          </p:cNvSpPr>
          <p:nvPr>
            <p:ph type="title"/>
          </p:nvPr>
        </p:nvSpPr>
        <p:spPr>
          <a:xfrm>
            <a:off x="329184" y="1124715"/>
            <a:ext cx="9372600" cy="1033272"/>
          </a:xfrm>
        </p:spPr>
        <p:txBody>
          <a:bodyPr/>
          <a:lstStyle/>
          <a:p>
            <a:r>
              <a:rPr lang="en-US" smtClean="0"/>
              <a:t>Click to edit Master title style</a:t>
            </a:r>
            <a:endParaRPr lang="en-US"/>
          </a:p>
        </p:txBody>
      </p:sp>
      <p:sp>
        <p:nvSpPr>
          <p:cNvPr id="6" name="Content Placeholder 2"/>
          <p:cNvSpPr>
            <a:spLocks noGrp="1"/>
          </p:cNvSpPr>
          <p:nvPr>
            <p:ph idx="1"/>
          </p:nvPr>
        </p:nvSpPr>
        <p:spPr>
          <a:xfrm>
            <a:off x="329184" y="2377440"/>
            <a:ext cx="9372600" cy="47914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txBox="1">
            <a:spLocks/>
          </p:cNvSpPr>
          <p:nvPr userDrawn="1"/>
        </p:nvSpPr>
        <p:spPr>
          <a:xfrm>
            <a:off x="338328" y="7260339"/>
            <a:ext cx="2057400" cy="347472"/>
          </a:xfrm>
          <a:prstGeom prst="rect">
            <a:avLst/>
          </a:prstGeom>
        </p:spPr>
        <p:txBody>
          <a:bodyPr vert="horz" lIns="101835" tIns="50917" rIns="101835" bIns="50917" rtlCol="0" anchor="ctr"/>
          <a:lstStyle/>
          <a:p>
            <a:pPr marL="0" marR="0" lvl="0" indent="0" algn="l" defTabSz="1018348" rtl="0" eaLnBrk="1" fontAlgn="auto" latinLnBrk="0" hangingPunct="1">
              <a:lnSpc>
                <a:spcPct val="100000"/>
              </a:lnSpc>
              <a:spcBef>
                <a:spcPts val="0"/>
              </a:spcBef>
              <a:spcAft>
                <a:spcPts val="0"/>
              </a:spcAft>
              <a:buClrTx/>
              <a:buSzTx/>
              <a:buFontTx/>
              <a:buNone/>
              <a:tabLst/>
              <a:defRPr/>
            </a:pPr>
            <a:fld id="{B6CAB80B-39B1-40A9-9D70-E337B97384B5}" type="datetimeFigureOut">
              <a:rPr kumimoji="0" lang="en-US" sz="16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l" defTabSz="1018348" rtl="0" eaLnBrk="1" fontAlgn="auto" latinLnBrk="0" hangingPunct="1">
                <a:lnSpc>
                  <a:spcPct val="100000"/>
                </a:lnSpc>
                <a:spcBef>
                  <a:spcPts val="0"/>
                </a:spcBef>
                <a:spcAft>
                  <a:spcPts val="0"/>
                </a:spcAft>
                <a:buClrTx/>
                <a:buSzTx/>
                <a:buFontTx/>
                <a:buNone/>
                <a:tabLst/>
                <a:defRPr/>
              </a:pPr>
              <a:t>5/5/2016</a:t>
            </a:fld>
            <a:endParaRPr kumimoji="0" lang="en-US" sz="16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8" name="Slide Number Placeholder 5"/>
          <p:cNvSpPr txBox="1">
            <a:spLocks/>
          </p:cNvSpPr>
          <p:nvPr userDrawn="1"/>
        </p:nvSpPr>
        <p:spPr>
          <a:xfrm>
            <a:off x="7360920" y="7260340"/>
            <a:ext cx="2346960" cy="356616"/>
          </a:xfrm>
          <a:prstGeom prst="rect">
            <a:avLst/>
          </a:prstGeom>
        </p:spPr>
        <p:txBody>
          <a:bodyPr vert="horz" lIns="101835" tIns="50917" rIns="101835" bIns="50917" rtlCol="0" anchor="ctr"/>
          <a:lstStyle/>
          <a:p>
            <a:pPr marL="0" marR="0" lvl="0" indent="0" algn="r" defTabSz="1018348"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9" name="Line 38"/>
          <p:cNvSpPr>
            <a:spLocks noChangeShapeType="1"/>
          </p:cNvSpPr>
          <p:nvPr userDrawn="1"/>
        </p:nvSpPr>
        <p:spPr bwMode="auto">
          <a:xfrm>
            <a:off x="331791" y="2289175"/>
            <a:ext cx="9372600" cy="0"/>
          </a:xfrm>
          <a:prstGeom prst="line">
            <a:avLst/>
          </a:prstGeom>
          <a:noFill/>
          <a:ln w="19050">
            <a:solidFill>
              <a:schemeClr val="tx1"/>
            </a:solidFill>
            <a:round/>
            <a:headEnd/>
            <a:tailEnd/>
          </a:ln>
          <a:effectLst/>
        </p:spPr>
        <p:txBody>
          <a:bodyPr wrap="none" lIns="101835" tIns="50917" rIns="101835" bIns="50917" anchor="ctr"/>
          <a:lstStyle/>
          <a:p>
            <a:pPr>
              <a:defRPr/>
            </a:pPr>
            <a:endParaRPr lang="en-US">
              <a:latin typeface="Arial" pitchFamily="34" charset="0"/>
              <a:cs typeface="Arial" pitchFamily="34" charset="0"/>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5" y="1298448"/>
            <a:ext cx="3309144" cy="1316990"/>
          </a:xfrm>
        </p:spPr>
        <p:txBody>
          <a:bodyPr anchor="b"/>
          <a:lstStyle>
            <a:lvl1pPr algn="l">
              <a:defRPr sz="2200" b="1"/>
            </a:lvl1pPr>
          </a:lstStyle>
          <a:p>
            <a:r>
              <a:rPr lang="en-US" dirty="0" smtClean="0"/>
              <a:t>Click to edit Master title style</a:t>
            </a:r>
            <a:endParaRPr lang="en-US" dirty="0"/>
          </a:p>
        </p:txBody>
      </p:sp>
      <p:sp>
        <p:nvSpPr>
          <p:cNvPr id="3" name="Content Placeholder 2"/>
          <p:cNvSpPr>
            <a:spLocks noGrp="1"/>
          </p:cNvSpPr>
          <p:nvPr>
            <p:ph idx="1"/>
          </p:nvPr>
        </p:nvSpPr>
        <p:spPr>
          <a:xfrm>
            <a:off x="3931920" y="1298448"/>
            <a:ext cx="5622925" cy="5669280"/>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502925" y="2670048"/>
            <a:ext cx="3309144" cy="4279392"/>
          </a:xfrm>
        </p:spPr>
        <p:txBody>
          <a:bodyPr/>
          <a:lstStyle>
            <a:lvl1pPr marL="0" indent="0">
              <a:buNone/>
              <a:defRPr sz="1600"/>
            </a:lvl1pPr>
            <a:lvl2pPr marL="509174" indent="0">
              <a:buNone/>
              <a:defRPr sz="1300"/>
            </a:lvl2pPr>
            <a:lvl3pPr marL="1018348" indent="0">
              <a:buNone/>
              <a:defRPr sz="1100"/>
            </a:lvl3pPr>
            <a:lvl4pPr marL="1527523" indent="0">
              <a:buNone/>
              <a:defRPr sz="1000"/>
            </a:lvl4pPr>
            <a:lvl5pPr marL="2036696" indent="0">
              <a:buNone/>
              <a:defRPr sz="1000"/>
            </a:lvl5pPr>
            <a:lvl6pPr marL="2545871" indent="0">
              <a:buNone/>
              <a:defRPr sz="1000"/>
            </a:lvl6pPr>
            <a:lvl7pPr marL="3055043" indent="0">
              <a:buNone/>
              <a:defRPr sz="1000"/>
            </a:lvl7pPr>
            <a:lvl8pPr marL="3564219" indent="0">
              <a:buNone/>
              <a:defRPr sz="1000"/>
            </a:lvl8pPr>
            <a:lvl9pPr marL="407339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9FBCCC-7D46-4309-AE25-D3C38E48D962}" type="datetime1">
              <a:rPr lang="en-US" smtClean="0"/>
              <a:pPr/>
              <a:t>5/5/2016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5440680"/>
            <a:ext cx="6035040" cy="642303"/>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971517" y="1143002"/>
            <a:ext cx="6035040" cy="4215383"/>
          </a:xfrm>
        </p:spPr>
        <p:txBody>
          <a:bodyPr/>
          <a:lstStyle>
            <a:lvl1pPr marL="0" indent="0">
              <a:buNone/>
              <a:defRPr sz="3600"/>
            </a:lvl1pPr>
            <a:lvl2pPr marL="509174" indent="0">
              <a:buNone/>
              <a:defRPr sz="3100"/>
            </a:lvl2pPr>
            <a:lvl3pPr marL="1018348" indent="0">
              <a:buNone/>
              <a:defRPr sz="2700"/>
            </a:lvl3pPr>
            <a:lvl4pPr marL="1527523" indent="0">
              <a:buNone/>
              <a:defRPr sz="2200"/>
            </a:lvl4pPr>
            <a:lvl5pPr marL="2036696" indent="0">
              <a:buNone/>
              <a:defRPr sz="2200"/>
            </a:lvl5pPr>
            <a:lvl6pPr marL="2545871" indent="0">
              <a:buNone/>
              <a:defRPr sz="2200"/>
            </a:lvl6pPr>
            <a:lvl7pPr marL="3055043" indent="0">
              <a:buNone/>
              <a:defRPr sz="2200"/>
            </a:lvl7pPr>
            <a:lvl8pPr marL="3564219" indent="0">
              <a:buNone/>
              <a:defRPr sz="2200"/>
            </a:lvl8pPr>
            <a:lvl9pPr marL="4073390" indent="0">
              <a:buNone/>
              <a:defRPr sz="2200"/>
            </a:lvl9pPr>
          </a:lstStyle>
          <a:p>
            <a:endParaRPr lang="en-US"/>
          </a:p>
        </p:txBody>
      </p:sp>
      <p:sp>
        <p:nvSpPr>
          <p:cNvPr id="4" name="Text Placeholder 3"/>
          <p:cNvSpPr>
            <a:spLocks noGrp="1"/>
          </p:cNvSpPr>
          <p:nvPr>
            <p:ph type="body" sz="half" idx="2"/>
          </p:nvPr>
        </p:nvSpPr>
        <p:spPr>
          <a:xfrm>
            <a:off x="1971517" y="6082983"/>
            <a:ext cx="6035040" cy="912177"/>
          </a:xfrm>
        </p:spPr>
        <p:txBody>
          <a:bodyPr/>
          <a:lstStyle>
            <a:lvl1pPr marL="0" indent="0">
              <a:buNone/>
              <a:defRPr sz="1600"/>
            </a:lvl1pPr>
            <a:lvl2pPr marL="509174" indent="0">
              <a:buNone/>
              <a:defRPr sz="1300"/>
            </a:lvl2pPr>
            <a:lvl3pPr marL="1018348" indent="0">
              <a:buNone/>
              <a:defRPr sz="1100"/>
            </a:lvl3pPr>
            <a:lvl4pPr marL="1527523" indent="0">
              <a:buNone/>
              <a:defRPr sz="1000"/>
            </a:lvl4pPr>
            <a:lvl5pPr marL="2036696" indent="0">
              <a:buNone/>
              <a:defRPr sz="1000"/>
            </a:lvl5pPr>
            <a:lvl6pPr marL="2545871" indent="0">
              <a:buNone/>
              <a:defRPr sz="1000"/>
            </a:lvl6pPr>
            <a:lvl7pPr marL="3055043" indent="0">
              <a:buNone/>
              <a:defRPr sz="1000"/>
            </a:lvl7pPr>
            <a:lvl8pPr marL="3564219" indent="0">
              <a:buNone/>
              <a:defRPr sz="1000"/>
            </a:lvl8pPr>
            <a:lvl9pPr marL="407339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ECBFA0-6F97-4CC1-90AA-BEF6A97F9259}" type="datetime1">
              <a:rPr lang="en-US" smtClean="0"/>
              <a:pPr/>
              <a:t>5/5/2016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BC622D-3E22-423E-85B8-6403522C7B89}" type="datetime1">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1216152"/>
            <a:ext cx="2263140" cy="57241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2920" y="1216152"/>
            <a:ext cx="6621780" cy="57241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FD5CA0-A15D-4E80-85FD-96EBD2359918}" type="datetime1">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01752" y="2359156"/>
            <a:ext cx="9171432" cy="2881041"/>
          </a:xfrm>
          <a:noFill/>
          <a:ln w="9525">
            <a:noFill/>
            <a:miter lim="800000"/>
            <a:headEnd/>
            <a:tailEnd/>
          </a:ln>
          <a:effectLst/>
        </p:spPr>
        <p:txBody>
          <a:bodyPr lIns="101790" tIns="50896" rIns="101790" bIns="50896" numCol="6">
            <a:spAutoFit/>
          </a:bodyPr>
          <a:lstStyle>
            <a:lvl1pPr algn="l" defTabSz="1018579" rtl="0" fontAlgn="base">
              <a:lnSpc>
                <a:spcPts val="800"/>
              </a:lnSpc>
              <a:spcAft>
                <a:spcPct val="0"/>
              </a:spcAft>
              <a:buNone/>
              <a:defRPr lang="en-US" sz="900" b="1" kern="1200" smtClean="0">
                <a:solidFill>
                  <a:schemeClr val="tx1"/>
                </a:solidFill>
                <a:latin typeface="Arial" pitchFamily="34" charset="0"/>
                <a:ea typeface="+mn-ea"/>
                <a:cs typeface="Arial" pitchFamily="34" charset="0"/>
              </a:defRPr>
            </a:lvl1pPr>
            <a:lvl2pPr algn="l" defTabSz="1018579" rtl="0" fontAlgn="base">
              <a:lnSpc>
                <a:spcPts val="800"/>
              </a:lnSpc>
              <a:spcAft>
                <a:spcPct val="0"/>
              </a:spcAft>
              <a:buNone/>
              <a:defRPr lang="en-US" sz="900" b="0" kern="1200" smtClean="0">
                <a:solidFill>
                  <a:schemeClr val="tx1"/>
                </a:solidFill>
                <a:latin typeface="Arial" pitchFamily="34" charset="0"/>
                <a:ea typeface="+mn-ea"/>
                <a:cs typeface="Arial" pitchFamily="34" charset="0"/>
              </a:defRPr>
            </a:lvl2pPr>
            <a:lvl3pPr algn="l" defTabSz="1018579" rtl="0" fontAlgn="base">
              <a:lnSpc>
                <a:spcPts val="800"/>
              </a:lnSpc>
              <a:spcAft>
                <a:spcPct val="0"/>
              </a:spcAft>
              <a:buNone/>
              <a:defRPr lang="en-US" sz="900" b="0" kern="1200" smtClean="0">
                <a:solidFill>
                  <a:schemeClr val="tx1"/>
                </a:solidFill>
                <a:latin typeface="Arial" pitchFamily="34" charset="0"/>
                <a:ea typeface="+mn-ea"/>
                <a:cs typeface="Arial" pitchFamily="34" charset="0"/>
              </a:defRPr>
            </a:lvl3pPr>
            <a:lvl4pPr algn="l" defTabSz="1018579" rtl="0" fontAlgn="base">
              <a:lnSpc>
                <a:spcPts val="800"/>
              </a:lnSpc>
              <a:spcAft>
                <a:spcPct val="0"/>
              </a:spcAft>
              <a:buNone/>
              <a:defRPr lang="en-US" sz="900" b="0" kern="1200" smtClean="0">
                <a:solidFill>
                  <a:schemeClr val="tx1"/>
                </a:solidFill>
                <a:latin typeface="Arial" pitchFamily="34" charset="0"/>
                <a:ea typeface="+mn-ea"/>
                <a:cs typeface="Arial" pitchFamily="34" charset="0"/>
              </a:defRPr>
            </a:lvl4pPr>
            <a:lvl5pPr algn="l" defTabSz="1018579" rtl="0" fontAlgn="base">
              <a:lnSpc>
                <a:spcPts val="800"/>
              </a:lnSpc>
              <a:spcAft>
                <a:spcPct val="0"/>
              </a:spcAft>
              <a:buNone/>
              <a:defRPr lang="en-US" sz="900" b="0" kern="1200" dirty="0">
                <a:solidFill>
                  <a:schemeClr val="tx1"/>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dt" sz="half" idx="10"/>
          </p:nvPr>
        </p:nvSpPr>
        <p:spPr>
          <a:ln/>
        </p:spPr>
        <p:txBody>
          <a:bodyPr/>
          <a:lstStyle>
            <a:lvl1pPr>
              <a:defRPr>
                <a:latin typeface="Arial" pitchFamily="34" charset="0"/>
                <a:cs typeface="Arial" pitchFamily="34" charset="0"/>
              </a:defRPr>
            </a:lvl1pPr>
          </a:lstStyle>
          <a:p>
            <a:pPr>
              <a:defRPr/>
            </a:pPr>
            <a:fld id="{498CE5CB-C5C1-416C-9C65-F4DBDDD31568}" type="datetime1">
              <a:rPr lang="en-US" smtClean="0"/>
              <a:pPr>
                <a:defRPr/>
              </a:pPr>
              <a:t>5/5/2016</a:t>
            </a:fld>
            <a:endParaRPr lang="en-US"/>
          </a:p>
        </p:txBody>
      </p:sp>
      <p:sp>
        <p:nvSpPr>
          <p:cNvPr id="5" name="Rectangle 6"/>
          <p:cNvSpPr>
            <a:spLocks noGrp="1" noChangeArrowheads="1"/>
          </p:cNvSpPr>
          <p:nvPr>
            <p:ph type="ftr" sz="quarter" idx="11"/>
          </p:nvPr>
        </p:nvSpPr>
        <p:spPr>
          <a:ln/>
        </p:spPr>
        <p:txBody>
          <a:bodyPr/>
          <a:lstStyle>
            <a:lvl1pPr>
              <a:defRPr>
                <a:latin typeface="Arial" pitchFamily="34" charset="0"/>
                <a:cs typeface="Arial" pitchFamily="34" charset="0"/>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atin typeface="Arial" pitchFamily="34" charset="0"/>
                <a:cs typeface="Arial" pitchFamily="34" charset="0"/>
              </a:defRPr>
            </a:lvl1p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44EEA1-2960-4FA0-AD37-828A54FA296B}" type="datetime1">
              <a:rPr lang="en-US" smtClean="0"/>
              <a:pPr/>
              <a:t>5/5/2016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smtClean="0"/>
          </a:p>
        </p:txBody>
      </p:sp>
      <p:sp>
        <p:nvSpPr>
          <p:cNvPr id="5" name="Title 1"/>
          <p:cNvSpPr>
            <a:spLocks noGrp="1"/>
          </p:cNvSpPr>
          <p:nvPr>
            <p:ph type="title"/>
          </p:nvPr>
        </p:nvSpPr>
        <p:spPr>
          <a:xfrm>
            <a:off x="329184" y="1124715"/>
            <a:ext cx="9372600" cy="1033272"/>
          </a:xfrm>
        </p:spPr>
        <p:txBody>
          <a:bodyPr/>
          <a:lstStyle/>
          <a:p>
            <a:r>
              <a:rPr lang="en-US" smtClean="0"/>
              <a:t>Click to edit Master title style</a:t>
            </a:r>
            <a:endParaRPr lang="en-US"/>
          </a:p>
        </p:txBody>
      </p:sp>
      <p:sp>
        <p:nvSpPr>
          <p:cNvPr id="6" name="Content Placeholder 2"/>
          <p:cNvSpPr>
            <a:spLocks noGrp="1"/>
          </p:cNvSpPr>
          <p:nvPr>
            <p:ph idx="1"/>
          </p:nvPr>
        </p:nvSpPr>
        <p:spPr>
          <a:xfrm>
            <a:off x="329184" y="2377440"/>
            <a:ext cx="9372600" cy="47914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txBox="1">
            <a:spLocks/>
          </p:cNvSpPr>
          <p:nvPr userDrawn="1"/>
        </p:nvSpPr>
        <p:spPr>
          <a:xfrm>
            <a:off x="338328" y="7260339"/>
            <a:ext cx="2057400" cy="347472"/>
          </a:xfrm>
          <a:prstGeom prst="rect">
            <a:avLst/>
          </a:prstGeom>
        </p:spPr>
        <p:txBody>
          <a:bodyPr vert="horz" lIns="101835" tIns="50917" rIns="101835" bIns="50917" rtlCol="0" anchor="ctr"/>
          <a:lstStyle/>
          <a:p>
            <a:pPr marL="0" marR="0" lvl="0" indent="0" algn="l" defTabSz="1018348" rtl="0" eaLnBrk="1" fontAlgn="auto" latinLnBrk="0" hangingPunct="1">
              <a:lnSpc>
                <a:spcPct val="100000"/>
              </a:lnSpc>
              <a:spcBef>
                <a:spcPts val="0"/>
              </a:spcBef>
              <a:spcAft>
                <a:spcPts val="0"/>
              </a:spcAft>
              <a:buClrTx/>
              <a:buSzTx/>
              <a:buFontTx/>
              <a:buNone/>
              <a:tabLst/>
              <a:defRPr/>
            </a:pPr>
            <a:fld id="{B6CAB80B-39B1-40A9-9D70-E337B97384B5}" type="datetimeFigureOut">
              <a:rPr kumimoji="0" lang="en-US" sz="16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l" defTabSz="1018348" rtl="0" eaLnBrk="1" fontAlgn="auto" latinLnBrk="0" hangingPunct="1">
                <a:lnSpc>
                  <a:spcPct val="100000"/>
                </a:lnSpc>
                <a:spcBef>
                  <a:spcPts val="0"/>
                </a:spcBef>
                <a:spcAft>
                  <a:spcPts val="0"/>
                </a:spcAft>
                <a:buClrTx/>
                <a:buSzTx/>
                <a:buFontTx/>
                <a:buNone/>
                <a:tabLst/>
                <a:defRPr/>
              </a:pPr>
              <a:t>5/5/2016</a:t>
            </a:fld>
            <a:endParaRPr kumimoji="0" lang="en-US" sz="16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8" name="Slide Number Placeholder 5"/>
          <p:cNvSpPr txBox="1">
            <a:spLocks/>
          </p:cNvSpPr>
          <p:nvPr userDrawn="1"/>
        </p:nvSpPr>
        <p:spPr>
          <a:xfrm>
            <a:off x="7360920" y="7260340"/>
            <a:ext cx="2346960" cy="356616"/>
          </a:xfrm>
          <a:prstGeom prst="rect">
            <a:avLst/>
          </a:prstGeom>
        </p:spPr>
        <p:txBody>
          <a:bodyPr vert="horz" lIns="101835" tIns="50917" rIns="101835" bIns="50917" rtlCol="0" anchor="ctr"/>
          <a:lstStyle/>
          <a:p>
            <a:pPr marL="0" marR="0" lvl="0" indent="0" algn="r" defTabSz="1018348"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9" name="Line 38"/>
          <p:cNvSpPr>
            <a:spLocks noChangeShapeType="1"/>
          </p:cNvSpPr>
          <p:nvPr userDrawn="1"/>
        </p:nvSpPr>
        <p:spPr bwMode="auto">
          <a:xfrm>
            <a:off x="331791" y="2289175"/>
            <a:ext cx="9372600" cy="0"/>
          </a:xfrm>
          <a:prstGeom prst="line">
            <a:avLst/>
          </a:prstGeom>
          <a:noFill/>
          <a:ln w="19050">
            <a:solidFill>
              <a:schemeClr val="tx1"/>
            </a:solidFill>
            <a:round/>
            <a:headEnd/>
            <a:tailEnd/>
          </a:ln>
          <a:effectLst/>
        </p:spPr>
        <p:txBody>
          <a:bodyPr wrap="none" lIns="101835" tIns="50917" rIns="101835" bIns="50917" anchor="ctr"/>
          <a:lstStyle/>
          <a:p>
            <a:pPr>
              <a:defRPr/>
            </a:pPr>
            <a:endParaRPr lang="en-US">
              <a:latin typeface="Arial" pitchFamily="34" charset="0"/>
              <a:cs typeface="Arial" pitchFamily="34" charset="0"/>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MAPS">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anchor="t" anchorCtr="0">
            <a:noAutofit/>
          </a:bodyPr>
          <a:lstStyle>
            <a:lvl1pPr>
              <a:defRPr>
                <a:latin typeface="Arial" pitchFamily="34" charset="0"/>
                <a:cs typeface="Arial" pitchFamily="34" charset="0"/>
              </a:defRPr>
            </a:lvl1pPr>
          </a:lstStyle>
          <a:p>
            <a:r>
              <a:rPr lang="en-US" dirty="0" smtClean="0"/>
              <a:t>Click to edit Master title style</a:t>
            </a:r>
            <a:endParaRPr lang="en-US" dirty="0"/>
          </a:p>
        </p:txBody>
      </p:sp>
      <p:sp>
        <p:nvSpPr>
          <p:cNvPr id="4" name="Rectangle 5"/>
          <p:cNvSpPr>
            <a:spLocks noGrp="1" noChangeArrowheads="1"/>
          </p:cNvSpPr>
          <p:nvPr>
            <p:ph type="dt" sz="half" idx="10"/>
          </p:nvPr>
        </p:nvSpPr>
        <p:spPr>
          <a:ln/>
        </p:spPr>
        <p:txBody>
          <a:bodyPr/>
          <a:lstStyle>
            <a:lvl1pPr>
              <a:defRPr>
                <a:latin typeface="Arial" pitchFamily="34" charset="0"/>
                <a:cs typeface="Arial" pitchFamily="34" charset="0"/>
              </a:defRPr>
            </a:lvl1pPr>
          </a:lstStyle>
          <a:p>
            <a:pPr>
              <a:defRPr/>
            </a:pPr>
            <a:fld id="{942619A7-4763-4B70-93AC-7993BAB67675}" type="datetime1">
              <a:rPr lang="en-US" smtClean="0"/>
              <a:pPr>
                <a:defRPr/>
              </a:pPr>
              <a:t>5/5/2016</a:t>
            </a:fld>
            <a:endParaRPr lang="en-US"/>
          </a:p>
        </p:txBody>
      </p:sp>
      <p:sp>
        <p:nvSpPr>
          <p:cNvPr id="5" name="Rectangle 6"/>
          <p:cNvSpPr>
            <a:spLocks noGrp="1" noChangeArrowheads="1"/>
          </p:cNvSpPr>
          <p:nvPr>
            <p:ph type="ftr" sz="quarter" idx="11"/>
          </p:nvPr>
        </p:nvSpPr>
        <p:spPr>
          <a:ln/>
        </p:spPr>
        <p:txBody>
          <a:bodyPr/>
          <a:lstStyle>
            <a:lvl1pPr>
              <a:defRPr>
                <a:latin typeface="Arial" pitchFamily="34" charset="0"/>
                <a:cs typeface="Arial" pitchFamily="34" charset="0"/>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atin typeface="Arial" pitchFamily="34" charset="0"/>
                <a:cs typeface="Arial" pitchFamily="34" charset="0"/>
              </a:defRPr>
            </a:lvl1pPr>
          </a:lstStyle>
          <a:p>
            <a:r>
              <a:rPr lang="en-US" dirty="0" smtClean="0"/>
              <a:t>Page </a:t>
            </a:r>
            <a:fld id="{01E16EBA-0216-4FA1-BFEC-225E79399361}" type="slidenum">
              <a:rPr lang="en-US" smtClean="0"/>
              <a:pPr/>
              <a:t>‹#›</a:t>
            </a:fld>
            <a:endParaRPr lang="en-US" dirty="0"/>
          </a:p>
        </p:txBody>
      </p:sp>
      <p:sp>
        <p:nvSpPr>
          <p:cNvPr id="7" name="Content Placeholder 2"/>
          <p:cNvSpPr>
            <a:spLocks noGrp="1"/>
          </p:cNvSpPr>
          <p:nvPr>
            <p:ph idx="1"/>
          </p:nvPr>
        </p:nvSpPr>
        <p:spPr>
          <a:xfrm>
            <a:off x="301752" y="2359152"/>
            <a:ext cx="9171432" cy="2880360"/>
          </a:xfrm>
          <a:noFill/>
          <a:ln w="9525">
            <a:noFill/>
            <a:miter lim="800000"/>
            <a:headEnd/>
            <a:tailEnd/>
          </a:ln>
          <a:effectLst/>
        </p:spPr>
        <p:txBody>
          <a:bodyPr wrap="square" lIns="101790" tIns="50896" rIns="101790" bIns="50896" numCol="6">
            <a:spAutoFit/>
          </a:bodyPr>
          <a:lstStyle>
            <a:lvl1pPr algn="l" defTabSz="1018579" rtl="0" eaLnBrk="1" fontAlgn="base" hangingPunct="1">
              <a:lnSpc>
                <a:spcPts val="800"/>
              </a:lnSpc>
              <a:spcBef>
                <a:spcPct val="25000"/>
              </a:spcBef>
              <a:spcAft>
                <a:spcPct val="0"/>
              </a:spcAft>
              <a:buNone/>
              <a:defRPr lang="en-US" sz="900" b="1" kern="1200" dirty="0" smtClean="0">
                <a:solidFill>
                  <a:schemeClr val="tx1"/>
                </a:solidFill>
                <a:latin typeface="Arial" pitchFamily="34" charset="0"/>
                <a:ea typeface="+mn-ea"/>
                <a:cs typeface="Arial" pitchFamily="34" charset="0"/>
              </a:defRPr>
            </a:lvl1pPr>
            <a:lvl2pPr algn="l" defTabSz="1018579" rtl="0" eaLnBrk="1" fontAlgn="base" hangingPunct="1">
              <a:lnSpc>
                <a:spcPts val="800"/>
              </a:lnSpc>
              <a:spcBef>
                <a:spcPct val="25000"/>
              </a:spcBef>
              <a:spcAft>
                <a:spcPct val="0"/>
              </a:spcAft>
              <a:buNone/>
              <a:defRPr lang="en-US" sz="900" b="0" kern="1200" dirty="0" smtClean="0">
                <a:solidFill>
                  <a:schemeClr val="tx1"/>
                </a:solidFill>
                <a:latin typeface="Arial" pitchFamily="34" charset="0"/>
                <a:ea typeface="+mn-ea"/>
                <a:cs typeface="Arial" pitchFamily="34" charset="0"/>
              </a:defRPr>
            </a:lvl2pPr>
            <a:lvl3pPr marL="1206442" algn="l" defTabSz="1018579" rtl="0" eaLnBrk="1" fontAlgn="base" hangingPunct="1">
              <a:lnSpc>
                <a:spcPts val="800"/>
              </a:lnSpc>
              <a:spcBef>
                <a:spcPct val="25000"/>
              </a:spcBef>
              <a:spcAft>
                <a:spcPct val="0"/>
              </a:spcAft>
              <a:buNone/>
              <a:defRPr lang="en-US" sz="900" b="0" kern="1200" dirty="0" smtClean="0">
                <a:solidFill>
                  <a:schemeClr val="tx1"/>
                </a:solidFill>
                <a:latin typeface="Arial" pitchFamily="34" charset="0"/>
                <a:ea typeface="+mn-ea"/>
                <a:cs typeface="Arial" pitchFamily="34" charset="0"/>
              </a:defRPr>
            </a:lvl3pPr>
            <a:lvl4pPr marL="1590312" algn="l" defTabSz="1018579" rtl="0" eaLnBrk="1" fontAlgn="base" hangingPunct="1">
              <a:lnSpc>
                <a:spcPts val="800"/>
              </a:lnSpc>
              <a:spcBef>
                <a:spcPts val="162"/>
              </a:spcBef>
              <a:spcAft>
                <a:spcPct val="0"/>
              </a:spcAft>
              <a:buNone/>
              <a:defRPr lang="en-US" sz="900" b="0" kern="1200" dirty="0" smtClean="0">
                <a:solidFill>
                  <a:schemeClr val="tx1"/>
                </a:solidFill>
                <a:latin typeface="Arial" pitchFamily="34" charset="0"/>
                <a:ea typeface="+mn-ea"/>
                <a:cs typeface="Arial" pitchFamily="34" charset="0"/>
              </a:defRPr>
            </a:lvl4pPr>
            <a:lvl5pPr marL="1974180" algn="l" defTabSz="1018579" rtl="0" eaLnBrk="1" fontAlgn="base" hangingPunct="1">
              <a:lnSpc>
                <a:spcPts val="800"/>
              </a:lnSpc>
              <a:spcBef>
                <a:spcPts val="162"/>
              </a:spcBef>
              <a:spcAft>
                <a:spcPct val="0"/>
              </a:spcAft>
              <a:buNone/>
              <a:defRPr lang="en-US" sz="900" b="0" kern="1200" dirty="0">
                <a:solidFill>
                  <a:schemeClr val="tx1"/>
                </a:solidFill>
                <a:latin typeface="Arial" pitchFamily="34" charset="0"/>
                <a:ea typeface="+mn-ea"/>
                <a:cs typeface="Arial" pitchFamily="34" charset="0"/>
              </a:defRPr>
            </a:lvl5pPr>
          </a:lstStyle>
          <a:p>
            <a:pPr marL="318938" lvl="0" indent="-318938" algn="l" defTabSz="1018579" rtl="0" eaLnBrk="1" fontAlgn="base" hangingPunct="1">
              <a:lnSpc>
                <a:spcPts val="800"/>
              </a:lnSpc>
              <a:spcBef>
                <a:spcPct val="25000"/>
              </a:spcBef>
              <a:spcAft>
                <a:spcPct val="0"/>
              </a:spcAft>
              <a:buNone/>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7" name="Content Placeholder 6"/>
          <p:cNvSpPr>
            <a:spLocks noGrp="1"/>
          </p:cNvSpPr>
          <p:nvPr>
            <p:ph sz="quarter" idx="13"/>
          </p:nvPr>
        </p:nvSpPr>
        <p:spPr>
          <a:xfrm>
            <a:off x="381000" y="2667000"/>
            <a:ext cx="9304020" cy="1656864"/>
          </a:xfrm>
          <a:noFill/>
          <a:ln w="9525">
            <a:noFill/>
            <a:miter lim="800000"/>
            <a:headEnd/>
            <a:tailEnd/>
          </a:ln>
          <a:effectLst/>
        </p:spPr>
        <p:txBody>
          <a:bodyPr lIns="0" tIns="0" rIns="0" bIns="0">
            <a:spAutoFit/>
          </a:bodyPr>
          <a:lstStyle>
            <a:lvl1pPr algn="l" rtl="0" eaLnBrk="0" fontAlgn="base"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1pPr>
            <a:lvl2pPr algn="l" rtl="0" eaLnBrk="0" fontAlgn="base"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2pPr>
            <a:lvl3pPr algn="l" rtl="0" eaLnBrk="0" fontAlgn="base" hangingPunct="0">
              <a:lnSpc>
                <a:spcPct val="95000"/>
              </a:lnSpc>
              <a:spcBef>
                <a:spcPct val="0"/>
              </a:spcBef>
              <a:spcAft>
                <a:spcPct val="0"/>
              </a:spcAft>
              <a:buNone/>
              <a:defRPr lang="en-US" sz="2200" b="1" kern="1200" smtClean="0">
                <a:solidFill>
                  <a:srgbClr val="000000"/>
                </a:solidFill>
                <a:latin typeface="Arial" pitchFamily="34" charset="0"/>
                <a:ea typeface="+mn-ea"/>
                <a:cs typeface="Arial" pitchFamily="34" charset="0"/>
              </a:defRPr>
            </a:lvl3pPr>
            <a:lvl4pPr algn="l" rtl="0" eaLnBrk="0" fontAlgn="base" hangingPunct="0">
              <a:lnSpc>
                <a:spcPct val="95000"/>
              </a:lnSpc>
              <a:spcBef>
                <a:spcPct val="0"/>
              </a:spcBef>
              <a:spcAft>
                <a:spcPct val="0"/>
              </a:spcAft>
              <a:buNone/>
              <a:defRPr lang="en-US" sz="2200" b="1" kern="1200" smtClean="0">
                <a:solidFill>
                  <a:srgbClr val="000000"/>
                </a:solidFill>
                <a:latin typeface="Arial" pitchFamily="34" charset="0"/>
                <a:ea typeface="+mn-ea"/>
                <a:cs typeface="Arial" pitchFamily="34" charset="0"/>
              </a:defRPr>
            </a:lvl4pPr>
            <a:lvl5pPr algn="l" rtl="0" eaLnBrk="0" fontAlgn="base" hangingPunct="0">
              <a:lnSpc>
                <a:spcPct val="95000"/>
              </a:lnSpc>
              <a:spcBef>
                <a:spcPct val="0"/>
              </a:spcBef>
              <a:spcAft>
                <a:spcPct val="0"/>
              </a:spcAft>
              <a:buNone/>
              <a:defRPr lang="en-US" sz="2200" b="1" kern="1200" dirty="0">
                <a:solidFill>
                  <a:srgbClr val="000000"/>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Line 38"/>
          <p:cNvSpPr>
            <a:spLocks noChangeShapeType="1"/>
          </p:cNvSpPr>
          <p:nvPr userDrawn="1"/>
        </p:nvSpPr>
        <p:spPr bwMode="auto">
          <a:xfrm>
            <a:off x="329184" y="2286000"/>
            <a:ext cx="9372600" cy="0"/>
          </a:xfrm>
          <a:prstGeom prst="line">
            <a:avLst/>
          </a:prstGeom>
          <a:noFill/>
          <a:ln w="19050">
            <a:solidFill>
              <a:schemeClr val="tx1"/>
            </a:solidFill>
            <a:round/>
            <a:headEnd/>
            <a:tailEnd/>
          </a:ln>
          <a:effectLst/>
        </p:spPr>
        <p:txBody>
          <a:bodyPr wrap="none" lIns="113463" tIns="56732" rIns="113463" bIns="56732" anchor="ctr"/>
          <a:lstStyle/>
          <a:p>
            <a:pPr>
              <a:defRPr/>
            </a:pPr>
            <a:endParaRPr lang="en-US">
              <a:latin typeface="Arial" pitchFamily="34" charset="0"/>
              <a:cs typeface="Arial" pitchFamily="34" charset="0"/>
            </a:endParaRPr>
          </a:p>
        </p:txBody>
      </p:sp>
      <p:sp>
        <p:nvSpPr>
          <p:cNvPr id="11" name="Date Placeholder 3"/>
          <p:cNvSpPr>
            <a:spLocks noGrp="1"/>
          </p:cNvSpPr>
          <p:nvPr>
            <p:ph type="dt" sz="half" idx="10"/>
          </p:nvPr>
        </p:nvSpPr>
        <p:spPr>
          <a:xfrm>
            <a:off x="338328" y="7260339"/>
            <a:ext cx="2057400" cy="347472"/>
          </a:xfrm>
        </p:spPr>
        <p:txBody>
          <a:bodyPr/>
          <a:lstStyle/>
          <a:p>
            <a:fld id="{B65E777A-27B5-46BD-A1D1-F33971455DB1}" type="datetime1">
              <a:rPr lang="en-US" smtClean="0"/>
              <a:pPr/>
              <a:t>5/5/2016</a:t>
            </a:fld>
            <a:endParaRPr lang="en-US"/>
          </a:p>
        </p:txBody>
      </p:sp>
      <p:sp>
        <p:nvSpPr>
          <p:cNvPr id="12" name="Footer Placeholder 4"/>
          <p:cNvSpPr>
            <a:spLocks noGrp="1"/>
          </p:cNvSpPr>
          <p:nvPr>
            <p:ph type="ftr" sz="quarter" idx="11"/>
          </p:nvPr>
        </p:nvSpPr>
        <p:spPr>
          <a:xfrm>
            <a:off x="3436620" y="7260340"/>
            <a:ext cx="3185160" cy="356616"/>
          </a:xfrm>
        </p:spPr>
        <p:txBody>
          <a:bodyPr/>
          <a:lstStyle/>
          <a:p>
            <a:endParaRPr lang="en-US"/>
          </a:p>
        </p:txBody>
      </p:sp>
      <p:sp>
        <p:nvSpPr>
          <p:cNvPr id="13" name="Slide Number Placeholder 5"/>
          <p:cNvSpPr>
            <a:spLocks noGrp="1"/>
          </p:cNvSpPr>
          <p:nvPr>
            <p:ph type="sldNum" sz="quarter" idx="12"/>
          </p:nvPr>
        </p:nvSpPr>
        <p:spPr>
          <a:xfrm>
            <a:off x="7360920" y="7260340"/>
            <a:ext cx="2346960" cy="356616"/>
          </a:xfrm>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8328" y="1188723"/>
            <a:ext cx="9372600" cy="1837944"/>
          </a:xfrm>
        </p:spPr>
        <p:txBody>
          <a:bodyPr>
            <a:normAutofit/>
          </a:bodyPr>
          <a:lstStyle>
            <a:lvl1pPr algn="ctr">
              <a:defRPr sz="4500"/>
            </a:lvl1pPr>
          </a:lstStyle>
          <a:p>
            <a:r>
              <a:rPr lang="en-US" dirty="0" smtClean="0"/>
              <a:t>Click to edit Master title style</a:t>
            </a:r>
            <a:endParaRPr lang="en-US" dirty="0"/>
          </a:p>
        </p:txBody>
      </p:sp>
      <p:sp>
        <p:nvSpPr>
          <p:cNvPr id="3" name="Subtitle 2"/>
          <p:cNvSpPr>
            <a:spLocks noGrp="1"/>
          </p:cNvSpPr>
          <p:nvPr>
            <p:ph type="subTitle" idx="1"/>
          </p:nvPr>
        </p:nvSpPr>
        <p:spPr>
          <a:xfrm>
            <a:off x="338328" y="3364992"/>
            <a:ext cx="9372600" cy="2980944"/>
          </a:xfrm>
        </p:spPr>
        <p:txBody>
          <a:bodyPr anchor="ctr" anchorCtr="0">
            <a:normAutofit/>
          </a:bodyPr>
          <a:lstStyle>
            <a:lvl1pPr marL="0" indent="0" algn="ctr">
              <a:buNone/>
              <a:defRPr sz="3100" b="1">
                <a:solidFill>
                  <a:schemeClr val="tx1"/>
                </a:solidFill>
              </a:defRPr>
            </a:lvl1pPr>
            <a:lvl2pPr marL="509174" indent="0" algn="ctr">
              <a:buNone/>
              <a:defRPr>
                <a:solidFill>
                  <a:schemeClr val="tx1">
                    <a:tint val="75000"/>
                  </a:schemeClr>
                </a:solidFill>
              </a:defRPr>
            </a:lvl2pPr>
            <a:lvl3pPr marL="1018348" indent="0" algn="ctr">
              <a:buNone/>
              <a:defRPr>
                <a:solidFill>
                  <a:schemeClr val="tx1">
                    <a:tint val="75000"/>
                  </a:schemeClr>
                </a:solidFill>
              </a:defRPr>
            </a:lvl3pPr>
            <a:lvl4pPr marL="1527523" indent="0" algn="ctr">
              <a:buNone/>
              <a:defRPr>
                <a:solidFill>
                  <a:schemeClr val="tx1">
                    <a:tint val="75000"/>
                  </a:schemeClr>
                </a:solidFill>
              </a:defRPr>
            </a:lvl4pPr>
            <a:lvl5pPr marL="2036696" indent="0" algn="ctr">
              <a:buNone/>
              <a:defRPr>
                <a:solidFill>
                  <a:schemeClr val="tx1">
                    <a:tint val="75000"/>
                  </a:schemeClr>
                </a:solidFill>
              </a:defRPr>
            </a:lvl5pPr>
            <a:lvl6pPr marL="2545871" indent="0" algn="ctr">
              <a:buNone/>
              <a:defRPr>
                <a:solidFill>
                  <a:schemeClr val="tx1">
                    <a:tint val="75000"/>
                  </a:schemeClr>
                </a:solidFill>
              </a:defRPr>
            </a:lvl6pPr>
            <a:lvl7pPr marL="3055043" indent="0" algn="ctr">
              <a:buNone/>
              <a:defRPr>
                <a:solidFill>
                  <a:schemeClr val="tx1">
                    <a:tint val="75000"/>
                  </a:schemeClr>
                </a:solidFill>
              </a:defRPr>
            </a:lvl7pPr>
            <a:lvl8pPr marL="3564219" indent="0" algn="ctr">
              <a:buNone/>
              <a:defRPr>
                <a:solidFill>
                  <a:schemeClr val="tx1">
                    <a:tint val="75000"/>
                  </a:schemeClr>
                </a:solidFill>
              </a:defRPr>
            </a:lvl8pPr>
            <a:lvl9pPr marL="407339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9F2C0351-BBD3-4E64-8CE5-FAFDB06EB62F}" type="datetime1">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cxnSp>
        <p:nvCxnSpPr>
          <p:cNvPr id="8" name="Straight Connector 7"/>
          <p:cNvCxnSpPr/>
          <p:nvPr userDrawn="1"/>
        </p:nvCxnSpPr>
        <p:spPr>
          <a:xfrm>
            <a:off x="338328" y="3172968"/>
            <a:ext cx="93726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marL="1970752" indent="-252295" algn="l" rtl="0" eaLnBrk="1" fontAlgn="base" hangingPunct="1">
              <a:lnSpc>
                <a:spcPct val="85000"/>
              </a:lnSpc>
              <a:spcBef>
                <a:spcPct val="15000"/>
              </a:spcBef>
              <a:spcAft>
                <a:spcPct val="0"/>
              </a:spcAft>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marL="1970752" lvl="4" indent="-252295" algn="l" rtl="0" eaLnBrk="1" fontAlgn="base" hangingPunct="1">
              <a:lnSpc>
                <a:spcPct val="85000"/>
              </a:lnSpc>
              <a:spcBef>
                <a:spcPct val="15000"/>
              </a:spcBef>
              <a:spcAft>
                <a:spcPct val="0"/>
              </a:spcAft>
              <a:buChar char="•"/>
            </a:pPr>
            <a:r>
              <a:rPr lang="en-US" dirty="0" smtClean="0"/>
              <a:t>Fifth level</a:t>
            </a:r>
            <a:endParaRPr lang="en-US" dirty="0"/>
          </a:p>
        </p:txBody>
      </p:sp>
      <p:sp>
        <p:nvSpPr>
          <p:cNvPr id="4" name="Date Placeholder 3"/>
          <p:cNvSpPr>
            <a:spLocks noGrp="1"/>
          </p:cNvSpPr>
          <p:nvPr>
            <p:ph type="dt" sz="half" idx="10"/>
          </p:nvPr>
        </p:nvSpPr>
        <p:spPr/>
        <p:txBody>
          <a:bodyPr/>
          <a:lstStyle/>
          <a:p>
            <a:fld id="{78168FAD-4798-4380-945B-1EB1FC5B714C}" type="datetime1">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
        <p:nvSpPr>
          <p:cNvPr id="7" name="Line 38"/>
          <p:cNvSpPr>
            <a:spLocks noChangeShapeType="1"/>
          </p:cNvSpPr>
          <p:nvPr userDrawn="1"/>
        </p:nvSpPr>
        <p:spPr bwMode="auto">
          <a:xfrm>
            <a:off x="331791" y="2289175"/>
            <a:ext cx="9372600" cy="0"/>
          </a:xfrm>
          <a:prstGeom prst="line">
            <a:avLst/>
          </a:prstGeom>
          <a:noFill/>
          <a:ln w="19050">
            <a:solidFill>
              <a:schemeClr val="tx1"/>
            </a:solidFill>
            <a:round/>
            <a:headEnd/>
            <a:tailEnd/>
          </a:ln>
          <a:effectLst/>
        </p:spPr>
        <p:txBody>
          <a:bodyPr wrap="none" lIns="101835" tIns="50917" rIns="101835" bIns="50917" anchor="ctr"/>
          <a:lstStyle/>
          <a:p>
            <a:pPr>
              <a:defRPr/>
            </a:pPr>
            <a:endParaRPr lang="en-US">
              <a:latin typeface="Arial" pitchFamily="34" charset="0"/>
              <a:cs typeface="Arial" pitchFamily="34" charset="0"/>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4994492"/>
            <a:ext cx="8549640" cy="1543685"/>
          </a:xfrm>
        </p:spPr>
        <p:txBody>
          <a:bodyPr anchor="t"/>
          <a:lstStyle>
            <a:lvl1pPr algn="l">
              <a:defRPr sz="4500" b="1" cap="all"/>
            </a:lvl1pPr>
          </a:lstStyle>
          <a:p>
            <a:r>
              <a:rPr lang="en-US" smtClean="0"/>
              <a:t>Click to edit Master title style</a:t>
            </a:r>
            <a:endParaRPr lang="en-US"/>
          </a:p>
        </p:txBody>
      </p:sp>
      <p:sp>
        <p:nvSpPr>
          <p:cNvPr id="3" name="Text Placeholder 2"/>
          <p:cNvSpPr>
            <a:spLocks noGrp="1"/>
          </p:cNvSpPr>
          <p:nvPr>
            <p:ph type="body" idx="1"/>
          </p:nvPr>
        </p:nvSpPr>
        <p:spPr>
          <a:xfrm>
            <a:off x="794544" y="3294275"/>
            <a:ext cx="8549640" cy="1700212"/>
          </a:xfrm>
        </p:spPr>
        <p:txBody>
          <a:bodyPr anchor="b"/>
          <a:lstStyle>
            <a:lvl1pPr marL="0" indent="0">
              <a:buNone/>
              <a:defRPr sz="2200">
                <a:solidFill>
                  <a:schemeClr val="tx1">
                    <a:tint val="75000"/>
                  </a:schemeClr>
                </a:solidFill>
              </a:defRPr>
            </a:lvl1pPr>
            <a:lvl2pPr marL="509174" indent="0">
              <a:buNone/>
              <a:defRPr sz="2000">
                <a:solidFill>
                  <a:schemeClr val="tx1">
                    <a:tint val="75000"/>
                  </a:schemeClr>
                </a:solidFill>
              </a:defRPr>
            </a:lvl2pPr>
            <a:lvl3pPr marL="1018348" indent="0">
              <a:buNone/>
              <a:defRPr sz="1800">
                <a:solidFill>
                  <a:schemeClr val="tx1">
                    <a:tint val="75000"/>
                  </a:schemeClr>
                </a:solidFill>
              </a:defRPr>
            </a:lvl3pPr>
            <a:lvl4pPr marL="1527523" indent="0">
              <a:buNone/>
              <a:defRPr sz="1600">
                <a:solidFill>
                  <a:schemeClr val="tx1">
                    <a:tint val="75000"/>
                  </a:schemeClr>
                </a:solidFill>
              </a:defRPr>
            </a:lvl4pPr>
            <a:lvl5pPr marL="2036696" indent="0">
              <a:buNone/>
              <a:defRPr sz="1600">
                <a:solidFill>
                  <a:schemeClr val="tx1">
                    <a:tint val="75000"/>
                  </a:schemeClr>
                </a:solidFill>
              </a:defRPr>
            </a:lvl5pPr>
            <a:lvl6pPr marL="2545871" indent="0">
              <a:buNone/>
              <a:defRPr sz="1600">
                <a:solidFill>
                  <a:schemeClr val="tx1">
                    <a:tint val="75000"/>
                  </a:schemeClr>
                </a:solidFill>
              </a:defRPr>
            </a:lvl6pPr>
            <a:lvl7pPr marL="3055043" indent="0">
              <a:buNone/>
              <a:defRPr sz="1600">
                <a:solidFill>
                  <a:schemeClr val="tx1">
                    <a:tint val="75000"/>
                  </a:schemeClr>
                </a:solidFill>
              </a:defRPr>
            </a:lvl7pPr>
            <a:lvl8pPr marL="3564219" indent="0">
              <a:buNone/>
              <a:defRPr sz="1600">
                <a:solidFill>
                  <a:schemeClr val="tx1">
                    <a:tint val="75000"/>
                  </a:schemeClr>
                </a:solidFill>
              </a:defRPr>
            </a:lvl8pPr>
            <a:lvl9pPr marL="407339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7D847-79EA-470A-86A0-D528EEBFC41F}" type="datetime1">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1752" y="2212848"/>
            <a:ext cx="4645152" cy="473659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113020" y="2212848"/>
            <a:ext cx="4645152" cy="473659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C9D235AB-1D15-4292-AA2C-1E5243D3FDD1}" type="datetime1">
              <a:rPr lang="en-US" smtClean="0"/>
              <a:pPr/>
              <a:t>5/5/2016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4" y="2359152"/>
            <a:ext cx="4444207" cy="725064"/>
          </a:xfrm>
        </p:spPr>
        <p:txBody>
          <a:bodyPr anchor="b"/>
          <a:lstStyle>
            <a:lvl1pPr marL="0" indent="0">
              <a:buNone/>
              <a:defRPr sz="2700" b="1"/>
            </a:lvl1pPr>
            <a:lvl2pPr marL="509174" indent="0">
              <a:buNone/>
              <a:defRPr sz="2200" b="1"/>
            </a:lvl2pPr>
            <a:lvl3pPr marL="1018348" indent="0">
              <a:buNone/>
              <a:defRPr sz="2000" b="1"/>
            </a:lvl3pPr>
            <a:lvl4pPr marL="1527523" indent="0">
              <a:buNone/>
              <a:defRPr sz="1800" b="1"/>
            </a:lvl4pPr>
            <a:lvl5pPr marL="2036696" indent="0">
              <a:buNone/>
              <a:defRPr sz="1800" b="1"/>
            </a:lvl5pPr>
            <a:lvl6pPr marL="2545871" indent="0">
              <a:buNone/>
              <a:defRPr sz="1800" b="1"/>
            </a:lvl6pPr>
            <a:lvl7pPr marL="3055043" indent="0">
              <a:buNone/>
              <a:defRPr sz="1800" b="1"/>
            </a:lvl7pPr>
            <a:lvl8pPr marL="3564219" indent="0">
              <a:buNone/>
              <a:defRPr sz="1800" b="1"/>
            </a:lvl8pPr>
            <a:lvl9pPr marL="4073390" indent="0">
              <a:buNone/>
              <a:defRPr sz="1800" b="1"/>
            </a:lvl9pPr>
          </a:lstStyle>
          <a:p>
            <a:pPr lvl="0"/>
            <a:r>
              <a:rPr lang="en-US" dirty="0" smtClean="0"/>
              <a:t>Click to edit Master text styles</a:t>
            </a:r>
          </a:p>
        </p:txBody>
      </p:sp>
      <p:sp>
        <p:nvSpPr>
          <p:cNvPr id="4" name="Content Placeholder 3"/>
          <p:cNvSpPr>
            <a:spLocks noGrp="1"/>
          </p:cNvSpPr>
          <p:nvPr>
            <p:ph sz="half" idx="2"/>
          </p:nvPr>
        </p:nvSpPr>
        <p:spPr>
          <a:xfrm>
            <a:off x="502921" y="3127248"/>
            <a:ext cx="4444207" cy="3822192"/>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5109532" y="2359152"/>
            <a:ext cx="4445953" cy="725064"/>
          </a:xfrm>
        </p:spPr>
        <p:txBody>
          <a:bodyPr anchor="b"/>
          <a:lstStyle>
            <a:lvl1pPr marL="0" indent="0">
              <a:buNone/>
              <a:defRPr sz="2700" b="1"/>
            </a:lvl1pPr>
            <a:lvl2pPr marL="509174" indent="0">
              <a:buNone/>
              <a:defRPr sz="2200" b="1"/>
            </a:lvl2pPr>
            <a:lvl3pPr marL="1018348" indent="0">
              <a:buNone/>
              <a:defRPr sz="2000" b="1"/>
            </a:lvl3pPr>
            <a:lvl4pPr marL="1527523" indent="0">
              <a:buNone/>
              <a:defRPr sz="1800" b="1"/>
            </a:lvl4pPr>
            <a:lvl5pPr marL="2036696" indent="0">
              <a:buNone/>
              <a:defRPr sz="1800" b="1"/>
            </a:lvl5pPr>
            <a:lvl6pPr marL="2545871" indent="0">
              <a:buNone/>
              <a:defRPr sz="1800" b="1"/>
            </a:lvl6pPr>
            <a:lvl7pPr marL="3055043" indent="0">
              <a:buNone/>
              <a:defRPr sz="1800" b="1"/>
            </a:lvl7pPr>
            <a:lvl8pPr marL="3564219" indent="0">
              <a:buNone/>
              <a:defRPr sz="1800" b="1"/>
            </a:lvl8pPr>
            <a:lvl9pPr marL="4073390" indent="0">
              <a:buNone/>
              <a:defRPr sz="1800" b="1"/>
            </a:lvl9pPr>
          </a:lstStyle>
          <a:p>
            <a:pPr lvl="0"/>
            <a:r>
              <a:rPr lang="en-US" dirty="0" smtClean="0"/>
              <a:t>Click to edit Master text styles</a:t>
            </a:r>
          </a:p>
        </p:txBody>
      </p:sp>
      <p:sp>
        <p:nvSpPr>
          <p:cNvPr id="6" name="Content Placeholder 5"/>
          <p:cNvSpPr>
            <a:spLocks noGrp="1"/>
          </p:cNvSpPr>
          <p:nvPr>
            <p:ph sz="quarter" idx="4"/>
          </p:nvPr>
        </p:nvSpPr>
        <p:spPr>
          <a:xfrm>
            <a:off x="5109532" y="3127248"/>
            <a:ext cx="4445953" cy="3822192"/>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81CD0BB4-3D8A-4895-8FD2-ABE057C929C3}" type="datetime1">
              <a:rPr lang="en-US" smtClean="0"/>
              <a:pPr/>
              <a:t>5/5/2016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468FB8-28B6-4096-BABA-D1DA4B8E8CBD}" type="datetime1">
              <a:rPr lang="en-US" smtClean="0"/>
              <a:pPr/>
              <a:t>5/5/2016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10F556-C35D-4A4F-93B3-D84CD8BC4B8F}" type="datetime1">
              <a:rPr lang="en-US" smtClean="0"/>
              <a:pPr/>
              <a:t>5/5/2016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
        <p:nvSpPr>
          <p:cNvPr id="5" name="Title 1"/>
          <p:cNvSpPr>
            <a:spLocks noGrp="1"/>
          </p:cNvSpPr>
          <p:nvPr>
            <p:ph type="title"/>
          </p:nvPr>
        </p:nvSpPr>
        <p:spPr>
          <a:xfrm>
            <a:off x="329184" y="1124715"/>
            <a:ext cx="9372600" cy="1033272"/>
          </a:xfrm>
        </p:spPr>
        <p:txBody>
          <a:bodyPr/>
          <a:lstStyle/>
          <a:p>
            <a:r>
              <a:rPr lang="en-US" smtClean="0"/>
              <a:t>Click to edit Master title style</a:t>
            </a:r>
            <a:endParaRPr lang="en-US"/>
          </a:p>
        </p:txBody>
      </p:sp>
      <p:sp>
        <p:nvSpPr>
          <p:cNvPr id="6" name="Content Placeholder 2"/>
          <p:cNvSpPr>
            <a:spLocks noGrp="1"/>
          </p:cNvSpPr>
          <p:nvPr>
            <p:ph idx="1"/>
          </p:nvPr>
        </p:nvSpPr>
        <p:spPr>
          <a:xfrm>
            <a:off x="329184" y="2377440"/>
            <a:ext cx="9372600" cy="47914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txBox="1">
            <a:spLocks/>
          </p:cNvSpPr>
          <p:nvPr userDrawn="1"/>
        </p:nvSpPr>
        <p:spPr>
          <a:xfrm>
            <a:off x="338328" y="7260339"/>
            <a:ext cx="2057400" cy="347472"/>
          </a:xfrm>
          <a:prstGeom prst="rect">
            <a:avLst/>
          </a:prstGeom>
        </p:spPr>
        <p:txBody>
          <a:bodyPr vert="horz" lIns="101835" tIns="50917" rIns="101835" bIns="50917" rtlCol="0" anchor="ctr"/>
          <a:lstStyle/>
          <a:p>
            <a:pPr marL="0" marR="0" lvl="0" indent="0" algn="l" defTabSz="1018348" rtl="0" eaLnBrk="1" fontAlgn="auto" latinLnBrk="0" hangingPunct="1">
              <a:lnSpc>
                <a:spcPct val="100000"/>
              </a:lnSpc>
              <a:spcBef>
                <a:spcPts val="0"/>
              </a:spcBef>
              <a:spcAft>
                <a:spcPts val="0"/>
              </a:spcAft>
              <a:buClrTx/>
              <a:buSzTx/>
              <a:buFontTx/>
              <a:buNone/>
              <a:tabLst/>
              <a:defRPr/>
            </a:pPr>
            <a:fld id="{B6CAB80B-39B1-40A9-9D70-E337B97384B5}" type="datetimeFigureOut">
              <a:rPr kumimoji="0" lang="en-US" sz="16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l" defTabSz="1018348" rtl="0" eaLnBrk="1" fontAlgn="auto" latinLnBrk="0" hangingPunct="1">
                <a:lnSpc>
                  <a:spcPct val="100000"/>
                </a:lnSpc>
                <a:spcBef>
                  <a:spcPts val="0"/>
                </a:spcBef>
                <a:spcAft>
                  <a:spcPts val="0"/>
                </a:spcAft>
                <a:buClrTx/>
                <a:buSzTx/>
                <a:buFontTx/>
                <a:buNone/>
                <a:tabLst/>
                <a:defRPr/>
              </a:pPr>
              <a:t>5/5/2016</a:t>
            </a:fld>
            <a:endParaRPr kumimoji="0" lang="en-US" sz="16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8" name="Slide Number Placeholder 5"/>
          <p:cNvSpPr txBox="1">
            <a:spLocks/>
          </p:cNvSpPr>
          <p:nvPr userDrawn="1"/>
        </p:nvSpPr>
        <p:spPr>
          <a:xfrm>
            <a:off x="7360920" y="7260340"/>
            <a:ext cx="2346960" cy="356616"/>
          </a:xfrm>
          <a:prstGeom prst="rect">
            <a:avLst/>
          </a:prstGeom>
        </p:spPr>
        <p:txBody>
          <a:bodyPr vert="horz" lIns="101835" tIns="50917" rIns="101835" bIns="50917" rtlCol="0" anchor="ctr"/>
          <a:lstStyle/>
          <a:p>
            <a:pPr marL="0" marR="0" lvl="0" indent="0" algn="r" defTabSz="1018348" rtl="0" eaLnBrk="1" fontAlgn="auto" latinLnBrk="0" hangingPunct="1">
              <a:lnSpc>
                <a:spcPct val="100000"/>
              </a:lnSpc>
              <a:spcBef>
                <a:spcPts val="0"/>
              </a:spcBef>
              <a:spcAft>
                <a:spcPts val="0"/>
              </a:spcAft>
              <a:buClrTx/>
              <a:buSzTx/>
              <a:buFontTx/>
              <a:buNone/>
              <a:tabLst/>
              <a:defRPr/>
            </a:pPr>
            <a:fld id="{01E16EBA-0216-4FA1-BFEC-225E79399361}" type="slidenum">
              <a:rPr kumimoji="0" lang="en-US" sz="16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r" defTabSz="1018348"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9" name="Line 38"/>
          <p:cNvSpPr>
            <a:spLocks noChangeShapeType="1"/>
          </p:cNvSpPr>
          <p:nvPr userDrawn="1"/>
        </p:nvSpPr>
        <p:spPr bwMode="auto">
          <a:xfrm>
            <a:off x="331791" y="2289175"/>
            <a:ext cx="9372600" cy="0"/>
          </a:xfrm>
          <a:prstGeom prst="line">
            <a:avLst/>
          </a:prstGeom>
          <a:noFill/>
          <a:ln w="19050">
            <a:solidFill>
              <a:schemeClr val="tx1"/>
            </a:solidFill>
            <a:round/>
            <a:headEnd/>
            <a:tailEnd/>
          </a:ln>
          <a:effectLst/>
        </p:spPr>
        <p:txBody>
          <a:bodyPr wrap="none" lIns="101835" tIns="50917" rIns="101835" bIns="50917" anchor="ctr"/>
          <a:lstStyle/>
          <a:p>
            <a:pPr>
              <a:defRPr/>
            </a:pPr>
            <a:endParaRPr lang="en-US">
              <a:latin typeface="Arial" pitchFamily="34" charset="0"/>
              <a:cs typeface="Arial" pitchFamily="34" charset="0"/>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5" y="1298448"/>
            <a:ext cx="3309144" cy="1316990"/>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932555" y="1298448"/>
            <a:ext cx="5622925" cy="5669280"/>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502925" y="2670048"/>
            <a:ext cx="3309144" cy="4279392"/>
          </a:xfrm>
        </p:spPr>
        <p:txBody>
          <a:bodyPr/>
          <a:lstStyle>
            <a:lvl1pPr marL="0" indent="0">
              <a:buNone/>
              <a:defRPr sz="1600"/>
            </a:lvl1pPr>
            <a:lvl2pPr marL="509174" indent="0">
              <a:buNone/>
              <a:defRPr sz="1300"/>
            </a:lvl2pPr>
            <a:lvl3pPr marL="1018348" indent="0">
              <a:buNone/>
              <a:defRPr sz="1100"/>
            </a:lvl3pPr>
            <a:lvl4pPr marL="1527523" indent="0">
              <a:buNone/>
              <a:defRPr sz="1000"/>
            </a:lvl4pPr>
            <a:lvl5pPr marL="2036696" indent="0">
              <a:buNone/>
              <a:defRPr sz="1000"/>
            </a:lvl5pPr>
            <a:lvl6pPr marL="2545871" indent="0">
              <a:buNone/>
              <a:defRPr sz="1000"/>
            </a:lvl6pPr>
            <a:lvl7pPr marL="3055043" indent="0">
              <a:buNone/>
              <a:defRPr sz="1000"/>
            </a:lvl7pPr>
            <a:lvl8pPr marL="3564219" indent="0">
              <a:buNone/>
              <a:defRPr sz="1000"/>
            </a:lvl8pPr>
            <a:lvl9pPr marL="407339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D85950-E7FE-4A00-B64C-96BC5B5566FE}" type="datetime1">
              <a:rPr lang="en-US" smtClean="0"/>
              <a:pPr/>
              <a:t>5/5/2016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5" y="1298448"/>
            <a:ext cx="3309144" cy="1316990"/>
          </a:xfrm>
        </p:spPr>
        <p:txBody>
          <a:bodyPr anchor="b"/>
          <a:lstStyle>
            <a:lvl1pPr algn="l">
              <a:defRPr sz="2200" b="1"/>
            </a:lvl1pPr>
          </a:lstStyle>
          <a:p>
            <a:r>
              <a:rPr lang="en-US" smtClean="0"/>
              <a:t>Click to edit Master title style</a:t>
            </a:r>
            <a:endParaRPr lang="en-US" dirty="0"/>
          </a:p>
        </p:txBody>
      </p:sp>
      <p:sp>
        <p:nvSpPr>
          <p:cNvPr id="3" name="Content Placeholder 2"/>
          <p:cNvSpPr>
            <a:spLocks noGrp="1"/>
          </p:cNvSpPr>
          <p:nvPr>
            <p:ph idx="1"/>
          </p:nvPr>
        </p:nvSpPr>
        <p:spPr>
          <a:xfrm>
            <a:off x="3932555" y="1298448"/>
            <a:ext cx="5622925" cy="5669280"/>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2925" y="2670048"/>
            <a:ext cx="3309144" cy="4279392"/>
          </a:xfrm>
        </p:spPr>
        <p:txBody>
          <a:bodyPr/>
          <a:lstStyle>
            <a:lvl1pPr marL="0" indent="0">
              <a:buNone/>
              <a:defRPr sz="1600"/>
            </a:lvl1pPr>
            <a:lvl2pPr marL="509174" indent="0">
              <a:buNone/>
              <a:defRPr sz="1300"/>
            </a:lvl2pPr>
            <a:lvl3pPr marL="1018348" indent="0">
              <a:buNone/>
              <a:defRPr sz="1100"/>
            </a:lvl3pPr>
            <a:lvl4pPr marL="1527523" indent="0">
              <a:buNone/>
              <a:defRPr sz="1000"/>
            </a:lvl4pPr>
            <a:lvl5pPr marL="2036696" indent="0">
              <a:buNone/>
              <a:defRPr sz="1000"/>
            </a:lvl5pPr>
            <a:lvl6pPr marL="2545871" indent="0">
              <a:buNone/>
              <a:defRPr sz="1000"/>
            </a:lvl6pPr>
            <a:lvl7pPr marL="3055043" indent="0">
              <a:buNone/>
              <a:defRPr sz="1000"/>
            </a:lvl7pPr>
            <a:lvl8pPr marL="3564219" indent="0">
              <a:buNone/>
              <a:defRPr sz="1000"/>
            </a:lvl8pPr>
            <a:lvl9pPr marL="407339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7091E1-7A46-4B40-B438-4A6BF638EC9B}" type="datetime1">
              <a:rPr lang="en-US" smtClean="0"/>
              <a:pPr/>
              <a:t>5/5/2016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smtClean="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5440680"/>
            <a:ext cx="6035040" cy="642303"/>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971517" y="1143002"/>
            <a:ext cx="6035040" cy="4215383"/>
          </a:xfrm>
        </p:spPr>
        <p:txBody>
          <a:bodyPr/>
          <a:lstStyle>
            <a:lvl1pPr marL="0" indent="0">
              <a:buNone/>
              <a:defRPr sz="3600"/>
            </a:lvl1pPr>
            <a:lvl2pPr marL="509174" indent="0">
              <a:buNone/>
              <a:defRPr sz="3100"/>
            </a:lvl2pPr>
            <a:lvl3pPr marL="1018348" indent="0">
              <a:buNone/>
              <a:defRPr sz="2700"/>
            </a:lvl3pPr>
            <a:lvl4pPr marL="1527523" indent="0">
              <a:buNone/>
              <a:defRPr sz="2200"/>
            </a:lvl4pPr>
            <a:lvl5pPr marL="2036696" indent="0">
              <a:buNone/>
              <a:defRPr sz="2200"/>
            </a:lvl5pPr>
            <a:lvl6pPr marL="2545871" indent="0">
              <a:buNone/>
              <a:defRPr sz="2200"/>
            </a:lvl6pPr>
            <a:lvl7pPr marL="3055043" indent="0">
              <a:buNone/>
              <a:defRPr sz="2200"/>
            </a:lvl7pPr>
            <a:lvl8pPr marL="3564219" indent="0">
              <a:buNone/>
              <a:defRPr sz="2200"/>
            </a:lvl8pPr>
            <a:lvl9pPr marL="4073390" indent="0">
              <a:buNone/>
              <a:defRPr sz="2200"/>
            </a:lvl9pPr>
          </a:lstStyle>
          <a:p>
            <a:endParaRPr lang="en-US"/>
          </a:p>
        </p:txBody>
      </p:sp>
      <p:sp>
        <p:nvSpPr>
          <p:cNvPr id="4" name="Text Placeholder 3"/>
          <p:cNvSpPr>
            <a:spLocks noGrp="1"/>
          </p:cNvSpPr>
          <p:nvPr>
            <p:ph type="body" sz="half" idx="2"/>
          </p:nvPr>
        </p:nvSpPr>
        <p:spPr>
          <a:xfrm>
            <a:off x="1971517" y="6082983"/>
            <a:ext cx="6035040" cy="912177"/>
          </a:xfrm>
        </p:spPr>
        <p:txBody>
          <a:bodyPr/>
          <a:lstStyle>
            <a:lvl1pPr marL="0" indent="0">
              <a:buNone/>
              <a:defRPr sz="1600"/>
            </a:lvl1pPr>
            <a:lvl2pPr marL="509174" indent="0">
              <a:buNone/>
              <a:defRPr sz="1300"/>
            </a:lvl2pPr>
            <a:lvl3pPr marL="1018348" indent="0">
              <a:buNone/>
              <a:defRPr sz="1100"/>
            </a:lvl3pPr>
            <a:lvl4pPr marL="1527523" indent="0">
              <a:buNone/>
              <a:defRPr sz="1000"/>
            </a:lvl4pPr>
            <a:lvl5pPr marL="2036696" indent="0">
              <a:buNone/>
              <a:defRPr sz="1000"/>
            </a:lvl5pPr>
            <a:lvl6pPr marL="2545871" indent="0">
              <a:buNone/>
              <a:defRPr sz="1000"/>
            </a:lvl6pPr>
            <a:lvl7pPr marL="3055043" indent="0">
              <a:buNone/>
              <a:defRPr sz="1000"/>
            </a:lvl7pPr>
            <a:lvl8pPr marL="3564219" indent="0">
              <a:buNone/>
              <a:defRPr sz="1000"/>
            </a:lvl8pPr>
            <a:lvl9pPr marL="407339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406938-009A-489C-BD73-3A200C9AE04E}" type="datetime1">
              <a:rPr lang="en-US" smtClean="0"/>
              <a:pPr/>
              <a:t>5/5/2016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8DEE51-11F9-4E61-BE0F-CE2693C3F6CF}" type="datetime1">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1216152"/>
            <a:ext cx="2263140" cy="57241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2920" y="1216152"/>
            <a:ext cx="6621780" cy="57241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B77D57-BDB6-4D8A-BDF4-3093CC65C3CF}" type="datetime1">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01752" y="2359156"/>
            <a:ext cx="9171432" cy="2881041"/>
          </a:xfrm>
          <a:noFill/>
          <a:ln w="9525">
            <a:noFill/>
            <a:miter lim="800000"/>
            <a:headEnd/>
            <a:tailEnd/>
          </a:ln>
          <a:effectLst/>
        </p:spPr>
        <p:txBody>
          <a:bodyPr lIns="101790" tIns="50896" rIns="101790" bIns="50896" numCol="6">
            <a:spAutoFit/>
          </a:bodyPr>
          <a:lstStyle>
            <a:lvl1pPr algn="l" defTabSz="1018579" rtl="0" fontAlgn="base">
              <a:lnSpc>
                <a:spcPts val="800"/>
              </a:lnSpc>
              <a:spcAft>
                <a:spcPct val="0"/>
              </a:spcAft>
              <a:buNone/>
              <a:defRPr lang="en-US" sz="900" b="1" kern="1200" smtClean="0">
                <a:solidFill>
                  <a:schemeClr val="tx1"/>
                </a:solidFill>
                <a:latin typeface="Arial" pitchFamily="34" charset="0"/>
                <a:ea typeface="+mn-ea"/>
                <a:cs typeface="Arial" pitchFamily="34" charset="0"/>
              </a:defRPr>
            </a:lvl1pPr>
            <a:lvl2pPr algn="l" defTabSz="1018579" rtl="0" fontAlgn="base">
              <a:lnSpc>
                <a:spcPts val="800"/>
              </a:lnSpc>
              <a:spcAft>
                <a:spcPct val="0"/>
              </a:spcAft>
              <a:buNone/>
              <a:defRPr lang="en-US" sz="900" b="0" kern="1200" smtClean="0">
                <a:solidFill>
                  <a:schemeClr val="tx1"/>
                </a:solidFill>
                <a:latin typeface="Arial" pitchFamily="34" charset="0"/>
                <a:ea typeface="+mn-ea"/>
                <a:cs typeface="Arial" pitchFamily="34" charset="0"/>
              </a:defRPr>
            </a:lvl2pPr>
            <a:lvl3pPr algn="l" defTabSz="1018579" rtl="0" fontAlgn="base">
              <a:lnSpc>
                <a:spcPts val="800"/>
              </a:lnSpc>
              <a:spcAft>
                <a:spcPct val="0"/>
              </a:spcAft>
              <a:buNone/>
              <a:defRPr lang="en-US" sz="900" b="0" kern="1200" smtClean="0">
                <a:solidFill>
                  <a:schemeClr val="tx1"/>
                </a:solidFill>
                <a:latin typeface="Arial" pitchFamily="34" charset="0"/>
                <a:ea typeface="+mn-ea"/>
                <a:cs typeface="Arial" pitchFamily="34" charset="0"/>
              </a:defRPr>
            </a:lvl3pPr>
            <a:lvl4pPr algn="l" defTabSz="1018579" rtl="0" fontAlgn="base">
              <a:lnSpc>
                <a:spcPts val="800"/>
              </a:lnSpc>
              <a:spcAft>
                <a:spcPct val="0"/>
              </a:spcAft>
              <a:buNone/>
              <a:defRPr lang="en-US" sz="900" b="0" kern="1200" smtClean="0">
                <a:solidFill>
                  <a:schemeClr val="tx1"/>
                </a:solidFill>
                <a:latin typeface="Arial" pitchFamily="34" charset="0"/>
                <a:ea typeface="+mn-ea"/>
                <a:cs typeface="Arial" pitchFamily="34" charset="0"/>
              </a:defRPr>
            </a:lvl4pPr>
            <a:lvl5pPr algn="l" defTabSz="1018579" rtl="0" fontAlgn="base">
              <a:lnSpc>
                <a:spcPts val="800"/>
              </a:lnSpc>
              <a:spcAft>
                <a:spcPct val="0"/>
              </a:spcAft>
              <a:buNone/>
              <a:defRPr lang="en-US" sz="900" b="0" kern="1200" dirty="0">
                <a:solidFill>
                  <a:schemeClr val="tx1"/>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dt" sz="half" idx="10"/>
          </p:nvPr>
        </p:nvSpPr>
        <p:spPr>
          <a:ln/>
        </p:spPr>
        <p:txBody>
          <a:bodyPr/>
          <a:lstStyle>
            <a:lvl1pPr>
              <a:defRPr>
                <a:latin typeface="Arial" pitchFamily="34" charset="0"/>
                <a:cs typeface="Arial" pitchFamily="34" charset="0"/>
              </a:defRPr>
            </a:lvl1pPr>
          </a:lstStyle>
          <a:p>
            <a:pPr>
              <a:defRPr/>
            </a:pPr>
            <a:fld id="{F5A5ACBA-D5F2-4165-81B1-A1E8D8AB2D9D}" type="datetime1">
              <a:rPr lang="en-US" smtClean="0"/>
              <a:pPr>
                <a:defRPr/>
              </a:pPr>
              <a:t>5/5/2016</a:t>
            </a:fld>
            <a:endParaRPr lang="en-US"/>
          </a:p>
        </p:txBody>
      </p:sp>
      <p:sp>
        <p:nvSpPr>
          <p:cNvPr id="5" name="Rectangle 6"/>
          <p:cNvSpPr>
            <a:spLocks noGrp="1" noChangeArrowheads="1"/>
          </p:cNvSpPr>
          <p:nvPr>
            <p:ph type="ftr" sz="quarter" idx="11"/>
          </p:nvPr>
        </p:nvSpPr>
        <p:spPr>
          <a:ln/>
        </p:spPr>
        <p:txBody>
          <a:bodyPr/>
          <a:lstStyle>
            <a:lvl1pPr>
              <a:defRPr>
                <a:latin typeface="Arial" pitchFamily="34" charset="0"/>
                <a:cs typeface="Arial" pitchFamily="34" charset="0"/>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atin typeface="Arial" pitchFamily="34" charset="0"/>
                <a:cs typeface="Arial" pitchFamily="34" charset="0"/>
              </a:defRPr>
            </a:lvl1p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MAPS">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anchor="t" anchorCtr="0">
            <a:noAutofit/>
          </a:bodyPr>
          <a:lstStyle>
            <a:lvl1pPr>
              <a:defRPr>
                <a:latin typeface="Arial" pitchFamily="34" charset="0"/>
                <a:cs typeface="Arial" pitchFamily="34" charset="0"/>
              </a:defRPr>
            </a:lvl1pPr>
          </a:lstStyle>
          <a:p>
            <a:r>
              <a:rPr lang="en-US" dirty="0" smtClean="0"/>
              <a:t>Click to edit Master title style</a:t>
            </a:r>
            <a:endParaRPr lang="en-US" dirty="0"/>
          </a:p>
        </p:txBody>
      </p:sp>
      <p:sp>
        <p:nvSpPr>
          <p:cNvPr id="4" name="Rectangle 5"/>
          <p:cNvSpPr>
            <a:spLocks noGrp="1" noChangeArrowheads="1"/>
          </p:cNvSpPr>
          <p:nvPr>
            <p:ph type="dt" sz="half" idx="10"/>
          </p:nvPr>
        </p:nvSpPr>
        <p:spPr>
          <a:ln/>
        </p:spPr>
        <p:txBody>
          <a:bodyPr/>
          <a:lstStyle>
            <a:lvl1pPr>
              <a:defRPr>
                <a:latin typeface="Arial" pitchFamily="34" charset="0"/>
                <a:cs typeface="Arial" pitchFamily="34" charset="0"/>
              </a:defRPr>
            </a:lvl1pPr>
          </a:lstStyle>
          <a:p>
            <a:pPr>
              <a:defRPr/>
            </a:pPr>
            <a:fld id="{C843FF2E-697D-413E-AA4F-498A62DA7D8B}" type="datetime1">
              <a:rPr lang="en-US" smtClean="0"/>
              <a:pPr>
                <a:defRPr/>
              </a:pPr>
              <a:t>5/5/2016</a:t>
            </a:fld>
            <a:endParaRPr lang="en-US"/>
          </a:p>
        </p:txBody>
      </p:sp>
      <p:sp>
        <p:nvSpPr>
          <p:cNvPr id="5" name="Rectangle 6"/>
          <p:cNvSpPr>
            <a:spLocks noGrp="1" noChangeArrowheads="1"/>
          </p:cNvSpPr>
          <p:nvPr>
            <p:ph type="ftr" sz="quarter" idx="11"/>
          </p:nvPr>
        </p:nvSpPr>
        <p:spPr>
          <a:ln/>
        </p:spPr>
        <p:txBody>
          <a:bodyPr/>
          <a:lstStyle>
            <a:lvl1pPr>
              <a:defRPr>
                <a:latin typeface="Arial" pitchFamily="34" charset="0"/>
                <a:cs typeface="Arial" pitchFamily="34" charset="0"/>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atin typeface="Arial" pitchFamily="34" charset="0"/>
                <a:cs typeface="Arial" pitchFamily="34" charset="0"/>
              </a:defRPr>
            </a:lvl1pPr>
          </a:lstStyle>
          <a:p>
            <a:r>
              <a:rPr lang="en-US" dirty="0" smtClean="0"/>
              <a:t>Page </a:t>
            </a:r>
            <a:fld id="{01E16EBA-0216-4FA1-BFEC-225E79399361}" type="slidenum">
              <a:rPr lang="en-US" smtClean="0"/>
              <a:pPr/>
              <a:t>‹#›</a:t>
            </a:fld>
            <a:endParaRPr lang="en-US" dirty="0"/>
          </a:p>
        </p:txBody>
      </p:sp>
      <p:sp>
        <p:nvSpPr>
          <p:cNvPr id="7" name="Content Placeholder 2"/>
          <p:cNvSpPr>
            <a:spLocks noGrp="1"/>
          </p:cNvSpPr>
          <p:nvPr>
            <p:ph idx="1"/>
          </p:nvPr>
        </p:nvSpPr>
        <p:spPr>
          <a:xfrm>
            <a:off x="301752" y="2359152"/>
            <a:ext cx="9153144" cy="2880360"/>
          </a:xfrm>
          <a:noFill/>
          <a:ln w="9525">
            <a:noFill/>
            <a:miter lim="800000"/>
            <a:headEnd/>
            <a:tailEnd/>
          </a:ln>
          <a:effectLst/>
        </p:spPr>
        <p:txBody>
          <a:bodyPr wrap="square" lIns="101790" tIns="50896" rIns="101790" bIns="50896" numCol="6">
            <a:spAutoFit/>
          </a:bodyPr>
          <a:lstStyle>
            <a:lvl1pPr algn="l" defTabSz="1018579" rtl="0" eaLnBrk="1" fontAlgn="base" hangingPunct="1">
              <a:lnSpc>
                <a:spcPts val="800"/>
              </a:lnSpc>
              <a:spcBef>
                <a:spcPct val="25000"/>
              </a:spcBef>
              <a:spcAft>
                <a:spcPct val="0"/>
              </a:spcAft>
              <a:buNone/>
              <a:defRPr lang="en-US" sz="900" b="1" kern="1200" dirty="0" smtClean="0">
                <a:solidFill>
                  <a:schemeClr val="tx1"/>
                </a:solidFill>
                <a:latin typeface="Arial" pitchFamily="34" charset="0"/>
                <a:ea typeface="+mn-ea"/>
                <a:cs typeface="Arial" pitchFamily="34" charset="0"/>
              </a:defRPr>
            </a:lvl1pPr>
            <a:lvl2pPr algn="l" defTabSz="1018579" rtl="0" eaLnBrk="1" fontAlgn="base" hangingPunct="1">
              <a:lnSpc>
                <a:spcPts val="800"/>
              </a:lnSpc>
              <a:spcBef>
                <a:spcPct val="25000"/>
              </a:spcBef>
              <a:spcAft>
                <a:spcPct val="0"/>
              </a:spcAft>
              <a:buNone/>
              <a:defRPr lang="en-US" sz="900" b="0" kern="1200" dirty="0" smtClean="0">
                <a:solidFill>
                  <a:schemeClr val="tx1"/>
                </a:solidFill>
                <a:latin typeface="Arial" pitchFamily="34" charset="0"/>
                <a:ea typeface="+mn-ea"/>
                <a:cs typeface="Arial" pitchFamily="34" charset="0"/>
              </a:defRPr>
            </a:lvl2pPr>
            <a:lvl3pPr marL="1206442" algn="l" defTabSz="1018579" rtl="0" eaLnBrk="1" fontAlgn="base" hangingPunct="1">
              <a:lnSpc>
                <a:spcPts val="800"/>
              </a:lnSpc>
              <a:spcBef>
                <a:spcPct val="25000"/>
              </a:spcBef>
              <a:spcAft>
                <a:spcPct val="0"/>
              </a:spcAft>
              <a:buNone/>
              <a:defRPr lang="en-US" sz="900" b="0" kern="1200" dirty="0" smtClean="0">
                <a:solidFill>
                  <a:schemeClr val="tx1"/>
                </a:solidFill>
                <a:latin typeface="Arial" pitchFamily="34" charset="0"/>
                <a:ea typeface="+mn-ea"/>
                <a:cs typeface="Arial" pitchFamily="34" charset="0"/>
              </a:defRPr>
            </a:lvl3pPr>
            <a:lvl4pPr marL="1590312" algn="l" defTabSz="1018579" rtl="0" eaLnBrk="1" fontAlgn="base" hangingPunct="1">
              <a:lnSpc>
                <a:spcPts val="800"/>
              </a:lnSpc>
              <a:spcBef>
                <a:spcPts val="162"/>
              </a:spcBef>
              <a:spcAft>
                <a:spcPct val="0"/>
              </a:spcAft>
              <a:buNone/>
              <a:defRPr lang="en-US" sz="900" b="0" kern="1200" dirty="0" smtClean="0">
                <a:solidFill>
                  <a:schemeClr val="tx1"/>
                </a:solidFill>
                <a:latin typeface="Arial" pitchFamily="34" charset="0"/>
                <a:ea typeface="+mn-ea"/>
                <a:cs typeface="Arial" pitchFamily="34" charset="0"/>
              </a:defRPr>
            </a:lvl4pPr>
            <a:lvl5pPr marL="1974180" algn="l" defTabSz="1018579" rtl="0" eaLnBrk="1" fontAlgn="base" hangingPunct="1">
              <a:lnSpc>
                <a:spcPts val="800"/>
              </a:lnSpc>
              <a:spcBef>
                <a:spcPts val="162"/>
              </a:spcBef>
              <a:spcAft>
                <a:spcPct val="0"/>
              </a:spcAft>
              <a:buNone/>
              <a:defRPr lang="en-US" sz="900" b="0" kern="1200" dirty="0">
                <a:solidFill>
                  <a:schemeClr val="tx1"/>
                </a:solidFill>
                <a:latin typeface="Arial" pitchFamily="34" charset="0"/>
                <a:ea typeface="+mn-ea"/>
                <a:cs typeface="Arial" pitchFamily="34" charset="0"/>
              </a:defRPr>
            </a:lvl5pPr>
          </a:lstStyle>
          <a:p>
            <a:pPr marL="318938" lvl="0" indent="-318938" algn="l" defTabSz="1018579" rtl="0" eaLnBrk="1" fontAlgn="base" hangingPunct="1">
              <a:lnSpc>
                <a:spcPts val="800"/>
              </a:lnSpc>
              <a:spcBef>
                <a:spcPct val="25000"/>
              </a:spcBef>
              <a:spcAft>
                <a:spcPct val="0"/>
              </a:spcAft>
              <a:buNone/>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7" name="Content Placeholder 6"/>
          <p:cNvSpPr>
            <a:spLocks noGrp="1"/>
          </p:cNvSpPr>
          <p:nvPr>
            <p:ph sz="quarter" idx="13"/>
          </p:nvPr>
        </p:nvSpPr>
        <p:spPr>
          <a:xfrm>
            <a:off x="381000" y="2667000"/>
            <a:ext cx="9304020" cy="1656864"/>
          </a:xfrm>
          <a:noFill/>
          <a:ln w="9525">
            <a:noFill/>
            <a:miter lim="800000"/>
            <a:headEnd/>
            <a:tailEnd/>
          </a:ln>
          <a:effectLst/>
        </p:spPr>
        <p:txBody>
          <a:bodyPr lIns="0" tIns="0" rIns="0" bIns="0">
            <a:spAutoFit/>
          </a:bodyPr>
          <a:lstStyle>
            <a:lvl1pPr algn="l" rtl="0" eaLnBrk="0" fontAlgn="base"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1pPr>
            <a:lvl2pPr algn="l" rtl="0" eaLnBrk="0" fontAlgn="base"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2pPr>
            <a:lvl3pPr algn="l" rtl="0" eaLnBrk="0" fontAlgn="base" hangingPunct="0">
              <a:lnSpc>
                <a:spcPct val="95000"/>
              </a:lnSpc>
              <a:spcBef>
                <a:spcPct val="0"/>
              </a:spcBef>
              <a:spcAft>
                <a:spcPct val="0"/>
              </a:spcAft>
              <a:buNone/>
              <a:defRPr lang="en-US" sz="2200" b="1" kern="1200" smtClean="0">
                <a:solidFill>
                  <a:srgbClr val="000000"/>
                </a:solidFill>
                <a:latin typeface="Arial" pitchFamily="34" charset="0"/>
                <a:ea typeface="+mn-ea"/>
                <a:cs typeface="Arial" pitchFamily="34" charset="0"/>
              </a:defRPr>
            </a:lvl3pPr>
            <a:lvl4pPr algn="l" rtl="0" eaLnBrk="0" fontAlgn="base" hangingPunct="0">
              <a:lnSpc>
                <a:spcPct val="95000"/>
              </a:lnSpc>
              <a:spcBef>
                <a:spcPct val="0"/>
              </a:spcBef>
              <a:spcAft>
                <a:spcPct val="0"/>
              </a:spcAft>
              <a:buNone/>
              <a:defRPr lang="en-US" sz="2200" b="1" kern="1200" smtClean="0">
                <a:solidFill>
                  <a:srgbClr val="000000"/>
                </a:solidFill>
                <a:latin typeface="Arial" pitchFamily="34" charset="0"/>
                <a:ea typeface="+mn-ea"/>
                <a:cs typeface="Arial" pitchFamily="34" charset="0"/>
              </a:defRPr>
            </a:lvl4pPr>
            <a:lvl5pPr algn="l" rtl="0" eaLnBrk="0" fontAlgn="base" hangingPunct="0">
              <a:lnSpc>
                <a:spcPct val="95000"/>
              </a:lnSpc>
              <a:spcBef>
                <a:spcPct val="0"/>
              </a:spcBef>
              <a:spcAft>
                <a:spcPct val="0"/>
              </a:spcAft>
              <a:buNone/>
              <a:defRPr lang="en-US" sz="2200" b="1" kern="1200" dirty="0">
                <a:solidFill>
                  <a:srgbClr val="000000"/>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Line 38"/>
          <p:cNvSpPr>
            <a:spLocks noChangeShapeType="1"/>
          </p:cNvSpPr>
          <p:nvPr userDrawn="1"/>
        </p:nvSpPr>
        <p:spPr bwMode="auto">
          <a:xfrm>
            <a:off x="329184" y="2286000"/>
            <a:ext cx="9372600" cy="0"/>
          </a:xfrm>
          <a:prstGeom prst="line">
            <a:avLst/>
          </a:prstGeom>
          <a:noFill/>
          <a:ln w="19050">
            <a:solidFill>
              <a:schemeClr val="tx1"/>
            </a:solidFill>
            <a:round/>
            <a:headEnd/>
            <a:tailEnd/>
          </a:ln>
          <a:effectLst/>
        </p:spPr>
        <p:txBody>
          <a:bodyPr wrap="none" lIns="113463" tIns="56732" rIns="113463" bIns="56732" anchor="ctr"/>
          <a:lstStyle/>
          <a:p>
            <a:pPr>
              <a:defRPr/>
            </a:pPr>
            <a:endParaRPr lang="en-US">
              <a:latin typeface="Arial" pitchFamily="34" charset="0"/>
              <a:cs typeface="Arial" pitchFamily="34" charset="0"/>
            </a:endParaRPr>
          </a:p>
        </p:txBody>
      </p:sp>
      <p:sp>
        <p:nvSpPr>
          <p:cNvPr id="11" name="Date Placeholder 3"/>
          <p:cNvSpPr>
            <a:spLocks noGrp="1"/>
          </p:cNvSpPr>
          <p:nvPr>
            <p:ph type="dt" sz="half" idx="10"/>
          </p:nvPr>
        </p:nvSpPr>
        <p:spPr>
          <a:xfrm>
            <a:off x="338328" y="7260339"/>
            <a:ext cx="2057400" cy="347472"/>
          </a:xfrm>
        </p:spPr>
        <p:txBody>
          <a:bodyPr/>
          <a:lstStyle/>
          <a:p>
            <a:fld id="{9E35D973-2E2C-4B85-AE46-7F5F5DD5F34B}" type="datetime1">
              <a:rPr lang="en-US" smtClean="0"/>
              <a:pPr/>
              <a:t>5/5/2016</a:t>
            </a:fld>
            <a:endParaRPr lang="en-US"/>
          </a:p>
        </p:txBody>
      </p:sp>
      <p:sp>
        <p:nvSpPr>
          <p:cNvPr id="12" name="Footer Placeholder 4"/>
          <p:cNvSpPr>
            <a:spLocks noGrp="1"/>
          </p:cNvSpPr>
          <p:nvPr>
            <p:ph type="ftr" sz="quarter" idx="11"/>
          </p:nvPr>
        </p:nvSpPr>
        <p:spPr>
          <a:xfrm>
            <a:off x="3436620" y="7260340"/>
            <a:ext cx="3185160" cy="356616"/>
          </a:xfrm>
        </p:spPr>
        <p:txBody>
          <a:bodyPr/>
          <a:lstStyle/>
          <a:p>
            <a:endParaRPr lang="en-US"/>
          </a:p>
        </p:txBody>
      </p:sp>
      <p:sp>
        <p:nvSpPr>
          <p:cNvPr id="13" name="Slide Number Placeholder 5"/>
          <p:cNvSpPr>
            <a:spLocks noGrp="1"/>
          </p:cNvSpPr>
          <p:nvPr>
            <p:ph type="sldNum" sz="quarter" idx="12"/>
          </p:nvPr>
        </p:nvSpPr>
        <p:spPr>
          <a:xfrm>
            <a:off x="7360920" y="7260340"/>
            <a:ext cx="2346960" cy="356616"/>
          </a:xfrm>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8328" y="1188723"/>
            <a:ext cx="9372600" cy="1837944"/>
          </a:xfrm>
        </p:spPr>
        <p:txBody>
          <a:bodyPr>
            <a:normAutofit/>
          </a:bodyPr>
          <a:lstStyle>
            <a:lvl1pPr algn="ctr">
              <a:defRPr sz="4500"/>
            </a:lvl1pPr>
          </a:lstStyle>
          <a:p>
            <a:r>
              <a:rPr lang="en-US" dirty="0" smtClean="0"/>
              <a:t>Click to edit Master title style</a:t>
            </a:r>
            <a:endParaRPr lang="en-US" dirty="0"/>
          </a:p>
        </p:txBody>
      </p:sp>
      <p:sp>
        <p:nvSpPr>
          <p:cNvPr id="3" name="Subtitle 2"/>
          <p:cNvSpPr>
            <a:spLocks noGrp="1"/>
          </p:cNvSpPr>
          <p:nvPr>
            <p:ph type="subTitle" idx="1"/>
          </p:nvPr>
        </p:nvSpPr>
        <p:spPr>
          <a:xfrm>
            <a:off x="338328" y="3364992"/>
            <a:ext cx="9372600" cy="2980944"/>
          </a:xfrm>
        </p:spPr>
        <p:txBody>
          <a:bodyPr anchor="ctr" anchorCtr="0">
            <a:normAutofit/>
          </a:bodyPr>
          <a:lstStyle>
            <a:lvl1pPr marL="0" indent="0" algn="ctr">
              <a:buNone/>
              <a:defRPr sz="3100" b="1">
                <a:solidFill>
                  <a:srgbClr val="000000"/>
                </a:solidFill>
              </a:defRPr>
            </a:lvl1pPr>
            <a:lvl2pPr marL="509174" indent="0" algn="ctr">
              <a:buNone/>
              <a:defRPr>
                <a:solidFill>
                  <a:schemeClr val="tx1">
                    <a:tint val="75000"/>
                  </a:schemeClr>
                </a:solidFill>
              </a:defRPr>
            </a:lvl2pPr>
            <a:lvl3pPr marL="1018348" indent="0" algn="ctr">
              <a:buNone/>
              <a:defRPr>
                <a:solidFill>
                  <a:schemeClr val="tx1">
                    <a:tint val="75000"/>
                  </a:schemeClr>
                </a:solidFill>
              </a:defRPr>
            </a:lvl3pPr>
            <a:lvl4pPr marL="1527523" indent="0" algn="ctr">
              <a:buNone/>
              <a:defRPr>
                <a:solidFill>
                  <a:schemeClr val="tx1">
                    <a:tint val="75000"/>
                  </a:schemeClr>
                </a:solidFill>
              </a:defRPr>
            </a:lvl4pPr>
            <a:lvl5pPr marL="2036696" indent="0" algn="ctr">
              <a:buNone/>
              <a:defRPr>
                <a:solidFill>
                  <a:schemeClr val="tx1">
                    <a:tint val="75000"/>
                  </a:schemeClr>
                </a:solidFill>
              </a:defRPr>
            </a:lvl5pPr>
            <a:lvl6pPr marL="2545871" indent="0" algn="ctr">
              <a:buNone/>
              <a:defRPr>
                <a:solidFill>
                  <a:schemeClr val="tx1">
                    <a:tint val="75000"/>
                  </a:schemeClr>
                </a:solidFill>
              </a:defRPr>
            </a:lvl6pPr>
            <a:lvl7pPr marL="3055043" indent="0" algn="ctr">
              <a:buNone/>
              <a:defRPr>
                <a:solidFill>
                  <a:schemeClr val="tx1">
                    <a:tint val="75000"/>
                  </a:schemeClr>
                </a:solidFill>
              </a:defRPr>
            </a:lvl7pPr>
            <a:lvl8pPr marL="3564219" indent="0" algn="ctr">
              <a:buNone/>
              <a:defRPr>
                <a:solidFill>
                  <a:schemeClr val="tx1">
                    <a:tint val="75000"/>
                  </a:schemeClr>
                </a:solidFill>
              </a:defRPr>
            </a:lvl8pPr>
            <a:lvl9pPr marL="407339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0B6DC0C7-CB73-4FAD-99B3-790D9362AEE2}" type="datetime1">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cxnSp>
        <p:nvCxnSpPr>
          <p:cNvPr id="8" name="Straight Connector 7"/>
          <p:cNvCxnSpPr/>
          <p:nvPr userDrawn="1"/>
        </p:nvCxnSpPr>
        <p:spPr>
          <a:xfrm>
            <a:off x="338328" y="3172968"/>
            <a:ext cx="9372600" cy="0"/>
          </a:xfrm>
          <a:prstGeom prst="line">
            <a:avLst/>
          </a:prstGeom>
          <a:ln w="31750">
            <a:solidFill>
              <a:srgbClr val="00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329184" y="6647688"/>
            <a:ext cx="9372600" cy="521208"/>
          </a:xfrm>
          <a:prstGeom prst="rect">
            <a:avLst/>
          </a:prstGeom>
          <a:noFill/>
        </p:spPr>
        <p:txBody>
          <a:bodyPr wrap="square" lIns="0" tIns="0" rIns="0" bIns="0" rtlCol="0">
            <a:noAutofit/>
          </a:bodyPr>
          <a:lstStyle/>
          <a:p>
            <a:pPr algn="ctr"/>
            <a:r>
              <a:rPr lang="en-US" sz="1700" b="1" dirty="0" smtClean="0">
                <a:solidFill>
                  <a:srgbClr val="000000"/>
                </a:solidFill>
                <a:latin typeface="Arial" pitchFamily="34" charset="0"/>
                <a:cs typeface="Arial" pitchFamily="34" charset="0"/>
              </a:rPr>
              <a:t>THIS PRELIMINARY WORK OF GAO IS SUBJECT TO REVISION AND SHOULD NOT BE REPRODUCED OR DISTRIBUTED. SOME GRAPHICS MAY BE ENTITLED TO COPYRIGHT. </a:t>
            </a:r>
            <a:endParaRPr lang="en-US" sz="1700" b="1" dirty="0">
              <a:solidFill>
                <a:srgbClr val="000000"/>
              </a:solidFill>
              <a:latin typeface="Arial" pitchFamily="34" charset="0"/>
              <a:cs typeface="Arial" pitchFamily="34" charset="0"/>
            </a:endParaRPr>
          </a:p>
        </p:txBody>
      </p:sp>
      <p:cxnSp>
        <p:nvCxnSpPr>
          <p:cNvPr id="10" name="Straight Connector 9"/>
          <p:cNvCxnSpPr/>
          <p:nvPr userDrawn="1"/>
        </p:nvCxnSpPr>
        <p:spPr>
          <a:xfrm>
            <a:off x="329184" y="6565392"/>
            <a:ext cx="9372600" cy="0"/>
          </a:xfrm>
          <a:prstGeom prst="line">
            <a:avLst/>
          </a:prstGeom>
          <a:ln w="31750">
            <a:solidFill>
              <a:srgbClr val="0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marL="1970752" indent="-252295" algn="l" rtl="0" eaLnBrk="1" fontAlgn="base" hangingPunct="1">
              <a:lnSpc>
                <a:spcPct val="85000"/>
              </a:lnSpc>
              <a:spcBef>
                <a:spcPct val="15000"/>
              </a:spcBef>
              <a:spcAft>
                <a:spcPct val="0"/>
              </a:spcAft>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marL="1970752" lvl="4" indent="-252295" algn="l" rtl="0" eaLnBrk="1" fontAlgn="base" hangingPunct="1">
              <a:lnSpc>
                <a:spcPct val="85000"/>
              </a:lnSpc>
              <a:spcBef>
                <a:spcPct val="15000"/>
              </a:spcBef>
              <a:spcAft>
                <a:spcPct val="0"/>
              </a:spcAft>
              <a:buChar char="•"/>
            </a:pPr>
            <a:r>
              <a:rPr lang="en-US" dirty="0" smtClean="0"/>
              <a:t>Fifth level</a:t>
            </a:r>
            <a:endParaRPr lang="en-US" dirty="0"/>
          </a:p>
        </p:txBody>
      </p:sp>
      <p:sp>
        <p:nvSpPr>
          <p:cNvPr id="4" name="Date Placeholder 3"/>
          <p:cNvSpPr>
            <a:spLocks noGrp="1"/>
          </p:cNvSpPr>
          <p:nvPr>
            <p:ph type="dt" sz="half" idx="10"/>
          </p:nvPr>
        </p:nvSpPr>
        <p:spPr/>
        <p:txBody>
          <a:bodyPr/>
          <a:lstStyle/>
          <a:p>
            <a:fld id="{A65B9A24-0F2A-4CCC-8CFC-441D12AC0866}" type="datetime1">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
        <p:nvSpPr>
          <p:cNvPr id="7" name="Line 38"/>
          <p:cNvSpPr>
            <a:spLocks noChangeShapeType="1"/>
          </p:cNvSpPr>
          <p:nvPr userDrawn="1"/>
        </p:nvSpPr>
        <p:spPr bwMode="auto">
          <a:xfrm>
            <a:off x="331791" y="2289175"/>
            <a:ext cx="9372600" cy="0"/>
          </a:xfrm>
          <a:prstGeom prst="line">
            <a:avLst/>
          </a:prstGeom>
          <a:noFill/>
          <a:ln w="19050">
            <a:solidFill>
              <a:srgbClr val="000000"/>
            </a:solidFill>
            <a:round/>
            <a:headEnd/>
            <a:tailEnd/>
          </a:ln>
          <a:effectLst/>
        </p:spPr>
        <p:txBody>
          <a:bodyPr wrap="none" lIns="101835" tIns="50917" rIns="101835" bIns="50917" anchor="ctr"/>
          <a:lstStyle/>
          <a:p>
            <a:pPr>
              <a:defRPr/>
            </a:pPr>
            <a:endParaRPr lang="en-US">
              <a:latin typeface="Arial" pitchFamily="34" charset="0"/>
              <a:cs typeface="Arial" pitchFamily="34" charset="0"/>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4994492"/>
            <a:ext cx="8549640" cy="1543685"/>
          </a:xfrm>
        </p:spPr>
        <p:txBody>
          <a:bodyPr anchor="t"/>
          <a:lstStyle>
            <a:lvl1pPr algn="l">
              <a:defRPr sz="4500" b="1" cap="all"/>
            </a:lvl1pPr>
          </a:lstStyle>
          <a:p>
            <a:r>
              <a:rPr lang="en-US" smtClean="0"/>
              <a:t>Click to edit Master title style</a:t>
            </a:r>
            <a:endParaRPr lang="en-US"/>
          </a:p>
        </p:txBody>
      </p:sp>
      <p:sp>
        <p:nvSpPr>
          <p:cNvPr id="3" name="Text Placeholder 2"/>
          <p:cNvSpPr>
            <a:spLocks noGrp="1"/>
          </p:cNvSpPr>
          <p:nvPr>
            <p:ph type="body" idx="1"/>
          </p:nvPr>
        </p:nvSpPr>
        <p:spPr>
          <a:xfrm>
            <a:off x="794544" y="3294275"/>
            <a:ext cx="8549640" cy="1700212"/>
          </a:xfrm>
        </p:spPr>
        <p:txBody>
          <a:bodyPr anchor="b"/>
          <a:lstStyle>
            <a:lvl1pPr marL="0" indent="0">
              <a:buNone/>
              <a:defRPr sz="2200">
                <a:solidFill>
                  <a:schemeClr val="tx1">
                    <a:tint val="75000"/>
                  </a:schemeClr>
                </a:solidFill>
              </a:defRPr>
            </a:lvl1pPr>
            <a:lvl2pPr marL="509174" indent="0">
              <a:buNone/>
              <a:defRPr sz="2000">
                <a:solidFill>
                  <a:schemeClr val="tx1">
                    <a:tint val="75000"/>
                  </a:schemeClr>
                </a:solidFill>
              </a:defRPr>
            </a:lvl2pPr>
            <a:lvl3pPr marL="1018348" indent="0">
              <a:buNone/>
              <a:defRPr sz="1800">
                <a:solidFill>
                  <a:schemeClr val="tx1">
                    <a:tint val="75000"/>
                  </a:schemeClr>
                </a:solidFill>
              </a:defRPr>
            </a:lvl3pPr>
            <a:lvl4pPr marL="1527523" indent="0">
              <a:buNone/>
              <a:defRPr sz="1600">
                <a:solidFill>
                  <a:schemeClr val="tx1">
                    <a:tint val="75000"/>
                  </a:schemeClr>
                </a:solidFill>
              </a:defRPr>
            </a:lvl4pPr>
            <a:lvl5pPr marL="2036696" indent="0">
              <a:buNone/>
              <a:defRPr sz="1600">
                <a:solidFill>
                  <a:schemeClr val="tx1">
                    <a:tint val="75000"/>
                  </a:schemeClr>
                </a:solidFill>
              </a:defRPr>
            </a:lvl5pPr>
            <a:lvl6pPr marL="2545871" indent="0">
              <a:buNone/>
              <a:defRPr sz="1600">
                <a:solidFill>
                  <a:schemeClr val="tx1">
                    <a:tint val="75000"/>
                  </a:schemeClr>
                </a:solidFill>
              </a:defRPr>
            </a:lvl6pPr>
            <a:lvl7pPr marL="3055043" indent="0">
              <a:buNone/>
              <a:defRPr sz="1600">
                <a:solidFill>
                  <a:schemeClr val="tx1">
                    <a:tint val="75000"/>
                  </a:schemeClr>
                </a:solidFill>
              </a:defRPr>
            </a:lvl7pPr>
            <a:lvl8pPr marL="3564219" indent="0">
              <a:buNone/>
              <a:defRPr sz="1600">
                <a:solidFill>
                  <a:schemeClr val="tx1">
                    <a:tint val="75000"/>
                  </a:schemeClr>
                </a:solidFill>
              </a:defRPr>
            </a:lvl8pPr>
            <a:lvl9pPr marL="407339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D6611B-7D61-44FD-B8C9-CFF3ACA997E3}" type="datetime1">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1752" y="2212848"/>
            <a:ext cx="4645152" cy="473659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113020" y="2212848"/>
            <a:ext cx="4645152" cy="473659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3AFFA176-225F-4B07-9B7F-9561F23B148F}" type="datetime1">
              <a:rPr lang="en-US" smtClean="0"/>
              <a:pPr/>
              <a:t>5/5/2016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5440680"/>
            <a:ext cx="6035040" cy="642303"/>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971517" y="1143002"/>
            <a:ext cx="6035040" cy="4215383"/>
          </a:xfrm>
        </p:spPr>
        <p:txBody>
          <a:bodyPr/>
          <a:lstStyle>
            <a:lvl1pPr marL="0" indent="0">
              <a:buNone/>
              <a:defRPr sz="3600"/>
            </a:lvl1pPr>
            <a:lvl2pPr marL="509174" indent="0">
              <a:buNone/>
              <a:defRPr sz="3100"/>
            </a:lvl2pPr>
            <a:lvl3pPr marL="1018348" indent="0">
              <a:buNone/>
              <a:defRPr sz="2700"/>
            </a:lvl3pPr>
            <a:lvl4pPr marL="1527523" indent="0">
              <a:buNone/>
              <a:defRPr sz="2200"/>
            </a:lvl4pPr>
            <a:lvl5pPr marL="2036696" indent="0">
              <a:buNone/>
              <a:defRPr sz="2200"/>
            </a:lvl5pPr>
            <a:lvl6pPr marL="2545871" indent="0">
              <a:buNone/>
              <a:defRPr sz="2200"/>
            </a:lvl6pPr>
            <a:lvl7pPr marL="3055043" indent="0">
              <a:buNone/>
              <a:defRPr sz="2200"/>
            </a:lvl7pPr>
            <a:lvl8pPr marL="3564219" indent="0">
              <a:buNone/>
              <a:defRPr sz="2200"/>
            </a:lvl8pPr>
            <a:lvl9pPr marL="4073390" indent="0">
              <a:buNone/>
              <a:defRPr sz="2200"/>
            </a:lvl9pPr>
          </a:lstStyle>
          <a:p>
            <a:r>
              <a:rPr lang="en-US" smtClean="0"/>
              <a:t>Click icon to add picture</a:t>
            </a:r>
            <a:endParaRPr lang="en-US"/>
          </a:p>
        </p:txBody>
      </p:sp>
      <p:sp>
        <p:nvSpPr>
          <p:cNvPr id="4" name="Text Placeholder 3"/>
          <p:cNvSpPr>
            <a:spLocks noGrp="1"/>
          </p:cNvSpPr>
          <p:nvPr>
            <p:ph type="body" sz="half" idx="2"/>
          </p:nvPr>
        </p:nvSpPr>
        <p:spPr>
          <a:xfrm>
            <a:off x="1971517" y="6082983"/>
            <a:ext cx="6035040" cy="912177"/>
          </a:xfrm>
        </p:spPr>
        <p:txBody>
          <a:bodyPr/>
          <a:lstStyle>
            <a:lvl1pPr marL="0" indent="0">
              <a:buNone/>
              <a:defRPr sz="1600"/>
            </a:lvl1pPr>
            <a:lvl2pPr marL="509174" indent="0">
              <a:buNone/>
              <a:defRPr sz="1300"/>
            </a:lvl2pPr>
            <a:lvl3pPr marL="1018348" indent="0">
              <a:buNone/>
              <a:defRPr sz="1100"/>
            </a:lvl3pPr>
            <a:lvl4pPr marL="1527523" indent="0">
              <a:buNone/>
              <a:defRPr sz="1000"/>
            </a:lvl4pPr>
            <a:lvl5pPr marL="2036696" indent="0">
              <a:buNone/>
              <a:defRPr sz="1000"/>
            </a:lvl5pPr>
            <a:lvl6pPr marL="2545871" indent="0">
              <a:buNone/>
              <a:defRPr sz="1000"/>
            </a:lvl6pPr>
            <a:lvl7pPr marL="3055043" indent="0">
              <a:buNone/>
              <a:defRPr sz="1000"/>
            </a:lvl7pPr>
            <a:lvl8pPr marL="3564219" indent="0">
              <a:buNone/>
              <a:defRPr sz="1000"/>
            </a:lvl8pPr>
            <a:lvl9pPr marL="407339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64F0A0-8F43-4978-811E-5180A9E33B09}" type="datetime1">
              <a:rPr lang="en-US" smtClean="0"/>
              <a:pPr/>
              <a:t>5/5/2016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4" y="2359152"/>
            <a:ext cx="4444207" cy="725064"/>
          </a:xfrm>
        </p:spPr>
        <p:txBody>
          <a:bodyPr anchor="b"/>
          <a:lstStyle>
            <a:lvl1pPr marL="0" indent="0">
              <a:buNone/>
              <a:defRPr sz="2700" b="1"/>
            </a:lvl1pPr>
            <a:lvl2pPr marL="509174" indent="0">
              <a:buNone/>
              <a:defRPr sz="2200" b="1"/>
            </a:lvl2pPr>
            <a:lvl3pPr marL="1018348" indent="0">
              <a:buNone/>
              <a:defRPr sz="2000" b="1"/>
            </a:lvl3pPr>
            <a:lvl4pPr marL="1527523" indent="0">
              <a:buNone/>
              <a:defRPr sz="1800" b="1"/>
            </a:lvl4pPr>
            <a:lvl5pPr marL="2036696" indent="0">
              <a:buNone/>
              <a:defRPr sz="1800" b="1"/>
            </a:lvl5pPr>
            <a:lvl6pPr marL="2545871" indent="0">
              <a:buNone/>
              <a:defRPr sz="1800" b="1"/>
            </a:lvl6pPr>
            <a:lvl7pPr marL="3055043" indent="0">
              <a:buNone/>
              <a:defRPr sz="1800" b="1"/>
            </a:lvl7pPr>
            <a:lvl8pPr marL="3564219" indent="0">
              <a:buNone/>
              <a:defRPr sz="1800" b="1"/>
            </a:lvl8pPr>
            <a:lvl9pPr marL="4073390" indent="0">
              <a:buNone/>
              <a:defRPr sz="1800" b="1"/>
            </a:lvl9pPr>
          </a:lstStyle>
          <a:p>
            <a:pPr lvl="0"/>
            <a:r>
              <a:rPr lang="en-US" dirty="0" smtClean="0"/>
              <a:t>Click to edit Master text styles</a:t>
            </a:r>
          </a:p>
        </p:txBody>
      </p:sp>
      <p:sp>
        <p:nvSpPr>
          <p:cNvPr id="4" name="Content Placeholder 3"/>
          <p:cNvSpPr>
            <a:spLocks noGrp="1"/>
          </p:cNvSpPr>
          <p:nvPr>
            <p:ph sz="half" idx="2"/>
          </p:nvPr>
        </p:nvSpPr>
        <p:spPr>
          <a:xfrm>
            <a:off x="502921" y="3127248"/>
            <a:ext cx="4444207" cy="3822192"/>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5109532" y="2359152"/>
            <a:ext cx="4445953" cy="725064"/>
          </a:xfrm>
        </p:spPr>
        <p:txBody>
          <a:bodyPr anchor="b"/>
          <a:lstStyle>
            <a:lvl1pPr marL="0" indent="0">
              <a:buNone/>
              <a:defRPr sz="2700" b="1"/>
            </a:lvl1pPr>
            <a:lvl2pPr marL="509174" indent="0">
              <a:buNone/>
              <a:defRPr sz="2200" b="1"/>
            </a:lvl2pPr>
            <a:lvl3pPr marL="1018348" indent="0">
              <a:buNone/>
              <a:defRPr sz="2000" b="1"/>
            </a:lvl3pPr>
            <a:lvl4pPr marL="1527523" indent="0">
              <a:buNone/>
              <a:defRPr sz="1800" b="1"/>
            </a:lvl4pPr>
            <a:lvl5pPr marL="2036696" indent="0">
              <a:buNone/>
              <a:defRPr sz="1800" b="1"/>
            </a:lvl5pPr>
            <a:lvl6pPr marL="2545871" indent="0">
              <a:buNone/>
              <a:defRPr sz="1800" b="1"/>
            </a:lvl6pPr>
            <a:lvl7pPr marL="3055043" indent="0">
              <a:buNone/>
              <a:defRPr sz="1800" b="1"/>
            </a:lvl7pPr>
            <a:lvl8pPr marL="3564219" indent="0">
              <a:buNone/>
              <a:defRPr sz="1800" b="1"/>
            </a:lvl8pPr>
            <a:lvl9pPr marL="4073390" indent="0">
              <a:buNone/>
              <a:defRPr sz="1800" b="1"/>
            </a:lvl9pPr>
          </a:lstStyle>
          <a:p>
            <a:pPr lvl="0"/>
            <a:r>
              <a:rPr lang="en-US" dirty="0" smtClean="0"/>
              <a:t>Click to edit Master text styles</a:t>
            </a:r>
          </a:p>
        </p:txBody>
      </p:sp>
      <p:sp>
        <p:nvSpPr>
          <p:cNvPr id="6" name="Content Placeholder 5"/>
          <p:cNvSpPr>
            <a:spLocks noGrp="1"/>
          </p:cNvSpPr>
          <p:nvPr>
            <p:ph sz="quarter" idx="4"/>
          </p:nvPr>
        </p:nvSpPr>
        <p:spPr>
          <a:xfrm>
            <a:off x="5109532" y="3127248"/>
            <a:ext cx="4445953" cy="3822192"/>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FD468908-781E-4EDC-83E6-176B40AC7E4A}" type="datetime1">
              <a:rPr lang="en-US" smtClean="0"/>
              <a:pPr/>
              <a:t>5/5/2016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210CD5-FE79-4F81-BB3D-DC067502B3AF}" type="datetime1">
              <a:rPr lang="en-US" smtClean="0"/>
              <a:pPr/>
              <a:t>5/5/2016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DF928E-FA80-495C-8517-60BBDAFE33AF}" type="datetime1">
              <a:rPr lang="en-US" smtClean="0"/>
              <a:pPr/>
              <a:t>5/5/2016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
        <p:nvSpPr>
          <p:cNvPr id="5" name="Title 1"/>
          <p:cNvSpPr>
            <a:spLocks noGrp="1"/>
          </p:cNvSpPr>
          <p:nvPr>
            <p:ph type="title"/>
          </p:nvPr>
        </p:nvSpPr>
        <p:spPr>
          <a:xfrm>
            <a:off x="329184" y="1124715"/>
            <a:ext cx="9372600" cy="1033272"/>
          </a:xfrm>
        </p:spPr>
        <p:txBody>
          <a:bodyPr/>
          <a:lstStyle/>
          <a:p>
            <a:r>
              <a:rPr lang="en-US" smtClean="0"/>
              <a:t>Click to edit Master title style</a:t>
            </a:r>
            <a:endParaRPr lang="en-US"/>
          </a:p>
        </p:txBody>
      </p:sp>
      <p:sp>
        <p:nvSpPr>
          <p:cNvPr id="6" name="Content Placeholder 2"/>
          <p:cNvSpPr>
            <a:spLocks noGrp="1"/>
          </p:cNvSpPr>
          <p:nvPr>
            <p:ph idx="1"/>
          </p:nvPr>
        </p:nvSpPr>
        <p:spPr>
          <a:xfrm>
            <a:off x="329184" y="2377440"/>
            <a:ext cx="9372600" cy="47914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txBox="1">
            <a:spLocks/>
          </p:cNvSpPr>
          <p:nvPr userDrawn="1"/>
        </p:nvSpPr>
        <p:spPr>
          <a:xfrm>
            <a:off x="338328" y="7260339"/>
            <a:ext cx="2057400" cy="347472"/>
          </a:xfrm>
          <a:prstGeom prst="rect">
            <a:avLst/>
          </a:prstGeom>
        </p:spPr>
        <p:txBody>
          <a:bodyPr vert="horz" lIns="101835" tIns="50917" rIns="101835" bIns="50917" rtlCol="0" anchor="ctr"/>
          <a:lstStyle/>
          <a:p>
            <a:pPr marL="0" marR="0" lvl="0" indent="0" algn="l" defTabSz="1018348" rtl="0" eaLnBrk="1" fontAlgn="auto" latinLnBrk="0" hangingPunct="1">
              <a:lnSpc>
                <a:spcPct val="100000"/>
              </a:lnSpc>
              <a:spcBef>
                <a:spcPts val="0"/>
              </a:spcBef>
              <a:spcAft>
                <a:spcPts val="0"/>
              </a:spcAft>
              <a:buClrTx/>
              <a:buSzTx/>
              <a:buFontTx/>
              <a:buNone/>
              <a:tabLst/>
              <a:defRPr/>
            </a:pPr>
            <a:fld id="{B6CAB80B-39B1-40A9-9D70-E337B97384B5}" type="datetimeFigureOut">
              <a:rPr kumimoji="0" lang="en-US" sz="16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l" defTabSz="1018348" rtl="0" eaLnBrk="1" fontAlgn="auto" latinLnBrk="0" hangingPunct="1">
                <a:lnSpc>
                  <a:spcPct val="100000"/>
                </a:lnSpc>
                <a:spcBef>
                  <a:spcPts val="0"/>
                </a:spcBef>
                <a:spcAft>
                  <a:spcPts val="0"/>
                </a:spcAft>
                <a:buClrTx/>
                <a:buSzTx/>
                <a:buFontTx/>
                <a:buNone/>
                <a:tabLst/>
                <a:defRPr/>
              </a:pPr>
              <a:t>5/5/2016</a:t>
            </a:fld>
            <a:endParaRPr kumimoji="0" lang="en-US" sz="16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8" name="Slide Number Placeholder 5"/>
          <p:cNvSpPr txBox="1">
            <a:spLocks/>
          </p:cNvSpPr>
          <p:nvPr userDrawn="1"/>
        </p:nvSpPr>
        <p:spPr>
          <a:xfrm>
            <a:off x="7360920" y="7260340"/>
            <a:ext cx="2346960" cy="356616"/>
          </a:xfrm>
          <a:prstGeom prst="rect">
            <a:avLst/>
          </a:prstGeom>
        </p:spPr>
        <p:txBody>
          <a:bodyPr vert="horz" lIns="101835" tIns="50917" rIns="101835" bIns="50917" rtlCol="0" anchor="ctr"/>
          <a:lstStyle/>
          <a:p>
            <a:pPr marL="0" marR="0" lvl="0" indent="0" algn="r" defTabSz="1018348"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9" name="Line 38"/>
          <p:cNvSpPr>
            <a:spLocks noChangeShapeType="1"/>
          </p:cNvSpPr>
          <p:nvPr userDrawn="1"/>
        </p:nvSpPr>
        <p:spPr bwMode="auto">
          <a:xfrm>
            <a:off x="331791" y="2289175"/>
            <a:ext cx="9372600" cy="0"/>
          </a:xfrm>
          <a:prstGeom prst="line">
            <a:avLst/>
          </a:prstGeom>
          <a:noFill/>
          <a:ln w="19050">
            <a:solidFill>
              <a:srgbClr val="000000"/>
            </a:solidFill>
            <a:round/>
            <a:headEnd/>
            <a:tailEnd/>
          </a:ln>
          <a:effectLst/>
        </p:spPr>
        <p:txBody>
          <a:bodyPr wrap="none" lIns="101835" tIns="50917" rIns="101835" bIns="50917" anchor="ctr"/>
          <a:lstStyle/>
          <a:p>
            <a:pPr>
              <a:defRPr/>
            </a:pPr>
            <a:endParaRPr lang="en-US">
              <a:latin typeface="Arial" pitchFamily="34" charset="0"/>
              <a:cs typeface="Arial" pitchFamily="34" charset="0"/>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4" y="1298448"/>
            <a:ext cx="3309144" cy="1316990"/>
          </a:xfrm>
        </p:spPr>
        <p:txBody>
          <a:bodyPr anchor="b"/>
          <a:lstStyle>
            <a:lvl1pPr algn="l">
              <a:defRPr sz="2200" b="1"/>
            </a:lvl1pPr>
          </a:lstStyle>
          <a:p>
            <a:r>
              <a:rPr lang="en-US" dirty="0" smtClean="0"/>
              <a:t>Click to edit Master title style</a:t>
            </a:r>
            <a:endParaRPr lang="en-US" dirty="0"/>
          </a:p>
        </p:txBody>
      </p:sp>
      <p:sp>
        <p:nvSpPr>
          <p:cNvPr id="3" name="Content Placeholder 2"/>
          <p:cNvSpPr>
            <a:spLocks noGrp="1"/>
          </p:cNvSpPr>
          <p:nvPr>
            <p:ph idx="1"/>
          </p:nvPr>
        </p:nvSpPr>
        <p:spPr>
          <a:xfrm>
            <a:off x="3932555" y="1295401"/>
            <a:ext cx="5622925" cy="5669280"/>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502925" y="2670048"/>
            <a:ext cx="3309144" cy="4279392"/>
          </a:xfrm>
        </p:spPr>
        <p:txBody>
          <a:bodyPr/>
          <a:lstStyle>
            <a:lvl1pPr marL="0" indent="0">
              <a:buNone/>
              <a:defRPr sz="1600"/>
            </a:lvl1pPr>
            <a:lvl2pPr marL="509174" indent="0">
              <a:buNone/>
              <a:defRPr sz="1300"/>
            </a:lvl2pPr>
            <a:lvl3pPr marL="1018348" indent="0">
              <a:buNone/>
              <a:defRPr sz="1100"/>
            </a:lvl3pPr>
            <a:lvl4pPr marL="1527523" indent="0">
              <a:buNone/>
              <a:defRPr sz="1000"/>
            </a:lvl4pPr>
            <a:lvl5pPr marL="2036696" indent="0">
              <a:buNone/>
              <a:defRPr sz="1000"/>
            </a:lvl5pPr>
            <a:lvl6pPr marL="2545871" indent="0">
              <a:buNone/>
              <a:defRPr sz="1000"/>
            </a:lvl6pPr>
            <a:lvl7pPr marL="3055043" indent="0">
              <a:buNone/>
              <a:defRPr sz="1000"/>
            </a:lvl7pPr>
            <a:lvl8pPr marL="3564219" indent="0">
              <a:buNone/>
              <a:defRPr sz="1000"/>
            </a:lvl8pPr>
            <a:lvl9pPr marL="4073390" indent="0">
              <a:buNone/>
              <a:defRPr sz="10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AD512D8A-7637-476D-AEED-A3466B06EE1F}" type="datetime1">
              <a:rPr lang="en-US" smtClean="0"/>
              <a:pPr/>
              <a:t>5/5/2016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5440680"/>
            <a:ext cx="6035040" cy="642303"/>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971517" y="1143002"/>
            <a:ext cx="6035040" cy="4215383"/>
          </a:xfrm>
        </p:spPr>
        <p:txBody>
          <a:bodyPr/>
          <a:lstStyle>
            <a:lvl1pPr marL="0" indent="0">
              <a:buNone/>
              <a:defRPr sz="3600"/>
            </a:lvl1pPr>
            <a:lvl2pPr marL="509174" indent="0">
              <a:buNone/>
              <a:defRPr sz="3100"/>
            </a:lvl2pPr>
            <a:lvl3pPr marL="1018348" indent="0">
              <a:buNone/>
              <a:defRPr sz="2700"/>
            </a:lvl3pPr>
            <a:lvl4pPr marL="1527523" indent="0">
              <a:buNone/>
              <a:defRPr sz="2200"/>
            </a:lvl4pPr>
            <a:lvl5pPr marL="2036696" indent="0">
              <a:buNone/>
              <a:defRPr sz="2200"/>
            </a:lvl5pPr>
            <a:lvl6pPr marL="2545871" indent="0">
              <a:buNone/>
              <a:defRPr sz="2200"/>
            </a:lvl6pPr>
            <a:lvl7pPr marL="3055043" indent="0">
              <a:buNone/>
              <a:defRPr sz="2200"/>
            </a:lvl7pPr>
            <a:lvl8pPr marL="3564219" indent="0">
              <a:buNone/>
              <a:defRPr sz="2200"/>
            </a:lvl8pPr>
            <a:lvl9pPr marL="4073390" indent="0">
              <a:buNone/>
              <a:defRPr sz="2200"/>
            </a:lvl9pPr>
          </a:lstStyle>
          <a:p>
            <a:endParaRPr lang="en-US"/>
          </a:p>
        </p:txBody>
      </p:sp>
      <p:sp>
        <p:nvSpPr>
          <p:cNvPr id="4" name="Text Placeholder 3"/>
          <p:cNvSpPr>
            <a:spLocks noGrp="1"/>
          </p:cNvSpPr>
          <p:nvPr>
            <p:ph type="body" sz="half" idx="2"/>
          </p:nvPr>
        </p:nvSpPr>
        <p:spPr>
          <a:xfrm>
            <a:off x="1971517" y="6082983"/>
            <a:ext cx="6035040" cy="912177"/>
          </a:xfrm>
        </p:spPr>
        <p:txBody>
          <a:bodyPr/>
          <a:lstStyle>
            <a:lvl1pPr marL="0" indent="0">
              <a:buNone/>
              <a:defRPr sz="1600"/>
            </a:lvl1pPr>
            <a:lvl2pPr marL="509174" indent="0">
              <a:buNone/>
              <a:defRPr sz="1300"/>
            </a:lvl2pPr>
            <a:lvl3pPr marL="1018348" indent="0">
              <a:buNone/>
              <a:defRPr sz="1100"/>
            </a:lvl3pPr>
            <a:lvl4pPr marL="1527523" indent="0">
              <a:buNone/>
              <a:defRPr sz="1000"/>
            </a:lvl4pPr>
            <a:lvl5pPr marL="2036696" indent="0">
              <a:buNone/>
              <a:defRPr sz="1000"/>
            </a:lvl5pPr>
            <a:lvl6pPr marL="2545871" indent="0">
              <a:buNone/>
              <a:defRPr sz="1000"/>
            </a:lvl6pPr>
            <a:lvl7pPr marL="3055043" indent="0">
              <a:buNone/>
              <a:defRPr sz="1000"/>
            </a:lvl7pPr>
            <a:lvl8pPr marL="3564219" indent="0">
              <a:buNone/>
              <a:defRPr sz="1000"/>
            </a:lvl8pPr>
            <a:lvl9pPr marL="407339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7178A5-A0A8-4972-9ADC-8014F2611BCB}" type="datetime1">
              <a:rPr lang="en-US" smtClean="0"/>
              <a:pPr/>
              <a:t>5/5/2016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01A80B-BA2A-4C77-BB16-5168A73D2124}" type="datetime1">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1216152"/>
            <a:ext cx="2263140" cy="570585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2924" y="1216152"/>
            <a:ext cx="6620257" cy="57241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8922F-A6C4-497D-A90E-B0F6E0762035}" type="datetime1">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lIns="0" rIns="0" anchor="t" anchorCtr="0"/>
          <a:lstStyle>
            <a:lvl1pPr>
              <a:defRPr>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04800" y="2362205"/>
            <a:ext cx="9171432" cy="2881041"/>
          </a:xfrm>
          <a:noFill/>
          <a:ln w="9525">
            <a:noFill/>
            <a:miter lim="800000"/>
            <a:headEnd/>
            <a:tailEnd/>
          </a:ln>
          <a:effectLst/>
        </p:spPr>
        <p:txBody>
          <a:bodyPr lIns="101790" tIns="50896" rIns="101790" bIns="50896" numCol="6">
            <a:spAutoFit/>
          </a:bodyPr>
          <a:lstStyle>
            <a:lvl1pPr algn="l" defTabSz="1018579" rtl="0" fontAlgn="base">
              <a:lnSpc>
                <a:spcPts val="800"/>
              </a:lnSpc>
              <a:spcAft>
                <a:spcPct val="0"/>
              </a:spcAft>
              <a:buNone/>
              <a:defRPr lang="en-US" sz="900" b="1" kern="1200" smtClean="0">
                <a:solidFill>
                  <a:srgbClr val="000000"/>
                </a:solidFill>
                <a:latin typeface="Arial" pitchFamily="34" charset="0"/>
                <a:ea typeface="+mn-ea"/>
                <a:cs typeface="Arial" pitchFamily="34" charset="0"/>
              </a:defRPr>
            </a:lvl1pPr>
            <a:lvl2pPr algn="l" defTabSz="1018579" rtl="0" fontAlgn="base">
              <a:lnSpc>
                <a:spcPts val="800"/>
              </a:lnSpc>
              <a:spcAft>
                <a:spcPct val="0"/>
              </a:spcAft>
              <a:buNone/>
              <a:defRPr lang="en-US" sz="900" b="0" kern="1200" smtClean="0">
                <a:solidFill>
                  <a:srgbClr val="000000"/>
                </a:solidFill>
                <a:latin typeface="Arial" pitchFamily="34" charset="0"/>
                <a:ea typeface="+mn-ea"/>
                <a:cs typeface="Arial" pitchFamily="34" charset="0"/>
              </a:defRPr>
            </a:lvl2pPr>
            <a:lvl3pPr algn="l" defTabSz="1018579" rtl="0" fontAlgn="base">
              <a:lnSpc>
                <a:spcPts val="800"/>
              </a:lnSpc>
              <a:spcAft>
                <a:spcPct val="0"/>
              </a:spcAft>
              <a:buNone/>
              <a:defRPr lang="en-US" sz="900" b="0" kern="1200" smtClean="0">
                <a:solidFill>
                  <a:srgbClr val="000000"/>
                </a:solidFill>
                <a:latin typeface="Arial" pitchFamily="34" charset="0"/>
                <a:ea typeface="+mn-ea"/>
                <a:cs typeface="Arial" pitchFamily="34" charset="0"/>
              </a:defRPr>
            </a:lvl3pPr>
            <a:lvl4pPr algn="l" defTabSz="1018579" rtl="0" fontAlgn="base">
              <a:lnSpc>
                <a:spcPts val="800"/>
              </a:lnSpc>
              <a:spcAft>
                <a:spcPct val="0"/>
              </a:spcAft>
              <a:buNone/>
              <a:defRPr lang="en-US" sz="900" b="0" kern="1200" smtClean="0">
                <a:solidFill>
                  <a:srgbClr val="000000"/>
                </a:solidFill>
                <a:latin typeface="Arial" pitchFamily="34" charset="0"/>
                <a:ea typeface="+mn-ea"/>
                <a:cs typeface="Arial" pitchFamily="34" charset="0"/>
              </a:defRPr>
            </a:lvl4pPr>
            <a:lvl5pPr algn="l" defTabSz="1018579" rtl="0" fontAlgn="base">
              <a:lnSpc>
                <a:spcPts val="800"/>
              </a:lnSpc>
              <a:spcAft>
                <a:spcPct val="0"/>
              </a:spcAft>
              <a:buNone/>
              <a:defRPr lang="en-US" sz="900" b="0" kern="1200" dirty="0">
                <a:solidFill>
                  <a:srgbClr val="000000"/>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dt" sz="half" idx="10"/>
          </p:nvPr>
        </p:nvSpPr>
        <p:spPr>
          <a:ln/>
        </p:spPr>
        <p:txBody>
          <a:bodyPr/>
          <a:lstStyle>
            <a:lvl1pPr>
              <a:defRPr>
                <a:latin typeface="Arial" pitchFamily="34" charset="0"/>
                <a:cs typeface="Arial" pitchFamily="34" charset="0"/>
              </a:defRPr>
            </a:lvl1pPr>
          </a:lstStyle>
          <a:p>
            <a:pPr>
              <a:defRPr/>
            </a:pPr>
            <a:fld id="{3B01C0AA-BC15-41F2-9DAC-0E0F78AC436D}" type="datetime1">
              <a:rPr lang="en-US" smtClean="0"/>
              <a:pPr>
                <a:defRPr/>
              </a:pPr>
              <a:t>5/5/2016</a:t>
            </a:fld>
            <a:endParaRPr lang="en-US"/>
          </a:p>
        </p:txBody>
      </p:sp>
      <p:sp>
        <p:nvSpPr>
          <p:cNvPr id="5" name="Rectangle 6"/>
          <p:cNvSpPr>
            <a:spLocks noGrp="1" noChangeArrowheads="1"/>
          </p:cNvSpPr>
          <p:nvPr>
            <p:ph type="ftr" sz="quarter" idx="11"/>
          </p:nvPr>
        </p:nvSpPr>
        <p:spPr>
          <a:ln/>
        </p:spPr>
        <p:txBody>
          <a:bodyPr/>
          <a:lstStyle>
            <a:lvl1pPr>
              <a:defRPr>
                <a:latin typeface="Arial" pitchFamily="34" charset="0"/>
                <a:cs typeface="Arial" pitchFamily="34" charset="0"/>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atin typeface="Arial" pitchFamily="34" charset="0"/>
                <a:cs typeface="Arial" pitchFamily="34" charset="0"/>
              </a:defRPr>
            </a:lvl1p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MAPS">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54839" rIns="0" anchor="t" anchorCtr="0">
            <a:noAutofit/>
          </a:bodyPr>
          <a:lstStyle>
            <a:lvl1pPr>
              <a:defRPr>
                <a:latin typeface="Arial" pitchFamily="34" charset="0"/>
                <a:cs typeface="Arial" pitchFamily="34" charset="0"/>
              </a:defRPr>
            </a:lvl1pPr>
          </a:lstStyle>
          <a:p>
            <a:r>
              <a:rPr lang="en-US" dirty="0" smtClean="0"/>
              <a:t>Click to edit Master title style</a:t>
            </a:r>
            <a:endParaRPr lang="en-US" dirty="0"/>
          </a:p>
        </p:txBody>
      </p:sp>
      <p:sp>
        <p:nvSpPr>
          <p:cNvPr id="4" name="Rectangle 5"/>
          <p:cNvSpPr>
            <a:spLocks noGrp="1" noChangeArrowheads="1"/>
          </p:cNvSpPr>
          <p:nvPr>
            <p:ph type="dt" sz="half" idx="10"/>
          </p:nvPr>
        </p:nvSpPr>
        <p:spPr>
          <a:ln/>
        </p:spPr>
        <p:txBody>
          <a:bodyPr/>
          <a:lstStyle>
            <a:lvl1pPr>
              <a:defRPr>
                <a:latin typeface="Arial" pitchFamily="34" charset="0"/>
                <a:cs typeface="Arial" pitchFamily="34" charset="0"/>
              </a:defRPr>
            </a:lvl1pPr>
          </a:lstStyle>
          <a:p>
            <a:pPr>
              <a:defRPr/>
            </a:pPr>
            <a:fld id="{E76E0380-880C-43F0-B23B-CD9F5C48CB20}" type="datetime1">
              <a:rPr lang="en-US" smtClean="0"/>
              <a:pPr>
                <a:defRPr/>
              </a:pPr>
              <a:t>5/5/2016</a:t>
            </a:fld>
            <a:endParaRPr lang="en-US"/>
          </a:p>
        </p:txBody>
      </p:sp>
      <p:sp>
        <p:nvSpPr>
          <p:cNvPr id="5" name="Rectangle 6"/>
          <p:cNvSpPr>
            <a:spLocks noGrp="1" noChangeArrowheads="1"/>
          </p:cNvSpPr>
          <p:nvPr>
            <p:ph type="ftr" sz="quarter" idx="11"/>
          </p:nvPr>
        </p:nvSpPr>
        <p:spPr>
          <a:ln/>
        </p:spPr>
        <p:txBody>
          <a:bodyPr/>
          <a:lstStyle>
            <a:lvl1pPr>
              <a:defRPr>
                <a:latin typeface="Arial" pitchFamily="34" charset="0"/>
                <a:cs typeface="Arial" pitchFamily="34" charset="0"/>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atin typeface="Arial" pitchFamily="34" charset="0"/>
                <a:cs typeface="Arial" pitchFamily="34" charset="0"/>
              </a:defRPr>
            </a:lvl1pPr>
          </a:lstStyle>
          <a:p>
            <a:r>
              <a:rPr lang="en-US" dirty="0" smtClean="0"/>
              <a:t>Page </a:t>
            </a:r>
            <a:fld id="{01E16EBA-0216-4FA1-BFEC-225E79399361}" type="slidenum">
              <a:rPr lang="en-US" smtClean="0"/>
              <a:pPr/>
              <a:t>‹#›</a:t>
            </a:fld>
            <a:endParaRPr lang="en-US" dirty="0"/>
          </a:p>
        </p:txBody>
      </p:sp>
      <p:sp>
        <p:nvSpPr>
          <p:cNvPr id="7" name="Content Placeholder 2"/>
          <p:cNvSpPr>
            <a:spLocks noGrp="1"/>
          </p:cNvSpPr>
          <p:nvPr>
            <p:ph idx="1"/>
          </p:nvPr>
        </p:nvSpPr>
        <p:spPr>
          <a:xfrm>
            <a:off x="304800" y="2362200"/>
            <a:ext cx="9171432" cy="2880360"/>
          </a:xfrm>
          <a:noFill/>
          <a:ln w="9525">
            <a:noFill/>
            <a:miter lim="800000"/>
            <a:headEnd/>
            <a:tailEnd/>
          </a:ln>
          <a:effectLst/>
        </p:spPr>
        <p:txBody>
          <a:bodyPr wrap="square" lIns="101790" tIns="50896" rIns="101790" bIns="50896" numCol="6">
            <a:spAutoFit/>
          </a:bodyPr>
          <a:lstStyle>
            <a:lvl1pPr algn="l" defTabSz="1018579" rtl="0" eaLnBrk="1" fontAlgn="base" hangingPunct="1">
              <a:lnSpc>
                <a:spcPts val="800"/>
              </a:lnSpc>
              <a:spcBef>
                <a:spcPct val="25000"/>
              </a:spcBef>
              <a:spcAft>
                <a:spcPct val="0"/>
              </a:spcAft>
              <a:buNone/>
              <a:defRPr lang="en-US" sz="900" b="1" kern="1200" dirty="0" smtClean="0">
                <a:solidFill>
                  <a:srgbClr val="000000"/>
                </a:solidFill>
                <a:latin typeface="Arial" pitchFamily="34" charset="0"/>
                <a:ea typeface="+mn-ea"/>
                <a:cs typeface="Arial" pitchFamily="34" charset="0"/>
              </a:defRPr>
            </a:lvl1pPr>
            <a:lvl2pPr algn="l" defTabSz="1018579" rtl="0" eaLnBrk="1" fontAlgn="base" hangingPunct="1">
              <a:lnSpc>
                <a:spcPts val="800"/>
              </a:lnSpc>
              <a:spcBef>
                <a:spcPct val="25000"/>
              </a:spcBef>
              <a:spcAft>
                <a:spcPct val="0"/>
              </a:spcAft>
              <a:buNone/>
              <a:defRPr lang="en-US" sz="900" b="0" kern="1200" dirty="0" smtClean="0">
                <a:solidFill>
                  <a:srgbClr val="000000"/>
                </a:solidFill>
                <a:latin typeface="Arial" pitchFamily="34" charset="0"/>
                <a:ea typeface="+mn-ea"/>
                <a:cs typeface="Arial" pitchFamily="34" charset="0"/>
              </a:defRPr>
            </a:lvl2pPr>
            <a:lvl3pPr marL="1206442" algn="l" defTabSz="1018579" rtl="0" eaLnBrk="1" fontAlgn="base" hangingPunct="1">
              <a:lnSpc>
                <a:spcPts val="800"/>
              </a:lnSpc>
              <a:spcBef>
                <a:spcPct val="25000"/>
              </a:spcBef>
              <a:spcAft>
                <a:spcPct val="0"/>
              </a:spcAft>
              <a:buNone/>
              <a:defRPr lang="en-US" sz="900" b="0" kern="1200" dirty="0" smtClean="0">
                <a:solidFill>
                  <a:srgbClr val="000000"/>
                </a:solidFill>
                <a:latin typeface="Arial" pitchFamily="34" charset="0"/>
                <a:ea typeface="+mn-ea"/>
                <a:cs typeface="Arial" pitchFamily="34" charset="0"/>
              </a:defRPr>
            </a:lvl3pPr>
            <a:lvl4pPr marL="1590312" algn="l" defTabSz="1018579" rtl="0" eaLnBrk="1" fontAlgn="base" hangingPunct="1">
              <a:lnSpc>
                <a:spcPts val="800"/>
              </a:lnSpc>
              <a:spcBef>
                <a:spcPts val="162"/>
              </a:spcBef>
              <a:spcAft>
                <a:spcPct val="0"/>
              </a:spcAft>
              <a:buNone/>
              <a:defRPr lang="en-US" sz="900" b="0" kern="1200" dirty="0" smtClean="0">
                <a:solidFill>
                  <a:srgbClr val="000000"/>
                </a:solidFill>
                <a:latin typeface="Arial" pitchFamily="34" charset="0"/>
                <a:ea typeface="+mn-ea"/>
                <a:cs typeface="Arial" pitchFamily="34" charset="0"/>
              </a:defRPr>
            </a:lvl4pPr>
            <a:lvl5pPr marL="1974180" algn="l" defTabSz="1018579" rtl="0" eaLnBrk="1" fontAlgn="base" hangingPunct="1">
              <a:lnSpc>
                <a:spcPts val="800"/>
              </a:lnSpc>
              <a:spcBef>
                <a:spcPts val="162"/>
              </a:spcBef>
              <a:spcAft>
                <a:spcPct val="0"/>
              </a:spcAft>
              <a:buNone/>
              <a:defRPr lang="en-US" sz="900" b="0" kern="1200" dirty="0">
                <a:solidFill>
                  <a:srgbClr val="000000"/>
                </a:solidFill>
                <a:latin typeface="Arial" pitchFamily="34" charset="0"/>
                <a:ea typeface="+mn-ea"/>
                <a:cs typeface="Arial" pitchFamily="34" charset="0"/>
              </a:defRPr>
            </a:lvl5pPr>
          </a:lstStyle>
          <a:p>
            <a:pPr marL="318938" lvl="0" indent="-318938" algn="l" defTabSz="1018579" rtl="0" eaLnBrk="1" fontAlgn="base" hangingPunct="1">
              <a:lnSpc>
                <a:spcPts val="800"/>
              </a:lnSpc>
              <a:spcBef>
                <a:spcPct val="25000"/>
              </a:spcBef>
              <a:spcAft>
                <a:spcPct val="0"/>
              </a:spcAft>
              <a:buNone/>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7" name="Content Placeholder 6"/>
          <p:cNvSpPr>
            <a:spLocks noGrp="1"/>
          </p:cNvSpPr>
          <p:nvPr>
            <p:ph sz="quarter" idx="13"/>
          </p:nvPr>
        </p:nvSpPr>
        <p:spPr>
          <a:xfrm>
            <a:off x="304804" y="2667000"/>
            <a:ext cx="9380220" cy="1656864"/>
          </a:xfrm>
          <a:noFill/>
          <a:ln w="9525">
            <a:noFill/>
            <a:miter lim="800000"/>
            <a:headEnd/>
            <a:tailEnd/>
          </a:ln>
          <a:effectLst/>
        </p:spPr>
        <p:txBody>
          <a:bodyPr wrap="square" lIns="0" tIns="0" rIns="0" bIns="0">
            <a:spAutoFit/>
          </a:bodyPr>
          <a:lstStyle>
            <a:lvl1pPr algn="l" rtl="0" eaLnBrk="0" fontAlgn="base"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1pPr>
            <a:lvl2pPr algn="l" rtl="0" eaLnBrk="0" fontAlgn="base"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2pPr>
            <a:lvl3pPr algn="l" rtl="0" eaLnBrk="0" fontAlgn="base" hangingPunct="0">
              <a:lnSpc>
                <a:spcPct val="95000"/>
              </a:lnSpc>
              <a:spcBef>
                <a:spcPct val="0"/>
              </a:spcBef>
              <a:spcAft>
                <a:spcPct val="0"/>
              </a:spcAft>
              <a:buNone/>
              <a:defRPr lang="en-US" sz="2200" b="1" kern="1200" smtClean="0">
                <a:solidFill>
                  <a:srgbClr val="000000"/>
                </a:solidFill>
                <a:latin typeface="Arial" pitchFamily="34" charset="0"/>
                <a:ea typeface="+mn-ea"/>
                <a:cs typeface="Arial" pitchFamily="34" charset="0"/>
              </a:defRPr>
            </a:lvl3pPr>
            <a:lvl4pPr algn="l" rtl="0" eaLnBrk="0" fontAlgn="base" hangingPunct="0">
              <a:lnSpc>
                <a:spcPct val="95000"/>
              </a:lnSpc>
              <a:spcBef>
                <a:spcPct val="0"/>
              </a:spcBef>
              <a:spcAft>
                <a:spcPct val="0"/>
              </a:spcAft>
              <a:buNone/>
              <a:defRPr lang="en-US" sz="2200" b="1" kern="1200" smtClean="0">
                <a:solidFill>
                  <a:srgbClr val="000000"/>
                </a:solidFill>
                <a:latin typeface="Arial" pitchFamily="34" charset="0"/>
                <a:ea typeface="+mn-ea"/>
                <a:cs typeface="Arial" pitchFamily="34" charset="0"/>
              </a:defRPr>
            </a:lvl4pPr>
            <a:lvl5pPr algn="l" rtl="0" eaLnBrk="0" fontAlgn="base" hangingPunct="0">
              <a:lnSpc>
                <a:spcPct val="95000"/>
              </a:lnSpc>
              <a:spcBef>
                <a:spcPct val="0"/>
              </a:spcBef>
              <a:spcAft>
                <a:spcPct val="0"/>
              </a:spcAft>
              <a:buNone/>
              <a:defRPr lang="en-US" sz="2200" b="1" kern="1200" dirty="0">
                <a:solidFill>
                  <a:srgbClr val="000000"/>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Line 38"/>
          <p:cNvSpPr>
            <a:spLocks noChangeShapeType="1"/>
          </p:cNvSpPr>
          <p:nvPr userDrawn="1"/>
        </p:nvSpPr>
        <p:spPr bwMode="auto">
          <a:xfrm>
            <a:off x="329184" y="2286000"/>
            <a:ext cx="9372600" cy="0"/>
          </a:xfrm>
          <a:prstGeom prst="line">
            <a:avLst/>
          </a:prstGeom>
          <a:noFill/>
          <a:ln w="19050">
            <a:solidFill>
              <a:srgbClr val="000000"/>
            </a:solidFill>
            <a:round/>
            <a:headEnd/>
            <a:tailEnd/>
          </a:ln>
          <a:effectLst/>
        </p:spPr>
        <p:txBody>
          <a:bodyPr wrap="none" lIns="113463" tIns="56732" rIns="113463" bIns="56732" anchor="ctr"/>
          <a:lstStyle/>
          <a:p>
            <a:pPr>
              <a:defRPr/>
            </a:pPr>
            <a:endParaRPr lang="en-US">
              <a:latin typeface="Arial" pitchFamily="34" charset="0"/>
              <a:cs typeface="Arial" pitchFamily="34" charset="0"/>
            </a:endParaRPr>
          </a:p>
        </p:txBody>
      </p:sp>
      <p:sp>
        <p:nvSpPr>
          <p:cNvPr id="11" name="Date Placeholder 3"/>
          <p:cNvSpPr>
            <a:spLocks noGrp="1"/>
          </p:cNvSpPr>
          <p:nvPr>
            <p:ph type="dt" sz="half" idx="10"/>
          </p:nvPr>
        </p:nvSpPr>
        <p:spPr>
          <a:xfrm>
            <a:off x="338328" y="7260339"/>
            <a:ext cx="2057400" cy="347472"/>
          </a:xfrm>
        </p:spPr>
        <p:txBody>
          <a:bodyPr/>
          <a:lstStyle/>
          <a:p>
            <a:fld id="{C0C1DF57-0694-4E80-A107-77D51588EA3C}" type="datetime1">
              <a:rPr lang="en-US" smtClean="0"/>
              <a:pPr/>
              <a:t>5/5/2016</a:t>
            </a:fld>
            <a:endParaRPr lang="en-US"/>
          </a:p>
        </p:txBody>
      </p:sp>
      <p:sp>
        <p:nvSpPr>
          <p:cNvPr id="12" name="Footer Placeholder 4"/>
          <p:cNvSpPr>
            <a:spLocks noGrp="1"/>
          </p:cNvSpPr>
          <p:nvPr>
            <p:ph type="ftr" sz="quarter" idx="11"/>
          </p:nvPr>
        </p:nvSpPr>
        <p:spPr>
          <a:xfrm>
            <a:off x="3436620" y="7260340"/>
            <a:ext cx="3185160" cy="356616"/>
          </a:xfrm>
        </p:spPr>
        <p:txBody>
          <a:bodyPr/>
          <a:lstStyle/>
          <a:p>
            <a:endParaRPr lang="en-US"/>
          </a:p>
        </p:txBody>
      </p:sp>
      <p:sp>
        <p:nvSpPr>
          <p:cNvPr id="13" name="Slide Number Placeholder 5"/>
          <p:cNvSpPr>
            <a:spLocks noGrp="1"/>
          </p:cNvSpPr>
          <p:nvPr>
            <p:ph type="sldNum" sz="quarter" idx="12"/>
          </p:nvPr>
        </p:nvSpPr>
        <p:spPr>
          <a:xfrm>
            <a:off x="7360920" y="7260340"/>
            <a:ext cx="2346960" cy="356616"/>
          </a:xfrm>
        </p:spPr>
        <p:txBody>
          <a:bodyPr/>
          <a:lstStyle/>
          <a:p>
            <a:r>
              <a:rPr lang="en-US" dirty="0" smtClean="0"/>
              <a:t>Page </a:t>
            </a:r>
            <a:fld id="{01E16EBA-0216-4FA1-BFEC-225E7939936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22.xml"/><Relationship Id="rId3" Type="http://schemas.openxmlformats.org/officeDocument/2006/relationships/slideLayout" Target="../slideLayouts/slideLayout117.xml"/><Relationship Id="rId7" Type="http://schemas.openxmlformats.org/officeDocument/2006/relationships/slideLayout" Target="../slideLayouts/slideLayout121.xml"/><Relationship Id="rId12" Type="http://schemas.openxmlformats.org/officeDocument/2006/relationships/theme" Target="../theme/theme10.xml"/><Relationship Id="rId2" Type="http://schemas.openxmlformats.org/officeDocument/2006/relationships/slideLayout" Target="../slideLayouts/slideLayout116.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5" Type="http://schemas.openxmlformats.org/officeDocument/2006/relationships/slideLayout" Target="../slideLayouts/slideLayout119.xml"/><Relationship Id="rId10" Type="http://schemas.openxmlformats.org/officeDocument/2006/relationships/slideLayout" Target="../slideLayouts/slideLayout124.xml"/><Relationship Id="rId4" Type="http://schemas.openxmlformats.org/officeDocument/2006/relationships/slideLayout" Target="../slideLayouts/slideLayout118.xml"/><Relationship Id="rId9" Type="http://schemas.openxmlformats.org/officeDocument/2006/relationships/slideLayout" Target="../slideLayouts/slideLayout123.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33.xml"/><Relationship Id="rId13" Type="http://schemas.openxmlformats.org/officeDocument/2006/relationships/image" Target="../media/image6.png"/><Relationship Id="rId3" Type="http://schemas.openxmlformats.org/officeDocument/2006/relationships/slideLayout" Target="../slideLayouts/slideLayout128.xml"/><Relationship Id="rId7" Type="http://schemas.openxmlformats.org/officeDocument/2006/relationships/slideLayout" Target="../slideLayouts/slideLayout132.xml"/><Relationship Id="rId12" Type="http://schemas.openxmlformats.org/officeDocument/2006/relationships/theme" Target="../theme/theme11.xml"/><Relationship Id="rId2" Type="http://schemas.openxmlformats.org/officeDocument/2006/relationships/slideLayout" Target="../slideLayouts/slideLayout127.xml"/><Relationship Id="rId1" Type="http://schemas.openxmlformats.org/officeDocument/2006/relationships/slideLayout" Target="../slideLayouts/slideLayout126.xml"/><Relationship Id="rId6" Type="http://schemas.openxmlformats.org/officeDocument/2006/relationships/slideLayout" Target="../slideLayouts/slideLayout131.xml"/><Relationship Id="rId11" Type="http://schemas.openxmlformats.org/officeDocument/2006/relationships/slideLayout" Target="../slideLayouts/slideLayout136.xml"/><Relationship Id="rId5" Type="http://schemas.openxmlformats.org/officeDocument/2006/relationships/slideLayout" Target="../slideLayouts/slideLayout130.xml"/><Relationship Id="rId10" Type="http://schemas.openxmlformats.org/officeDocument/2006/relationships/slideLayout" Target="../slideLayouts/slideLayout135.xml"/><Relationship Id="rId4" Type="http://schemas.openxmlformats.org/officeDocument/2006/relationships/slideLayout" Target="../slideLayouts/slideLayout129.xml"/><Relationship Id="rId9" Type="http://schemas.openxmlformats.org/officeDocument/2006/relationships/slideLayout" Target="../slideLayouts/slideLayout134.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4.xml"/><Relationship Id="rId13" Type="http://schemas.openxmlformats.org/officeDocument/2006/relationships/image" Target="../media/image6.png"/><Relationship Id="rId3" Type="http://schemas.openxmlformats.org/officeDocument/2006/relationships/slideLayout" Target="../slideLayouts/slideLayout139.xml"/><Relationship Id="rId7" Type="http://schemas.openxmlformats.org/officeDocument/2006/relationships/slideLayout" Target="../slideLayouts/slideLayout143.xml"/><Relationship Id="rId12" Type="http://schemas.openxmlformats.org/officeDocument/2006/relationships/theme" Target="../theme/theme12.xml"/><Relationship Id="rId2" Type="http://schemas.openxmlformats.org/officeDocument/2006/relationships/slideLayout" Target="../slideLayouts/slideLayout138.xml"/><Relationship Id="rId1" Type="http://schemas.openxmlformats.org/officeDocument/2006/relationships/slideLayout" Target="../slideLayouts/slideLayout137.xml"/><Relationship Id="rId6" Type="http://schemas.openxmlformats.org/officeDocument/2006/relationships/slideLayout" Target="../slideLayouts/slideLayout142.xml"/><Relationship Id="rId11" Type="http://schemas.openxmlformats.org/officeDocument/2006/relationships/slideLayout" Target="../slideLayouts/slideLayout147.xml"/><Relationship Id="rId5" Type="http://schemas.openxmlformats.org/officeDocument/2006/relationships/slideLayout" Target="../slideLayouts/slideLayout141.xml"/><Relationship Id="rId10" Type="http://schemas.openxmlformats.org/officeDocument/2006/relationships/slideLayout" Target="../slideLayouts/slideLayout146.xml"/><Relationship Id="rId4" Type="http://schemas.openxmlformats.org/officeDocument/2006/relationships/slideLayout" Target="../slideLayouts/slideLayout140.xml"/><Relationship Id="rId9" Type="http://schemas.openxmlformats.org/officeDocument/2006/relationships/slideLayout" Target="../slideLayouts/slideLayout145.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5.xml"/><Relationship Id="rId13" Type="http://schemas.openxmlformats.org/officeDocument/2006/relationships/image" Target="../media/image6.png"/><Relationship Id="rId3" Type="http://schemas.openxmlformats.org/officeDocument/2006/relationships/slideLayout" Target="../slideLayouts/slideLayout150.xml"/><Relationship Id="rId7" Type="http://schemas.openxmlformats.org/officeDocument/2006/relationships/slideLayout" Target="../slideLayouts/slideLayout154.xml"/><Relationship Id="rId12" Type="http://schemas.openxmlformats.org/officeDocument/2006/relationships/theme" Target="../theme/theme13.xml"/><Relationship Id="rId2" Type="http://schemas.openxmlformats.org/officeDocument/2006/relationships/slideLayout" Target="../slideLayouts/slideLayout149.xml"/><Relationship Id="rId1" Type="http://schemas.openxmlformats.org/officeDocument/2006/relationships/slideLayout" Target="../slideLayouts/slideLayout148.xml"/><Relationship Id="rId6" Type="http://schemas.openxmlformats.org/officeDocument/2006/relationships/slideLayout" Target="../slideLayouts/slideLayout153.xml"/><Relationship Id="rId11" Type="http://schemas.openxmlformats.org/officeDocument/2006/relationships/slideLayout" Target="../slideLayouts/slideLayout158.xml"/><Relationship Id="rId5" Type="http://schemas.openxmlformats.org/officeDocument/2006/relationships/slideLayout" Target="../slideLayouts/slideLayout152.xml"/><Relationship Id="rId10" Type="http://schemas.openxmlformats.org/officeDocument/2006/relationships/slideLayout" Target="../slideLayouts/slideLayout157.xml"/><Relationship Id="rId4" Type="http://schemas.openxmlformats.org/officeDocument/2006/relationships/slideLayout" Target="../slideLayouts/slideLayout151.xml"/><Relationship Id="rId9" Type="http://schemas.openxmlformats.org/officeDocument/2006/relationships/slideLayout" Target="../slideLayouts/slideLayout156.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6.xml"/><Relationship Id="rId13" Type="http://schemas.openxmlformats.org/officeDocument/2006/relationships/slideLayout" Target="../slideLayouts/slideLayout171.xml"/><Relationship Id="rId3" Type="http://schemas.openxmlformats.org/officeDocument/2006/relationships/slideLayout" Target="../slideLayouts/slideLayout161.xml"/><Relationship Id="rId7" Type="http://schemas.openxmlformats.org/officeDocument/2006/relationships/slideLayout" Target="../slideLayouts/slideLayout165.xml"/><Relationship Id="rId12" Type="http://schemas.openxmlformats.org/officeDocument/2006/relationships/slideLayout" Target="../slideLayouts/slideLayout170.xml"/><Relationship Id="rId17" Type="http://schemas.openxmlformats.org/officeDocument/2006/relationships/image" Target="../media/image2.png"/><Relationship Id="rId2" Type="http://schemas.openxmlformats.org/officeDocument/2006/relationships/slideLayout" Target="../slideLayouts/slideLayout160.xml"/><Relationship Id="rId16" Type="http://schemas.openxmlformats.org/officeDocument/2006/relationships/image" Target="../media/image1.png"/><Relationship Id="rId1" Type="http://schemas.openxmlformats.org/officeDocument/2006/relationships/slideLayout" Target="../slideLayouts/slideLayout159.xml"/><Relationship Id="rId6" Type="http://schemas.openxmlformats.org/officeDocument/2006/relationships/slideLayout" Target="../slideLayouts/slideLayout164.xml"/><Relationship Id="rId11" Type="http://schemas.openxmlformats.org/officeDocument/2006/relationships/slideLayout" Target="../slideLayouts/slideLayout169.xml"/><Relationship Id="rId5" Type="http://schemas.openxmlformats.org/officeDocument/2006/relationships/slideLayout" Target="../slideLayouts/slideLayout163.xml"/><Relationship Id="rId15" Type="http://schemas.openxmlformats.org/officeDocument/2006/relationships/theme" Target="../theme/theme14.xml"/><Relationship Id="rId10" Type="http://schemas.openxmlformats.org/officeDocument/2006/relationships/slideLayout" Target="../slideLayouts/slideLayout168.xml"/><Relationship Id="rId4" Type="http://schemas.openxmlformats.org/officeDocument/2006/relationships/slideLayout" Target="../slideLayouts/slideLayout162.xml"/><Relationship Id="rId9" Type="http://schemas.openxmlformats.org/officeDocument/2006/relationships/slideLayout" Target="../slideLayouts/slideLayout167.xml"/><Relationship Id="rId14" Type="http://schemas.openxmlformats.org/officeDocument/2006/relationships/slideLayout" Target="../slideLayouts/slideLayout172.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80.xml"/><Relationship Id="rId3" Type="http://schemas.openxmlformats.org/officeDocument/2006/relationships/slideLayout" Target="../slideLayouts/slideLayout175.xml"/><Relationship Id="rId7" Type="http://schemas.openxmlformats.org/officeDocument/2006/relationships/slideLayout" Target="../slideLayouts/slideLayout179.xml"/><Relationship Id="rId12" Type="http://schemas.openxmlformats.org/officeDocument/2006/relationships/theme" Target="../theme/theme15.xml"/><Relationship Id="rId2" Type="http://schemas.openxmlformats.org/officeDocument/2006/relationships/slideLayout" Target="../slideLayouts/slideLayout174.xml"/><Relationship Id="rId1" Type="http://schemas.openxmlformats.org/officeDocument/2006/relationships/slideLayout" Target="../slideLayouts/slideLayout173.xml"/><Relationship Id="rId6" Type="http://schemas.openxmlformats.org/officeDocument/2006/relationships/slideLayout" Target="../slideLayouts/slideLayout178.xml"/><Relationship Id="rId11" Type="http://schemas.openxmlformats.org/officeDocument/2006/relationships/slideLayout" Target="../slideLayouts/slideLayout183.xml"/><Relationship Id="rId5" Type="http://schemas.openxmlformats.org/officeDocument/2006/relationships/slideLayout" Target="../slideLayouts/slideLayout177.xml"/><Relationship Id="rId10" Type="http://schemas.openxmlformats.org/officeDocument/2006/relationships/slideLayout" Target="../slideLayouts/slideLayout182.xml"/><Relationship Id="rId4" Type="http://schemas.openxmlformats.org/officeDocument/2006/relationships/slideLayout" Target="../slideLayouts/slideLayout176.xml"/><Relationship Id="rId9" Type="http://schemas.openxmlformats.org/officeDocument/2006/relationships/slideLayout" Target="../slideLayouts/slideLayout18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6" Type="http://schemas.openxmlformats.org/officeDocument/2006/relationships/image" Target="../media/image2.png"/><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theme" Target="../theme/theme2.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image" Target="../media/image3.png"/><Relationship Id="rId2" Type="http://schemas.openxmlformats.org/officeDocument/2006/relationships/slideLayout" Target="../slideLayouts/slideLayout31.xml"/><Relationship Id="rId16" Type="http://schemas.openxmlformats.org/officeDocument/2006/relationships/image" Target="../media/image1.png"/><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theme" Target="../theme/theme3.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image" Target="../media/image3.png"/><Relationship Id="rId2" Type="http://schemas.openxmlformats.org/officeDocument/2006/relationships/slideLayout" Target="../slideLayouts/slideLayout45.xml"/><Relationship Id="rId16" Type="http://schemas.openxmlformats.org/officeDocument/2006/relationships/image" Target="../media/image1.png"/><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theme" Target="../theme/theme4.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2" Type="http://schemas.openxmlformats.org/officeDocument/2006/relationships/slideLayout" Target="../slideLayouts/slideLayout59.xml"/><Relationship Id="rId16" Type="http://schemas.openxmlformats.org/officeDocument/2006/relationships/image" Target="../media/image2.png"/><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theme" Target="../theme/theme5.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slideLayout" Target="../slideLayouts/slideLayout84.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2" Type="http://schemas.openxmlformats.org/officeDocument/2006/relationships/slideLayout" Target="../slideLayouts/slideLayout73.xml"/><Relationship Id="rId16" Type="http://schemas.openxmlformats.org/officeDocument/2006/relationships/image" Target="../media/image2.png"/><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5" Type="http://schemas.openxmlformats.org/officeDocument/2006/relationships/theme" Target="../theme/theme6.xml"/><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slideLayout" Target="../slideLayouts/slideLayout8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93.xml"/><Relationship Id="rId13" Type="http://schemas.openxmlformats.org/officeDocument/2006/relationships/slideLayout" Target="../slideLayouts/slideLayout98.xml"/><Relationship Id="rId3" Type="http://schemas.openxmlformats.org/officeDocument/2006/relationships/slideLayout" Target="../slideLayouts/slideLayout88.xml"/><Relationship Id="rId7" Type="http://schemas.openxmlformats.org/officeDocument/2006/relationships/slideLayout" Target="../slideLayouts/slideLayout92.xml"/><Relationship Id="rId12" Type="http://schemas.openxmlformats.org/officeDocument/2006/relationships/slideLayout" Target="../slideLayouts/slideLayout97.xml"/><Relationship Id="rId2" Type="http://schemas.openxmlformats.org/officeDocument/2006/relationships/slideLayout" Target="../slideLayouts/slideLayout87.xml"/><Relationship Id="rId16" Type="http://schemas.openxmlformats.org/officeDocument/2006/relationships/image" Target="../media/image3.png"/><Relationship Id="rId1" Type="http://schemas.openxmlformats.org/officeDocument/2006/relationships/slideLayout" Target="../slideLayouts/slideLayout86.xml"/><Relationship Id="rId6" Type="http://schemas.openxmlformats.org/officeDocument/2006/relationships/slideLayout" Target="../slideLayouts/slideLayout91.xml"/><Relationship Id="rId11" Type="http://schemas.openxmlformats.org/officeDocument/2006/relationships/slideLayout" Target="../slideLayouts/slideLayout96.xml"/><Relationship Id="rId5" Type="http://schemas.openxmlformats.org/officeDocument/2006/relationships/slideLayout" Target="../slideLayouts/slideLayout90.xml"/><Relationship Id="rId15" Type="http://schemas.openxmlformats.org/officeDocument/2006/relationships/theme" Target="../theme/theme7.xml"/><Relationship Id="rId10" Type="http://schemas.openxmlformats.org/officeDocument/2006/relationships/slideLayout" Target="../slideLayouts/slideLayout95.xml"/><Relationship Id="rId4" Type="http://schemas.openxmlformats.org/officeDocument/2006/relationships/slideLayout" Target="../slideLayouts/slideLayout89.xml"/><Relationship Id="rId9" Type="http://schemas.openxmlformats.org/officeDocument/2006/relationships/slideLayout" Target="../slideLayouts/slideLayout94.xml"/><Relationship Id="rId14" Type="http://schemas.openxmlformats.org/officeDocument/2006/relationships/slideLayout" Target="../slideLayouts/slideLayout99.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slideLayout" Target="../slideLayouts/slideLayout112.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slideLayout" Target="../slideLayouts/slideLayout111.xml"/><Relationship Id="rId2" Type="http://schemas.openxmlformats.org/officeDocument/2006/relationships/slideLayout" Target="../slideLayouts/slideLayout101.xml"/><Relationship Id="rId16" Type="http://schemas.openxmlformats.org/officeDocument/2006/relationships/image" Target="../media/image3.png"/><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5" Type="http://schemas.openxmlformats.org/officeDocument/2006/relationships/theme" Target="../theme/theme8.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slideLayout" Target="../slideLayouts/slideLayout113.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1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cstate="print">
            <a:lum/>
          </a:blip>
          <a:srcRect/>
          <a:stretch>
            <a:fillRect l="-5000" r="-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9184" y="1124715"/>
            <a:ext cx="9372600" cy="1033272"/>
          </a:xfrm>
          <a:prstGeom prst="rect">
            <a:avLst/>
          </a:prstGeom>
        </p:spPr>
        <p:txBody>
          <a:bodyPr vert="horz" lIns="101835" tIns="50917" rIns="101835" bIns="50917"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29184" y="2377440"/>
            <a:ext cx="9372600" cy="4791456"/>
          </a:xfrm>
          <a:prstGeom prst="rect">
            <a:avLst/>
          </a:prstGeom>
        </p:spPr>
        <p:txBody>
          <a:bodyPr vert="horz" lIns="101835" tIns="50917" rIns="101835" bIns="5091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38328" y="7260339"/>
            <a:ext cx="2057400" cy="347472"/>
          </a:xfrm>
          <a:prstGeom prst="rect">
            <a:avLst/>
          </a:prstGeom>
        </p:spPr>
        <p:txBody>
          <a:bodyPr vert="horz" lIns="101835" tIns="50917" rIns="101835" bIns="50917" rtlCol="0" anchor="ctr"/>
          <a:lstStyle>
            <a:lvl1pPr algn="l">
              <a:defRPr sz="1600">
                <a:solidFill>
                  <a:schemeClr val="tx1"/>
                </a:solidFill>
                <a:latin typeface="Arial" pitchFamily="34" charset="0"/>
                <a:cs typeface="Arial" pitchFamily="34" charset="0"/>
              </a:defRPr>
            </a:lvl1pPr>
          </a:lstStyle>
          <a:p>
            <a:fld id="{D666BD8D-96D9-4ABA-B2C8-115BF2903F59}" type="datetime1">
              <a:rPr lang="en-US" smtClean="0"/>
              <a:pPr/>
              <a:t>5/5/2016</a:t>
            </a:fld>
            <a:endParaRPr lang="en-US" dirty="0"/>
          </a:p>
        </p:txBody>
      </p:sp>
      <p:sp>
        <p:nvSpPr>
          <p:cNvPr id="5" name="Footer Placeholder 4"/>
          <p:cNvSpPr>
            <a:spLocks noGrp="1"/>
          </p:cNvSpPr>
          <p:nvPr>
            <p:ph type="ftr" sz="quarter" idx="3"/>
          </p:nvPr>
        </p:nvSpPr>
        <p:spPr>
          <a:xfrm>
            <a:off x="3436620" y="7260340"/>
            <a:ext cx="3185160" cy="356616"/>
          </a:xfrm>
          <a:prstGeom prst="rect">
            <a:avLst/>
          </a:prstGeom>
        </p:spPr>
        <p:txBody>
          <a:bodyPr vert="horz" lIns="101835" tIns="50917" rIns="101835" bIns="50917" rtlCol="0" anchor="ctr"/>
          <a:lstStyle>
            <a:lvl1pPr algn="ctr">
              <a:defRPr sz="1600">
                <a:solidFill>
                  <a:schemeClr val="tx1"/>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7360920" y="7260340"/>
            <a:ext cx="2346960" cy="356616"/>
          </a:xfrm>
          <a:prstGeom prst="rect">
            <a:avLst/>
          </a:prstGeom>
        </p:spPr>
        <p:txBody>
          <a:bodyPr vert="horz" lIns="101835" tIns="50917" rIns="101835" bIns="50917" rtlCol="0" anchor="ctr"/>
          <a:lstStyle>
            <a:lvl1pPr algn="r">
              <a:defRPr sz="1600">
                <a:solidFill>
                  <a:schemeClr val="tx1"/>
                </a:solidFill>
                <a:latin typeface="Arial" pitchFamily="34" charset="0"/>
                <a:cs typeface="Arial" pitchFamily="34" charset="0"/>
              </a:defRPr>
            </a:lvl1pPr>
          </a:lstStyle>
          <a:p>
            <a:r>
              <a:rPr lang="en-US" dirty="0" smtClean="0"/>
              <a:t>Page </a:t>
            </a:r>
            <a:fld id="{01E16EBA-0216-4FA1-BFEC-225E79399361}" type="slidenum">
              <a:rPr lang="en-US" smtClean="0"/>
              <a:pPr/>
              <a:t>‹#›</a:t>
            </a:fld>
            <a:endParaRPr lang="en-US" dirty="0"/>
          </a:p>
        </p:txBody>
      </p:sp>
      <p:sp>
        <p:nvSpPr>
          <p:cNvPr id="7" name="TextBox 6"/>
          <p:cNvSpPr txBox="1"/>
          <p:nvPr/>
        </p:nvSpPr>
        <p:spPr>
          <a:xfrm>
            <a:off x="0" y="429770"/>
            <a:ext cx="10058400" cy="418563"/>
          </a:xfrm>
          <a:prstGeom prst="rect">
            <a:avLst/>
          </a:prstGeom>
          <a:noFill/>
        </p:spPr>
        <p:txBody>
          <a:bodyPr wrap="square" lIns="101835" tIns="50917" rIns="101835" bIns="50917" rtlCol="0">
            <a:spAutoFit/>
          </a:bodyPr>
          <a:lstStyle/>
          <a:p>
            <a:pPr algn="ctr"/>
            <a:r>
              <a:rPr lang="en-US" b="1" dirty="0" smtClean="0">
                <a:latin typeface="Arial" pitchFamily="34" charset="0"/>
                <a:cs typeface="Arial" pitchFamily="34" charset="0"/>
              </a:rPr>
              <a:t>PRELIMINARY</a:t>
            </a:r>
            <a:endParaRPr lang="en-US" b="1" dirty="0">
              <a:latin typeface="Arial" pitchFamily="34" charset="0"/>
              <a:cs typeface="Arial" pitchFamily="34" charset="0"/>
            </a:endParaRPr>
          </a:p>
        </p:txBody>
      </p:sp>
      <p:cxnSp>
        <p:nvCxnSpPr>
          <p:cNvPr id="14" name="Straight Connector 13"/>
          <p:cNvCxnSpPr/>
          <p:nvPr/>
        </p:nvCxnSpPr>
        <p:spPr>
          <a:xfrm>
            <a:off x="347476" y="1033272"/>
            <a:ext cx="93726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29184" y="7251192"/>
            <a:ext cx="93726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10" descr="GAO Logo"/>
          <p:cNvPicPr>
            <a:picLocks noChangeAspect="1"/>
          </p:cNvPicPr>
          <p:nvPr/>
        </p:nvPicPr>
        <p:blipFill>
          <a:blip r:embed="rId18" cstate="print"/>
          <a:stretch>
            <a:fillRect/>
          </a:stretch>
        </p:blipFill>
        <p:spPr>
          <a:xfrm>
            <a:off x="338332" y="530357"/>
            <a:ext cx="1328931" cy="457201"/>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792" r:id="rId15"/>
  </p:sldLayoutIdLst>
  <p:hf hdr="0" ftr="0" dt="0"/>
  <p:txStyles>
    <p:titleStyle>
      <a:lvl1pPr algn="l" defTabSz="1018348" rtl="0" eaLnBrk="1" latinLnBrk="0" hangingPunct="1">
        <a:spcBef>
          <a:spcPct val="0"/>
        </a:spcBef>
        <a:buNone/>
        <a:defRPr sz="3600" b="1" kern="1200">
          <a:solidFill>
            <a:schemeClr val="tx1"/>
          </a:solidFill>
          <a:latin typeface="Arial" pitchFamily="34" charset="0"/>
          <a:ea typeface="+mj-ea"/>
          <a:cs typeface="Arial" pitchFamily="34" charset="0"/>
        </a:defRPr>
      </a:lvl1pPr>
    </p:titleStyle>
    <p:bodyStyle>
      <a:lvl1pPr marL="381880" indent="-381880" algn="l" defTabSz="1018348" rtl="0" eaLnBrk="1" fontAlgn="base" latinLnBrk="0" hangingPunct="1">
        <a:spcBef>
          <a:spcPts val="750"/>
        </a:spcBef>
        <a:spcAft>
          <a:spcPct val="0"/>
        </a:spcAft>
        <a:buFont typeface="Arial" pitchFamily="34" charset="0"/>
        <a:buChar char="•"/>
        <a:defRPr lang="en-US" sz="2500" kern="1200" dirty="0" smtClean="0">
          <a:solidFill>
            <a:schemeClr val="tx1"/>
          </a:solidFill>
          <a:latin typeface="Arial" pitchFamily="34" charset="0"/>
          <a:ea typeface="+mn-ea"/>
          <a:cs typeface="Arial" pitchFamily="34" charset="0"/>
        </a:defRPr>
      </a:lvl1pPr>
      <a:lvl2pPr marL="827407" indent="-318233" algn="l" defTabSz="1018348" rtl="0" eaLnBrk="1" fontAlgn="base" latinLnBrk="0" hangingPunct="1">
        <a:lnSpc>
          <a:spcPct val="85000"/>
        </a:lnSpc>
        <a:spcBef>
          <a:spcPts val="750"/>
        </a:spcBef>
        <a:spcAft>
          <a:spcPct val="0"/>
        </a:spcAft>
        <a:buFont typeface="Arial" pitchFamily="34" charset="0"/>
        <a:buChar char="•"/>
        <a:defRPr lang="en-US" sz="2500" kern="1200" dirty="0" smtClean="0">
          <a:solidFill>
            <a:schemeClr val="tx1"/>
          </a:solidFill>
          <a:latin typeface="Arial" pitchFamily="34" charset="0"/>
          <a:ea typeface="+mn-ea"/>
          <a:cs typeface="Arial" pitchFamily="34" charset="0"/>
        </a:defRPr>
      </a:lvl2pPr>
      <a:lvl3pPr marL="1272936" indent="-254586" algn="l" defTabSz="1018348" rtl="0" eaLnBrk="1" fontAlgn="base" latinLnBrk="0" hangingPunct="1">
        <a:lnSpc>
          <a:spcPct val="85000"/>
        </a:lnSpc>
        <a:spcBef>
          <a:spcPts val="750"/>
        </a:spcBef>
        <a:spcAft>
          <a:spcPct val="0"/>
        </a:spcAft>
        <a:buFont typeface="Arial" pitchFamily="34" charset="0"/>
        <a:buChar char="•"/>
        <a:defRPr lang="en-US" sz="2500" kern="1200" dirty="0" smtClean="0">
          <a:solidFill>
            <a:schemeClr val="tx1"/>
          </a:solidFill>
          <a:latin typeface="Arial" pitchFamily="34" charset="0"/>
          <a:ea typeface="+mn-ea"/>
          <a:cs typeface="Arial" pitchFamily="34" charset="0"/>
        </a:defRPr>
      </a:lvl3pPr>
      <a:lvl4pPr marL="1782108" indent="-254586" algn="l" defTabSz="1018348" rtl="0" eaLnBrk="1" fontAlgn="base" latinLnBrk="0" hangingPunct="1">
        <a:lnSpc>
          <a:spcPct val="85000"/>
        </a:lnSpc>
        <a:spcBef>
          <a:spcPts val="450"/>
        </a:spcBef>
        <a:spcAft>
          <a:spcPct val="0"/>
        </a:spcAft>
        <a:buFont typeface="Arial" pitchFamily="34" charset="0"/>
        <a:buChar char="•"/>
        <a:defRPr lang="en-US" sz="2500" kern="1200" dirty="0" smtClean="0">
          <a:solidFill>
            <a:schemeClr val="tx1"/>
          </a:solidFill>
          <a:latin typeface="Arial" pitchFamily="34" charset="0"/>
          <a:ea typeface="+mn-ea"/>
          <a:cs typeface="Arial" pitchFamily="34" charset="0"/>
        </a:defRPr>
      </a:lvl4pPr>
      <a:lvl5pPr marL="2291283" indent="-254586" algn="l" defTabSz="1018348" rtl="0" eaLnBrk="1" fontAlgn="base" latinLnBrk="0" hangingPunct="1">
        <a:spcBef>
          <a:spcPts val="450"/>
        </a:spcBef>
        <a:spcAft>
          <a:spcPct val="0"/>
        </a:spcAft>
        <a:buFont typeface="Arial" pitchFamily="34" charset="0"/>
        <a:buChar char="•"/>
        <a:defRPr lang="en-US" sz="1800" kern="1200" dirty="0" smtClean="0">
          <a:solidFill>
            <a:schemeClr val="tx1"/>
          </a:solidFill>
          <a:latin typeface="Arial" pitchFamily="34" charset="0"/>
          <a:ea typeface="+mn-ea"/>
          <a:cs typeface="Arial" pitchFamily="34" charset="0"/>
        </a:defRPr>
      </a:lvl5pPr>
      <a:lvl6pPr marL="2800457" indent="-254586" algn="l" defTabSz="1018348"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9632" indent="-254586" algn="l" defTabSz="1018348"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18805" indent="-254586" algn="l" defTabSz="1018348"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7978" indent="-254586" algn="l" defTabSz="1018348"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18348" rtl="0" eaLnBrk="1" latinLnBrk="0" hangingPunct="1">
        <a:defRPr sz="2000" kern="1200">
          <a:solidFill>
            <a:schemeClr val="tx1"/>
          </a:solidFill>
          <a:latin typeface="+mn-lt"/>
          <a:ea typeface="+mn-ea"/>
          <a:cs typeface="+mn-cs"/>
        </a:defRPr>
      </a:lvl1pPr>
      <a:lvl2pPr marL="509174" algn="l" defTabSz="1018348" rtl="0" eaLnBrk="1" latinLnBrk="0" hangingPunct="1">
        <a:defRPr sz="2000" kern="1200">
          <a:solidFill>
            <a:schemeClr val="tx1"/>
          </a:solidFill>
          <a:latin typeface="+mn-lt"/>
          <a:ea typeface="+mn-ea"/>
          <a:cs typeface="+mn-cs"/>
        </a:defRPr>
      </a:lvl2pPr>
      <a:lvl3pPr marL="1018348" algn="l" defTabSz="1018348" rtl="0" eaLnBrk="1" latinLnBrk="0" hangingPunct="1">
        <a:defRPr sz="2000" kern="1200">
          <a:solidFill>
            <a:schemeClr val="tx1"/>
          </a:solidFill>
          <a:latin typeface="+mn-lt"/>
          <a:ea typeface="+mn-ea"/>
          <a:cs typeface="+mn-cs"/>
        </a:defRPr>
      </a:lvl3pPr>
      <a:lvl4pPr marL="1527523" algn="l" defTabSz="1018348" rtl="0" eaLnBrk="1" latinLnBrk="0" hangingPunct="1">
        <a:defRPr sz="2000" kern="1200">
          <a:solidFill>
            <a:schemeClr val="tx1"/>
          </a:solidFill>
          <a:latin typeface="+mn-lt"/>
          <a:ea typeface="+mn-ea"/>
          <a:cs typeface="+mn-cs"/>
        </a:defRPr>
      </a:lvl4pPr>
      <a:lvl5pPr marL="2036696" algn="l" defTabSz="1018348" rtl="0" eaLnBrk="1" latinLnBrk="0" hangingPunct="1">
        <a:defRPr sz="2000" kern="1200">
          <a:solidFill>
            <a:schemeClr val="tx1"/>
          </a:solidFill>
          <a:latin typeface="+mn-lt"/>
          <a:ea typeface="+mn-ea"/>
          <a:cs typeface="+mn-cs"/>
        </a:defRPr>
      </a:lvl5pPr>
      <a:lvl6pPr marL="2545871" algn="l" defTabSz="1018348" rtl="0" eaLnBrk="1" latinLnBrk="0" hangingPunct="1">
        <a:defRPr sz="2000" kern="1200">
          <a:solidFill>
            <a:schemeClr val="tx1"/>
          </a:solidFill>
          <a:latin typeface="+mn-lt"/>
          <a:ea typeface="+mn-ea"/>
          <a:cs typeface="+mn-cs"/>
        </a:defRPr>
      </a:lvl6pPr>
      <a:lvl7pPr marL="3055043" algn="l" defTabSz="1018348" rtl="0" eaLnBrk="1" latinLnBrk="0" hangingPunct="1">
        <a:defRPr sz="2000" kern="1200">
          <a:solidFill>
            <a:schemeClr val="tx1"/>
          </a:solidFill>
          <a:latin typeface="+mn-lt"/>
          <a:ea typeface="+mn-ea"/>
          <a:cs typeface="+mn-cs"/>
        </a:defRPr>
      </a:lvl7pPr>
      <a:lvl8pPr marL="3564219" algn="l" defTabSz="1018348" rtl="0" eaLnBrk="1" latinLnBrk="0" hangingPunct="1">
        <a:defRPr sz="2000" kern="1200">
          <a:solidFill>
            <a:schemeClr val="tx1"/>
          </a:solidFill>
          <a:latin typeface="+mn-lt"/>
          <a:ea typeface="+mn-ea"/>
          <a:cs typeface="+mn-cs"/>
        </a:defRPr>
      </a:lvl8pPr>
      <a:lvl9pPr marL="4073390" algn="l" defTabSz="1018348" rtl="0" eaLnBrk="1" latinLnBrk="0" hangingPunct="1">
        <a:defRPr sz="20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311256"/>
            <a:ext cx="9052560" cy="1295400"/>
          </a:xfrm>
          <a:prstGeom prst="rect">
            <a:avLst/>
          </a:prstGeom>
        </p:spPr>
        <p:txBody>
          <a:bodyPr vert="horz" lIns="101704" tIns="50853" rIns="101704" bIns="50853"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2920" y="1813577"/>
            <a:ext cx="9052560" cy="5129425"/>
          </a:xfrm>
          <a:prstGeom prst="rect">
            <a:avLst/>
          </a:prstGeom>
        </p:spPr>
        <p:txBody>
          <a:bodyPr vert="horz" lIns="101704" tIns="50853" rIns="101704" bIns="5085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02920" y="7203864"/>
            <a:ext cx="2346960" cy="413808"/>
          </a:xfrm>
          <a:prstGeom prst="rect">
            <a:avLst/>
          </a:prstGeom>
        </p:spPr>
        <p:txBody>
          <a:bodyPr vert="horz" lIns="101704" tIns="50853" rIns="101704" bIns="50853" rtlCol="0" anchor="ctr"/>
          <a:lstStyle>
            <a:lvl1pPr algn="l">
              <a:defRPr sz="1300">
                <a:solidFill>
                  <a:schemeClr val="tx1">
                    <a:tint val="75000"/>
                  </a:schemeClr>
                </a:solidFill>
              </a:defRPr>
            </a:lvl1pPr>
          </a:lstStyle>
          <a:p>
            <a:fld id="{D666BD8D-96D9-4ABA-B2C8-115BF2903F59}" type="datetime1">
              <a:rPr lang="en-US" smtClean="0"/>
              <a:pPr/>
              <a:t>5/5/2016</a:t>
            </a:fld>
            <a:endParaRPr lang="en-US" dirty="0"/>
          </a:p>
        </p:txBody>
      </p:sp>
      <p:sp>
        <p:nvSpPr>
          <p:cNvPr id="5" name="Footer Placeholder 4"/>
          <p:cNvSpPr>
            <a:spLocks noGrp="1"/>
          </p:cNvSpPr>
          <p:nvPr>
            <p:ph type="ftr" sz="quarter" idx="3"/>
          </p:nvPr>
        </p:nvSpPr>
        <p:spPr>
          <a:xfrm>
            <a:off x="3436620" y="7203864"/>
            <a:ext cx="3185160" cy="413808"/>
          </a:xfrm>
          <a:prstGeom prst="rect">
            <a:avLst/>
          </a:prstGeom>
        </p:spPr>
        <p:txBody>
          <a:bodyPr vert="horz" lIns="101704" tIns="50853" rIns="101704" bIns="50853" rtlCol="0" anchor="ctr"/>
          <a:lstStyle>
            <a:lvl1pPr algn="ctr">
              <a:defRPr sz="13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208520" y="7203864"/>
            <a:ext cx="2346960" cy="413808"/>
          </a:xfrm>
          <a:prstGeom prst="rect">
            <a:avLst/>
          </a:prstGeom>
        </p:spPr>
        <p:txBody>
          <a:bodyPr vert="horz" lIns="101704" tIns="50853" rIns="101704" bIns="50853" rtlCol="0" anchor="ctr"/>
          <a:lstStyle>
            <a:lvl1pPr algn="r">
              <a:defRPr sz="1300">
                <a:solidFill>
                  <a:schemeClr val="tx1">
                    <a:tint val="75000"/>
                  </a:schemeClr>
                </a:solidFill>
              </a:defRPr>
            </a:lvl1pPr>
          </a:lstStyle>
          <a:p>
            <a:r>
              <a:rPr lang="en-US" smtClean="0"/>
              <a:t>Page </a:t>
            </a:r>
            <a:fld id="{01E16EBA-0216-4FA1-BFEC-225E79399361}" type="slidenum">
              <a:rPr lang="en-US" smtClean="0"/>
              <a:pPr/>
              <a:t>‹#›</a:t>
            </a:fld>
            <a:endParaRPr lang="en-US" dirty="0"/>
          </a:p>
        </p:txBody>
      </p:sp>
    </p:spTree>
    <p:extLst>
      <p:ext uri="{BB962C8B-B14F-4D97-AF65-F5344CB8AC3E}">
        <p14:creationId xmlns:p14="http://schemas.microsoft.com/office/powerpoint/2010/main" val="513280112"/>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Lst>
  <p:hf hdr="0" ftr="0" dt="0"/>
  <p:txStyles>
    <p:titleStyle>
      <a:lvl1pPr algn="ctr" defTabSz="1017038" rtl="0" eaLnBrk="1" latinLnBrk="0" hangingPunct="1">
        <a:spcBef>
          <a:spcPct val="0"/>
        </a:spcBef>
        <a:buNone/>
        <a:defRPr sz="4900" kern="1200">
          <a:solidFill>
            <a:schemeClr val="tx1"/>
          </a:solidFill>
          <a:latin typeface="+mj-lt"/>
          <a:ea typeface="+mj-ea"/>
          <a:cs typeface="+mj-cs"/>
        </a:defRPr>
      </a:lvl1pPr>
    </p:titleStyle>
    <p:bodyStyle>
      <a:lvl1pPr marL="381390" indent="-381390" algn="l" defTabSz="1017038"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1pPr>
      <a:lvl2pPr marL="826343" indent="-317823" algn="l" defTabSz="1017038"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71299" indent="-254264" algn="l" defTabSz="1017038"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779819" indent="-254264" algn="l" defTabSz="1017038"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88336" indent="-254264" algn="l" defTabSz="1017038"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96858" indent="-254264" algn="l" defTabSz="1017038"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305379" indent="-254264" algn="l" defTabSz="1017038"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813897" indent="-254264" algn="l" defTabSz="1017038"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322414" indent="-254264" algn="l" defTabSz="1017038"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1017038" rtl="0" eaLnBrk="1" latinLnBrk="0" hangingPunct="1">
        <a:defRPr sz="2000" kern="1200">
          <a:solidFill>
            <a:schemeClr val="tx1"/>
          </a:solidFill>
          <a:latin typeface="+mn-lt"/>
          <a:ea typeface="+mn-ea"/>
          <a:cs typeface="+mn-cs"/>
        </a:defRPr>
      </a:lvl1pPr>
      <a:lvl2pPr marL="508521" algn="l" defTabSz="1017038" rtl="0" eaLnBrk="1" latinLnBrk="0" hangingPunct="1">
        <a:defRPr sz="2000" kern="1200">
          <a:solidFill>
            <a:schemeClr val="tx1"/>
          </a:solidFill>
          <a:latin typeface="+mn-lt"/>
          <a:ea typeface="+mn-ea"/>
          <a:cs typeface="+mn-cs"/>
        </a:defRPr>
      </a:lvl2pPr>
      <a:lvl3pPr marL="1017038" algn="l" defTabSz="1017038" rtl="0" eaLnBrk="1" latinLnBrk="0" hangingPunct="1">
        <a:defRPr sz="2000" kern="1200">
          <a:solidFill>
            <a:schemeClr val="tx1"/>
          </a:solidFill>
          <a:latin typeface="+mn-lt"/>
          <a:ea typeface="+mn-ea"/>
          <a:cs typeface="+mn-cs"/>
        </a:defRPr>
      </a:lvl3pPr>
      <a:lvl4pPr marL="1525559" algn="l" defTabSz="1017038" rtl="0" eaLnBrk="1" latinLnBrk="0" hangingPunct="1">
        <a:defRPr sz="2000" kern="1200">
          <a:solidFill>
            <a:schemeClr val="tx1"/>
          </a:solidFill>
          <a:latin typeface="+mn-lt"/>
          <a:ea typeface="+mn-ea"/>
          <a:cs typeface="+mn-cs"/>
        </a:defRPr>
      </a:lvl4pPr>
      <a:lvl5pPr marL="2034077" algn="l" defTabSz="1017038" rtl="0" eaLnBrk="1" latinLnBrk="0" hangingPunct="1">
        <a:defRPr sz="2000" kern="1200">
          <a:solidFill>
            <a:schemeClr val="tx1"/>
          </a:solidFill>
          <a:latin typeface="+mn-lt"/>
          <a:ea typeface="+mn-ea"/>
          <a:cs typeface="+mn-cs"/>
        </a:defRPr>
      </a:lvl5pPr>
      <a:lvl6pPr marL="2542599" algn="l" defTabSz="1017038" rtl="0" eaLnBrk="1" latinLnBrk="0" hangingPunct="1">
        <a:defRPr sz="2000" kern="1200">
          <a:solidFill>
            <a:schemeClr val="tx1"/>
          </a:solidFill>
          <a:latin typeface="+mn-lt"/>
          <a:ea typeface="+mn-ea"/>
          <a:cs typeface="+mn-cs"/>
        </a:defRPr>
      </a:lvl6pPr>
      <a:lvl7pPr marL="3051115" algn="l" defTabSz="1017038" rtl="0" eaLnBrk="1" latinLnBrk="0" hangingPunct="1">
        <a:defRPr sz="2000" kern="1200">
          <a:solidFill>
            <a:schemeClr val="tx1"/>
          </a:solidFill>
          <a:latin typeface="+mn-lt"/>
          <a:ea typeface="+mn-ea"/>
          <a:cs typeface="+mn-cs"/>
        </a:defRPr>
      </a:lvl7pPr>
      <a:lvl8pPr marL="3559637" algn="l" defTabSz="1017038" rtl="0" eaLnBrk="1" latinLnBrk="0" hangingPunct="1">
        <a:defRPr sz="2000" kern="1200">
          <a:solidFill>
            <a:schemeClr val="tx1"/>
          </a:solidFill>
          <a:latin typeface="+mn-lt"/>
          <a:ea typeface="+mn-ea"/>
          <a:cs typeface="+mn-cs"/>
        </a:defRPr>
      </a:lvl8pPr>
      <a:lvl9pPr marL="4068155" algn="l" defTabSz="1017038" rtl="0" eaLnBrk="1" latinLnBrk="0" hangingPunct="1">
        <a:defRPr sz="20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78" y="1190051"/>
            <a:ext cx="8031407" cy="1171399"/>
          </a:xfrm>
          <a:prstGeom prst="rect">
            <a:avLst/>
          </a:prstGeom>
        </p:spPr>
        <p:txBody>
          <a:bodyPr vert="horz" wrap="square" lIns="101835" tIns="50917" rIns="101835" bIns="50917"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24078" y="2625155"/>
            <a:ext cx="8031407" cy="4409686"/>
          </a:xfrm>
          <a:prstGeom prst="rect">
            <a:avLst/>
          </a:prstGeom>
        </p:spPr>
        <p:txBody>
          <a:bodyPr vert="horz" lIns="101835" tIns="50917" rIns="101835" bIns="5091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524074" y="7203864"/>
            <a:ext cx="5090557" cy="413808"/>
          </a:xfrm>
          <a:prstGeom prst="rect">
            <a:avLst/>
          </a:prstGeom>
        </p:spPr>
        <p:txBody>
          <a:bodyPr vert="horz" lIns="101835" tIns="50917" rIns="101835" bIns="50917" rtlCol="0" anchor="ctr"/>
          <a:lstStyle>
            <a:lvl1pPr algn="ctr">
              <a:defRPr sz="1300">
                <a:solidFill>
                  <a:schemeClr val="tx1">
                    <a:tint val="75000"/>
                  </a:schemeClr>
                </a:solidFill>
              </a:defRPr>
            </a:lvl1pPr>
          </a:lstStyle>
          <a:p>
            <a:pPr defTabSz="509174"/>
            <a:endParaRPr lang="en-US" dirty="0">
              <a:solidFill>
                <a:srgbClr val="034763">
                  <a:tint val="75000"/>
                </a:srgbClr>
              </a:solidFill>
            </a:endParaRPr>
          </a:p>
        </p:txBody>
      </p:sp>
      <p:sp>
        <p:nvSpPr>
          <p:cNvPr id="6" name="Slide Number Placeholder 5"/>
          <p:cNvSpPr>
            <a:spLocks noGrp="1"/>
          </p:cNvSpPr>
          <p:nvPr>
            <p:ph type="sldNum" sz="quarter" idx="4"/>
          </p:nvPr>
        </p:nvSpPr>
        <p:spPr>
          <a:xfrm>
            <a:off x="7208520" y="7203864"/>
            <a:ext cx="2346960" cy="413808"/>
          </a:xfrm>
          <a:prstGeom prst="rect">
            <a:avLst/>
          </a:prstGeom>
        </p:spPr>
        <p:txBody>
          <a:bodyPr vert="horz" lIns="101835" tIns="50917" rIns="101835" bIns="50917" rtlCol="0" anchor="ctr"/>
          <a:lstStyle>
            <a:lvl1pPr algn="r">
              <a:defRPr sz="1300">
                <a:solidFill>
                  <a:schemeClr val="tx1">
                    <a:tint val="75000"/>
                  </a:schemeClr>
                </a:solidFill>
              </a:defRPr>
            </a:lvl1pPr>
          </a:lstStyle>
          <a:p>
            <a:pPr defTabSz="509174"/>
            <a:fld id="{146A9FE5-CD39-614C-BF41-ADCD1E6B07BD}" type="slidenum">
              <a:rPr lang="en-US" smtClean="0">
                <a:solidFill>
                  <a:srgbClr val="034763">
                    <a:tint val="75000"/>
                  </a:srgbClr>
                </a:solidFill>
              </a:rPr>
              <a:pPr defTabSz="509174"/>
              <a:t>‹#›</a:t>
            </a:fld>
            <a:endParaRPr lang="en-US" dirty="0">
              <a:solidFill>
                <a:srgbClr val="034763">
                  <a:tint val="75000"/>
                </a:srgbClr>
              </a:solidFill>
            </a:endParaRPr>
          </a:p>
        </p:txBody>
      </p:sp>
    </p:spTree>
    <p:extLst>
      <p:ext uri="{BB962C8B-B14F-4D97-AF65-F5344CB8AC3E}">
        <p14:creationId xmlns:p14="http://schemas.microsoft.com/office/powerpoint/2010/main" val="893879912"/>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hf hdr="0" ftr="0" dt="0"/>
  <p:txStyles>
    <p:titleStyle>
      <a:lvl1pPr algn="l" defTabSz="509174" rtl="0" eaLnBrk="1" latinLnBrk="0" hangingPunct="1">
        <a:lnSpc>
          <a:spcPts val="3989"/>
        </a:lnSpc>
        <a:spcBef>
          <a:spcPct val="0"/>
        </a:spcBef>
        <a:buNone/>
        <a:defRPr sz="3600" b="1" kern="1200">
          <a:solidFill>
            <a:schemeClr val="accent1"/>
          </a:solidFill>
          <a:latin typeface="+mj-lt"/>
          <a:ea typeface="+mj-ea"/>
          <a:cs typeface="+mj-cs"/>
        </a:defRPr>
      </a:lvl1pPr>
    </p:titleStyle>
    <p:bodyStyle>
      <a:lvl1pPr marL="381880" indent="-381880" algn="l" defTabSz="509174" rtl="0" eaLnBrk="1" latinLnBrk="0" hangingPunct="1">
        <a:spcBef>
          <a:spcPct val="20000"/>
        </a:spcBef>
        <a:buClr>
          <a:schemeClr val="accent3"/>
        </a:buClr>
        <a:buFont typeface="Arial"/>
        <a:buChar char="•"/>
        <a:defRPr sz="3100" kern="1200">
          <a:solidFill>
            <a:schemeClr val="tx2"/>
          </a:solidFill>
          <a:latin typeface="+mn-lt"/>
          <a:ea typeface="+mn-ea"/>
          <a:cs typeface="+mn-cs"/>
        </a:defRPr>
      </a:lvl1pPr>
      <a:lvl2pPr marL="827407" indent="-318233" algn="l" defTabSz="509174" rtl="0" eaLnBrk="1" latinLnBrk="0" hangingPunct="1">
        <a:spcBef>
          <a:spcPct val="20000"/>
        </a:spcBef>
        <a:buClr>
          <a:schemeClr val="accent3"/>
        </a:buClr>
        <a:buFont typeface="Arial"/>
        <a:buChar char="–"/>
        <a:defRPr sz="2700" kern="1200">
          <a:solidFill>
            <a:schemeClr val="tx2"/>
          </a:solidFill>
          <a:latin typeface="+mn-lt"/>
          <a:ea typeface="+mn-ea"/>
          <a:cs typeface="+mn-cs"/>
        </a:defRPr>
      </a:lvl2pPr>
      <a:lvl3pPr marL="1272936" indent="-254586" algn="l" defTabSz="509174" rtl="0" eaLnBrk="1" latinLnBrk="0" hangingPunct="1">
        <a:spcBef>
          <a:spcPct val="20000"/>
        </a:spcBef>
        <a:buClr>
          <a:schemeClr val="accent1"/>
        </a:buClr>
        <a:buFont typeface="Arial"/>
        <a:buChar char="•"/>
        <a:defRPr sz="2700" kern="1200">
          <a:solidFill>
            <a:schemeClr val="tx2"/>
          </a:solidFill>
          <a:latin typeface="+mn-lt"/>
          <a:ea typeface="+mn-ea"/>
          <a:cs typeface="+mn-cs"/>
        </a:defRPr>
      </a:lvl3pPr>
      <a:lvl4pPr marL="1782108" indent="-254586" algn="l" defTabSz="509174" rtl="0" eaLnBrk="1" latinLnBrk="0" hangingPunct="1">
        <a:spcBef>
          <a:spcPct val="20000"/>
        </a:spcBef>
        <a:buClr>
          <a:schemeClr val="accent1"/>
        </a:buClr>
        <a:buFont typeface="Arial"/>
        <a:buChar char="–"/>
        <a:defRPr sz="2200" kern="1200">
          <a:solidFill>
            <a:schemeClr val="tx2"/>
          </a:solidFill>
          <a:latin typeface="+mn-lt"/>
          <a:ea typeface="+mn-ea"/>
          <a:cs typeface="+mn-cs"/>
        </a:defRPr>
      </a:lvl4pPr>
      <a:lvl5pPr marL="2291283" indent="-254586" algn="l" defTabSz="509174" rtl="0" eaLnBrk="1" latinLnBrk="0" hangingPunct="1">
        <a:spcBef>
          <a:spcPct val="20000"/>
        </a:spcBef>
        <a:buClr>
          <a:schemeClr val="accent6"/>
        </a:buClr>
        <a:buFont typeface="Arial"/>
        <a:buChar char="•"/>
        <a:defRPr sz="2200" kern="1200">
          <a:solidFill>
            <a:schemeClr val="tx2"/>
          </a:solidFill>
          <a:latin typeface="+mn-lt"/>
          <a:ea typeface="+mn-ea"/>
          <a:cs typeface="+mn-cs"/>
        </a:defRPr>
      </a:lvl5pPr>
      <a:lvl6pPr marL="2800457" indent="-254586" algn="l" defTabSz="509174" rtl="0" eaLnBrk="1" latinLnBrk="0" hangingPunct="1">
        <a:spcBef>
          <a:spcPct val="20000"/>
        </a:spcBef>
        <a:buFont typeface="Arial"/>
        <a:buChar char="•"/>
        <a:defRPr sz="2200" kern="1200">
          <a:solidFill>
            <a:schemeClr val="tx1"/>
          </a:solidFill>
          <a:latin typeface="+mn-lt"/>
          <a:ea typeface="+mn-ea"/>
          <a:cs typeface="+mn-cs"/>
        </a:defRPr>
      </a:lvl6pPr>
      <a:lvl7pPr marL="3309632" indent="-254586" algn="l" defTabSz="509174" rtl="0" eaLnBrk="1" latinLnBrk="0" hangingPunct="1">
        <a:spcBef>
          <a:spcPct val="20000"/>
        </a:spcBef>
        <a:buFont typeface="Arial"/>
        <a:buChar char="•"/>
        <a:defRPr sz="2200" kern="1200">
          <a:solidFill>
            <a:schemeClr val="tx1"/>
          </a:solidFill>
          <a:latin typeface="+mn-lt"/>
          <a:ea typeface="+mn-ea"/>
          <a:cs typeface="+mn-cs"/>
        </a:defRPr>
      </a:lvl7pPr>
      <a:lvl8pPr marL="3818805" indent="-254586" algn="l" defTabSz="509174" rtl="0" eaLnBrk="1" latinLnBrk="0" hangingPunct="1">
        <a:spcBef>
          <a:spcPct val="20000"/>
        </a:spcBef>
        <a:buFont typeface="Arial"/>
        <a:buChar char="•"/>
        <a:defRPr sz="2200" kern="1200">
          <a:solidFill>
            <a:schemeClr val="tx1"/>
          </a:solidFill>
          <a:latin typeface="+mn-lt"/>
          <a:ea typeface="+mn-ea"/>
          <a:cs typeface="+mn-cs"/>
        </a:defRPr>
      </a:lvl8pPr>
      <a:lvl9pPr marL="4327978" indent="-254586" algn="l" defTabSz="509174"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9174" rtl="0" eaLnBrk="1" latinLnBrk="0" hangingPunct="1">
        <a:defRPr sz="2000" kern="1200">
          <a:solidFill>
            <a:schemeClr val="tx1"/>
          </a:solidFill>
          <a:latin typeface="+mn-lt"/>
          <a:ea typeface="+mn-ea"/>
          <a:cs typeface="+mn-cs"/>
        </a:defRPr>
      </a:lvl1pPr>
      <a:lvl2pPr marL="509174" algn="l" defTabSz="509174" rtl="0" eaLnBrk="1" latinLnBrk="0" hangingPunct="1">
        <a:defRPr sz="2000" kern="1200">
          <a:solidFill>
            <a:schemeClr val="tx1"/>
          </a:solidFill>
          <a:latin typeface="+mn-lt"/>
          <a:ea typeface="+mn-ea"/>
          <a:cs typeface="+mn-cs"/>
        </a:defRPr>
      </a:lvl2pPr>
      <a:lvl3pPr marL="1018348" algn="l" defTabSz="509174" rtl="0" eaLnBrk="1" latinLnBrk="0" hangingPunct="1">
        <a:defRPr sz="2000" kern="1200">
          <a:solidFill>
            <a:schemeClr val="tx1"/>
          </a:solidFill>
          <a:latin typeface="+mn-lt"/>
          <a:ea typeface="+mn-ea"/>
          <a:cs typeface="+mn-cs"/>
        </a:defRPr>
      </a:lvl3pPr>
      <a:lvl4pPr marL="1527523" algn="l" defTabSz="509174" rtl="0" eaLnBrk="1" latinLnBrk="0" hangingPunct="1">
        <a:defRPr sz="2000" kern="1200">
          <a:solidFill>
            <a:schemeClr val="tx1"/>
          </a:solidFill>
          <a:latin typeface="+mn-lt"/>
          <a:ea typeface="+mn-ea"/>
          <a:cs typeface="+mn-cs"/>
        </a:defRPr>
      </a:lvl4pPr>
      <a:lvl5pPr marL="2036696" algn="l" defTabSz="509174" rtl="0" eaLnBrk="1" latinLnBrk="0" hangingPunct="1">
        <a:defRPr sz="2000" kern="1200">
          <a:solidFill>
            <a:schemeClr val="tx1"/>
          </a:solidFill>
          <a:latin typeface="+mn-lt"/>
          <a:ea typeface="+mn-ea"/>
          <a:cs typeface="+mn-cs"/>
        </a:defRPr>
      </a:lvl5pPr>
      <a:lvl6pPr marL="2545871" algn="l" defTabSz="509174" rtl="0" eaLnBrk="1" latinLnBrk="0" hangingPunct="1">
        <a:defRPr sz="2000" kern="1200">
          <a:solidFill>
            <a:schemeClr val="tx1"/>
          </a:solidFill>
          <a:latin typeface="+mn-lt"/>
          <a:ea typeface="+mn-ea"/>
          <a:cs typeface="+mn-cs"/>
        </a:defRPr>
      </a:lvl6pPr>
      <a:lvl7pPr marL="3055043" algn="l" defTabSz="509174" rtl="0" eaLnBrk="1" latinLnBrk="0" hangingPunct="1">
        <a:defRPr sz="2000" kern="1200">
          <a:solidFill>
            <a:schemeClr val="tx1"/>
          </a:solidFill>
          <a:latin typeface="+mn-lt"/>
          <a:ea typeface="+mn-ea"/>
          <a:cs typeface="+mn-cs"/>
        </a:defRPr>
      </a:lvl7pPr>
      <a:lvl8pPr marL="3564219" algn="l" defTabSz="509174" rtl="0" eaLnBrk="1" latinLnBrk="0" hangingPunct="1">
        <a:defRPr sz="2000" kern="1200">
          <a:solidFill>
            <a:schemeClr val="tx1"/>
          </a:solidFill>
          <a:latin typeface="+mn-lt"/>
          <a:ea typeface="+mn-ea"/>
          <a:cs typeface="+mn-cs"/>
        </a:defRPr>
      </a:lvl8pPr>
      <a:lvl9pPr marL="4073390" algn="l" defTabSz="509174" rtl="0" eaLnBrk="1" latinLnBrk="0" hangingPunct="1">
        <a:defRPr sz="20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78" y="1190051"/>
            <a:ext cx="8031407" cy="1171399"/>
          </a:xfrm>
          <a:prstGeom prst="rect">
            <a:avLst/>
          </a:prstGeom>
        </p:spPr>
        <p:txBody>
          <a:bodyPr vert="horz" wrap="square" lIns="101835" tIns="50917" rIns="101835" bIns="50917"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24078" y="2625155"/>
            <a:ext cx="8031407" cy="4409686"/>
          </a:xfrm>
          <a:prstGeom prst="rect">
            <a:avLst/>
          </a:prstGeom>
        </p:spPr>
        <p:txBody>
          <a:bodyPr vert="horz" lIns="101835" tIns="50917" rIns="101835" bIns="5091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524074" y="7203864"/>
            <a:ext cx="5090557" cy="413808"/>
          </a:xfrm>
          <a:prstGeom prst="rect">
            <a:avLst/>
          </a:prstGeom>
        </p:spPr>
        <p:txBody>
          <a:bodyPr vert="horz" lIns="101835" tIns="50917" rIns="101835" bIns="50917" rtlCol="0" anchor="ctr"/>
          <a:lstStyle>
            <a:lvl1pPr algn="ctr">
              <a:defRPr sz="1300">
                <a:solidFill>
                  <a:schemeClr val="tx1">
                    <a:tint val="75000"/>
                  </a:schemeClr>
                </a:solidFill>
              </a:defRPr>
            </a:lvl1pPr>
          </a:lstStyle>
          <a:p>
            <a:pPr defTabSz="509174"/>
            <a:endParaRPr lang="en-US" dirty="0">
              <a:solidFill>
                <a:srgbClr val="034763">
                  <a:tint val="75000"/>
                </a:srgbClr>
              </a:solidFill>
            </a:endParaRPr>
          </a:p>
        </p:txBody>
      </p:sp>
      <p:sp>
        <p:nvSpPr>
          <p:cNvPr id="6" name="Slide Number Placeholder 5"/>
          <p:cNvSpPr>
            <a:spLocks noGrp="1"/>
          </p:cNvSpPr>
          <p:nvPr>
            <p:ph type="sldNum" sz="quarter" idx="4"/>
          </p:nvPr>
        </p:nvSpPr>
        <p:spPr>
          <a:xfrm>
            <a:off x="7208520" y="7203864"/>
            <a:ext cx="2346960" cy="413808"/>
          </a:xfrm>
          <a:prstGeom prst="rect">
            <a:avLst/>
          </a:prstGeom>
        </p:spPr>
        <p:txBody>
          <a:bodyPr vert="horz" lIns="101835" tIns="50917" rIns="101835" bIns="50917" rtlCol="0" anchor="ctr"/>
          <a:lstStyle>
            <a:lvl1pPr algn="r">
              <a:defRPr sz="1300">
                <a:solidFill>
                  <a:schemeClr val="tx1">
                    <a:tint val="75000"/>
                  </a:schemeClr>
                </a:solidFill>
              </a:defRPr>
            </a:lvl1pPr>
          </a:lstStyle>
          <a:p>
            <a:pPr defTabSz="509174"/>
            <a:fld id="{146A9FE5-CD39-614C-BF41-ADCD1E6B07BD}" type="slidenum">
              <a:rPr lang="en-US" smtClean="0">
                <a:solidFill>
                  <a:srgbClr val="034763">
                    <a:tint val="75000"/>
                  </a:srgbClr>
                </a:solidFill>
              </a:rPr>
              <a:pPr defTabSz="509174"/>
              <a:t>‹#›</a:t>
            </a:fld>
            <a:endParaRPr lang="en-US" dirty="0">
              <a:solidFill>
                <a:srgbClr val="034763">
                  <a:tint val="75000"/>
                </a:srgbClr>
              </a:solidFill>
            </a:endParaRPr>
          </a:p>
        </p:txBody>
      </p:sp>
    </p:spTree>
    <p:extLst>
      <p:ext uri="{BB962C8B-B14F-4D97-AF65-F5344CB8AC3E}">
        <p14:creationId xmlns:p14="http://schemas.microsoft.com/office/powerpoint/2010/main" val="3517370638"/>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hf hdr="0" ftr="0" dt="0"/>
  <p:txStyles>
    <p:titleStyle>
      <a:lvl1pPr algn="l" defTabSz="509174" rtl="0" eaLnBrk="1" latinLnBrk="0" hangingPunct="1">
        <a:lnSpc>
          <a:spcPts val="3989"/>
        </a:lnSpc>
        <a:spcBef>
          <a:spcPct val="0"/>
        </a:spcBef>
        <a:buNone/>
        <a:defRPr sz="3600" b="1" kern="1200">
          <a:solidFill>
            <a:schemeClr val="accent1"/>
          </a:solidFill>
          <a:latin typeface="+mj-lt"/>
          <a:ea typeface="+mj-ea"/>
          <a:cs typeface="+mj-cs"/>
        </a:defRPr>
      </a:lvl1pPr>
    </p:titleStyle>
    <p:bodyStyle>
      <a:lvl1pPr marL="381880" indent="-381880" algn="l" defTabSz="509174" rtl="0" eaLnBrk="1" latinLnBrk="0" hangingPunct="1">
        <a:spcBef>
          <a:spcPct val="20000"/>
        </a:spcBef>
        <a:buClr>
          <a:schemeClr val="accent3"/>
        </a:buClr>
        <a:buFont typeface="Arial"/>
        <a:buChar char="•"/>
        <a:defRPr sz="3100" kern="1200">
          <a:solidFill>
            <a:schemeClr val="tx2"/>
          </a:solidFill>
          <a:latin typeface="+mn-lt"/>
          <a:ea typeface="+mn-ea"/>
          <a:cs typeface="+mn-cs"/>
        </a:defRPr>
      </a:lvl1pPr>
      <a:lvl2pPr marL="827407" indent="-318233" algn="l" defTabSz="509174" rtl="0" eaLnBrk="1" latinLnBrk="0" hangingPunct="1">
        <a:spcBef>
          <a:spcPct val="20000"/>
        </a:spcBef>
        <a:buClr>
          <a:schemeClr val="accent3"/>
        </a:buClr>
        <a:buFont typeface="Arial"/>
        <a:buChar char="–"/>
        <a:defRPr sz="2700" kern="1200">
          <a:solidFill>
            <a:schemeClr val="tx2"/>
          </a:solidFill>
          <a:latin typeface="+mn-lt"/>
          <a:ea typeface="+mn-ea"/>
          <a:cs typeface="+mn-cs"/>
        </a:defRPr>
      </a:lvl2pPr>
      <a:lvl3pPr marL="1272936" indent="-254586" algn="l" defTabSz="509174" rtl="0" eaLnBrk="1" latinLnBrk="0" hangingPunct="1">
        <a:spcBef>
          <a:spcPct val="20000"/>
        </a:spcBef>
        <a:buClr>
          <a:schemeClr val="accent1"/>
        </a:buClr>
        <a:buFont typeface="Arial"/>
        <a:buChar char="•"/>
        <a:defRPr sz="2700" kern="1200">
          <a:solidFill>
            <a:schemeClr val="tx2"/>
          </a:solidFill>
          <a:latin typeface="+mn-lt"/>
          <a:ea typeface="+mn-ea"/>
          <a:cs typeface="+mn-cs"/>
        </a:defRPr>
      </a:lvl3pPr>
      <a:lvl4pPr marL="1782108" indent="-254586" algn="l" defTabSz="509174" rtl="0" eaLnBrk="1" latinLnBrk="0" hangingPunct="1">
        <a:spcBef>
          <a:spcPct val="20000"/>
        </a:spcBef>
        <a:buClr>
          <a:schemeClr val="accent1"/>
        </a:buClr>
        <a:buFont typeface="Arial"/>
        <a:buChar char="–"/>
        <a:defRPr sz="2200" kern="1200">
          <a:solidFill>
            <a:schemeClr val="tx2"/>
          </a:solidFill>
          <a:latin typeface="+mn-lt"/>
          <a:ea typeface="+mn-ea"/>
          <a:cs typeface="+mn-cs"/>
        </a:defRPr>
      </a:lvl4pPr>
      <a:lvl5pPr marL="2291283" indent="-254586" algn="l" defTabSz="509174" rtl="0" eaLnBrk="1" latinLnBrk="0" hangingPunct="1">
        <a:spcBef>
          <a:spcPct val="20000"/>
        </a:spcBef>
        <a:buClr>
          <a:schemeClr val="accent6"/>
        </a:buClr>
        <a:buFont typeface="Arial"/>
        <a:buChar char="•"/>
        <a:defRPr sz="2200" kern="1200">
          <a:solidFill>
            <a:schemeClr val="tx2"/>
          </a:solidFill>
          <a:latin typeface="+mn-lt"/>
          <a:ea typeface="+mn-ea"/>
          <a:cs typeface="+mn-cs"/>
        </a:defRPr>
      </a:lvl5pPr>
      <a:lvl6pPr marL="2800457" indent="-254586" algn="l" defTabSz="509174" rtl="0" eaLnBrk="1" latinLnBrk="0" hangingPunct="1">
        <a:spcBef>
          <a:spcPct val="20000"/>
        </a:spcBef>
        <a:buFont typeface="Arial"/>
        <a:buChar char="•"/>
        <a:defRPr sz="2200" kern="1200">
          <a:solidFill>
            <a:schemeClr val="tx1"/>
          </a:solidFill>
          <a:latin typeface="+mn-lt"/>
          <a:ea typeface="+mn-ea"/>
          <a:cs typeface="+mn-cs"/>
        </a:defRPr>
      </a:lvl6pPr>
      <a:lvl7pPr marL="3309632" indent="-254586" algn="l" defTabSz="509174" rtl="0" eaLnBrk="1" latinLnBrk="0" hangingPunct="1">
        <a:spcBef>
          <a:spcPct val="20000"/>
        </a:spcBef>
        <a:buFont typeface="Arial"/>
        <a:buChar char="•"/>
        <a:defRPr sz="2200" kern="1200">
          <a:solidFill>
            <a:schemeClr val="tx1"/>
          </a:solidFill>
          <a:latin typeface="+mn-lt"/>
          <a:ea typeface="+mn-ea"/>
          <a:cs typeface="+mn-cs"/>
        </a:defRPr>
      </a:lvl7pPr>
      <a:lvl8pPr marL="3818805" indent="-254586" algn="l" defTabSz="509174" rtl="0" eaLnBrk="1" latinLnBrk="0" hangingPunct="1">
        <a:spcBef>
          <a:spcPct val="20000"/>
        </a:spcBef>
        <a:buFont typeface="Arial"/>
        <a:buChar char="•"/>
        <a:defRPr sz="2200" kern="1200">
          <a:solidFill>
            <a:schemeClr val="tx1"/>
          </a:solidFill>
          <a:latin typeface="+mn-lt"/>
          <a:ea typeface="+mn-ea"/>
          <a:cs typeface="+mn-cs"/>
        </a:defRPr>
      </a:lvl8pPr>
      <a:lvl9pPr marL="4327978" indent="-254586" algn="l" defTabSz="509174"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9174" rtl="0" eaLnBrk="1" latinLnBrk="0" hangingPunct="1">
        <a:defRPr sz="2000" kern="1200">
          <a:solidFill>
            <a:schemeClr val="tx1"/>
          </a:solidFill>
          <a:latin typeface="+mn-lt"/>
          <a:ea typeface="+mn-ea"/>
          <a:cs typeface="+mn-cs"/>
        </a:defRPr>
      </a:lvl1pPr>
      <a:lvl2pPr marL="509174" algn="l" defTabSz="509174" rtl="0" eaLnBrk="1" latinLnBrk="0" hangingPunct="1">
        <a:defRPr sz="2000" kern="1200">
          <a:solidFill>
            <a:schemeClr val="tx1"/>
          </a:solidFill>
          <a:latin typeface="+mn-lt"/>
          <a:ea typeface="+mn-ea"/>
          <a:cs typeface="+mn-cs"/>
        </a:defRPr>
      </a:lvl2pPr>
      <a:lvl3pPr marL="1018348" algn="l" defTabSz="509174" rtl="0" eaLnBrk="1" latinLnBrk="0" hangingPunct="1">
        <a:defRPr sz="2000" kern="1200">
          <a:solidFill>
            <a:schemeClr val="tx1"/>
          </a:solidFill>
          <a:latin typeface="+mn-lt"/>
          <a:ea typeface="+mn-ea"/>
          <a:cs typeface="+mn-cs"/>
        </a:defRPr>
      </a:lvl3pPr>
      <a:lvl4pPr marL="1527523" algn="l" defTabSz="509174" rtl="0" eaLnBrk="1" latinLnBrk="0" hangingPunct="1">
        <a:defRPr sz="2000" kern="1200">
          <a:solidFill>
            <a:schemeClr val="tx1"/>
          </a:solidFill>
          <a:latin typeface="+mn-lt"/>
          <a:ea typeface="+mn-ea"/>
          <a:cs typeface="+mn-cs"/>
        </a:defRPr>
      </a:lvl4pPr>
      <a:lvl5pPr marL="2036696" algn="l" defTabSz="509174" rtl="0" eaLnBrk="1" latinLnBrk="0" hangingPunct="1">
        <a:defRPr sz="2000" kern="1200">
          <a:solidFill>
            <a:schemeClr val="tx1"/>
          </a:solidFill>
          <a:latin typeface="+mn-lt"/>
          <a:ea typeface="+mn-ea"/>
          <a:cs typeface="+mn-cs"/>
        </a:defRPr>
      </a:lvl5pPr>
      <a:lvl6pPr marL="2545871" algn="l" defTabSz="509174" rtl="0" eaLnBrk="1" latinLnBrk="0" hangingPunct="1">
        <a:defRPr sz="2000" kern="1200">
          <a:solidFill>
            <a:schemeClr val="tx1"/>
          </a:solidFill>
          <a:latin typeface="+mn-lt"/>
          <a:ea typeface="+mn-ea"/>
          <a:cs typeface="+mn-cs"/>
        </a:defRPr>
      </a:lvl6pPr>
      <a:lvl7pPr marL="3055043" algn="l" defTabSz="509174" rtl="0" eaLnBrk="1" latinLnBrk="0" hangingPunct="1">
        <a:defRPr sz="2000" kern="1200">
          <a:solidFill>
            <a:schemeClr val="tx1"/>
          </a:solidFill>
          <a:latin typeface="+mn-lt"/>
          <a:ea typeface="+mn-ea"/>
          <a:cs typeface="+mn-cs"/>
        </a:defRPr>
      </a:lvl7pPr>
      <a:lvl8pPr marL="3564219" algn="l" defTabSz="509174" rtl="0" eaLnBrk="1" latinLnBrk="0" hangingPunct="1">
        <a:defRPr sz="2000" kern="1200">
          <a:solidFill>
            <a:schemeClr val="tx1"/>
          </a:solidFill>
          <a:latin typeface="+mn-lt"/>
          <a:ea typeface="+mn-ea"/>
          <a:cs typeface="+mn-cs"/>
        </a:defRPr>
      </a:lvl8pPr>
      <a:lvl9pPr marL="4073390" algn="l" defTabSz="509174" rtl="0" eaLnBrk="1" latinLnBrk="0" hangingPunct="1">
        <a:defRPr sz="20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77" y="1190050"/>
            <a:ext cx="8031407" cy="1171399"/>
          </a:xfrm>
          <a:prstGeom prst="rect">
            <a:avLst/>
          </a:prstGeom>
        </p:spPr>
        <p:txBody>
          <a:bodyPr vert="horz" wrap="square" lIns="101846" tIns="50923" rIns="101846" bIns="50923"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24077" y="2625155"/>
            <a:ext cx="8031407" cy="4409686"/>
          </a:xfrm>
          <a:prstGeom prst="rect">
            <a:avLst/>
          </a:prstGeom>
        </p:spPr>
        <p:txBody>
          <a:bodyPr vert="horz" lIns="101846" tIns="50923" rIns="101846" bIns="5092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524074" y="7203864"/>
            <a:ext cx="5090557" cy="413808"/>
          </a:xfrm>
          <a:prstGeom prst="rect">
            <a:avLst/>
          </a:prstGeom>
        </p:spPr>
        <p:txBody>
          <a:bodyPr vert="horz" lIns="101846" tIns="50923" rIns="101846" bIns="50923" rtlCol="0" anchor="ctr"/>
          <a:lstStyle>
            <a:lvl1pPr algn="ctr">
              <a:defRPr sz="1300">
                <a:solidFill>
                  <a:schemeClr val="tx1">
                    <a:tint val="75000"/>
                  </a:schemeClr>
                </a:solidFill>
              </a:defRPr>
            </a:lvl1pPr>
          </a:lstStyle>
          <a:p>
            <a:pPr defTabSz="509233"/>
            <a:endParaRPr lang="en-US" dirty="0">
              <a:solidFill>
                <a:srgbClr val="034763">
                  <a:tint val="75000"/>
                </a:srgbClr>
              </a:solidFill>
            </a:endParaRPr>
          </a:p>
        </p:txBody>
      </p:sp>
      <p:sp>
        <p:nvSpPr>
          <p:cNvPr id="6" name="Slide Number Placeholder 5"/>
          <p:cNvSpPr>
            <a:spLocks noGrp="1"/>
          </p:cNvSpPr>
          <p:nvPr>
            <p:ph type="sldNum" sz="quarter" idx="4"/>
          </p:nvPr>
        </p:nvSpPr>
        <p:spPr>
          <a:xfrm>
            <a:off x="7208520" y="7203864"/>
            <a:ext cx="2346960" cy="413808"/>
          </a:xfrm>
          <a:prstGeom prst="rect">
            <a:avLst/>
          </a:prstGeom>
        </p:spPr>
        <p:txBody>
          <a:bodyPr vert="horz" lIns="101846" tIns="50923" rIns="101846" bIns="50923" rtlCol="0" anchor="ctr"/>
          <a:lstStyle>
            <a:lvl1pPr algn="r">
              <a:defRPr sz="1300">
                <a:solidFill>
                  <a:schemeClr val="tx1">
                    <a:tint val="75000"/>
                  </a:schemeClr>
                </a:solidFill>
              </a:defRPr>
            </a:lvl1pPr>
          </a:lstStyle>
          <a:p>
            <a:pPr defTabSz="509233"/>
            <a:fld id="{146A9FE5-CD39-614C-BF41-ADCD1E6B07BD}" type="slidenum">
              <a:rPr lang="en-US" smtClean="0">
                <a:solidFill>
                  <a:srgbClr val="034763">
                    <a:tint val="75000"/>
                  </a:srgbClr>
                </a:solidFill>
              </a:rPr>
              <a:pPr defTabSz="509233"/>
              <a:t>‹#›</a:t>
            </a:fld>
            <a:endParaRPr lang="en-US" dirty="0">
              <a:solidFill>
                <a:srgbClr val="034763">
                  <a:tint val="75000"/>
                </a:srgbClr>
              </a:solidFill>
            </a:endParaRPr>
          </a:p>
        </p:txBody>
      </p:sp>
    </p:spTree>
    <p:extLst>
      <p:ext uri="{BB962C8B-B14F-4D97-AF65-F5344CB8AC3E}">
        <p14:creationId xmlns:p14="http://schemas.microsoft.com/office/powerpoint/2010/main" val="223963600"/>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hf hdr="0" ftr="0" dt="0"/>
  <p:txStyles>
    <p:titleStyle>
      <a:lvl1pPr algn="l" defTabSz="509233" rtl="0" eaLnBrk="1" latinLnBrk="0" hangingPunct="1">
        <a:lnSpc>
          <a:spcPts val="3989"/>
        </a:lnSpc>
        <a:spcBef>
          <a:spcPct val="0"/>
        </a:spcBef>
        <a:buNone/>
        <a:defRPr sz="3600" b="1" kern="1200">
          <a:solidFill>
            <a:schemeClr val="accent1"/>
          </a:solidFill>
          <a:latin typeface="+mj-lt"/>
          <a:ea typeface="+mj-ea"/>
          <a:cs typeface="+mj-cs"/>
        </a:defRPr>
      </a:lvl1pPr>
    </p:titleStyle>
    <p:bodyStyle>
      <a:lvl1pPr marL="381925" indent="-381925" algn="l" defTabSz="509233" rtl="0" eaLnBrk="1" latinLnBrk="0" hangingPunct="1">
        <a:spcBef>
          <a:spcPct val="20000"/>
        </a:spcBef>
        <a:buClr>
          <a:schemeClr val="accent3"/>
        </a:buClr>
        <a:buFont typeface="Arial"/>
        <a:buChar char="•"/>
        <a:defRPr sz="3100" kern="1200">
          <a:solidFill>
            <a:schemeClr val="tx2"/>
          </a:solidFill>
          <a:latin typeface="+mn-lt"/>
          <a:ea typeface="+mn-ea"/>
          <a:cs typeface="+mn-cs"/>
        </a:defRPr>
      </a:lvl1pPr>
      <a:lvl2pPr marL="827504" indent="-318271" algn="l" defTabSz="509233" rtl="0" eaLnBrk="1" latinLnBrk="0" hangingPunct="1">
        <a:spcBef>
          <a:spcPct val="20000"/>
        </a:spcBef>
        <a:buClr>
          <a:schemeClr val="accent3"/>
        </a:buClr>
        <a:buFont typeface="Arial"/>
        <a:buChar char="–"/>
        <a:defRPr sz="2700" kern="1200">
          <a:solidFill>
            <a:schemeClr val="tx2"/>
          </a:solidFill>
          <a:latin typeface="+mn-lt"/>
          <a:ea typeface="+mn-ea"/>
          <a:cs typeface="+mn-cs"/>
        </a:defRPr>
      </a:lvl2pPr>
      <a:lvl3pPr marL="1273084" indent="-254616" algn="l" defTabSz="509233" rtl="0" eaLnBrk="1" latinLnBrk="0" hangingPunct="1">
        <a:spcBef>
          <a:spcPct val="20000"/>
        </a:spcBef>
        <a:buClr>
          <a:schemeClr val="accent1"/>
        </a:buClr>
        <a:buFont typeface="Arial"/>
        <a:buChar char="•"/>
        <a:defRPr sz="2700" kern="1200">
          <a:solidFill>
            <a:schemeClr val="tx2"/>
          </a:solidFill>
          <a:latin typeface="+mn-lt"/>
          <a:ea typeface="+mn-ea"/>
          <a:cs typeface="+mn-cs"/>
        </a:defRPr>
      </a:lvl3pPr>
      <a:lvl4pPr marL="1782317" indent="-254616" algn="l" defTabSz="509233" rtl="0" eaLnBrk="1" latinLnBrk="0" hangingPunct="1">
        <a:spcBef>
          <a:spcPct val="20000"/>
        </a:spcBef>
        <a:buClr>
          <a:schemeClr val="accent1"/>
        </a:buClr>
        <a:buFont typeface="Arial"/>
        <a:buChar char="–"/>
        <a:defRPr sz="2200" kern="1200">
          <a:solidFill>
            <a:schemeClr val="tx2"/>
          </a:solidFill>
          <a:latin typeface="+mn-lt"/>
          <a:ea typeface="+mn-ea"/>
          <a:cs typeface="+mn-cs"/>
        </a:defRPr>
      </a:lvl4pPr>
      <a:lvl5pPr marL="2291551" indent="-254616" algn="l" defTabSz="509233" rtl="0" eaLnBrk="1" latinLnBrk="0" hangingPunct="1">
        <a:spcBef>
          <a:spcPct val="20000"/>
        </a:spcBef>
        <a:buClr>
          <a:schemeClr val="accent6"/>
        </a:buClr>
        <a:buFont typeface="Arial"/>
        <a:buChar char="•"/>
        <a:defRPr sz="2200" kern="1200">
          <a:solidFill>
            <a:schemeClr val="tx2"/>
          </a:solidFill>
          <a:latin typeface="+mn-lt"/>
          <a:ea typeface="+mn-ea"/>
          <a:cs typeface="+mn-cs"/>
        </a:defRPr>
      </a:lvl5pPr>
      <a:lvl6pPr marL="2800785" indent="-254616" algn="l" defTabSz="509233" rtl="0" eaLnBrk="1" latinLnBrk="0" hangingPunct="1">
        <a:spcBef>
          <a:spcPct val="20000"/>
        </a:spcBef>
        <a:buFont typeface="Arial"/>
        <a:buChar char="•"/>
        <a:defRPr sz="2200" kern="1200">
          <a:solidFill>
            <a:schemeClr val="tx1"/>
          </a:solidFill>
          <a:latin typeface="+mn-lt"/>
          <a:ea typeface="+mn-ea"/>
          <a:cs typeface="+mn-cs"/>
        </a:defRPr>
      </a:lvl6pPr>
      <a:lvl7pPr marL="3310019" indent="-254616" algn="l" defTabSz="509233" rtl="0" eaLnBrk="1" latinLnBrk="0" hangingPunct="1">
        <a:spcBef>
          <a:spcPct val="20000"/>
        </a:spcBef>
        <a:buFont typeface="Arial"/>
        <a:buChar char="•"/>
        <a:defRPr sz="2200" kern="1200">
          <a:solidFill>
            <a:schemeClr val="tx1"/>
          </a:solidFill>
          <a:latin typeface="+mn-lt"/>
          <a:ea typeface="+mn-ea"/>
          <a:cs typeface="+mn-cs"/>
        </a:defRPr>
      </a:lvl7pPr>
      <a:lvl8pPr marL="3819251" indent="-254616" algn="l" defTabSz="509233" rtl="0" eaLnBrk="1" latinLnBrk="0" hangingPunct="1">
        <a:spcBef>
          <a:spcPct val="20000"/>
        </a:spcBef>
        <a:buFont typeface="Arial"/>
        <a:buChar char="•"/>
        <a:defRPr sz="2200" kern="1200">
          <a:solidFill>
            <a:schemeClr val="tx1"/>
          </a:solidFill>
          <a:latin typeface="+mn-lt"/>
          <a:ea typeface="+mn-ea"/>
          <a:cs typeface="+mn-cs"/>
        </a:defRPr>
      </a:lvl8pPr>
      <a:lvl9pPr marL="4328485" indent="-254616" algn="l" defTabSz="509233"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9233" rtl="0" eaLnBrk="1" latinLnBrk="0" hangingPunct="1">
        <a:defRPr sz="2000" kern="1200">
          <a:solidFill>
            <a:schemeClr val="tx1"/>
          </a:solidFill>
          <a:latin typeface="+mn-lt"/>
          <a:ea typeface="+mn-ea"/>
          <a:cs typeface="+mn-cs"/>
        </a:defRPr>
      </a:lvl1pPr>
      <a:lvl2pPr marL="509233" algn="l" defTabSz="509233" rtl="0" eaLnBrk="1" latinLnBrk="0" hangingPunct="1">
        <a:defRPr sz="2000" kern="1200">
          <a:solidFill>
            <a:schemeClr val="tx1"/>
          </a:solidFill>
          <a:latin typeface="+mn-lt"/>
          <a:ea typeface="+mn-ea"/>
          <a:cs typeface="+mn-cs"/>
        </a:defRPr>
      </a:lvl2pPr>
      <a:lvl3pPr marL="1018467" algn="l" defTabSz="509233" rtl="0" eaLnBrk="1" latinLnBrk="0" hangingPunct="1">
        <a:defRPr sz="2000" kern="1200">
          <a:solidFill>
            <a:schemeClr val="tx1"/>
          </a:solidFill>
          <a:latin typeface="+mn-lt"/>
          <a:ea typeface="+mn-ea"/>
          <a:cs typeface="+mn-cs"/>
        </a:defRPr>
      </a:lvl3pPr>
      <a:lvl4pPr marL="1527701" algn="l" defTabSz="509233" rtl="0" eaLnBrk="1" latinLnBrk="0" hangingPunct="1">
        <a:defRPr sz="2000" kern="1200">
          <a:solidFill>
            <a:schemeClr val="tx1"/>
          </a:solidFill>
          <a:latin typeface="+mn-lt"/>
          <a:ea typeface="+mn-ea"/>
          <a:cs typeface="+mn-cs"/>
        </a:defRPr>
      </a:lvl4pPr>
      <a:lvl5pPr marL="2036935" algn="l" defTabSz="509233" rtl="0" eaLnBrk="1" latinLnBrk="0" hangingPunct="1">
        <a:defRPr sz="2000" kern="1200">
          <a:solidFill>
            <a:schemeClr val="tx1"/>
          </a:solidFill>
          <a:latin typeface="+mn-lt"/>
          <a:ea typeface="+mn-ea"/>
          <a:cs typeface="+mn-cs"/>
        </a:defRPr>
      </a:lvl5pPr>
      <a:lvl6pPr marL="2546169" algn="l" defTabSz="509233" rtl="0" eaLnBrk="1" latinLnBrk="0" hangingPunct="1">
        <a:defRPr sz="2000" kern="1200">
          <a:solidFill>
            <a:schemeClr val="tx1"/>
          </a:solidFill>
          <a:latin typeface="+mn-lt"/>
          <a:ea typeface="+mn-ea"/>
          <a:cs typeface="+mn-cs"/>
        </a:defRPr>
      </a:lvl6pPr>
      <a:lvl7pPr marL="3055400" algn="l" defTabSz="509233" rtl="0" eaLnBrk="1" latinLnBrk="0" hangingPunct="1">
        <a:defRPr sz="2000" kern="1200">
          <a:solidFill>
            <a:schemeClr val="tx1"/>
          </a:solidFill>
          <a:latin typeface="+mn-lt"/>
          <a:ea typeface="+mn-ea"/>
          <a:cs typeface="+mn-cs"/>
        </a:defRPr>
      </a:lvl7pPr>
      <a:lvl8pPr marL="3564636" algn="l" defTabSz="509233" rtl="0" eaLnBrk="1" latinLnBrk="0" hangingPunct="1">
        <a:defRPr sz="2000" kern="1200">
          <a:solidFill>
            <a:schemeClr val="tx1"/>
          </a:solidFill>
          <a:latin typeface="+mn-lt"/>
          <a:ea typeface="+mn-ea"/>
          <a:cs typeface="+mn-cs"/>
        </a:defRPr>
      </a:lvl8pPr>
      <a:lvl9pPr marL="4073867" algn="l" defTabSz="509233" rtl="0" eaLnBrk="1" latinLnBrk="0" hangingPunct="1">
        <a:defRPr sz="20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cstate="print">
            <a:lum/>
          </a:blip>
          <a:srcRect/>
          <a:stretch>
            <a:fillRect l="-5000" r="-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9184" y="1124713"/>
            <a:ext cx="9372600" cy="1033272"/>
          </a:xfrm>
          <a:prstGeom prst="rect">
            <a:avLst/>
          </a:prstGeom>
        </p:spPr>
        <p:txBody>
          <a:bodyPr vert="horz" lIns="101870" tIns="50935" rIns="101870" bIns="50935"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29184" y="2377440"/>
            <a:ext cx="9372600" cy="4791456"/>
          </a:xfrm>
          <a:prstGeom prst="rect">
            <a:avLst/>
          </a:prstGeom>
        </p:spPr>
        <p:txBody>
          <a:bodyPr vert="horz" lIns="101870" tIns="50935" rIns="101870" bIns="50935"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marL="1971444" lvl="4" indent="-252383" algn="l" rtl="0" eaLnBrk="1" fontAlgn="base" hangingPunct="1">
              <a:lnSpc>
                <a:spcPct val="85000"/>
              </a:lnSpc>
              <a:spcBef>
                <a:spcPct val="15000"/>
              </a:spcBef>
              <a:spcAft>
                <a:spcPct val="0"/>
              </a:spcAft>
              <a:buChar char="•"/>
            </a:pPr>
            <a:r>
              <a:rPr lang="en-US" dirty="0" smtClean="0"/>
              <a:t>Fifth level</a:t>
            </a:r>
            <a:endParaRPr lang="en-US" dirty="0"/>
          </a:p>
        </p:txBody>
      </p:sp>
      <p:sp>
        <p:nvSpPr>
          <p:cNvPr id="4" name="Date Placeholder 3"/>
          <p:cNvSpPr>
            <a:spLocks noGrp="1"/>
          </p:cNvSpPr>
          <p:nvPr>
            <p:ph type="dt" sz="half" idx="2"/>
          </p:nvPr>
        </p:nvSpPr>
        <p:spPr>
          <a:xfrm>
            <a:off x="338328" y="7260337"/>
            <a:ext cx="2057400" cy="347472"/>
          </a:xfrm>
          <a:prstGeom prst="rect">
            <a:avLst/>
          </a:prstGeom>
        </p:spPr>
        <p:txBody>
          <a:bodyPr vert="horz" lIns="101870" tIns="50935" rIns="101870" bIns="50935" rtlCol="0" anchor="ctr"/>
          <a:lstStyle>
            <a:lvl1pPr algn="l">
              <a:defRPr sz="1600">
                <a:solidFill>
                  <a:schemeClr val="tx1"/>
                </a:solidFill>
                <a:latin typeface="Arial" pitchFamily="34" charset="0"/>
                <a:cs typeface="Arial" pitchFamily="34" charset="0"/>
              </a:defRPr>
            </a:lvl1pPr>
          </a:lstStyle>
          <a:p>
            <a:pPr defTabSz="1018705"/>
            <a:fld id="{BF2EBF65-BB55-498A-AB70-5F4176A22043}" type="datetime1">
              <a:rPr lang="en-US" smtClean="0">
                <a:solidFill>
                  <a:srgbClr val="044F91"/>
                </a:solidFill>
              </a:rPr>
              <a:pPr defTabSz="1018705"/>
              <a:t>5/5/2016</a:t>
            </a:fld>
            <a:endParaRPr lang="en-US" dirty="0">
              <a:solidFill>
                <a:srgbClr val="044F91"/>
              </a:solidFill>
            </a:endParaRPr>
          </a:p>
        </p:txBody>
      </p:sp>
      <p:sp>
        <p:nvSpPr>
          <p:cNvPr id="5" name="Footer Placeholder 4"/>
          <p:cNvSpPr>
            <a:spLocks noGrp="1"/>
          </p:cNvSpPr>
          <p:nvPr>
            <p:ph type="ftr" sz="quarter" idx="3"/>
          </p:nvPr>
        </p:nvSpPr>
        <p:spPr>
          <a:xfrm>
            <a:off x="3436620" y="7260337"/>
            <a:ext cx="3185160" cy="356616"/>
          </a:xfrm>
          <a:prstGeom prst="rect">
            <a:avLst/>
          </a:prstGeom>
        </p:spPr>
        <p:txBody>
          <a:bodyPr vert="horz" lIns="101870" tIns="50935" rIns="101870" bIns="50935" rtlCol="0" anchor="ctr"/>
          <a:lstStyle>
            <a:lvl1pPr algn="ctr">
              <a:defRPr sz="1600">
                <a:solidFill>
                  <a:schemeClr val="tx1"/>
                </a:solidFill>
                <a:latin typeface="Arial" pitchFamily="34" charset="0"/>
                <a:cs typeface="Arial" pitchFamily="34" charset="0"/>
              </a:defRPr>
            </a:lvl1pPr>
          </a:lstStyle>
          <a:p>
            <a:pPr defTabSz="1018705"/>
            <a:endParaRPr lang="en-US" dirty="0">
              <a:solidFill>
                <a:srgbClr val="044F91"/>
              </a:solidFill>
            </a:endParaRPr>
          </a:p>
        </p:txBody>
      </p:sp>
      <p:sp>
        <p:nvSpPr>
          <p:cNvPr id="6" name="Slide Number Placeholder 5"/>
          <p:cNvSpPr>
            <a:spLocks noGrp="1"/>
          </p:cNvSpPr>
          <p:nvPr>
            <p:ph type="sldNum" sz="quarter" idx="4"/>
          </p:nvPr>
        </p:nvSpPr>
        <p:spPr>
          <a:xfrm>
            <a:off x="7360920" y="7260337"/>
            <a:ext cx="2346960" cy="356616"/>
          </a:xfrm>
          <a:prstGeom prst="rect">
            <a:avLst/>
          </a:prstGeom>
        </p:spPr>
        <p:txBody>
          <a:bodyPr vert="horz" lIns="101870" tIns="50935" rIns="101870" bIns="50935" rtlCol="0" anchor="ctr"/>
          <a:lstStyle>
            <a:lvl1pPr algn="r">
              <a:defRPr sz="1600">
                <a:solidFill>
                  <a:schemeClr val="tx1"/>
                </a:solidFill>
                <a:latin typeface="Arial" pitchFamily="34" charset="0"/>
                <a:cs typeface="Arial" pitchFamily="34" charset="0"/>
              </a:defRPr>
            </a:lvl1pPr>
          </a:lstStyle>
          <a:p>
            <a:pPr defTabSz="1018705"/>
            <a:r>
              <a:rPr lang="en-US" smtClean="0">
                <a:solidFill>
                  <a:srgbClr val="044F91"/>
                </a:solidFill>
              </a:rPr>
              <a:t>Page </a:t>
            </a:r>
            <a:fld id="{01E16EBA-0216-4FA1-BFEC-225E79399361}" type="slidenum">
              <a:rPr lang="en-US" smtClean="0">
                <a:solidFill>
                  <a:srgbClr val="044F91"/>
                </a:solidFill>
              </a:rPr>
              <a:pPr defTabSz="1018705"/>
              <a:t>‹#›</a:t>
            </a:fld>
            <a:endParaRPr lang="en-US" dirty="0">
              <a:solidFill>
                <a:srgbClr val="044F91"/>
              </a:solidFill>
            </a:endParaRPr>
          </a:p>
        </p:txBody>
      </p:sp>
      <p:cxnSp>
        <p:nvCxnSpPr>
          <p:cNvPr id="14" name="Straight Connector 13"/>
          <p:cNvCxnSpPr/>
          <p:nvPr/>
        </p:nvCxnSpPr>
        <p:spPr>
          <a:xfrm>
            <a:off x="347473" y="1033272"/>
            <a:ext cx="93726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29184" y="7251192"/>
            <a:ext cx="93726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descr="GAO Logo"/>
          <p:cNvPicPr>
            <a:picLocks noChangeAspect="1"/>
          </p:cNvPicPr>
          <p:nvPr/>
        </p:nvPicPr>
        <p:blipFill>
          <a:blip r:embed="rId17" cstate="print"/>
          <a:stretch>
            <a:fillRect/>
          </a:stretch>
        </p:blipFill>
        <p:spPr>
          <a:xfrm>
            <a:off x="338329" y="533401"/>
            <a:ext cx="1328931" cy="457201"/>
          </a:xfrm>
          <a:prstGeom prst="rect">
            <a:avLst/>
          </a:prstGeom>
        </p:spPr>
      </p:pic>
    </p:spTree>
    <p:extLst>
      <p:ext uri="{BB962C8B-B14F-4D97-AF65-F5344CB8AC3E}">
        <p14:creationId xmlns:p14="http://schemas.microsoft.com/office/powerpoint/2010/main" val="2175561277"/>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Lst>
  <p:hf hdr="0" ftr="0" dt="0"/>
  <p:txStyles>
    <p:titleStyle>
      <a:lvl1pPr algn="l" defTabSz="1018705" rtl="0" eaLnBrk="1" latinLnBrk="0" hangingPunct="1">
        <a:spcBef>
          <a:spcPct val="0"/>
        </a:spcBef>
        <a:buNone/>
        <a:defRPr sz="3600" b="1" kern="1200">
          <a:solidFill>
            <a:schemeClr val="tx1"/>
          </a:solidFill>
          <a:latin typeface="Arial" pitchFamily="34" charset="0"/>
          <a:ea typeface="+mj-ea"/>
          <a:cs typeface="Arial" pitchFamily="34" charset="0"/>
        </a:defRPr>
      </a:lvl1pPr>
    </p:titleStyle>
    <p:bodyStyle>
      <a:lvl1pPr marL="382015" indent="-382015" algn="l" defTabSz="1018705" rtl="0" eaLnBrk="1" fontAlgn="base" latinLnBrk="0" hangingPunct="1">
        <a:spcBef>
          <a:spcPts val="750"/>
        </a:spcBef>
        <a:spcAft>
          <a:spcPct val="0"/>
        </a:spcAft>
        <a:buFont typeface="Arial" pitchFamily="34" charset="0"/>
        <a:buChar char="•"/>
        <a:defRPr lang="en-US" sz="2500" kern="1200" dirty="0" smtClean="0">
          <a:solidFill>
            <a:schemeClr val="tx1"/>
          </a:solidFill>
          <a:latin typeface="Arial" pitchFamily="34" charset="0"/>
          <a:ea typeface="+mn-ea"/>
          <a:cs typeface="Arial" pitchFamily="34" charset="0"/>
        </a:defRPr>
      </a:lvl1pPr>
      <a:lvl2pPr marL="827698" indent="-318346" algn="l" defTabSz="1018705" rtl="0" eaLnBrk="1" fontAlgn="base" latinLnBrk="0" hangingPunct="1">
        <a:lnSpc>
          <a:spcPct val="85000"/>
        </a:lnSpc>
        <a:spcBef>
          <a:spcPts val="750"/>
        </a:spcBef>
        <a:spcAft>
          <a:spcPct val="0"/>
        </a:spcAft>
        <a:buFont typeface="Arial" pitchFamily="34" charset="0"/>
        <a:buChar char="•"/>
        <a:defRPr lang="en-US" sz="2500" kern="1200" dirty="0" smtClean="0">
          <a:solidFill>
            <a:schemeClr val="tx1"/>
          </a:solidFill>
          <a:latin typeface="Arial" pitchFamily="34" charset="0"/>
          <a:ea typeface="+mn-ea"/>
          <a:cs typeface="Arial" pitchFamily="34" charset="0"/>
        </a:defRPr>
      </a:lvl2pPr>
      <a:lvl3pPr marL="1273382" indent="-254676" algn="l" defTabSz="1018705" rtl="0" eaLnBrk="1" fontAlgn="base" latinLnBrk="0" hangingPunct="1">
        <a:lnSpc>
          <a:spcPct val="85000"/>
        </a:lnSpc>
        <a:spcBef>
          <a:spcPts val="750"/>
        </a:spcBef>
        <a:spcAft>
          <a:spcPct val="0"/>
        </a:spcAft>
        <a:buFont typeface="Arial" pitchFamily="34" charset="0"/>
        <a:buChar char="•"/>
        <a:defRPr lang="en-US" sz="2500" kern="1200" dirty="0" smtClean="0">
          <a:solidFill>
            <a:schemeClr val="tx1"/>
          </a:solidFill>
          <a:latin typeface="Arial" pitchFamily="34" charset="0"/>
          <a:ea typeface="+mn-ea"/>
          <a:cs typeface="Arial" pitchFamily="34" charset="0"/>
        </a:defRPr>
      </a:lvl3pPr>
      <a:lvl4pPr marL="1782734" indent="-254676" algn="l" defTabSz="1018705" rtl="0" eaLnBrk="1" fontAlgn="base" latinLnBrk="0" hangingPunct="1">
        <a:lnSpc>
          <a:spcPct val="85000"/>
        </a:lnSpc>
        <a:spcBef>
          <a:spcPts val="450"/>
        </a:spcBef>
        <a:spcAft>
          <a:spcPct val="0"/>
        </a:spcAft>
        <a:buFont typeface="Arial" pitchFamily="34" charset="0"/>
        <a:buChar char="•"/>
        <a:defRPr lang="en-US" sz="2500" kern="1200" dirty="0" smtClean="0">
          <a:solidFill>
            <a:schemeClr val="tx1"/>
          </a:solidFill>
          <a:latin typeface="Arial" pitchFamily="34" charset="0"/>
          <a:ea typeface="+mn-ea"/>
          <a:cs typeface="Arial" pitchFamily="34" charset="0"/>
        </a:defRPr>
      </a:lvl4pPr>
      <a:lvl5pPr marL="2292087" indent="-254676" algn="l" defTabSz="1018705" rtl="0" eaLnBrk="1" fontAlgn="base" latinLnBrk="0" hangingPunct="1">
        <a:spcBef>
          <a:spcPts val="450"/>
        </a:spcBef>
        <a:spcAft>
          <a:spcPct val="0"/>
        </a:spcAft>
        <a:buFont typeface="Arial" pitchFamily="34" charset="0"/>
        <a:buChar char="•"/>
        <a:defRPr lang="en-US" sz="1800" kern="1200" dirty="0" smtClean="0">
          <a:solidFill>
            <a:schemeClr val="tx1"/>
          </a:solidFill>
          <a:latin typeface="Arial" pitchFamily="34" charset="0"/>
          <a:ea typeface="+mn-ea"/>
          <a:cs typeface="Arial" pitchFamily="34" charset="0"/>
        </a:defRPr>
      </a:lvl5pPr>
      <a:lvl6pPr marL="2801440" indent="-254676" algn="l" defTabSz="1018705"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0793" indent="-254676" algn="l" defTabSz="1018705"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145" indent="-254676" algn="l" defTabSz="1018705"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9498" indent="-254676" algn="l" defTabSz="1018705"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18705" rtl="0" eaLnBrk="1" latinLnBrk="0" hangingPunct="1">
        <a:defRPr sz="2000" kern="1200">
          <a:solidFill>
            <a:schemeClr val="tx1"/>
          </a:solidFill>
          <a:latin typeface="+mn-lt"/>
          <a:ea typeface="+mn-ea"/>
          <a:cs typeface="+mn-cs"/>
        </a:defRPr>
      </a:lvl1pPr>
      <a:lvl2pPr marL="509352" algn="l" defTabSz="1018705" rtl="0" eaLnBrk="1" latinLnBrk="0" hangingPunct="1">
        <a:defRPr sz="2000" kern="1200">
          <a:solidFill>
            <a:schemeClr val="tx1"/>
          </a:solidFill>
          <a:latin typeface="+mn-lt"/>
          <a:ea typeface="+mn-ea"/>
          <a:cs typeface="+mn-cs"/>
        </a:defRPr>
      </a:lvl2pPr>
      <a:lvl3pPr marL="1018705" algn="l" defTabSz="1018705" rtl="0" eaLnBrk="1" latinLnBrk="0" hangingPunct="1">
        <a:defRPr sz="2000" kern="1200">
          <a:solidFill>
            <a:schemeClr val="tx1"/>
          </a:solidFill>
          <a:latin typeface="+mn-lt"/>
          <a:ea typeface="+mn-ea"/>
          <a:cs typeface="+mn-cs"/>
        </a:defRPr>
      </a:lvl3pPr>
      <a:lvl4pPr marL="1528058" algn="l" defTabSz="1018705" rtl="0" eaLnBrk="1" latinLnBrk="0" hangingPunct="1">
        <a:defRPr sz="2000" kern="1200">
          <a:solidFill>
            <a:schemeClr val="tx1"/>
          </a:solidFill>
          <a:latin typeface="+mn-lt"/>
          <a:ea typeface="+mn-ea"/>
          <a:cs typeface="+mn-cs"/>
        </a:defRPr>
      </a:lvl4pPr>
      <a:lvl5pPr marL="2037411" algn="l" defTabSz="1018705" rtl="0" eaLnBrk="1" latinLnBrk="0" hangingPunct="1">
        <a:defRPr sz="2000" kern="1200">
          <a:solidFill>
            <a:schemeClr val="tx1"/>
          </a:solidFill>
          <a:latin typeface="+mn-lt"/>
          <a:ea typeface="+mn-ea"/>
          <a:cs typeface="+mn-cs"/>
        </a:defRPr>
      </a:lvl5pPr>
      <a:lvl6pPr marL="2546764" algn="l" defTabSz="1018705" rtl="0" eaLnBrk="1" latinLnBrk="0" hangingPunct="1">
        <a:defRPr sz="2000" kern="1200">
          <a:solidFill>
            <a:schemeClr val="tx1"/>
          </a:solidFill>
          <a:latin typeface="+mn-lt"/>
          <a:ea typeface="+mn-ea"/>
          <a:cs typeface="+mn-cs"/>
        </a:defRPr>
      </a:lvl6pPr>
      <a:lvl7pPr marL="3056116" algn="l" defTabSz="1018705" rtl="0" eaLnBrk="1" latinLnBrk="0" hangingPunct="1">
        <a:defRPr sz="2000" kern="1200">
          <a:solidFill>
            <a:schemeClr val="tx1"/>
          </a:solidFill>
          <a:latin typeface="+mn-lt"/>
          <a:ea typeface="+mn-ea"/>
          <a:cs typeface="+mn-cs"/>
        </a:defRPr>
      </a:lvl7pPr>
      <a:lvl8pPr marL="3565469" algn="l" defTabSz="1018705" rtl="0" eaLnBrk="1" latinLnBrk="0" hangingPunct="1">
        <a:defRPr sz="2000" kern="1200">
          <a:solidFill>
            <a:schemeClr val="tx1"/>
          </a:solidFill>
          <a:latin typeface="+mn-lt"/>
          <a:ea typeface="+mn-ea"/>
          <a:cs typeface="+mn-cs"/>
        </a:defRPr>
      </a:lvl8pPr>
      <a:lvl9pPr marL="4074821" algn="l" defTabSz="1018705" rtl="0" eaLnBrk="1" latinLnBrk="0" hangingPunct="1">
        <a:defRPr sz="20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311256"/>
            <a:ext cx="9052560" cy="1295400"/>
          </a:xfrm>
          <a:prstGeom prst="rect">
            <a:avLst/>
          </a:prstGeom>
        </p:spPr>
        <p:txBody>
          <a:bodyPr vert="horz" lIns="101882" tIns="50941" rIns="101882" bIns="5094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2920" y="1813560"/>
            <a:ext cx="9052560" cy="5129425"/>
          </a:xfrm>
          <a:prstGeom prst="rect">
            <a:avLst/>
          </a:prstGeom>
        </p:spPr>
        <p:txBody>
          <a:bodyPr vert="horz" lIns="101882" tIns="50941" rIns="101882" bIns="5094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02920" y="7203864"/>
            <a:ext cx="2346960" cy="413808"/>
          </a:xfrm>
          <a:prstGeom prst="rect">
            <a:avLst/>
          </a:prstGeom>
        </p:spPr>
        <p:txBody>
          <a:bodyPr vert="horz" lIns="101882" tIns="50941" rIns="101882" bIns="50941" rtlCol="0" anchor="ctr"/>
          <a:lstStyle>
            <a:lvl1pPr algn="l">
              <a:defRPr sz="1300">
                <a:solidFill>
                  <a:schemeClr val="tx1">
                    <a:tint val="75000"/>
                  </a:schemeClr>
                </a:solidFill>
              </a:defRPr>
            </a:lvl1pPr>
          </a:lstStyle>
          <a:p>
            <a:pPr defTabSz="1018824"/>
            <a:fld id="{315DC8CE-E119-4944-898F-9E9070D94F1E}" type="datetimeFigureOut">
              <a:rPr lang="en-US" smtClean="0">
                <a:solidFill>
                  <a:prstClr val="black">
                    <a:tint val="75000"/>
                  </a:prstClr>
                </a:solidFill>
              </a:rPr>
              <a:pPr defTabSz="1018824"/>
              <a:t>5/5/2016</a:t>
            </a:fld>
            <a:endParaRPr lang="en-US" dirty="0">
              <a:solidFill>
                <a:prstClr val="black">
                  <a:tint val="75000"/>
                </a:prstClr>
              </a:solidFill>
            </a:endParaRPr>
          </a:p>
        </p:txBody>
      </p:sp>
      <p:sp>
        <p:nvSpPr>
          <p:cNvPr id="5" name="Footer Placeholder 4"/>
          <p:cNvSpPr>
            <a:spLocks noGrp="1"/>
          </p:cNvSpPr>
          <p:nvPr>
            <p:ph type="ftr" sz="quarter" idx="3"/>
          </p:nvPr>
        </p:nvSpPr>
        <p:spPr>
          <a:xfrm>
            <a:off x="3436620" y="7203864"/>
            <a:ext cx="3185160" cy="413808"/>
          </a:xfrm>
          <a:prstGeom prst="rect">
            <a:avLst/>
          </a:prstGeom>
        </p:spPr>
        <p:txBody>
          <a:bodyPr vert="horz" lIns="101882" tIns="50941" rIns="101882" bIns="50941" rtlCol="0" anchor="ctr"/>
          <a:lstStyle>
            <a:lvl1pPr algn="ctr">
              <a:defRPr sz="1300">
                <a:solidFill>
                  <a:schemeClr val="tx1">
                    <a:tint val="75000"/>
                  </a:schemeClr>
                </a:solidFill>
              </a:defRPr>
            </a:lvl1pPr>
          </a:lstStyle>
          <a:p>
            <a:pPr defTabSz="1018824"/>
            <a:endParaRPr lang="en-US" dirty="0">
              <a:solidFill>
                <a:prstClr val="black">
                  <a:tint val="75000"/>
                </a:prstClr>
              </a:solidFill>
            </a:endParaRPr>
          </a:p>
        </p:txBody>
      </p:sp>
      <p:sp>
        <p:nvSpPr>
          <p:cNvPr id="6" name="Slide Number Placeholder 5"/>
          <p:cNvSpPr>
            <a:spLocks noGrp="1"/>
          </p:cNvSpPr>
          <p:nvPr>
            <p:ph type="sldNum" sz="quarter" idx="4"/>
          </p:nvPr>
        </p:nvSpPr>
        <p:spPr>
          <a:xfrm>
            <a:off x="7208520" y="7203864"/>
            <a:ext cx="2346960" cy="413808"/>
          </a:xfrm>
          <a:prstGeom prst="rect">
            <a:avLst/>
          </a:prstGeom>
        </p:spPr>
        <p:txBody>
          <a:bodyPr vert="horz" lIns="101882" tIns="50941" rIns="101882" bIns="50941" rtlCol="0" anchor="ctr"/>
          <a:lstStyle>
            <a:lvl1pPr algn="r">
              <a:defRPr sz="1300">
                <a:solidFill>
                  <a:schemeClr val="tx1">
                    <a:tint val="75000"/>
                  </a:schemeClr>
                </a:solidFill>
              </a:defRPr>
            </a:lvl1pPr>
          </a:lstStyle>
          <a:p>
            <a:pPr defTabSz="1018824"/>
            <a:fld id="{963BB114-0DF4-4229-B278-7BA71FDDC06E}" type="slidenum">
              <a:rPr lang="en-US" smtClean="0">
                <a:solidFill>
                  <a:prstClr val="black">
                    <a:tint val="75000"/>
                  </a:prstClr>
                </a:solidFill>
              </a:rPr>
              <a:pPr defTabSz="1018824"/>
              <a:t>‹#›</a:t>
            </a:fld>
            <a:endParaRPr lang="en-US" dirty="0">
              <a:solidFill>
                <a:prstClr val="black">
                  <a:tint val="75000"/>
                </a:prstClr>
              </a:solidFill>
            </a:endParaRPr>
          </a:p>
        </p:txBody>
      </p:sp>
    </p:spTree>
    <p:extLst>
      <p:ext uri="{BB962C8B-B14F-4D97-AF65-F5344CB8AC3E}">
        <p14:creationId xmlns:p14="http://schemas.microsoft.com/office/powerpoint/2010/main" val="3138568214"/>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txStyles>
    <p:titleStyle>
      <a:lvl1pPr algn="ctr" defTabSz="1018824" rtl="0" eaLnBrk="1" latinLnBrk="0" hangingPunct="1">
        <a:spcBef>
          <a:spcPct val="0"/>
        </a:spcBef>
        <a:buNone/>
        <a:defRPr sz="4900" kern="1200">
          <a:solidFill>
            <a:schemeClr val="tx1"/>
          </a:solidFill>
          <a:latin typeface="+mj-lt"/>
          <a:ea typeface="+mj-ea"/>
          <a:cs typeface="+mj-cs"/>
        </a:defRPr>
      </a:lvl1pPr>
    </p:titleStyle>
    <p:bodyStyle>
      <a:lvl1pPr marL="382059" indent="-382059" algn="l" defTabSz="1018824"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27795" indent="-318383" algn="l" defTabSz="1018824" rtl="0" eaLnBrk="1" latinLnBrk="0" hangingPunct="1">
        <a:spcBef>
          <a:spcPct val="20000"/>
        </a:spcBef>
        <a:buFont typeface="Arial" pitchFamily="34" charset="0"/>
        <a:buChar char="–"/>
        <a:defRPr sz="3100" kern="1200">
          <a:solidFill>
            <a:schemeClr val="tx1"/>
          </a:solidFill>
          <a:latin typeface="+mn-lt"/>
          <a:ea typeface="+mn-ea"/>
          <a:cs typeface="+mn-cs"/>
        </a:defRPr>
      </a:lvl2pPr>
      <a:lvl3pPr marL="1273531" indent="-254706" algn="l" defTabSz="1018824"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782943"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92355"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9184" y="1124715"/>
            <a:ext cx="9372600" cy="1033272"/>
          </a:xfrm>
          <a:prstGeom prst="rect">
            <a:avLst/>
          </a:prstGeom>
        </p:spPr>
        <p:txBody>
          <a:bodyPr vert="horz" lIns="101835" tIns="50917" rIns="101835" bIns="50917"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29184" y="2377440"/>
            <a:ext cx="9372600" cy="4791456"/>
          </a:xfrm>
          <a:prstGeom prst="rect">
            <a:avLst/>
          </a:prstGeom>
        </p:spPr>
        <p:txBody>
          <a:bodyPr vert="horz" lIns="101835" tIns="50917" rIns="101835" bIns="50917"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marL="1970752" lvl="4" indent="-252295" algn="l" rtl="0" eaLnBrk="1" fontAlgn="base" hangingPunct="1">
              <a:lnSpc>
                <a:spcPct val="85000"/>
              </a:lnSpc>
              <a:spcBef>
                <a:spcPct val="15000"/>
              </a:spcBef>
              <a:spcAft>
                <a:spcPct val="0"/>
              </a:spcAft>
              <a:buChar char="•"/>
            </a:pPr>
            <a:r>
              <a:rPr lang="en-US" dirty="0" smtClean="0"/>
              <a:t>Fifth level</a:t>
            </a:r>
            <a:endParaRPr lang="en-US" dirty="0"/>
          </a:p>
        </p:txBody>
      </p:sp>
      <p:sp>
        <p:nvSpPr>
          <p:cNvPr id="4" name="Date Placeholder 3"/>
          <p:cNvSpPr>
            <a:spLocks noGrp="1"/>
          </p:cNvSpPr>
          <p:nvPr>
            <p:ph type="dt" sz="half" idx="2"/>
          </p:nvPr>
        </p:nvSpPr>
        <p:spPr>
          <a:xfrm>
            <a:off x="338328" y="7260339"/>
            <a:ext cx="2057400" cy="347472"/>
          </a:xfrm>
          <a:prstGeom prst="rect">
            <a:avLst/>
          </a:prstGeom>
        </p:spPr>
        <p:txBody>
          <a:bodyPr vert="horz" lIns="101835" tIns="50917" rIns="101835" bIns="50917" rtlCol="0" anchor="ctr"/>
          <a:lstStyle>
            <a:lvl1pPr algn="l">
              <a:defRPr sz="1600">
                <a:solidFill>
                  <a:schemeClr val="tx1"/>
                </a:solidFill>
                <a:latin typeface="Arial" pitchFamily="34" charset="0"/>
                <a:cs typeface="Arial" pitchFamily="34" charset="0"/>
              </a:defRPr>
            </a:lvl1pPr>
          </a:lstStyle>
          <a:p>
            <a:fld id="{BF2EBF65-BB55-498A-AB70-5F4176A22043}" type="datetime1">
              <a:rPr lang="en-US" smtClean="0"/>
              <a:pPr/>
              <a:t>5/5/2016</a:t>
            </a:fld>
            <a:endParaRPr lang="en-US" dirty="0"/>
          </a:p>
        </p:txBody>
      </p:sp>
      <p:sp>
        <p:nvSpPr>
          <p:cNvPr id="5" name="Footer Placeholder 4"/>
          <p:cNvSpPr>
            <a:spLocks noGrp="1"/>
          </p:cNvSpPr>
          <p:nvPr>
            <p:ph type="ftr" sz="quarter" idx="3"/>
          </p:nvPr>
        </p:nvSpPr>
        <p:spPr>
          <a:xfrm>
            <a:off x="3436620" y="7260340"/>
            <a:ext cx="3185160" cy="356616"/>
          </a:xfrm>
          <a:prstGeom prst="rect">
            <a:avLst/>
          </a:prstGeom>
        </p:spPr>
        <p:txBody>
          <a:bodyPr vert="horz" lIns="101835" tIns="50917" rIns="101835" bIns="50917" rtlCol="0" anchor="ctr"/>
          <a:lstStyle>
            <a:lvl1pPr algn="ctr">
              <a:defRPr sz="1600">
                <a:solidFill>
                  <a:schemeClr val="tx1"/>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7360920" y="7260340"/>
            <a:ext cx="2346960" cy="356616"/>
          </a:xfrm>
          <a:prstGeom prst="rect">
            <a:avLst/>
          </a:prstGeom>
        </p:spPr>
        <p:txBody>
          <a:bodyPr vert="horz" lIns="101835" tIns="50917" rIns="101835" bIns="50917" rtlCol="0" anchor="ctr"/>
          <a:lstStyle>
            <a:lvl1pPr algn="r">
              <a:defRPr sz="1600">
                <a:solidFill>
                  <a:schemeClr val="tx1"/>
                </a:solidFill>
                <a:latin typeface="Arial" pitchFamily="34" charset="0"/>
                <a:cs typeface="Arial" pitchFamily="34" charset="0"/>
              </a:defRPr>
            </a:lvl1pPr>
          </a:lstStyle>
          <a:p>
            <a:r>
              <a:rPr lang="en-US" dirty="0" smtClean="0"/>
              <a:t>Page </a:t>
            </a:r>
            <a:fld id="{01E16EBA-0216-4FA1-BFEC-225E79399361}" type="slidenum">
              <a:rPr lang="en-US" smtClean="0"/>
              <a:pPr/>
              <a:t>‹#›</a:t>
            </a:fld>
            <a:endParaRPr lang="en-US" dirty="0"/>
          </a:p>
        </p:txBody>
      </p:sp>
      <p:cxnSp>
        <p:nvCxnSpPr>
          <p:cNvPr id="14" name="Straight Connector 13"/>
          <p:cNvCxnSpPr/>
          <p:nvPr/>
        </p:nvCxnSpPr>
        <p:spPr>
          <a:xfrm>
            <a:off x="347476" y="1033272"/>
            <a:ext cx="93726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29184" y="7251192"/>
            <a:ext cx="93726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descr="GAO Logo"/>
          <p:cNvPicPr>
            <a:picLocks noChangeAspect="1"/>
          </p:cNvPicPr>
          <p:nvPr/>
        </p:nvPicPr>
        <p:blipFill>
          <a:blip r:embed="rId16" cstate="print"/>
          <a:stretch>
            <a:fillRect/>
          </a:stretch>
        </p:blipFill>
        <p:spPr>
          <a:xfrm>
            <a:off x="338332" y="533404"/>
            <a:ext cx="1328931" cy="457201"/>
          </a:xfrm>
          <a:prstGeom prst="rect">
            <a:avLst/>
          </a:prstGeom>
        </p:spPr>
      </p:pic>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hf hdr="0" ftr="0" dt="0"/>
  <p:txStyles>
    <p:titleStyle>
      <a:lvl1pPr algn="l" defTabSz="1018348" rtl="0" eaLnBrk="1" latinLnBrk="0" hangingPunct="1">
        <a:spcBef>
          <a:spcPct val="0"/>
        </a:spcBef>
        <a:buNone/>
        <a:defRPr sz="3600" b="1" kern="1200">
          <a:solidFill>
            <a:schemeClr val="tx1"/>
          </a:solidFill>
          <a:latin typeface="Arial" pitchFamily="34" charset="0"/>
          <a:ea typeface="+mj-ea"/>
          <a:cs typeface="Arial" pitchFamily="34" charset="0"/>
        </a:defRPr>
      </a:lvl1pPr>
    </p:titleStyle>
    <p:bodyStyle>
      <a:lvl1pPr marL="381880" indent="-381880" algn="l" defTabSz="1018348" rtl="0" eaLnBrk="1" fontAlgn="base" latinLnBrk="0" hangingPunct="1">
        <a:spcBef>
          <a:spcPts val="750"/>
        </a:spcBef>
        <a:spcAft>
          <a:spcPct val="0"/>
        </a:spcAft>
        <a:buFont typeface="Arial" pitchFamily="34" charset="0"/>
        <a:buChar char="•"/>
        <a:defRPr lang="en-US" sz="2500" kern="1200" dirty="0" smtClean="0">
          <a:solidFill>
            <a:schemeClr val="tx1"/>
          </a:solidFill>
          <a:latin typeface="Arial" pitchFamily="34" charset="0"/>
          <a:ea typeface="+mn-ea"/>
          <a:cs typeface="Arial" pitchFamily="34" charset="0"/>
        </a:defRPr>
      </a:lvl1pPr>
      <a:lvl2pPr marL="827407" indent="-318233" algn="l" defTabSz="1018348" rtl="0" eaLnBrk="1" fontAlgn="base" latinLnBrk="0" hangingPunct="1">
        <a:lnSpc>
          <a:spcPct val="85000"/>
        </a:lnSpc>
        <a:spcBef>
          <a:spcPts val="750"/>
        </a:spcBef>
        <a:spcAft>
          <a:spcPct val="0"/>
        </a:spcAft>
        <a:buFont typeface="Arial" pitchFamily="34" charset="0"/>
        <a:buChar char="•"/>
        <a:defRPr lang="en-US" sz="2500" kern="1200" dirty="0" smtClean="0">
          <a:solidFill>
            <a:schemeClr val="tx1"/>
          </a:solidFill>
          <a:latin typeface="Arial" pitchFamily="34" charset="0"/>
          <a:ea typeface="+mn-ea"/>
          <a:cs typeface="Arial" pitchFamily="34" charset="0"/>
        </a:defRPr>
      </a:lvl2pPr>
      <a:lvl3pPr marL="1272936" indent="-254586" algn="l" defTabSz="1018348" rtl="0" eaLnBrk="1" fontAlgn="base" latinLnBrk="0" hangingPunct="1">
        <a:lnSpc>
          <a:spcPct val="85000"/>
        </a:lnSpc>
        <a:spcBef>
          <a:spcPts val="750"/>
        </a:spcBef>
        <a:spcAft>
          <a:spcPct val="0"/>
        </a:spcAft>
        <a:buFont typeface="Arial" pitchFamily="34" charset="0"/>
        <a:buChar char="•"/>
        <a:defRPr lang="en-US" sz="2500" kern="1200" dirty="0" smtClean="0">
          <a:solidFill>
            <a:schemeClr val="tx1"/>
          </a:solidFill>
          <a:latin typeface="Arial" pitchFamily="34" charset="0"/>
          <a:ea typeface="+mn-ea"/>
          <a:cs typeface="Arial" pitchFamily="34" charset="0"/>
        </a:defRPr>
      </a:lvl3pPr>
      <a:lvl4pPr marL="1782108" indent="-254586" algn="l" defTabSz="1018348" rtl="0" eaLnBrk="1" fontAlgn="base" latinLnBrk="0" hangingPunct="1">
        <a:lnSpc>
          <a:spcPct val="85000"/>
        </a:lnSpc>
        <a:spcBef>
          <a:spcPts val="450"/>
        </a:spcBef>
        <a:spcAft>
          <a:spcPct val="0"/>
        </a:spcAft>
        <a:buFont typeface="Arial" pitchFamily="34" charset="0"/>
        <a:buChar char="•"/>
        <a:defRPr lang="en-US" sz="2500" kern="1200" dirty="0" smtClean="0">
          <a:solidFill>
            <a:schemeClr val="tx1"/>
          </a:solidFill>
          <a:latin typeface="Arial" pitchFamily="34" charset="0"/>
          <a:ea typeface="+mn-ea"/>
          <a:cs typeface="Arial" pitchFamily="34" charset="0"/>
        </a:defRPr>
      </a:lvl4pPr>
      <a:lvl5pPr marL="2291283" indent="-254586" algn="l" defTabSz="1018348" rtl="0" eaLnBrk="1" fontAlgn="base" latinLnBrk="0" hangingPunct="1">
        <a:spcBef>
          <a:spcPts val="450"/>
        </a:spcBef>
        <a:spcAft>
          <a:spcPct val="0"/>
        </a:spcAft>
        <a:buFont typeface="Arial" pitchFamily="34" charset="0"/>
        <a:buChar char="•"/>
        <a:defRPr lang="en-US" sz="1800" kern="1200" dirty="0" smtClean="0">
          <a:solidFill>
            <a:schemeClr val="tx1"/>
          </a:solidFill>
          <a:latin typeface="Arial" pitchFamily="34" charset="0"/>
          <a:ea typeface="+mn-ea"/>
          <a:cs typeface="Arial" pitchFamily="34" charset="0"/>
        </a:defRPr>
      </a:lvl5pPr>
      <a:lvl6pPr marL="2800457" indent="-254586" algn="l" defTabSz="1018348"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9632" indent="-254586" algn="l" defTabSz="1018348"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18805" indent="-254586" algn="l" defTabSz="1018348"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7978" indent="-254586" algn="l" defTabSz="1018348"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18348" rtl="0" eaLnBrk="1" latinLnBrk="0" hangingPunct="1">
        <a:defRPr sz="2000" kern="1200">
          <a:solidFill>
            <a:schemeClr val="tx1"/>
          </a:solidFill>
          <a:latin typeface="+mn-lt"/>
          <a:ea typeface="+mn-ea"/>
          <a:cs typeface="+mn-cs"/>
        </a:defRPr>
      </a:lvl1pPr>
      <a:lvl2pPr marL="509174" algn="l" defTabSz="1018348" rtl="0" eaLnBrk="1" latinLnBrk="0" hangingPunct="1">
        <a:defRPr sz="2000" kern="1200">
          <a:solidFill>
            <a:schemeClr val="tx1"/>
          </a:solidFill>
          <a:latin typeface="+mn-lt"/>
          <a:ea typeface="+mn-ea"/>
          <a:cs typeface="+mn-cs"/>
        </a:defRPr>
      </a:lvl2pPr>
      <a:lvl3pPr marL="1018348" algn="l" defTabSz="1018348" rtl="0" eaLnBrk="1" latinLnBrk="0" hangingPunct="1">
        <a:defRPr sz="2000" kern="1200">
          <a:solidFill>
            <a:schemeClr val="tx1"/>
          </a:solidFill>
          <a:latin typeface="+mn-lt"/>
          <a:ea typeface="+mn-ea"/>
          <a:cs typeface="+mn-cs"/>
        </a:defRPr>
      </a:lvl3pPr>
      <a:lvl4pPr marL="1527523" algn="l" defTabSz="1018348" rtl="0" eaLnBrk="1" latinLnBrk="0" hangingPunct="1">
        <a:defRPr sz="2000" kern="1200">
          <a:solidFill>
            <a:schemeClr val="tx1"/>
          </a:solidFill>
          <a:latin typeface="+mn-lt"/>
          <a:ea typeface="+mn-ea"/>
          <a:cs typeface="+mn-cs"/>
        </a:defRPr>
      </a:lvl4pPr>
      <a:lvl5pPr marL="2036696" algn="l" defTabSz="1018348" rtl="0" eaLnBrk="1" latinLnBrk="0" hangingPunct="1">
        <a:defRPr sz="2000" kern="1200">
          <a:solidFill>
            <a:schemeClr val="tx1"/>
          </a:solidFill>
          <a:latin typeface="+mn-lt"/>
          <a:ea typeface="+mn-ea"/>
          <a:cs typeface="+mn-cs"/>
        </a:defRPr>
      </a:lvl5pPr>
      <a:lvl6pPr marL="2545871" algn="l" defTabSz="1018348" rtl="0" eaLnBrk="1" latinLnBrk="0" hangingPunct="1">
        <a:defRPr sz="2000" kern="1200">
          <a:solidFill>
            <a:schemeClr val="tx1"/>
          </a:solidFill>
          <a:latin typeface="+mn-lt"/>
          <a:ea typeface="+mn-ea"/>
          <a:cs typeface="+mn-cs"/>
        </a:defRPr>
      </a:lvl6pPr>
      <a:lvl7pPr marL="3055043" algn="l" defTabSz="1018348" rtl="0" eaLnBrk="1" latinLnBrk="0" hangingPunct="1">
        <a:defRPr sz="2000" kern="1200">
          <a:solidFill>
            <a:schemeClr val="tx1"/>
          </a:solidFill>
          <a:latin typeface="+mn-lt"/>
          <a:ea typeface="+mn-ea"/>
          <a:cs typeface="+mn-cs"/>
        </a:defRPr>
      </a:lvl7pPr>
      <a:lvl8pPr marL="3564219" algn="l" defTabSz="1018348" rtl="0" eaLnBrk="1" latinLnBrk="0" hangingPunct="1">
        <a:defRPr sz="2000" kern="1200">
          <a:solidFill>
            <a:schemeClr val="tx1"/>
          </a:solidFill>
          <a:latin typeface="+mn-lt"/>
          <a:ea typeface="+mn-ea"/>
          <a:cs typeface="+mn-cs"/>
        </a:defRPr>
      </a:lvl8pPr>
      <a:lvl9pPr marL="4073390" algn="l" defTabSz="1018348" rtl="0" eaLnBrk="1" latinLnBrk="0" hangingPunct="1">
        <a:defRPr sz="20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cstate="print">
            <a:grayscl/>
          </a:blip>
          <a:srcRect/>
          <a:stretch>
            <a:fillRect t="-2000" b="-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9184" y="1124715"/>
            <a:ext cx="9372600" cy="1033272"/>
          </a:xfrm>
          <a:prstGeom prst="rect">
            <a:avLst/>
          </a:prstGeom>
        </p:spPr>
        <p:txBody>
          <a:bodyPr vert="horz" lIns="101835" tIns="50917" rIns="101835" bIns="50917"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29184" y="2377440"/>
            <a:ext cx="9372600" cy="4791456"/>
          </a:xfrm>
          <a:prstGeom prst="rect">
            <a:avLst/>
          </a:prstGeom>
        </p:spPr>
        <p:txBody>
          <a:bodyPr vert="horz" lIns="101835" tIns="50917" rIns="101835" bIns="50917"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marL="1970752" lvl="4" indent="-252295" algn="l" rtl="0" eaLnBrk="1" fontAlgn="base" hangingPunct="1">
              <a:lnSpc>
                <a:spcPct val="85000"/>
              </a:lnSpc>
              <a:spcBef>
                <a:spcPct val="15000"/>
              </a:spcBef>
              <a:spcAft>
                <a:spcPct val="0"/>
              </a:spcAft>
              <a:buChar char="•"/>
            </a:pPr>
            <a:r>
              <a:rPr lang="en-US" dirty="0" smtClean="0"/>
              <a:t>Fifth level</a:t>
            </a:r>
            <a:endParaRPr lang="en-US" dirty="0"/>
          </a:p>
        </p:txBody>
      </p:sp>
      <p:sp>
        <p:nvSpPr>
          <p:cNvPr id="4" name="Date Placeholder 3"/>
          <p:cNvSpPr>
            <a:spLocks noGrp="1"/>
          </p:cNvSpPr>
          <p:nvPr>
            <p:ph type="dt" sz="half" idx="2"/>
          </p:nvPr>
        </p:nvSpPr>
        <p:spPr>
          <a:xfrm>
            <a:off x="338328" y="7260339"/>
            <a:ext cx="2057400" cy="347472"/>
          </a:xfrm>
          <a:prstGeom prst="rect">
            <a:avLst/>
          </a:prstGeom>
        </p:spPr>
        <p:txBody>
          <a:bodyPr vert="horz" lIns="101835" tIns="50917" rIns="101835" bIns="50917" rtlCol="0" anchor="ctr"/>
          <a:lstStyle>
            <a:lvl1pPr algn="l">
              <a:defRPr sz="1600">
                <a:solidFill>
                  <a:srgbClr val="000000"/>
                </a:solidFill>
                <a:latin typeface="Arial" pitchFamily="34" charset="0"/>
                <a:cs typeface="Arial" pitchFamily="34" charset="0"/>
              </a:defRPr>
            </a:lvl1pPr>
          </a:lstStyle>
          <a:p>
            <a:fld id="{1FB68A62-2B2C-4307-B5A2-9C7E40409BE4}" type="datetime1">
              <a:rPr lang="en-US" smtClean="0"/>
              <a:pPr/>
              <a:t>5/5/2016</a:t>
            </a:fld>
            <a:endParaRPr lang="en-US" dirty="0"/>
          </a:p>
        </p:txBody>
      </p:sp>
      <p:sp>
        <p:nvSpPr>
          <p:cNvPr id="5" name="Footer Placeholder 4"/>
          <p:cNvSpPr>
            <a:spLocks noGrp="1"/>
          </p:cNvSpPr>
          <p:nvPr>
            <p:ph type="ftr" sz="quarter" idx="3"/>
          </p:nvPr>
        </p:nvSpPr>
        <p:spPr>
          <a:xfrm>
            <a:off x="3436620" y="7260340"/>
            <a:ext cx="3185160" cy="356616"/>
          </a:xfrm>
          <a:prstGeom prst="rect">
            <a:avLst/>
          </a:prstGeom>
        </p:spPr>
        <p:txBody>
          <a:bodyPr vert="horz" lIns="101835" tIns="50917" rIns="101835" bIns="50917" rtlCol="0" anchor="ctr"/>
          <a:lstStyle>
            <a:lvl1pPr algn="ctr">
              <a:defRPr sz="1600">
                <a:solidFill>
                  <a:srgbClr val="000000"/>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7360920" y="7260340"/>
            <a:ext cx="2346960" cy="356616"/>
          </a:xfrm>
          <a:prstGeom prst="rect">
            <a:avLst/>
          </a:prstGeom>
        </p:spPr>
        <p:txBody>
          <a:bodyPr vert="horz" lIns="101835" tIns="50917" rIns="101835" bIns="50917" rtlCol="0" anchor="ctr"/>
          <a:lstStyle>
            <a:lvl1pPr algn="r">
              <a:defRPr sz="1600">
                <a:solidFill>
                  <a:srgbClr val="000000"/>
                </a:solidFill>
                <a:latin typeface="Arial" pitchFamily="34" charset="0"/>
                <a:cs typeface="Arial" pitchFamily="34" charset="0"/>
              </a:defRPr>
            </a:lvl1pPr>
          </a:lstStyle>
          <a:p>
            <a:r>
              <a:rPr lang="en-US" smtClean="0"/>
              <a:t>Page </a:t>
            </a:r>
            <a:fld id="{01E16EBA-0216-4FA1-BFEC-225E79399361}" type="slidenum">
              <a:rPr lang="en-US" smtClean="0"/>
              <a:pPr/>
              <a:t>‹#›</a:t>
            </a:fld>
            <a:endParaRPr lang="en-US" dirty="0"/>
          </a:p>
        </p:txBody>
      </p:sp>
      <p:sp>
        <p:nvSpPr>
          <p:cNvPr id="7" name="TextBox 6"/>
          <p:cNvSpPr txBox="1"/>
          <p:nvPr/>
        </p:nvSpPr>
        <p:spPr>
          <a:xfrm>
            <a:off x="0" y="429770"/>
            <a:ext cx="10058400" cy="418563"/>
          </a:xfrm>
          <a:prstGeom prst="rect">
            <a:avLst/>
          </a:prstGeom>
          <a:noFill/>
        </p:spPr>
        <p:txBody>
          <a:bodyPr wrap="square" lIns="101835" tIns="50917" rIns="101835" bIns="50917" rtlCol="0">
            <a:spAutoFit/>
          </a:bodyPr>
          <a:lstStyle/>
          <a:p>
            <a:pPr algn="ctr"/>
            <a:r>
              <a:rPr lang="en-US" b="1" dirty="0" smtClean="0">
                <a:solidFill>
                  <a:srgbClr val="000000"/>
                </a:solidFill>
                <a:latin typeface="Arial" pitchFamily="34" charset="0"/>
                <a:cs typeface="Arial" pitchFamily="34" charset="0"/>
              </a:rPr>
              <a:t>PRELIMINARY</a:t>
            </a:r>
            <a:endParaRPr lang="en-US" b="1" dirty="0">
              <a:solidFill>
                <a:srgbClr val="000000"/>
              </a:solidFill>
              <a:latin typeface="Arial" pitchFamily="34" charset="0"/>
              <a:cs typeface="Arial" pitchFamily="34" charset="0"/>
            </a:endParaRPr>
          </a:p>
        </p:txBody>
      </p:sp>
      <p:cxnSp>
        <p:nvCxnSpPr>
          <p:cNvPr id="14" name="Straight Connector 13"/>
          <p:cNvCxnSpPr/>
          <p:nvPr/>
        </p:nvCxnSpPr>
        <p:spPr>
          <a:xfrm>
            <a:off x="347476" y="1033272"/>
            <a:ext cx="9372600" cy="0"/>
          </a:xfrm>
          <a:prstGeom prst="line">
            <a:avLst/>
          </a:prstGeom>
          <a:ln w="317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29184" y="7251192"/>
            <a:ext cx="9372600" cy="0"/>
          </a:xfrm>
          <a:prstGeom prst="line">
            <a:avLst/>
          </a:prstGeom>
          <a:ln w="31750">
            <a:solidFill>
              <a:srgbClr val="000000"/>
            </a:solidFill>
          </a:ln>
        </p:spPr>
        <p:style>
          <a:lnRef idx="1">
            <a:schemeClr val="accent1"/>
          </a:lnRef>
          <a:fillRef idx="0">
            <a:schemeClr val="accent1"/>
          </a:fillRef>
          <a:effectRef idx="0">
            <a:schemeClr val="accent1"/>
          </a:effectRef>
          <a:fontRef idx="minor">
            <a:schemeClr val="tx1"/>
          </a:fontRef>
        </p:style>
      </p:cxnSp>
      <p:pic>
        <p:nvPicPr>
          <p:cNvPr id="11" name="Picture 10" descr="GAO Logo"/>
          <p:cNvPicPr>
            <a:picLocks noChangeAspect="1"/>
          </p:cNvPicPr>
          <p:nvPr/>
        </p:nvPicPr>
        <p:blipFill>
          <a:blip r:embed="rId17" cstate="print"/>
          <a:stretch>
            <a:fillRect/>
          </a:stretch>
        </p:blipFill>
        <p:spPr>
          <a:xfrm>
            <a:off x="338332" y="533404"/>
            <a:ext cx="1328931" cy="457201"/>
          </a:xfrm>
          <a:prstGeom prst="rect">
            <a:avLst/>
          </a:prstGeom>
        </p:spPr>
      </p:pic>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Lst>
  <p:hf hdr="0" ftr="0" dt="0"/>
  <p:txStyles>
    <p:titleStyle>
      <a:lvl1pPr algn="l" defTabSz="1018348" rtl="0" eaLnBrk="1" latinLnBrk="0" hangingPunct="1">
        <a:spcBef>
          <a:spcPct val="0"/>
        </a:spcBef>
        <a:buNone/>
        <a:defRPr sz="3600" b="1" kern="1200">
          <a:solidFill>
            <a:srgbClr val="000000"/>
          </a:solidFill>
          <a:latin typeface="Arial" pitchFamily="34" charset="0"/>
          <a:ea typeface="+mj-ea"/>
          <a:cs typeface="Arial" pitchFamily="34" charset="0"/>
        </a:defRPr>
      </a:lvl1pPr>
    </p:titleStyle>
    <p:bodyStyle>
      <a:lvl1pPr marL="381880" indent="-381880" algn="l" defTabSz="1018348" rtl="0" eaLnBrk="1" fontAlgn="base" latinLnBrk="0" hangingPunct="1">
        <a:spcBef>
          <a:spcPts val="750"/>
        </a:spcBef>
        <a:spcAft>
          <a:spcPct val="0"/>
        </a:spcAft>
        <a:buFont typeface="Arial" pitchFamily="34" charset="0"/>
        <a:buChar char="•"/>
        <a:defRPr lang="en-US" sz="2500" kern="1200" dirty="0" smtClean="0">
          <a:solidFill>
            <a:srgbClr val="000000"/>
          </a:solidFill>
          <a:latin typeface="Arial" pitchFamily="34" charset="0"/>
          <a:ea typeface="+mn-ea"/>
          <a:cs typeface="Arial" pitchFamily="34" charset="0"/>
        </a:defRPr>
      </a:lvl1pPr>
      <a:lvl2pPr marL="827407" indent="-318233" algn="l" defTabSz="1018348" rtl="0" eaLnBrk="1" fontAlgn="base" latinLnBrk="0" hangingPunct="1">
        <a:lnSpc>
          <a:spcPct val="85000"/>
        </a:lnSpc>
        <a:spcBef>
          <a:spcPts val="750"/>
        </a:spcBef>
        <a:spcAft>
          <a:spcPct val="0"/>
        </a:spcAft>
        <a:buFont typeface="Arial" pitchFamily="34" charset="0"/>
        <a:buChar char="•"/>
        <a:defRPr lang="en-US" sz="2500" kern="1200" dirty="0" smtClean="0">
          <a:solidFill>
            <a:srgbClr val="000000"/>
          </a:solidFill>
          <a:latin typeface="Arial" pitchFamily="34" charset="0"/>
          <a:ea typeface="+mn-ea"/>
          <a:cs typeface="Arial" pitchFamily="34" charset="0"/>
        </a:defRPr>
      </a:lvl2pPr>
      <a:lvl3pPr marL="1272936" indent="-254586" algn="l" defTabSz="1018348" rtl="0" eaLnBrk="1" fontAlgn="base" latinLnBrk="0" hangingPunct="1">
        <a:lnSpc>
          <a:spcPct val="85000"/>
        </a:lnSpc>
        <a:spcBef>
          <a:spcPts val="750"/>
        </a:spcBef>
        <a:spcAft>
          <a:spcPct val="0"/>
        </a:spcAft>
        <a:buFont typeface="Arial" pitchFamily="34" charset="0"/>
        <a:buChar char="•"/>
        <a:defRPr lang="en-US" sz="2500" kern="1200" dirty="0" smtClean="0">
          <a:solidFill>
            <a:srgbClr val="000000"/>
          </a:solidFill>
          <a:latin typeface="Arial" pitchFamily="34" charset="0"/>
          <a:ea typeface="+mn-ea"/>
          <a:cs typeface="Arial" pitchFamily="34" charset="0"/>
        </a:defRPr>
      </a:lvl3pPr>
      <a:lvl4pPr marL="1782108" indent="-254586" algn="l" defTabSz="1018348" rtl="0" eaLnBrk="1" fontAlgn="base" latinLnBrk="0" hangingPunct="1">
        <a:lnSpc>
          <a:spcPct val="85000"/>
        </a:lnSpc>
        <a:spcBef>
          <a:spcPts val="450"/>
        </a:spcBef>
        <a:spcAft>
          <a:spcPct val="0"/>
        </a:spcAft>
        <a:buFont typeface="Arial" pitchFamily="34" charset="0"/>
        <a:buChar char="•"/>
        <a:defRPr lang="en-US" sz="2500" kern="1200" dirty="0" smtClean="0">
          <a:solidFill>
            <a:srgbClr val="000000"/>
          </a:solidFill>
          <a:latin typeface="Arial" pitchFamily="34" charset="0"/>
          <a:ea typeface="+mn-ea"/>
          <a:cs typeface="Arial" pitchFamily="34" charset="0"/>
        </a:defRPr>
      </a:lvl4pPr>
      <a:lvl5pPr marL="2291283" indent="-254586" algn="l" defTabSz="1018348" rtl="0" eaLnBrk="1" fontAlgn="base" latinLnBrk="0" hangingPunct="1">
        <a:spcBef>
          <a:spcPts val="450"/>
        </a:spcBef>
        <a:spcAft>
          <a:spcPct val="0"/>
        </a:spcAft>
        <a:buFont typeface="Arial" pitchFamily="34" charset="0"/>
        <a:buChar char="•"/>
        <a:defRPr lang="en-US" sz="1800" kern="1200" dirty="0" smtClean="0">
          <a:solidFill>
            <a:srgbClr val="000000"/>
          </a:solidFill>
          <a:latin typeface="Arial" pitchFamily="34" charset="0"/>
          <a:ea typeface="+mn-ea"/>
          <a:cs typeface="Arial" pitchFamily="34" charset="0"/>
        </a:defRPr>
      </a:lvl5pPr>
      <a:lvl6pPr marL="2800457" indent="-254586" algn="l" defTabSz="1018348"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9632" indent="-254586" algn="l" defTabSz="1018348"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18805" indent="-254586" algn="l" defTabSz="1018348"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7978" indent="-254586" algn="l" defTabSz="1018348"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18348" rtl="0" eaLnBrk="1" latinLnBrk="0" hangingPunct="1">
        <a:defRPr sz="2000" kern="1200">
          <a:solidFill>
            <a:schemeClr val="tx1"/>
          </a:solidFill>
          <a:latin typeface="+mn-lt"/>
          <a:ea typeface="+mn-ea"/>
          <a:cs typeface="+mn-cs"/>
        </a:defRPr>
      </a:lvl1pPr>
      <a:lvl2pPr marL="509174" algn="l" defTabSz="1018348" rtl="0" eaLnBrk="1" latinLnBrk="0" hangingPunct="1">
        <a:defRPr sz="2000" kern="1200">
          <a:solidFill>
            <a:schemeClr val="tx1"/>
          </a:solidFill>
          <a:latin typeface="+mn-lt"/>
          <a:ea typeface="+mn-ea"/>
          <a:cs typeface="+mn-cs"/>
        </a:defRPr>
      </a:lvl2pPr>
      <a:lvl3pPr marL="1018348" algn="l" defTabSz="1018348" rtl="0" eaLnBrk="1" latinLnBrk="0" hangingPunct="1">
        <a:defRPr sz="2000" kern="1200">
          <a:solidFill>
            <a:schemeClr val="tx1"/>
          </a:solidFill>
          <a:latin typeface="+mn-lt"/>
          <a:ea typeface="+mn-ea"/>
          <a:cs typeface="+mn-cs"/>
        </a:defRPr>
      </a:lvl3pPr>
      <a:lvl4pPr marL="1527523" algn="l" defTabSz="1018348" rtl="0" eaLnBrk="1" latinLnBrk="0" hangingPunct="1">
        <a:defRPr sz="2000" kern="1200">
          <a:solidFill>
            <a:schemeClr val="tx1"/>
          </a:solidFill>
          <a:latin typeface="+mn-lt"/>
          <a:ea typeface="+mn-ea"/>
          <a:cs typeface="+mn-cs"/>
        </a:defRPr>
      </a:lvl4pPr>
      <a:lvl5pPr marL="2036696" algn="l" defTabSz="1018348" rtl="0" eaLnBrk="1" latinLnBrk="0" hangingPunct="1">
        <a:defRPr sz="2000" kern="1200">
          <a:solidFill>
            <a:schemeClr val="tx1"/>
          </a:solidFill>
          <a:latin typeface="+mn-lt"/>
          <a:ea typeface="+mn-ea"/>
          <a:cs typeface="+mn-cs"/>
        </a:defRPr>
      </a:lvl5pPr>
      <a:lvl6pPr marL="2545871" algn="l" defTabSz="1018348" rtl="0" eaLnBrk="1" latinLnBrk="0" hangingPunct="1">
        <a:defRPr sz="2000" kern="1200">
          <a:solidFill>
            <a:schemeClr val="tx1"/>
          </a:solidFill>
          <a:latin typeface="+mn-lt"/>
          <a:ea typeface="+mn-ea"/>
          <a:cs typeface="+mn-cs"/>
        </a:defRPr>
      </a:lvl6pPr>
      <a:lvl7pPr marL="3055043" algn="l" defTabSz="1018348" rtl="0" eaLnBrk="1" latinLnBrk="0" hangingPunct="1">
        <a:defRPr sz="2000" kern="1200">
          <a:solidFill>
            <a:schemeClr val="tx1"/>
          </a:solidFill>
          <a:latin typeface="+mn-lt"/>
          <a:ea typeface="+mn-ea"/>
          <a:cs typeface="+mn-cs"/>
        </a:defRPr>
      </a:lvl7pPr>
      <a:lvl8pPr marL="3564219" algn="l" defTabSz="1018348" rtl="0" eaLnBrk="1" latinLnBrk="0" hangingPunct="1">
        <a:defRPr sz="2000" kern="1200">
          <a:solidFill>
            <a:schemeClr val="tx1"/>
          </a:solidFill>
          <a:latin typeface="+mn-lt"/>
          <a:ea typeface="+mn-ea"/>
          <a:cs typeface="+mn-cs"/>
        </a:defRPr>
      </a:lvl8pPr>
      <a:lvl9pPr marL="4073390" algn="l" defTabSz="1018348" rtl="0" eaLnBrk="1" latinLnBrk="0" hangingPunct="1">
        <a:defRPr sz="20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cstate="print">
            <a:grayscl/>
          </a:blip>
          <a:srcRect/>
          <a:stretch>
            <a:fillRect t="-2000" b="-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9184" y="1124715"/>
            <a:ext cx="9372600" cy="1033272"/>
          </a:xfrm>
          <a:prstGeom prst="rect">
            <a:avLst/>
          </a:prstGeom>
        </p:spPr>
        <p:txBody>
          <a:bodyPr vert="horz" lIns="101835" tIns="50917" rIns="101835" bIns="50917"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29184" y="2377440"/>
            <a:ext cx="9372600" cy="4791456"/>
          </a:xfrm>
          <a:prstGeom prst="rect">
            <a:avLst/>
          </a:prstGeom>
        </p:spPr>
        <p:txBody>
          <a:bodyPr vert="horz" lIns="101835" tIns="50917" rIns="101835" bIns="50917"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marL="1970752" lvl="4" indent="-252295" algn="l" rtl="0" eaLnBrk="1" fontAlgn="base" hangingPunct="1">
              <a:lnSpc>
                <a:spcPct val="85000"/>
              </a:lnSpc>
              <a:spcBef>
                <a:spcPct val="15000"/>
              </a:spcBef>
              <a:spcAft>
                <a:spcPct val="0"/>
              </a:spcAft>
              <a:buChar char="•"/>
            </a:pPr>
            <a:r>
              <a:rPr lang="en-US" dirty="0" smtClean="0"/>
              <a:t>Fifth level</a:t>
            </a:r>
            <a:endParaRPr lang="en-US" dirty="0"/>
          </a:p>
        </p:txBody>
      </p:sp>
      <p:sp>
        <p:nvSpPr>
          <p:cNvPr id="4" name="Date Placeholder 3"/>
          <p:cNvSpPr>
            <a:spLocks noGrp="1"/>
          </p:cNvSpPr>
          <p:nvPr>
            <p:ph type="dt" sz="half" idx="2"/>
          </p:nvPr>
        </p:nvSpPr>
        <p:spPr>
          <a:xfrm>
            <a:off x="338328" y="7260339"/>
            <a:ext cx="2057400" cy="347472"/>
          </a:xfrm>
          <a:prstGeom prst="rect">
            <a:avLst/>
          </a:prstGeom>
        </p:spPr>
        <p:txBody>
          <a:bodyPr vert="horz" lIns="101835" tIns="50917" rIns="101835" bIns="50917" rtlCol="0" anchor="ctr"/>
          <a:lstStyle>
            <a:lvl1pPr algn="l">
              <a:defRPr sz="1600">
                <a:solidFill>
                  <a:srgbClr val="000000"/>
                </a:solidFill>
                <a:latin typeface="Arial" pitchFamily="34" charset="0"/>
                <a:cs typeface="Arial" pitchFamily="34" charset="0"/>
              </a:defRPr>
            </a:lvl1pPr>
          </a:lstStyle>
          <a:p>
            <a:fld id="{B3D685D8-E52B-4131-824E-59B2D038003F}" type="datetime1">
              <a:rPr lang="en-US" smtClean="0"/>
              <a:pPr/>
              <a:t>5/5/2016</a:t>
            </a:fld>
            <a:endParaRPr lang="en-US" dirty="0"/>
          </a:p>
        </p:txBody>
      </p:sp>
      <p:sp>
        <p:nvSpPr>
          <p:cNvPr id="5" name="Footer Placeholder 4"/>
          <p:cNvSpPr>
            <a:spLocks noGrp="1"/>
          </p:cNvSpPr>
          <p:nvPr>
            <p:ph type="ftr" sz="quarter" idx="3"/>
          </p:nvPr>
        </p:nvSpPr>
        <p:spPr>
          <a:xfrm>
            <a:off x="3436620" y="7260340"/>
            <a:ext cx="3185160" cy="356616"/>
          </a:xfrm>
          <a:prstGeom prst="rect">
            <a:avLst/>
          </a:prstGeom>
        </p:spPr>
        <p:txBody>
          <a:bodyPr vert="horz" lIns="101835" tIns="50917" rIns="101835" bIns="50917" rtlCol="0" anchor="ctr"/>
          <a:lstStyle>
            <a:lvl1pPr algn="ctr">
              <a:defRPr sz="1600">
                <a:solidFill>
                  <a:srgbClr val="000000"/>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7360920" y="7260340"/>
            <a:ext cx="2346960" cy="356616"/>
          </a:xfrm>
          <a:prstGeom prst="rect">
            <a:avLst/>
          </a:prstGeom>
        </p:spPr>
        <p:txBody>
          <a:bodyPr vert="horz" lIns="101835" tIns="50917" rIns="101835" bIns="50917" rtlCol="0" anchor="ctr"/>
          <a:lstStyle>
            <a:lvl1pPr algn="r">
              <a:defRPr sz="1600">
                <a:solidFill>
                  <a:srgbClr val="000000"/>
                </a:solidFill>
                <a:latin typeface="Arial" pitchFamily="34" charset="0"/>
                <a:cs typeface="Arial" pitchFamily="34" charset="0"/>
              </a:defRPr>
            </a:lvl1pPr>
          </a:lstStyle>
          <a:p>
            <a:r>
              <a:rPr lang="en-US" smtClean="0"/>
              <a:t>Page </a:t>
            </a:r>
            <a:fld id="{01E16EBA-0216-4FA1-BFEC-225E79399361}" type="slidenum">
              <a:rPr lang="en-US" smtClean="0"/>
              <a:pPr/>
              <a:t>‹#›</a:t>
            </a:fld>
            <a:endParaRPr lang="en-US" dirty="0"/>
          </a:p>
        </p:txBody>
      </p:sp>
      <p:cxnSp>
        <p:nvCxnSpPr>
          <p:cNvPr id="14" name="Straight Connector 13"/>
          <p:cNvCxnSpPr/>
          <p:nvPr/>
        </p:nvCxnSpPr>
        <p:spPr>
          <a:xfrm>
            <a:off x="347476" y="1033272"/>
            <a:ext cx="9372600" cy="0"/>
          </a:xfrm>
          <a:prstGeom prst="line">
            <a:avLst/>
          </a:prstGeom>
          <a:ln w="317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29184" y="7251192"/>
            <a:ext cx="9372600" cy="0"/>
          </a:xfrm>
          <a:prstGeom prst="line">
            <a:avLst/>
          </a:prstGeom>
          <a:ln w="31750">
            <a:solidFill>
              <a:srgbClr val="000000"/>
            </a:solidFill>
          </a:ln>
        </p:spPr>
        <p:style>
          <a:lnRef idx="1">
            <a:schemeClr val="accent1"/>
          </a:lnRef>
          <a:fillRef idx="0">
            <a:schemeClr val="accent1"/>
          </a:fillRef>
          <a:effectRef idx="0">
            <a:schemeClr val="accent1"/>
          </a:effectRef>
          <a:fontRef idx="minor">
            <a:schemeClr val="tx1"/>
          </a:fontRef>
        </p:style>
      </p:cxnSp>
      <p:pic>
        <p:nvPicPr>
          <p:cNvPr id="10" name="Picture 9" descr="GAO Logo"/>
          <p:cNvPicPr>
            <a:picLocks noChangeAspect="1"/>
          </p:cNvPicPr>
          <p:nvPr/>
        </p:nvPicPr>
        <p:blipFill>
          <a:blip r:embed="rId17" cstate="print"/>
          <a:stretch>
            <a:fillRect/>
          </a:stretch>
        </p:blipFill>
        <p:spPr>
          <a:xfrm>
            <a:off x="338332" y="533404"/>
            <a:ext cx="1328931" cy="457201"/>
          </a:xfrm>
          <a:prstGeom prst="rect">
            <a:avLst/>
          </a:prstGeom>
        </p:spPr>
      </p:pic>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Lst>
  <p:hf hdr="0" ftr="0" dt="0"/>
  <p:txStyles>
    <p:titleStyle>
      <a:lvl1pPr algn="l" defTabSz="1018348" rtl="0" eaLnBrk="1" latinLnBrk="0" hangingPunct="1">
        <a:spcBef>
          <a:spcPct val="0"/>
        </a:spcBef>
        <a:buNone/>
        <a:defRPr sz="3600" b="1" kern="1200">
          <a:solidFill>
            <a:srgbClr val="000000"/>
          </a:solidFill>
          <a:latin typeface="Arial" pitchFamily="34" charset="0"/>
          <a:ea typeface="+mj-ea"/>
          <a:cs typeface="Arial" pitchFamily="34" charset="0"/>
        </a:defRPr>
      </a:lvl1pPr>
    </p:titleStyle>
    <p:bodyStyle>
      <a:lvl1pPr marL="381880" indent="-381880" algn="l" defTabSz="1018348" rtl="0" eaLnBrk="1" fontAlgn="base" latinLnBrk="0" hangingPunct="1">
        <a:spcBef>
          <a:spcPts val="750"/>
        </a:spcBef>
        <a:spcAft>
          <a:spcPct val="0"/>
        </a:spcAft>
        <a:buFont typeface="Arial" pitchFamily="34" charset="0"/>
        <a:buChar char="•"/>
        <a:defRPr lang="en-US" sz="2500" kern="1200" dirty="0" smtClean="0">
          <a:solidFill>
            <a:srgbClr val="000000"/>
          </a:solidFill>
          <a:latin typeface="Arial" pitchFamily="34" charset="0"/>
          <a:ea typeface="+mn-ea"/>
          <a:cs typeface="Arial" pitchFamily="34" charset="0"/>
        </a:defRPr>
      </a:lvl1pPr>
      <a:lvl2pPr marL="827407" indent="-318233" algn="l" defTabSz="1018348" rtl="0" eaLnBrk="1" fontAlgn="base" latinLnBrk="0" hangingPunct="1">
        <a:lnSpc>
          <a:spcPct val="85000"/>
        </a:lnSpc>
        <a:spcBef>
          <a:spcPts val="750"/>
        </a:spcBef>
        <a:spcAft>
          <a:spcPct val="0"/>
        </a:spcAft>
        <a:buFont typeface="Arial" pitchFamily="34" charset="0"/>
        <a:buChar char="•"/>
        <a:defRPr lang="en-US" sz="2500" kern="1200" dirty="0" smtClean="0">
          <a:solidFill>
            <a:srgbClr val="000000"/>
          </a:solidFill>
          <a:latin typeface="Arial" pitchFamily="34" charset="0"/>
          <a:ea typeface="+mn-ea"/>
          <a:cs typeface="Arial" pitchFamily="34" charset="0"/>
        </a:defRPr>
      </a:lvl2pPr>
      <a:lvl3pPr marL="1272936" indent="-254586" algn="l" defTabSz="1018348" rtl="0" eaLnBrk="1" fontAlgn="base" latinLnBrk="0" hangingPunct="1">
        <a:lnSpc>
          <a:spcPct val="85000"/>
        </a:lnSpc>
        <a:spcBef>
          <a:spcPts val="750"/>
        </a:spcBef>
        <a:spcAft>
          <a:spcPct val="0"/>
        </a:spcAft>
        <a:buFont typeface="Arial" pitchFamily="34" charset="0"/>
        <a:buChar char="•"/>
        <a:defRPr lang="en-US" sz="2500" kern="1200" dirty="0" smtClean="0">
          <a:solidFill>
            <a:srgbClr val="000000"/>
          </a:solidFill>
          <a:latin typeface="Arial" pitchFamily="34" charset="0"/>
          <a:ea typeface="+mn-ea"/>
          <a:cs typeface="Arial" pitchFamily="34" charset="0"/>
        </a:defRPr>
      </a:lvl3pPr>
      <a:lvl4pPr marL="1782108" indent="-254586" algn="l" defTabSz="1018348" rtl="0" eaLnBrk="1" fontAlgn="base" latinLnBrk="0" hangingPunct="1">
        <a:lnSpc>
          <a:spcPct val="85000"/>
        </a:lnSpc>
        <a:spcBef>
          <a:spcPts val="450"/>
        </a:spcBef>
        <a:spcAft>
          <a:spcPct val="0"/>
        </a:spcAft>
        <a:buFont typeface="Arial" pitchFamily="34" charset="0"/>
        <a:buChar char="•"/>
        <a:defRPr lang="en-US" sz="2500" kern="1200" dirty="0" smtClean="0">
          <a:solidFill>
            <a:srgbClr val="000000"/>
          </a:solidFill>
          <a:latin typeface="Arial" pitchFamily="34" charset="0"/>
          <a:ea typeface="+mn-ea"/>
          <a:cs typeface="Arial" pitchFamily="34" charset="0"/>
        </a:defRPr>
      </a:lvl4pPr>
      <a:lvl5pPr marL="2291283" indent="-254586" algn="l" defTabSz="1018348" rtl="0" eaLnBrk="1" fontAlgn="base" latinLnBrk="0" hangingPunct="1">
        <a:spcBef>
          <a:spcPts val="450"/>
        </a:spcBef>
        <a:spcAft>
          <a:spcPct val="0"/>
        </a:spcAft>
        <a:buFont typeface="Arial" pitchFamily="34" charset="0"/>
        <a:buChar char="•"/>
        <a:defRPr lang="en-US" sz="1800" kern="1200" dirty="0" smtClean="0">
          <a:solidFill>
            <a:srgbClr val="000000"/>
          </a:solidFill>
          <a:latin typeface="Arial" pitchFamily="34" charset="0"/>
          <a:ea typeface="+mn-ea"/>
          <a:cs typeface="Arial" pitchFamily="34" charset="0"/>
        </a:defRPr>
      </a:lvl5pPr>
      <a:lvl6pPr marL="2800457" indent="-254586" algn="l" defTabSz="1018348"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9632" indent="-254586" algn="l" defTabSz="1018348"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18805" indent="-254586" algn="l" defTabSz="1018348"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7978" indent="-254586" algn="l" defTabSz="1018348"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18348" rtl="0" eaLnBrk="1" latinLnBrk="0" hangingPunct="1">
        <a:defRPr sz="2000" kern="1200">
          <a:solidFill>
            <a:schemeClr val="tx1"/>
          </a:solidFill>
          <a:latin typeface="+mn-lt"/>
          <a:ea typeface="+mn-ea"/>
          <a:cs typeface="+mn-cs"/>
        </a:defRPr>
      </a:lvl1pPr>
      <a:lvl2pPr marL="509174" algn="l" defTabSz="1018348" rtl="0" eaLnBrk="1" latinLnBrk="0" hangingPunct="1">
        <a:defRPr sz="2000" kern="1200">
          <a:solidFill>
            <a:schemeClr val="tx1"/>
          </a:solidFill>
          <a:latin typeface="+mn-lt"/>
          <a:ea typeface="+mn-ea"/>
          <a:cs typeface="+mn-cs"/>
        </a:defRPr>
      </a:lvl2pPr>
      <a:lvl3pPr marL="1018348" algn="l" defTabSz="1018348" rtl="0" eaLnBrk="1" latinLnBrk="0" hangingPunct="1">
        <a:defRPr sz="2000" kern="1200">
          <a:solidFill>
            <a:schemeClr val="tx1"/>
          </a:solidFill>
          <a:latin typeface="+mn-lt"/>
          <a:ea typeface="+mn-ea"/>
          <a:cs typeface="+mn-cs"/>
        </a:defRPr>
      </a:lvl3pPr>
      <a:lvl4pPr marL="1527523" algn="l" defTabSz="1018348" rtl="0" eaLnBrk="1" latinLnBrk="0" hangingPunct="1">
        <a:defRPr sz="2000" kern="1200">
          <a:solidFill>
            <a:schemeClr val="tx1"/>
          </a:solidFill>
          <a:latin typeface="+mn-lt"/>
          <a:ea typeface="+mn-ea"/>
          <a:cs typeface="+mn-cs"/>
        </a:defRPr>
      </a:lvl4pPr>
      <a:lvl5pPr marL="2036696" algn="l" defTabSz="1018348" rtl="0" eaLnBrk="1" latinLnBrk="0" hangingPunct="1">
        <a:defRPr sz="2000" kern="1200">
          <a:solidFill>
            <a:schemeClr val="tx1"/>
          </a:solidFill>
          <a:latin typeface="+mn-lt"/>
          <a:ea typeface="+mn-ea"/>
          <a:cs typeface="+mn-cs"/>
        </a:defRPr>
      </a:lvl5pPr>
      <a:lvl6pPr marL="2545871" algn="l" defTabSz="1018348" rtl="0" eaLnBrk="1" latinLnBrk="0" hangingPunct="1">
        <a:defRPr sz="2000" kern="1200">
          <a:solidFill>
            <a:schemeClr val="tx1"/>
          </a:solidFill>
          <a:latin typeface="+mn-lt"/>
          <a:ea typeface="+mn-ea"/>
          <a:cs typeface="+mn-cs"/>
        </a:defRPr>
      </a:lvl6pPr>
      <a:lvl7pPr marL="3055043" algn="l" defTabSz="1018348" rtl="0" eaLnBrk="1" latinLnBrk="0" hangingPunct="1">
        <a:defRPr sz="2000" kern="1200">
          <a:solidFill>
            <a:schemeClr val="tx1"/>
          </a:solidFill>
          <a:latin typeface="+mn-lt"/>
          <a:ea typeface="+mn-ea"/>
          <a:cs typeface="+mn-cs"/>
        </a:defRPr>
      </a:lvl7pPr>
      <a:lvl8pPr marL="3564219" algn="l" defTabSz="1018348" rtl="0" eaLnBrk="1" latinLnBrk="0" hangingPunct="1">
        <a:defRPr sz="2000" kern="1200">
          <a:solidFill>
            <a:schemeClr val="tx1"/>
          </a:solidFill>
          <a:latin typeface="+mn-lt"/>
          <a:ea typeface="+mn-ea"/>
          <a:cs typeface="+mn-cs"/>
        </a:defRPr>
      </a:lvl8pPr>
      <a:lvl9pPr marL="4073390" algn="l" defTabSz="1018348" rtl="0" eaLnBrk="1" latinLnBrk="0" hangingPunct="1">
        <a:defRPr sz="20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9184" y="1124715"/>
            <a:ext cx="9372600" cy="1033272"/>
          </a:xfrm>
          <a:prstGeom prst="rect">
            <a:avLst/>
          </a:prstGeom>
        </p:spPr>
        <p:txBody>
          <a:bodyPr vert="horz" lIns="101835" tIns="50917" rIns="101835" bIns="50917"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29184" y="2377440"/>
            <a:ext cx="9372600" cy="4791456"/>
          </a:xfrm>
          <a:prstGeom prst="rect">
            <a:avLst/>
          </a:prstGeom>
        </p:spPr>
        <p:txBody>
          <a:bodyPr vert="horz" lIns="101835" tIns="50917" rIns="101835" bIns="50917"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marL="1970752" lvl="4" indent="-252295" algn="l" rtl="0" eaLnBrk="1" fontAlgn="base" hangingPunct="1">
              <a:lnSpc>
                <a:spcPct val="85000"/>
              </a:lnSpc>
              <a:spcBef>
                <a:spcPct val="15000"/>
              </a:spcBef>
              <a:spcAft>
                <a:spcPct val="0"/>
              </a:spcAft>
              <a:buChar char="•"/>
            </a:pPr>
            <a:r>
              <a:rPr lang="en-US" dirty="0" smtClean="0"/>
              <a:t>Fifth level</a:t>
            </a:r>
            <a:endParaRPr lang="en-US" dirty="0"/>
          </a:p>
        </p:txBody>
      </p:sp>
      <p:sp>
        <p:nvSpPr>
          <p:cNvPr id="4" name="Date Placeholder 3"/>
          <p:cNvSpPr>
            <a:spLocks noGrp="1"/>
          </p:cNvSpPr>
          <p:nvPr>
            <p:ph type="dt" sz="half" idx="2"/>
          </p:nvPr>
        </p:nvSpPr>
        <p:spPr>
          <a:xfrm>
            <a:off x="338328" y="7260339"/>
            <a:ext cx="2057400" cy="347472"/>
          </a:xfrm>
          <a:prstGeom prst="rect">
            <a:avLst/>
          </a:prstGeom>
        </p:spPr>
        <p:txBody>
          <a:bodyPr vert="horz" lIns="101835" tIns="50917" rIns="101835" bIns="50917" rtlCol="0" anchor="ctr"/>
          <a:lstStyle>
            <a:lvl1pPr algn="l">
              <a:defRPr sz="1600">
                <a:solidFill>
                  <a:schemeClr val="tx1"/>
                </a:solidFill>
                <a:latin typeface="Arial" pitchFamily="34" charset="0"/>
                <a:cs typeface="Arial" pitchFamily="34" charset="0"/>
              </a:defRPr>
            </a:lvl1pPr>
          </a:lstStyle>
          <a:p>
            <a:fld id="{FC7114BF-381C-44C0-BDE9-3CA28CC06FF8}" type="datetime1">
              <a:rPr lang="en-US" smtClean="0"/>
              <a:pPr/>
              <a:t>5/5/2016</a:t>
            </a:fld>
            <a:endParaRPr lang="en-US" dirty="0"/>
          </a:p>
        </p:txBody>
      </p:sp>
      <p:sp>
        <p:nvSpPr>
          <p:cNvPr id="5" name="Footer Placeholder 4"/>
          <p:cNvSpPr>
            <a:spLocks noGrp="1"/>
          </p:cNvSpPr>
          <p:nvPr>
            <p:ph type="ftr" sz="quarter" idx="3"/>
          </p:nvPr>
        </p:nvSpPr>
        <p:spPr>
          <a:xfrm>
            <a:off x="3436620" y="7260340"/>
            <a:ext cx="3185160" cy="356616"/>
          </a:xfrm>
          <a:prstGeom prst="rect">
            <a:avLst/>
          </a:prstGeom>
        </p:spPr>
        <p:txBody>
          <a:bodyPr vert="horz" lIns="101835" tIns="50917" rIns="101835" bIns="50917" rtlCol="0" anchor="ctr"/>
          <a:lstStyle>
            <a:lvl1pPr algn="ctr">
              <a:defRPr sz="1600">
                <a:solidFill>
                  <a:schemeClr val="tx1"/>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7360920" y="7260340"/>
            <a:ext cx="2346960" cy="356616"/>
          </a:xfrm>
          <a:prstGeom prst="rect">
            <a:avLst/>
          </a:prstGeom>
        </p:spPr>
        <p:txBody>
          <a:bodyPr vert="horz" lIns="101835" tIns="50917" rIns="101835" bIns="50917" rtlCol="0" anchor="ctr"/>
          <a:lstStyle>
            <a:lvl1pPr algn="r">
              <a:defRPr sz="1600">
                <a:solidFill>
                  <a:schemeClr val="tx1"/>
                </a:solidFill>
                <a:latin typeface="Arial" pitchFamily="34" charset="0"/>
                <a:cs typeface="Arial" pitchFamily="34" charset="0"/>
              </a:defRPr>
            </a:lvl1pPr>
          </a:lstStyle>
          <a:p>
            <a:r>
              <a:rPr lang="en-US" dirty="0" smtClean="0"/>
              <a:t>Page </a:t>
            </a:r>
            <a:fld id="{01E16EBA-0216-4FA1-BFEC-225E79399361}" type="slidenum">
              <a:rPr lang="en-US" smtClean="0"/>
              <a:pPr/>
              <a:t>‹#›</a:t>
            </a:fld>
            <a:endParaRPr lang="en-US" dirty="0"/>
          </a:p>
        </p:txBody>
      </p:sp>
      <p:sp>
        <p:nvSpPr>
          <p:cNvPr id="7" name="TextBox 6"/>
          <p:cNvSpPr txBox="1"/>
          <p:nvPr/>
        </p:nvSpPr>
        <p:spPr>
          <a:xfrm>
            <a:off x="0" y="429770"/>
            <a:ext cx="10058400" cy="418563"/>
          </a:xfrm>
          <a:prstGeom prst="rect">
            <a:avLst/>
          </a:prstGeom>
          <a:noFill/>
        </p:spPr>
        <p:txBody>
          <a:bodyPr wrap="square" lIns="101835" tIns="50917" rIns="101835" bIns="50917" rtlCol="0">
            <a:spAutoFit/>
          </a:bodyPr>
          <a:lstStyle/>
          <a:p>
            <a:pPr algn="ctr"/>
            <a:r>
              <a:rPr lang="en-US" b="1" dirty="0" smtClean="0">
                <a:latin typeface="Arial" pitchFamily="34" charset="0"/>
                <a:cs typeface="Arial" pitchFamily="34" charset="0"/>
              </a:rPr>
              <a:t>PRELIMINARY</a:t>
            </a:r>
            <a:endParaRPr lang="en-US" b="1" dirty="0">
              <a:latin typeface="Arial" pitchFamily="34" charset="0"/>
              <a:cs typeface="Arial" pitchFamily="34" charset="0"/>
            </a:endParaRPr>
          </a:p>
        </p:txBody>
      </p:sp>
      <p:cxnSp>
        <p:nvCxnSpPr>
          <p:cNvPr id="14" name="Straight Connector 13"/>
          <p:cNvCxnSpPr/>
          <p:nvPr/>
        </p:nvCxnSpPr>
        <p:spPr>
          <a:xfrm>
            <a:off x="347476" y="1033272"/>
            <a:ext cx="93726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29184" y="7251192"/>
            <a:ext cx="93726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10" descr="GAO Logo"/>
          <p:cNvPicPr>
            <a:picLocks noChangeAspect="1"/>
          </p:cNvPicPr>
          <p:nvPr/>
        </p:nvPicPr>
        <p:blipFill>
          <a:blip r:embed="rId16" cstate="print"/>
          <a:stretch>
            <a:fillRect/>
          </a:stretch>
        </p:blipFill>
        <p:spPr>
          <a:xfrm>
            <a:off x="338332" y="533404"/>
            <a:ext cx="1328931" cy="457201"/>
          </a:xfrm>
          <a:prstGeom prst="rect">
            <a:avLst/>
          </a:prstGeom>
        </p:spPr>
      </p:pic>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Lst>
  <p:hf hdr="0" ftr="0" dt="0"/>
  <p:txStyles>
    <p:titleStyle>
      <a:lvl1pPr algn="l" defTabSz="1018348" rtl="0" eaLnBrk="1" latinLnBrk="0" hangingPunct="1">
        <a:spcBef>
          <a:spcPct val="0"/>
        </a:spcBef>
        <a:buNone/>
        <a:defRPr sz="3600" b="1" kern="1200">
          <a:solidFill>
            <a:schemeClr val="tx1"/>
          </a:solidFill>
          <a:latin typeface="Arial" pitchFamily="34" charset="0"/>
          <a:ea typeface="+mj-ea"/>
          <a:cs typeface="Arial" pitchFamily="34" charset="0"/>
        </a:defRPr>
      </a:lvl1pPr>
    </p:titleStyle>
    <p:bodyStyle>
      <a:lvl1pPr marL="381880" indent="-381880" algn="l" defTabSz="1018348" rtl="0" eaLnBrk="1" fontAlgn="base" latinLnBrk="0" hangingPunct="1">
        <a:spcBef>
          <a:spcPts val="750"/>
        </a:spcBef>
        <a:spcAft>
          <a:spcPct val="0"/>
        </a:spcAft>
        <a:buFont typeface="Arial" pitchFamily="34" charset="0"/>
        <a:buChar char="•"/>
        <a:defRPr lang="en-US" sz="2500" kern="1200" dirty="0" smtClean="0">
          <a:solidFill>
            <a:schemeClr val="tx1"/>
          </a:solidFill>
          <a:latin typeface="Arial" pitchFamily="34" charset="0"/>
          <a:ea typeface="+mn-ea"/>
          <a:cs typeface="Arial" pitchFamily="34" charset="0"/>
        </a:defRPr>
      </a:lvl1pPr>
      <a:lvl2pPr marL="827407" indent="-318233" algn="l" defTabSz="1018348" rtl="0" eaLnBrk="1" fontAlgn="base" latinLnBrk="0" hangingPunct="1">
        <a:lnSpc>
          <a:spcPct val="85000"/>
        </a:lnSpc>
        <a:spcBef>
          <a:spcPts val="750"/>
        </a:spcBef>
        <a:spcAft>
          <a:spcPct val="0"/>
        </a:spcAft>
        <a:buFont typeface="Arial" pitchFamily="34" charset="0"/>
        <a:buChar char="•"/>
        <a:defRPr lang="en-US" sz="2500" kern="1200" dirty="0" smtClean="0">
          <a:solidFill>
            <a:schemeClr val="tx1"/>
          </a:solidFill>
          <a:latin typeface="Arial" pitchFamily="34" charset="0"/>
          <a:ea typeface="+mn-ea"/>
          <a:cs typeface="Arial" pitchFamily="34" charset="0"/>
        </a:defRPr>
      </a:lvl2pPr>
      <a:lvl3pPr marL="1272936" indent="-254586" algn="l" defTabSz="1018348" rtl="0" eaLnBrk="1" fontAlgn="base" latinLnBrk="0" hangingPunct="1">
        <a:lnSpc>
          <a:spcPct val="85000"/>
        </a:lnSpc>
        <a:spcBef>
          <a:spcPts val="750"/>
        </a:spcBef>
        <a:spcAft>
          <a:spcPct val="0"/>
        </a:spcAft>
        <a:buFont typeface="Arial" pitchFamily="34" charset="0"/>
        <a:buChar char="•"/>
        <a:defRPr lang="en-US" sz="2500" kern="1200" dirty="0" smtClean="0">
          <a:solidFill>
            <a:schemeClr val="tx1"/>
          </a:solidFill>
          <a:latin typeface="Arial" pitchFamily="34" charset="0"/>
          <a:ea typeface="+mn-ea"/>
          <a:cs typeface="Arial" pitchFamily="34" charset="0"/>
        </a:defRPr>
      </a:lvl3pPr>
      <a:lvl4pPr marL="1782108" indent="-254586" algn="l" defTabSz="1018348" rtl="0" eaLnBrk="1" fontAlgn="base" latinLnBrk="0" hangingPunct="1">
        <a:lnSpc>
          <a:spcPct val="85000"/>
        </a:lnSpc>
        <a:spcBef>
          <a:spcPts val="450"/>
        </a:spcBef>
        <a:spcAft>
          <a:spcPct val="0"/>
        </a:spcAft>
        <a:buFont typeface="Arial" pitchFamily="34" charset="0"/>
        <a:buChar char="•"/>
        <a:defRPr lang="en-US" sz="2500" kern="1200" dirty="0" smtClean="0">
          <a:solidFill>
            <a:schemeClr val="tx1"/>
          </a:solidFill>
          <a:latin typeface="Arial" pitchFamily="34" charset="0"/>
          <a:ea typeface="+mn-ea"/>
          <a:cs typeface="Arial" pitchFamily="34" charset="0"/>
        </a:defRPr>
      </a:lvl4pPr>
      <a:lvl5pPr marL="2291283" indent="-254586" algn="l" defTabSz="1018348" rtl="0" eaLnBrk="1" fontAlgn="base" latinLnBrk="0" hangingPunct="1">
        <a:spcBef>
          <a:spcPts val="450"/>
        </a:spcBef>
        <a:spcAft>
          <a:spcPct val="0"/>
        </a:spcAft>
        <a:buFont typeface="Arial" pitchFamily="34" charset="0"/>
        <a:buChar char="•"/>
        <a:defRPr lang="en-US" sz="1800" kern="1200" dirty="0" smtClean="0">
          <a:solidFill>
            <a:schemeClr val="tx1"/>
          </a:solidFill>
          <a:latin typeface="Arial" pitchFamily="34" charset="0"/>
          <a:ea typeface="+mn-ea"/>
          <a:cs typeface="Arial" pitchFamily="34" charset="0"/>
        </a:defRPr>
      </a:lvl5pPr>
      <a:lvl6pPr marL="2800457" indent="-254586" algn="l" defTabSz="1018348"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9632" indent="-254586" algn="l" defTabSz="1018348"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18805" indent="-254586" algn="l" defTabSz="1018348"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7978" indent="-254586" algn="l" defTabSz="1018348"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18348" rtl="0" eaLnBrk="1" latinLnBrk="0" hangingPunct="1">
        <a:defRPr sz="2000" kern="1200">
          <a:solidFill>
            <a:schemeClr val="tx1"/>
          </a:solidFill>
          <a:latin typeface="+mn-lt"/>
          <a:ea typeface="+mn-ea"/>
          <a:cs typeface="+mn-cs"/>
        </a:defRPr>
      </a:lvl1pPr>
      <a:lvl2pPr marL="509174" algn="l" defTabSz="1018348" rtl="0" eaLnBrk="1" latinLnBrk="0" hangingPunct="1">
        <a:defRPr sz="2000" kern="1200">
          <a:solidFill>
            <a:schemeClr val="tx1"/>
          </a:solidFill>
          <a:latin typeface="+mn-lt"/>
          <a:ea typeface="+mn-ea"/>
          <a:cs typeface="+mn-cs"/>
        </a:defRPr>
      </a:lvl2pPr>
      <a:lvl3pPr marL="1018348" algn="l" defTabSz="1018348" rtl="0" eaLnBrk="1" latinLnBrk="0" hangingPunct="1">
        <a:defRPr sz="2000" kern="1200">
          <a:solidFill>
            <a:schemeClr val="tx1"/>
          </a:solidFill>
          <a:latin typeface="+mn-lt"/>
          <a:ea typeface="+mn-ea"/>
          <a:cs typeface="+mn-cs"/>
        </a:defRPr>
      </a:lvl3pPr>
      <a:lvl4pPr marL="1527523" algn="l" defTabSz="1018348" rtl="0" eaLnBrk="1" latinLnBrk="0" hangingPunct="1">
        <a:defRPr sz="2000" kern="1200">
          <a:solidFill>
            <a:schemeClr val="tx1"/>
          </a:solidFill>
          <a:latin typeface="+mn-lt"/>
          <a:ea typeface="+mn-ea"/>
          <a:cs typeface="+mn-cs"/>
        </a:defRPr>
      </a:lvl4pPr>
      <a:lvl5pPr marL="2036696" algn="l" defTabSz="1018348" rtl="0" eaLnBrk="1" latinLnBrk="0" hangingPunct="1">
        <a:defRPr sz="2000" kern="1200">
          <a:solidFill>
            <a:schemeClr val="tx1"/>
          </a:solidFill>
          <a:latin typeface="+mn-lt"/>
          <a:ea typeface="+mn-ea"/>
          <a:cs typeface="+mn-cs"/>
        </a:defRPr>
      </a:lvl5pPr>
      <a:lvl6pPr marL="2545871" algn="l" defTabSz="1018348" rtl="0" eaLnBrk="1" latinLnBrk="0" hangingPunct="1">
        <a:defRPr sz="2000" kern="1200">
          <a:solidFill>
            <a:schemeClr val="tx1"/>
          </a:solidFill>
          <a:latin typeface="+mn-lt"/>
          <a:ea typeface="+mn-ea"/>
          <a:cs typeface="+mn-cs"/>
        </a:defRPr>
      </a:lvl6pPr>
      <a:lvl7pPr marL="3055043" algn="l" defTabSz="1018348" rtl="0" eaLnBrk="1" latinLnBrk="0" hangingPunct="1">
        <a:defRPr sz="2000" kern="1200">
          <a:solidFill>
            <a:schemeClr val="tx1"/>
          </a:solidFill>
          <a:latin typeface="+mn-lt"/>
          <a:ea typeface="+mn-ea"/>
          <a:cs typeface="+mn-cs"/>
        </a:defRPr>
      </a:lvl7pPr>
      <a:lvl8pPr marL="3564219" algn="l" defTabSz="1018348" rtl="0" eaLnBrk="1" latinLnBrk="0" hangingPunct="1">
        <a:defRPr sz="2000" kern="1200">
          <a:solidFill>
            <a:schemeClr val="tx1"/>
          </a:solidFill>
          <a:latin typeface="+mn-lt"/>
          <a:ea typeface="+mn-ea"/>
          <a:cs typeface="+mn-cs"/>
        </a:defRPr>
      </a:lvl8pPr>
      <a:lvl9pPr marL="4073390" algn="l" defTabSz="1018348" rtl="0" eaLnBrk="1" latinLnBrk="0" hangingPunct="1">
        <a:defRPr sz="20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9184" y="1124715"/>
            <a:ext cx="9372600" cy="1033272"/>
          </a:xfrm>
          <a:prstGeom prst="rect">
            <a:avLst/>
          </a:prstGeom>
        </p:spPr>
        <p:txBody>
          <a:bodyPr vert="horz" lIns="101835" tIns="50917" rIns="101835" bIns="50917"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29184" y="2377440"/>
            <a:ext cx="9372600" cy="4791456"/>
          </a:xfrm>
          <a:prstGeom prst="rect">
            <a:avLst/>
          </a:prstGeom>
        </p:spPr>
        <p:txBody>
          <a:bodyPr vert="horz" lIns="101835" tIns="50917" rIns="101835" bIns="50917"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marL="1970752" lvl="4" indent="-252295" algn="l" rtl="0" eaLnBrk="1" fontAlgn="base" hangingPunct="1">
              <a:lnSpc>
                <a:spcPct val="85000"/>
              </a:lnSpc>
              <a:spcBef>
                <a:spcPct val="15000"/>
              </a:spcBef>
              <a:spcAft>
                <a:spcPct val="0"/>
              </a:spcAft>
              <a:buChar char="•"/>
            </a:pPr>
            <a:r>
              <a:rPr lang="en-US" dirty="0" smtClean="0"/>
              <a:t>Fifth level</a:t>
            </a:r>
            <a:endParaRPr lang="en-US" dirty="0"/>
          </a:p>
        </p:txBody>
      </p:sp>
      <p:sp>
        <p:nvSpPr>
          <p:cNvPr id="4" name="Date Placeholder 3"/>
          <p:cNvSpPr>
            <a:spLocks noGrp="1"/>
          </p:cNvSpPr>
          <p:nvPr>
            <p:ph type="dt" sz="half" idx="2"/>
          </p:nvPr>
        </p:nvSpPr>
        <p:spPr>
          <a:xfrm>
            <a:off x="338328" y="7260339"/>
            <a:ext cx="2057400" cy="347472"/>
          </a:xfrm>
          <a:prstGeom prst="rect">
            <a:avLst/>
          </a:prstGeom>
        </p:spPr>
        <p:txBody>
          <a:bodyPr vert="horz" lIns="101835" tIns="50917" rIns="101835" bIns="50917" rtlCol="0" anchor="ctr"/>
          <a:lstStyle>
            <a:lvl1pPr algn="l">
              <a:defRPr sz="1600">
                <a:solidFill>
                  <a:schemeClr val="tx1"/>
                </a:solidFill>
                <a:latin typeface="Arial" pitchFamily="34" charset="0"/>
                <a:cs typeface="Arial" pitchFamily="34" charset="0"/>
              </a:defRPr>
            </a:lvl1pPr>
          </a:lstStyle>
          <a:p>
            <a:fld id="{D086FA2A-C11E-4A6A-8251-6A0296507E12}" type="datetime1">
              <a:rPr lang="en-US" smtClean="0"/>
              <a:pPr/>
              <a:t>5/5/2016</a:t>
            </a:fld>
            <a:endParaRPr lang="en-US" dirty="0"/>
          </a:p>
        </p:txBody>
      </p:sp>
      <p:sp>
        <p:nvSpPr>
          <p:cNvPr id="5" name="Footer Placeholder 4"/>
          <p:cNvSpPr>
            <a:spLocks noGrp="1"/>
          </p:cNvSpPr>
          <p:nvPr>
            <p:ph type="ftr" sz="quarter" idx="3"/>
          </p:nvPr>
        </p:nvSpPr>
        <p:spPr>
          <a:xfrm>
            <a:off x="3436620" y="7260340"/>
            <a:ext cx="3185160" cy="356616"/>
          </a:xfrm>
          <a:prstGeom prst="rect">
            <a:avLst/>
          </a:prstGeom>
        </p:spPr>
        <p:txBody>
          <a:bodyPr vert="horz" lIns="101835" tIns="50917" rIns="101835" bIns="50917" rtlCol="0" anchor="ctr"/>
          <a:lstStyle>
            <a:lvl1pPr algn="ctr">
              <a:defRPr sz="1600">
                <a:solidFill>
                  <a:schemeClr val="tx1"/>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7360920" y="7260340"/>
            <a:ext cx="2346960" cy="356616"/>
          </a:xfrm>
          <a:prstGeom prst="rect">
            <a:avLst/>
          </a:prstGeom>
        </p:spPr>
        <p:txBody>
          <a:bodyPr vert="horz" lIns="101835" tIns="50917" rIns="101835" bIns="50917" rtlCol="0" anchor="ctr"/>
          <a:lstStyle>
            <a:lvl1pPr algn="r">
              <a:defRPr sz="1600">
                <a:solidFill>
                  <a:schemeClr val="tx1"/>
                </a:solidFill>
                <a:latin typeface="Arial" pitchFamily="34" charset="0"/>
                <a:cs typeface="Arial" pitchFamily="34" charset="0"/>
              </a:defRPr>
            </a:lvl1pPr>
          </a:lstStyle>
          <a:p>
            <a:r>
              <a:rPr lang="en-US" dirty="0" smtClean="0"/>
              <a:t>Page </a:t>
            </a:r>
            <a:fld id="{01E16EBA-0216-4FA1-BFEC-225E79399361}" type="slidenum">
              <a:rPr lang="en-US" smtClean="0"/>
              <a:pPr/>
              <a:t>‹#›</a:t>
            </a:fld>
            <a:endParaRPr lang="en-US" dirty="0"/>
          </a:p>
        </p:txBody>
      </p:sp>
      <p:cxnSp>
        <p:nvCxnSpPr>
          <p:cNvPr id="14" name="Straight Connector 13"/>
          <p:cNvCxnSpPr/>
          <p:nvPr/>
        </p:nvCxnSpPr>
        <p:spPr>
          <a:xfrm>
            <a:off x="347476" y="1033272"/>
            <a:ext cx="93726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29184" y="7251192"/>
            <a:ext cx="93726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descr="GAO Logo"/>
          <p:cNvPicPr>
            <a:picLocks noChangeAspect="1"/>
          </p:cNvPicPr>
          <p:nvPr/>
        </p:nvPicPr>
        <p:blipFill>
          <a:blip r:embed="rId16" cstate="print"/>
          <a:stretch>
            <a:fillRect/>
          </a:stretch>
        </p:blipFill>
        <p:spPr>
          <a:xfrm>
            <a:off x="338332" y="533404"/>
            <a:ext cx="1328931" cy="457201"/>
          </a:xfrm>
          <a:prstGeom prst="rect">
            <a:avLst/>
          </a:prstGeom>
        </p:spPr>
      </p:pic>
    </p:spTree>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Lst>
  <p:hf hdr="0" ftr="0" dt="0"/>
  <p:txStyles>
    <p:titleStyle>
      <a:lvl1pPr algn="l" defTabSz="1018348" rtl="0" eaLnBrk="1" latinLnBrk="0" hangingPunct="1">
        <a:spcBef>
          <a:spcPct val="0"/>
        </a:spcBef>
        <a:buNone/>
        <a:defRPr sz="3600" b="1" kern="1200">
          <a:solidFill>
            <a:schemeClr val="tx1"/>
          </a:solidFill>
          <a:latin typeface="Arial" pitchFamily="34" charset="0"/>
          <a:ea typeface="+mj-ea"/>
          <a:cs typeface="Arial" pitchFamily="34" charset="0"/>
        </a:defRPr>
      </a:lvl1pPr>
    </p:titleStyle>
    <p:bodyStyle>
      <a:lvl1pPr marL="381880" indent="-381880" algn="l" defTabSz="1018348" rtl="0" eaLnBrk="1" fontAlgn="base" latinLnBrk="0" hangingPunct="1">
        <a:spcBef>
          <a:spcPts val="750"/>
        </a:spcBef>
        <a:spcAft>
          <a:spcPct val="0"/>
        </a:spcAft>
        <a:buFont typeface="Arial" pitchFamily="34" charset="0"/>
        <a:buChar char="•"/>
        <a:defRPr lang="en-US" sz="2500" kern="1200" dirty="0" smtClean="0">
          <a:solidFill>
            <a:schemeClr val="tx1"/>
          </a:solidFill>
          <a:latin typeface="Arial" pitchFamily="34" charset="0"/>
          <a:ea typeface="+mn-ea"/>
          <a:cs typeface="Arial" pitchFamily="34" charset="0"/>
        </a:defRPr>
      </a:lvl1pPr>
      <a:lvl2pPr marL="827407" indent="-318233" algn="l" defTabSz="1018348" rtl="0" eaLnBrk="1" fontAlgn="base" latinLnBrk="0" hangingPunct="1">
        <a:lnSpc>
          <a:spcPct val="85000"/>
        </a:lnSpc>
        <a:spcBef>
          <a:spcPts val="750"/>
        </a:spcBef>
        <a:spcAft>
          <a:spcPct val="0"/>
        </a:spcAft>
        <a:buFont typeface="Arial" pitchFamily="34" charset="0"/>
        <a:buChar char="•"/>
        <a:defRPr lang="en-US" sz="2500" kern="1200" dirty="0" smtClean="0">
          <a:solidFill>
            <a:schemeClr val="tx1"/>
          </a:solidFill>
          <a:latin typeface="Arial" pitchFamily="34" charset="0"/>
          <a:ea typeface="+mn-ea"/>
          <a:cs typeface="Arial" pitchFamily="34" charset="0"/>
        </a:defRPr>
      </a:lvl2pPr>
      <a:lvl3pPr marL="1272936" indent="-254586" algn="l" defTabSz="1018348" rtl="0" eaLnBrk="1" fontAlgn="base" latinLnBrk="0" hangingPunct="1">
        <a:lnSpc>
          <a:spcPct val="85000"/>
        </a:lnSpc>
        <a:spcBef>
          <a:spcPts val="750"/>
        </a:spcBef>
        <a:spcAft>
          <a:spcPct val="0"/>
        </a:spcAft>
        <a:buFont typeface="Arial" pitchFamily="34" charset="0"/>
        <a:buChar char="•"/>
        <a:defRPr lang="en-US" sz="2500" kern="1200" dirty="0" smtClean="0">
          <a:solidFill>
            <a:schemeClr val="tx1"/>
          </a:solidFill>
          <a:latin typeface="Arial" pitchFamily="34" charset="0"/>
          <a:ea typeface="+mn-ea"/>
          <a:cs typeface="Arial" pitchFamily="34" charset="0"/>
        </a:defRPr>
      </a:lvl3pPr>
      <a:lvl4pPr marL="1782108" indent="-254586" algn="l" defTabSz="1018348" rtl="0" eaLnBrk="1" fontAlgn="base" latinLnBrk="0" hangingPunct="1">
        <a:lnSpc>
          <a:spcPct val="85000"/>
        </a:lnSpc>
        <a:spcBef>
          <a:spcPts val="450"/>
        </a:spcBef>
        <a:spcAft>
          <a:spcPct val="0"/>
        </a:spcAft>
        <a:buFont typeface="Arial" pitchFamily="34" charset="0"/>
        <a:buChar char="•"/>
        <a:defRPr lang="en-US" sz="2500" kern="1200" dirty="0" smtClean="0">
          <a:solidFill>
            <a:schemeClr val="tx1"/>
          </a:solidFill>
          <a:latin typeface="Arial" pitchFamily="34" charset="0"/>
          <a:ea typeface="+mn-ea"/>
          <a:cs typeface="Arial" pitchFamily="34" charset="0"/>
        </a:defRPr>
      </a:lvl4pPr>
      <a:lvl5pPr marL="2291283" indent="-254586" algn="l" defTabSz="1018348" rtl="0" eaLnBrk="1" fontAlgn="base" latinLnBrk="0" hangingPunct="1">
        <a:spcBef>
          <a:spcPts val="450"/>
        </a:spcBef>
        <a:spcAft>
          <a:spcPct val="0"/>
        </a:spcAft>
        <a:buFont typeface="Arial" pitchFamily="34" charset="0"/>
        <a:buChar char="•"/>
        <a:defRPr lang="en-US" sz="1800" kern="1200" dirty="0" smtClean="0">
          <a:solidFill>
            <a:schemeClr val="tx1"/>
          </a:solidFill>
          <a:latin typeface="Arial" pitchFamily="34" charset="0"/>
          <a:ea typeface="+mn-ea"/>
          <a:cs typeface="Arial" pitchFamily="34" charset="0"/>
        </a:defRPr>
      </a:lvl5pPr>
      <a:lvl6pPr marL="2800457" indent="-254586" algn="l" defTabSz="1018348"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9632" indent="-254586" algn="l" defTabSz="1018348"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18805" indent="-254586" algn="l" defTabSz="1018348"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7978" indent="-254586" algn="l" defTabSz="1018348"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18348" rtl="0" eaLnBrk="1" latinLnBrk="0" hangingPunct="1">
        <a:defRPr sz="2000" kern="1200">
          <a:solidFill>
            <a:schemeClr val="tx1"/>
          </a:solidFill>
          <a:latin typeface="+mn-lt"/>
          <a:ea typeface="+mn-ea"/>
          <a:cs typeface="+mn-cs"/>
        </a:defRPr>
      </a:lvl1pPr>
      <a:lvl2pPr marL="509174" algn="l" defTabSz="1018348" rtl="0" eaLnBrk="1" latinLnBrk="0" hangingPunct="1">
        <a:defRPr sz="2000" kern="1200">
          <a:solidFill>
            <a:schemeClr val="tx1"/>
          </a:solidFill>
          <a:latin typeface="+mn-lt"/>
          <a:ea typeface="+mn-ea"/>
          <a:cs typeface="+mn-cs"/>
        </a:defRPr>
      </a:lvl2pPr>
      <a:lvl3pPr marL="1018348" algn="l" defTabSz="1018348" rtl="0" eaLnBrk="1" latinLnBrk="0" hangingPunct="1">
        <a:defRPr sz="2000" kern="1200">
          <a:solidFill>
            <a:schemeClr val="tx1"/>
          </a:solidFill>
          <a:latin typeface="+mn-lt"/>
          <a:ea typeface="+mn-ea"/>
          <a:cs typeface="+mn-cs"/>
        </a:defRPr>
      </a:lvl3pPr>
      <a:lvl4pPr marL="1527523" algn="l" defTabSz="1018348" rtl="0" eaLnBrk="1" latinLnBrk="0" hangingPunct="1">
        <a:defRPr sz="2000" kern="1200">
          <a:solidFill>
            <a:schemeClr val="tx1"/>
          </a:solidFill>
          <a:latin typeface="+mn-lt"/>
          <a:ea typeface="+mn-ea"/>
          <a:cs typeface="+mn-cs"/>
        </a:defRPr>
      </a:lvl4pPr>
      <a:lvl5pPr marL="2036696" algn="l" defTabSz="1018348" rtl="0" eaLnBrk="1" latinLnBrk="0" hangingPunct="1">
        <a:defRPr sz="2000" kern="1200">
          <a:solidFill>
            <a:schemeClr val="tx1"/>
          </a:solidFill>
          <a:latin typeface="+mn-lt"/>
          <a:ea typeface="+mn-ea"/>
          <a:cs typeface="+mn-cs"/>
        </a:defRPr>
      </a:lvl5pPr>
      <a:lvl6pPr marL="2545871" algn="l" defTabSz="1018348" rtl="0" eaLnBrk="1" latinLnBrk="0" hangingPunct="1">
        <a:defRPr sz="2000" kern="1200">
          <a:solidFill>
            <a:schemeClr val="tx1"/>
          </a:solidFill>
          <a:latin typeface="+mn-lt"/>
          <a:ea typeface="+mn-ea"/>
          <a:cs typeface="+mn-cs"/>
        </a:defRPr>
      </a:lvl6pPr>
      <a:lvl7pPr marL="3055043" algn="l" defTabSz="1018348" rtl="0" eaLnBrk="1" latinLnBrk="0" hangingPunct="1">
        <a:defRPr sz="2000" kern="1200">
          <a:solidFill>
            <a:schemeClr val="tx1"/>
          </a:solidFill>
          <a:latin typeface="+mn-lt"/>
          <a:ea typeface="+mn-ea"/>
          <a:cs typeface="+mn-cs"/>
        </a:defRPr>
      </a:lvl7pPr>
      <a:lvl8pPr marL="3564219" algn="l" defTabSz="1018348" rtl="0" eaLnBrk="1" latinLnBrk="0" hangingPunct="1">
        <a:defRPr sz="2000" kern="1200">
          <a:solidFill>
            <a:schemeClr val="tx1"/>
          </a:solidFill>
          <a:latin typeface="+mn-lt"/>
          <a:ea typeface="+mn-ea"/>
          <a:cs typeface="+mn-cs"/>
        </a:defRPr>
      </a:lvl8pPr>
      <a:lvl9pPr marL="4073390" algn="l" defTabSz="1018348" rtl="0" eaLnBrk="1" latinLnBrk="0" hangingPunct="1">
        <a:defRPr sz="20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9184" y="1124715"/>
            <a:ext cx="9372600" cy="1033272"/>
          </a:xfrm>
          <a:prstGeom prst="rect">
            <a:avLst/>
          </a:prstGeom>
        </p:spPr>
        <p:txBody>
          <a:bodyPr vert="horz" lIns="101835" tIns="50917" rIns="101835" bIns="50917"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29184" y="2377440"/>
            <a:ext cx="9372600" cy="4791456"/>
          </a:xfrm>
          <a:prstGeom prst="rect">
            <a:avLst/>
          </a:prstGeom>
        </p:spPr>
        <p:txBody>
          <a:bodyPr vert="horz" lIns="101835" tIns="50917" rIns="101835" bIns="50917"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marL="1970752" lvl="4" indent="-252295" algn="l" rtl="0" eaLnBrk="1" fontAlgn="base" hangingPunct="1">
              <a:lnSpc>
                <a:spcPct val="85000"/>
              </a:lnSpc>
              <a:spcBef>
                <a:spcPct val="15000"/>
              </a:spcBef>
              <a:spcAft>
                <a:spcPct val="0"/>
              </a:spcAft>
              <a:buChar char="•"/>
            </a:pPr>
            <a:r>
              <a:rPr lang="en-US" dirty="0" smtClean="0"/>
              <a:t>Fifth level</a:t>
            </a:r>
            <a:endParaRPr lang="en-US" dirty="0"/>
          </a:p>
        </p:txBody>
      </p:sp>
      <p:sp>
        <p:nvSpPr>
          <p:cNvPr id="4" name="Date Placeholder 3"/>
          <p:cNvSpPr>
            <a:spLocks noGrp="1"/>
          </p:cNvSpPr>
          <p:nvPr>
            <p:ph type="dt" sz="half" idx="2"/>
          </p:nvPr>
        </p:nvSpPr>
        <p:spPr>
          <a:xfrm>
            <a:off x="338328" y="7260339"/>
            <a:ext cx="2057400" cy="347472"/>
          </a:xfrm>
          <a:prstGeom prst="rect">
            <a:avLst/>
          </a:prstGeom>
        </p:spPr>
        <p:txBody>
          <a:bodyPr vert="horz" lIns="101835" tIns="50917" rIns="101835" bIns="50917" rtlCol="0" anchor="ctr"/>
          <a:lstStyle>
            <a:lvl1pPr algn="l">
              <a:defRPr sz="1600">
                <a:solidFill>
                  <a:srgbClr val="000000"/>
                </a:solidFill>
                <a:latin typeface="Arial" pitchFamily="34" charset="0"/>
                <a:cs typeface="Arial" pitchFamily="34" charset="0"/>
              </a:defRPr>
            </a:lvl1pPr>
          </a:lstStyle>
          <a:p>
            <a:fld id="{D6FBB96D-542B-4156-8D4B-0F7DEF91E2BD}" type="datetime1">
              <a:rPr lang="en-US" smtClean="0"/>
              <a:pPr/>
              <a:t>5/5/2016</a:t>
            </a:fld>
            <a:endParaRPr lang="en-US" dirty="0"/>
          </a:p>
        </p:txBody>
      </p:sp>
      <p:sp>
        <p:nvSpPr>
          <p:cNvPr id="5" name="Footer Placeholder 4"/>
          <p:cNvSpPr>
            <a:spLocks noGrp="1"/>
          </p:cNvSpPr>
          <p:nvPr>
            <p:ph type="ftr" sz="quarter" idx="3"/>
          </p:nvPr>
        </p:nvSpPr>
        <p:spPr>
          <a:xfrm>
            <a:off x="3436620" y="7260340"/>
            <a:ext cx="3185160" cy="356616"/>
          </a:xfrm>
          <a:prstGeom prst="rect">
            <a:avLst/>
          </a:prstGeom>
        </p:spPr>
        <p:txBody>
          <a:bodyPr vert="horz" lIns="101835" tIns="50917" rIns="101835" bIns="50917" rtlCol="0" anchor="ctr"/>
          <a:lstStyle>
            <a:lvl1pPr algn="ctr">
              <a:defRPr sz="1600">
                <a:solidFill>
                  <a:srgbClr val="000000"/>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7360920" y="7260340"/>
            <a:ext cx="2346960" cy="356616"/>
          </a:xfrm>
          <a:prstGeom prst="rect">
            <a:avLst/>
          </a:prstGeom>
        </p:spPr>
        <p:txBody>
          <a:bodyPr vert="horz" lIns="101835" tIns="50917" rIns="101835" bIns="50917" rtlCol="0" anchor="ctr"/>
          <a:lstStyle>
            <a:lvl1pPr algn="r">
              <a:defRPr sz="1600">
                <a:solidFill>
                  <a:srgbClr val="000000"/>
                </a:solidFill>
                <a:latin typeface="Arial" pitchFamily="34" charset="0"/>
                <a:cs typeface="Arial" pitchFamily="34" charset="0"/>
              </a:defRPr>
            </a:lvl1pPr>
          </a:lstStyle>
          <a:p>
            <a:r>
              <a:rPr lang="en-US" dirty="0" smtClean="0"/>
              <a:t>Page </a:t>
            </a:r>
            <a:fld id="{01E16EBA-0216-4FA1-BFEC-225E79399361}" type="slidenum">
              <a:rPr lang="en-US" smtClean="0"/>
              <a:pPr/>
              <a:t>‹#›</a:t>
            </a:fld>
            <a:endParaRPr lang="en-US" dirty="0"/>
          </a:p>
        </p:txBody>
      </p:sp>
      <p:sp>
        <p:nvSpPr>
          <p:cNvPr id="7" name="TextBox 6"/>
          <p:cNvSpPr txBox="1"/>
          <p:nvPr/>
        </p:nvSpPr>
        <p:spPr>
          <a:xfrm>
            <a:off x="0" y="429770"/>
            <a:ext cx="10058400" cy="418563"/>
          </a:xfrm>
          <a:prstGeom prst="rect">
            <a:avLst/>
          </a:prstGeom>
          <a:noFill/>
        </p:spPr>
        <p:txBody>
          <a:bodyPr wrap="square" lIns="101835" tIns="50917" rIns="101835" bIns="50917" rtlCol="0">
            <a:spAutoFit/>
          </a:bodyPr>
          <a:lstStyle/>
          <a:p>
            <a:pPr algn="ctr"/>
            <a:r>
              <a:rPr lang="en-US" b="1" dirty="0" smtClean="0">
                <a:solidFill>
                  <a:srgbClr val="000000"/>
                </a:solidFill>
                <a:latin typeface="Arial" pitchFamily="34" charset="0"/>
                <a:cs typeface="Arial" pitchFamily="34" charset="0"/>
              </a:rPr>
              <a:t>PRELIMINARY</a:t>
            </a:r>
            <a:endParaRPr lang="en-US" b="1" dirty="0">
              <a:solidFill>
                <a:srgbClr val="000000"/>
              </a:solidFill>
              <a:latin typeface="Arial" pitchFamily="34" charset="0"/>
              <a:cs typeface="Arial" pitchFamily="34" charset="0"/>
            </a:endParaRPr>
          </a:p>
        </p:txBody>
      </p:sp>
      <p:cxnSp>
        <p:nvCxnSpPr>
          <p:cNvPr id="14" name="Straight Connector 13"/>
          <p:cNvCxnSpPr/>
          <p:nvPr/>
        </p:nvCxnSpPr>
        <p:spPr>
          <a:xfrm>
            <a:off x="347476" y="1033272"/>
            <a:ext cx="9372600" cy="0"/>
          </a:xfrm>
          <a:prstGeom prst="line">
            <a:avLst/>
          </a:prstGeom>
          <a:ln w="317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29184" y="7251192"/>
            <a:ext cx="9372600" cy="0"/>
          </a:xfrm>
          <a:prstGeom prst="line">
            <a:avLst/>
          </a:prstGeom>
          <a:ln w="31750">
            <a:solidFill>
              <a:srgbClr val="000000"/>
            </a:solidFill>
          </a:ln>
        </p:spPr>
        <p:style>
          <a:lnRef idx="1">
            <a:schemeClr val="accent1"/>
          </a:lnRef>
          <a:fillRef idx="0">
            <a:schemeClr val="accent1"/>
          </a:fillRef>
          <a:effectRef idx="0">
            <a:schemeClr val="accent1"/>
          </a:effectRef>
          <a:fontRef idx="minor">
            <a:schemeClr val="tx1"/>
          </a:fontRef>
        </p:style>
      </p:cxnSp>
      <p:pic>
        <p:nvPicPr>
          <p:cNvPr id="11" name="Picture 10" descr="GAO Logo"/>
          <p:cNvPicPr>
            <a:picLocks noChangeAspect="1"/>
          </p:cNvPicPr>
          <p:nvPr/>
        </p:nvPicPr>
        <p:blipFill>
          <a:blip r:embed="rId16" cstate="print"/>
          <a:stretch>
            <a:fillRect/>
          </a:stretch>
        </p:blipFill>
        <p:spPr>
          <a:xfrm>
            <a:off x="338332" y="533404"/>
            <a:ext cx="1328931" cy="457201"/>
          </a:xfrm>
          <a:prstGeom prst="rect">
            <a:avLst/>
          </a:prstGeom>
        </p:spPr>
      </p:pic>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hf hdr="0" ftr="0" dt="0"/>
  <p:txStyles>
    <p:titleStyle>
      <a:lvl1pPr algn="l" defTabSz="1018348" rtl="0" eaLnBrk="1" latinLnBrk="0" hangingPunct="1">
        <a:spcBef>
          <a:spcPct val="0"/>
        </a:spcBef>
        <a:buNone/>
        <a:defRPr sz="3600" b="1" kern="1200">
          <a:solidFill>
            <a:srgbClr val="000000"/>
          </a:solidFill>
          <a:latin typeface="Arial" pitchFamily="34" charset="0"/>
          <a:ea typeface="+mj-ea"/>
          <a:cs typeface="Arial" pitchFamily="34" charset="0"/>
        </a:defRPr>
      </a:lvl1pPr>
    </p:titleStyle>
    <p:bodyStyle>
      <a:lvl1pPr marL="381880" indent="-381880" algn="l" defTabSz="1018348" rtl="0" eaLnBrk="1" fontAlgn="base" latinLnBrk="0" hangingPunct="1">
        <a:spcBef>
          <a:spcPts val="750"/>
        </a:spcBef>
        <a:spcAft>
          <a:spcPct val="0"/>
        </a:spcAft>
        <a:buFont typeface="Arial" pitchFamily="34" charset="0"/>
        <a:buChar char="•"/>
        <a:defRPr lang="en-US" sz="2500" kern="1200" dirty="0" smtClean="0">
          <a:solidFill>
            <a:srgbClr val="000000"/>
          </a:solidFill>
          <a:latin typeface="Arial" pitchFamily="34" charset="0"/>
          <a:ea typeface="+mn-ea"/>
          <a:cs typeface="Arial" pitchFamily="34" charset="0"/>
        </a:defRPr>
      </a:lvl1pPr>
      <a:lvl2pPr marL="827407" indent="-318233" algn="l" defTabSz="1018348" rtl="0" eaLnBrk="1" fontAlgn="base" latinLnBrk="0" hangingPunct="1">
        <a:lnSpc>
          <a:spcPct val="85000"/>
        </a:lnSpc>
        <a:spcBef>
          <a:spcPts val="750"/>
        </a:spcBef>
        <a:spcAft>
          <a:spcPct val="0"/>
        </a:spcAft>
        <a:buFont typeface="Arial" pitchFamily="34" charset="0"/>
        <a:buChar char="•"/>
        <a:defRPr lang="en-US" sz="2500" kern="1200" dirty="0" smtClean="0">
          <a:solidFill>
            <a:srgbClr val="000000"/>
          </a:solidFill>
          <a:latin typeface="Arial" pitchFamily="34" charset="0"/>
          <a:ea typeface="+mn-ea"/>
          <a:cs typeface="Arial" pitchFamily="34" charset="0"/>
        </a:defRPr>
      </a:lvl2pPr>
      <a:lvl3pPr marL="1272936" indent="-254586" algn="l" defTabSz="1018348" rtl="0" eaLnBrk="1" fontAlgn="base" latinLnBrk="0" hangingPunct="1">
        <a:lnSpc>
          <a:spcPct val="85000"/>
        </a:lnSpc>
        <a:spcBef>
          <a:spcPts val="750"/>
        </a:spcBef>
        <a:spcAft>
          <a:spcPct val="0"/>
        </a:spcAft>
        <a:buFont typeface="Arial" pitchFamily="34" charset="0"/>
        <a:buChar char="•"/>
        <a:defRPr lang="en-US" sz="2500" kern="1200" dirty="0" smtClean="0">
          <a:solidFill>
            <a:srgbClr val="000000"/>
          </a:solidFill>
          <a:latin typeface="Arial" pitchFamily="34" charset="0"/>
          <a:ea typeface="+mn-ea"/>
          <a:cs typeface="Arial" pitchFamily="34" charset="0"/>
        </a:defRPr>
      </a:lvl3pPr>
      <a:lvl4pPr marL="1782108" indent="-254586" algn="l" defTabSz="1018348" rtl="0" eaLnBrk="1" fontAlgn="base" latinLnBrk="0" hangingPunct="1">
        <a:lnSpc>
          <a:spcPct val="85000"/>
        </a:lnSpc>
        <a:spcBef>
          <a:spcPts val="450"/>
        </a:spcBef>
        <a:spcAft>
          <a:spcPct val="0"/>
        </a:spcAft>
        <a:buFont typeface="Arial" pitchFamily="34" charset="0"/>
        <a:buChar char="•"/>
        <a:defRPr lang="en-US" sz="2500" kern="1200" dirty="0" smtClean="0">
          <a:solidFill>
            <a:srgbClr val="000000"/>
          </a:solidFill>
          <a:latin typeface="Arial" pitchFamily="34" charset="0"/>
          <a:ea typeface="+mn-ea"/>
          <a:cs typeface="Arial" pitchFamily="34" charset="0"/>
        </a:defRPr>
      </a:lvl4pPr>
      <a:lvl5pPr marL="2291283" indent="-254586" algn="l" defTabSz="1018348" rtl="0" eaLnBrk="1" fontAlgn="base" latinLnBrk="0" hangingPunct="1">
        <a:spcBef>
          <a:spcPts val="450"/>
        </a:spcBef>
        <a:spcAft>
          <a:spcPct val="0"/>
        </a:spcAft>
        <a:buFont typeface="Arial" pitchFamily="34" charset="0"/>
        <a:buChar char="•"/>
        <a:defRPr lang="en-US" sz="1800" kern="1200" dirty="0" smtClean="0">
          <a:solidFill>
            <a:srgbClr val="000000"/>
          </a:solidFill>
          <a:latin typeface="Arial" pitchFamily="34" charset="0"/>
          <a:ea typeface="+mn-ea"/>
          <a:cs typeface="Arial" pitchFamily="34" charset="0"/>
        </a:defRPr>
      </a:lvl5pPr>
      <a:lvl6pPr marL="2800457" indent="-254586" algn="l" defTabSz="1018348"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9632" indent="-254586" algn="l" defTabSz="1018348"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18805" indent="-254586" algn="l" defTabSz="1018348"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7978" indent="-254586" algn="l" defTabSz="1018348"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18348" rtl="0" eaLnBrk="1" latinLnBrk="0" hangingPunct="1">
        <a:defRPr sz="2000" kern="1200">
          <a:solidFill>
            <a:schemeClr val="tx1"/>
          </a:solidFill>
          <a:latin typeface="+mn-lt"/>
          <a:ea typeface="+mn-ea"/>
          <a:cs typeface="+mn-cs"/>
        </a:defRPr>
      </a:lvl1pPr>
      <a:lvl2pPr marL="509174" algn="l" defTabSz="1018348" rtl="0" eaLnBrk="1" latinLnBrk="0" hangingPunct="1">
        <a:defRPr sz="2000" kern="1200">
          <a:solidFill>
            <a:schemeClr val="tx1"/>
          </a:solidFill>
          <a:latin typeface="+mn-lt"/>
          <a:ea typeface="+mn-ea"/>
          <a:cs typeface="+mn-cs"/>
        </a:defRPr>
      </a:lvl2pPr>
      <a:lvl3pPr marL="1018348" algn="l" defTabSz="1018348" rtl="0" eaLnBrk="1" latinLnBrk="0" hangingPunct="1">
        <a:defRPr sz="2000" kern="1200">
          <a:solidFill>
            <a:schemeClr val="tx1"/>
          </a:solidFill>
          <a:latin typeface="+mn-lt"/>
          <a:ea typeface="+mn-ea"/>
          <a:cs typeface="+mn-cs"/>
        </a:defRPr>
      </a:lvl3pPr>
      <a:lvl4pPr marL="1527523" algn="l" defTabSz="1018348" rtl="0" eaLnBrk="1" latinLnBrk="0" hangingPunct="1">
        <a:defRPr sz="2000" kern="1200">
          <a:solidFill>
            <a:schemeClr val="tx1"/>
          </a:solidFill>
          <a:latin typeface="+mn-lt"/>
          <a:ea typeface="+mn-ea"/>
          <a:cs typeface="+mn-cs"/>
        </a:defRPr>
      </a:lvl4pPr>
      <a:lvl5pPr marL="2036696" algn="l" defTabSz="1018348" rtl="0" eaLnBrk="1" latinLnBrk="0" hangingPunct="1">
        <a:defRPr sz="2000" kern="1200">
          <a:solidFill>
            <a:schemeClr val="tx1"/>
          </a:solidFill>
          <a:latin typeface="+mn-lt"/>
          <a:ea typeface="+mn-ea"/>
          <a:cs typeface="+mn-cs"/>
        </a:defRPr>
      </a:lvl5pPr>
      <a:lvl6pPr marL="2545871" algn="l" defTabSz="1018348" rtl="0" eaLnBrk="1" latinLnBrk="0" hangingPunct="1">
        <a:defRPr sz="2000" kern="1200">
          <a:solidFill>
            <a:schemeClr val="tx1"/>
          </a:solidFill>
          <a:latin typeface="+mn-lt"/>
          <a:ea typeface="+mn-ea"/>
          <a:cs typeface="+mn-cs"/>
        </a:defRPr>
      </a:lvl6pPr>
      <a:lvl7pPr marL="3055043" algn="l" defTabSz="1018348" rtl="0" eaLnBrk="1" latinLnBrk="0" hangingPunct="1">
        <a:defRPr sz="2000" kern="1200">
          <a:solidFill>
            <a:schemeClr val="tx1"/>
          </a:solidFill>
          <a:latin typeface="+mn-lt"/>
          <a:ea typeface="+mn-ea"/>
          <a:cs typeface="+mn-cs"/>
        </a:defRPr>
      </a:lvl7pPr>
      <a:lvl8pPr marL="3564219" algn="l" defTabSz="1018348" rtl="0" eaLnBrk="1" latinLnBrk="0" hangingPunct="1">
        <a:defRPr sz="2000" kern="1200">
          <a:solidFill>
            <a:schemeClr val="tx1"/>
          </a:solidFill>
          <a:latin typeface="+mn-lt"/>
          <a:ea typeface="+mn-ea"/>
          <a:cs typeface="+mn-cs"/>
        </a:defRPr>
      </a:lvl8pPr>
      <a:lvl9pPr marL="4073390" algn="l" defTabSz="1018348" rtl="0" eaLnBrk="1" latinLnBrk="0" hangingPunct="1">
        <a:defRPr sz="20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9184" y="1124715"/>
            <a:ext cx="9372600" cy="1033272"/>
          </a:xfrm>
          <a:prstGeom prst="rect">
            <a:avLst/>
          </a:prstGeom>
        </p:spPr>
        <p:txBody>
          <a:bodyPr vert="horz" lIns="101835" tIns="50917" rIns="101835" bIns="50917"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29184" y="2377440"/>
            <a:ext cx="9372600" cy="4791456"/>
          </a:xfrm>
          <a:prstGeom prst="rect">
            <a:avLst/>
          </a:prstGeom>
        </p:spPr>
        <p:txBody>
          <a:bodyPr vert="horz" lIns="101835" tIns="50917" rIns="101835" bIns="50917"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marL="1970752" lvl="4" indent="-252295" algn="l" rtl="0" eaLnBrk="1" fontAlgn="base" hangingPunct="1">
              <a:lnSpc>
                <a:spcPct val="85000"/>
              </a:lnSpc>
              <a:spcBef>
                <a:spcPct val="15000"/>
              </a:spcBef>
              <a:spcAft>
                <a:spcPct val="0"/>
              </a:spcAft>
              <a:buChar char="•"/>
            </a:pPr>
            <a:r>
              <a:rPr lang="en-US" dirty="0" smtClean="0"/>
              <a:t>Fifth level</a:t>
            </a:r>
            <a:endParaRPr lang="en-US" dirty="0"/>
          </a:p>
        </p:txBody>
      </p:sp>
      <p:sp>
        <p:nvSpPr>
          <p:cNvPr id="4" name="Date Placeholder 3"/>
          <p:cNvSpPr>
            <a:spLocks noGrp="1"/>
          </p:cNvSpPr>
          <p:nvPr>
            <p:ph type="dt" sz="half" idx="2"/>
          </p:nvPr>
        </p:nvSpPr>
        <p:spPr>
          <a:xfrm>
            <a:off x="338328" y="7260339"/>
            <a:ext cx="2057400" cy="347472"/>
          </a:xfrm>
          <a:prstGeom prst="rect">
            <a:avLst/>
          </a:prstGeom>
        </p:spPr>
        <p:txBody>
          <a:bodyPr vert="horz" lIns="101835" tIns="50917" rIns="101835" bIns="50917" rtlCol="0" anchor="ctr"/>
          <a:lstStyle>
            <a:lvl1pPr algn="l">
              <a:defRPr sz="1600">
                <a:solidFill>
                  <a:srgbClr val="000000"/>
                </a:solidFill>
                <a:latin typeface="Arial" pitchFamily="34" charset="0"/>
                <a:cs typeface="Arial" pitchFamily="34" charset="0"/>
              </a:defRPr>
            </a:lvl1pPr>
          </a:lstStyle>
          <a:p>
            <a:fld id="{DB480E19-26EA-4967-B15A-AE7D54F13896}" type="datetime1">
              <a:rPr lang="en-US" smtClean="0"/>
              <a:pPr/>
              <a:t>5/5/2016</a:t>
            </a:fld>
            <a:endParaRPr lang="en-US" dirty="0"/>
          </a:p>
        </p:txBody>
      </p:sp>
      <p:sp>
        <p:nvSpPr>
          <p:cNvPr id="5" name="Footer Placeholder 4"/>
          <p:cNvSpPr>
            <a:spLocks noGrp="1"/>
          </p:cNvSpPr>
          <p:nvPr>
            <p:ph type="ftr" sz="quarter" idx="3"/>
          </p:nvPr>
        </p:nvSpPr>
        <p:spPr>
          <a:xfrm>
            <a:off x="3436620" y="7260340"/>
            <a:ext cx="3185160" cy="356616"/>
          </a:xfrm>
          <a:prstGeom prst="rect">
            <a:avLst/>
          </a:prstGeom>
        </p:spPr>
        <p:txBody>
          <a:bodyPr vert="horz" lIns="101835" tIns="50917" rIns="101835" bIns="50917" rtlCol="0" anchor="ctr"/>
          <a:lstStyle>
            <a:lvl1pPr algn="ctr">
              <a:defRPr sz="1600">
                <a:solidFill>
                  <a:srgbClr val="000000"/>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7360920" y="7260340"/>
            <a:ext cx="2346960" cy="356616"/>
          </a:xfrm>
          <a:prstGeom prst="rect">
            <a:avLst/>
          </a:prstGeom>
        </p:spPr>
        <p:txBody>
          <a:bodyPr vert="horz" lIns="101835" tIns="50917" rIns="101835" bIns="50917" rtlCol="0" anchor="ctr"/>
          <a:lstStyle>
            <a:lvl1pPr algn="r">
              <a:defRPr sz="1600">
                <a:solidFill>
                  <a:srgbClr val="000000"/>
                </a:solidFill>
                <a:latin typeface="Arial" pitchFamily="34" charset="0"/>
                <a:cs typeface="Arial" pitchFamily="34" charset="0"/>
              </a:defRPr>
            </a:lvl1pPr>
          </a:lstStyle>
          <a:p>
            <a:r>
              <a:rPr lang="en-US" smtClean="0"/>
              <a:t>Page </a:t>
            </a:r>
            <a:fld id="{01E16EBA-0216-4FA1-BFEC-225E79399361}" type="slidenum">
              <a:rPr lang="en-US" smtClean="0"/>
              <a:pPr/>
              <a:t>‹#›</a:t>
            </a:fld>
            <a:endParaRPr lang="en-US" dirty="0"/>
          </a:p>
        </p:txBody>
      </p:sp>
      <p:cxnSp>
        <p:nvCxnSpPr>
          <p:cNvPr id="14" name="Straight Connector 13"/>
          <p:cNvCxnSpPr/>
          <p:nvPr/>
        </p:nvCxnSpPr>
        <p:spPr>
          <a:xfrm>
            <a:off x="347476" y="1033272"/>
            <a:ext cx="9372600" cy="0"/>
          </a:xfrm>
          <a:prstGeom prst="line">
            <a:avLst/>
          </a:prstGeom>
          <a:ln w="317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29184" y="7251192"/>
            <a:ext cx="9372600" cy="0"/>
          </a:xfrm>
          <a:prstGeom prst="line">
            <a:avLst/>
          </a:prstGeom>
          <a:ln w="31750">
            <a:solidFill>
              <a:srgbClr val="000000"/>
            </a:solidFill>
          </a:ln>
        </p:spPr>
        <p:style>
          <a:lnRef idx="1">
            <a:schemeClr val="accent1"/>
          </a:lnRef>
          <a:fillRef idx="0">
            <a:schemeClr val="accent1"/>
          </a:fillRef>
          <a:effectRef idx="0">
            <a:schemeClr val="accent1"/>
          </a:effectRef>
          <a:fontRef idx="minor">
            <a:schemeClr val="tx1"/>
          </a:fontRef>
        </p:style>
      </p:cxnSp>
      <p:pic>
        <p:nvPicPr>
          <p:cNvPr id="10" name="Picture 9" descr="GAO Logo"/>
          <p:cNvPicPr>
            <a:picLocks noChangeAspect="1"/>
          </p:cNvPicPr>
          <p:nvPr/>
        </p:nvPicPr>
        <p:blipFill>
          <a:blip r:embed="rId16" cstate="print"/>
          <a:stretch>
            <a:fillRect/>
          </a:stretch>
        </p:blipFill>
        <p:spPr>
          <a:xfrm>
            <a:off x="338332" y="533404"/>
            <a:ext cx="1328931" cy="457201"/>
          </a:xfrm>
          <a:prstGeom prst="rect">
            <a:avLst/>
          </a:prstGeom>
        </p:spPr>
      </p:pic>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Lst>
  <p:hf hdr="0" ftr="0" dt="0"/>
  <p:txStyles>
    <p:titleStyle>
      <a:lvl1pPr algn="l" defTabSz="1018348" rtl="0" eaLnBrk="1" latinLnBrk="0" hangingPunct="1">
        <a:spcBef>
          <a:spcPct val="0"/>
        </a:spcBef>
        <a:buNone/>
        <a:defRPr sz="3600" b="1" kern="1200">
          <a:solidFill>
            <a:srgbClr val="000000"/>
          </a:solidFill>
          <a:latin typeface="Arial" pitchFamily="34" charset="0"/>
          <a:ea typeface="+mj-ea"/>
          <a:cs typeface="Arial" pitchFamily="34" charset="0"/>
        </a:defRPr>
      </a:lvl1pPr>
    </p:titleStyle>
    <p:bodyStyle>
      <a:lvl1pPr marL="381880" indent="-381880" algn="l" defTabSz="1018348" rtl="0" eaLnBrk="1" fontAlgn="base" latinLnBrk="0" hangingPunct="1">
        <a:spcBef>
          <a:spcPts val="750"/>
        </a:spcBef>
        <a:spcAft>
          <a:spcPct val="0"/>
        </a:spcAft>
        <a:buFont typeface="Arial" pitchFamily="34" charset="0"/>
        <a:buChar char="•"/>
        <a:defRPr lang="en-US" sz="2500" kern="1200" dirty="0" smtClean="0">
          <a:solidFill>
            <a:srgbClr val="000000"/>
          </a:solidFill>
          <a:latin typeface="Arial" pitchFamily="34" charset="0"/>
          <a:ea typeface="+mn-ea"/>
          <a:cs typeface="Arial" pitchFamily="34" charset="0"/>
        </a:defRPr>
      </a:lvl1pPr>
      <a:lvl2pPr marL="827407" indent="-318233" algn="l" defTabSz="1018348" rtl="0" eaLnBrk="1" fontAlgn="base" latinLnBrk="0" hangingPunct="1">
        <a:lnSpc>
          <a:spcPct val="85000"/>
        </a:lnSpc>
        <a:spcBef>
          <a:spcPts val="750"/>
        </a:spcBef>
        <a:spcAft>
          <a:spcPct val="0"/>
        </a:spcAft>
        <a:buFont typeface="Arial" pitchFamily="34" charset="0"/>
        <a:buChar char="•"/>
        <a:defRPr lang="en-US" sz="2500" kern="1200" dirty="0" smtClean="0">
          <a:solidFill>
            <a:srgbClr val="000000"/>
          </a:solidFill>
          <a:latin typeface="Arial" pitchFamily="34" charset="0"/>
          <a:ea typeface="+mn-ea"/>
          <a:cs typeface="Arial" pitchFamily="34" charset="0"/>
        </a:defRPr>
      </a:lvl2pPr>
      <a:lvl3pPr marL="1272936" indent="-254586" algn="l" defTabSz="1018348" rtl="0" eaLnBrk="1" fontAlgn="base" latinLnBrk="0" hangingPunct="1">
        <a:lnSpc>
          <a:spcPct val="85000"/>
        </a:lnSpc>
        <a:spcBef>
          <a:spcPts val="750"/>
        </a:spcBef>
        <a:spcAft>
          <a:spcPct val="0"/>
        </a:spcAft>
        <a:buFont typeface="Arial" pitchFamily="34" charset="0"/>
        <a:buChar char="•"/>
        <a:defRPr lang="en-US" sz="2500" kern="1200" dirty="0" smtClean="0">
          <a:solidFill>
            <a:srgbClr val="000000"/>
          </a:solidFill>
          <a:latin typeface="Arial" pitchFamily="34" charset="0"/>
          <a:ea typeface="+mn-ea"/>
          <a:cs typeface="Arial" pitchFamily="34" charset="0"/>
        </a:defRPr>
      </a:lvl3pPr>
      <a:lvl4pPr marL="1782108" indent="-254586" algn="l" defTabSz="1018348" rtl="0" eaLnBrk="1" fontAlgn="base" latinLnBrk="0" hangingPunct="1">
        <a:lnSpc>
          <a:spcPct val="85000"/>
        </a:lnSpc>
        <a:spcBef>
          <a:spcPts val="450"/>
        </a:spcBef>
        <a:spcAft>
          <a:spcPct val="0"/>
        </a:spcAft>
        <a:buFont typeface="Arial" pitchFamily="34" charset="0"/>
        <a:buChar char="•"/>
        <a:defRPr lang="en-US" sz="2500" kern="1200" dirty="0" smtClean="0">
          <a:solidFill>
            <a:srgbClr val="000000"/>
          </a:solidFill>
          <a:latin typeface="Arial" pitchFamily="34" charset="0"/>
          <a:ea typeface="+mn-ea"/>
          <a:cs typeface="Arial" pitchFamily="34" charset="0"/>
        </a:defRPr>
      </a:lvl4pPr>
      <a:lvl5pPr marL="2291283" indent="-254586" algn="l" defTabSz="1018348" rtl="0" eaLnBrk="1" fontAlgn="base" latinLnBrk="0" hangingPunct="1">
        <a:spcBef>
          <a:spcPts val="450"/>
        </a:spcBef>
        <a:spcAft>
          <a:spcPct val="0"/>
        </a:spcAft>
        <a:buFont typeface="Arial" pitchFamily="34" charset="0"/>
        <a:buChar char="•"/>
        <a:defRPr lang="en-US" sz="1800" kern="1200" dirty="0" smtClean="0">
          <a:solidFill>
            <a:srgbClr val="000000"/>
          </a:solidFill>
          <a:latin typeface="Arial" pitchFamily="34" charset="0"/>
          <a:ea typeface="+mn-ea"/>
          <a:cs typeface="Arial" pitchFamily="34" charset="0"/>
        </a:defRPr>
      </a:lvl5pPr>
      <a:lvl6pPr marL="2800457" indent="-254586" algn="l" defTabSz="1018348"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9632" indent="-254586" algn="l" defTabSz="1018348"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18805" indent="-254586" algn="l" defTabSz="1018348"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7978" indent="-254586" algn="l" defTabSz="1018348"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18348" rtl="0" eaLnBrk="1" latinLnBrk="0" hangingPunct="1">
        <a:defRPr sz="2000" kern="1200">
          <a:solidFill>
            <a:schemeClr val="tx1"/>
          </a:solidFill>
          <a:latin typeface="+mn-lt"/>
          <a:ea typeface="+mn-ea"/>
          <a:cs typeface="+mn-cs"/>
        </a:defRPr>
      </a:lvl1pPr>
      <a:lvl2pPr marL="509174" algn="l" defTabSz="1018348" rtl="0" eaLnBrk="1" latinLnBrk="0" hangingPunct="1">
        <a:defRPr sz="2000" kern="1200">
          <a:solidFill>
            <a:schemeClr val="tx1"/>
          </a:solidFill>
          <a:latin typeface="+mn-lt"/>
          <a:ea typeface="+mn-ea"/>
          <a:cs typeface="+mn-cs"/>
        </a:defRPr>
      </a:lvl2pPr>
      <a:lvl3pPr marL="1018348" algn="l" defTabSz="1018348" rtl="0" eaLnBrk="1" latinLnBrk="0" hangingPunct="1">
        <a:defRPr sz="2000" kern="1200">
          <a:solidFill>
            <a:schemeClr val="tx1"/>
          </a:solidFill>
          <a:latin typeface="+mn-lt"/>
          <a:ea typeface="+mn-ea"/>
          <a:cs typeface="+mn-cs"/>
        </a:defRPr>
      </a:lvl3pPr>
      <a:lvl4pPr marL="1527523" algn="l" defTabSz="1018348" rtl="0" eaLnBrk="1" latinLnBrk="0" hangingPunct="1">
        <a:defRPr sz="2000" kern="1200">
          <a:solidFill>
            <a:schemeClr val="tx1"/>
          </a:solidFill>
          <a:latin typeface="+mn-lt"/>
          <a:ea typeface="+mn-ea"/>
          <a:cs typeface="+mn-cs"/>
        </a:defRPr>
      </a:lvl4pPr>
      <a:lvl5pPr marL="2036696" algn="l" defTabSz="1018348" rtl="0" eaLnBrk="1" latinLnBrk="0" hangingPunct="1">
        <a:defRPr sz="2000" kern="1200">
          <a:solidFill>
            <a:schemeClr val="tx1"/>
          </a:solidFill>
          <a:latin typeface="+mn-lt"/>
          <a:ea typeface="+mn-ea"/>
          <a:cs typeface="+mn-cs"/>
        </a:defRPr>
      </a:lvl5pPr>
      <a:lvl6pPr marL="2545871" algn="l" defTabSz="1018348" rtl="0" eaLnBrk="1" latinLnBrk="0" hangingPunct="1">
        <a:defRPr sz="2000" kern="1200">
          <a:solidFill>
            <a:schemeClr val="tx1"/>
          </a:solidFill>
          <a:latin typeface="+mn-lt"/>
          <a:ea typeface="+mn-ea"/>
          <a:cs typeface="+mn-cs"/>
        </a:defRPr>
      </a:lvl6pPr>
      <a:lvl7pPr marL="3055043" algn="l" defTabSz="1018348" rtl="0" eaLnBrk="1" latinLnBrk="0" hangingPunct="1">
        <a:defRPr sz="2000" kern="1200">
          <a:solidFill>
            <a:schemeClr val="tx1"/>
          </a:solidFill>
          <a:latin typeface="+mn-lt"/>
          <a:ea typeface="+mn-ea"/>
          <a:cs typeface="+mn-cs"/>
        </a:defRPr>
      </a:lvl7pPr>
      <a:lvl8pPr marL="3564219" algn="l" defTabSz="1018348" rtl="0" eaLnBrk="1" latinLnBrk="0" hangingPunct="1">
        <a:defRPr sz="2000" kern="1200">
          <a:solidFill>
            <a:schemeClr val="tx1"/>
          </a:solidFill>
          <a:latin typeface="+mn-lt"/>
          <a:ea typeface="+mn-ea"/>
          <a:cs typeface="+mn-cs"/>
        </a:defRPr>
      </a:lvl8pPr>
      <a:lvl9pPr marL="4073390" algn="l" defTabSz="1018348" rtl="0" eaLnBrk="1" latinLnBrk="0" hangingPunct="1">
        <a:defRPr sz="20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70560" y="259080"/>
            <a:ext cx="8968740" cy="1122680"/>
          </a:xfrm>
          <a:prstGeom prst="rect">
            <a:avLst/>
          </a:prstGeom>
        </p:spPr>
        <p:txBody>
          <a:bodyPr vert="horz" lIns="101835" tIns="50917" rIns="101835" bIns="50917"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73913" y="1813560"/>
            <a:ext cx="8968740" cy="5129784"/>
          </a:xfrm>
          <a:prstGeom prst="rect">
            <a:avLst/>
          </a:prstGeom>
        </p:spPr>
        <p:txBody>
          <a:bodyPr vert="horz" lIns="101835" tIns="50917" rIns="101835" bIns="50917">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705600" y="7081524"/>
            <a:ext cx="2933700" cy="413808"/>
          </a:xfrm>
          <a:prstGeom prst="rect">
            <a:avLst/>
          </a:prstGeom>
        </p:spPr>
        <p:txBody>
          <a:bodyPr vert="horz" lIns="101835" tIns="50917" rIns="101835" bIns="50917" anchor="ctr" anchorCtr="0"/>
          <a:lstStyle>
            <a:lvl1pPr algn="l" eaLnBrk="1" latinLnBrk="0" hangingPunct="1">
              <a:defRPr kumimoji="0" sz="1600">
                <a:solidFill>
                  <a:schemeClr val="tx2"/>
                </a:solidFill>
              </a:defRPr>
            </a:lvl1pPr>
          </a:lstStyle>
          <a:p>
            <a:fld id="{8AF42813-DF89-412A-93C1-E986CFB5003C}" type="datetime1">
              <a:rPr lang="en-US" smtClean="0">
                <a:solidFill>
                  <a:srgbClr val="1F497D"/>
                </a:solidFill>
              </a:rPr>
              <a:pPr/>
              <a:t>5/5/2016</a:t>
            </a:fld>
            <a:endParaRPr lang="en-US" dirty="0">
              <a:solidFill>
                <a:srgbClr val="1F497D"/>
              </a:solidFill>
            </a:endParaRPr>
          </a:p>
        </p:txBody>
      </p:sp>
      <p:sp>
        <p:nvSpPr>
          <p:cNvPr id="3" name="Footer Placeholder 2"/>
          <p:cNvSpPr>
            <a:spLocks noGrp="1"/>
          </p:cNvSpPr>
          <p:nvPr>
            <p:ph type="ftr" sz="quarter" idx="3"/>
          </p:nvPr>
        </p:nvSpPr>
        <p:spPr>
          <a:xfrm>
            <a:off x="670565" y="7081303"/>
            <a:ext cx="5963191" cy="413808"/>
          </a:xfrm>
          <a:prstGeom prst="rect">
            <a:avLst/>
          </a:prstGeom>
        </p:spPr>
        <p:txBody>
          <a:bodyPr vert="horz" lIns="101835" tIns="50917" rIns="101835" bIns="50917" anchor="ctr"/>
          <a:lstStyle>
            <a:lvl1pPr algn="r" eaLnBrk="1" latinLnBrk="0" hangingPunct="1">
              <a:defRPr kumimoji="0" sz="1600">
                <a:solidFill>
                  <a:schemeClr val="tx2"/>
                </a:solidFill>
              </a:defRPr>
            </a:lvl1pPr>
          </a:lstStyle>
          <a:p>
            <a:endParaRPr lang="en-US" dirty="0">
              <a:solidFill>
                <a:srgbClr val="1F497D"/>
              </a:solidFill>
            </a:endParaRPr>
          </a:p>
        </p:txBody>
      </p:sp>
      <p:sp>
        <p:nvSpPr>
          <p:cNvPr id="7" name="Rectangle 6"/>
          <p:cNvSpPr/>
          <p:nvPr/>
        </p:nvSpPr>
        <p:spPr bwMode="white">
          <a:xfrm>
            <a:off x="0" y="1399032"/>
            <a:ext cx="10058400" cy="3627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1835" tIns="50917" rIns="101835" bIns="50917" anchor="ctr"/>
          <a:lstStyle/>
          <a:p>
            <a:pPr algn="ctr"/>
            <a:endParaRPr lang="en-US" dirty="0">
              <a:solidFill>
                <a:prstClr val="white"/>
              </a:solidFill>
            </a:endParaRPr>
          </a:p>
        </p:txBody>
      </p:sp>
      <p:sp>
        <p:nvSpPr>
          <p:cNvPr id="8" name="Rectangle 7"/>
          <p:cNvSpPr/>
          <p:nvPr/>
        </p:nvSpPr>
        <p:spPr>
          <a:xfrm>
            <a:off x="0" y="1450848"/>
            <a:ext cx="586740" cy="25908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1835" tIns="50917" rIns="101835" bIns="50917" anchor="ctr"/>
          <a:lstStyle/>
          <a:p>
            <a:pPr algn="ctr"/>
            <a:endParaRPr lang="en-US" dirty="0">
              <a:solidFill>
                <a:prstClr val="white"/>
              </a:solidFill>
            </a:endParaRPr>
          </a:p>
        </p:txBody>
      </p:sp>
      <p:sp>
        <p:nvSpPr>
          <p:cNvPr id="9" name="Rectangle 8"/>
          <p:cNvSpPr/>
          <p:nvPr/>
        </p:nvSpPr>
        <p:spPr>
          <a:xfrm>
            <a:off x="649605" y="1450848"/>
            <a:ext cx="9408795" cy="25908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1835" tIns="50917" rIns="101835" bIns="50917" anchor="ctr"/>
          <a:lstStyle/>
          <a:p>
            <a:pPr algn="ctr"/>
            <a:endParaRPr lang="en-US" dirty="0">
              <a:solidFill>
                <a:prstClr val="white"/>
              </a:solidFill>
            </a:endParaRPr>
          </a:p>
        </p:txBody>
      </p:sp>
      <p:sp>
        <p:nvSpPr>
          <p:cNvPr id="23" name="Slide Number Placeholder 22"/>
          <p:cNvSpPr>
            <a:spLocks noGrp="1"/>
          </p:cNvSpPr>
          <p:nvPr>
            <p:ph type="sldNum" sz="quarter" idx="4"/>
          </p:nvPr>
        </p:nvSpPr>
        <p:spPr>
          <a:xfrm>
            <a:off x="0" y="1441856"/>
            <a:ext cx="586740" cy="277073"/>
          </a:xfrm>
          <a:prstGeom prst="rect">
            <a:avLst/>
          </a:prstGeom>
        </p:spPr>
        <p:txBody>
          <a:bodyPr vert="horz" lIns="101835" tIns="50917" rIns="101835" bIns="50917" anchor="ctr" anchorCtr="0">
            <a:normAutofit/>
          </a:bodyPr>
          <a:lstStyle>
            <a:lvl1pPr algn="ctr" eaLnBrk="1" latinLnBrk="0" hangingPunct="1">
              <a:defRPr kumimoji="0" sz="1600" b="1">
                <a:solidFill>
                  <a:srgbClr val="FFFFFF"/>
                </a:solidFill>
              </a:defRPr>
            </a:lvl1pPr>
          </a:lstStyle>
          <a:p>
            <a:fld id="{3438930D-1DA5-4388-9D2C-CCE534411CD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94" r:id="rId1"/>
  </p:sldLayoutIdLst>
  <p:hf hdr="0" ftr="0" dt="0"/>
  <p:txStyles>
    <p:titleStyle>
      <a:lvl1pPr algn="l" rtl="0" eaLnBrk="1" latinLnBrk="0" hangingPunct="1">
        <a:spcBef>
          <a:spcPct val="0"/>
        </a:spcBef>
        <a:buNone/>
        <a:defRPr kumimoji="0" sz="4900" kern="1200">
          <a:solidFill>
            <a:schemeClr val="tx2"/>
          </a:solidFill>
          <a:latin typeface="+mj-lt"/>
          <a:ea typeface="+mj-ea"/>
          <a:cs typeface="+mj-cs"/>
        </a:defRPr>
      </a:lvl1pPr>
    </p:titleStyle>
    <p:bodyStyle>
      <a:lvl1pPr marL="356423" indent="-356423" algn="l" rtl="0" eaLnBrk="1" latinLnBrk="0" hangingPunct="1">
        <a:spcBef>
          <a:spcPts val="780"/>
        </a:spcBef>
        <a:buClr>
          <a:schemeClr val="accent2"/>
        </a:buClr>
        <a:buSzPct val="60000"/>
        <a:buFont typeface="Wingdings"/>
        <a:buChar char=""/>
        <a:defRPr kumimoji="0" sz="3200" kern="1200">
          <a:solidFill>
            <a:schemeClr val="tx1"/>
          </a:solidFill>
          <a:latin typeface="+mn-lt"/>
          <a:ea typeface="+mn-ea"/>
          <a:cs typeface="+mn-cs"/>
        </a:defRPr>
      </a:lvl1pPr>
      <a:lvl2pPr marL="712845" indent="-305505" algn="l" rtl="0" eaLnBrk="1" latinLnBrk="0" hangingPunct="1">
        <a:spcBef>
          <a:spcPts val="613"/>
        </a:spcBef>
        <a:buClr>
          <a:schemeClr val="accent1"/>
        </a:buClr>
        <a:buSzPct val="70000"/>
        <a:buFont typeface="Wingdings 2"/>
        <a:buChar char=""/>
        <a:defRPr kumimoji="0" sz="2900" kern="1200">
          <a:solidFill>
            <a:schemeClr val="tx1"/>
          </a:solidFill>
          <a:latin typeface="+mn-lt"/>
          <a:ea typeface="+mn-ea"/>
          <a:cs typeface="+mn-cs"/>
        </a:defRPr>
      </a:lvl2pPr>
      <a:lvl3pPr marL="1018348" indent="-254586" algn="l" rtl="0" eaLnBrk="1" latinLnBrk="0" hangingPunct="1">
        <a:spcBef>
          <a:spcPts val="557"/>
        </a:spcBef>
        <a:buClr>
          <a:schemeClr val="accent2"/>
        </a:buClr>
        <a:buSzPct val="75000"/>
        <a:buFont typeface="Wingdings"/>
        <a:buChar char=""/>
        <a:defRPr kumimoji="0" sz="2600" kern="1200">
          <a:solidFill>
            <a:schemeClr val="tx1"/>
          </a:solidFill>
          <a:latin typeface="+mn-lt"/>
          <a:ea typeface="+mn-ea"/>
          <a:cs typeface="+mn-cs"/>
        </a:defRPr>
      </a:lvl3pPr>
      <a:lvl4pPr marL="1527523" indent="-254586" algn="l" rtl="0" eaLnBrk="1" latinLnBrk="0" hangingPunct="1">
        <a:spcBef>
          <a:spcPts val="446"/>
        </a:spcBef>
        <a:buClr>
          <a:schemeClr val="accent3"/>
        </a:buClr>
        <a:buSzPct val="75000"/>
        <a:buFont typeface="Wingdings"/>
        <a:buChar char=""/>
        <a:defRPr kumimoji="0" sz="2200" kern="1200">
          <a:solidFill>
            <a:schemeClr val="tx1"/>
          </a:solidFill>
          <a:latin typeface="+mn-lt"/>
          <a:ea typeface="+mn-ea"/>
          <a:cs typeface="+mn-cs"/>
        </a:defRPr>
      </a:lvl4pPr>
      <a:lvl5pPr marL="2036696" indent="-254586" algn="l" rtl="0" eaLnBrk="1" latinLnBrk="0" hangingPunct="1">
        <a:spcBef>
          <a:spcPts val="446"/>
        </a:spcBef>
        <a:buClr>
          <a:schemeClr val="accent4"/>
        </a:buClr>
        <a:buSzPct val="65000"/>
        <a:buFont typeface="Wingdings"/>
        <a:buChar char=""/>
        <a:defRPr kumimoji="0" sz="2200" kern="1200">
          <a:solidFill>
            <a:schemeClr val="tx1"/>
          </a:solidFill>
          <a:latin typeface="+mn-lt"/>
          <a:ea typeface="+mn-ea"/>
          <a:cs typeface="+mn-cs"/>
        </a:defRPr>
      </a:lvl5pPr>
      <a:lvl6pPr marL="2342200" indent="-254586" algn="l" rtl="0" eaLnBrk="1" latinLnBrk="0" hangingPunct="1">
        <a:spcBef>
          <a:spcPct val="20000"/>
        </a:spcBef>
        <a:buClr>
          <a:schemeClr val="accent1"/>
        </a:buClr>
        <a:buFont typeface="Wingdings"/>
        <a:buChar char="§"/>
        <a:defRPr kumimoji="0" sz="2000" kern="1200" baseline="0">
          <a:solidFill>
            <a:schemeClr val="tx1"/>
          </a:solidFill>
          <a:latin typeface="+mn-lt"/>
          <a:ea typeface="+mn-ea"/>
          <a:cs typeface="+mn-cs"/>
        </a:defRPr>
      </a:lvl6pPr>
      <a:lvl7pPr marL="2647705" indent="-254586" algn="l" rtl="0" eaLnBrk="1" latinLnBrk="0" hangingPunct="1">
        <a:spcBef>
          <a:spcPct val="20000"/>
        </a:spcBef>
        <a:buClr>
          <a:schemeClr val="accent2"/>
        </a:buClr>
        <a:buFont typeface="Wingdings"/>
        <a:buChar char="§"/>
        <a:defRPr kumimoji="0" sz="2000" kern="1200" baseline="0">
          <a:solidFill>
            <a:schemeClr val="tx1"/>
          </a:solidFill>
          <a:latin typeface="+mn-lt"/>
          <a:ea typeface="+mn-ea"/>
          <a:cs typeface="+mn-cs"/>
        </a:defRPr>
      </a:lvl7pPr>
      <a:lvl8pPr marL="2953209" indent="-254586" algn="l" rtl="0" eaLnBrk="1" latinLnBrk="0" hangingPunct="1">
        <a:spcBef>
          <a:spcPct val="20000"/>
        </a:spcBef>
        <a:buClr>
          <a:schemeClr val="accent3"/>
        </a:buClr>
        <a:buFont typeface="Wingdings"/>
        <a:buChar char="§"/>
        <a:defRPr kumimoji="0" sz="2000" kern="1200" baseline="0">
          <a:solidFill>
            <a:schemeClr val="tx1"/>
          </a:solidFill>
          <a:latin typeface="+mn-lt"/>
          <a:ea typeface="+mn-ea"/>
          <a:cs typeface="+mn-cs"/>
        </a:defRPr>
      </a:lvl8pPr>
      <a:lvl9pPr marL="3258714" indent="-254586" algn="l" rtl="0" eaLnBrk="1" latinLnBrk="0" hangingPunct="1">
        <a:spcBef>
          <a:spcPct val="20000"/>
        </a:spcBef>
        <a:buClr>
          <a:schemeClr val="accent4"/>
        </a:buClr>
        <a:buFont typeface="Wingdings"/>
        <a:buChar char="§"/>
        <a:defRPr kumimoji="0" sz="20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09174" algn="l" rtl="0" eaLnBrk="1" latinLnBrk="0" hangingPunct="1">
        <a:defRPr kumimoji="0" kern="1200">
          <a:solidFill>
            <a:schemeClr val="tx1"/>
          </a:solidFill>
          <a:latin typeface="+mn-lt"/>
          <a:ea typeface="+mn-ea"/>
          <a:cs typeface="+mn-cs"/>
        </a:defRPr>
      </a:lvl2pPr>
      <a:lvl3pPr marL="1018348" algn="l" rtl="0" eaLnBrk="1" latinLnBrk="0" hangingPunct="1">
        <a:defRPr kumimoji="0" kern="1200">
          <a:solidFill>
            <a:schemeClr val="tx1"/>
          </a:solidFill>
          <a:latin typeface="+mn-lt"/>
          <a:ea typeface="+mn-ea"/>
          <a:cs typeface="+mn-cs"/>
        </a:defRPr>
      </a:lvl3pPr>
      <a:lvl4pPr marL="1527523" algn="l" rtl="0" eaLnBrk="1" latinLnBrk="0" hangingPunct="1">
        <a:defRPr kumimoji="0" kern="1200">
          <a:solidFill>
            <a:schemeClr val="tx1"/>
          </a:solidFill>
          <a:latin typeface="+mn-lt"/>
          <a:ea typeface="+mn-ea"/>
          <a:cs typeface="+mn-cs"/>
        </a:defRPr>
      </a:lvl4pPr>
      <a:lvl5pPr marL="2036696" algn="l" rtl="0" eaLnBrk="1" latinLnBrk="0" hangingPunct="1">
        <a:defRPr kumimoji="0" kern="1200">
          <a:solidFill>
            <a:schemeClr val="tx1"/>
          </a:solidFill>
          <a:latin typeface="+mn-lt"/>
          <a:ea typeface="+mn-ea"/>
          <a:cs typeface="+mn-cs"/>
        </a:defRPr>
      </a:lvl5pPr>
      <a:lvl6pPr marL="2545871" algn="l" rtl="0" eaLnBrk="1" latinLnBrk="0" hangingPunct="1">
        <a:defRPr kumimoji="0" kern="1200">
          <a:solidFill>
            <a:schemeClr val="tx1"/>
          </a:solidFill>
          <a:latin typeface="+mn-lt"/>
          <a:ea typeface="+mn-ea"/>
          <a:cs typeface="+mn-cs"/>
        </a:defRPr>
      </a:lvl6pPr>
      <a:lvl7pPr marL="3055043" algn="l" rtl="0" eaLnBrk="1" latinLnBrk="0" hangingPunct="1">
        <a:defRPr kumimoji="0" kern="1200">
          <a:solidFill>
            <a:schemeClr val="tx1"/>
          </a:solidFill>
          <a:latin typeface="+mn-lt"/>
          <a:ea typeface="+mn-ea"/>
          <a:cs typeface="+mn-cs"/>
        </a:defRPr>
      </a:lvl7pPr>
      <a:lvl8pPr marL="3564219" algn="l" rtl="0" eaLnBrk="1" latinLnBrk="0" hangingPunct="1">
        <a:defRPr kumimoji="0" kern="1200">
          <a:solidFill>
            <a:schemeClr val="tx1"/>
          </a:solidFill>
          <a:latin typeface="+mn-lt"/>
          <a:ea typeface="+mn-ea"/>
          <a:cs typeface="+mn-cs"/>
        </a:defRPr>
      </a:lvl8pPr>
      <a:lvl9pPr marL="407339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129.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126.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129.xml"/><Relationship Id="rId6" Type="http://schemas.openxmlformats.org/officeDocument/2006/relationships/image" Target="../media/image10.png"/><Relationship Id="rId5" Type="http://schemas.openxmlformats.org/officeDocument/2006/relationships/image" Target="../media/image11.png"/><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140.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151.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6.xml"/></Relationships>
</file>

<file path=ppt/slides/_rels/slide2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9.jpeg"/><Relationship Id="rId7"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29.xml"/><Relationship Id="rId6" Type="http://schemas.microsoft.com/office/2007/relationships/hdphoto" Target="../media/hdphoto1.wdp"/><Relationship Id="rId5" Type="http://schemas.openxmlformats.org/officeDocument/2006/relationships/image" Target="../media/image15.png"/><Relationship Id="rId4" Type="http://schemas.openxmlformats.org/officeDocument/2006/relationships/image" Target="../media/image14.jpeg"/></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129.xml"/><Relationship Id="rId5" Type="http://schemas.openxmlformats.org/officeDocument/2006/relationships/image" Target="../media/image10.png"/><Relationship Id="rId4" Type="http://schemas.openxmlformats.org/officeDocument/2006/relationships/image" Target="../media/image16.jpeg"/></Relationships>
</file>

<file path=ppt/slides/_rels/slide2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1.xml"/><Relationship Id="rId1" Type="http://schemas.openxmlformats.org/officeDocument/2006/relationships/slideLayout" Target="../slideLayouts/slideLayout132.xml"/><Relationship Id="rId5" Type="http://schemas.openxmlformats.org/officeDocument/2006/relationships/image" Target="../media/image10.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2.xml"/><Relationship Id="rId1" Type="http://schemas.openxmlformats.org/officeDocument/2006/relationships/slideLayout" Target="../slideLayouts/slideLayout132.xml"/><Relationship Id="rId5" Type="http://schemas.openxmlformats.org/officeDocument/2006/relationships/image" Target="../media/image10.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129.xml"/><Relationship Id="rId6" Type="http://schemas.openxmlformats.org/officeDocument/2006/relationships/image" Target="../media/image11.png"/><Relationship Id="rId5" Type="http://schemas.openxmlformats.org/officeDocument/2006/relationships/image" Target="../media/image19.jpe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4.xml"/><Relationship Id="rId1" Type="http://schemas.openxmlformats.org/officeDocument/2006/relationships/slideLayout" Target="../slideLayouts/slideLayout129.xml"/><Relationship Id="rId5" Type="http://schemas.openxmlformats.org/officeDocument/2006/relationships/image" Target="../media/image10.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127.xml"/><Relationship Id="rId5"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5.xml"/><Relationship Id="rId1" Type="http://schemas.openxmlformats.org/officeDocument/2006/relationships/slideLayout" Target="../slideLayouts/slideLayout174.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6.xml"/><Relationship Id="rId1" Type="http://schemas.openxmlformats.org/officeDocument/2006/relationships/slideLayout" Target="../slideLayouts/slideLayout174.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7.xml"/><Relationship Id="rId1" Type="http://schemas.openxmlformats.org/officeDocument/2006/relationships/slideLayout" Target="../slideLayouts/slideLayout176.xml"/></Relationships>
</file>

<file path=ppt/slides/_rels/slide3.xml.rels><?xml version="1.0" encoding="UTF-8" standalone="yes"?>
<Relationships xmlns="http://schemas.openxmlformats.org/package/2006/relationships"><Relationship Id="rId3" Type="http://schemas.openxmlformats.org/officeDocument/2006/relationships/hyperlink" Target="mailto:DavisBH@goa.gov" TargetMode="External"/><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8.xml"/><Relationship Id="rId1" Type="http://schemas.openxmlformats.org/officeDocument/2006/relationships/slideLayout" Target="../slideLayouts/slideLayout176.xml"/></Relationships>
</file>

<file path=ppt/slides/_rels/slide3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9.xml"/><Relationship Id="rId1" Type="http://schemas.openxmlformats.org/officeDocument/2006/relationships/slideLayout" Target="../slideLayouts/slideLayout176.xml"/></Relationships>
</file>

<file path=ppt/slides/_rels/slide3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0.xml"/><Relationship Id="rId1" Type="http://schemas.openxmlformats.org/officeDocument/2006/relationships/slideLayout" Target="../slideLayouts/slideLayout176.xml"/><Relationship Id="rId4" Type="http://schemas.openxmlformats.org/officeDocument/2006/relationships/image" Target="../media/image24.wmf"/></Relationships>
</file>

<file path=ppt/slides/_rels/slide3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1.xml"/><Relationship Id="rId1" Type="http://schemas.openxmlformats.org/officeDocument/2006/relationships/slideLayout" Target="../slideLayouts/slideLayout176.xml"/></Relationships>
</file>

<file path=ppt/slides/_rels/slide3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2.xml"/><Relationship Id="rId1" Type="http://schemas.openxmlformats.org/officeDocument/2006/relationships/slideLayout" Target="../slideLayouts/slideLayout176.xml"/></Relationships>
</file>

<file path=ppt/slides/_rels/slide3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3.xml"/><Relationship Id="rId1" Type="http://schemas.openxmlformats.org/officeDocument/2006/relationships/slideLayout" Target="../slideLayouts/slideLayout176.xml"/><Relationship Id="rId5" Type="http://schemas.openxmlformats.org/officeDocument/2006/relationships/image" Target="../media/image25.wmf"/><Relationship Id="rId4" Type="http://schemas.openxmlformats.org/officeDocument/2006/relationships/image" Target="../media/image24.wmf"/></Relationships>
</file>

<file path=ppt/slides/_rels/slide3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4.xml"/><Relationship Id="rId1" Type="http://schemas.openxmlformats.org/officeDocument/2006/relationships/slideLayout" Target="../slideLayouts/slideLayout176.xml"/></Relationships>
</file>

<file path=ppt/slides/_rels/slide3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5.xml"/><Relationship Id="rId1" Type="http://schemas.openxmlformats.org/officeDocument/2006/relationships/slideLayout" Target="../slideLayouts/slideLayout176.xml"/></Relationships>
</file>

<file path=ppt/slides/_rels/slide3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6.xml"/><Relationship Id="rId1" Type="http://schemas.openxmlformats.org/officeDocument/2006/relationships/slideLayout" Target="../slideLayouts/slideLayout176.xml"/><Relationship Id="rId4" Type="http://schemas.openxmlformats.org/officeDocument/2006/relationships/image" Target="../media/image26.jpg"/></Relationships>
</file>

<file path=ppt/slides/_rels/slide3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7.xml"/><Relationship Id="rId1" Type="http://schemas.openxmlformats.org/officeDocument/2006/relationships/slideLayout" Target="../slideLayouts/slideLayout176.xml"/></Relationships>
</file>

<file path=ppt/slides/_rels/slide4.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8.xml"/><Relationship Id="rId1" Type="http://schemas.openxmlformats.org/officeDocument/2006/relationships/slideLayout" Target="../slideLayouts/slideLayout174.xml"/><Relationship Id="rId5" Type="http://schemas.openxmlformats.org/officeDocument/2006/relationships/hyperlink" Target="http://www.hudoig.gov/" TargetMode="External"/><Relationship Id="rId4" Type="http://schemas.openxmlformats.org/officeDocument/2006/relationships/hyperlink" Target="mailto:frokosz@hudoig.gov"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4600" y="1048820"/>
            <a:ext cx="7376160" cy="5600903"/>
          </a:xfrm>
        </p:spPr>
        <p:txBody>
          <a:bodyPr>
            <a:normAutofit/>
          </a:bodyPr>
          <a:lstStyle/>
          <a:p>
            <a:pPr>
              <a:spcBef>
                <a:spcPts val="2006"/>
              </a:spcBef>
              <a:spcAft>
                <a:spcPts val="2674"/>
              </a:spcAft>
            </a:pPr>
            <a:r>
              <a:rPr lang="en-US" sz="5600" dirty="0">
                <a:solidFill>
                  <a:schemeClr val="tx1"/>
                </a:solidFill>
              </a:rPr>
              <a:t>IMPROPER PAYMENTS: </a:t>
            </a:r>
            <a:r>
              <a:rPr lang="en-US" sz="4500" dirty="0">
                <a:solidFill>
                  <a:schemeClr val="tx1"/>
                </a:solidFill>
              </a:rPr>
              <a:t/>
            </a:r>
            <a:br>
              <a:rPr lang="en-US" sz="4500" dirty="0">
                <a:solidFill>
                  <a:schemeClr val="tx1"/>
                </a:solidFill>
              </a:rPr>
            </a:br>
            <a:r>
              <a:rPr lang="en-US" sz="1300" dirty="0">
                <a:solidFill>
                  <a:schemeClr val="tx1"/>
                </a:solidFill>
              </a:rPr>
              <a:t> </a:t>
            </a:r>
            <a:r>
              <a:rPr lang="en-US" sz="4500" dirty="0">
                <a:solidFill>
                  <a:schemeClr val="tx1"/>
                </a:solidFill>
              </a:rPr>
              <a:t/>
            </a:r>
            <a:br>
              <a:rPr lang="en-US" sz="4500" dirty="0">
                <a:solidFill>
                  <a:schemeClr val="tx1"/>
                </a:solidFill>
              </a:rPr>
            </a:br>
            <a:r>
              <a:rPr lang="en-US" sz="2700" dirty="0">
                <a:solidFill>
                  <a:schemeClr val="tx1"/>
                </a:solidFill>
              </a:rPr>
              <a:t/>
            </a:r>
            <a:br>
              <a:rPr lang="en-US" sz="2700" dirty="0">
                <a:solidFill>
                  <a:schemeClr val="tx1"/>
                </a:solidFill>
              </a:rPr>
            </a:br>
            <a:r>
              <a:rPr lang="en-US" sz="2700" dirty="0">
                <a:solidFill>
                  <a:schemeClr val="tx1"/>
                </a:solidFill>
              </a:rPr>
              <a:t/>
            </a:r>
            <a:br>
              <a:rPr lang="en-US" sz="2700" dirty="0">
                <a:solidFill>
                  <a:schemeClr val="tx1"/>
                </a:solidFill>
              </a:rPr>
            </a:br>
            <a:r>
              <a:rPr lang="en-US" sz="2700" dirty="0">
                <a:solidFill>
                  <a:schemeClr val="tx1"/>
                </a:solidFill>
              </a:rPr>
              <a:t>Emerging Strategies in Federal Financial Management</a:t>
            </a:r>
            <a:br>
              <a:rPr lang="en-US" sz="2700" dirty="0">
                <a:solidFill>
                  <a:schemeClr val="tx1"/>
                </a:solidFill>
              </a:rPr>
            </a:br>
            <a:r>
              <a:rPr lang="en-US" sz="2700" dirty="0">
                <a:solidFill>
                  <a:schemeClr val="tx1"/>
                </a:solidFill>
              </a:rPr>
              <a:t/>
            </a:r>
            <a:br>
              <a:rPr lang="en-US" sz="2700" dirty="0">
                <a:solidFill>
                  <a:schemeClr val="tx1"/>
                </a:solidFill>
              </a:rPr>
            </a:br>
            <a:r>
              <a:rPr lang="en-US" sz="2700" dirty="0"/>
              <a:t/>
            </a:r>
            <a:br>
              <a:rPr lang="en-US" sz="2700" dirty="0"/>
            </a:br>
            <a:r>
              <a:rPr lang="en-US" sz="2700" dirty="0">
                <a:solidFill>
                  <a:schemeClr val="tx1"/>
                </a:solidFill>
              </a:rPr>
              <a:t>MAY 9, 2016</a:t>
            </a:r>
            <a:br>
              <a:rPr lang="en-US" sz="2700" dirty="0">
                <a:solidFill>
                  <a:schemeClr val="tx1"/>
                </a:solidFill>
              </a:rPr>
            </a:br>
            <a:r>
              <a:rPr lang="en-US" sz="2700" dirty="0">
                <a:solidFill>
                  <a:schemeClr val="tx1"/>
                </a:solidFill>
              </a:rPr>
              <a:t/>
            </a:r>
            <a:br>
              <a:rPr lang="en-US" sz="2700" dirty="0">
                <a:solidFill>
                  <a:schemeClr val="tx1"/>
                </a:solidFill>
              </a:rPr>
            </a:br>
            <a:endParaRPr lang="en-US" sz="2500" dirty="0">
              <a:solidFill>
                <a:schemeClr val="tx1"/>
              </a:solidFill>
            </a:endParaRPr>
          </a:p>
        </p:txBody>
      </p:sp>
      <p:sp>
        <p:nvSpPr>
          <p:cNvPr id="3" name="Subtitle 2"/>
          <p:cNvSpPr>
            <a:spLocks noGrp="1"/>
          </p:cNvSpPr>
          <p:nvPr>
            <p:ph type="subTitle" idx="1"/>
          </p:nvPr>
        </p:nvSpPr>
        <p:spPr/>
        <p:txBody>
          <a:bodyPr>
            <a:normAutofit fontScale="92500" lnSpcReduction="20000"/>
          </a:bodyPr>
          <a:lstStyle/>
          <a:p>
            <a:r>
              <a:rPr lang="en-US" dirty="0" smtClean="0">
                <a:solidFill>
                  <a:schemeClr val="tx1"/>
                </a:solidFill>
              </a:rPr>
              <a:t>2016 JFMIP Federal Financial Management Conference</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4343401"/>
            <a:ext cx="9829800" cy="2667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5" name="Content Placeholder 1"/>
          <p:cNvSpPr>
            <a:spLocks noGrp="1"/>
          </p:cNvSpPr>
          <p:nvPr>
            <p:ph sz="quarter" idx="13"/>
          </p:nvPr>
        </p:nvSpPr>
        <p:spPr>
          <a:xfrm>
            <a:off x="228600" y="2444737"/>
            <a:ext cx="9601200" cy="5920852"/>
          </a:xfrm>
          <a:noFill/>
        </p:spPr>
        <p:txBody>
          <a:bodyPr/>
          <a:lstStyle/>
          <a:p>
            <a:pPr marL="0" indent="0"/>
            <a:r>
              <a:rPr lang="en-US" sz="2500" dirty="0">
                <a:solidFill>
                  <a:schemeClr val="tx1"/>
                </a:solidFill>
              </a:rPr>
              <a:t>Agencies conduct their own risk assessments to determine which programs are susceptible to significant improper payments</a:t>
            </a:r>
          </a:p>
          <a:p>
            <a:pPr marL="0" indent="0"/>
            <a:endParaRPr lang="en-US" sz="1100" b="0" dirty="0"/>
          </a:p>
          <a:p>
            <a:pPr marL="788544" lvl="1" indent="-342859">
              <a:buFont typeface="Courier New" panose="02070309020205020404" pitchFamily="49" charset="0"/>
              <a:buChar char="o"/>
            </a:pPr>
            <a:r>
              <a:rPr lang="en-US" sz="2000" b="0" dirty="0"/>
              <a:t>Issues related to certain agencies’ risk assessments call into question whether these agencies are identifying all programs susceptible to significant improper payments</a:t>
            </a:r>
          </a:p>
          <a:p>
            <a:pPr marL="342859" indent="-342859">
              <a:buFont typeface="Arial" panose="020B0604020202020204" pitchFamily="34" charset="0"/>
              <a:buChar char="•"/>
            </a:pPr>
            <a:endParaRPr lang="en-US" sz="2000" b="0" dirty="0"/>
          </a:p>
          <a:p>
            <a:pPr marL="0" indent="0"/>
            <a:r>
              <a:rPr lang="en-US" sz="2500" dirty="0">
                <a:solidFill>
                  <a:schemeClr val="tx1"/>
                </a:solidFill>
              </a:rPr>
              <a:t>Example: Additional Child Tax Credit program </a:t>
            </a:r>
            <a:r>
              <a:rPr lang="en-US" sz="2300" dirty="0">
                <a:solidFill>
                  <a:schemeClr val="tx1"/>
                </a:solidFill>
              </a:rPr>
              <a:t>(TIGTA 2014-40-093)</a:t>
            </a:r>
          </a:p>
          <a:p>
            <a:pPr marL="0" indent="0"/>
            <a:endParaRPr lang="en-US" sz="1100" dirty="0">
              <a:solidFill>
                <a:schemeClr val="tx1"/>
              </a:solidFill>
            </a:endParaRPr>
          </a:p>
          <a:p>
            <a:pPr marL="902831" lvl="1" indent="-457146">
              <a:buFont typeface="Courier New" panose="02070309020205020404" pitchFamily="49" charset="0"/>
              <a:buChar char="o"/>
            </a:pPr>
            <a:r>
              <a:rPr lang="en-US" sz="2000" b="0" dirty="0"/>
              <a:t>IRS designated the Additional Child Tax Credit Program as low risk</a:t>
            </a:r>
          </a:p>
          <a:p>
            <a:pPr marL="902831" lvl="1" indent="-457146">
              <a:buFont typeface="Courier New" panose="02070309020205020404" pitchFamily="49" charset="0"/>
              <a:buChar char="o"/>
            </a:pPr>
            <a:r>
              <a:rPr lang="en-US" sz="2000" b="0" dirty="0"/>
              <a:t>TIGTA estimated improper payments from 25.2 to 30.5 percent, or $5.9 billion to $7.1 billion</a:t>
            </a:r>
          </a:p>
          <a:p>
            <a:pPr marL="902831" lvl="1" indent="-457146">
              <a:buFont typeface="Courier New" panose="02070309020205020404" pitchFamily="49" charset="0"/>
              <a:buChar char="o"/>
            </a:pPr>
            <a:r>
              <a:rPr lang="en-US" sz="2000" b="0" dirty="0"/>
              <a:t>TIGTA reported that IRS’s risk assessment process did not provide a valid assessment of improper payments in certain IRS programs and did not adequately address specific risks commonly associated with verifying refundable credit claims</a:t>
            </a:r>
          </a:p>
          <a:p>
            <a:pPr marL="342859" indent="-342859">
              <a:buFont typeface="Arial" panose="020B0604020202020204" pitchFamily="34" charset="0"/>
              <a:buChar char="•"/>
            </a:pPr>
            <a:endParaRPr lang="en-US" sz="2000" dirty="0"/>
          </a:p>
          <a:p>
            <a:pPr marL="342859" indent="-342859">
              <a:buFont typeface="Arial" panose="020B0604020202020204" pitchFamily="34" charset="0"/>
              <a:buChar char="•"/>
            </a:pPr>
            <a:endParaRPr lang="en-US" sz="2000" dirty="0"/>
          </a:p>
        </p:txBody>
      </p:sp>
      <p:sp>
        <p:nvSpPr>
          <p:cNvPr id="3" name="Slide Number Placeholder 2"/>
          <p:cNvSpPr>
            <a:spLocks noGrp="1"/>
          </p:cNvSpPr>
          <p:nvPr>
            <p:ph type="sldNum" sz="quarter" idx="12"/>
          </p:nvPr>
        </p:nvSpPr>
        <p:spPr/>
        <p:txBody>
          <a:bodyPr/>
          <a:lstStyle/>
          <a:p>
            <a:r>
              <a:rPr lang="en-US" smtClean="0"/>
              <a:t>Page </a:t>
            </a:r>
            <a:fld id="{01E16EBA-0216-4FA1-BFEC-225E79399361}" type="slidenum">
              <a:rPr lang="en-US" smtClean="0"/>
              <a:pPr/>
              <a:t>10</a:t>
            </a:fld>
            <a:endParaRPr lang="en-US" dirty="0"/>
          </a:p>
        </p:txBody>
      </p:sp>
      <p:sp>
        <p:nvSpPr>
          <p:cNvPr id="4" name="Content Placeholder 1"/>
          <p:cNvSpPr txBox="1">
            <a:spLocks/>
          </p:cNvSpPr>
          <p:nvPr/>
        </p:nvSpPr>
        <p:spPr>
          <a:xfrm>
            <a:off x="297180" y="1143001"/>
            <a:ext cx="9532620" cy="1192942"/>
          </a:xfrm>
          <a:prstGeom prst="rect">
            <a:avLst/>
          </a:prstGeom>
          <a:noFill/>
          <a:ln w="9525">
            <a:noFill/>
            <a:miter lim="800000"/>
            <a:headEnd/>
            <a:tailEnd/>
          </a:ln>
          <a:effectLst/>
        </p:spPr>
        <p:txBody>
          <a:bodyPr vert="horz" wrap="square" lIns="0" tIns="0" rIns="0" bIns="0" rtlCol="0">
            <a:spAutoFit/>
          </a:bodyPr>
          <a:lstStyle>
            <a:lvl1pPr marL="382059" indent="-382059" algn="l" defTabSz="1018824" rtl="0" eaLnBrk="0" fontAlgn="base" latinLnBrk="0"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1pPr>
            <a:lvl2pPr marL="827795" indent="-318383" algn="l" defTabSz="1018824" rtl="0" eaLnBrk="0" fontAlgn="base" latinLnBrk="0"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2pPr>
            <a:lvl3pPr marL="1273531" indent="-254706" algn="l" defTabSz="1018824" rtl="0" eaLnBrk="0" fontAlgn="base" latinLnBrk="0"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3pPr>
            <a:lvl4pPr marL="1782943" indent="-254706" algn="l" defTabSz="1018824" rtl="0" eaLnBrk="0" fontAlgn="base" latinLnBrk="0"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4pPr>
            <a:lvl5pPr marL="2292355" indent="-254706" algn="l" defTabSz="1018824" rtl="0" eaLnBrk="0" fontAlgn="base" latinLnBrk="0" hangingPunct="0">
              <a:lnSpc>
                <a:spcPct val="95000"/>
              </a:lnSpc>
              <a:spcBef>
                <a:spcPct val="0"/>
              </a:spcBef>
              <a:spcAft>
                <a:spcPct val="0"/>
              </a:spcAft>
              <a:buFont typeface="Arial" pitchFamily="34" charset="0"/>
              <a:buNone/>
              <a:defRPr lang="en-US" sz="2200" b="1" kern="1200" dirty="0">
                <a:solidFill>
                  <a:srgbClr val="000000"/>
                </a:solidFill>
                <a:latin typeface="Arial" pitchFamily="34" charset="0"/>
                <a:ea typeface="+mn-ea"/>
                <a:cs typeface="Arial" pitchFamily="34" charset="0"/>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algn="ctr"/>
            <a:r>
              <a:rPr lang="en-US" sz="4000" dirty="0">
                <a:solidFill>
                  <a:srgbClr val="000066"/>
                </a:solidFill>
              </a:rPr>
              <a:t>Risk Assessments May Not Accurately Assess Risk</a:t>
            </a:r>
          </a:p>
        </p:txBody>
      </p:sp>
    </p:spTree>
    <p:extLst>
      <p:ext uri="{BB962C8B-B14F-4D97-AF65-F5344CB8AC3E}">
        <p14:creationId xmlns:p14="http://schemas.microsoft.com/office/powerpoint/2010/main" val="5356099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184" y="1066804"/>
            <a:ext cx="9372600" cy="1033272"/>
          </a:xfrm>
        </p:spPr>
        <p:txBody>
          <a:bodyPr>
            <a:noAutofit/>
          </a:bodyPr>
          <a:lstStyle/>
          <a:p>
            <a:pPr algn="ctr"/>
            <a:r>
              <a:rPr lang="en-US" dirty="0" smtClean="0">
                <a:solidFill>
                  <a:srgbClr val="002060"/>
                </a:solidFill>
              </a:rPr>
              <a:t>Risk Assessments May Not Accurately Assess Risks (continued)</a:t>
            </a:r>
            <a:endParaRPr lang="en-US" dirty="0">
              <a:solidFill>
                <a:srgbClr val="002060"/>
              </a:solidFill>
            </a:endParaRPr>
          </a:p>
        </p:txBody>
      </p:sp>
      <p:sp>
        <p:nvSpPr>
          <p:cNvPr id="4" name="Content Placeholder 3"/>
          <p:cNvSpPr>
            <a:spLocks noGrp="1"/>
          </p:cNvSpPr>
          <p:nvPr>
            <p:ph sz="half" idx="1"/>
          </p:nvPr>
        </p:nvSpPr>
        <p:spPr>
          <a:xfrm>
            <a:off x="152400" y="2286003"/>
            <a:ext cx="5867400" cy="4876800"/>
          </a:xfr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marL="0" indent="0" eaLnBrk="0" hangingPunct="0">
              <a:lnSpc>
                <a:spcPct val="95000"/>
              </a:lnSpc>
              <a:spcBef>
                <a:spcPct val="0"/>
              </a:spcBef>
              <a:buNone/>
            </a:pPr>
            <a:r>
              <a:rPr lang="en-US" sz="2500" b="1" dirty="0">
                <a:solidFill>
                  <a:schemeClr val="tx1"/>
                </a:solidFill>
                <a:latin typeface="Arial" pitchFamily="34" charset="0"/>
                <a:cs typeface="Arial" pitchFamily="34" charset="0"/>
              </a:rPr>
              <a:t>Example: Department of Energy’s Risk Assessment Should be Strengthened</a:t>
            </a:r>
          </a:p>
          <a:p>
            <a:pPr marL="509174" lvl="1"/>
            <a:r>
              <a:rPr lang="en-US" sz="2000" dirty="0">
                <a:solidFill>
                  <a:srgbClr val="000000"/>
                </a:solidFill>
              </a:rPr>
              <a:t>Based on GAO’s evaluation of the DOE’s FY 2011 risk assessment process (GAO-15-36):</a:t>
            </a:r>
          </a:p>
          <a:p>
            <a:pPr marL="1018348" lvl="2"/>
            <a:r>
              <a:rPr lang="en-US" sz="2000" dirty="0">
                <a:solidFill>
                  <a:srgbClr val="000000"/>
                </a:solidFill>
              </a:rPr>
              <a:t>DOE did not prepare risk assessments for all programs, and the quantitative information reported was not reliable; and</a:t>
            </a:r>
          </a:p>
          <a:p>
            <a:pPr marL="1018348" lvl="2"/>
            <a:r>
              <a:rPr lang="en-US" sz="2000" dirty="0">
                <a:solidFill>
                  <a:srgbClr val="000000"/>
                </a:solidFill>
              </a:rPr>
              <a:t>DOE’s risk assessments did not fully evaluate other relevant risk factors. </a:t>
            </a:r>
          </a:p>
          <a:p>
            <a:pPr marL="509174" lvl="1"/>
            <a:r>
              <a:rPr lang="en-US" sz="2000" dirty="0">
                <a:solidFill>
                  <a:srgbClr val="000000"/>
                </a:solidFill>
              </a:rPr>
              <a:t>Because DOE found its programs to be at low risk for significant improper payments in FY 2011, the department was not required to prepare risk assessments again until FY 2014.</a:t>
            </a:r>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277549476"/>
              </p:ext>
            </p:extLst>
          </p:nvPr>
        </p:nvGraphicFramePr>
        <p:xfrm>
          <a:off x="5638804" y="2209800"/>
          <a:ext cx="4340225" cy="4737100"/>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p:cNvSpPr>
            <a:spLocks noGrp="1"/>
          </p:cNvSpPr>
          <p:nvPr>
            <p:ph type="sldNum" sz="quarter" idx="12"/>
          </p:nvPr>
        </p:nvSpPr>
        <p:spPr>
          <a:prstGeom prst="rect">
            <a:avLst/>
          </a:prstGeom>
        </p:spPr>
        <p:txBody>
          <a:bodyPr lIns="101835" tIns="50917" rIns="101835" bIns="50917">
            <a:normAutofit/>
          </a:bodyPr>
          <a:lstStyle/>
          <a:p>
            <a:fld id="{3438930D-1DA5-4388-9D2C-CCE534411CDC}" type="slidenum">
              <a:rPr lang="en-US" smtClean="0">
                <a:solidFill>
                  <a:srgbClr val="000000"/>
                </a:solidFill>
              </a:rPr>
              <a:pPr/>
              <a:t>11</a:t>
            </a:fld>
            <a:endParaRPr lang="en-US" dirty="0">
              <a:solidFill>
                <a:srgbClr val="000000"/>
              </a:solidFill>
            </a:endParaRPr>
          </a:p>
        </p:txBody>
      </p:sp>
    </p:spTree>
    <p:extLst>
      <p:ext uri="{BB962C8B-B14F-4D97-AF65-F5344CB8AC3E}">
        <p14:creationId xmlns:p14="http://schemas.microsoft.com/office/powerpoint/2010/main" val="31327933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a:spLocks noGrp="1"/>
          </p:cNvSpPr>
          <p:nvPr>
            <p:ph sz="quarter" idx="13"/>
          </p:nvPr>
        </p:nvSpPr>
        <p:spPr>
          <a:xfrm>
            <a:off x="304800" y="2286001"/>
            <a:ext cx="9601200" cy="6534866"/>
          </a:xfrm>
          <a:noFill/>
        </p:spPr>
        <p:txBody>
          <a:bodyPr/>
          <a:lstStyle/>
          <a:p>
            <a:pPr marL="406528" indent="-342859">
              <a:buFont typeface="Arial" panose="020B0604020202020204" pitchFamily="34" charset="0"/>
              <a:buChar char="•"/>
            </a:pPr>
            <a:r>
              <a:rPr lang="en-US" sz="2600" dirty="0">
                <a:solidFill>
                  <a:schemeClr val="tx1"/>
                </a:solidFill>
              </a:rPr>
              <a:t>CFO Act Agencies with No Programs Reported Susceptible to Significant Improper Payments</a:t>
            </a:r>
          </a:p>
          <a:p>
            <a:pPr marL="852213" lvl="1" indent="-342859">
              <a:buFont typeface="Courier New" panose="02070309020205020404" pitchFamily="49" charset="0"/>
              <a:buChar char="o"/>
            </a:pPr>
            <a:r>
              <a:rPr lang="en-US" sz="2500" b="0" dirty="0"/>
              <a:t>U.S. Agency for International Development</a:t>
            </a:r>
          </a:p>
          <a:p>
            <a:pPr marL="852213" lvl="1" indent="-342859">
              <a:buFont typeface="Courier New" panose="02070309020205020404" pitchFamily="49" charset="0"/>
              <a:buChar char="o"/>
            </a:pPr>
            <a:r>
              <a:rPr lang="en-US" sz="2500" b="0" dirty="0"/>
              <a:t>Department of Energy</a:t>
            </a:r>
          </a:p>
          <a:p>
            <a:pPr marL="852213" lvl="1" indent="-342859">
              <a:buFont typeface="Courier New" panose="02070309020205020404" pitchFamily="49" charset="0"/>
              <a:buChar char="o"/>
            </a:pPr>
            <a:r>
              <a:rPr lang="en-US" sz="2500" b="0" dirty="0"/>
              <a:t>Department of State</a:t>
            </a:r>
          </a:p>
          <a:p>
            <a:pPr marL="852213" lvl="1" indent="-342859">
              <a:buFont typeface="Courier New" panose="02070309020205020404" pitchFamily="49" charset="0"/>
              <a:buChar char="o"/>
            </a:pPr>
            <a:r>
              <a:rPr lang="en-US" sz="2500" b="0" dirty="0"/>
              <a:t>National Science Foundation</a:t>
            </a:r>
          </a:p>
          <a:p>
            <a:pPr marL="852213" lvl="1" indent="-342859">
              <a:buFont typeface="Courier New" panose="02070309020205020404" pitchFamily="49" charset="0"/>
              <a:buChar char="o"/>
            </a:pPr>
            <a:r>
              <a:rPr lang="en-US" sz="2500" b="0" dirty="0"/>
              <a:t>Nuclear Regulatory Commission </a:t>
            </a:r>
          </a:p>
          <a:p>
            <a:pPr marL="406528" indent="-342859">
              <a:buFont typeface="Arial" panose="020B0604020202020204" pitchFamily="34" charset="0"/>
              <a:buChar char="•"/>
            </a:pPr>
            <a:endParaRPr lang="en-US" sz="1800" dirty="0"/>
          </a:p>
          <a:p>
            <a:pPr marL="406528" indent="-342859">
              <a:buFont typeface="Arial" panose="020B0604020202020204" pitchFamily="34" charset="0"/>
              <a:buChar char="•"/>
            </a:pPr>
            <a:r>
              <a:rPr lang="en-US" sz="2600" dirty="0">
                <a:solidFill>
                  <a:schemeClr val="tx1"/>
                </a:solidFill>
              </a:rPr>
              <a:t>CFO Act Agencies Reporting Only Sandy-related Estimates</a:t>
            </a:r>
          </a:p>
          <a:p>
            <a:pPr marL="852213" lvl="1" indent="-342859">
              <a:buFont typeface="Courier New" panose="02070309020205020404" pitchFamily="49" charset="0"/>
              <a:buChar char="o"/>
            </a:pPr>
            <a:r>
              <a:rPr lang="en-US" sz="2500" b="0" dirty="0"/>
              <a:t>Department of Commerce</a:t>
            </a:r>
          </a:p>
          <a:p>
            <a:pPr marL="852213" lvl="1" indent="-342859">
              <a:buFont typeface="Courier New" panose="02070309020205020404" pitchFamily="49" charset="0"/>
              <a:buChar char="o"/>
            </a:pPr>
            <a:r>
              <a:rPr lang="en-US" sz="2500" b="0" dirty="0"/>
              <a:t>Department of the Interior</a:t>
            </a:r>
          </a:p>
          <a:p>
            <a:pPr marL="852213" lvl="1" indent="-342859">
              <a:buFont typeface="Courier New" panose="02070309020205020404" pitchFamily="49" charset="0"/>
              <a:buChar char="o"/>
            </a:pPr>
            <a:r>
              <a:rPr lang="en-US" sz="2500" b="0" dirty="0"/>
              <a:t>Department of Justice</a:t>
            </a:r>
          </a:p>
          <a:p>
            <a:pPr marL="852213" lvl="1" indent="-342859">
              <a:buFont typeface="Courier New" panose="02070309020205020404" pitchFamily="49" charset="0"/>
              <a:buChar char="o"/>
            </a:pPr>
            <a:r>
              <a:rPr lang="en-US" sz="2500" b="0" dirty="0"/>
              <a:t>NASA</a:t>
            </a:r>
          </a:p>
          <a:p>
            <a:pPr marL="788544" lvl="1" indent="-342859">
              <a:buFont typeface="Arial" panose="020B0604020202020204" pitchFamily="34" charset="0"/>
              <a:buChar char="•"/>
            </a:pPr>
            <a:endParaRPr lang="en-US" sz="2000" b="0" dirty="0"/>
          </a:p>
          <a:p>
            <a:pPr marL="445683" lvl="1" indent="0"/>
            <a:endParaRPr lang="en-US" sz="2000" b="0" dirty="0"/>
          </a:p>
          <a:p>
            <a:pPr marL="0" indent="0"/>
            <a:endParaRPr lang="en-US" sz="2000" b="0" dirty="0"/>
          </a:p>
          <a:p>
            <a:pPr marL="342859" indent="-342859">
              <a:buFont typeface="Arial" panose="020B0604020202020204" pitchFamily="34" charset="0"/>
              <a:buChar char="•"/>
            </a:pPr>
            <a:endParaRPr lang="en-US" sz="2000" dirty="0"/>
          </a:p>
          <a:p>
            <a:pPr marL="342859" indent="-342859">
              <a:buFont typeface="Arial" panose="020B0604020202020204" pitchFamily="34" charset="0"/>
              <a:buChar char="•"/>
            </a:pPr>
            <a:endParaRPr lang="en-US" sz="2000" dirty="0"/>
          </a:p>
        </p:txBody>
      </p:sp>
      <p:sp>
        <p:nvSpPr>
          <p:cNvPr id="3" name="Slide Number Placeholder 2"/>
          <p:cNvSpPr>
            <a:spLocks noGrp="1"/>
          </p:cNvSpPr>
          <p:nvPr>
            <p:ph type="sldNum" sz="quarter" idx="12"/>
          </p:nvPr>
        </p:nvSpPr>
        <p:spPr/>
        <p:txBody>
          <a:bodyPr/>
          <a:lstStyle/>
          <a:p>
            <a:r>
              <a:rPr lang="en-US" smtClean="0"/>
              <a:t>Page </a:t>
            </a:r>
            <a:fld id="{01E16EBA-0216-4FA1-BFEC-225E79399361}" type="slidenum">
              <a:rPr lang="en-US" smtClean="0"/>
              <a:pPr/>
              <a:t>12</a:t>
            </a:fld>
            <a:endParaRPr lang="en-US" dirty="0"/>
          </a:p>
        </p:txBody>
      </p:sp>
      <p:sp>
        <p:nvSpPr>
          <p:cNvPr id="4" name="Content Placeholder 1"/>
          <p:cNvSpPr txBox="1">
            <a:spLocks/>
          </p:cNvSpPr>
          <p:nvPr/>
        </p:nvSpPr>
        <p:spPr>
          <a:xfrm>
            <a:off x="297180" y="1143001"/>
            <a:ext cx="9532620" cy="1052596"/>
          </a:xfrm>
          <a:prstGeom prst="rect">
            <a:avLst/>
          </a:prstGeom>
          <a:noFill/>
          <a:ln w="9525">
            <a:noFill/>
            <a:miter lim="800000"/>
            <a:headEnd/>
            <a:tailEnd/>
          </a:ln>
          <a:effectLst/>
        </p:spPr>
        <p:txBody>
          <a:bodyPr vert="horz" wrap="square" lIns="0" tIns="0" rIns="0" bIns="0" rtlCol="0">
            <a:spAutoFit/>
          </a:bodyPr>
          <a:lstStyle>
            <a:lvl1pPr marL="382059" indent="-382059" algn="l" defTabSz="1018824" rtl="0" eaLnBrk="0" fontAlgn="base" latinLnBrk="0"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1pPr>
            <a:lvl2pPr marL="827795" indent="-318383" algn="l" defTabSz="1018824" rtl="0" eaLnBrk="0" fontAlgn="base" latinLnBrk="0"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2pPr>
            <a:lvl3pPr marL="1273531" indent="-254706" algn="l" defTabSz="1018824" rtl="0" eaLnBrk="0" fontAlgn="base" latinLnBrk="0"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3pPr>
            <a:lvl4pPr marL="1782943" indent="-254706" algn="l" defTabSz="1018824" rtl="0" eaLnBrk="0" fontAlgn="base" latinLnBrk="0"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4pPr>
            <a:lvl5pPr marL="2292355" indent="-254706" algn="l" defTabSz="1018824" rtl="0" eaLnBrk="0" fontAlgn="base" latinLnBrk="0" hangingPunct="0">
              <a:lnSpc>
                <a:spcPct val="95000"/>
              </a:lnSpc>
              <a:spcBef>
                <a:spcPct val="0"/>
              </a:spcBef>
              <a:spcAft>
                <a:spcPct val="0"/>
              </a:spcAft>
              <a:buFont typeface="Arial" pitchFamily="34" charset="0"/>
              <a:buNone/>
              <a:defRPr lang="en-US" sz="2200" b="1" kern="1200" dirty="0">
                <a:solidFill>
                  <a:srgbClr val="000000"/>
                </a:solidFill>
                <a:latin typeface="Arial" pitchFamily="34" charset="0"/>
                <a:ea typeface="+mn-ea"/>
                <a:cs typeface="Arial" pitchFamily="34" charset="0"/>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algn="ctr"/>
            <a:r>
              <a:rPr lang="en-US" sz="3600" dirty="0">
                <a:solidFill>
                  <a:srgbClr val="002060"/>
                </a:solidFill>
              </a:rPr>
              <a:t>Risk Assessments May Not Accurately Assess Risks (continued)</a:t>
            </a:r>
            <a:endParaRPr lang="en-US" sz="3500" dirty="0">
              <a:solidFill>
                <a:srgbClr val="000066"/>
              </a:solidFill>
            </a:endParaRPr>
          </a:p>
        </p:txBody>
      </p:sp>
    </p:spTree>
    <p:extLst>
      <p:ext uri="{BB962C8B-B14F-4D97-AF65-F5344CB8AC3E}">
        <p14:creationId xmlns:p14="http://schemas.microsoft.com/office/powerpoint/2010/main" val="40841331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6200" y="3429000"/>
            <a:ext cx="9829800" cy="35814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5" name="Content Placeholder 1"/>
          <p:cNvSpPr>
            <a:spLocks noGrp="1"/>
          </p:cNvSpPr>
          <p:nvPr>
            <p:ph sz="quarter" idx="13"/>
          </p:nvPr>
        </p:nvSpPr>
        <p:spPr>
          <a:xfrm>
            <a:off x="381001" y="2286001"/>
            <a:ext cx="9525000" cy="7471293"/>
          </a:xfrm>
          <a:noFill/>
        </p:spPr>
        <p:txBody>
          <a:bodyPr/>
          <a:lstStyle/>
          <a:p>
            <a:pPr marL="0" indent="0"/>
            <a:endParaRPr lang="en-US" sz="600" dirty="0">
              <a:solidFill>
                <a:schemeClr val="tx1"/>
              </a:solidFill>
            </a:endParaRPr>
          </a:p>
          <a:p>
            <a:pPr marL="0" indent="0"/>
            <a:r>
              <a:rPr lang="en-US" dirty="0" smtClean="0">
                <a:solidFill>
                  <a:schemeClr val="tx1"/>
                </a:solidFill>
              </a:rPr>
              <a:t>Flexibility in how agencies implement improper payment estimation requirements can contribute to inconsistent or understated estimates</a:t>
            </a:r>
          </a:p>
          <a:p>
            <a:pPr marL="0" indent="0"/>
            <a:endParaRPr lang="en-US" sz="1800" b="0" dirty="0"/>
          </a:p>
          <a:p>
            <a:pPr marL="0" indent="0"/>
            <a:endParaRPr lang="en-US" sz="1800" b="0" dirty="0"/>
          </a:p>
          <a:p>
            <a:pPr marL="0" indent="0"/>
            <a:r>
              <a:rPr lang="en-US" dirty="0" smtClean="0">
                <a:solidFill>
                  <a:schemeClr val="tx1"/>
                </a:solidFill>
              </a:rPr>
              <a:t>Example: TRICARE vs. Medicare (GAO-15-269)</a:t>
            </a:r>
          </a:p>
          <a:p>
            <a:pPr marL="0" indent="0"/>
            <a:endParaRPr lang="en-US" sz="900" dirty="0">
              <a:solidFill>
                <a:schemeClr val="tx1"/>
              </a:solidFill>
            </a:endParaRPr>
          </a:p>
          <a:p>
            <a:pPr marL="342859" indent="-342859">
              <a:buFont typeface="Courier New" panose="02070309020205020404" pitchFamily="49" charset="0"/>
              <a:buChar char="o"/>
            </a:pPr>
            <a:r>
              <a:rPr lang="en-US" sz="2000" b="0" dirty="0"/>
              <a:t>DOD uses a less comprehensive methodology for estimating TRICARE improper payments than the methodology used in Medicare estimates</a:t>
            </a:r>
          </a:p>
          <a:p>
            <a:pPr marL="788387" lvl="1" indent="-342859">
              <a:spcBef>
                <a:spcPts val="599"/>
              </a:spcBef>
              <a:buFont typeface="Arial" panose="020B0604020202020204" pitchFamily="34" charset="0"/>
              <a:buChar char="•"/>
            </a:pPr>
            <a:r>
              <a:rPr lang="en-US" sz="2000" b="0" dirty="0"/>
              <a:t>DOD did not exam medical records to support each payment</a:t>
            </a:r>
          </a:p>
          <a:p>
            <a:pPr marL="342740" indent="-342739">
              <a:spcBef>
                <a:spcPts val="599"/>
              </a:spcBef>
              <a:buFont typeface="Courier New" panose="02070309020205020404" pitchFamily="49" charset="0"/>
              <a:buChar char="o"/>
            </a:pPr>
            <a:r>
              <a:rPr lang="en-US" sz="2000" b="0" dirty="0"/>
              <a:t>TRICARE’s methodology is likely to understate its improper payment rate compared to Medicare’s methodology</a:t>
            </a:r>
          </a:p>
          <a:p>
            <a:pPr marL="788387" lvl="1" indent="-342859">
              <a:spcBef>
                <a:spcPts val="599"/>
              </a:spcBef>
              <a:buFont typeface="Arial" panose="020B0604020202020204" pitchFamily="34" charset="0"/>
              <a:buChar char="•"/>
            </a:pPr>
            <a:r>
              <a:rPr lang="en-US" sz="2000" b="0" dirty="0"/>
              <a:t>TRICARE – FY 2015: Outlays: $19.7B, Error rate: 0.8%</a:t>
            </a:r>
          </a:p>
          <a:p>
            <a:pPr marL="788387" lvl="1" indent="-342859">
              <a:spcBef>
                <a:spcPts val="599"/>
              </a:spcBef>
              <a:buFont typeface="Arial" panose="020B0604020202020204" pitchFamily="34" charset="0"/>
              <a:buChar char="•"/>
            </a:pPr>
            <a:r>
              <a:rPr lang="en-US" sz="2000" b="0" dirty="0"/>
              <a:t>Medicare FFS – FY 2015: Outlays: $358.3B, Error rate: 12.1%</a:t>
            </a:r>
          </a:p>
          <a:p>
            <a:pPr marL="342740" lvl="1" indent="-342739">
              <a:spcBef>
                <a:spcPts val="599"/>
              </a:spcBef>
              <a:buFont typeface="Courier New" panose="02070309020205020404" pitchFamily="49" charset="0"/>
              <a:buChar char="o"/>
            </a:pPr>
            <a:r>
              <a:rPr lang="en-US" sz="2000" b="0" dirty="0"/>
              <a:t>Without a robust measure of improper payment rates in TRICARE, DOD cannot effectively identify root causes and take steps to address improper payments.</a:t>
            </a:r>
          </a:p>
          <a:p>
            <a:pPr marL="445683" lvl="1" indent="0"/>
            <a:endParaRPr lang="en-US" sz="2000" b="0" dirty="0"/>
          </a:p>
          <a:p>
            <a:pPr marL="788544" lvl="1" indent="-342859">
              <a:buFont typeface="Arial" panose="020B0604020202020204" pitchFamily="34" charset="0"/>
              <a:buChar char="•"/>
            </a:pPr>
            <a:endParaRPr lang="en-US" sz="2000" b="0" dirty="0"/>
          </a:p>
          <a:p>
            <a:pPr marL="788544" lvl="1" indent="-342859">
              <a:buFont typeface="Arial" panose="020B0604020202020204" pitchFamily="34" charset="0"/>
              <a:buChar char="•"/>
            </a:pPr>
            <a:endParaRPr lang="en-US" sz="2000" b="0" dirty="0"/>
          </a:p>
          <a:p>
            <a:pPr marL="788544" lvl="1" indent="-342859">
              <a:buFont typeface="Arial" panose="020B0604020202020204" pitchFamily="34" charset="0"/>
              <a:buChar char="•"/>
            </a:pPr>
            <a:endParaRPr lang="en-US" sz="2000" b="0" dirty="0"/>
          </a:p>
          <a:p>
            <a:pPr marL="0" indent="0"/>
            <a:endParaRPr lang="en-US" sz="2000" b="0" dirty="0"/>
          </a:p>
          <a:p>
            <a:pPr marL="788544" lvl="1" indent="-342859">
              <a:buFont typeface="Arial" panose="020B0604020202020204" pitchFamily="34" charset="0"/>
              <a:buChar char="•"/>
            </a:pPr>
            <a:endParaRPr lang="en-US" sz="2000" b="0" dirty="0"/>
          </a:p>
          <a:p>
            <a:pPr marL="342859" indent="-342859">
              <a:buFont typeface="Arial" panose="020B0604020202020204" pitchFamily="34" charset="0"/>
              <a:buChar char="•"/>
            </a:pPr>
            <a:endParaRPr lang="en-US" sz="2000" b="0" dirty="0"/>
          </a:p>
          <a:p>
            <a:pPr marL="342859" indent="-342859">
              <a:buFont typeface="Arial" panose="020B0604020202020204" pitchFamily="34" charset="0"/>
              <a:buChar char="•"/>
            </a:pPr>
            <a:endParaRPr lang="en-US" sz="2000" dirty="0"/>
          </a:p>
          <a:p>
            <a:pPr marL="342859" indent="-342859">
              <a:buFont typeface="Arial" panose="020B0604020202020204" pitchFamily="34" charset="0"/>
              <a:buChar char="•"/>
            </a:pPr>
            <a:endParaRPr lang="en-US" sz="2000" dirty="0"/>
          </a:p>
        </p:txBody>
      </p:sp>
      <p:sp>
        <p:nvSpPr>
          <p:cNvPr id="3" name="Slide Number Placeholder 2"/>
          <p:cNvSpPr>
            <a:spLocks noGrp="1"/>
          </p:cNvSpPr>
          <p:nvPr>
            <p:ph type="sldNum" sz="quarter" idx="12"/>
          </p:nvPr>
        </p:nvSpPr>
        <p:spPr/>
        <p:txBody>
          <a:bodyPr/>
          <a:lstStyle/>
          <a:p>
            <a:r>
              <a:rPr lang="en-US" smtClean="0"/>
              <a:t>Page </a:t>
            </a:r>
            <a:fld id="{01E16EBA-0216-4FA1-BFEC-225E79399361}" type="slidenum">
              <a:rPr lang="en-US" smtClean="0"/>
              <a:pPr/>
              <a:t>13</a:t>
            </a:fld>
            <a:endParaRPr lang="en-US" dirty="0"/>
          </a:p>
        </p:txBody>
      </p:sp>
      <p:sp>
        <p:nvSpPr>
          <p:cNvPr id="4" name="Content Placeholder 1"/>
          <p:cNvSpPr txBox="1">
            <a:spLocks/>
          </p:cNvSpPr>
          <p:nvPr/>
        </p:nvSpPr>
        <p:spPr>
          <a:xfrm>
            <a:off x="297180" y="1139481"/>
            <a:ext cx="9532620" cy="1027256"/>
          </a:xfrm>
          <a:prstGeom prst="rect">
            <a:avLst/>
          </a:prstGeom>
          <a:noFill/>
          <a:ln w="9525">
            <a:noFill/>
            <a:miter lim="800000"/>
            <a:headEnd/>
            <a:tailEnd/>
          </a:ln>
          <a:effectLst/>
        </p:spPr>
        <p:txBody>
          <a:bodyPr vert="horz" wrap="square" lIns="0" tIns="0" rIns="0" bIns="0" rtlCol="0">
            <a:spAutoFit/>
          </a:bodyPr>
          <a:lstStyle>
            <a:lvl1pPr marL="382059" indent="-382059" algn="l" defTabSz="1018824" rtl="0" eaLnBrk="0" fontAlgn="base" latinLnBrk="0"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1pPr>
            <a:lvl2pPr marL="827795" indent="-318383" algn="l" defTabSz="1018824" rtl="0" eaLnBrk="0" fontAlgn="base" latinLnBrk="0"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2pPr>
            <a:lvl3pPr marL="1273531" indent="-254706" algn="l" defTabSz="1018824" rtl="0" eaLnBrk="0" fontAlgn="base" latinLnBrk="0"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3pPr>
            <a:lvl4pPr marL="1782943" indent="-254706" algn="l" defTabSz="1018824" rtl="0" eaLnBrk="0" fontAlgn="base" latinLnBrk="0"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4pPr>
            <a:lvl5pPr marL="2292355" indent="-254706" algn="l" defTabSz="1018824" rtl="0" eaLnBrk="0" fontAlgn="base" latinLnBrk="0" hangingPunct="0">
              <a:lnSpc>
                <a:spcPct val="95000"/>
              </a:lnSpc>
              <a:spcBef>
                <a:spcPct val="0"/>
              </a:spcBef>
              <a:spcAft>
                <a:spcPct val="0"/>
              </a:spcAft>
              <a:buFont typeface="Arial" pitchFamily="34" charset="0"/>
              <a:buNone/>
              <a:defRPr lang="en-US" sz="2200" b="1" kern="1200" dirty="0">
                <a:solidFill>
                  <a:srgbClr val="000000"/>
                </a:solidFill>
                <a:latin typeface="Arial" pitchFamily="34" charset="0"/>
                <a:ea typeface="+mn-ea"/>
                <a:cs typeface="Arial" pitchFamily="34" charset="0"/>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algn="ctr"/>
            <a:r>
              <a:rPr lang="en-US" sz="3500" dirty="0">
                <a:solidFill>
                  <a:srgbClr val="000066"/>
                </a:solidFill>
              </a:rPr>
              <a:t>Estimation Methodologies May Not Produce Reliable Estimates</a:t>
            </a:r>
          </a:p>
        </p:txBody>
      </p:sp>
    </p:spTree>
    <p:extLst>
      <p:ext uri="{BB962C8B-B14F-4D97-AF65-F5344CB8AC3E}">
        <p14:creationId xmlns:p14="http://schemas.microsoft.com/office/powerpoint/2010/main" val="31275897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a:spLocks noGrp="1"/>
          </p:cNvSpPr>
          <p:nvPr>
            <p:ph sz="quarter" idx="13"/>
          </p:nvPr>
        </p:nvSpPr>
        <p:spPr>
          <a:xfrm>
            <a:off x="381000" y="2414602"/>
            <a:ext cx="9304020" cy="5306837"/>
          </a:xfrm>
        </p:spPr>
        <p:txBody>
          <a:bodyPr/>
          <a:lstStyle/>
          <a:p>
            <a:pPr marL="0" indent="0"/>
            <a:r>
              <a:rPr lang="en-US" sz="2500" dirty="0">
                <a:solidFill>
                  <a:schemeClr val="tx1"/>
                </a:solidFill>
              </a:rPr>
              <a:t>There is a need for coordination between GAO, IGs, and CFOs to continue the efforts towards reducing improper payments</a:t>
            </a:r>
            <a:r>
              <a:rPr lang="en-US" sz="2800" dirty="0">
                <a:solidFill>
                  <a:schemeClr val="tx1"/>
                </a:solidFill>
              </a:rPr>
              <a:t>. </a:t>
            </a:r>
          </a:p>
          <a:p>
            <a:pPr marL="0" indent="0"/>
            <a:endParaRPr lang="en-US" sz="2500" b="0" dirty="0"/>
          </a:p>
          <a:p>
            <a:pPr marL="0" indent="0"/>
            <a:r>
              <a:rPr lang="en-US" sz="2500" b="0" dirty="0"/>
              <a:t>A number of strategies across government could help reduce improper payments: </a:t>
            </a:r>
          </a:p>
          <a:p>
            <a:pPr>
              <a:buFont typeface="Arial" panose="020B0604020202020204" pitchFamily="34" charset="0"/>
              <a:buChar char="•"/>
            </a:pPr>
            <a:endParaRPr lang="en-US" b="0" dirty="0"/>
          </a:p>
          <a:p>
            <a:pPr marL="955037" lvl="2" indent="0"/>
            <a:r>
              <a:rPr lang="en-US" b="0" dirty="0" smtClean="0"/>
              <a:t>Designing and implementing effective </a:t>
            </a:r>
            <a:r>
              <a:rPr lang="en-US" sz="2500" u="sng" dirty="0"/>
              <a:t>preventive controls</a:t>
            </a:r>
            <a:r>
              <a:rPr lang="en-US" b="0" dirty="0" smtClean="0"/>
              <a:t> can serve as a frontline defense against improper payments</a:t>
            </a:r>
          </a:p>
          <a:p>
            <a:pPr marL="788544" lvl="1" indent="-342859">
              <a:buFont typeface="Courier New" panose="02070309020205020404" pitchFamily="49" charset="0"/>
              <a:buChar char="o"/>
            </a:pPr>
            <a:endParaRPr lang="en-US" b="0" dirty="0" smtClean="0"/>
          </a:p>
          <a:p>
            <a:pPr marL="955037" lvl="2" indent="0"/>
            <a:r>
              <a:rPr lang="en-US" b="0" dirty="0" smtClean="0"/>
              <a:t>Implementing </a:t>
            </a:r>
            <a:r>
              <a:rPr lang="en-US" sz="2500" u="sng" dirty="0"/>
              <a:t>detective controls</a:t>
            </a:r>
            <a:r>
              <a:rPr lang="en-US" b="0" dirty="0" smtClean="0"/>
              <a:t> to identify improper payments, accompanied by  </a:t>
            </a:r>
            <a:r>
              <a:rPr lang="en-US" sz="2500" u="sng" dirty="0"/>
              <a:t>recovery audits</a:t>
            </a:r>
            <a:r>
              <a:rPr lang="en-US" sz="2500" dirty="0"/>
              <a:t> </a:t>
            </a:r>
            <a:r>
              <a:rPr lang="en-US" b="0" dirty="0" smtClean="0"/>
              <a:t>to recover overpayments</a:t>
            </a:r>
            <a:endParaRPr lang="en-US" dirty="0" smtClean="0"/>
          </a:p>
          <a:p>
            <a:pPr marL="788544" lvl="1" indent="-342859">
              <a:buFont typeface="Courier New" panose="02070309020205020404" pitchFamily="49" charset="0"/>
              <a:buChar char="o"/>
            </a:pPr>
            <a:endParaRPr lang="en-US" b="0" dirty="0" smtClean="0"/>
          </a:p>
          <a:p>
            <a:pPr marL="955037" lvl="2" indent="0"/>
            <a:r>
              <a:rPr lang="en-US" b="0" dirty="0" smtClean="0"/>
              <a:t>Robust </a:t>
            </a:r>
            <a:r>
              <a:rPr lang="en-US" sz="2500" u="sng" dirty="0"/>
              <a:t>root cause</a:t>
            </a:r>
            <a:r>
              <a:rPr lang="en-US" sz="2500" dirty="0"/>
              <a:t> </a:t>
            </a:r>
            <a:r>
              <a:rPr lang="en-US" b="0" dirty="0" smtClean="0"/>
              <a:t>analysis can help agencies target effective corrective actions</a:t>
            </a:r>
          </a:p>
        </p:txBody>
      </p:sp>
      <p:sp>
        <p:nvSpPr>
          <p:cNvPr id="3" name="Slide Number Placeholder 2"/>
          <p:cNvSpPr>
            <a:spLocks noGrp="1"/>
          </p:cNvSpPr>
          <p:nvPr>
            <p:ph type="sldNum" sz="quarter" idx="12"/>
          </p:nvPr>
        </p:nvSpPr>
        <p:spPr/>
        <p:txBody>
          <a:bodyPr/>
          <a:lstStyle/>
          <a:p>
            <a:r>
              <a:rPr lang="en-US" smtClean="0"/>
              <a:t>Page </a:t>
            </a:r>
            <a:fld id="{01E16EBA-0216-4FA1-BFEC-225E79399361}" type="slidenum">
              <a:rPr lang="en-US" smtClean="0"/>
              <a:pPr/>
              <a:t>14</a:t>
            </a:fld>
            <a:endParaRPr lang="en-US" dirty="0"/>
          </a:p>
        </p:txBody>
      </p:sp>
      <p:sp>
        <p:nvSpPr>
          <p:cNvPr id="4" name="Content Placeholder 1"/>
          <p:cNvSpPr txBox="1">
            <a:spLocks/>
          </p:cNvSpPr>
          <p:nvPr/>
        </p:nvSpPr>
        <p:spPr>
          <a:xfrm>
            <a:off x="297180" y="1378703"/>
            <a:ext cx="9532620" cy="526298"/>
          </a:xfrm>
          <a:prstGeom prst="rect">
            <a:avLst/>
          </a:prstGeom>
          <a:noFill/>
          <a:ln w="9525">
            <a:noFill/>
            <a:miter lim="800000"/>
            <a:headEnd/>
            <a:tailEnd/>
          </a:ln>
          <a:effectLst/>
        </p:spPr>
        <p:txBody>
          <a:bodyPr vert="horz" wrap="square" lIns="0" tIns="0" rIns="0" bIns="0" rtlCol="0">
            <a:spAutoFit/>
          </a:bodyPr>
          <a:lstStyle>
            <a:lvl1pPr marL="382059" indent="-382059" algn="l" defTabSz="1018824" rtl="0" eaLnBrk="0" fontAlgn="base" latinLnBrk="0"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1pPr>
            <a:lvl2pPr marL="827795" indent="-318383" algn="l" defTabSz="1018824" rtl="0" eaLnBrk="0" fontAlgn="base" latinLnBrk="0"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2pPr>
            <a:lvl3pPr marL="1273531" indent="-254706" algn="l" defTabSz="1018824" rtl="0" eaLnBrk="0" fontAlgn="base" latinLnBrk="0"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3pPr>
            <a:lvl4pPr marL="1782943" indent="-254706" algn="l" defTabSz="1018824" rtl="0" eaLnBrk="0" fontAlgn="base" latinLnBrk="0"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4pPr>
            <a:lvl5pPr marL="2292355" indent="-254706" algn="l" defTabSz="1018824" rtl="0" eaLnBrk="0" fontAlgn="base" latinLnBrk="0" hangingPunct="0">
              <a:lnSpc>
                <a:spcPct val="95000"/>
              </a:lnSpc>
              <a:spcBef>
                <a:spcPct val="0"/>
              </a:spcBef>
              <a:spcAft>
                <a:spcPct val="0"/>
              </a:spcAft>
              <a:buFont typeface="Arial" pitchFamily="34" charset="0"/>
              <a:buNone/>
              <a:defRPr lang="en-US" sz="2200" b="1" kern="1200" dirty="0">
                <a:solidFill>
                  <a:srgbClr val="000000"/>
                </a:solidFill>
                <a:latin typeface="Arial" pitchFamily="34" charset="0"/>
                <a:ea typeface="+mn-ea"/>
                <a:cs typeface="Arial" pitchFamily="34" charset="0"/>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algn="ctr"/>
            <a:r>
              <a:rPr lang="en-US" sz="3600" dirty="0">
                <a:solidFill>
                  <a:srgbClr val="000066"/>
                </a:solidFill>
              </a:rPr>
              <a:t>Working Together</a:t>
            </a:r>
          </a:p>
        </p:txBody>
      </p:sp>
      <p:sp>
        <p:nvSpPr>
          <p:cNvPr id="13" name="Right Arrow 12"/>
          <p:cNvSpPr/>
          <p:nvPr/>
        </p:nvSpPr>
        <p:spPr>
          <a:xfrm>
            <a:off x="762000" y="4724400"/>
            <a:ext cx="464820" cy="380999"/>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14" name="Right Arrow 13"/>
          <p:cNvSpPr/>
          <p:nvPr/>
        </p:nvSpPr>
        <p:spPr>
          <a:xfrm>
            <a:off x="762000" y="6629401"/>
            <a:ext cx="464820" cy="380999"/>
          </a:xfrm>
          <a:prstGeom prst="rightArrow">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15" name="Right Arrow 14"/>
          <p:cNvSpPr/>
          <p:nvPr/>
        </p:nvSpPr>
        <p:spPr>
          <a:xfrm>
            <a:off x="762000" y="5638801"/>
            <a:ext cx="464820" cy="380999"/>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Tree>
    <p:extLst>
      <p:ext uri="{BB962C8B-B14F-4D97-AF65-F5344CB8AC3E}">
        <p14:creationId xmlns:p14="http://schemas.microsoft.com/office/powerpoint/2010/main" val="8512373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67640" y="1468120"/>
            <a:ext cx="9723120" cy="1727200"/>
          </a:xfrm>
        </p:spPr>
        <p:txBody>
          <a:bodyPr>
            <a:noAutofit/>
          </a:bodyPr>
          <a:lstStyle/>
          <a:p>
            <a:pPr algn="ctr"/>
            <a:r>
              <a:rPr lang="en-US" sz="5300" dirty="0">
                <a:solidFill>
                  <a:srgbClr val="002060"/>
                </a:solidFill>
                <a:latin typeface="Times New Roman" panose="02020603050405020304" pitchFamily="18" charset="0"/>
                <a:ea typeface="Calibri"/>
                <a:cs typeface="Times New Roman" panose="02020603050405020304" pitchFamily="18" charset="0"/>
              </a:rPr>
              <a:t>Improper Payment Oversight in the Federal Government </a:t>
            </a:r>
            <a:endParaRPr lang="en-US" sz="5300" dirty="0">
              <a:solidFill>
                <a:srgbClr val="00206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005840" y="3799843"/>
            <a:ext cx="8633460" cy="3365248"/>
          </a:xfrm>
          <a:prstGeom prst="rect">
            <a:avLst/>
          </a:prstGeom>
          <a:noFill/>
        </p:spPr>
        <p:txBody>
          <a:bodyPr wrap="square" lIns="101823" tIns="50911" rIns="101823" bIns="50911" rtlCol="0">
            <a:spAutoFit/>
          </a:bodyPr>
          <a:lstStyle/>
          <a:p>
            <a:pPr defTabSz="1018228"/>
            <a:r>
              <a:rPr lang="en-US" sz="4200" b="1" dirty="0">
                <a:solidFill>
                  <a:srgbClr val="034763"/>
                </a:solidFill>
                <a:latin typeface="Times New Roman" panose="02020603050405020304" pitchFamily="18" charset="0"/>
                <a:cs typeface="Times New Roman" panose="02020603050405020304" pitchFamily="18" charset="0"/>
              </a:rPr>
              <a:t>Gloria Jarmon</a:t>
            </a:r>
          </a:p>
          <a:p>
            <a:pPr defTabSz="1018228"/>
            <a:endParaRPr lang="en-US" sz="1100" dirty="0">
              <a:solidFill>
                <a:srgbClr val="034763"/>
              </a:solidFill>
              <a:latin typeface="Times New Roman" panose="02020603050405020304" pitchFamily="18" charset="0"/>
              <a:cs typeface="Times New Roman" panose="02020603050405020304" pitchFamily="18" charset="0"/>
            </a:endParaRPr>
          </a:p>
          <a:p>
            <a:pPr defTabSz="1018228"/>
            <a:endParaRPr lang="en-US" sz="1100" dirty="0">
              <a:solidFill>
                <a:srgbClr val="034763"/>
              </a:solidFill>
              <a:latin typeface="Times New Roman" panose="02020603050405020304" pitchFamily="18" charset="0"/>
              <a:cs typeface="Times New Roman" panose="02020603050405020304" pitchFamily="18" charset="0"/>
            </a:endParaRPr>
          </a:p>
          <a:p>
            <a:pPr defTabSz="1018228"/>
            <a:r>
              <a:rPr lang="en-US" sz="3600" dirty="0">
                <a:solidFill>
                  <a:srgbClr val="034763"/>
                </a:solidFill>
                <a:latin typeface="Times New Roman" panose="02020603050405020304" pitchFamily="18" charset="0"/>
                <a:cs typeface="Times New Roman" panose="02020603050405020304" pitchFamily="18" charset="0"/>
              </a:rPr>
              <a:t>Deputy Inspector General for Audit Services</a:t>
            </a:r>
          </a:p>
          <a:p>
            <a:pPr defTabSz="1018228"/>
            <a:r>
              <a:rPr lang="en-US" sz="3600" dirty="0">
                <a:solidFill>
                  <a:srgbClr val="034763"/>
                </a:solidFill>
                <a:latin typeface="Times New Roman" panose="02020603050405020304" pitchFamily="18" charset="0"/>
                <a:cs typeface="Times New Roman" panose="02020603050405020304" pitchFamily="18" charset="0"/>
              </a:rPr>
              <a:t>U.S. Department of Health &amp; Human Services</a:t>
            </a:r>
          </a:p>
          <a:p>
            <a:pPr defTabSz="1018228"/>
            <a:endParaRPr lang="en-US" sz="4000" dirty="0">
              <a:solidFill>
                <a:srgbClr val="034763"/>
              </a:solidFill>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146A9FE5-CD39-614C-BF41-ADCD1E6B07BD}" type="slidenum">
              <a:rPr lang="en-US" smtClean="0">
                <a:solidFill>
                  <a:srgbClr val="034763">
                    <a:tint val="75000"/>
                  </a:srgbClr>
                </a:solidFill>
              </a:rPr>
              <a:pPr/>
              <a:t>15</a:t>
            </a:fld>
            <a:endParaRPr lang="en-US" dirty="0">
              <a:solidFill>
                <a:srgbClr val="034763">
                  <a:tint val="75000"/>
                </a:srgbClr>
              </a:solidFill>
            </a:endParaRPr>
          </a:p>
        </p:txBody>
      </p:sp>
      <p:sp>
        <p:nvSpPr>
          <p:cNvPr id="2" name="TextBox 1"/>
          <p:cNvSpPr txBox="1"/>
          <p:nvPr/>
        </p:nvSpPr>
        <p:spPr>
          <a:xfrm>
            <a:off x="1676400" y="3"/>
            <a:ext cx="5364480" cy="732508"/>
          </a:xfrm>
          <a:prstGeom prst="rect">
            <a:avLst/>
          </a:prstGeom>
          <a:solidFill>
            <a:schemeClr val="accent1">
              <a:lumMod val="50000"/>
            </a:schemeClr>
          </a:solidFill>
        </p:spPr>
        <p:txBody>
          <a:bodyPr wrap="square" lIns="101823" tIns="50911" rIns="101823" bIns="50911" rtlCol="0">
            <a:spAutoFit/>
          </a:bodyPr>
          <a:lstStyle/>
          <a:p>
            <a:pPr algn="ctr" defTabSz="1018228"/>
            <a:r>
              <a:rPr lang="en-US" dirty="0">
                <a:solidFill>
                  <a:srgbClr val="FFFFFF"/>
                </a:solidFill>
              </a:rPr>
              <a:t>	Improper Payment Oversight in the Federal Government </a:t>
            </a:r>
            <a:endParaRPr lang="en-US" dirty="0">
              <a:solidFill>
                <a:srgbClr val="034763"/>
              </a:solidFill>
            </a:endParaRPr>
          </a:p>
        </p:txBody>
      </p:sp>
      <p:pic>
        <p:nvPicPr>
          <p:cNvPr id="5" name="Picture 4"/>
          <p:cNvPicPr>
            <a:picLocks noChangeAspect="1"/>
          </p:cNvPicPr>
          <p:nvPr/>
        </p:nvPicPr>
        <p:blipFill>
          <a:blip r:embed="rId4"/>
          <a:stretch>
            <a:fillRect/>
          </a:stretch>
        </p:blipFill>
        <p:spPr>
          <a:xfrm>
            <a:off x="335280" y="0"/>
            <a:ext cx="1424940" cy="1259430"/>
          </a:xfrm>
          <a:prstGeom prst="rect">
            <a:avLst/>
          </a:prstGeom>
        </p:spPr>
      </p:pic>
    </p:spTree>
    <p:extLst>
      <p:ext uri="{BB962C8B-B14F-4D97-AF65-F5344CB8AC3E}">
        <p14:creationId xmlns:p14="http://schemas.microsoft.com/office/powerpoint/2010/main" val="38529454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1498901" y="516911"/>
            <a:ext cx="7795259" cy="2542676"/>
          </a:xfrm>
        </p:spPr>
        <p:txBody>
          <a:bodyPr/>
          <a:lstStyle/>
          <a:p>
            <a:r>
              <a:rPr lang="en-US" dirty="0">
                <a:solidFill>
                  <a:schemeClr val="accent1">
                    <a:lumMod val="50000"/>
                  </a:schemeClr>
                </a:solidFill>
                <a:latin typeface="Times New Roman" panose="02020603050405020304" pitchFamily="18" charset="0"/>
                <a:cs typeface="Times New Roman" panose="02020603050405020304" pitchFamily="18" charset="0"/>
              </a:rPr>
              <a:t>Gloria L. Jarmon</a:t>
            </a:r>
          </a:p>
        </p:txBody>
      </p:sp>
      <p:sp>
        <p:nvSpPr>
          <p:cNvPr id="9" name="Subtitle 8"/>
          <p:cNvSpPr>
            <a:spLocks noGrp="1"/>
          </p:cNvSpPr>
          <p:nvPr>
            <p:ph type="subTitle" idx="1"/>
          </p:nvPr>
        </p:nvSpPr>
        <p:spPr>
          <a:xfrm>
            <a:off x="1498896" y="3368040"/>
            <a:ext cx="7795258" cy="1986280"/>
          </a:xfrm>
        </p:spPr>
        <p:txBody>
          <a:bodyPr>
            <a:normAutofit lnSpcReduction="10000"/>
          </a:bodyPr>
          <a:lstStyle/>
          <a:p>
            <a:r>
              <a:rPr lang="en-US" b="1" dirty="0" smtClean="0">
                <a:solidFill>
                  <a:schemeClr val="accent1">
                    <a:lumMod val="75000"/>
                  </a:schemeClr>
                </a:solidFill>
                <a:latin typeface="Times New Roman" panose="02020603050405020304" pitchFamily="18" charset="0"/>
                <a:cs typeface="Times New Roman" panose="02020603050405020304" pitchFamily="18" charset="0"/>
              </a:rPr>
              <a:t>Deputy </a:t>
            </a:r>
            <a:r>
              <a:rPr lang="en-US" b="1" dirty="0">
                <a:solidFill>
                  <a:schemeClr val="accent1">
                    <a:lumMod val="75000"/>
                  </a:schemeClr>
                </a:solidFill>
                <a:latin typeface="Times New Roman" panose="02020603050405020304" pitchFamily="18" charset="0"/>
                <a:cs typeface="Times New Roman" panose="02020603050405020304" pitchFamily="18" charset="0"/>
              </a:rPr>
              <a:t>Inspector General for Audit </a:t>
            </a:r>
            <a:r>
              <a:rPr lang="en-US" b="1" dirty="0" smtClean="0">
                <a:solidFill>
                  <a:schemeClr val="accent1">
                    <a:lumMod val="75000"/>
                  </a:schemeClr>
                </a:solidFill>
                <a:latin typeface="Times New Roman" panose="02020603050405020304" pitchFamily="18" charset="0"/>
                <a:cs typeface="Times New Roman" panose="02020603050405020304" pitchFamily="18" charset="0"/>
              </a:rPr>
              <a:t>Services</a:t>
            </a:r>
          </a:p>
          <a:p>
            <a:r>
              <a:rPr lang="en-US" b="1" dirty="0" smtClean="0">
                <a:solidFill>
                  <a:schemeClr val="accent1">
                    <a:lumMod val="75000"/>
                  </a:schemeClr>
                </a:solidFill>
                <a:latin typeface="Times New Roman" panose="02020603050405020304" pitchFamily="18" charset="0"/>
                <a:cs typeface="Times New Roman" panose="02020603050405020304" pitchFamily="18" charset="0"/>
              </a:rPr>
              <a:t>CPA</a:t>
            </a:r>
            <a:r>
              <a:rPr lang="en-US" b="1" dirty="0">
                <a:solidFill>
                  <a:schemeClr val="accent1">
                    <a:lumMod val="75000"/>
                  </a:schemeClr>
                </a:solidFill>
                <a:latin typeface="Times New Roman" panose="02020603050405020304" pitchFamily="18" charset="0"/>
                <a:cs typeface="Times New Roman" panose="02020603050405020304" pitchFamily="18" charset="0"/>
              </a:rPr>
              <a:t>, </a:t>
            </a:r>
            <a:r>
              <a:rPr lang="en-US" b="1" dirty="0" smtClean="0">
                <a:solidFill>
                  <a:schemeClr val="accent1">
                    <a:lumMod val="75000"/>
                  </a:schemeClr>
                </a:solidFill>
                <a:latin typeface="Times New Roman" panose="02020603050405020304" pitchFamily="18" charset="0"/>
                <a:cs typeface="Times New Roman" panose="02020603050405020304" pitchFamily="18" charset="0"/>
              </a:rPr>
              <a:t>CGFM</a:t>
            </a:r>
          </a:p>
          <a:p>
            <a:r>
              <a:rPr lang="en-US" b="1" dirty="0" smtClean="0">
                <a:solidFill>
                  <a:schemeClr val="accent1">
                    <a:lumMod val="75000"/>
                  </a:schemeClr>
                </a:solidFill>
                <a:latin typeface="Times New Roman" panose="02020603050405020304" pitchFamily="18" charset="0"/>
                <a:cs typeface="Times New Roman" panose="02020603050405020304" pitchFamily="18" charset="0"/>
              </a:rPr>
              <a:t>U.S. Department of Health and Human Services</a:t>
            </a:r>
          </a:p>
          <a:p>
            <a:r>
              <a:rPr lang="en-US" b="1" dirty="0" smtClean="0">
                <a:solidFill>
                  <a:schemeClr val="accent1">
                    <a:lumMod val="75000"/>
                  </a:schemeClr>
                </a:solidFill>
                <a:latin typeface="Times New Roman" panose="02020603050405020304" pitchFamily="18" charset="0"/>
                <a:cs typeface="Times New Roman" panose="02020603050405020304" pitchFamily="18" charset="0"/>
              </a:rPr>
              <a:t>Gloria.Jarmon@oig.hhs.gov</a:t>
            </a:r>
            <a:endParaRPr lang="en-US" b="1" dirty="0">
              <a:solidFill>
                <a:schemeClr val="accent1">
                  <a:lumMod val="75000"/>
                </a:schemeClr>
              </a:solidFill>
              <a:latin typeface="Times New Roman" panose="02020603050405020304" pitchFamily="18" charset="0"/>
              <a:cs typeface="Times New Roman" panose="02020603050405020304" pitchFamily="18" charset="0"/>
            </a:endParaRPr>
          </a:p>
          <a:p>
            <a:endParaRPr lang="en-US" dirty="0"/>
          </a:p>
        </p:txBody>
      </p:sp>
      <p:sp>
        <p:nvSpPr>
          <p:cNvPr id="5" name="Slide Number Placeholder 4"/>
          <p:cNvSpPr>
            <a:spLocks noGrp="1"/>
          </p:cNvSpPr>
          <p:nvPr>
            <p:ph type="sldNum" sz="quarter" idx="12"/>
          </p:nvPr>
        </p:nvSpPr>
        <p:spPr/>
        <p:txBody>
          <a:bodyPr/>
          <a:lstStyle/>
          <a:p>
            <a:fld id="{146A9FE5-CD39-614C-BF41-ADCD1E6B07BD}" type="slidenum">
              <a:rPr lang="en-US" smtClean="0">
                <a:solidFill>
                  <a:srgbClr val="034763">
                    <a:tint val="75000"/>
                  </a:srgbClr>
                </a:solidFill>
              </a:rPr>
              <a:pPr/>
              <a:t>16</a:t>
            </a:fld>
            <a:endParaRPr lang="en-US" dirty="0">
              <a:solidFill>
                <a:srgbClr val="034763">
                  <a:tint val="75000"/>
                </a:srgbClr>
              </a:solidFill>
            </a:endParaRPr>
          </a:p>
        </p:txBody>
      </p:sp>
      <p:pic>
        <p:nvPicPr>
          <p:cNvPr id="6" name="Picture 5"/>
          <p:cNvPicPr>
            <a:picLocks noChangeAspect="1"/>
          </p:cNvPicPr>
          <p:nvPr/>
        </p:nvPicPr>
        <p:blipFill>
          <a:blip r:embed="rId2"/>
          <a:stretch>
            <a:fillRect/>
          </a:stretch>
        </p:blipFill>
        <p:spPr>
          <a:xfrm>
            <a:off x="1257306" y="-40640"/>
            <a:ext cx="5364945" cy="1074296"/>
          </a:xfrm>
          <a:prstGeom prst="rect">
            <a:avLst/>
          </a:prstGeom>
        </p:spPr>
      </p:pic>
      <p:pic>
        <p:nvPicPr>
          <p:cNvPr id="7" name="Picture 6"/>
          <p:cNvPicPr>
            <a:picLocks noChangeAspect="1"/>
          </p:cNvPicPr>
          <p:nvPr/>
        </p:nvPicPr>
        <p:blipFill>
          <a:blip r:embed="rId3"/>
          <a:stretch>
            <a:fillRect/>
          </a:stretch>
        </p:blipFill>
        <p:spPr>
          <a:xfrm>
            <a:off x="0" y="-40640"/>
            <a:ext cx="1301000" cy="1333514"/>
          </a:xfrm>
          <a:prstGeom prst="rect">
            <a:avLst/>
          </a:prstGeom>
        </p:spPr>
      </p:pic>
    </p:spTree>
    <p:extLst>
      <p:ext uri="{BB962C8B-B14F-4D97-AF65-F5344CB8AC3E}">
        <p14:creationId xmlns:p14="http://schemas.microsoft.com/office/powerpoint/2010/main" val="4079890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21747" y="4656740"/>
            <a:ext cx="3635693" cy="2526030"/>
          </a:xfrm>
          <a:prstGeom prst="rect">
            <a:avLst/>
          </a:prstGeom>
        </p:spPr>
      </p:pic>
      <p:sp>
        <p:nvSpPr>
          <p:cNvPr id="8" name="Title 1"/>
          <p:cNvSpPr txBox="1">
            <a:spLocks/>
          </p:cNvSpPr>
          <p:nvPr/>
        </p:nvSpPr>
        <p:spPr>
          <a:xfrm>
            <a:off x="420750" y="2682851"/>
            <a:ext cx="9221443" cy="2748894"/>
          </a:xfrm>
          <a:prstGeom prst="rect">
            <a:avLst/>
          </a:prstGeom>
        </p:spPr>
        <p:txBody>
          <a:bodyPr vert="horz" wrap="none" lIns="0" tIns="0" rIns="0" bIns="0" rtlCol="0" anchor="t">
            <a:noAutofit/>
          </a:bodyPr>
          <a:lstStyle>
            <a:lvl1pPr algn="l" defTabSz="457200" rtl="0" eaLnBrk="1" latinLnBrk="0" hangingPunct="1">
              <a:spcBef>
                <a:spcPct val="0"/>
              </a:spcBef>
              <a:buNone/>
              <a:defRPr sz="3600" b="1" kern="1200">
                <a:solidFill>
                  <a:srgbClr val="1E667A"/>
                </a:solidFill>
                <a:latin typeface="+mj-lt"/>
                <a:ea typeface="+mj-ea"/>
                <a:cs typeface="+mj-cs"/>
              </a:defRPr>
            </a:lvl1pPr>
          </a:lstStyle>
          <a:p>
            <a:pPr algn="just" defTabSz="509115">
              <a:defRPr/>
            </a:pPr>
            <a:r>
              <a:rPr lang="en-US" dirty="0">
                <a:solidFill>
                  <a:srgbClr val="203966"/>
                </a:solidFill>
                <a:latin typeface="Times New Roman" panose="02020603050405020304" pitchFamily="18" charset="0"/>
                <a:ea typeface="Calibri" panose="020F0502020204030204" pitchFamily="34" charset="0"/>
                <a:cs typeface="Times New Roman" panose="02020603050405020304" pitchFamily="18" charset="0"/>
              </a:rPr>
              <a:t>In FY 2015, HHS reported $89.8 billion </a:t>
            </a:r>
            <a:br>
              <a:rPr lang="en-US" dirty="0">
                <a:solidFill>
                  <a:srgbClr val="203966"/>
                </a:solidFill>
                <a:latin typeface="Times New Roman" panose="02020603050405020304" pitchFamily="18" charset="0"/>
                <a:ea typeface="Calibri" panose="020F0502020204030204" pitchFamily="34" charset="0"/>
                <a:cs typeface="Times New Roman" panose="02020603050405020304" pitchFamily="18" charset="0"/>
              </a:rPr>
            </a:br>
            <a:r>
              <a:rPr lang="en-US" dirty="0">
                <a:solidFill>
                  <a:srgbClr val="203966"/>
                </a:solidFill>
                <a:latin typeface="Times New Roman" panose="02020603050405020304" pitchFamily="18" charset="0"/>
                <a:ea typeface="Calibri" panose="020F0502020204030204" pitchFamily="34" charset="0"/>
                <a:cs typeface="Times New Roman" panose="02020603050405020304" pitchFamily="18" charset="0"/>
              </a:rPr>
              <a:t>in improper payments</a:t>
            </a:r>
            <a:br>
              <a:rPr lang="en-US" dirty="0">
                <a:solidFill>
                  <a:srgbClr val="203966"/>
                </a:solidFill>
                <a:latin typeface="Times New Roman" panose="02020603050405020304" pitchFamily="18" charset="0"/>
                <a:ea typeface="Calibri" panose="020F0502020204030204" pitchFamily="34" charset="0"/>
                <a:cs typeface="Times New Roman" panose="02020603050405020304" pitchFamily="18" charset="0"/>
              </a:rPr>
            </a:br>
            <a:endParaRPr lang="en-US" dirty="0">
              <a:latin typeface="Arial"/>
            </a:endParaRPr>
          </a:p>
        </p:txBody>
      </p:sp>
      <p:sp>
        <p:nvSpPr>
          <p:cNvPr id="2" name="Slide Number Placeholder 1"/>
          <p:cNvSpPr>
            <a:spLocks noGrp="1"/>
          </p:cNvSpPr>
          <p:nvPr>
            <p:ph type="sldNum" sz="quarter" idx="12"/>
          </p:nvPr>
        </p:nvSpPr>
        <p:spPr/>
        <p:txBody>
          <a:bodyPr/>
          <a:lstStyle/>
          <a:p>
            <a:fld id="{146A9FE5-CD39-614C-BF41-ADCD1E6B07BD}" type="slidenum">
              <a:rPr lang="en-US" smtClean="0">
                <a:solidFill>
                  <a:srgbClr val="034763">
                    <a:tint val="75000"/>
                  </a:srgbClr>
                </a:solidFill>
              </a:rPr>
              <a:pPr/>
              <a:t>17</a:t>
            </a:fld>
            <a:endParaRPr lang="en-US" dirty="0">
              <a:solidFill>
                <a:srgbClr val="034763">
                  <a:tint val="75000"/>
                </a:srgbClr>
              </a:solidFill>
            </a:endParaRPr>
          </a:p>
        </p:txBody>
      </p:sp>
      <p:pic>
        <p:nvPicPr>
          <p:cNvPr id="3" name="Picture 2"/>
          <p:cNvPicPr>
            <a:picLocks noChangeAspect="1"/>
          </p:cNvPicPr>
          <p:nvPr/>
        </p:nvPicPr>
        <p:blipFill>
          <a:blip r:embed="rId5"/>
          <a:stretch>
            <a:fillRect/>
          </a:stretch>
        </p:blipFill>
        <p:spPr>
          <a:xfrm>
            <a:off x="1676406" y="-6979"/>
            <a:ext cx="5364945" cy="870585"/>
          </a:xfrm>
          <a:prstGeom prst="rect">
            <a:avLst/>
          </a:prstGeom>
        </p:spPr>
      </p:pic>
      <p:pic>
        <p:nvPicPr>
          <p:cNvPr id="4" name="Picture 3"/>
          <p:cNvPicPr>
            <a:picLocks noChangeAspect="1"/>
          </p:cNvPicPr>
          <p:nvPr/>
        </p:nvPicPr>
        <p:blipFill>
          <a:blip r:embed="rId6"/>
          <a:stretch>
            <a:fillRect/>
          </a:stretch>
        </p:blipFill>
        <p:spPr>
          <a:xfrm>
            <a:off x="375405" y="0"/>
            <a:ext cx="1301000" cy="1333514"/>
          </a:xfrm>
          <a:prstGeom prst="rect">
            <a:avLst/>
          </a:prstGeom>
        </p:spPr>
      </p:pic>
    </p:spTree>
    <p:extLst>
      <p:ext uri="{BB962C8B-B14F-4D97-AF65-F5344CB8AC3E}">
        <p14:creationId xmlns:p14="http://schemas.microsoft.com/office/powerpoint/2010/main" val="19382417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2335605" y="0"/>
            <a:ext cx="7222432" cy="1434596"/>
          </a:xfrm>
          <a:prstGeom prst="rect">
            <a:avLst/>
          </a:prstGeom>
        </p:spPr>
        <p:txBody>
          <a:bodyPr vert="horz" wrap="none" lIns="0" tIns="0" rIns="0" bIns="0" rtlCol="0" anchor="t">
            <a:noAutofit/>
          </a:bodyPr>
          <a:lstStyle>
            <a:lvl1pPr algn="l" defTabSz="457200" rtl="0" eaLnBrk="1" latinLnBrk="0" hangingPunct="1">
              <a:spcBef>
                <a:spcPct val="0"/>
              </a:spcBef>
              <a:buNone/>
              <a:defRPr sz="3600" b="1" kern="1200">
                <a:solidFill>
                  <a:srgbClr val="1E667A"/>
                </a:solidFill>
                <a:latin typeface="+mj-lt"/>
                <a:ea typeface="+mj-ea"/>
                <a:cs typeface="+mj-cs"/>
              </a:defRPr>
            </a:lvl1pPr>
          </a:lstStyle>
          <a:p>
            <a:pPr defTabSz="509115">
              <a:defRPr/>
            </a:pPr>
            <a:r>
              <a:rPr lang="en-US" sz="3800" dirty="0">
                <a:solidFill>
                  <a:srgbClr val="203966"/>
                </a:solidFill>
                <a:latin typeface="Times New Roman" panose="02020603050405020304" pitchFamily="18" charset="0"/>
                <a:cs typeface="Times New Roman" panose="02020603050405020304" pitchFamily="18" charset="0"/>
              </a:rPr>
              <a:t>Programs Susceptible to Significant </a:t>
            </a:r>
            <a:br>
              <a:rPr lang="en-US" sz="3800" dirty="0">
                <a:solidFill>
                  <a:srgbClr val="203966"/>
                </a:solidFill>
                <a:latin typeface="Times New Roman" panose="02020603050405020304" pitchFamily="18" charset="0"/>
                <a:cs typeface="Times New Roman" panose="02020603050405020304" pitchFamily="18" charset="0"/>
              </a:rPr>
            </a:br>
            <a:r>
              <a:rPr lang="en-US" sz="3800" dirty="0">
                <a:solidFill>
                  <a:srgbClr val="203966"/>
                </a:solidFill>
                <a:latin typeface="Times New Roman" panose="02020603050405020304" pitchFamily="18" charset="0"/>
                <a:cs typeface="Times New Roman" panose="02020603050405020304" pitchFamily="18" charset="0"/>
              </a:rPr>
              <a:t>Improper Payments </a:t>
            </a:r>
            <a:endParaRPr lang="en-US" sz="3800" dirty="0">
              <a:latin typeface="Arial"/>
            </a:endParaRPr>
          </a:p>
        </p:txBody>
      </p:sp>
      <p:graphicFrame>
        <p:nvGraphicFramePr>
          <p:cNvPr id="6" name="Table 5"/>
          <p:cNvGraphicFramePr>
            <a:graphicFrameLocks noGrp="1"/>
          </p:cNvGraphicFramePr>
          <p:nvPr>
            <p:extLst>
              <p:ext uri="{D42A27DB-BD31-4B8C-83A1-F6EECF244321}">
                <p14:modId xmlns:p14="http://schemas.microsoft.com/office/powerpoint/2010/main" val="3375745806"/>
              </p:ext>
            </p:extLst>
          </p:nvPr>
        </p:nvGraphicFramePr>
        <p:xfrm>
          <a:off x="2598420" y="1278128"/>
          <a:ext cx="7124700" cy="6373368"/>
        </p:xfrm>
        <a:graphic>
          <a:graphicData uri="http://schemas.openxmlformats.org/drawingml/2006/table">
            <a:tbl>
              <a:tblPr firstRow="1" bandRow="1"/>
              <a:tblGrid>
                <a:gridCol w="3601771"/>
                <a:gridCol w="3522929"/>
              </a:tblGrid>
              <a:tr h="725424">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2300" dirty="0" smtClean="0">
                          <a:solidFill>
                            <a:schemeClr val="tx2">
                              <a:lumMod val="75000"/>
                            </a:schemeClr>
                          </a:solidFill>
                          <a:latin typeface="Times New Roman" panose="02020603050405020304" pitchFamily="18" charset="0"/>
                          <a:cs typeface="Times New Roman" panose="02020603050405020304" pitchFamily="18" charset="0"/>
                        </a:rPr>
                        <a:t>Program</a:t>
                      </a:r>
                      <a:endParaRPr lang="en-US" sz="2300" dirty="0">
                        <a:solidFill>
                          <a:schemeClr val="tx2">
                            <a:lumMod val="75000"/>
                          </a:schemeClr>
                        </a:solidFill>
                        <a:latin typeface="Times New Roman" panose="02020603050405020304" pitchFamily="18" charset="0"/>
                        <a:cs typeface="Times New Roman" panose="02020603050405020304" pitchFamily="18" charset="0"/>
                      </a:endParaRPr>
                    </a:p>
                  </a:txBody>
                  <a:tcPr marL="100584" marR="100584" marT="51816" marB="51816">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92D05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2000" dirty="0" smtClean="0">
                          <a:solidFill>
                            <a:schemeClr val="tx2">
                              <a:lumMod val="75000"/>
                            </a:schemeClr>
                          </a:solidFill>
                          <a:latin typeface="Times New Roman" panose="02020603050405020304" pitchFamily="18" charset="0"/>
                          <a:cs typeface="Times New Roman" panose="02020603050405020304" pitchFamily="18" charset="0"/>
                        </a:rPr>
                        <a:t>FY2015</a:t>
                      </a:r>
                      <a:r>
                        <a:rPr lang="en-US" sz="2000" baseline="0" dirty="0" smtClean="0">
                          <a:solidFill>
                            <a:schemeClr val="tx2">
                              <a:lumMod val="75000"/>
                            </a:schemeClr>
                          </a:solidFill>
                          <a:latin typeface="Times New Roman" panose="02020603050405020304" pitchFamily="18" charset="0"/>
                          <a:cs typeface="Times New Roman" panose="02020603050405020304" pitchFamily="18" charset="0"/>
                        </a:rPr>
                        <a:t> Improper Payment Estimate Dollars (in millions)</a:t>
                      </a:r>
                      <a:endParaRPr lang="en-US" sz="2000" dirty="0">
                        <a:solidFill>
                          <a:schemeClr val="tx2">
                            <a:lumMod val="75000"/>
                          </a:schemeClr>
                        </a:solidFill>
                        <a:latin typeface="Times New Roman" panose="02020603050405020304" pitchFamily="18" charset="0"/>
                        <a:cs typeface="Times New Roman" panose="02020603050405020304" pitchFamily="18" charset="0"/>
                      </a:endParaRPr>
                    </a:p>
                  </a:txBody>
                  <a:tcPr marL="100584" marR="100584" marT="51816" marB="51816">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92D050"/>
                    </a:solidFill>
                  </a:tcPr>
                </a:tc>
              </a:tr>
              <a:tr h="440436">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r>
                        <a:rPr lang="en-US" sz="2200" dirty="0" smtClean="0">
                          <a:solidFill>
                            <a:srgbClr val="203966"/>
                          </a:solidFill>
                          <a:latin typeface="Times New Roman" panose="02020603050405020304" pitchFamily="18" charset="0"/>
                          <a:cs typeface="Times New Roman" panose="02020603050405020304" pitchFamily="18" charset="0"/>
                        </a:rPr>
                        <a:t>Medicare FFS</a:t>
                      </a:r>
                      <a:endParaRPr lang="en-US" sz="2200" dirty="0">
                        <a:solidFill>
                          <a:srgbClr val="203966"/>
                        </a:solidFill>
                        <a:latin typeface="Times New Roman" panose="02020603050405020304" pitchFamily="18" charset="0"/>
                        <a:cs typeface="Times New Roman" panose="02020603050405020304" pitchFamily="18" charset="0"/>
                      </a:endParaRPr>
                    </a:p>
                  </a:txBody>
                  <a:tcPr marL="100584" marR="100584" marT="51816" marB="51816">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36A197">
                        <a:lumMod val="40000"/>
                        <a:lumOff val="6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r>
                        <a:rPr lang="en-US" sz="2200" dirty="0" smtClean="0">
                          <a:solidFill>
                            <a:srgbClr val="203966"/>
                          </a:solidFill>
                          <a:latin typeface="Times New Roman" panose="02020603050405020304" pitchFamily="18" charset="0"/>
                          <a:cs typeface="Times New Roman" panose="02020603050405020304" pitchFamily="18" charset="0"/>
                        </a:rPr>
                        <a:t>$43,326</a:t>
                      </a:r>
                      <a:endParaRPr lang="en-US" sz="2200" dirty="0">
                        <a:solidFill>
                          <a:srgbClr val="203966"/>
                        </a:solidFill>
                        <a:latin typeface="Times New Roman" panose="02020603050405020304" pitchFamily="18" charset="0"/>
                        <a:cs typeface="Times New Roman" panose="02020603050405020304" pitchFamily="18" charset="0"/>
                      </a:endParaRPr>
                    </a:p>
                  </a:txBody>
                  <a:tcPr marL="100584" marR="100584" marT="51816" marB="51816">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36A197">
                        <a:lumMod val="40000"/>
                        <a:lumOff val="60000"/>
                      </a:srgbClr>
                    </a:solidFill>
                  </a:tcPr>
                </a:tc>
              </a:tr>
              <a:tr h="440436">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r>
                        <a:rPr lang="en-US" sz="2200" dirty="0" smtClean="0">
                          <a:solidFill>
                            <a:srgbClr val="203966"/>
                          </a:solidFill>
                          <a:latin typeface="Times New Roman" panose="02020603050405020304" pitchFamily="18" charset="0"/>
                          <a:cs typeface="Times New Roman" panose="02020603050405020304" pitchFamily="18" charset="0"/>
                        </a:rPr>
                        <a:t>Medicare Advantage</a:t>
                      </a:r>
                      <a:endParaRPr lang="en-US" sz="2200" dirty="0">
                        <a:solidFill>
                          <a:srgbClr val="203966"/>
                        </a:solidFill>
                        <a:latin typeface="Times New Roman" panose="02020603050405020304" pitchFamily="18" charset="0"/>
                        <a:cs typeface="Times New Roman" panose="02020603050405020304" pitchFamily="18" charset="0"/>
                      </a:endParaRPr>
                    </a:p>
                  </a:txBody>
                  <a:tcPr marL="100584" marR="100584" marT="51816" marB="5181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6A197">
                        <a:lumMod val="40000"/>
                        <a:lumOff val="6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r>
                        <a:rPr lang="en-US" sz="2200" dirty="0" smtClean="0">
                          <a:solidFill>
                            <a:srgbClr val="203966"/>
                          </a:solidFill>
                          <a:latin typeface="Times New Roman" panose="02020603050405020304" pitchFamily="18" charset="0"/>
                          <a:cs typeface="Times New Roman" panose="02020603050405020304" pitchFamily="18" charset="0"/>
                        </a:rPr>
                        <a:t>$14,117</a:t>
                      </a:r>
                      <a:endParaRPr lang="en-US" sz="2200" dirty="0">
                        <a:solidFill>
                          <a:srgbClr val="203966"/>
                        </a:solidFill>
                        <a:latin typeface="Times New Roman" panose="02020603050405020304" pitchFamily="18" charset="0"/>
                        <a:cs typeface="Times New Roman" panose="02020603050405020304" pitchFamily="18" charset="0"/>
                      </a:endParaRPr>
                    </a:p>
                  </a:txBody>
                  <a:tcPr marL="100584" marR="100584" marT="51816" marB="5181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6A197">
                        <a:lumMod val="40000"/>
                        <a:lumOff val="60000"/>
                      </a:srgbClr>
                    </a:solidFill>
                  </a:tcPr>
                </a:tc>
              </a:tr>
              <a:tr h="777240">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r>
                        <a:rPr lang="en-US" sz="2200" dirty="0" smtClean="0">
                          <a:solidFill>
                            <a:srgbClr val="203966"/>
                          </a:solidFill>
                          <a:latin typeface="Times New Roman" panose="02020603050405020304" pitchFamily="18" charset="0"/>
                          <a:cs typeface="Times New Roman" panose="02020603050405020304" pitchFamily="18" charset="0"/>
                        </a:rPr>
                        <a:t>Medicare Prescription Drug Benefit </a:t>
                      </a:r>
                      <a:endParaRPr lang="en-US" sz="2200" dirty="0">
                        <a:solidFill>
                          <a:srgbClr val="203966"/>
                        </a:solidFill>
                        <a:latin typeface="Times New Roman" panose="02020603050405020304" pitchFamily="18" charset="0"/>
                        <a:cs typeface="Times New Roman" panose="02020603050405020304" pitchFamily="18" charset="0"/>
                      </a:endParaRPr>
                    </a:p>
                  </a:txBody>
                  <a:tcPr marL="100584" marR="100584" marT="51816" marB="5181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6A197">
                        <a:lumMod val="40000"/>
                        <a:lumOff val="6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r>
                        <a:rPr lang="en-US" sz="2200" dirty="0" smtClean="0">
                          <a:solidFill>
                            <a:srgbClr val="203966"/>
                          </a:solidFill>
                          <a:latin typeface="Times New Roman" panose="02020603050405020304" pitchFamily="18" charset="0"/>
                          <a:cs typeface="Times New Roman" panose="02020603050405020304" pitchFamily="18" charset="0"/>
                        </a:rPr>
                        <a:t>$2,234</a:t>
                      </a:r>
                      <a:endParaRPr lang="en-US" sz="2200" dirty="0">
                        <a:solidFill>
                          <a:srgbClr val="203966"/>
                        </a:solidFill>
                        <a:latin typeface="Times New Roman" panose="02020603050405020304" pitchFamily="18" charset="0"/>
                        <a:cs typeface="Times New Roman" panose="02020603050405020304" pitchFamily="18" charset="0"/>
                      </a:endParaRPr>
                    </a:p>
                  </a:txBody>
                  <a:tcPr marL="100584" marR="100584" marT="51816" marB="5181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6A197">
                        <a:lumMod val="40000"/>
                        <a:lumOff val="60000"/>
                      </a:srgbClr>
                    </a:solidFill>
                  </a:tcPr>
                </a:tc>
              </a:tr>
              <a:tr h="440436">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r>
                        <a:rPr lang="en-US" sz="2200" dirty="0" smtClean="0">
                          <a:solidFill>
                            <a:srgbClr val="203966"/>
                          </a:solidFill>
                          <a:latin typeface="Times New Roman" panose="02020603050405020304" pitchFamily="18" charset="0"/>
                          <a:cs typeface="Times New Roman" panose="02020603050405020304" pitchFamily="18" charset="0"/>
                        </a:rPr>
                        <a:t>Medicaid </a:t>
                      </a:r>
                      <a:endParaRPr lang="en-US" sz="2200" dirty="0">
                        <a:solidFill>
                          <a:srgbClr val="203966"/>
                        </a:solidFill>
                        <a:latin typeface="Times New Roman" panose="02020603050405020304" pitchFamily="18" charset="0"/>
                        <a:cs typeface="Times New Roman" panose="02020603050405020304" pitchFamily="18" charset="0"/>
                      </a:endParaRPr>
                    </a:p>
                  </a:txBody>
                  <a:tcPr marL="100584" marR="100584" marT="51816" marB="5181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6A197">
                        <a:lumMod val="40000"/>
                        <a:lumOff val="6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r>
                        <a:rPr lang="en-US" sz="2200" dirty="0" smtClean="0">
                          <a:solidFill>
                            <a:srgbClr val="203966"/>
                          </a:solidFill>
                          <a:latin typeface="Times New Roman" panose="02020603050405020304" pitchFamily="18" charset="0"/>
                          <a:cs typeface="Times New Roman" panose="02020603050405020304" pitchFamily="18" charset="0"/>
                        </a:rPr>
                        <a:t>$29,125</a:t>
                      </a:r>
                      <a:endParaRPr lang="en-US" sz="2200" dirty="0">
                        <a:solidFill>
                          <a:srgbClr val="203966"/>
                        </a:solidFill>
                        <a:latin typeface="Times New Roman" panose="02020603050405020304" pitchFamily="18" charset="0"/>
                        <a:cs typeface="Times New Roman" panose="02020603050405020304" pitchFamily="18" charset="0"/>
                      </a:endParaRPr>
                    </a:p>
                  </a:txBody>
                  <a:tcPr marL="100584" marR="100584" marT="51816" marB="5181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6A197">
                        <a:lumMod val="40000"/>
                        <a:lumOff val="60000"/>
                      </a:srgbClr>
                    </a:solidFill>
                  </a:tcPr>
                </a:tc>
              </a:tr>
              <a:tr h="777240">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r>
                        <a:rPr lang="en-US" sz="2200" dirty="0" smtClean="0">
                          <a:solidFill>
                            <a:srgbClr val="203966"/>
                          </a:solidFill>
                          <a:latin typeface="Times New Roman" panose="02020603050405020304" pitchFamily="18" charset="0"/>
                          <a:cs typeface="Times New Roman" panose="02020603050405020304" pitchFamily="18" charset="0"/>
                        </a:rPr>
                        <a:t>Children’s Health Insurance Program (CHIP)	</a:t>
                      </a:r>
                      <a:endParaRPr lang="en-US" sz="2200" dirty="0">
                        <a:solidFill>
                          <a:srgbClr val="203966"/>
                        </a:solidFill>
                        <a:latin typeface="Times New Roman" panose="02020603050405020304" pitchFamily="18" charset="0"/>
                        <a:cs typeface="Times New Roman" panose="02020603050405020304" pitchFamily="18" charset="0"/>
                      </a:endParaRPr>
                    </a:p>
                  </a:txBody>
                  <a:tcPr marL="100584" marR="100584" marT="51816" marB="5181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6A197">
                        <a:lumMod val="40000"/>
                        <a:lumOff val="6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r>
                        <a:rPr lang="en-US" sz="2200" dirty="0" smtClean="0">
                          <a:solidFill>
                            <a:srgbClr val="203966"/>
                          </a:solidFill>
                          <a:latin typeface="Times New Roman" panose="02020603050405020304" pitchFamily="18" charset="0"/>
                          <a:cs typeface="Times New Roman" panose="02020603050405020304" pitchFamily="18" charset="0"/>
                        </a:rPr>
                        <a:t>$632</a:t>
                      </a:r>
                      <a:endParaRPr lang="en-US" sz="2200" dirty="0">
                        <a:solidFill>
                          <a:srgbClr val="203966"/>
                        </a:solidFill>
                        <a:latin typeface="Times New Roman" panose="02020603050405020304" pitchFamily="18" charset="0"/>
                        <a:cs typeface="Times New Roman" panose="02020603050405020304" pitchFamily="18" charset="0"/>
                      </a:endParaRPr>
                    </a:p>
                  </a:txBody>
                  <a:tcPr marL="100584" marR="100584" marT="51816" marB="5181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6A197">
                        <a:lumMod val="40000"/>
                        <a:lumOff val="60000"/>
                      </a:srgbClr>
                    </a:solidFill>
                  </a:tcPr>
                </a:tc>
              </a:tr>
              <a:tr h="777240">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r>
                        <a:rPr lang="en-US" sz="2200" dirty="0" smtClean="0">
                          <a:solidFill>
                            <a:srgbClr val="203966"/>
                          </a:solidFill>
                          <a:latin typeface="Times New Roman" panose="02020603050405020304" pitchFamily="18" charset="0"/>
                          <a:cs typeface="Times New Roman" panose="02020603050405020304" pitchFamily="18" charset="0"/>
                        </a:rPr>
                        <a:t>Temporary Assistance for Needy Families (TANF) </a:t>
                      </a:r>
                      <a:endParaRPr lang="en-US" sz="2200" dirty="0">
                        <a:solidFill>
                          <a:srgbClr val="203966"/>
                        </a:solidFill>
                        <a:latin typeface="Times New Roman" panose="02020603050405020304" pitchFamily="18" charset="0"/>
                        <a:cs typeface="Times New Roman" panose="02020603050405020304" pitchFamily="18" charset="0"/>
                      </a:endParaRPr>
                    </a:p>
                  </a:txBody>
                  <a:tcPr marL="100584" marR="100584" marT="51816" marB="5181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6A197">
                        <a:lumMod val="40000"/>
                        <a:lumOff val="6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solidFill>
                            <a:srgbClr val="203966"/>
                          </a:solidFill>
                          <a:latin typeface="Times New Roman" panose="02020603050405020304" pitchFamily="18" charset="0"/>
                          <a:cs typeface="Times New Roman" panose="02020603050405020304" pitchFamily="18" charset="0"/>
                        </a:rPr>
                        <a:t>N/A</a:t>
                      </a:r>
                    </a:p>
                    <a:p>
                      <a:endParaRPr lang="en-US" sz="2200" dirty="0">
                        <a:solidFill>
                          <a:srgbClr val="203966"/>
                        </a:solidFill>
                        <a:latin typeface="Times New Roman" panose="02020603050405020304" pitchFamily="18" charset="0"/>
                        <a:cs typeface="Times New Roman" panose="02020603050405020304" pitchFamily="18" charset="0"/>
                      </a:endParaRPr>
                    </a:p>
                  </a:txBody>
                  <a:tcPr marL="100584" marR="100584" marT="51816" marB="5181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6A197">
                        <a:lumMod val="40000"/>
                        <a:lumOff val="60000"/>
                      </a:srgbClr>
                    </a:solidFill>
                  </a:tcPr>
                </a:tc>
              </a:tr>
              <a:tr h="440436">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r>
                        <a:rPr lang="en-US" sz="2200" dirty="0" smtClean="0">
                          <a:solidFill>
                            <a:srgbClr val="203966"/>
                          </a:solidFill>
                          <a:latin typeface="Times New Roman" panose="02020603050405020304" pitchFamily="18" charset="0"/>
                          <a:cs typeface="Times New Roman" panose="02020603050405020304" pitchFamily="18" charset="0"/>
                        </a:rPr>
                        <a:t>Foster Care </a:t>
                      </a:r>
                      <a:endParaRPr lang="en-US" sz="2200" dirty="0">
                        <a:solidFill>
                          <a:srgbClr val="203966"/>
                        </a:solidFill>
                        <a:latin typeface="Times New Roman" panose="02020603050405020304" pitchFamily="18" charset="0"/>
                        <a:cs typeface="Times New Roman" panose="02020603050405020304" pitchFamily="18" charset="0"/>
                      </a:endParaRPr>
                    </a:p>
                  </a:txBody>
                  <a:tcPr marL="100584" marR="100584" marT="51816" marB="5181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6A197">
                        <a:lumMod val="40000"/>
                        <a:lumOff val="6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solidFill>
                            <a:srgbClr val="203966"/>
                          </a:solidFill>
                          <a:latin typeface="Times New Roman" panose="02020603050405020304" pitchFamily="18" charset="0"/>
                          <a:cs typeface="Times New Roman" panose="02020603050405020304" pitchFamily="18" charset="0"/>
                        </a:rPr>
                        <a:t>$30.7</a:t>
                      </a:r>
                    </a:p>
                  </a:txBody>
                  <a:tcPr marL="100584" marR="100584" marT="51816" marB="5181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6A197">
                        <a:lumMod val="40000"/>
                        <a:lumOff val="60000"/>
                      </a:srgbClr>
                    </a:solidFill>
                  </a:tcPr>
                </a:tc>
              </a:tr>
              <a:tr h="777240">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r>
                        <a:rPr lang="en-US" sz="2200" dirty="0" smtClean="0">
                          <a:solidFill>
                            <a:srgbClr val="203966"/>
                          </a:solidFill>
                          <a:latin typeface="Times New Roman" panose="02020603050405020304" pitchFamily="18" charset="0"/>
                          <a:cs typeface="Times New Roman" panose="02020603050405020304" pitchFamily="18" charset="0"/>
                        </a:rPr>
                        <a:t>Child Care and Development Fund (CCDF)</a:t>
                      </a:r>
                      <a:endParaRPr lang="en-US" sz="2200" dirty="0">
                        <a:solidFill>
                          <a:srgbClr val="203966"/>
                        </a:solidFill>
                        <a:latin typeface="Times New Roman" panose="02020603050405020304" pitchFamily="18" charset="0"/>
                        <a:cs typeface="Times New Roman" panose="02020603050405020304" pitchFamily="18" charset="0"/>
                      </a:endParaRPr>
                    </a:p>
                  </a:txBody>
                  <a:tcPr marL="100584" marR="100584" marT="51816" marB="5181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6A197">
                        <a:lumMod val="40000"/>
                        <a:lumOff val="6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solidFill>
                            <a:srgbClr val="203966"/>
                          </a:solidFill>
                          <a:latin typeface="Times New Roman" panose="02020603050405020304" pitchFamily="18" charset="0"/>
                          <a:cs typeface="Times New Roman" panose="02020603050405020304" pitchFamily="18" charset="0"/>
                        </a:rPr>
                        <a:t>$311.1</a:t>
                      </a:r>
                    </a:p>
                  </a:txBody>
                  <a:tcPr marL="100584" marR="100584" marT="51816" marB="5181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6A197">
                        <a:lumMod val="40000"/>
                        <a:lumOff val="60000"/>
                      </a:srgbClr>
                    </a:solidFill>
                  </a:tcPr>
                </a:tc>
              </a:tr>
              <a:tr h="777240">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dirty="0" smtClean="0">
                          <a:solidFill>
                            <a:srgbClr val="203966"/>
                          </a:solidFill>
                          <a:latin typeface="Times New Roman" panose="02020603050405020304" pitchFamily="18" charset="0"/>
                          <a:cs typeface="Times New Roman" panose="02020603050405020304" pitchFamily="18" charset="0"/>
                        </a:rPr>
                        <a:t>Disaster Relief Appropriation Act Programs (DRAA)</a:t>
                      </a:r>
                    </a:p>
                  </a:txBody>
                  <a:tcPr marL="100584" marR="100584" marT="51816" marB="5181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6A197">
                        <a:lumMod val="40000"/>
                        <a:lumOff val="6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r>
                        <a:rPr lang="en-US" sz="2200" dirty="0" smtClean="0">
                          <a:solidFill>
                            <a:srgbClr val="203966"/>
                          </a:solidFill>
                          <a:latin typeface="Times New Roman" panose="02020603050405020304" pitchFamily="18" charset="0"/>
                          <a:cs typeface="Times New Roman" panose="02020603050405020304" pitchFamily="18" charset="0"/>
                        </a:rPr>
                        <a:t>$1.4</a:t>
                      </a:r>
                      <a:endParaRPr lang="en-US" sz="2200" dirty="0">
                        <a:solidFill>
                          <a:srgbClr val="203966"/>
                        </a:solidFill>
                        <a:latin typeface="Times New Roman" panose="02020603050405020304" pitchFamily="18" charset="0"/>
                        <a:cs typeface="Times New Roman" panose="02020603050405020304" pitchFamily="18" charset="0"/>
                      </a:endParaRPr>
                    </a:p>
                  </a:txBody>
                  <a:tcPr marL="100584" marR="100584" marT="51816" marB="5181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6A197">
                        <a:lumMod val="40000"/>
                        <a:lumOff val="60000"/>
                      </a:srgbClr>
                    </a:solidFill>
                  </a:tcPr>
                </a:tc>
              </a:tr>
            </a:tbl>
          </a:graphicData>
        </a:graphic>
      </p:graphicFrame>
      <p:sp>
        <p:nvSpPr>
          <p:cNvPr id="2" name="Slide Number Placeholder 1"/>
          <p:cNvSpPr>
            <a:spLocks noGrp="1"/>
          </p:cNvSpPr>
          <p:nvPr>
            <p:ph type="sldNum" sz="quarter" idx="12"/>
          </p:nvPr>
        </p:nvSpPr>
        <p:spPr/>
        <p:txBody>
          <a:bodyPr/>
          <a:lstStyle/>
          <a:p>
            <a:fld id="{146A9FE5-CD39-614C-BF41-ADCD1E6B07BD}" type="slidenum">
              <a:rPr lang="en-US" smtClean="0">
                <a:solidFill>
                  <a:srgbClr val="034763">
                    <a:tint val="75000"/>
                  </a:srgbClr>
                </a:solidFill>
              </a:rPr>
              <a:pPr/>
              <a:t>18</a:t>
            </a:fld>
            <a:endParaRPr lang="en-US" dirty="0">
              <a:solidFill>
                <a:srgbClr val="034763">
                  <a:tint val="75000"/>
                </a:srgbClr>
              </a:solidFill>
            </a:endParaRPr>
          </a:p>
        </p:txBody>
      </p:sp>
      <p:sp>
        <p:nvSpPr>
          <p:cNvPr id="7" name="TextBox 6"/>
          <p:cNvSpPr txBox="1"/>
          <p:nvPr/>
        </p:nvSpPr>
        <p:spPr>
          <a:xfrm>
            <a:off x="6" y="755909"/>
            <a:ext cx="2170515" cy="2302168"/>
          </a:xfrm>
          <a:prstGeom prst="rect">
            <a:avLst/>
          </a:prstGeom>
          <a:solidFill>
            <a:schemeClr val="accent1">
              <a:lumMod val="50000"/>
            </a:schemeClr>
          </a:solidFill>
        </p:spPr>
        <p:txBody>
          <a:bodyPr wrap="square" lIns="101823" tIns="50911" rIns="101823" bIns="50911" rtlCol="0">
            <a:spAutoFit/>
          </a:bodyPr>
          <a:lstStyle/>
          <a:p>
            <a:pPr algn="ctr" defTabSz="1018228"/>
            <a:r>
              <a:rPr lang="en-US" dirty="0">
                <a:solidFill>
                  <a:srgbClr val="FFFFFF"/>
                </a:solidFill>
              </a:rPr>
              <a:t>Improper Payment Oversight in the Federal Government         </a:t>
            </a:r>
          </a:p>
          <a:p>
            <a:pPr algn="ctr" defTabSz="1018228"/>
            <a:endParaRPr lang="en-US" dirty="0">
              <a:solidFill>
                <a:srgbClr val="FFFFFF"/>
              </a:solidFill>
            </a:endParaRPr>
          </a:p>
          <a:p>
            <a:pPr algn="ctr" defTabSz="1018228"/>
            <a:r>
              <a:rPr lang="en-US" dirty="0">
                <a:solidFill>
                  <a:srgbClr val="FFFFFF"/>
                </a:solidFill>
              </a:rPr>
              <a:t> </a:t>
            </a:r>
            <a:endParaRPr lang="en-US" dirty="0">
              <a:solidFill>
                <a:srgbClr val="034763"/>
              </a:solidFill>
            </a:endParaRPr>
          </a:p>
        </p:txBody>
      </p:sp>
      <p:pic>
        <p:nvPicPr>
          <p:cNvPr id="4" name="Picture 3"/>
          <p:cNvPicPr>
            <a:picLocks noChangeAspect="1"/>
          </p:cNvPicPr>
          <p:nvPr/>
        </p:nvPicPr>
        <p:blipFill>
          <a:blip r:embed="rId4"/>
          <a:stretch>
            <a:fillRect/>
          </a:stretch>
        </p:blipFill>
        <p:spPr>
          <a:xfrm>
            <a:off x="0" y="6438886"/>
            <a:ext cx="1301000" cy="1333514"/>
          </a:xfrm>
          <a:prstGeom prst="rect">
            <a:avLst/>
          </a:prstGeom>
        </p:spPr>
      </p:pic>
    </p:spTree>
    <p:extLst>
      <p:ext uri="{BB962C8B-B14F-4D97-AF65-F5344CB8AC3E}">
        <p14:creationId xmlns:p14="http://schemas.microsoft.com/office/powerpoint/2010/main" val="25169341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2526367" y="345441"/>
            <a:ext cx="7222432" cy="694015"/>
          </a:xfrm>
          <a:prstGeom prst="rect">
            <a:avLst/>
          </a:prstGeom>
        </p:spPr>
        <p:txBody>
          <a:bodyPr vert="horz" wrap="none" lIns="0" tIns="0" rIns="0" bIns="0" rtlCol="0" anchor="t">
            <a:noAutofit/>
          </a:bodyPr>
          <a:lstStyle>
            <a:lvl1pPr algn="l" defTabSz="457200" rtl="0" eaLnBrk="1" latinLnBrk="0" hangingPunct="1">
              <a:spcBef>
                <a:spcPct val="0"/>
              </a:spcBef>
              <a:buNone/>
              <a:defRPr sz="3600" b="1" kern="1200">
                <a:solidFill>
                  <a:srgbClr val="1E667A"/>
                </a:solidFill>
                <a:latin typeface="+mj-lt"/>
                <a:ea typeface="+mj-ea"/>
                <a:cs typeface="+mj-cs"/>
              </a:defRPr>
            </a:lvl1pPr>
          </a:lstStyle>
          <a:p>
            <a:pPr defTabSz="509174">
              <a:defRPr/>
            </a:pPr>
            <a:r>
              <a:rPr lang="en-US" dirty="0">
                <a:solidFill>
                  <a:srgbClr val="203966"/>
                </a:solidFill>
                <a:latin typeface="Times New Roman" panose="02020603050405020304" pitchFamily="18" charset="0"/>
                <a:cs typeface="Times New Roman" panose="02020603050405020304" pitchFamily="18" charset="0"/>
              </a:rPr>
              <a:t>OIG Objectives</a:t>
            </a:r>
            <a:endParaRPr lang="en-US" dirty="0">
              <a:latin typeface="Arial"/>
            </a:endParaRPr>
          </a:p>
        </p:txBody>
      </p:sp>
      <p:sp>
        <p:nvSpPr>
          <p:cNvPr id="6" name="Content Placeholder 2"/>
          <p:cNvSpPr txBox="1">
            <a:spLocks/>
          </p:cNvSpPr>
          <p:nvPr/>
        </p:nvSpPr>
        <p:spPr>
          <a:xfrm>
            <a:off x="2270765" y="1349623"/>
            <a:ext cx="7650479" cy="6082072"/>
          </a:xfrm>
          <a:prstGeom prst="rect">
            <a:avLst/>
          </a:prstGeom>
        </p:spPr>
        <p:txBody>
          <a:bodyPr vert="horz" lIns="0" tIns="0" rIns="0" bIns="0" rtlCol="0">
            <a:normAutofit/>
          </a:bodyPr>
          <a:lstStyle>
            <a:lvl1pPr marL="274320" indent="-274320" algn="l" defTabSz="457200" rtl="0" eaLnBrk="1" latinLnBrk="0" hangingPunct="1">
              <a:spcBef>
                <a:spcPct val="20000"/>
              </a:spcBef>
              <a:buClr>
                <a:schemeClr val="accent2"/>
              </a:buClr>
              <a:buFont typeface="Wingdings" charset="2"/>
              <a:buChar char="§"/>
              <a:defRPr sz="2800" kern="1200">
                <a:solidFill>
                  <a:srgbClr val="444F51"/>
                </a:solidFill>
                <a:latin typeface="+mn-lt"/>
                <a:ea typeface="+mn-ea"/>
                <a:cs typeface="+mn-cs"/>
              </a:defRPr>
            </a:lvl1pPr>
            <a:lvl2pPr marL="548640" indent="-274320" algn="l" defTabSz="457200" rtl="0" eaLnBrk="1" latinLnBrk="0" hangingPunct="1">
              <a:spcBef>
                <a:spcPct val="20000"/>
              </a:spcBef>
              <a:buClr>
                <a:schemeClr val="accent4"/>
              </a:buClr>
              <a:buSzPct val="100000"/>
              <a:buFont typeface="Wingdings" charset="2"/>
              <a:buChar char="§"/>
              <a:defRPr sz="2400" kern="1200">
                <a:solidFill>
                  <a:srgbClr val="444F51"/>
                </a:solidFill>
                <a:latin typeface="+mn-lt"/>
                <a:ea typeface="+mn-ea"/>
                <a:cs typeface="+mn-cs"/>
              </a:defRPr>
            </a:lvl2pPr>
            <a:lvl3pPr marL="822960" indent="-274320" algn="l" defTabSz="457200" rtl="0" eaLnBrk="1" latinLnBrk="0" hangingPunct="1">
              <a:spcBef>
                <a:spcPct val="20000"/>
              </a:spcBef>
              <a:buClr>
                <a:schemeClr val="accent3"/>
              </a:buClr>
              <a:buFont typeface="Wingdings" charset="2"/>
              <a:buChar char="§"/>
              <a:defRPr sz="2000" kern="1200">
                <a:solidFill>
                  <a:srgbClr val="444F51"/>
                </a:solidFill>
                <a:latin typeface="+mn-lt"/>
                <a:ea typeface="+mn-ea"/>
                <a:cs typeface="+mn-cs"/>
              </a:defRPr>
            </a:lvl3pPr>
            <a:lvl4pPr marL="1097280" indent="-274320" algn="l" defTabSz="457200" rtl="0" eaLnBrk="1" latinLnBrk="0" hangingPunct="1">
              <a:spcBef>
                <a:spcPct val="20000"/>
              </a:spcBef>
              <a:buClr>
                <a:schemeClr val="accent5"/>
              </a:buClr>
              <a:buFont typeface="Wingdings" charset="2"/>
              <a:buChar char="§"/>
              <a:defRPr sz="1800" kern="1200">
                <a:solidFill>
                  <a:srgbClr val="444F51"/>
                </a:solidFill>
                <a:latin typeface="+mn-lt"/>
                <a:ea typeface="+mn-ea"/>
                <a:cs typeface="+mn-cs"/>
              </a:defRPr>
            </a:lvl4pPr>
            <a:lvl5pPr marL="1280160" indent="-182880" algn="l" defTabSz="457200" rtl="0" eaLnBrk="1" latinLnBrk="0" hangingPunct="1">
              <a:spcBef>
                <a:spcPct val="20000"/>
              </a:spcBef>
              <a:buClr>
                <a:schemeClr val="accent6"/>
              </a:buClr>
              <a:buFont typeface="Wingdings" charset="2"/>
              <a:buChar char="§"/>
              <a:defRPr sz="1800" kern="1200">
                <a:solidFill>
                  <a:srgbClr val="444F5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611009" lvl="1" indent="-305505" defTabSz="509174">
              <a:buClr>
                <a:srgbClr val="0E6497"/>
              </a:buClr>
              <a:defRPr/>
            </a:pPr>
            <a:r>
              <a:rPr lang="en-US" sz="3100" dirty="0">
                <a:solidFill>
                  <a:srgbClr val="203966"/>
                </a:solidFill>
                <a:latin typeface="Times New Roman" panose="02020603050405020304" pitchFamily="18" charset="0"/>
                <a:cs typeface="Times New Roman" panose="02020603050405020304" pitchFamily="18" charset="0"/>
              </a:rPr>
              <a:t>1) Determine whether HHS complied with the IPIA for FY 2015 in accordance with OMB guidance</a:t>
            </a:r>
          </a:p>
          <a:p>
            <a:pPr marL="509174" lvl="1" indent="0" defTabSz="509174">
              <a:buClr>
                <a:srgbClr val="0E6497"/>
              </a:buClr>
              <a:buNone/>
              <a:defRPr/>
            </a:pPr>
            <a:endParaRPr lang="en-US" sz="3100" dirty="0">
              <a:solidFill>
                <a:srgbClr val="203966"/>
              </a:solidFill>
              <a:latin typeface="Times New Roman" panose="02020603050405020304" pitchFamily="18" charset="0"/>
              <a:cs typeface="Times New Roman" panose="02020603050405020304" pitchFamily="18" charset="0"/>
            </a:endParaRPr>
          </a:p>
          <a:p>
            <a:pPr marL="611009" lvl="1" indent="-305505" defTabSz="509174">
              <a:buClr>
                <a:srgbClr val="0E6497"/>
              </a:buClr>
              <a:defRPr/>
            </a:pPr>
            <a:r>
              <a:rPr lang="en-US" sz="3100" dirty="0">
                <a:solidFill>
                  <a:srgbClr val="203966"/>
                </a:solidFill>
                <a:latin typeface="Times New Roman" panose="02020603050405020304" pitchFamily="18" charset="0"/>
                <a:cs typeface="Times New Roman" panose="02020603050405020304" pitchFamily="18" charset="0"/>
              </a:rPr>
              <a:t>2) Evaluate HHS’ assessment of the level of risk and the quality of the improper payment estimates and methodology for high-priority programs</a:t>
            </a:r>
          </a:p>
          <a:p>
            <a:pPr marL="509174" lvl="1" indent="0" defTabSz="509174">
              <a:buClr>
                <a:srgbClr val="0E6497"/>
              </a:buClr>
              <a:buNone/>
              <a:defRPr/>
            </a:pPr>
            <a:endParaRPr lang="en-US" sz="3100" dirty="0">
              <a:solidFill>
                <a:srgbClr val="203966"/>
              </a:solidFill>
              <a:latin typeface="Times New Roman" panose="02020603050405020304" pitchFamily="18" charset="0"/>
              <a:cs typeface="Times New Roman" panose="02020603050405020304" pitchFamily="18" charset="0"/>
            </a:endParaRPr>
          </a:p>
          <a:p>
            <a:pPr marL="611009" lvl="1" indent="-305505" defTabSz="509174">
              <a:buClr>
                <a:srgbClr val="0E6497"/>
              </a:buClr>
              <a:defRPr/>
            </a:pPr>
            <a:r>
              <a:rPr lang="en-US" sz="3100" dirty="0">
                <a:solidFill>
                  <a:srgbClr val="203966"/>
                </a:solidFill>
                <a:latin typeface="Times New Roman" panose="02020603050405020304" pitchFamily="18" charset="0"/>
                <a:cs typeface="Times New Roman" panose="02020603050405020304" pitchFamily="18" charset="0"/>
              </a:rPr>
              <a:t>3) Assess HHS’ performance in reducing and recapturing improper payments</a:t>
            </a:r>
          </a:p>
          <a:p>
            <a:pPr marL="305505" indent="-305505" defTabSz="509174">
              <a:buClr>
                <a:srgbClr val="8FBE44"/>
              </a:buClr>
              <a:defRPr/>
            </a:pPr>
            <a:endParaRPr lang="en-US" dirty="0"/>
          </a:p>
        </p:txBody>
      </p:sp>
      <p:sp>
        <p:nvSpPr>
          <p:cNvPr id="2" name="Slide Number Placeholder 1"/>
          <p:cNvSpPr>
            <a:spLocks noGrp="1"/>
          </p:cNvSpPr>
          <p:nvPr>
            <p:ph type="sldNum" sz="quarter" idx="12"/>
          </p:nvPr>
        </p:nvSpPr>
        <p:spPr/>
        <p:txBody>
          <a:bodyPr/>
          <a:lstStyle/>
          <a:p>
            <a:fld id="{146A9FE5-CD39-614C-BF41-ADCD1E6B07BD}" type="slidenum">
              <a:rPr lang="en-US" smtClean="0">
                <a:solidFill>
                  <a:srgbClr val="034763">
                    <a:tint val="75000"/>
                  </a:srgbClr>
                </a:solidFill>
              </a:rPr>
              <a:pPr/>
              <a:t>19</a:t>
            </a:fld>
            <a:endParaRPr lang="en-US" dirty="0">
              <a:solidFill>
                <a:srgbClr val="034763">
                  <a:tint val="75000"/>
                </a:srgbClr>
              </a:solidFill>
            </a:endParaRPr>
          </a:p>
        </p:txBody>
      </p:sp>
      <p:sp>
        <p:nvSpPr>
          <p:cNvPr id="7" name="TextBox 6"/>
          <p:cNvSpPr txBox="1"/>
          <p:nvPr/>
        </p:nvSpPr>
        <p:spPr>
          <a:xfrm>
            <a:off x="29588" y="863604"/>
            <a:ext cx="2053367" cy="2302168"/>
          </a:xfrm>
          <a:prstGeom prst="rect">
            <a:avLst/>
          </a:prstGeom>
          <a:solidFill>
            <a:schemeClr val="accent1">
              <a:lumMod val="50000"/>
            </a:schemeClr>
          </a:solidFill>
        </p:spPr>
        <p:txBody>
          <a:bodyPr wrap="square" lIns="101835" tIns="50917" rIns="101835" bIns="50917" rtlCol="0">
            <a:spAutoFit/>
          </a:bodyPr>
          <a:lstStyle/>
          <a:p>
            <a:pPr algn="ctr"/>
            <a:r>
              <a:rPr lang="en-US" dirty="0">
                <a:solidFill>
                  <a:srgbClr val="FFFFFF"/>
                </a:solidFill>
              </a:rPr>
              <a:t>Improper Payment Oversight in the Federal Government </a:t>
            </a:r>
          </a:p>
          <a:p>
            <a:pPr algn="ctr"/>
            <a:endParaRPr lang="en-US" dirty="0">
              <a:solidFill>
                <a:srgbClr val="FFFFFF"/>
              </a:solidFill>
            </a:endParaRPr>
          </a:p>
          <a:p>
            <a:pPr algn="ctr"/>
            <a:endParaRPr lang="en-US" dirty="0">
              <a:solidFill>
                <a:srgbClr val="034763"/>
              </a:solidFill>
            </a:endParaRPr>
          </a:p>
        </p:txBody>
      </p:sp>
      <p:pic>
        <p:nvPicPr>
          <p:cNvPr id="3" name="Picture 2"/>
          <p:cNvPicPr>
            <a:picLocks noChangeAspect="1"/>
          </p:cNvPicPr>
          <p:nvPr/>
        </p:nvPicPr>
        <p:blipFill>
          <a:blip r:embed="rId4"/>
          <a:stretch>
            <a:fillRect/>
          </a:stretch>
        </p:blipFill>
        <p:spPr>
          <a:xfrm>
            <a:off x="0" y="6464286"/>
            <a:ext cx="1301000" cy="1333514"/>
          </a:xfrm>
          <a:prstGeom prst="rect">
            <a:avLst/>
          </a:prstGeom>
        </p:spPr>
      </p:pic>
    </p:spTree>
    <p:extLst>
      <p:ext uri="{BB962C8B-B14F-4D97-AF65-F5344CB8AC3E}">
        <p14:creationId xmlns:p14="http://schemas.microsoft.com/office/powerpoint/2010/main" val="11784181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0000"/>
                </a:solidFill>
              </a:rPr>
              <a:t>Speakers</a:t>
            </a:r>
            <a:endParaRPr lang="en-US" b="1" dirty="0">
              <a:solidFill>
                <a:srgbClr val="000000"/>
              </a:solidFill>
            </a:endParaRPr>
          </a:p>
        </p:txBody>
      </p:sp>
      <p:sp>
        <p:nvSpPr>
          <p:cNvPr id="3" name="Content Placeholder 2"/>
          <p:cNvSpPr>
            <a:spLocks noGrp="1"/>
          </p:cNvSpPr>
          <p:nvPr>
            <p:ph idx="1"/>
          </p:nvPr>
        </p:nvSpPr>
        <p:spPr>
          <a:xfrm>
            <a:off x="533400" y="2438400"/>
            <a:ext cx="9052560" cy="4663440"/>
          </a:xfrm>
        </p:spPr>
        <p:txBody>
          <a:bodyPr>
            <a:normAutofit fontScale="92500"/>
          </a:bodyPr>
          <a:lstStyle/>
          <a:p>
            <a:pPr marL="0" indent="0">
              <a:buNone/>
            </a:pPr>
            <a:r>
              <a:rPr lang="en-US" sz="2800" dirty="0" smtClean="0">
                <a:solidFill>
                  <a:srgbClr val="000000"/>
                </a:solidFill>
              </a:rPr>
              <a:t>Beryl </a:t>
            </a:r>
            <a:r>
              <a:rPr lang="en-US" sz="2800" dirty="0">
                <a:solidFill>
                  <a:srgbClr val="000000"/>
                </a:solidFill>
              </a:rPr>
              <a:t>Davis, Director, Financial Management and Assurance, 	Government Accountability Office DavisBH@gao.gov</a:t>
            </a:r>
            <a:br>
              <a:rPr lang="en-US" sz="2800" dirty="0">
                <a:solidFill>
                  <a:srgbClr val="000000"/>
                </a:solidFill>
              </a:rPr>
            </a:br>
            <a:r>
              <a:rPr lang="en-US" sz="2800" dirty="0">
                <a:solidFill>
                  <a:srgbClr val="000000"/>
                </a:solidFill>
              </a:rPr>
              <a:t/>
            </a:r>
            <a:br>
              <a:rPr lang="en-US" sz="2800" dirty="0">
                <a:solidFill>
                  <a:srgbClr val="000000"/>
                </a:solidFill>
              </a:rPr>
            </a:br>
            <a:r>
              <a:rPr lang="en-US" sz="2800" dirty="0">
                <a:solidFill>
                  <a:srgbClr val="000000"/>
                </a:solidFill>
              </a:rPr>
              <a:t>Gloria Jarmon, Deputy Inspector General, Department of 		Health and Human Services, Gloria.Jarmon@oig.hhs.gov</a:t>
            </a:r>
            <a:br>
              <a:rPr lang="en-US" sz="2800" dirty="0">
                <a:solidFill>
                  <a:srgbClr val="000000"/>
                </a:solidFill>
              </a:rPr>
            </a:br>
            <a:r>
              <a:rPr lang="en-US" sz="2800" dirty="0">
                <a:solidFill>
                  <a:srgbClr val="000000"/>
                </a:solidFill>
              </a:rPr>
              <a:t/>
            </a:r>
            <a:br>
              <a:rPr lang="en-US" sz="2800" dirty="0">
                <a:solidFill>
                  <a:srgbClr val="000000"/>
                </a:solidFill>
              </a:rPr>
            </a:br>
            <a:r>
              <a:rPr lang="en-US" sz="2800" dirty="0">
                <a:solidFill>
                  <a:srgbClr val="000000"/>
                </a:solidFill>
              </a:rPr>
              <a:t>Frank </a:t>
            </a:r>
            <a:r>
              <a:rPr lang="en-US" sz="2800" dirty="0" err="1">
                <a:solidFill>
                  <a:srgbClr val="000000"/>
                </a:solidFill>
              </a:rPr>
              <a:t>Rokosz</a:t>
            </a:r>
            <a:r>
              <a:rPr lang="en-US" sz="2800" dirty="0">
                <a:solidFill>
                  <a:srgbClr val="000000"/>
                </a:solidFill>
              </a:rPr>
              <a:t>, Deputy Assistant Inspector General, Department of 	Housing and Urban Development, FRokosz@hudoig.gov </a:t>
            </a:r>
            <a:br>
              <a:rPr lang="en-US" sz="2800" dirty="0">
                <a:solidFill>
                  <a:srgbClr val="000000"/>
                </a:solidFill>
              </a:rPr>
            </a:br>
            <a:r>
              <a:rPr lang="en-US" sz="2800" dirty="0">
                <a:solidFill>
                  <a:srgbClr val="000000"/>
                </a:solidFill>
              </a:rPr>
              <a:t/>
            </a:r>
            <a:br>
              <a:rPr lang="en-US" sz="2800" dirty="0">
                <a:solidFill>
                  <a:srgbClr val="000000"/>
                </a:solidFill>
              </a:rPr>
            </a:br>
            <a:r>
              <a:rPr lang="en-US" sz="2800" dirty="0">
                <a:solidFill>
                  <a:srgbClr val="000000"/>
                </a:solidFill>
              </a:rPr>
              <a:t>Moderator: Asif Khan, Director, Financial Management and 	Assurance, Government Accountability Office</a:t>
            </a:r>
            <a:endParaRPr lang="en-US" dirty="0">
              <a:solidFill>
                <a:srgbClr val="000000"/>
              </a:solidFill>
            </a:endParaRPr>
          </a:p>
        </p:txBody>
      </p:sp>
      <p:sp>
        <p:nvSpPr>
          <p:cNvPr id="4" name="Slide Number Placeholder 3"/>
          <p:cNvSpPr>
            <a:spLocks noGrp="1"/>
          </p:cNvSpPr>
          <p:nvPr>
            <p:ph type="sldNum" sz="quarter" idx="12"/>
          </p:nvPr>
        </p:nvSpPr>
        <p:spPr/>
        <p:txBody>
          <a:bodyPr/>
          <a:lstStyle/>
          <a:p>
            <a:r>
              <a:rPr lang="en-US" dirty="0"/>
              <a:t>Page </a:t>
            </a:r>
            <a:fld id="{01E16EBA-0216-4FA1-BFEC-225E79399361}" type="slidenum">
              <a:rPr lang="en-US"/>
              <a:pPr/>
              <a:t>2</a:t>
            </a:fld>
            <a:endParaRPr lang="en-US" dirty="0"/>
          </a:p>
        </p:txBody>
      </p:sp>
    </p:spTree>
    <p:extLst>
      <p:ext uri="{BB962C8B-B14F-4D97-AF65-F5344CB8AC3E}">
        <p14:creationId xmlns:p14="http://schemas.microsoft.com/office/powerpoint/2010/main" val="18892076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itle 1"/>
          <p:cNvSpPr txBox="1">
            <a:spLocks/>
          </p:cNvSpPr>
          <p:nvPr/>
        </p:nvSpPr>
        <p:spPr>
          <a:xfrm>
            <a:off x="576828" y="1209041"/>
            <a:ext cx="8978653" cy="777240"/>
          </a:xfrm>
          <a:prstGeom prst="rect">
            <a:avLst/>
          </a:prstGeom>
        </p:spPr>
        <p:txBody>
          <a:bodyPr vert="horz" wrap="none" lIns="0" tIns="0" rIns="0" bIns="0" rtlCol="0" anchor="t">
            <a:noAutofit/>
          </a:bodyPr>
          <a:lstStyle>
            <a:lvl1pPr algn="l" defTabSz="457200" rtl="0" eaLnBrk="1" latinLnBrk="0" hangingPunct="1">
              <a:spcBef>
                <a:spcPct val="0"/>
              </a:spcBef>
              <a:buNone/>
              <a:defRPr sz="3600" b="1" kern="1200">
                <a:solidFill>
                  <a:srgbClr val="1E667A"/>
                </a:solidFill>
                <a:latin typeface="+mj-lt"/>
                <a:ea typeface="+mj-ea"/>
                <a:cs typeface="+mj-cs"/>
              </a:defRPr>
            </a:lvl1pPr>
          </a:lstStyle>
          <a:p>
            <a:pPr defTabSz="509174">
              <a:defRPr/>
            </a:pPr>
            <a:r>
              <a:rPr lang="en-US" dirty="0">
                <a:solidFill>
                  <a:srgbClr val="203966"/>
                </a:solidFill>
                <a:latin typeface="Times New Roman" panose="02020603050405020304" pitchFamily="18" charset="0"/>
                <a:cs typeface="Times New Roman" panose="02020603050405020304" pitchFamily="18" charset="0"/>
              </a:rPr>
              <a:t>Specific Requirements Measured</a:t>
            </a:r>
            <a:endParaRPr lang="en-US" dirty="0">
              <a:latin typeface="Arial"/>
            </a:endParaRPr>
          </a:p>
        </p:txBody>
      </p:sp>
      <p:sp>
        <p:nvSpPr>
          <p:cNvPr id="8" name="Content Placeholder 2"/>
          <p:cNvSpPr txBox="1">
            <a:spLocks/>
          </p:cNvSpPr>
          <p:nvPr/>
        </p:nvSpPr>
        <p:spPr>
          <a:xfrm>
            <a:off x="489982" y="1983067"/>
            <a:ext cx="9330699" cy="727569"/>
          </a:xfrm>
          <a:prstGeom prst="rect">
            <a:avLst/>
          </a:prstGeom>
        </p:spPr>
        <p:txBody>
          <a:bodyPr vert="horz" lIns="0" tIns="0" rIns="0" bIns="0" rtlCol="0">
            <a:normAutofit/>
          </a:bodyPr>
          <a:lstStyle>
            <a:lvl1pPr marL="274320" indent="-274320" algn="l" defTabSz="457200" rtl="0" eaLnBrk="1" latinLnBrk="0" hangingPunct="1">
              <a:spcBef>
                <a:spcPct val="20000"/>
              </a:spcBef>
              <a:buClr>
                <a:schemeClr val="accent2"/>
              </a:buClr>
              <a:buFont typeface="Wingdings" charset="2"/>
              <a:buChar char="§"/>
              <a:defRPr sz="2800" kern="1200">
                <a:solidFill>
                  <a:srgbClr val="444F51"/>
                </a:solidFill>
                <a:latin typeface="+mn-lt"/>
                <a:ea typeface="+mn-ea"/>
                <a:cs typeface="+mn-cs"/>
              </a:defRPr>
            </a:lvl1pPr>
            <a:lvl2pPr marL="548640" indent="-274320" algn="l" defTabSz="457200" rtl="0" eaLnBrk="1" latinLnBrk="0" hangingPunct="1">
              <a:spcBef>
                <a:spcPct val="20000"/>
              </a:spcBef>
              <a:buClr>
                <a:schemeClr val="accent4"/>
              </a:buClr>
              <a:buSzPct val="100000"/>
              <a:buFont typeface="Wingdings" charset="2"/>
              <a:buChar char="§"/>
              <a:defRPr sz="2400" kern="1200">
                <a:solidFill>
                  <a:srgbClr val="444F51"/>
                </a:solidFill>
                <a:latin typeface="+mn-lt"/>
                <a:ea typeface="+mn-ea"/>
                <a:cs typeface="+mn-cs"/>
              </a:defRPr>
            </a:lvl2pPr>
            <a:lvl3pPr marL="822960" indent="-274320" algn="l" defTabSz="457200" rtl="0" eaLnBrk="1" latinLnBrk="0" hangingPunct="1">
              <a:spcBef>
                <a:spcPct val="20000"/>
              </a:spcBef>
              <a:buClr>
                <a:schemeClr val="accent3"/>
              </a:buClr>
              <a:buFont typeface="Wingdings" charset="2"/>
              <a:buChar char="§"/>
              <a:defRPr sz="2000" kern="1200">
                <a:solidFill>
                  <a:srgbClr val="444F51"/>
                </a:solidFill>
                <a:latin typeface="+mn-lt"/>
                <a:ea typeface="+mn-ea"/>
                <a:cs typeface="+mn-cs"/>
              </a:defRPr>
            </a:lvl3pPr>
            <a:lvl4pPr marL="1097280" indent="-274320" algn="l" defTabSz="457200" rtl="0" eaLnBrk="1" latinLnBrk="0" hangingPunct="1">
              <a:spcBef>
                <a:spcPct val="20000"/>
              </a:spcBef>
              <a:buClr>
                <a:schemeClr val="accent5"/>
              </a:buClr>
              <a:buFont typeface="Wingdings" charset="2"/>
              <a:buChar char="§"/>
              <a:defRPr sz="1800" kern="1200">
                <a:solidFill>
                  <a:srgbClr val="444F51"/>
                </a:solidFill>
                <a:latin typeface="+mn-lt"/>
                <a:ea typeface="+mn-ea"/>
                <a:cs typeface="+mn-cs"/>
              </a:defRPr>
            </a:lvl4pPr>
            <a:lvl5pPr marL="1280160" indent="-182880" algn="l" defTabSz="457200" rtl="0" eaLnBrk="1" latinLnBrk="0" hangingPunct="1">
              <a:spcBef>
                <a:spcPct val="20000"/>
              </a:spcBef>
              <a:buClr>
                <a:schemeClr val="accent6"/>
              </a:buClr>
              <a:buFont typeface="Wingdings" charset="2"/>
              <a:buChar char="§"/>
              <a:defRPr sz="1800" kern="1200">
                <a:solidFill>
                  <a:srgbClr val="444F5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305505" indent="-305505" defTabSz="509174">
              <a:buClr>
                <a:srgbClr val="8FBE44"/>
              </a:buClr>
              <a:defRPr/>
            </a:pPr>
            <a:r>
              <a:rPr lang="en-US" dirty="0">
                <a:solidFill>
                  <a:srgbClr val="203966"/>
                </a:solidFill>
                <a:latin typeface="Times New Roman" panose="02020603050405020304" pitchFamily="18" charset="0"/>
                <a:cs typeface="Times New Roman" panose="02020603050405020304" pitchFamily="18" charset="0"/>
              </a:rPr>
              <a:t>Issues that must be reported to ensure IPIA compliance:</a:t>
            </a:r>
          </a:p>
          <a:p>
            <a:pPr marL="305505" indent="-305505" defTabSz="509174">
              <a:buClr>
                <a:srgbClr val="8FBE44"/>
              </a:buClr>
              <a:defRPr/>
            </a:pPr>
            <a:endParaRPr lang="en-US" dirty="0"/>
          </a:p>
        </p:txBody>
      </p:sp>
      <p:sp>
        <p:nvSpPr>
          <p:cNvPr id="9" name="Content Placeholder 3"/>
          <p:cNvSpPr txBox="1">
            <a:spLocks/>
          </p:cNvSpPr>
          <p:nvPr/>
        </p:nvSpPr>
        <p:spPr>
          <a:xfrm>
            <a:off x="955549" y="2590800"/>
            <a:ext cx="8298181" cy="4663440"/>
          </a:xfrm>
          <a:prstGeom prst="rect">
            <a:avLst/>
          </a:prstGeom>
        </p:spPr>
        <p:txBody>
          <a:bodyPr vert="horz" lIns="0" tIns="0" rIns="0" bIns="0" rtlCol="0">
            <a:normAutofit lnSpcReduction="10000"/>
          </a:bodyPr>
          <a:lstStyle>
            <a:lvl1pPr marL="274320" indent="-274320" algn="l" defTabSz="457200" rtl="0" eaLnBrk="1" latinLnBrk="0" hangingPunct="1">
              <a:spcBef>
                <a:spcPct val="20000"/>
              </a:spcBef>
              <a:buClr>
                <a:schemeClr val="accent2"/>
              </a:buClr>
              <a:buFont typeface="Wingdings" charset="2"/>
              <a:buChar char="§"/>
              <a:defRPr sz="2800" kern="1200">
                <a:solidFill>
                  <a:srgbClr val="444F51"/>
                </a:solidFill>
                <a:latin typeface="+mn-lt"/>
                <a:ea typeface="+mn-ea"/>
                <a:cs typeface="+mn-cs"/>
              </a:defRPr>
            </a:lvl1pPr>
            <a:lvl2pPr marL="548640" indent="-274320" algn="l" defTabSz="457200" rtl="0" eaLnBrk="1" latinLnBrk="0" hangingPunct="1">
              <a:spcBef>
                <a:spcPct val="20000"/>
              </a:spcBef>
              <a:buClr>
                <a:schemeClr val="accent4"/>
              </a:buClr>
              <a:buSzPct val="100000"/>
              <a:buFont typeface="Wingdings" charset="2"/>
              <a:buChar char="§"/>
              <a:defRPr sz="2400" kern="1200">
                <a:solidFill>
                  <a:srgbClr val="444F51"/>
                </a:solidFill>
                <a:latin typeface="+mn-lt"/>
                <a:ea typeface="+mn-ea"/>
                <a:cs typeface="+mn-cs"/>
              </a:defRPr>
            </a:lvl2pPr>
            <a:lvl3pPr marL="822960" indent="-274320" algn="l" defTabSz="457200" rtl="0" eaLnBrk="1" latinLnBrk="0" hangingPunct="1">
              <a:spcBef>
                <a:spcPct val="20000"/>
              </a:spcBef>
              <a:buClr>
                <a:schemeClr val="accent3"/>
              </a:buClr>
              <a:buFont typeface="Wingdings" charset="2"/>
              <a:buChar char="§"/>
              <a:defRPr sz="2000" kern="1200">
                <a:solidFill>
                  <a:srgbClr val="444F51"/>
                </a:solidFill>
                <a:latin typeface="+mn-lt"/>
                <a:ea typeface="+mn-ea"/>
                <a:cs typeface="+mn-cs"/>
              </a:defRPr>
            </a:lvl3pPr>
            <a:lvl4pPr marL="1097280" indent="-274320" algn="l" defTabSz="457200" rtl="0" eaLnBrk="1" latinLnBrk="0" hangingPunct="1">
              <a:spcBef>
                <a:spcPct val="20000"/>
              </a:spcBef>
              <a:buClr>
                <a:schemeClr val="accent5"/>
              </a:buClr>
              <a:buFont typeface="Wingdings" charset="2"/>
              <a:buChar char="§"/>
              <a:defRPr sz="1800" kern="1200">
                <a:solidFill>
                  <a:srgbClr val="444F51"/>
                </a:solidFill>
                <a:latin typeface="+mn-lt"/>
                <a:ea typeface="+mn-ea"/>
                <a:cs typeface="+mn-cs"/>
              </a:defRPr>
            </a:lvl4pPr>
            <a:lvl5pPr marL="1280160" indent="-182880" algn="l" defTabSz="457200" rtl="0" eaLnBrk="1" latinLnBrk="0" hangingPunct="1">
              <a:spcBef>
                <a:spcPct val="20000"/>
              </a:spcBef>
              <a:buClr>
                <a:schemeClr val="accent6"/>
              </a:buClr>
              <a:buFont typeface="Wingdings" charset="2"/>
              <a:buChar char="§"/>
              <a:defRPr sz="1800" kern="1200">
                <a:solidFill>
                  <a:srgbClr val="444F5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611009" lvl="1" indent="-305505" defTabSz="509174">
              <a:buClr>
                <a:srgbClr val="0E6497"/>
              </a:buClr>
              <a:defRPr/>
            </a:pPr>
            <a:r>
              <a:rPr lang="en-US" sz="2900" dirty="0">
                <a:solidFill>
                  <a:srgbClr val="203966"/>
                </a:solidFill>
                <a:latin typeface="Times New Roman" panose="02020603050405020304" pitchFamily="18" charset="0"/>
                <a:cs typeface="Times New Roman" panose="02020603050405020304" pitchFamily="18" charset="0"/>
              </a:rPr>
              <a:t>Appropriate publishing of AFRs </a:t>
            </a:r>
            <a:endParaRPr lang="en-US" sz="2900" dirty="0">
              <a:solidFill>
                <a:srgbClr val="FF0000"/>
              </a:solidFill>
              <a:latin typeface="Times New Roman" panose="02020603050405020304" pitchFamily="18" charset="0"/>
              <a:cs typeface="Times New Roman" panose="02020603050405020304" pitchFamily="18" charset="0"/>
            </a:endParaRPr>
          </a:p>
          <a:p>
            <a:pPr marL="611009" lvl="1" indent="-305505" defTabSz="509174">
              <a:buClr>
                <a:srgbClr val="0E6497"/>
              </a:buClr>
              <a:defRPr/>
            </a:pPr>
            <a:r>
              <a:rPr lang="en-US" sz="2900" dirty="0">
                <a:solidFill>
                  <a:srgbClr val="203966"/>
                </a:solidFill>
                <a:latin typeface="Times New Roman" panose="02020603050405020304" pitchFamily="18" charset="0"/>
                <a:cs typeface="Times New Roman" panose="02020603050405020304" pitchFamily="18" charset="0"/>
              </a:rPr>
              <a:t>Conducting program-specific risk assessments</a:t>
            </a:r>
          </a:p>
          <a:p>
            <a:pPr marL="611009" lvl="1" indent="-305505" defTabSz="509174">
              <a:buClr>
                <a:srgbClr val="0E6497"/>
              </a:buClr>
              <a:defRPr/>
            </a:pPr>
            <a:r>
              <a:rPr lang="en-US" sz="2900" dirty="0">
                <a:solidFill>
                  <a:srgbClr val="203966"/>
                </a:solidFill>
                <a:latin typeface="Times New Roman" panose="02020603050405020304" pitchFamily="18" charset="0"/>
                <a:cs typeface="Times New Roman" panose="02020603050405020304" pitchFamily="18" charset="0"/>
              </a:rPr>
              <a:t>Developing improper payment estimates for programs and activities identified as risk- susceptible </a:t>
            </a:r>
          </a:p>
          <a:p>
            <a:pPr marL="611009" lvl="1" indent="-305505" defTabSz="509174">
              <a:buClr>
                <a:srgbClr val="0E6497"/>
              </a:buClr>
              <a:defRPr/>
            </a:pPr>
            <a:r>
              <a:rPr lang="en-US" sz="2900" dirty="0">
                <a:solidFill>
                  <a:srgbClr val="203966"/>
                </a:solidFill>
                <a:latin typeface="Times New Roman" panose="02020603050405020304" pitchFamily="18" charset="0"/>
                <a:cs typeface="Times New Roman" panose="02020603050405020304" pitchFamily="18" charset="0"/>
              </a:rPr>
              <a:t>Publishing corrective action plans (CAPs) </a:t>
            </a:r>
          </a:p>
          <a:p>
            <a:pPr marL="611009" lvl="1" indent="-305505" defTabSz="509174">
              <a:buClr>
                <a:srgbClr val="0E6497"/>
              </a:buClr>
              <a:defRPr/>
            </a:pPr>
            <a:r>
              <a:rPr lang="en-US" sz="2900" dirty="0">
                <a:solidFill>
                  <a:srgbClr val="203966"/>
                </a:solidFill>
                <a:latin typeface="Times New Roman" panose="02020603050405020304" pitchFamily="18" charset="0"/>
                <a:cs typeface="Times New Roman" panose="02020603050405020304" pitchFamily="18" charset="0"/>
              </a:rPr>
              <a:t>Establishing and meeting annual reduction targets for risk-susceptible programs</a:t>
            </a:r>
          </a:p>
          <a:p>
            <a:pPr marL="611009" lvl="1" indent="-305505" defTabSz="509174">
              <a:buClr>
                <a:srgbClr val="0E6497"/>
              </a:buClr>
              <a:defRPr/>
            </a:pPr>
            <a:r>
              <a:rPr lang="en-US" sz="2900" dirty="0">
                <a:solidFill>
                  <a:srgbClr val="203966"/>
                </a:solidFill>
                <a:latin typeface="Times New Roman" panose="02020603050405020304" pitchFamily="18" charset="0"/>
                <a:cs typeface="Times New Roman" panose="02020603050405020304" pitchFamily="18" charset="0"/>
              </a:rPr>
              <a:t>Reporting gross improper payment rates of less than 10%</a:t>
            </a:r>
          </a:p>
          <a:p>
            <a:pPr marL="305505" indent="-305505" defTabSz="509174">
              <a:buClr>
                <a:srgbClr val="8FBE44"/>
              </a:buClr>
              <a:defRPr/>
            </a:pPr>
            <a:endParaRPr lang="en-US" dirty="0"/>
          </a:p>
          <a:p>
            <a:pPr marL="305505" indent="-305505" defTabSz="509174">
              <a:buClr>
                <a:srgbClr val="8FBE44"/>
              </a:buClr>
              <a:defRPr/>
            </a:pPr>
            <a:endParaRPr lang="en-US" dirty="0"/>
          </a:p>
          <a:p>
            <a:pPr marL="305505" indent="-305505" defTabSz="509174">
              <a:buClr>
                <a:srgbClr val="8FBE44"/>
              </a:buClr>
              <a:defRPr/>
            </a:pPr>
            <a:endParaRPr lang="en-US" dirty="0"/>
          </a:p>
        </p:txBody>
      </p:sp>
      <p:pic>
        <p:nvPicPr>
          <p:cNvPr id="10" name="Picture 9"/>
          <p:cNvPicPr>
            <a:picLocks noChangeAspect="1"/>
          </p:cNvPicPr>
          <p:nvPr/>
        </p:nvPicPr>
        <p:blipFill>
          <a:blip r:embed="rId4" cstate="print">
            <a:duotone>
              <a:srgbClr val="0E6497">
                <a:shade val="45000"/>
                <a:satMod val="135000"/>
              </a:srgbClr>
              <a:prstClr val="white"/>
            </a:duotone>
            <a:extLst>
              <a:ext uri="{28A0092B-C50C-407E-A947-70E740481C1C}">
                <a14:useLocalDpi xmlns:a14="http://schemas.microsoft.com/office/drawing/2010/main" val="0"/>
              </a:ext>
            </a:extLst>
          </a:blip>
          <a:stretch>
            <a:fillRect/>
          </a:stretch>
        </p:blipFill>
        <p:spPr>
          <a:xfrm>
            <a:off x="6336830" y="2615226"/>
            <a:ext cx="330046" cy="313974"/>
          </a:xfrm>
          <a:prstGeom prst="rect">
            <a:avLst/>
          </a:prstGeom>
        </p:spPr>
      </p:pic>
      <p:pic>
        <p:nvPicPr>
          <p:cNvPr id="11" name="Picture 10"/>
          <p:cNvPicPr>
            <a:picLocks noChangeAspect="1"/>
          </p:cNvPicPr>
          <p:nvPr/>
        </p:nvPicPr>
        <p:blipFill>
          <a:blip r:embed="rId5" cstate="print">
            <a:extLst>
              <a:ext uri="{BEBA8EAE-BF5A-486C-A8C5-ECC9F3942E4B}">
                <a14:imgProps xmlns:a14="http://schemas.microsoft.com/office/drawing/2010/main">
                  <a14:imgLayer r:embed="rId6">
                    <a14:imgEffect>
                      <a14:saturation sat="66000"/>
                    </a14:imgEffect>
                  </a14:imgLayer>
                </a14:imgProps>
              </a:ext>
              <a:ext uri="{28A0092B-C50C-407E-A947-70E740481C1C}">
                <a14:useLocalDpi xmlns:a14="http://schemas.microsoft.com/office/drawing/2010/main" val="0"/>
              </a:ext>
            </a:extLst>
          </a:blip>
          <a:stretch>
            <a:fillRect/>
          </a:stretch>
        </p:blipFill>
        <p:spPr>
          <a:xfrm>
            <a:off x="8465825" y="3103069"/>
            <a:ext cx="334388" cy="344521"/>
          </a:xfrm>
          <a:prstGeom prst="rect">
            <a:avLst/>
          </a:prstGeom>
        </p:spPr>
      </p:pic>
      <p:pic>
        <p:nvPicPr>
          <p:cNvPr id="12" name="Picture 11"/>
          <p:cNvPicPr>
            <a:picLocks noChangeAspect="1"/>
          </p:cNvPicPr>
          <p:nvPr/>
        </p:nvPicPr>
        <p:blipFill>
          <a:blip r:embed="rId5" cstate="print">
            <a:extLst>
              <a:ext uri="{BEBA8EAE-BF5A-486C-A8C5-ECC9F3942E4B}">
                <a14:imgProps xmlns:a14="http://schemas.microsoft.com/office/drawing/2010/main">
                  <a14:imgLayer r:embed="rId6">
                    <a14:imgEffect>
                      <a14:saturation sat="66000"/>
                    </a14:imgEffect>
                  </a14:imgLayer>
                </a14:imgProps>
              </a:ext>
              <a:ext uri="{28A0092B-C50C-407E-A947-70E740481C1C}">
                <a14:useLocalDpi xmlns:a14="http://schemas.microsoft.com/office/drawing/2010/main" val="0"/>
              </a:ext>
            </a:extLst>
          </a:blip>
          <a:stretch>
            <a:fillRect/>
          </a:stretch>
        </p:blipFill>
        <p:spPr>
          <a:xfrm>
            <a:off x="3352356" y="4404365"/>
            <a:ext cx="334388" cy="344521"/>
          </a:xfrm>
          <a:prstGeom prst="rect">
            <a:avLst/>
          </a:prstGeom>
        </p:spPr>
      </p:pic>
      <p:pic>
        <p:nvPicPr>
          <p:cNvPr id="13" name="Picture 12"/>
          <p:cNvPicPr>
            <a:picLocks noChangeAspect="1"/>
          </p:cNvPicPr>
          <p:nvPr/>
        </p:nvPicPr>
        <p:blipFill>
          <a:blip r:embed="rId5" cstate="print">
            <a:extLst>
              <a:ext uri="{BEBA8EAE-BF5A-486C-A8C5-ECC9F3942E4B}">
                <a14:imgProps xmlns:a14="http://schemas.microsoft.com/office/drawing/2010/main">
                  <a14:imgLayer r:embed="rId6">
                    <a14:imgEffect>
                      <a14:saturation sat="66000"/>
                    </a14:imgEffect>
                  </a14:imgLayer>
                </a14:imgProps>
              </a:ext>
              <a:ext uri="{28A0092B-C50C-407E-A947-70E740481C1C}">
                <a14:useLocalDpi xmlns:a14="http://schemas.microsoft.com/office/drawing/2010/main" val="0"/>
              </a:ext>
            </a:extLst>
          </a:blip>
          <a:stretch>
            <a:fillRect/>
          </a:stretch>
        </p:blipFill>
        <p:spPr>
          <a:xfrm>
            <a:off x="7795265" y="4922525"/>
            <a:ext cx="334388" cy="344521"/>
          </a:xfrm>
          <a:prstGeom prst="rect">
            <a:avLst/>
          </a:prstGeom>
        </p:spPr>
      </p:pic>
      <p:pic>
        <p:nvPicPr>
          <p:cNvPr id="14" name="Picture 13"/>
          <p:cNvPicPr>
            <a:picLocks noChangeAspect="1"/>
          </p:cNvPicPr>
          <p:nvPr/>
        </p:nvPicPr>
        <p:blipFill>
          <a:blip r:embed="rId5" cstate="print">
            <a:extLst>
              <a:ext uri="{BEBA8EAE-BF5A-486C-A8C5-ECC9F3942E4B}">
                <a14:imgProps xmlns:a14="http://schemas.microsoft.com/office/drawing/2010/main">
                  <a14:imgLayer r:embed="rId6">
                    <a14:imgEffect>
                      <a14:saturation sat="66000"/>
                    </a14:imgEffect>
                  </a14:imgLayer>
                </a14:imgProps>
              </a:ext>
              <a:ext uri="{28A0092B-C50C-407E-A947-70E740481C1C}">
                <a14:useLocalDpi xmlns:a14="http://schemas.microsoft.com/office/drawing/2010/main" val="0"/>
              </a:ext>
            </a:extLst>
          </a:blip>
          <a:stretch>
            <a:fillRect/>
          </a:stretch>
        </p:blipFill>
        <p:spPr>
          <a:xfrm>
            <a:off x="5950776" y="5842795"/>
            <a:ext cx="334388" cy="344521"/>
          </a:xfrm>
          <a:prstGeom prst="rect">
            <a:avLst/>
          </a:prstGeom>
        </p:spPr>
      </p:pic>
      <p:pic>
        <p:nvPicPr>
          <p:cNvPr id="15" name="Picture 14"/>
          <p:cNvPicPr>
            <a:picLocks noChangeAspect="1"/>
          </p:cNvPicPr>
          <p:nvPr/>
        </p:nvPicPr>
        <p:blipFill>
          <a:blip r:embed="rId5" cstate="print">
            <a:extLst>
              <a:ext uri="{BEBA8EAE-BF5A-486C-A8C5-ECC9F3942E4B}">
                <a14:imgProps xmlns:a14="http://schemas.microsoft.com/office/drawing/2010/main">
                  <a14:imgLayer r:embed="rId6">
                    <a14:imgEffect>
                      <a14:saturation sat="66000"/>
                    </a14:imgEffect>
                  </a14:imgLayer>
                </a14:imgProps>
              </a:ext>
              <a:ext uri="{28A0092B-C50C-407E-A947-70E740481C1C}">
                <a14:useLocalDpi xmlns:a14="http://schemas.microsoft.com/office/drawing/2010/main" val="0"/>
              </a:ext>
            </a:extLst>
          </a:blip>
          <a:stretch>
            <a:fillRect/>
          </a:stretch>
        </p:blipFill>
        <p:spPr>
          <a:xfrm>
            <a:off x="2346965" y="6736085"/>
            <a:ext cx="334388" cy="344521"/>
          </a:xfrm>
          <a:prstGeom prst="rect">
            <a:avLst/>
          </a:prstGeom>
        </p:spPr>
      </p:pic>
      <p:sp>
        <p:nvSpPr>
          <p:cNvPr id="2" name="Slide Number Placeholder 1"/>
          <p:cNvSpPr>
            <a:spLocks noGrp="1"/>
          </p:cNvSpPr>
          <p:nvPr>
            <p:ph type="sldNum" sz="quarter" idx="12"/>
          </p:nvPr>
        </p:nvSpPr>
        <p:spPr/>
        <p:txBody>
          <a:bodyPr/>
          <a:lstStyle/>
          <a:p>
            <a:fld id="{146A9FE5-CD39-614C-BF41-ADCD1E6B07BD}" type="slidenum">
              <a:rPr lang="en-US" smtClean="0">
                <a:solidFill>
                  <a:srgbClr val="034763">
                    <a:tint val="75000"/>
                  </a:srgbClr>
                </a:solidFill>
              </a:rPr>
              <a:pPr/>
              <a:t>20</a:t>
            </a:fld>
            <a:endParaRPr lang="en-US" dirty="0">
              <a:solidFill>
                <a:srgbClr val="034763">
                  <a:tint val="75000"/>
                </a:srgbClr>
              </a:solidFill>
            </a:endParaRPr>
          </a:p>
        </p:txBody>
      </p:sp>
      <p:pic>
        <p:nvPicPr>
          <p:cNvPr id="3" name="Picture 2"/>
          <p:cNvPicPr>
            <a:picLocks noChangeAspect="1"/>
          </p:cNvPicPr>
          <p:nvPr/>
        </p:nvPicPr>
        <p:blipFill>
          <a:blip r:embed="rId7"/>
          <a:stretch>
            <a:fillRect/>
          </a:stretch>
        </p:blipFill>
        <p:spPr>
          <a:xfrm>
            <a:off x="1676405" y="-6980"/>
            <a:ext cx="5364945" cy="870585"/>
          </a:xfrm>
          <a:prstGeom prst="rect">
            <a:avLst/>
          </a:prstGeom>
        </p:spPr>
      </p:pic>
      <p:pic>
        <p:nvPicPr>
          <p:cNvPr id="4" name="Picture 3"/>
          <p:cNvPicPr>
            <a:picLocks noChangeAspect="1"/>
          </p:cNvPicPr>
          <p:nvPr/>
        </p:nvPicPr>
        <p:blipFill>
          <a:blip r:embed="rId8"/>
          <a:stretch>
            <a:fillRect/>
          </a:stretch>
        </p:blipFill>
        <p:spPr>
          <a:xfrm>
            <a:off x="336278" y="0"/>
            <a:ext cx="1301000" cy="1333514"/>
          </a:xfrm>
          <a:prstGeom prst="rect">
            <a:avLst/>
          </a:prstGeom>
        </p:spPr>
      </p:pic>
    </p:spTree>
    <p:extLst>
      <p:ext uri="{BB962C8B-B14F-4D97-AF65-F5344CB8AC3E}">
        <p14:creationId xmlns:p14="http://schemas.microsoft.com/office/powerpoint/2010/main" val="23982339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itle 1"/>
          <p:cNvSpPr txBox="1">
            <a:spLocks/>
          </p:cNvSpPr>
          <p:nvPr/>
        </p:nvSpPr>
        <p:spPr>
          <a:xfrm>
            <a:off x="308604" y="1122680"/>
            <a:ext cx="8978653" cy="604520"/>
          </a:xfrm>
          <a:prstGeom prst="rect">
            <a:avLst/>
          </a:prstGeom>
        </p:spPr>
        <p:txBody>
          <a:bodyPr vert="horz" wrap="none" lIns="0" tIns="0" rIns="0" bIns="0" rtlCol="0" anchor="t">
            <a:noAutofit/>
          </a:bodyPr>
          <a:lstStyle>
            <a:lvl1pPr algn="l" defTabSz="457200" rtl="0" eaLnBrk="1" latinLnBrk="0" hangingPunct="1">
              <a:spcBef>
                <a:spcPct val="0"/>
              </a:spcBef>
              <a:buNone/>
              <a:defRPr sz="3600" b="1" kern="1200">
                <a:solidFill>
                  <a:srgbClr val="1E667A"/>
                </a:solidFill>
                <a:latin typeface="+mj-lt"/>
                <a:ea typeface="+mj-ea"/>
                <a:cs typeface="+mj-cs"/>
              </a:defRPr>
            </a:lvl1pPr>
          </a:lstStyle>
          <a:p>
            <a:pPr defTabSz="509174">
              <a:defRPr/>
            </a:pPr>
            <a:r>
              <a:rPr lang="en-US" dirty="0">
                <a:solidFill>
                  <a:srgbClr val="203966"/>
                </a:solidFill>
                <a:latin typeface="Times New Roman" panose="02020603050405020304" pitchFamily="18" charset="0"/>
                <a:cs typeface="Times New Roman" panose="02020603050405020304" pitchFamily="18" charset="0"/>
              </a:rPr>
              <a:t>In FY 2015, HHS Failed To:</a:t>
            </a:r>
            <a:endParaRPr lang="en-US" dirty="0">
              <a:latin typeface="Arial"/>
            </a:endParaRPr>
          </a:p>
        </p:txBody>
      </p:sp>
      <p:sp>
        <p:nvSpPr>
          <p:cNvPr id="8" name="Content Placeholder 2"/>
          <p:cNvSpPr txBox="1">
            <a:spLocks/>
          </p:cNvSpPr>
          <p:nvPr/>
        </p:nvSpPr>
        <p:spPr>
          <a:xfrm>
            <a:off x="308606" y="2072640"/>
            <a:ext cx="9619413" cy="5267960"/>
          </a:xfrm>
          <a:prstGeom prst="rect">
            <a:avLst/>
          </a:prstGeom>
        </p:spPr>
        <p:txBody>
          <a:bodyPr vert="horz" lIns="0" tIns="0" rIns="0" bIns="0" rtlCol="0">
            <a:normAutofit/>
          </a:bodyPr>
          <a:lstStyle>
            <a:lvl1pPr marL="274320" indent="-274320" algn="l" defTabSz="457200" rtl="0" eaLnBrk="1" latinLnBrk="0" hangingPunct="1">
              <a:spcBef>
                <a:spcPct val="20000"/>
              </a:spcBef>
              <a:buClr>
                <a:schemeClr val="accent2"/>
              </a:buClr>
              <a:buFont typeface="Wingdings" charset="2"/>
              <a:buChar char="§"/>
              <a:defRPr sz="2800" kern="1200">
                <a:solidFill>
                  <a:srgbClr val="444F51"/>
                </a:solidFill>
                <a:latin typeface="+mn-lt"/>
                <a:ea typeface="+mn-ea"/>
                <a:cs typeface="+mn-cs"/>
              </a:defRPr>
            </a:lvl1pPr>
            <a:lvl2pPr marL="548640" indent="-274320" algn="l" defTabSz="457200" rtl="0" eaLnBrk="1" latinLnBrk="0" hangingPunct="1">
              <a:spcBef>
                <a:spcPct val="20000"/>
              </a:spcBef>
              <a:buClr>
                <a:schemeClr val="accent4"/>
              </a:buClr>
              <a:buSzPct val="100000"/>
              <a:buFont typeface="Wingdings" charset="2"/>
              <a:buChar char="§"/>
              <a:defRPr sz="2400" kern="1200">
                <a:solidFill>
                  <a:srgbClr val="444F51"/>
                </a:solidFill>
                <a:latin typeface="+mn-lt"/>
                <a:ea typeface="+mn-ea"/>
                <a:cs typeface="+mn-cs"/>
              </a:defRPr>
            </a:lvl2pPr>
            <a:lvl3pPr marL="822960" indent="-274320" algn="l" defTabSz="457200" rtl="0" eaLnBrk="1" latinLnBrk="0" hangingPunct="1">
              <a:spcBef>
                <a:spcPct val="20000"/>
              </a:spcBef>
              <a:buClr>
                <a:schemeClr val="accent3"/>
              </a:buClr>
              <a:buFont typeface="Wingdings" charset="2"/>
              <a:buChar char="§"/>
              <a:defRPr sz="2000" kern="1200">
                <a:solidFill>
                  <a:srgbClr val="444F51"/>
                </a:solidFill>
                <a:latin typeface="+mn-lt"/>
                <a:ea typeface="+mn-ea"/>
                <a:cs typeface="+mn-cs"/>
              </a:defRPr>
            </a:lvl3pPr>
            <a:lvl4pPr marL="1097280" indent="-274320" algn="l" defTabSz="457200" rtl="0" eaLnBrk="1" latinLnBrk="0" hangingPunct="1">
              <a:spcBef>
                <a:spcPct val="20000"/>
              </a:spcBef>
              <a:buClr>
                <a:schemeClr val="accent5"/>
              </a:buClr>
              <a:buFont typeface="Wingdings" charset="2"/>
              <a:buChar char="§"/>
              <a:defRPr sz="1800" kern="1200">
                <a:solidFill>
                  <a:srgbClr val="444F51"/>
                </a:solidFill>
                <a:latin typeface="+mn-lt"/>
                <a:ea typeface="+mn-ea"/>
                <a:cs typeface="+mn-cs"/>
              </a:defRPr>
            </a:lvl4pPr>
            <a:lvl5pPr marL="1280160" indent="-182880" algn="l" defTabSz="457200" rtl="0" eaLnBrk="1" latinLnBrk="0" hangingPunct="1">
              <a:spcBef>
                <a:spcPct val="20000"/>
              </a:spcBef>
              <a:buClr>
                <a:schemeClr val="accent6"/>
              </a:buClr>
              <a:buFont typeface="Wingdings" charset="2"/>
              <a:buChar char="§"/>
              <a:defRPr sz="1800" kern="1200">
                <a:solidFill>
                  <a:srgbClr val="444F5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defTabSz="509174">
              <a:buClr>
                <a:srgbClr val="8FBE44"/>
              </a:buClr>
              <a:buNone/>
              <a:defRPr/>
            </a:pPr>
            <a:r>
              <a:rPr lang="en-US" dirty="0">
                <a:solidFill>
                  <a:srgbClr val="203966"/>
                </a:solidFill>
                <a:latin typeface="Times New Roman" panose="02020603050405020304" pitchFamily="18" charset="0"/>
                <a:cs typeface="Times New Roman" panose="02020603050405020304" pitchFamily="18" charset="0"/>
              </a:rPr>
              <a:t>1) Perform risk assessments of payments to employees and charge card payments </a:t>
            </a:r>
          </a:p>
          <a:p>
            <a:pPr marL="0" indent="0" defTabSz="509174">
              <a:buClr>
                <a:srgbClr val="8FBE44"/>
              </a:buClr>
              <a:buNone/>
              <a:defRPr/>
            </a:pPr>
            <a:r>
              <a:rPr lang="en-US" dirty="0">
                <a:solidFill>
                  <a:srgbClr val="203966"/>
                </a:solidFill>
                <a:latin typeface="Times New Roman" panose="02020603050405020304" pitchFamily="18" charset="0"/>
                <a:cs typeface="Times New Roman" panose="02020603050405020304" pitchFamily="18" charset="0"/>
              </a:rPr>
              <a:t>2) Publish an improper payment estimate for TANF that OMB determined to be susceptible to improper payments </a:t>
            </a:r>
          </a:p>
          <a:p>
            <a:pPr marL="0" indent="0" defTabSz="509174">
              <a:buClr>
                <a:srgbClr val="8FBE44"/>
              </a:buClr>
              <a:buNone/>
              <a:defRPr/>
            </a:pPr>
            <a:r>
              <a:rPr lang="en-US" dirty="0">
                <a:solidFill>
                  <a:srgbClr val="203966"/>
                </a:solidFill>
                <a:latin typeface="Times New Roman" panose="02020603050405020304" pitchFamily="18" charset="0"/>
                <a:cs typeface="Times New Roman" panose="02020603050405020304" pitchFamily="18" charset="0"/>
              </a:rPr>
              <a:t>3) Publish a CAP for TANF </a:t>
            </a:r>
          </a:p>
          <a:p>
            <a:pPr marL="0" indent="0" defTabSz="509174">
              <a:buClr>
                <a:srgbClr val="8FBE44"/>
              </a:buClr>
              <a:buNone/>
              <a:defRPr/>
            </a:pPr>
            <a:r>
              <a:rPr lang="en-US" dirty="0">
                <a:solidFill>
                  <a:srgbClr val="203966"/>
                </a:solidFill>
                <a:latin typeface="Times New Roman" panose="02020603050405020304" pitchFamily="18" charset="0"/>
                <a:cs typeface="Times New Roman" panose="02020603050405020304" pitchFamily="18" charset="0"/>
              </a:rPr>
              <a:t>4) Meet reduction targets for four of the seven programs for which HHS reported reduction targets in the FY 2014 AFR </a:t>
            </a:r>
          </a:p>
          <a:p>
            <a:pPr marL="0" indent="0" defTabSz="509174">
              <a:buClr>
                <a:srgbClr val="8FBE44"/>
              </a:buClr>
              <a:buNone/>
              <a:defRPr/>
            </a:pPr>
            <a:r>
              <a:rPr lang="en-US" dirty="0">
                <a:solidFill>
                  <a:srgbClr val="203966"/>
                </a:solidFill>
                <a:latin typeface="Times New Roman" panose="02020603050405020304" pitchFamily="18" charset="0"/>
                <a:cs typeface="Times New Roman" panose="02020603050405020304" pitchFamily="18" charset="0"/>
              </a:rPr>
              <a:t>5) Report an improper payment rate of less than 10 percent for Medicare FFS</a:t>
            </a:r>
          </a:p>
          <a:p>
            <a:pPr marL="305505" indent="-305505" defTabSz="509174">
              <a:buClr>
                <a:srgbClr val="8FBE44"/>
              </a:buClr>
              <a:defRPr/>
            </a:pPr>
            <a:endParaRPr lang="en-US" dirty="0"/>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39471" y="6564475"/>
            <a:ext cx="1984247" cy="1096907"/>
          </a:xfrm>
          <a:prstGeom prst="rect">
            <a:avLst/>
          </a:prstGeom>
        </p:spPr>
      </p:pic>
      <p:sp>
        <p:nvSpPr>
          <p:cNvPr id="2" name="Slide Number Placeholder 1"/>
          <p:cNvSpPr>
            <a:spLocks noGrp="1"/>
          </p:cNvSpPr>
          <p:nvPr>
            <p:ph type="sldNum" sz="quarter" idx="12"/>
          </p:nvPr>
        </p:nvSpPr>
        <p:spPr/>
        <p:txBody>
          <a:bodyPr/>
          <a:lstStyle/>
          <a:p>
            <a:fld id="{146A9FE5-CD39-614C-BF41-ADCD1E6B07BD}" type="slidenum">
              <a:rPr lang="en-US" smtClean="0">
                <a:solidFill>
                  <a:srgbClr val="034763">
                    <a:tint val="75000"/>
                  </a:srgbClr>
                </a:solidFill>
              </a:rPr>
              <a:pPr/>
              <a:t>21</a:t>
            </a:fld>
            <a:endParaRPr lang="en-US" dirty="0">
              <a:solidFill>
                <a:srgbClr val="034763">
                  <a:tint val="75000"/>
                </a:srgbClr>
              </a:solidFill>
            </a:endParaRPr>
          </a:p>
        </p:txBody>
      </p:sp>
      <p:sp>
        <p:nvSpPr>
          <p:cNvPr id="6" name="TextBox 5"/>
          <p:cNvSpPr txBox="1"/>
          <p:nvPr/>
        </p:nvSpPr>
        <p:spPr>
          <a:xfrm>
            <a:off x="1592580" y="44732"/>
            <a:ext cx="5364480" cy="732508"/>
          </a:xfrm>
          <a:prstGeom prst="rect">
            <a:avLst/>
          </a:prstGeom>
          <a:solidFill>
            <a:schemeClr val="accent1">
              <a:lumMod val="50000"/>
            </a:schemeClr>
          </a:solidFill>
        </p:spPr>
        <p:txBody>
          <a:bodyPr wrap="square" lIns="101835" tIns="50917" rIns="101835" bIns="50917" rtlCol="0">
            <a:spAutoFit/>
          </a:bodyPr>
          <a:lstStyle/>
          <a:p>
            <a:pPr algn="ctr"/>
            <a:r>
              <a:rPr lang="en-US" dirty="0">
                <a:solidFill>
                  <a:srgbClr val="FFFFFF"/>
                </a:solidFill>
              </a:rPr>
              <a:t>	Improper Payment Oversight in the Federal Government </a:t>
            </a:r>
            <a:endParaRPr lang="en-US" dirty="0">
              <a:solidFill>
                <a:srgbClr val="034763"/>
              </a:solidFill>
            </a:endParaRPr>
          </a:p>
        </p:txBody>
      </p:sp>
      <p:pic>
        <p:nvPicPr>
          <p:cNvPr id="3" name="Picture 2"/>
          <p:cNvPicPr>
            <a:picLocks noChangeAspect="1"/>
          </p:cNvPicPr>
          <p:nvPr/>
        </p:nvPicPr>
        <p:blipFill>
          <a:blip r:embed="rId5"/>
          <a:stretch>
            <a:fillRect/>
          </a:stretch>
        </p:blipFill>
        <p:spPr>
          <a:xfrm>
            <a:off x="502920" y="0"/>
            <a:ext cx="1301000" cy="1122680"/>
          </a:xfrm>
          <a:prstGeom prst="rect">
            <a:avLst/>
          </a:prstGeom>
        </p:spPr>
      </p:pic>
    </p:spTree>
    <p:extLst>
      <p:ext uri="{BB962C8B-B14F-4D97-AF65-F5344CB8AC3E}">
        <p14:creationId xmlns:p14="http://schemas.microsoft.com/office/powerpoint/2010/main" val="24706007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46A9FE5-CD39-614C-BF41-ADCD1E6B07BD}" type="slidenum">
              <a:rPr lang="en-US" smtClean="0">
                <a:solidFill>
                  <a:srgbClr val="034763">
                    <a:tint val="75000"/>
                  </a:srgbClr>
                </a:solidFill>
              </a:rPr>
              <a:pPr/>
              <a:t>22</a:t>
            </a:fld>
            <a:endParaRPr lang="en-US" dirty="0">
              <a:solidFill>
                <a:srgbClr val="034763">
                  <a:tint val="75000"/>
                </a:srgbClr>
              </a:solidFill>
            </a:endParaRPr>
          </a:p>
        </p:txBody>
      </p:sp>
      <p:pic>
        <p:nvPicPr>
          <p:cNvPr id="8" name="Picture 7"/>
          <p:cNvPicPr>
            <a:picLocks noChangeAspect="1"/>
          </p:cNvPicPr>
          <p:nvPr/>
        </p:nvPicPr>
        <p:blipFill>
          <a:blip r:embed="rId3"/>
          <a:stretch>
            <a:fillRect/>
          </a:stretch>
        </p:blipFill>
        <p:spPr>
          <a:xfrm>
            <a:off x="129333" y="1429327"/>
            <a:ext cx="9799743" cy="5652195"/>
          </a:xfrm>
          <a:prstGeom prst="rect">
            <a:avLst/>
          </a:prstGeom>
        </p:spPr>
      </p:pic>
      <p:pic>
        <p:nvPicPr>
          <p:cNvPr id="3" name="Picture 2"/>
          <p:cNvPicPr>
            <a:picLocks noChangeAspect="1"/>
          </p:cNvPicPr>
          <p:nvPr/>
        </p:nvPicPr>
        <p:blipFill>
          <a:blip r:embed="rId4"/>
          <a:stretch>
            <a:fillRect/>
          </a:stretch>
        </p:blipFill>
        <p:spPr>
          <a:xfrm>
            <a:off x="1424945" y="-40640"/>
            <a:ext cx="5364945" cy="990600"/>
          </a:xfrm>
          <a:prstGeom prst="rect">
            <a:avLst/>
          </a:prstGeom>
        </p:spPr>
      </p:pic>
      <p:pic>
        <p:nvPicPr>
          <p:cNvPr id="4" name="Picture 3"/>
          <p:cNvPicPr>
            <a:picLocks noChangeAspect="1"/>
          </p:cNvPicPr>
          <p:nvPr/>
        </p:nvPicPr>
        <p:blipFill>
          <a:blip r:embed="rId5"/>
          <a:stretch>
            <a:fillRect/>
          </a:stretch>
        </p:blipFill>
        <p:spPr>
          <a:xfrm>
            <a:off x="0" y="0"/>
            <a:ext cx="1424940" cy="1460552"/>
          </a:xfrm>
          <a:prstGeom prst="rect">
            <a:avLst/>
          </a:prstGeom>
        </p:spPr>
      </p:pic>
    </p:spTree>
    <p:extLst>
      <p:ext uri="{BB962C8B-B14F-4D97-AF65-F5344CB8AC3E}">
        <p14:creationId xmlns:p14="http://schemas.microsoft.com/office/powerpoint/2010/main" val="3280345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46A9FE5-CD39-614C-BF41-ADCD1E6B07BD}" type="slidenum">
              <a:rPr lang="en-US" smtClean="0">
                <a:solidFill>
                  <a:srgbClr val="034763">
                    <a:tint val="75000"/>
                  </a:srgbClr>
                </a:solidFill>
              </a:rPr>
              <a:pPr/>
              <a:t>23</a:t>
            </a:fld>
            <a:endParaRPr lang="en-US" dirty="0">
              <a:solidFill>
                <a:srgbClr val="034763">
                  <a:tint val="75000"/>
                </a:srgbClr>
              </a:solidFill>
            </a:endParaRPr>
          </a:p>
        </p:txBody>
      </p:sp>
      <p:pic>
        <p:nvPicPr>
          <p:cNvPr id="5" name="Picture 4"/>
          <p:cNvPicPr>
            <a:picLocks noChangeAspect="1"/>
          </p:cNvPicPr>
          <p:nvPr/>
        </p:nvPicPr>
        <p:blipFill>
          <a:blip r:embed="rId3"/>
          <a:stretch>
            <a:fillRect/>
          </a:stretch>
        </p:blipFill>
        <p:spPr>
          <a:xfrm>
            <a:off x="171258" y="1428462"/>
            <a:ext cx="9715884" cy="5653058"/>
          </a:xfrm>
          <a:prstGeom prst="rect">
            <a:avLst/>
          </a:prstGeom>
        </p:spPr>
      </p:pic>
      <p:pic>
        <p:nvPicPr>
          <p:cNvPr id="3" name="Picture 2"/>
          <p:cNvPicPr>
            <a:picLocks noChangeAspect="1"/>
          </p:cNvPicPr>
          <p:nvPr/>
        </p:nvPicPr>
        <p:blipFill>
          <a:blip r:embed="rId4"/>
          <a:stretch>
            <a:fillRect/>
          </a:stretch>
        </p:blipFill>
        <p:spPr>
          <a:xfrm>
            <a:off x="1341125" y="-86360"/>
            <a:ext cx="5364945" cy="1036320"/>
          </a:xfrm>
          <a:prstGeom prst="rect">
            <a:avLst/>
          </a:prstGeom>
        </p:spPr>
      </p:pic>
      <p:pic>
        <p:nvPicPr>
          <p:cNvPr id="6" name="Picture 5"/>
          <p:cNvPicPr>
            <a:picLocks noChangeAspect="1"/>
          </p:cNvPicPr>
          <p:nvPr/>
        </p:nvPicPr>
        <p:blipFill>
          <a:blip r:embed="rId5"/>
          <a:stretch>
            <a:fillRect/>
          </a:stretch>
        </p:blipFill>
        <p:spPr>
          <a:xfrm>
            <a:off x="-83820" y="1"/>
            <a:ext cx="1424940" cy="1364529"/>
          </a:xfrm>
          <a:prstGeom prst="rect">
            <a:avLst/>
          </a:prstGeom>
        </p:spPr>
      </p:pic>
    </p:spTree>
    <p:extLst>
      <p:ext uri="{BB962C8B-B14F-4D97-AF65-F5344CB8AC3E}">
        <p14:creationId xmlns:p14="http://schemas.microsoft.com/office/powerpoint/2010/main" val="2766548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4"/>
          <a:stretch>
            <a:fillRect/>
          </a:stretch>
        </p:blipFill>
        <p:spPr>
          <a:xfrm>
            <a:off x="503599" y="25400"/>
            <a:ext cx="1133360" cy="1161685"/>
          </a:xfrm>
          <a:prstGeom prst="rect">
            <a:avLst/>
          </a:prstGeom>
        </p:spPr>
      </p:pic>
      <p:sp>
        <p:nvSpPr>
          <p:cNvPr id="7" name="Title 1"/>
          <p:cNvSpPr txBox="1">
            <a:spLocks/>
          </p:cNvSpPr>
          <p:nvPr/>
        </p:nvSpPr>
        <p:spPr>
          <a:xfrm>
            <a:off x="275076" y="1100351"/>
            <a:ext cx="8978653" cy="972289"/>
          </a:xfrm>
          <a:prstGeom prst="rect">
            <a:avLst/>
          </a:prstGeom>
        </p:spPr>
        <p:txBody>
          <a:bodyPr vert="horz" wrap="none" lIns="0" tIns="0" rIns="0" bIns="0" rtlCol="0" anchor="t">
            <a:noAutofit/>
          </a:bodyPr>
          <a:lstStyle>
            <a:lvl1pPr algn="l" defTabSz="457200" rtl="0" eaLnBrk="1" latinLnBrk="0" hangingPunct="1">
              <a:spcBef>
                <a:spcPct val="0"/>
              </a:spcBef>
              <a:buNone/>
              <a:defRPr sz="3600" b="1" kern="1200">
                <a:solidFill>
                  <a:srgbClr val="1E667A"/>
                </a:solidFill>
                <a:latin typeface="+mj-lt"/>
                <a:ea typeface="+mj-ea"/>
                <a:cs typeface="+mj-cs"/>
              </a:defRPr>
            </a:lvl1pPr>
          </a:lstStyle>
          <a:p>
            <a:pPr defTabSz="509174">
              <a:defRPr/>
            </a:pPr>
            <a:r>
              <a:rPr lang="en-US" sz="4500" dirty="0">
                <a:solidFill>
                  <a:srgbClr val="203966"/>
                </a:solidFill>
                <a:latin typeface="Times New Roman" panose="02020603050405020304" pitchFamily="18" charset="0"/>
                <a:cs typeface="Times New Roman" panose="02020603050405020304" pitchFamily="18" charset="0"/>
              </a:rPr>
              <a:t>Other Issues</a:t>
            </a:r>
            <a:endParaRPr lang="en-US" sz="4500" dirty="0">
              <a:latin typeface="Arial"/>
            </a:endParaRPr>
          </a:p>
        </p:txBody>
      </p:sp>
      <p:sp>
        <p:nvSpPr>
          <p:cNvPr id="8" name="Content Placeholder 2"/>
          <p:cNvSpPr txBox="1">
            <a:spLocks/>
          </p:cNvSpPr>
          <p:nvPr/>
        </p:nvSpPr>
        <p:spPr>
          <a:xfrm>
            <a:off x="576266" y="1864645"/>
            <a:ext cx="8979218" cy="5217583"/>
          </a:xfrm>
          <a:prstGeom prst="rect">
            <a:avLst/>
          </a:prstGeom>
        </p:spPr>
        <p:txBody>
          <a:bodyPr vert="horz" lIns="0" tIns="0" rIns="0" bIns="0" rtlCol="0">
            <a:normAutofit/>
          </a:bodyPr>
          <a:lstStyle>
            <a:lvl1pPr marL="274320" indent="-274320" algn="l" defTabSz="457200" rtl="0" eaLnBrk="1" latinLnBrk="0" hangingPunct="1">
              <a:spcBef>
                <a:spcPct val="20000"/>
              </a:spcBef>
              <a:buClr>
                <a:schemeClr val="accent2"/>
              </a:buClr>
              <a:buFont typeface="Wingdings" charset="2"/>
              <a:buChar char="§"/>
              <a:defRPr sz="2800" kern="1200">
                <a:solidFill>
                  <a:srgbClr val="444F51"/>
                </a:solidFill>
                <a:latin typeface="+mn-lt"/>
                <a:ea typeface="+mn-ea"/>
                <a:cs typeface="+mn-cs"/>
              </a:defRPr>
            </a:lvl1pPr>
            <a:lvl2pPr marL="548640" indent="-274320" algn="l" defTabSz="457200" rtl="0" eaLnBrk="1" latinLnBrk="0" hangingPunct="1">
              <a:spcBef>
                <a:spcPct val="20000"/>
              </a:spcBef>
              <a:buClr>
                <a:schemeClr val="accent4"/>
              </a:buClr>
              <a:buSzPct val="100000"/>
              <a:buFont typeface="Wingdings" charset="2"/>
              <a:buChar char="§"/>
              <a:defRPr sz="2400" kern="1200">
                <a:solidFill>
                  <a:srgbClr val="444F51"/>
                </a:solidFill>
                <a:latin typeface="+mn-lt"/>
                <a:ea typeface="+mn-ea"/>
                <a:cs typeface="+mn-cs"/>
              </a:defRPr>
            </a:lvl2pPr>
            <a:lvl3pPr marL="822960" indent="-274320" algn="l" defTabSz="457200" rtl="0" eaLnBrk="1" latinLnBrk="0" hangingPunct="1">
              <a:spcBef>
                <a:spcPct val="20000"/>
              </a:spcBef>
              <a:buClr>
                <a:schemeClr val="accent3"/>
              </a:buClr>
              <a:buFont typeface="Wingdings" charset="2"/>
              <a:buChar char="§"/>
              <a:defRPr sz="2000" kern="1200">
                <a:solidFill>
                  <a:srgbClr val="444F51"/>
                </a:solidFill>
                <a:latin typeface="+mn-lt"/>
                <a:ea typeface="+mn-ea"/>
                <a:cs typeface="+mn-cs"/>
              </a:defRPr>
            </a:lvl3pPr>
            <a:lvl4pPr marL="1097280" indent="-274320" algn="l" defTabSz="457200" rtl="0" eaLnBrk="1" latinLnBrk="0" hangingPunct="1">
              <a:spcBef>
                <a:spcPct val="20000"/>
              </a:spcBef>
              <a:buClr>
                <a:schemeClr val="accent5"/>
              </a:buClr>
              <a:buFont typeface="Wingdings" charset="2"/>
              <a:buChar char="§"/>
              <a:defRPr sz="1800" kern="1200">
                <a:solidFill>
                  <a:srgbClr val="444F51"/>
                </a:solidFill>
                <a:latin typeface="+mn-lt"/>
                <a:ea typeface="+mn-ea"/>
                <a:cs typeface="+mn-cs"/>
              </a:defRPr>
            </a:lvl4pPr>
            <a:lvl5pPr marL="1280160" indent="-182880" algn="l" defTabSz="457200" rtl="0" eaLnBrk="1" latinLnBrk="0" hangingPunct="1">
              <a:spcBef>
                <a:spcPct val="20000"/>
              </a:spcBef>
              <a:buClr>
                <a:schemeClr val="accent6"/>
              </a:buClr>
              <a:buFont typeface="Wingdings" charset="2"/>
              <a:buChar char="§"/>
              <a:defRPr sz="1800" kern="1200">
                <a:solidFill>
                  <a:srgbClr val="444F5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Clr>
                <a:srgbClr val="003849"/>
              </a:buClr>
              <a:buNone/>
            </a:pPr>
            <a:endParaRPr lang="en-US" dirty="0" smtClean="0">
              <a:solidFill>
                <a:srgbClr val="203966"/>
              </a:solidFill>
              <a:latin typeface="Times New Roman" panose="02020603050405020304" pitchFamily="18" charset="0"/>
              <a:ea typeface="Calibri" panose="020F0502020204030204" pitchFamily="34" charset="0"/>
              <a:cs typeface="Times New Roman" panose="02020603050405020304" pitchFamily="18" charset="0"/>
            </a:endParaRPr>
          </a:p>
          <a:p>
            <a:pPr>
              <a:buClr>
                <a:srgbClr val="003849"/>
              </a:buClr>
            </a:pPr>
            <a:r>
              <a:rPr lang="en-US" sz="3600" dirty="0">
                <a:solidFill>
                  <a:srgbClr val="203966"/>
                </a:solidFill>
                <a:latin typeface="Times New Roman" panose="02020603050405020304" pitchFamily="18" charset="0"/>
                <a:ea typeface="Calibri" panose="020F0502020204030204" pitchFamily="34" charset="0"/>
                <a:cs typeface="Times New Roman" panose="02020603050405020304" pitchFamily="18" charset="0"/>
              </a:rPr>
              <a:t>Medicare FFS program has not achieved a improper payment rate of less than 10 percent for 3 consecutive years</a:t>
            </a:r>
          </a:p>
          <a:p>
            <a:pPr marL="0" indent="0">
              <a:buClr>
                <a:srgbClr val="003849"/>
              </a:buClr>
              <a:buNone/>
            </a:pPr>
            <a:endParaRPr lang="en-US" sz="3600" dirty="0">
              <a:solidFill>
                <a:srgbClr val="203966"/>
              </a:solidFill>
              <a:latin typeface="Times New Roman" panose="02020603050405020304" pitchFamily="18" charset="0"/>
              <a:ea typeface="Calibri" panose="020F0502020204030204" pitchFamily="34" charset="0"/>
              <a:cs typeface="Times New Roman" panose="02020603050405020304" pitchFamily="18" charset="0"/>
            </a:endParaRPr>
          </a:p>
          <a:p>
            <a:pPr>
              <a:buClr>
                <a:srgbClr val="003849"/>
              </a:buClr>
            </a:pPr>
            <a:r>
              <a:rPr lang="en-US" sz="3600" dirty="0">
                <a:solidFill>
                  <a:srgbClr val="203966"/>
                </a:solidFill>
                <a:latin typeface="Times New Roman" panose="02020603050405020304" pitchFamily="18" charset="0"/>
                <a:ea typeface="Calibri" panose="020F0502020204030204" pitchFamily="34" charset="0"/>
                <a:cs typeface="Times New Roman" panose="02020603050405020304" pitchFamily="18" charset="0"/>
              </a:rPr>
              <a:t>HHS has not published an improper payment estimate and other required information for TANF for 5 consecutive years</a:t>
            </a:r>
          </a:p>
          <a:p>
            <a:pPr marL="0" indent="0">
              <a:buClr>
                <a:srgbClr val="003849"/>
              </a:buClr>
              <a:buNone/>
            </a:pPr>
            <a:endParaRPr lang="en-US" dirty="0">
              <a:solidFill>
                <a:srgbClr val="203966"/>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76160" y="5786125"/>
            <a:ext cx="1546014" cy="1468876"/>
          </a:xfrm>
          <a:prstGeom prst="rect">
            <a:avLst/>
          </a:prstGeom>
        </p:spPr>
      </p:pic>
      <p:sp>
        <p:nvSpPr>
          <p:cNvPr id="2" name="Slide Number Placeholder 1"/>
          <p:cNvSpPr>
            <a:spLocks noGrp="1"/>
          </p:cNvSpPr>
          <p:nvPr>
            <p:ph type="sldNum" sz="quarter" idx="12"/>
          </p:nvPr>
        </p:nvSpPr>
        <p:spPr/>
        <p:txBody>
          <a:bodyPr/>
          <a:lstStyle/>
          <a:p>
            <a:fld id="{146A9FE5-CD39-614C-BF41-ADCD1E6B07BD}" type="slidenum">
              <a:rPr lang="en-US" smtClean="0">
                <a:solidFill>
                  <a:srgbClr val="034763">
                    <a:tint val="75000"/>
                  </a:srgbClr>
                </a:solidFill>
              </a:rPr>
              <a:pPr/>
              <a:t>24</a:t>
            </a:fld>
            <a:endParaRPr lang="en-US" dirty="0">
              <a:solidFill>
                <a:srgbClr val="034763">
                  <a:tint val="75000"/>
                </a:srgbClr>
              </a:solidFill>
            </a:endParaRPr>
          </a:p>
        </p:txBody>
      </p:sp>
      <p:pic>
        <p:nvPicPr>
          <p:cNvPr id="3" name="Picture 2"/>
          <p:cNvPicPr>
            <a:picLocks noChangeAspect="1"/>
          </p:cNvPicPr>
          <p:nvPr/>
        </p:nvPicPr>
        <p:blipFill>
          <a:blip r:embed="rId6"/>
          <a:stretch>
            <a:fillRect/>
          </a:stretch>
        </p:blipFill>
        <p:spPr>
          <a:xfrm>
            <a:off x="1676405" y="25405"/>
            <a:ext cx="5364945" cy="870585"/>
          </a:xfrm>
          <a:prstGeom prst="rect">
            <a:avLst/>
          </a:prstGeom>
        </p:spPr>
      </p:pic>
    </p:spTree>
    <p:extLst>
      <p:ext uri="{BB962C8B-B14F-4D97-AF65-F5344CB8AC3E}">
        <p14:creationId xmlns:p14="http://schemas.microsoft.com/office/powerpoint/2010/main" val="40098076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itle 1"/>
          <p:cNvSpPr txBox="1">
            <a:spLocks/>
          </p:cNvSpPr>
          <p:nvPr/>
        </p:nvSpPr>
        <p:spPr>
          <a:xfrm>
            <a:off x="182370" y="949960"/>
            <a:ext cx="8978653" cy="1036320"/>
          </a:xfrm>
          <a:prstGeom prst="rect">
            <a:avLst/>
          </a:prstGeom>
        </p:spPr>
        <p:txBody>
          <a:bodyPr vert="horz" wrap="none" lIns="0" tIns="0" rIns="0" bIns="0" rtlCol="0" anchor="t">
            <a:noAutofit/>
          </a:bodyPr>
          <a:lstStyle>
            <a:lvl1pPr algn="l" defTabSz="457200" rtl="0" eaLnBrk="1" latinLnBrk="0" hangingPunct="1">
              <a:spcBef>
                <a:spcPct val="0"/>
              </a:spcBef>
              <a:buNone/>
              <a:defRPr sz="3600" b="1" kern="1200">
                <a:solidFill>
                  <a:srgbClr val="1E667A"/>
                </a:solidFill>
                <a:latin typeface="+mj-lt"/>
                <a:ea typeface="+mj-ea"/>
                <a:cs typeface="+mj-cs"/>
              </a:defRPr>
            </a:lvl1pPr>
          </a:lstStyle>
          <a:p>
            <a:pPr defTabSz="509174">
              <a:defRPr/>
            </a:pPr>
            <a:r>
              <a:rPr lang="en-US" sz="4500" dirty="0">
                <a:solidFill>
                  <a:srgbClr val="54AAB0">
                    <a:lumMod val="50000"/>
                  </a:srgbClr>
                </a:solidFill>
                <a:latin typeface="Times New Roman" panose="02020603050405020304" pitchFamily="18" charset="0"/>
                <a:cs typeface="Times New Roman" panose="02020603050405020304" pitchFamily="18" charset="0"/>
              </a:rPr>
              <a:t>OIG Recommendations</a:t>
            </a:r>
            <a:endParaRPr lang="en-US" sz="4500" dirty="0">
              <a:latin typeface="Arial"/>
            </a:endParaRPr>
          </a:p>
        </p:txBody>
      </p:sp>
      <p:sp>
        <p:nvSpPr>
          <p:cNvPr id="8" name="Content Placeholder 2"/>
          <p:cNvSpPr txBox="1">
            <a:spLocks/>
          </p:cNvSpPr>
          <p:nvPr/>
        </p:nvSpPr>
        <p:spPr>
          <a:xfrm>
            <a:off x="204292" y="1986285"/>
            <a:ext cx="9716948" cy="5594209"/>
          </a:xfrm>
          <a:prstGeom prst="rect">
            <a:avLst/>
          </a:prstGeom>
        </p:spPr>
        <p:txBody>
          <a:bodyPr vert="horz" lIns="0" tIns="0" rIns="0" bIns="0" rtlCol="0">
            <a:normAutofit/>
          </a:bodyPr>
          <a:lstStyle>
            <a:lvl1pPr marL="274320" indent="-274320" algn="l" defTabSz="457200" rtl="0" eaLnBrk="1" latinLnBrk="0" hangingPunct="1">
              <a:spcBef>
                <a:spcPct val="20000"/>
              </a:spcBef>
              <a:buClr>
                <a:schemeClr val="accent2"/>
              </a:buClr>
              <a:buFont typeface="Wingdings" charset="2"/>
              <a:buChar char="§"/>
              <a:defRPr sz="2800" kern="1200">
                <a:solidFill>
                  <a:srgbClr val="444F51"/>
                </a:solidFill>
                <a:latin typeface="+mn-lt"/>
                <a:ea typeface="+mn-ea"/>
                <a:cs typeface="+mn-cs"/>
              </a:defRPr>
            </a:lvl1pPr>
            <a:lvl2pPr marL="548640" indent="-274320" algn="l" defTabSz="457200" rtl="0" eaLnBrk="1" latinLnBrk="0" hangingPunct="1">
              <a:spcBef>
                <a:spcPct val="20000"/>
              </a:spcBef>
              <a:buClr>
                <a:schemeClr val="accent4"/>
              </a:buClr>
              <a:buSzPct val="100000"/>
              <a:buFont typeface="Wingdings" charset="2"/>
              <a:buChar char="§"/>
              <a:defRPr sz="2400" kern="1200">
                <a:solidFill>
                  <a:srgbClr val="444F51"/>
                </a:solidFill>
                <a:latin typeface="+mn-lt"/>
                <a:ea typeface="+mn-ea"/>
                <a:cs typeface="+mn-cs"/>
              </a:defRPr>
            </a:lvl2pPr>
            <a:lvl3pPr marL="822960" indent="-274320" algn="l" defTabSz="457200" rtl="0" eaLnBrk="1" latinLnBrk="0" hangingPunct="1">
              <a:spcBef>
                <a:spcPct val="20000"/>
              </a:spcBef>
              <a:buClr>
                <a:schemeClr val="accent3"/>
              </a:buClr>
              <a:buFont typeface="Wingdings" charset="2"/>
              <a:buChar char="§"/>
              <a:defRPr sz="2000" kern="1200">
                <a:solidFill>
                  <a:srgbClr val="444F51"/>
                </a:solidFill>
                <a:latin typeface="+mn-lt"/>
                <a:ea typeface="+mn-ea"/>
                <a:cs typeface="+mn-cs"/>
              </a:defRPr>
            </a:lvl3pPr>
            <a:lvl4pPr marL="1097280" indent="-274320" algn="l" defTabSz="457200" rtl="0" eaLnBrk="1" latinLnBrk="0" hangingPunct="1">
              <a:spcBef>
                <a:spcPct val="20000"/>
              </a:spcBef>
              <a:buClr>
                <a:schemeClr val="accent5"/>
              </a:buClr>
              <a:buFont typeface="Wingdings" charset="2"/>
              <a:buChar char="§"/>
              <a:defRPr sz="1800" kern="1200">
                <a:solidFill>
                  <a:srgbClr val="444F51"/>
                </a:solidFill>
                <a:latin typeface="+mn-lt"/>
                <a:ea typeface="+mn-ea"/>
                <a:cs typeface="+mn-cs"/>
              </a:defRPr>
            </a:lvl4pPr>
            <a:lvl5pPr marL="1280160" indent="-182880" algn="l" defTabSz="457200" rtl="0" eaLnBrk="1" latinLnBrk="0" hangingPunct="1">
              <a:spcBef>
                <a:spcPct val="20000"/>
              </a:spcBef>
              <a:buClr>
                <a:schemeClr val="accent6"/>
              </a:buClr>
              <a:buFont typeface="Wingdings" charset="2"/>
              <a:buChar char="§"/>
              <a:defRPr sz="1800" kern="1200">
                <a:solidFill>
                  <a:srgbClr val="444F5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defTabSz="509174">
              <a:buClr>
                <a:srgbClr val="8FBE44"/>
              </a:buClr>
              <a:buNone/>
              <a:defRPr/>
            </a:pPr>
            <a:r>
              <a:rPr lang="en-US" sz="3600" dirty="0">
                <a:solidFill>
                  <a:srgbClr val="54AAB0">
                    <a:lumMod val="50000"/>
                  </a:srgbClr>
                </a:solidFill>
                <a:latin typeface="Times New Roman" panose="02020603050405020304" pitchFamily="18" charset="0"/>
                <a:cs typeface="Times New Roman" panose="02020603050405020304" pitchFamily="18" charset="0"/>
              </a:rPr>
              <a:t>1) Develop and establish an improper payment estimate for TANF</a:t>
            </a:r>
          </a:p>
          <a:p>
            <a:pPr marL="0" indent="0" defTabSz="509174">
              <a:buClr>
                <a:srgbClr val="8FBE44"/>
              </a:buClr>
              <a:buNone/>
              <a:defRPr/>
            </a:pPr>
            <a:endParaRPr lang="en-US" sz="3600" dirty="0">
              <a:solidFill>
                <a:srgbClr val="54AAB0">
                  <a:lumMod val="50000"/>
                </a:srgbClr>
              </a:solidFill>
              <a:latin typeface="Times New Roman" panose="02020603050405020304" pitchFamily="18" charset="0"/>
              <a:cs typeface="Times New Roman" panose="02020603050405020304" pitchFamily="18" charset="0"/>
            </a:endParaRPr>
          </a:p>
          <a:p>
            <a:pPr marL="0" indent="0" defTabSz="509174">
              <a:buClr>
                <a:srgbClr val="8FBE44"/>
              </a:buClr>
              <a:buNone/>
              <a:defRPr/>
            </a:pPr>
            <a:r>
              <a:rPr lang="en-US" sz="3600" dirty="0">
                <a:solidFill>
                  <a:srgbClr val="54AAB0">
                    <a:lumMod val="50000"/>
                  </a:srgbClr>
                </a:solidFill>
                <a:latin typeface="Times New Roman" panose="02020603050405020304" pitchFamily="18" charset="0"/>
                <a:cs typeface="Times New Roman" panose="02020603050405020304" pitchFamily="18" charset="0"/>
              </a:rPr>
              <a:t>2) Reduce improper payment rates to below 10 percent and achieve established improper payment target rates</a:t>
            </a:r>
          </a:p>
          <a:p>
            <a:pPr marL="0" indent="0" defTabSz="509174">
              <a:buClr>
                <a:srgbClr val="8FBE44"/>
              </a:buClr>
              <a:buNone/>
              <a:defRPr/>
            </a:pPr>
            <a:endParaRPr lang="en-US" sz="3600" dirty="0">
              <a:solidFill>
                <a:srgbClr val="54AAB0">
                  <a:lumMod val="50000"/>
                </a:srgbClr>
              </a:solidFill>
              <a:latin typeface="Times New Roman" panose="02020603050405020304" pitchFamily="18" charset="0"/>
              <a:cs typeface="Times New Roman" panose="02020603050405020304" pitchFamily="18" charset="0"/>
            </a:endParaRPr>
          </a:p>
          <a:p>
            <a:pPr marL="0" indent="0" defTabSz="509174">
              <a:buClr>
                <a:srgbClr val="8FBE44"/>
              </a:buClr>
              <a:buNone/>
              <a:defRPr/>
            </a:pPr>
            <a:r>
              <a:rPr lang="en-US" sz="3600" dirty="0">
                <a:solidFill>
                  <a:srgbClr val="54AAB0">
                    <a:lumMod val="50000"/>
                  </a:srgbClr>
                </a:solidFill>
                <a:latin typeface="Times New Roman" panose="02020603050405020304" pitchFamily="18" charset="0"/>
                <a:cs typeface="Times New Roman" panose="02020603050405020304" pitchFamily="18" charset="0"/>
              </a:rPr>
              <a:t>3) Conduct risk assessments of payments to employees and charge card payments</a:t>
            </a:r>
          </a:p>
          <a:p>
            <a:pPr marL="305505" indent="-305505" defTabSz="509174">
              <a:buClr>
                <a:srgbClr val="8FBE44"/>
              </a:buClr>
              <a:defRPr/>
            </a:pPr>
            <a:endParaRPr lang="en-US" dirty="0"/>
          </a:p>
        </p:txBody>
      </p:sp>
      <p:sp>
        <p:nvSpPr>
          <p:cNvPr id="2" name="Slide Number Placeholder 1"/>
          <p:cNvSpPr>
            <a:spLocks noGrp="1"/>
          </p:cNvSpPr>
          <p:nvPr>
            <p:ph type="sldNum" sz="quarter" idx="12"/>
          </p:nvPr>
        </p:nvSpPr>
        <p:spPr/>
        <p:txBody>
          <a:bodyPr/>
          <a:lstStyle/>
          <a:p>
            <a:fld id="{146A9FE5-CD39-614C-BF41-ADCD1E6B07BD}" type="slidenum">
              <a:rPr lang="en-US" smtClean="0">
                <a:solidFill>
                  <a:srgbClr val="034763">
                    <a:tint val="75000"/>
                  </a:srgbClr>
                </a:solidFill>
              </a:rPr>
              <a:pPr/>
              <a:t>25</a:t>
            </a:fld>
            <a:endParaRPr lang="en-US" dirty="0">
              <a:solidFill>
                <a:srgbClr val="034763">
                  <a:tint val="75000"/>
                </a:srgbClr>
              </a:solidFill>
            </a:endParaRPr>
          </a:p>
        </p:txBody>
      </p:sp>
      <p:pic>
        <p:nvPicPr>
          <p:cNvPr id="3" name="Picture 2"/>
          <p:cNvPicPr>
            <a:picLocks noChangeAspect="1"/>
          </p:cNvPicPr>
          <p:nvPr/>
        </p:nvPicPr>
        <p:blipFill>
          <a:blip r:embed="rId4"/>
          <a:stretch>
            <a:fillRect/>
          </a:stretch>
        </p:blipFill>
        <p:spPr>
          <a:xfrm>
            <a:off x="1676405" y="-33967"/>
            <a:ext cx="5364945" cy="870585"/>
          </a:xfrm>
          <a:prstGeom prst="rect">
            <a:avLst/>
          </a:prstGeom>
        </p:spPr>
      </p:pic>
      <p:pic>
        <p:nvPicPr>
          <p:cNvPr id="4" name="Picture 3"/>
          <p:cNvPicPr>
            <a:picLocks noChangeAspect="1"/>
          </p:cNvPicPr>
          <p:nvPr/>
        </p:nvPicPr>
        <p:blipFill>
          <a:blip r:embed="rId5"/>
          <a:stretch>
            <a:fillRect/>
          </a:stretch>
        </p:blipFill>
        <p:spPr>
          <a:xfrm>
            <a:off x="502921" y="10160"/>
            <a:ext cx="1173480" cy="1070717"/>
          </a:xfrm>
          <a:prstGeom prst="rect">
            <a:avLst/>
          </a:prstGeom>
        </p:spPr>
      </p:pic>
    </p:spTree>
    <p:extLst>
      <p:ext uri="{BB962C8B-B14F-4D97-AF65-F5344CB8AC3E}">
        <p14:creationId xmlns:p14="http://schemas.microsoft.com/office/powerpoint/2010/main" val="37737178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996504" y="1169280"/>
            <a:ext cx="8031407" cy="1171399"/>
          </a:xfrm>
        </p:spPr>
        <p:txBody>
          <a:bodyPr>
            <a:normAutofit/>
          </a:bodyPr>
          <a:lstStyle/>
          <a:p>
            <a:r>
              <a:rPr lang="en-US" dirty="0"/>
              <a:t/>
            </a:r>
            <a:br>
              <a:rPr lang="en-US" dirty="0"/>
            </a:br>
            <a:r>
              <a:rPr lang="en-US" sz="5300" u="sng" dirty="0">
                <a:solidFill>
                  <a:schemeClr val="accent1">
                    <a:lumMod val="50000"/>
                  </a:schemeClr>
                </a:solidFill>
                <a:latin typeface="Times New Roman" panose="02020603050405020304" pitchFamily="18" charset="0"/>
                <a:cs typeface="Times New Roman" panose="02020603050405020304" pitchFamily="18" charset="0"/>
              </a:rPr>
              <a:t>Questions</a:t>
            </a:r>
            <a:endParaRPr lang="en-US" u="sng"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idx="1"/>
          </p:nvPr>
        </p:nvSpPr>
        <p:spPr>
          <a:xfrm>
            <a:off x="996505" y="2468865"/>
            <a:ext cx="8031407" cy="4565972"/>
          </a:xfrm>
        </p:spPr>
        <p:txBody>
          <a:bodyPr/>
          <a:lstStyle/>
          <a:p>
            <a:pPr marL="0" indent="0">
              <a:buNone/>
            </a:pPr>
            <a:r>
              <a:rPr lang="en-US" b="1" dirty="0" smtClean="0">
                <a:latin typeface="Times New Roman" panose="02020603050405020304" pitchFamily="18" charset="0"/>
                <a:cs typeface="Times New Roman" panose="02020603050405020304" pitchFamily="18" charset="0"/>
              </a:rPr>
              <a:t>Stay Connected: </a:t>
            </a:r>
            <a:endParaRPr lang="en-US" b="1"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146A9FE5-CD39-614C-BF41-ADCD1E6B07BD}" type="slidenum">
              <a:rPr lang="en-US" smtClean="0">
                <a:solidFill>
                  <a:srgbClr val="034763">
                    <a:tint val="75000"/>
                  </a:srgbClr>
                </a:solidFill>
              </a:rPr>
              <a:pPr/>
              <a:t>26</a:t>
            </a:fld>
            <a:endParaRPr lang="en-US" dirty="0">
              <a:solidFill>
                <a:srgbClr val="034763">
                  <a:tint val="75000"/>
                </a:srgbClr>
              </a:solidFill>
            </a:endParaRPr>
          </a:p>
        </p:txBody>
      </p:sp>
      <p:pic>
        <p:nvPicPr>
          <p:cNvPr id="6" name="Picture 5"/>
          <p:cNvPicPr>
            <a:picLocks noChangeAspect="1"/>
          </p:cNvPicPr>
          <p:nvPr/>
        </p:nvPicPr>
        <p:blipFill>
          <a:blip r:embed="rId2"/>
          <a:stretch>
            <a:fillRect/>
          </a:stretch>
        </p:blipFill>
        <p:spPr>
          <a:xfrm>
            <a:off x="1424480" y="-86356"/>
            <a:ext cx="5364945" cy="1084456"/>
          </a:xfrm>
          <a:prstGeom prst="rect">
            <a:avLst/>
          </a:prstGeom>
        </p:spPr>
      </p:pic>
      <p:pic>
        <p:nvPicPr>
          <p:cNvPr id="7" name="Picture 6"/>
          <p:cNvPicPr>
            <a:picLocks noChangeAspect="1"/>
          </p:cNvPicPr>
          <p:nvPr/>
        </p:nvPicPr>
        <p:blipFill>
          <a:blip r:embed="rId3"/>
          <a:stretch>
            <a:fillRect/>
          </a:stretch>
        </p:blipFill>
        <p:spPr>
          <a:xfrm>
            <a:off x="3" y="0"/>
            <a:ext cx="1424475" cy="1333514"/>
          </a:xfrm>
          <a:prstGeom prst="rect">
            <a:avLst/>
          </a:prstGeom>
        </p:spPr>
      </p:pic>
      <p:pic>
        <p:nvPicPr>
          <p:cNvPr id="13" name="Picture 12"/>
          <p:cNvPicPr>
            <a:picLocks noChangeAspect="1"/>
          </p:cNvPicPr>
          <p:nvPr/>
        </p:nvPicPr>
        <p:blipFill>
          <a:blip r:embed="rId4"/>
          <a:stretch>
            <a:fillRect/>
          </a:stretch>
        </p:blipFill>
        <p:spPr>
          <a:xfrm>
            <a:off x="1006366" y="3476025"/>
            <a:ext cx="8295269" cy="2551655"/>
          </a:xfrm>
          <a:prstGeom prst="rect">
            <a:avLst/>
          </a:prstGeom>
        </p:spPr>
      </p:pic>
      <p:pic>
        <p:nvPicPr>
          <p:cNvPr id="14" name="Picture 13"/>
          <p:cNvPicPr>
            <a:picLocks noChangeAspect="1"/>
          </p:cNvPicPr>
          <p:nvPr/>
        </p:nvPicPr>
        <p:blipFill>
          <a:blip r:embed="rId5"/>
          <a:stretch>
            <a:fillRect/>
          </a:stretch>
        </p:blipFill>
        <p:spPr>
          <a:xfrm>
            <a:off x="6121872" y="2893222"/>
            <a:ext cx="3936528" cy="3717256"/>
          </a:xfrm>
          <a:prstGeom prst="rect">
            <a:avLst/>
          </a:prstGeom>
        </p:spPr>
      </p:pic>
    </p:spTree>
    <p:extLst>
      <p:ext uri="{BB962C8B-B14F-4D97-AF65-F5344CB8AC3E}">
        <p14:creationId xmlns:p14="http://schemas.microsoft.com/office/powerpoint/2010/main" val="1117472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000XXX_Bixal_HUDOIG_ppt_backgrd_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5" name="Content Placeholder 4"/>
          <p:cNvSpPr>
            <a:spLocks noGrp="1"/>
          </p:cNvSpPr>
          <p:nvPr>
            <p:ph idx="1"/>
          </p:nvPr>
        </p:nvSpPr>
        <p:spPr>
          <a:xfrm>
            <a:off x="419100" y="4577080"/>
            <a:ext cx="8465820" cy="2849880"/>
          </a:xfrm>
        </p:spPr>
        <p:txBody>
          <a:bodyPr>
            <a:normAutofit/>
          </a:bodyPr>
          <a:lstStyle/>
          <a:p>
            <a:pPr marL="0" indent="0" algn="ctr">
              <a:buNone/>
            </a:pPr>
            <a:endParaRPr lang="en-US" sz="4500" b="1" dirty="0">
              <a:latin typeface="Times New Roman" panose="02020603050405020304" pitchFamily="18" charset="0"/>
              <a:cs typeface="Times New Roman" panose="02020603050405020304" pitchFamily="18" charset="0"/>
            </a:endParaRPr>
          </a:p>
          <a:p>
            <a:pPr marL="0" indent="0" algn="ctr">
              <a:buNone/>
            </a:pPr>
            <a:r>
              <a:rPr lang="en-US" sz="4500" b="1" dirty="0">
                <a:latin typeface="Times New Roman" panose="02020603050405020304" pitchFamily="18" charset="0"/>
                <a:cs typeface="Times New Roman" panose="02020603050405020304" pitchFamily="18" charset="0"/>
              </a:rPr>
              <a:t>JFMIP Management Conference</a:t>
            </a:r>
            <a:r>
              <a:rPr lang="en-US" sz="4500" dirty="0">
                <a:latin typeface="Times New Roman" panose="02020603050405020304" pitchFamily="18" charset="0"/>
                <a:cs typeface="Times New Roman" panose="02020603050405020304" pitchFamily="18" charset="0"/>
              </a:rPr>
              <a:t> </a:t>
            </a:r>
            <a:endParaRPr lang="en-US" sz="4500" b="1" dirty="0">
              <a:solidFill>
                <a:srgbClr val="4F504F"/>
              </a:solidFill>
              <a:latin typeface="Times New Roman" panose="02020603050405020304" pitchFamily="18" charset="0"/>
              <a:cs typeface="Times New Roman" panose="02020603050405020304" pitchFamily="18" charset="0"/>
            </a:endParaRPr>
          </a:p>
          <a:p>
            <a:pPr marL="0" indent="0">
              <a:buNone/>
            </a:pPr>
            <a:endParaRPr lang="en-US" sz="2000" b="1" dirty="0">
              <a:solidFill>
                <a:srgbClr val="4F504F"/>
              </a:solidFill>
              <a:latin typeface="Times New Roman" panose="02020603050405020304" pitchFamily="18" charset="0"/>
              <a:cs typeface="Times New Roman" panose="02020603050405020304" pitchFamily="18" charset="0"/>
            </a:endParaRPr>
          </a:p>
          <a:p>
            <a:pPr marL="0" indent="0">
              <a:buNone/>
            </a:pPr>
            <a:r>
              <a:rPr lang="en-US" sz="2000" b="1" dirty="0">
                <a:solidFill>
                  <a:srgbClr val="4F504F"/>
                </a:solidFill>
                <a:latin typeface="Times New Roman" panose="02020603050405020304" pitchFamily="18" charset="0"/>
                <a:cs typeface="Times New Roman" panose="02020603050405020304" pitchFamily="18" charset="0"/>
              </a:rPr>
              <a:t>Washington, DC   |   May 9, 2015</a:t>
            </a:r>
          </a:p>
        </p:txBody>
      </p:sp>
    </p:spTree>
    <p:extLst>
      <p:ext uri="{BB962C8B-B14F-4D97-AF65-F5344CB8AC3E}">
        <p14:creationId xmlns:p14="http://schemas.microsoft.com/office/powerpoint/2010/main" val="15575195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000XXX_Bixal_HUDOIG_ppt_backgrd_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5" name="Content Placeholder 4"/>
          <p:cNvSpPr>
            <a:spLocks noGrp="1"/>
          </p:cNvSpPr>
          <p:nvPr>
            <p:ph idx="1"/>
          </p:nvPr>
        </p:nvSpPr>
        <p:spPr>
          <a:xfrm>
            <a:off x="419100" y="4577080"/>
            <a:ext cx="8465820" cy="2849880"/>
          </a:xfrm>
        </p:spPr>
        <p:txBody>
          <a:bodyPr>
            <a:normAutofit/>
          </a:bodyPr>
          <a:lstStyle/>
          <a:p>
            <a:pPr marL="0" indent="0" algn="ctr">
              <a:buNone/>
            </a:pPr>
            <a:endParaRPr lang="en-US" sz="4500" b="1" dirty="0">
              <a:latin typeface="Times New Roman" panose="02020603050405020304" pitchFamily="18" charset="0"/>
              <a:cs typeface="Times New Roman" panose="02020603050405020304" pitchFamily="18" charset="0"/>
            </a:endParaRPr>
          </a:p>
          <a:p>
            <a:pPr marL="0" indent="0" algn="ctr">
              <a:buNone/>
            </a:pPr>
            <a:r>
              <a:rPr lang="en-US" sz="3100" b="1" dirty="0">
                <a:solidFill>
                  <a:srgbClr val="4F504F"/>
                </a:solidFill>
                <a:latin typeface="Times New Roman" panose="02020603050405020304" pitchFamily="18" charset="0"/>
                <a:cs typeface="Times New Roman" panose="02020603050405020304" pitchFamily="18" charset="0"/>
              </a:rPr>
              <a:t>Frank Rokosz, Deputy Assistant Inspector General for Audit</a:t>
            </a:r>
          </a:p>
          <a:p>
            <a:pPr marL="0" indent="0">
              <a:buNone/>
            </a:pPr>
            <a:endParaRPr lang="en-US" sz="2000" b="1" dirty="0">
              <a:solidFill>
                <a:srgbClr val="4F504F"/>
              </a:solidFill>
              <a:latin typeface="Times New Roman" panose="02020603050405020304" pitchFamily="18" charset="0"/>
              <a:cs typeface="Times New Roman" panose="02020603050405020304" pitchFamily="18" charset="0"/>
            </a:endParaRPr>
          </a:p>
          <a:p>
            <a:pPr marL="0" indent="0">
              <a:buNone/>
            </a:pPr>
            <a:r>
              <a:rPr lang="en-US" sz="2000" b="1" dirty="0">
                <a:solidFill>
                  <a:srgbClr val="4F504F"/>
                </a:solidFill>
                <a:latin typeface="Times New Roman" panose="02020603050405020304" pitchFamily="18" charset="0"/>
                <a:cs typeface="Times New Roman" panose="02020603050405020304" pitchFamily="18" charset="0"/>
              </a:rPr>
              <a:t>Washington, DC   |   May 9, 2015</a:t>
            </a:r>
          </a:p>
        </p:txBody>
      </p:sp>
    </p:spTree>
    <p:extLst>
      <p:ext uri="{BB962C8B-B14F-4D97-AF65-F5344CB8AC3E}">
        <p14:creationId xmlns:p14="http://schemas.microsoft.com/office/powerpoint/2010/main" val="7620033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000XXX_Bixal_HUDOIG_ppt_backgrd_4.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335280" y="863600"/>
            <a:ext cx="9052560" cy="949960"/>
          </a:xfrm>
        </p:spPr>
        <p:txBody>
          <a:bodyPr>
            <a:normAutofit fontScale="90000"/>
          </a:bodyPr>
          <a:lstStyle/>
          <a:p>
            <a:pPr algn="l"/>
            <a:r>
              <a:rPr lang="en-US" dirty="0" smtClean="0">
                <a:solidFill>
                  <a:srgbClr val="4F504F"/>
                </a:solidFill>
                <a:latin typeface="Helvetica Light"/>
                <a:cs typeface="Helvetica Light"/>
              </a:rPr>
              <a:t/>
            </a:r>
            <a:br>
              <a:rPr lang="en-US" dirty="0" smtClean="0">
                <a:solidFill>
                  <a:srgbClr val="4F504F"/>
                </a:solidFill>
                <a:latin typeface="Helvetica Light"/>
                <a:cs typeface="Helvetica Light"/>
              </a:rPr>
            </a:br>
            <a:r>
              <a:rPr lang="en-US" dirty="0" smtClean="0">
                <a:solidFill>
                  <a:srgbClr val="4F504F"/>
                </a:solidFill>
                <a:latin typeface="Times New Roman" panose="02020603050405020304" pitchFamily="18" charset="0"/>
                <a:cs typeface="Times New Roman" panose="02020603050405020304" pitchFamily="18" charset="0"/>
              </a:rPr>
              <a:t>Overview</a:t>
            </a:r>
            <a:r>
              <a:rPr lang="en-US" dirty="0">
                <a:solidFill>
                  <a:srgbClr val="4F504F"/>
                </a:solidFill>
                <a:latin typeface="Helvetica Light"/>
                <a:cs typeface="Helvetica Light"/>
              </a:rPr>
              <a:t/>
            </a:r>
            <a:br>
              <a:rPr lang="en-US" dirty="0">
                <a:solidFill>
                  <a:srgbClr val="4F504F"/>
                </a:solidFill>
                <a:latin typeface="Helvetica Light"/>
                <a:cs typeface="Helvetica Light"/>
              </a:rPr>
            </a:br>
            <a:endParaRPr lang="en-US" dirty="0">
              <a:solidFill>
                <a:srgbClr val="4F504F"/>
              </a:solidFill>
              <a:latin typeface="Helvetica Light"/>
              <a:cs typeface="Helvetica Light"/>
            </a:endParaRPr>
          </a:p>
        </p:txBody>
      </p:sp>
      <p:sp>
        <p:nvSpPr>
          <p:cNvPr id="4" name="Content Placeholder 3"/>
          <p:cNvSpPr>
            <a:spLocks noGrp="1"/>
          </p:cNvSpPr>
          <p:nvPr>
            <p:ph sz="half" idx="2"/>
          </p:nvPr>
        </p:nvSpPr>
        <p:spPr>
          <a:xfrm>
            <a:off x="502920" y="1986281"/>
            <a:ext cx="9136380" cy="4058920"/>
          </a:xfrm>
        </p:spPr>
        <p:txBody>
          <a:bodyPr>
            <a:normAutofit/>
          </a:bodyPr>
          <a:lstStyle/>
          <a:p>
            <a:pPr>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OMB Designated HUD Programs High Error</a:t>
            </a:r>
          </a:p>
          <a:p>
            <a:pPr>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HUD’s First Study of Rental Assistance</a:t>
            </a:r>
          </a:p>
          <a:p>
            <a:pPr>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HUD’s Enterprise Income Verification</a:t>
            </a:r>
          </a:p>
          <a:p>
            <a:pPr>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Historical Improper Payment Rate</a:t>
            </a:r>
          </a:p>
          <a:p>
            <a:pPr>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Current Status</a:t>
            </a:r>
          </a:p>
          <a:p>
            <a:pPr>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Contact Information</a:t>
            </a:r>
          </a:p>
          <a:p>
            <a:endParaRPr lang="en-US" dirty="0">
              <a:solidFill>
                <a:srgbClr val="4F504F"/>
              </a:solidFill>
              <a:latin typeface="Helvetica Light"/>
              <a:cs typeface="Helvetica Light"/>
            </a:endParaRPr>
          </a:p>
        </p:txBody>
      </p:sp>
      <p:sp>
        <p:nvSpPr>
          <p:cNvPr id="5" name="TextBox 4"/>
          <p:cNvSpPr txBox="1"/>
          <p:nvPr/>
        </p:nvSpPr>
        <p:spPr>
          <a:xfrm>
            <a:off x="5532120" y="259082"/>
            <a:ext cx="4274820" cy="313932"/>
          </a:xfrm>
          <a:prstGeom prst="rect">
            <a:avLst/>
          </a:prstGeom>
          <a:noFill/>
        </p:spPr>
        <p:txBody>
          <a:bodyPr wrap="square" lIns="101870" tIns="50935" rIns="101870" bIns="50935" rtlCol="0">
            <a:spAutoFit/>
          </a:bodyPr>
          <a:lstStyle/>
          <a:p>
            <a:pPr algn="r" defTabSz="1018705"/>
            <a:r>
              <a:rPr lang="en-US" sz="1300" b="1" dirty="0">
                <a:solidFill>
                  <a:prstClr val="white">
                    <a:lumMod val="50000"/>
                  </a:prstClr>
                </a:solidFill>
                <a:latin typeface="Helvetica"/>
                <a:cs typeface="Helvetica"/>
              </a:rPr>
              <a:t>JFMIP Conference May 2016 </a:t>
            </a:r>
          </a:p>
        </p:txBody>
      </p:sp>
      <p:cxnSp>
        <p:nvCxnSpPr>
          <p:cNvPr id="9" name="Straight Connector 8"/>
          <p:cNvCxnSpPr/>
          <p:nvPr/>
        </p:nvCxnSpPr>
        <p:spPr>
          <a:xfrm flipH="1">
            <a:off x="335280" y="604520"/>
            <a:ext cx="9387840" cy="0"/>
          </a:xfrm>
          <a:prstGeom prst="line">
            <a:avLst/>
          </a:prstGeom>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71957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rgbClr val="000066"/>
                </a:solidFill>
              </a:rPr>
              <a:t>Improper Payments</a:t>
            </a:r>
            <a:endParaRPr lang="en-US" dirty="0">
              <a:solidFill>
                <a:srgbClr val="000066"/>
              </a:solidFill>
            </a:endParaRPr>
          </a:p>
        </p:txBody>
      </p:sp>
      <p:sp>
        <p:nvSpPr>
          <p:cNvPr id="5" name="Subtitle 4"/>
          <p:cNvSpPr>
            <a:spLocks noGrp="1"/>
          </p:cNvSpPr>
          <p:nvPr>
            <p:ph type="subTitle" idx="1"/>
          </p:nvPr>
        </p:nvSpPr>
        <p:spPr/>
        <p:txBody>
          <a:bodyPr anchor="ctr" anchorCtr="0"/>
          <a:lstStyle/>
          <a:p>
            <a:r>
              <a:rPr lang="en-US" sz="3200" dirty="0"/>
              <a:t>2016 JFMIP Conference</a:t>
            </a:r>
          </a:p>
          <a:p>
            <a:r>
              <a:rPr lang="en-US" sz="3200" dirty="0"/>
              <a:t>May 9, 2016</a:t>
            </a:r>
          </a:p>
          <a:p>
            <a:endParaRPr lang="en-US" dirty="0"/>
          </a:p>
          <a:p>
            <a:r>
              <a:rPr lang="en-US" sz="2500" dirty="0"/>
              <a:t>Beryl H. Davis, Director, Financial Management and Assurance</a:t>
            </a:r>
          </a:p>
        </p:txBody>
      </p:sp>
      <p:sp>
        <p:nvSpPr>
          <p:cNvPr id="6" name="Footer Placeholder 5"/>
          <p:cNvSpPr>
            <a:spLocks noGrp="1"/>
          </p:cNvSpPr>
          <p:nvPr>
            <p:ph type="ftr" sz="quarter" idx="11"/>
          </p:nvPr>
        </p:nvSpPr>
        <p:spPr>
          <a:xfrm>
            <a:off x="304801" y="7260337"/>
            <a:ext cx="7620000" cy="356616"/>
          </a:xfrm>
        </p:spPr>
        <p:txBody>
          <a:bodyPr/>
          <a:lstStyle/>
          <a:p>
            <a:pPr algn="l"/>
            <a:r>
              <a:rPr lang="en-US" dirty="0" smtClean="0">
                <a:solidFill>
                  <a:srgbClr val="044F91"/>
                </a:solidFill>
              </a:rPr>
              <a:t>For more information, contact Beryl Davis, </a:t>
            </a:r>
            <a:r>
              <a:rPr lang="en-US" dirty="0" smtClean="0">
                <a:solidFill>
                  <a:srgbClr val="044F91"/>
                </a:solidFill>
                <a:hlinkClick r:id="rId3"/>
              </a:rPr>
              <a:t>DavisBH@goa.gov</a:t>
            </a:r>
            <a:r>
              <a:rPr lang="en-US" dirty="0" smtClean="0">
                <a:solidFill>
                  <a:srgbClr val="044F91"/>
                </a:solidFill>
              </a:rPr>
              <a:t>, 202-512-2623</a:t>
            </a:r>
          </a:p>
        </p:txBody>
      </p:sp>
      <p:sp>
        <p:nvSpPr>
          <p:cNvPr id="10" name="Slide Number Placeholder 9"/>
          <p:cNvSpPr>
            <a:spLocks noGrp="1"/>
          </p:cNvSpPr>
          <p:nvPr>
            <p:ph type="sldNum" sz="quarter" idx="12"/>
          </p:nvPr>
        </p:nvSpPr>
        <p:spPr/>
        <p:txBody>
          <a:bodyPr/>
          <a:lstStyle/>
          <a:p>
            <a:r>
              <a:rPr lang="en-US" dirty="0" smtClean="0">
                <a:solidFill>
                  <a:srgbClr val="044F91"/>
                </a:solidFill>
              </a:rPr>
              <a:t>Page </a:t>
            </a:r>
            <a:fld id="{01E16EBA-0216-4FA1-BFEC-225E79399361}" type="slidenum">
              <a:rPr lang="en-US" smtClean="0">
                <a:solidFill>
                  <a:srgbClr val="044F91"/>
                </a:solidFill>
              </a:rPr>
              <a:pPr/>
              <a:t>3</a:t>
            </a:fld>
            <a:endParaRPr lang="en-US" dirty="0">
              <a:solidFill>
                <a:srgbClr val="044F91"/>
              </a:solidFill>
            </a:endParaRPr>
          </a:p>
        </p:txBody>
      </p:sp>
    </p:spTree>
    <p:extLst>
      <p:ext uri="{BB962C8B-B14F-4D97-AF65-F5344CB8AC3E}">
        <p14:creationId xmlns:p14="http://schemas.microsoft.com/office/powerpoint/2010/main" val="31656242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000XXX_Bixal_HUDOIG_ppt_backgrd_4.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335280" y="863600"/>
            <a:ext cx="9052560" cy="1640840"/>
          </a:xfrm>
        </p:spPr>
        <p:txBody>
          <a:bodyPr>
            <a:normAutofit fontScale="90000"/>
          </a:bodyPr>
          <a:lstStyle/>
          <a:p>
            <a:r>
              <a:rPr lang="en-US" dirty="0" smtClean="0">
                <a:solidFill>
                  <a:srgbClr val="4F504F"/>
                </a:solidFill>
                <a:latin typeface="Helvetica Light"/>
                <a:cs typeface="Helvetica Light"/>
              </a:rPr>
              <a:t/>
            </a:r>
            <a:br>
              <a:rPr lang="en-US" dirty="0" smtClean="0">
                <a:solidFill>
                  <a:srgbClr val="4F504F"/>
                </a:solidFill>
                <a:latin typeface="Helvetica Light"/>
                <a:cs typeface="Helvetica Light"/>
              </a:rPr>
            </a:br>
            <a:r>
              <a:rPr lang="en-US" dirty="0" smtClean="0">
                <a:solidFill>
                  <a:srgbClr val="4F504F"/>
                </a:solidFill>
                <a:latin typeface="Times New Roman" panose="02020603050405020304" pitchFamily="18" charset="0"/>
                <a:cs typeface="Times New Roman" panose="02020603050405020304" pitchFamily="18" charset="0"/>
              </a:rPr>
              <a:t>OMB Designated 16 Federal Programs as “HIGH ERROR”</a:t>
            </a:r>
            <a:r>
              <a:rPr lang="en-US" dirty="0">
                <a:solidFill>
                  <a:srgbClr val="4F504F"/>
                </a:solidFill>
                <a:latin typeface="Helvetica Light"/>
                <a:cs typeface="Helvetica Light"/>
              </a:rPr>
              <a:t/>
            </a:r>
            <a:br>
              <a:rPr lang="en-US" dirty="0">
                <a:solidFill>
                  <a:srgbClr val="4F504F"/>
                </a:solidFill>
                <a:latin typeface="Helvetica Light"/>
                <a:cs typeface="Helvetica Light"/>
              </a:rPr>
            </a:br>
            <a:endParaRPr lang="en-US" dirty="0">
              <a:solidFill>
                <a:srgbClr val="4F504F"/>
              </a:solidFill>
              <a:latin typeface="Helvetica Light"/>
              <a:cs typeface="Helvetica Light"/>
            </a:endParaRPr>
          </a:p>
        </p:txBody>
      </p:sp>
      <p:sp>
        <p:nvSpPr>
          <p:cNvPr id="4" name="Content Placeholder 3"/>
          <p:cNvSpPr>
            <a:spLocks noGrp="1"/>
          </p:cNvSpPr>
          <p:nvPr>
            <p:ph sz="half" idx="2"/>
          </p:nvPr>
        </p:nvSpPr>
        <p:spPr>
          <a:xfrm>
            <a:off x="502920" y="2763520"/>
            <a:ext cx="9136380" cy="3281680"/>
          </a:xfrm>
        </p:spPr>
        <p:txBody>
          <a:bodyPr>
            <a:normAutofit/>
          </a:bodyPr>
          <a:lstStyle/>
          <a:p>
            <a:pPr marL="0" indent="0">
              <a:buNone/>
            </a:pPr>
            <a:r>
              <a:rPr lang="en-US" sz="3600" dirty="0">
                <a:latin typeface="Times New Roman" panose="02020603050405020304" pitchFamily="18" charset="0"/>
                <a:cs typeface="Times New Roman" panose="02020603050405020304" pitchFamily="18" charset="0"/>
              </a:rPr>
              <a:t>HUD’s Rental Housing Assistance Programs(RHAP) are #12 on OMB’s List</a:t>
            </a:r>
          </a:p>
          <a:p>
            <a:r>
              <a:rPr lang="en-US" sz="3600" dirty="0">
                <a:solidFill>
                  <a:srgbClr val="4F504F"/>
                </a:solidFill>
                <a:latin typeface="Times New Roman" panose="02020603050405020304" pitchFamily="18" charset="0"/>
                <a:cs typeface="Times New Roman" panose="02020603050405020304" pitchFamily="18" charset="0"/>
              </a:rPr>
              <a:t>Total payments $32 billion</a:t>
            </a:r>
          </a:p>
          <a:p>
            <a:r>
              <a:rPr lang="en-US" sz="3600" dirty="0">
                <a:solidFill>
                  <a:srgbClr val="4F504F"/>
                </a:solidFill>
                <a:latin typeface="Times New Roman" panose="02020603050405020304" pitchFamily="18" charset="0"/>
                <a:cs typeface="Times New Roman" panose="02020603050405020304" pitchFamily="18" charset="0"/>
              </a:rPr>
              <a:t>Improper payment amount $1.3 billion</a:t>
            </a:r>
          </a:p>
          <a:p>
            <a:r>
              <a:rPr lang="en-US" sz="3600" dirty="0">
                <a:solidFill>
                  <a:srgbClr val="4F504F"/>
                </a:solidFill>
                <a:latin typeface="Times New Roman" panose="02020603050405020304" pitchFamily="18" charset="0"/>
                <a:cs typeface="Times New Roman" panose="02020603050405020304" pitchFamily="18" charset="0"/>
              </a:rPr>
              <a:t>Improper payment rate 4%</a:t>
            </a:r>
          </a:p>
        </p:txBody>
      </p:sp>
      <p:sp>
        <p:nvSpPr>
          <p:cNvPr id="5" name="TextBox 4"/>
          <p:cNvSpPr txBox="1"/>
          <p:nvPr/>
        </p:nvSpPr>
        <p:spPr>
          <a:xfrm>
            <a:off x="5532120" y="259082"/>
            <a:ext cx="4274820" cy="313932"/>
          </a:xfrm>
          <a:prstGeom prst="rect">
            <a:avLst/>
          </a:prstGeom>
          <a:noFill/>
        </p:spPr>
        <p:txBody>
          <a:bodyPr wrap="square" lIns="101870" tIns="50935" rIns="101870" bIns="50935" rtlCol="0">
            <a:spAutoFit/>
          </a:bodyPr>
          <a:lstStyle/>
          <a:p>
            <a:pPr algn="r" defTabSz="1018705"/>
            <a:r>
              <a:rPr lang="en-US" sz="1300" b="1" dirty="0">
                <a:solidFill>
                  <a:prstClr val="white">
                    <a:lumMod val="50000"/>
                  </a:prstClr>
                </a:solidFill>
                <a:latin typeface="Helvetica"/>
                <a:cs typeface="Helvetica"/>
              </a:rPr>
              <a:t>JFMIP Conference May 2016 </a:t>
            </a:r>
          </a:p>
        </p:txBody>
      </p:sp>
      <p:cxnSp>
        <p:nvCxnSpPr>
          <p:cNvPr id="9" name="Straight Connector 8"/>
          <p:cNvCxnSpPr/>
          <p:nvPr/>
        </p:nvCxnSpPr>
        <p:spPr>
          <a:xfrm flipH="1">
            <a:off x="335280" y="604520"/>
            <a:ext cx="9387840" cy="0"/>
          </a:xfrm>
          <a:prstGeom prst="line">
            <a:avLst/>
          </a:prstGeom>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65571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000XXX_Bixal_HUDOIG_ppt_backgrd_4.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4" name="Content Placeholder 3"/>
          <p:cNvSpPr>
            <a:spLocks noGrp="1"/>
          </p:cNvSpPr>
          <p:nvPr>
            <p:ph sz="half" idx="2"/>
          </p:nvPr>
        </p:nvSpPr>
        <p:spPr>
          <a:xfrm>
            <a:off x="670560" y="777240"/>
            <a:ext cx="8717280" cy="5181600"/>
          </a:xfrm>
        </p:spPr>
        <p:txBody>
          <a:bodyPr>
            <a:noAutofit/>
          </a:bodyPr>
          <a:lstStyle/>
          <a:p>
            <a:pPr>
              <a:lnSpc>
                <a:spcPct val="90000"/>
              </a:lnSpc>
            </a:pPr>
            <a:r>
              <a:rPr lang="en-US" altLang="en-US" dirty="0">
                <a:latin typeface="Times New Roman" panose="02020603050405020304" pitchFamily="18" charset="0"/>
                <a:cs typeface="Times New Roman" panose="02020603050405020304" pitchFamily="18" charset="0"/>
              </a:rPr>
              <a:t>HUD’s </a:t>
            </a:r>
            <a:r>
              <a:rPr lang="en-US" altLang="en-US" dirty="0" smtClean="0">
                <a:latin typeface="Times New Roman" panose="02020603050405020304" pitchFamily="18" charset="0"/>
                <a:cs typeface="Times New Roman" panose="02020603050405020304" pitchFamily="18" charset="0"/>
              </a:rPr>
              <a:t>Office </a:t>
            </a:r>
            <a:r>
              <a:rPr lang="en-US" altLang="en-US" dirty="0">
                <a:latin typeface="Times New Roman" panose="02020603050405020304" pitchFamily="18" charset="0"/>
                <a:cs typeface="Times New Roman" panose="02020603050405020304" pitchFamily="18" charset="0"/>
              </a:rPr>
              <a:t>of Policy Development and Research contracted for a study to provide national estimates on the extent, severity, </a:t>
            </a:r>
            <a:r>
              <a:rPr lang="en-US" altLang="en-US" dirty="0" smtClean="0">
                <a:latin typeface="Times New Roman" panose="02020603050405020304" pitchFamily="18" charset="0"/>
                <a:cs typeface="Times New Roman" panose="02020603050405020304" pitchFamily="18" charset="0"/>
              </a:rPr>
              <a:t>costs, </a:t>
            </a:r>
            <a:r>
              <a:rPr lang="en-US" altLang="en-US" dirty="0">
                <a:latin typeface="Times New Roman" panose="02020603050405020304" pitchFamily="18" charset="0"/>
                <a:cs typeface="Times New Roman" panose="02020603050405020304" pitchFamily="18" charset="0"/>
              </a:rPr>
              <a:t>and sources of rent errors for the </a:t>
            </a:r>
            <a:r>
              <a:rPr lang="en-US" altLang="en-US" dirty="0" smtClean="0">
                <a:latin typeface="Times New Roman" panose="02020603050405020304" pitchFamily="18" charset="0"/>
                <a:cs typeface="Times New Roman" panose="02020603050405020304" pitchFamily="18" charset="0"/>
              </a:rPr>
              <a:t>public housing </a:t>
            </a:r>
            <a:r>
              <a:rPr lang="en-US" altLang="en-US" dirty="0">
                <a:latin typeface="Times New Roman" panose="02020603050405020304" pitchFamily="18" charset="0"/>
                <a:cs typeface="Times New Roman" panose="02020603050405020304" pitchFamily="18" charset="0"/>
              </a:rPr>
              <a:t>and Section 8 </a:t>
            </a:r>
            <a:r>
              <a:rPr lang="en-US" altLang="en-US" dirty="0" smtClean="0">
                <a:latin typeface="Times New Roman" panose="02020603050405020304" pitchFamily="18" charset="0"/>
                <a:cs typeface="Times New Roman" panose="02020603050405020304" pitchFamily="18" charset="0"/>
              </a:rPr>
              <a:t>programs </a:t>
            </a:r>
            <a:r>
              <a:rPr lang="en-US" altLang="en-US" dirty="0">
                <a:latin typeface="Times New Roman" panose="02020603050405020304" pitchFamily="18" charset="0"/>
                <a:cs typeface="Times New Roman" panose="02020603050405020304" pitchFamily="18" charset="0"/>
              </a:rPr>
              <a:t>in </a:t>
            </a:r>
            <a:r>
              <a:rPr lang="en-US" altLang="en-US" dirty="0" smtClean="0">
                <a:latin typeface="Times New Roman" panose="02020603050405020304" pitchFamily="18" charset="0"/>
                <a:cs typeface="Times New Roman" panose="02020603050405020304" pitchFamily="18" charset="0"/>
              </a:rPr>
              <a:t>2000.</a:t>
            </a:r>
            <a:endParaRPr lang="en-US" altLang="en-US" dirty="0">
              <a:latin typeface="Times New Roman" panose="02020603050405020304" pitchFamily="18" charset="0"/>
              <a:cs typeface="Times New Roman" panose="02020603050405020304" pitchFamily="18" charset="0"/>
            </a:endParaRPr>
          </a:p>
          <a:p>
            <a:pPr>
              <a:lnSpc>
                <a:spcPct val="90000"/>
              </a:lnSpc>
            </a:pPr>
            <a:endParaRPr lang="en-US" altLang="en-US" dirty="0">
              <a:latin typeface="Times New Roman" panose="02020603050405020304" pitchFamily="18" charset="0"/>
              <a:cs typeface="Times New Roman" panose="02020603050405020304" pitchFamily="18" charset="0"/>
            </a:endParaRPr>
          </a:p>
          <a:p>
            <a:pPr>
              <a:lnSpc>
                <a:spcPct val="90000"/>
              </a:lnSpc>
            </a:pPr>
            <a:r>
              <a:rPr lang="en-US" altLang="en-US" dirty="0">
                <a:latin typeface="Times New Roman" panose="02020603050405020304" pitchFamily="18" charset="0"/>
                <a:cs typeface="Times New Roman" panose="02020603050405020304" pitchFamily="18" charset="0"/>
              </a:rPr>
              <a:t>The </a:t>
            </a:r>
            <a:r>
              <a:rPr lang="en-US" altLang="en-US" i="1" dirty="0">
                <a:latin typeface="Times New Roman" panose="02020603050405020304" pitchFamily="18" charset="0"/>
                <a:cs typeface="Times New Roman" panose="02020603050405020304" pitchFamily="18" charset="0"/>
              </a:rPr>
              <a:t>Quality Control for Rental Assistance Housing Determinations</a:t>
            </a: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study </a:t>
            </a:r>
            <a:r>
              <a:rPr lang="en-US" altLang="en-US" dirty="0">
                <a:latin typeface="Times New Roman" panose="02020603050405020304" pitchFamily="18" charset="0"/>
                <a:cs typeface="Times New Roman" panose="02020603050405020304" pitchFamily="18" charset="0"/>
              </a:rPr>
              <a:t>found errors in rental calculations. (available at: http://www.huduser.org/publications/pubasst.html)</a:t>
            </a:r>
          </a:p>
          <a:p>
            <a:pPr marL="0" indent="0" algn="ctr">
              <a:buNone/>
            </a:pPr>
            <a:endParaRPr lang="en-US" dirty="0" smtClean="0">
              <a:latin typeface="Times New Roman" panose="02020603050405020304" pitchFamily="18" charset="0"/>
              <a:cs typeface="Times New Roman" panose="02020603050405020304" pitchFamily="18" charset="0"/>
            </a:endParaRPr>
          </a:p>
        </p:txBody>
      </p:sp>
      <p:sp>
        <p:nvSpPr>
          <p:cNvPr id="5" name="TextBox 4"/>
          <p:cNvSpPr txBox="1"/>
          <p:nvPr/>
        </p:nvSpPr>
        <p:spPr>
          <a:xfrm>
            <a:off x="5532120" y="259082"/>
            <a:ext cx="4274820" cy="313932"/>
          </a:xfrm>
          <a:prstGeom prst="rect">
            <a:avLst/>
          </a:prstGeom>
          <a:noFill/>
        </p:spPr>
        <p:txBody>
          <a:bodyPr wrap="square" lIns="101870" tIns="50935" rIns="101870" bIns="50935" rtlCol="0">
            <a:spAutoFit/>
          </a:bodyPr>
          <a:lstStyle/>
          <a:p>
            <a:pPr algn="r" defTabSz="1018705"/>
            <a:r>
              <a:rPr lang="en-US" sz="1300" b="1" dirty="0">
                <a:solidFill>
                  <a:prstClr val="white">
                    <a:lumMod val="50000"/>
                  </a:prstClr>
                </a:solidFill>
                <a:latin typeface="Helvetica"/>
                <a:cs typeface="Helvetica"/>
              </a:rPr>
              <a:t>JFMIP Conference May 2016</a:t>
            </a:r>
          </a:p>
        </p:txBody>
      </p:sp>
      <p:cxnSp>
        <p:nvCxnSpPr>
          <p:cNvPr id="9" name="Straight Connector 8"/>
          <p:cNvCxnSpPr/>
          <p:nvPr/>
        </p:nvCxnSpPr>
        <p:spPr>
          <a:xfrm flipH="1">
            <a:off x="335280" y="536105"/>
            <a:ext cx="9387840" cy="0"/>
          </a:xfrm>
          <a:prstGeom prst="line">
            <a:avLst/>
          </a:prstGeom>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84033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000XXX_Bixal_HUDOIG_ppt_backgrd_4.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5" name="TextBox 4"/>
          <p:cNvSpPr txBox="1"/>
          <p:nvPr/>
        </p:nvSpPr>
        <p:spPr>
          <a:xfrm>
            <a:off x="5532120" y="259082"/>
            <a:ext cx="4274820" cy="313932"/>
          </a:xfrm>
          <a:prstGeom prst="rect">
            <a:avLst/>
          </a:prstGeom>
          <a:noFill/>
        </p:spPr>
        <p:txBody>
          <a:bodyPr wrap="square" lIns="101870" tIns="50935" rIns="101870" bIns="50935" rtlCol="0">
            <a:spAutoFit/>
          </a:bodyPr>
          <a:lstStyle/>
          <a:p>
            <a:pPr algn="r" defTabSz="1018705"/>
            <a:r>
              <a:rPr lang="en-US" sz="1300" b="1" dirty="0">
                <a:solidFill>
                  <a:prstClr val="white">
                    <a:lumMod val="50000"/>
                  </a:prstClr>
                </a:solidFill>
                <a:latin typeface="Helvetica"/>
                <a:cs typeface="Helvetica"/>
              </a:rPr>
              <a:t>JFMIP Conference May 2016</a:t>
            </a:r>
          </a:p>
        </p:txBody>
      </p:sp>
      <p:cxnSp>
        <p:nvCxnSpPr>
          <p:cNvPr id="9" name="Straight Connector 8"/>
          <p:cNvCxnSpPr/>
          <p:nvPr/>
        </p:nvCxnSpPr>
        <p:spPr>
          <a:xfrm flipH="1">
            <a:off x="335280" y="604520"/>
            <a:ext cx="9387840" cy="0"/>
          </a:xfrm>
          <a:prstGeom prst="line">
            <a:avLst/>
          </a:prstGeom>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8" name="Picture 16"/>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1969770" y="647702"/>
            <a:ext cx="5741670" cy="457708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77777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itle 1"/>
          <p:cNvSpPr>
            <a:spLocks noGrp="1"/>
          </p:cNvSpPr>
          <p:nvPr>
            <p:ph type="title"/>
          </p:nvPr>
        </p:nvSpPr>
        <p:spPr>
          <a:xfrm>
            <a:off x="639128" y="5181600"/>
            <a:ext cx="9052560" cy="1036320"/>
          </a:xfrm>
        </p:spPr>
        <p:txBody>
          <a:bodyPr>
            <a:noAutofit/>
          </a:bodyPr>
          <a:lstStyle/>
          <a:p>
            <a:r>
              <a:rPr lang="en-US" altLang="en-US" sz="3600" b="1" dirty="0">
                <a:latin typeface="Times New Roman" panose="02020603050405020304" pitchFamily="18" charset="0"/>
                <a:cs typeface="Times New Roman" panose="02020603050405020304" pitchFamily="18" charset="0"/>
              </a:rPr>
              <a:t>56% of households had rental </a:t>
            </a:r>
            <a:br>
              <a:rPr lang="en-US" altLang="en-US" sz="3600" b="1" dirty="0">
                <a:latin typeface="Times New Roman" panose="02020603050405020304" pitchFamily="18" charset="0"/>
                <a:cs typeface="Times New Roman" panose="02020603050405020304" pitchFamily="18" charset="0"/>
              </a:rPr>
            </a:br>
            <a:r>
              <a:rPr lang="en-US" altLang="en-US" sz="3600" b="1" dirty="0">
                <a:latin typeface="Times New Roman" panose="02020603050405020304" pitchFamily="18" charset="0"/>
                <a:cs typeface="Times New Roman" panose="02020603050405020304" pitchFamily="18" charset="0"/>
              </a:rPr>
              <a:t>calculation errors in 2000</a:t>
            </a:r>
            <a:endParaRPr lang="en-US" sz="3600" dirty="0">
              <a:solidFill>
                <a:srgbClr val="4F504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4574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000XXX_Bixal_HUDOIG_ppt_backgrd_4.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335280" y="1036320"/>
            <a:ext cx="9052560" cy="604520"/>
          </a:xfrm>
        </p:spPr>
        <p:txBody>
          <a:bodyPr>
            <a:noAutofit/>
          </a:bodyPr>
          <a:lstStyle/>
          <a:p>
            <a:r>
              <a:rPr lang="en-US" sz="3600" dirty="0">
                <a:solidFill>
                  <a:srgbClr val="4F504F"/>
                </a:solidFill>
                <a:latin typeface="Times New Roman" panose="02020603050405020304" pitchFamily="18" charset="0"/>
                <a:cs typeface="Times New Roman" panose="02020603050405020304" pitchFamily="18" charset="0"/>
              </a:rPr>
              <a:t>PD&amp;R Study</a:t>
            </a:r>
            <a:endParaRPr lang="en-US" sz="3600" dirty="0">
              <a:solidFill>
                <a:srgbClr val="4F504F"/>
              </a:solidFill>
              <a:latin typeface="Helvetica Light"/>
              <a:cs typeface="Helvetica Light"/>
            </a:endParaRPr>
          </a:p>
        </p:txBody>
      </p:sp>
      <p:sp>
        <p:nvSpPr>
          <p:cNvPr id="4" name="Content Placeholder 3"/>
          <p:cNvSpPr>
            <a:spLocks noGrp="1"/>
          </p:cNvSpPr>
          <p:nvPr>
            <p:ph sz="half" idx="2"/>
          </p:nvPr>
        </p:nvSpPr>
        <p:spPr>
          <a:xfrm>
            <a:off x="922020" y="1986280"/>
            <a:ext cx="8298180" cy="3799840"/>
          </a:xfrm>
        </p:spPr>
        <p:txBody>
          <a:bodyPr>
            <a:normAutofit lnSpcReduction="10000"/>
          </a:bodyPr>
          <a:lstStyle/>
          <a:p>
            <a:r>
              <a:rPr lang="en-US" altLang="en-US" sz="3300" b="1" dirty="0">
                <a:latin typeface="Times New Roman" panose="02020603050405020304" pitchFamily="18" charset="0"/>
                <a:cs typeface="Times New Roman" panose="02020603050405020304" pitchFamily="18" charset="0"/>
              </a:rPr>
              <a:t>HUD incorrectly paid </a:t>
            </a:r>
            <a:r>
              <a:rPr lang="en-US" altLang="en-US" sz="3700" b="1" dirty="0">
                <a:latin typeface="Times New Roman" panose="02020603050405020304" pitchFamily="18" charset="0"/>
                <a:cs typeface="Times New Roman" panose="02020603050405020304" pitchFamily="18" charset="0"/>
              </a:rPr>
              <a:t>$2.3</a:t>
            </a:r>
            <a:r>
              <a:rPr lang="en-US" altLang="en-US" sz="3300" b="1" dirty="0">
                <a:latin typeface="Times New Roman" panose="02020603050405020304" pitchFamily="18" charset="0"/>
                <a:cs typeface="Times New Roman" panose="02020603050405020304" pitchFamily="18" charset="0"/>
              </a:rPr>
              <a:t> billion in annual housing subsidies.</a:t>
            </a:r>
          </a:p>
          <a:p>
            <a:endParaRPr lang="en-US" altLang="en-US" sz="3300" b="1" dirty="0">
              <a:latin typeface="Times New Roman" panose="02020603050405020304" pitchFamily="18" charset="0"/>
              <a:cs typeface="Times New Roman" panose="02020603050405020304" pitchFamily="18" charset="0"/>
            </a:endParaRPr>
          </a:p>
          <a:p>
            <a:pPr lvl="1"/>
            <a:r>
              <a:rPr lang="en-US" altLang="en-US" b="1" dirty="0" smtClean="0">
                <a:latin typeface="Times New Roman" panose="02020603050405020304" pitchFamily="18" charset="0"/>
                <a:cs typeface="Times New Roman" panose="02020603050405020304" pitchFamily="18" charset="0"/>
              </a:rPr>
              <a:t>$1.7 billion was paid to households paying too little rent.</a:t>
            </a:r>
          </a:p>
          <a:p>
            <a:pPr lvl="1"/>
            <a:endParaRPr lang="en-US" altLang="en-US" b="1" dirty="0">
              <a:latin typeface="Times New Roman" panose="02020603050405020304" pitchFamily="18" charset="0"/>
              <a:cs typeface="Times New Roman" panose="02020603050405020304" pitchFamily="18" charset="0"/>
            </a:endParaRPr>
          </a:p>
          <a:p>
            <a:pPr lvl="1"/>
            <a:r>
              <a:rPr lang="en-US" altLang="en-US" b="1" dirty="0">
                <a:latin typeface="Times New Roman" panose="02020603050405020304" pitchFamily="18" charset="0"/>
                <a:cs typeface="Times New Roman" panose="02020603050405020304" pitchFamily="18" charset="0"/>
              </a:rPr>
              <a:t>$600 million in subsidies went unpaid for households who paid too much </a:t>
            </a:r>
            <a:r>
              <a:rPr lang="en-US" altLang="en-US" b="1" dirty="0" smtClean="0">
                <a:latin typeface="Times New Roman" panose="02020603050405020304" pitchFamily="18" charset="0"/>
                <a:cs typeface="Times New Roman" panose="02020603050405020304" pitchFamily="18" charset="0"/>
              </a:rPr>
              <a:t>rent.</a:t>
            </a:r>
            <a:endParaRPr lang="en-US" altLang="en-US" b="1" dirty="0">
              <a:latin typeface="Times New Roman" panose="02020603050405020304" pitchFamily="18" charset="0"/>
              <a:cs typeface="Times New Roman" panose="02020603050405020304" pitchFamily="18" charset="0"/>
            </a:endParaRPr>
          </a:p>
          <a:p>
            <a:pPr marL="382015" lvl="1" indent="-382015">
              <a:lnSpc>
                <a:spcPct val="90000"/>
              </a:lnSpc>
              <a:buNone/>
            </a:pPr>
            <a:endParaRPr lang="en-US" dirty="0"/>
          </a:p>
        </p:txBody>
      </p:sp>
      <p:sp>
        <p:nvSpPr>
          <p:cNvPr id="5" name="TextBox 4"/>
          <p:cNvSpPr txBox="1"/>
          <p:nvPr/>
        </p:nvSpPr>
        <p:spPr>
          <a:xfrm>
            <a:off x="5532120" y="259082"/>
            <a:ext cx="4274820" cy="313932"/>
          </a:xfrm>
          <a:prstGeom prst="rect">
            <a:avLst/>
          </a:prstGeom>
          <a:noFill/>
        </p:spPr>
        <p:txBody>
          <a:bodyPr wrap="square" lIns="101870" tIns="50935" rIns="101870" bIns="50935" rtlCol="0">
            <a:spAutoFit/>
          </a:bodyPr>
          <a:lstStyle/>
          <a:p>
            <a:pPr algn="r" defTabSz="1018705"/>
            <a:r>
              <a:rPr lang="en-US" sz="1300" b="1" dirty="0">
                <a:solidFill>
                  <a:prstClr val="white">
                    <a:lumMod val="50000"/>
                  </a:prstClr>
                </a:solidFill>
                <a:latin typeface="Helvetica"/>
                <a:cs typeface="Helvetica"/>
              </a:rPr>
              <a:t>JFMIP Conference May 2016</a:t>
            </a:r>
          </a:p>
        </p:txBody>
      </p:sp>
      <p:cxnSp>
        <p:nvCxnSpPr>
          <p:cNvPr id="9" name="Straight Connector 8"/>
          <p:cNvCxnSpPr/>
          <p:nvPr/>
        </p:nvCxnSpPr>
        <p:spPr>
          <a:xfrm flipH="1">
            <a:off x="335280" y="604520"/>
            <a:ext cx="9387840" cy="0"/>
          </a:xfrm>
          <a:prstGeom prst="line">
            <a:avLst/>
          </a:prstGeom>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43239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000XXX_Bixal_HUDOIG_ppt_backgrd_4.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335280" y="777240"/>
            <a:ext cx="9052560" cy="1036320"/>
          </a:xfrm>
        </p:spPr>
        <p:txBody>
          <a:bodyPr>
            <a:noAutofit/>
          </a:bodyPr>
          <a:lstStyle/>
          <a:p>
            <a:r>
              <a:rPr lang="en-US" sz="3700" b="1" dirty="0">
                <a:solidFill>
                  <a:srgbClr val="4F504F"/>
                </a:solidFill>
                <a:latin typeface="Times New Roman" panose="02020603050405020304" pitchFamily="18" charset="0"/>
                <a:cs typeface="Times New Roman" panose="02020603050405020304" pitchFamily="18" charset="0"/>
              </a:rPr>
              <a:t>GAO RISK ASSESSMENT</a:t>
            </a:r>
          </a:p>
        </p:txBody>
      </p:sp>
      <p:sp>
        <p:nvSpPr>
          <p:cNvPr id="4" name="Content Placeholder 3"/>
          <p:cNvSpPr>
            <a:spLocks noGrp="1"/>
          </p:cNvSpPr>
          <p:nvPr>
            <p:ph sz="half" idx="2"/>
          </p:nvPr>
        </p:nvSpPr>
        <p:spPr>
          <a:xfrm>
            <a:off x="922020" y="1899922"/>
            <a:ext cx="8465820" cy="3713481"/>
          </a:xfrm>
        </p:spPr>
        <p:txBody>
          <a:bodyPr>
            <a:normAutofit/>
          </a:bodyPr>
          <a:lstStyle/>
          <a:p>
            <a:pPr marL="0" indent="0" algn="ctr">
              <a:buNone/>
            </a:pPr>
            <a:endParaRPr lang="en-US" altLang="en-US" sz="4000" dirty="0">
              <a:latin typeface="Tahoma" pitchFamily="34" charset="0"/>
            </a:endParaRPr>
          </a:p>
          <a:p>
            <a:pPr marL="0" indent="0" algn="ctr">
              <a:buNone/>
            </a:pPr>
            <a:r>
              <a:rPr lang="en-US" altLang="en-US" sz="4900" dirty="0">
                <a:latin typeface="Times New Roman" panose="02020603050405020304" pitchFamily="18" charset="0"/>
                <a:cs typeface="Times New Roman" panose="02020603050405020304" pitchFamily="18" charset="0"/>
              </a:rPr>
              <a:t>HUD’s Section 8 rental subsidy overpayments are one of HUD’s </a:t>
            </a:r>
            <a:r>
              <a:rPr lang="en-US" altLang="en-US" sz="4900" b="1" dirty="0">
                <a:solidFill>
                  <a:srgbClr val="FF3300"/>
                </a:solidFill>
                <a:latin typeface="Times New Roman" panose="02020603050405020304" pitchFamily="18" charset="0"/>
                <a:cs typeface="Times New Roman" panose="02020603050405020304" pitchFamily="18" charset="0"/>
              </a:rPr>
              <a:t>high risk</a:t>
            </a:r>
            <a:r>
              <a:rPr lang="en-US" altLang="en-US" sz="4900" dirty="0">
                <a:latin typeface="Times New Roman" panose="02020603050405020304" pitchFamily="18" charset="0"/>
                <a:cs typeface="Times New Roman" panose="02020603050405020304" pitchFamily="18" charset="0"/>
              </a:rPr>
              <a:t> areas.  </a:t>
            </a:r>
          </a:p>
          <a:p>
            <a:endParaRPr lang="en-US" dirty="0">
              <a:solidFill>
                <a:srgbClr val="4F504F"/>
              </a:solidFill>
              <a:latin typeface="Helvetica Light"/>
              <a:cs typeface="Helvetica Light"/>
            </a:endParaRPr>
          </a:p>
        </p:txBody>
      </p:sp>
      <p:sp>
        <p:nvSpPr>
          <p:cNvPr id="5" name="TextBox 4"/>
          <p:cNvSpPr txBox="1"/>
          <p:nvPr/>
        </p:nvSpPr>
        <p:spPr>
          <a:xfrm>
            <a:off x="5532120" y="259081"/>
            <a:ext cx="4274820" cy="313932"/>
          </a:xfrm>
          <a:prstGeom prst="rect">
            <a:avLst/>
          </a:prstGeom>
          <a:noFill/>
        </p:spPr>
        <p:txBody>
          <a:bodyPr wrap="square" lIns="101870" tIns="50935" rIns="101870" bIns="50935" rtlCol="0">
            <a:spAutoFit/>
          </a:bodyPr>
          <a:lstStyle/>
          <a:p>
            <a:pPr algn="r" defTabSz="1018705"/>
            <a:r>
              <a:rPr lang="en-US" sz="1300" b="1" dirty="0">
                <a:solidFill>
                  <a:prstClr val="white">
                    <a:lumMod val="50000"/>
                  </a:prstClr>
                </a:solidFill>
                <a:latin typeface="Helvetica"/>
                <a:cs typeface="Helvetica"/>
              </a:rPr>
              <a:t>JFMIP Conference May 2016</a:t>
            </a:r>
          </a:p>
        </p:txBody>
      </p:sp>
      <p:cxnSp>
        <p:nvCxnSpPr>
          <p:cNvPr id="9" name="Straight Connector 8"/>
          <p:cNvCxnSpPr/>
          <p:nvPr/>
        </p:nvCxnSpPr>
        <p:spPr>
          <a:xfrm flipH="1">
            <a:off x="335280" y="604520"/>
            <a:ext cx="9387840" cy="0"/>
          </a:xfrm>
          <a:prstGeom prst="line">
            <a:avLst/>
          </a:prstGeom>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32210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000XXX_Bixal_HUDOIG_ppt_backgrd_4.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263683" y="604520"/>
            <a:ext cx="9052560" cy="949960"/>
          </a:xfrm>
        </p:spPr>
        <p:txBody>
          <a:bodyPr>
            <a:noAutofit/>
          </a:bodyPr>
          <a:lstStyle/>
          <a:p>
            <a:r>
              <a:rPr lang="en-US" sz="3600" dirty="0">
                <a:latin typeface="Times New Roman" panose="02020603050405020304" pitchFamily="18" charset="0"/>
                <a:cs typeface="Times New Roman" panose="02020603050405020304" pitchFamily="18" charset="0"/>
              </a:rPr>
              <a:t>Progress to Reduce Improper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Rental Payments</a:t>
            </a:r>
            <a:endParaRPr lang="en-US" sz="3600" dirty="0">
              <a:solidFill>
                <a:srgbClr val="4F504F"/>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5532120" y="259082"/>
            <a:ext cx="4274820" cy="313932"/>
          </a:xfrm>
          <a:prstGeom prst="rect">
            <a:avLst/>
          </a:prstGeom>
          <a:noFill/>
        </p:spPr>
        <p:txBody>
          <a:bodyPr wrap="square" lIns="101870" tIns="50935" rIns="101870" bIns="50935" rtlCol="0">
            <a:spAutoFit/>
          </a:bodyPr>
          <a:lstStyle/>
          <a:p>
            <a:pPr algn="r" defTabSz="1018705"/>
            <a:r>
              <a:rPr lang="en-US" sz="1300" b="1" dirty="0">
                <a:solidFill>
                  <a:prstClr val="white">
                    <a:lumMod val="50000"/>
                  </a:prstClr>
                </a:solidFill>
                <a:latin typeface="Helvetica"/>
                <a:cs typeface="Helvetica"/>
              </a:rPr>
              <a:t>JFMIP Conference May 2016</a:t>
            </a:r>
          </a:p>
        </p:txBody>
      </p:sp>
      <p:cxnSp>
        <p:nvCxnSpPr>
          <p:cNvPr id="9" name="Straight Connector 8"/>
          <p:cNvCxnSpPr/>
          <p:nvPr/>
        </p:nvCxnSpPr>
        <p:spPr>
          <a:xfrm flipH="1">
            <a:off x="335280" y="604520"/>
            <a:ext cx="9387840" cy="0"/>
          </a:xfrm>
          <a:prstGeom prst="line">
            <a:avLst/>
          </a:prstGeom>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7" name="Picture 7"/>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366713" y="1727202"/>
            <a:ext cx="4385010" cy="330690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77777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9679" y="1759587"/>
            <a:ext cx="4362133" cy="333025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77777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6"/>
          <p:cNvSpPr>
            <a:spLocks noChangeArrowheads="1"/>
          </p:cNvSpPr>
          <p:nvPr/>
        </p:nvSpPr>
        <p:spPr bwMode="auto">
          <a:xfrm>
            <a:off x="419100" y="5008880"/>
            <a:ext cx="4274820" cy="949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870" tIns="50935" rIns="101870" bIns="50935"/>
          <a:lstStyle>
            <a:lvl1pPr marL="342900" indent="-34290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marL="0" indent="0" algn="ctr" defTabSz="1018705" eaLnBrk="1" hangingPunct="1">
              <a:buClr>
                <a:prstClr val="black"/>
              </a:buClr>
              <a:buNone/>
            </a:pPr>
            <a:r>
              <a:rPr lang="en-US" altLang="en-US" sz="2200" b="1" dirty="0">
                <a:solidFill>
                  <a:prstClr val="black"/>
                </a:solidFill>
              </a:rPr>
              <a:t>56% of households had rent calculation errors in 2000</a:t>
            </a:r>
            <a:endParaRPr lang="en-US" altLang="en-US" sz="2900" b="1" dirty="0">
              <a:solidFill>
                <a:prstClr val="black"/>
              </a:solidFill>
            </a:endParaRPr>
          </a:p>
        </p:txBody>
      </p:sp>
      <p:sp>
        <p:nvSpPr>
          <p:cNvPr id="12" name="Rectangle 8"/>
          <p:cNvSpPr>
            <a:spLocks noChangeArrowheads="1"/>
          </p:cNvSpPr>
          <p:nvPr/>
        </p:nvSpPr>
        <p:spPr bwMode="auto">
          <a:xfrm>
            <a:off x="5125243" y="5008880"/>
            <a:ext cx="4191000" cy="1899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870" tIns="50935" rIns="101870" bIns="50935"/>
          <a:lstStyle>
            <a:lvl1pPr marL="342900" indent="-34290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marL="0" indent="0" algn="ctr" defTabSz="1018705" eaLnBrk="1" hangingPunct="1">
              <a:buClr>
                <a:prstClr val="black"/>
              </a:buClr>
              <a:buNone/>
            </a:pPr>
            <a:r>
              <a:rPr lang="en-US" altLang="en-US" sz="2200" b="1" dirty="0">
                <a:solidFill>
                  <a:prstClr val="black"/>
                </a:solidFill>
              </a:rPr>
              <a:t>40% of households had rent calculation errors in 2003</a:t>
            </a:r>
            <a:endParaRPr lang="en-US" altLang="en-US" sz="2900" b="1" dirty="0">
              <a:solidFill>
                <a:prstClr val="black"/>
              </a:solidFill>
            </a:endParaRPr>
          </a:p>
          <a:p>
            <a:pPr defTabSz="1018705" eaLnBrk="1" hangingPunct="1"/>
            <a:endParaRPr lang="en-US" altLang="en-US" sz="2700" b="1" dirty="0">
              <a:solidFill>
                <a:prstClr val="black"/>
              </a:solidFill>
            </a:endParaRPr>
          </a:p>
        </p:txBody>
      </p:sp>
    </p:spTree>
    <p:extLst>
      <p:ext uri="{BB962C8B-B14F-4D97-AF65-F5344CB8AC3E}">
        <p14:creationId xmlns:p14="http://schemas.microsoft.com/office/powerpoint/2010/main" val="1911835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000XXX_Bixal_HUDOIG_ppt_backgrd_4.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2720"/>
            <a:ext cx="10058400" cy="7772400"/>
          </a:xfrm>
          <a:prstGeom prst="rect">
            <a:avLst/>
          </a:prstGeom>
        </p:spPr>
      </p:pic>
      <p:sp>
        <p:nvSpPr>
          <p:cNvPr id="2" name="Title 1"/>
          <p:cNvSpPr>
            <a:spLocks noGrp="1"/>
          </p:cNvSpPr>
          <p:nvPr>
            <p:ph type="title"/>
          </p:nvPr>
        </p:nvSpPr>
        <p:spPr>
          <a:xfrm>
            <a:off x="502920" y="615315"/>
            <a:ext cx="9052560" cy="1036320"/>
          </a:xfrm>
        </p:spPr>
        <p:txBody>
          <a:bodyPr>
            <a:normAutofit fontScale="90000"/>
          </a:bodyPr>
          <a:lstStyle/>
          <a:p>
            <a:r>
              <a:rPr lang="en-US" sz="4000" b="1" dirty="0">
                <a:latin typeface="Times New Roman" panose="02020603050405020304" pitchFamily="18" charset="0"/>
                <a:cs typeface="Times New Roman" panose="02020603050405020304" pitchFamily="18" charset="0"/>
              </a:rPr>
              <a:t>Rental Housing Integrity</a:t>
            </a: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Improvement Project</a:t>
            </a:r>
            <a:r>
              <a:rPr lang="en-US" sz="3700" b="1" dirty="0">
                <a:latin typeface="Times New Roman" panose="02020603050405020304" pitchFamily="18" charset="0"/>
                <a:cs typeface="Times New Roman" panose="02020603050405020304" pitchFamily="18" charset="0"/>
              </a:rPr>
              <a:t> </a:t>
            </a:r>
            <a:endParaRPr lang="en-US" b="1" dirty="0">
              <a:solidFill>
                <a:srgbClr val="4F504F"/>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089660" y="1813562"/>
            <a:ext cx="8549640" cy="4231639"/>
          </a:xfrm>
        </p:spPr>
        <p:txBody>
          <a:bodyPr>
            <a:normAutofit fontScale="92500" lnSpcReduction="10000"/>
          </a:bodyPr>
          <a:lstStyle/>
          <a:p>
            <a:pPr marL="0" indent="0" algn="ctr">
              <a:buNone/>
            </a:pPr>
            <a:endParaRPr lang="en-US" sz="4000" dirty="0"/>
          </a:p>
          <a:p>
            <a:pPr marL="0" indent="0">
              <a:buNone/>
            </a:pPr>
            <a:r>
              <a:rPr lang="en-US" sz="3300" dirty="0">
                <a:latin typeface="Times New Roman" panose="02020603050405020304" pitchFamily="18" charset="0"/>
                <a:cs typeface="Times New Roman" panose="02020603050405020304" pitchFamily="18" charset="0"/>
              </a:rPr>
              <a:t>Secretarial initiative designed to reduce income and rent errors and improper payments in the administration of both public housing and Section 8 programs.</a:t>
            </a:r>
          </a:p>
          <a:p>
            <a:pPr marL="0" indent="0">
              <a:buNone/>
            </a:pPr>
            <a:endParaRPr lang="en-US" sz="3300" dirty="0">
              <a:solidFill>
                <a:srgbClr val="4F504F"/>
              </a:solidFill>
              <a:latin typeface="Times New Roman" panose="02020603050405020304" pitchFamily="18" charset="0"/>
              <a:cs typeface="Times New Roman" panose="02020603050405020304" pitchFamily="18" charset="0"/>
            </a:endParaRPr>
          </a:p>
          <a:p>
            <a:pPr marL="0" indent="0">
              <a:buNone/>
            </a:pPr>
            <a:r>
              <a:rPr lang="en-US" sz="3300" dirty="0">
                <a:solidFill>
                  <a:srgbClr val="4F504F"/>
                </a:solidFill>
                <a:latin typeface="Times New Roman" panose="02020603050405020304" pitchFamily="18" charset="0"/>
                <a:cs typeface="Times New Roman" panose="02020603050405020304" pitchFamily="18" charset="0"/>
              </a:rPr>
              <a:t>At the core of the initiative is the Enterprise Income Verification (EIV) system</a:t>
            </a:r>
          </a:p>
        </p:txBody>
      </p:sp>
      <p:sp>
        <p:nvSpPr>
          <p:cNvPr id="5" name="TextBox 4"/>
          <p:cNvSpPr txBox="1"/>
          <p:nvPr/>
        </p:nvSpPr>
        <p:spPr>
          <a:xfrm>
            <a:off x="5532120" y="259082"/>
            <a:ext cx="4274820" cy="313932"/>
          </a:xfrm>
          <a:prstGeom prst="rect">
            <a:avLst/>
          </a:prstGeom>
          <a:noFill/>
        </p:spPr>
        <p:txBody>
          <a:bodyPr wrap="square" lIns="101870" tIns="50935" rIns="101870" bIns="50935" rtlCol="0">
            <a:spAutoFit/>
          </a:bodyPr>
          <a:lstStyle/>
          <a:p>
            <a:pPr algn="r" defTabSz="1018705"/>
            <a:r>
              <a:rPr lang="en-US" sz="1300" b="1" dirty="0">
                <a:solidFill>
                  <a:prstClr val="white">
                    <a:lumMod val="50000"/>
                  </a:prstClr>
                </a:solidFill>
                <a:latin typeface="Helvetica"/>
                <a:cs typeface="Helvetica"/>
              </a:rPr>
              <a:t>JFMIP Conference May 2016</a:t>
            </a:r>
          </a:p>
        </p:txBody>
      </p:sp>
      <p:cxnSp>
        <p:nvCxnSpPr>
          <p:cNvPr id="9" name="Straight Connector 8"/>
          <p:cNvCxnSpPr/>
          <p:nvPr/>
        </p:nvCxnSpPr>
        <p:spPr>
          <a:xfrm flipH="1">
            <a:off x="335280" y="604520"/>
            <a:ext cx="9387840" cy="0"/>
          </a:xfrm>
          <a:prstGeom prst="line">
            <a:avLst/>
          </a:prstGeom>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3553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000XXX_Bixal_HUDOIG_ppt_backgrd_4.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180"/>
            <a:ext cx="10058400" cy="7772400"/>
          </a:xfrm>
          <a:prstGeom prst="rect">
            <a:avLst/>
          </a:prstGeom>
        </p:spPr>
      </p:pic>
      <p:sp>
        <p:nvSpPr>
          <p:cNvPr id="2" name="Title 1"/>
          <p:cNvSpPr>
            <a:spLocks noGrp="1"/>
          </p:cNvSpPr>
          <p:nvPr>
            <p:ph type="title"/>
          </p:nvPr>
        </p:nvSpPr>
        <p:spPr>
          <a:xfrm>
            <a:off x="345759" y="615317"/>
            <a:ext cx="9144000" cy="852805"/>
          </a:xfrm>
        </p:spPr>
        <p:txBody>
          <a:bodyPr>
            <a:noAutofit/>
          </a:bodyPr>
          <a:lstStyle/>
          <a:p>
            <a:r>
              <a:rPr lang="en-US" sz="3300" dirty="0">
                <a:latin typeface="Helvetica" panose="020B0604020202020204" pitchFamily="34" charset="0"/>
                <a:cs typeface="Helvetica" panose="020B0604020202020204" pitchFamily="34" charset="0"/>
              </a:rPr>
              <a:t>Enterprise Income Verification</a:t>
            </a:r>
          </a:p>
        </p:txBody>
      </p:sp>
      <p:sp>
        <p:nvSpPr>
          <p:cNvPr id="4" name="Content Placeholder 3"/>
          <p:cNvSpPr>
            <a:spLocks noGrp="1"/>
          </p:cNvSpPr>
          <p:nvPr>
            <p:ph sz="half" idx="2"/>
          </p:nvPr>
        </p:nvSpPr>
        <p:spPr>
          <a:xfrm>
            <a:off x="1089660" y="1468120"/>
            <a:ext cx="8465820" cy="4663440"/>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EIV provides a comprehensive online system for the determination and verification of various resident information and income that housing authorities and owners use in determining rental subsidy.  Additionally, EIV collects supplemental employment and benefit information through data sharing agreements with the Social Security Administration (SSA) and the U. S. Department of Health and Human Services (HHS). </a:t>
            </a:r>
          </a:p>
          <a:p>
            <a:pPr marL="0" indent="0" algn="ctr">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These agreements, in combination with HUD’s PIC system and EIV reports, provide an analysis of income and benefit information that the EIV team monitors in order to assist housing authorities and HUD to identify and resolve certain regulatory deficiencies and to implement proactive measures to effectively mitigate risk and program waste, fraud, and abuse.</a:t>
            </a:r>
            <a:endParaRPr lang="en-US" sz="2200" dirty="0">
              <a:solidFill>
                <a:srgbClr val="4F504F"/>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5532120" y="259082"/>
            <a:ext cx="4274820" cy="313932"/>
          </a:xfrm>
          <a:prstGeom prst="rect">
            <a:avLst/>
          </a:prstGeom>
          <a:noFill/>
        </p:spPr>
        <p:txBody>
          <a:bodyPr wrap="square" lIns="101870" tIns="50935" rIns="101870" bIns="50935" rtlCol="0">
            <a:spAutoFit/>
          </a:bodyPr>
          <a:lstStyle/>
          <a:p>
            <a:pPr algn="r" defTabSz="1018705"/>
            <a:r>
              <a:rPr lang="en-US" sz="1300" b="1" dirty="0">
                <a:solidFill>
                  <a:prstClr val="white">
                    <a:lumMod val="50000"/>
                  </a:prstClr>
                </a:solidFill>
                <a:latin typeface="Helvetica"/>
                <a:cs typeface="Helvetica"/>
              </a:rPr>
              <a:t>JFMIP Conference May 2016</a:t>
            </a:r>
          </a:p>
        </p:txBody>
      </p:sp>
      <p:cxnSp>
        <p:nvCxnSpPr>
          <p:cNvPr id="9" name="Straight Connector 8"/>
          <p:cNvCxnSpPr/>
          <p:nvPr/>
        </p:nvCxnSpPr>
        <p:spPr>
          <a:xfrm flipH="1">
            <a:off x="335280" y="604520"/>
            <a:ext cx="9387840" cy="0"/>
          </a:xfrm>
          <a:prstGeom prst="line">
            <a:avLst/>
          </a:prstGeom>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53698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000XXX_Bixal_HUDOIG_ppt_backgrd_4.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5" name="TextBox 4"/>
          <p:cNvSpPr txBox="1"/>
          <p:nvPr/>
        </p:nvSpPr>
        <p:spPr>
          <a:xfrm>
            <a:off x="5532120" y="259082"/>
            <a:ext cx="4274820" cy="313932"/>
          </a:xfrm>
          <a:prstGeom prst="rect">
            <a:avLst/>
          </a:prstGeom>
          <a:noFill/>
        </p:spPr>
        <p:txBody>
          <a:bodyPr wrap="square" lIns="101870" tIns="50935" rIns="101870" bIns="50935" rtlCol="0">
            <a:spAutoFit/>
          </a:bodyPr>
          <a:lstStyle/>
          <a:p>
            <a:pPr algn="r" defTabSz="1018705"/>
            <a:r>
              <a:rPr lang="en-US" sz="1300" b="1" dirty="0">
                <a:solidFill>
                  <a:prstClr val="white">
                    <a:lumMod val="50000"/>
                  </a:prstClr>
                </a:solidFill>
                <a:latin typeface="Helvetica"/>
                <a:cs typeface="Helvetica"/>
              </a:rPr>
              <a:t>JFMIP Conference May 2016</a:t>
            </a:r>
          </a:p>
        </p:txBody>
      </p:sp>
      <p:cxnSp>
        <p:nvCxnSpPr>
          <p:cNvPr id="9" name="Straight Connector 8"/>
          <p:cNvCxnSpPr/>
          <p:nvPr/>
        </p:nvCxnSpPr>
        <p:spPr>
          <a:xfrm flipH="1">
            <a:off x="335280" y="604520"/>
            <a:ext cx="9387840" cy="0"/>
          </a:xfrm>
          <a:prstGeom prst="line">
            <a:avLst/>
          </a:prstGeom>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8" name="Content Placeholder 7"/>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345758" y="573013"/>
            <a:ext cx="9471660" cy="5456934"/>
          </a:xfrm>
        </p:spPr>
      </p:pic>
    </p:spTree>
    <p:extLst>
      <p:ext uri="{BB962C8B-B14F-4D97-AF65-F5344CB8AC3E}">
        <p14:creationId xmlns:p14="http://schemas.microsoft.com/office/powerpoint/2010/main" val="42456499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000XXX_Bixal_HUDOIG_ppt_backgrd_4.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335280" y="615317"/>
            <a:ext cx="9052560" cy="680085"/>
          </a:xfrm>
        </p:spPr>
        <p:txBody>
          <a:bodyPr>
            <a:noAutofit/>
          </a:bodyPr>
          <a:lstStyle/>
          <a:p>
            <a:r>
              <a:rPr lang="en-US" sz="4000" dirty="0">
                <a:latin typeface="Times New Roman" panose="02020603050405020304" pitchFamily="18" charset="0"/>
                <a:cs typeface="Times New Roman" panose="02020603050405020304" pitchFamily="18" charset="0"/>
              </a:rPr>
              <a:t>Current Status</a:t>
            </a:r>
          </a:p>
        </p:txBody>
      </p:sp>
      <p:sp>
        <p:nvSpPr>
          <p:cNvPr id="4" name="Content Placeholder 3"/>
          <p:cNvSpPr>
            <a:spLocks noGrp="1"/>
          </p:cNvSpPr>
          <p:nvPr>
            <p:ph sz="half" idx="2"/>
          </p:nvPr>
        </p:nvSpPr>
        <p:spPr>
          <a:xfrm>
            <a:off x="922020" y="1554480"/>
            <a:ext cx="8465820" cy="4663440"/>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For the third consecutive fiscal year, HUD did not </a:t>
            </a:r>
            <a:r>
              <a:rPr lang="en-US" dirty="0" smtClean="0">
                <a:latin typeface="Times New Roman" panose="02020603050405020304" pitchFamily="18" charset="0"/>
                <a:cs typeface="Times New Roman" panose="02020603050405020304" pitchFamily="18" charset="0"/>
              </a:rPr>
              <a:t>fully </a:t>
            </a:r>
            <a:r>
              <a:rPr lang="en-US" dirty="0">
                <a:latin typeface="Times New Roman" panose="02020603050405020304" pitchFamily="18" charset="0"/>
                <a:cs typeface="Times New Roman" panose="02020603050405020304" pitchFamily="18" charset="0"/>
              </a:rPr>
              <a:t>comply with </a:t>
            </a:r>
            <a:r>
              <a:rPr lang="en-US" dirty="0" smtClean="0">
                <a:latin typeface="Times New Roman" panose="02020603050405020304" pitchFamily="18" charset="0"/>
                <a:cs typeface="Times New Roman" panose="02020603050405020304" pitchFamily="18" charset="0"/>
              </a:rPr>
              <a:t>IPERA</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Of </a:t>
            </a:r>
            <a:r>
              <a:rPr lang="en-US" dirty="0">
                <a:latin typeface="Times New Roman" panose="02020603050405020304" pitchFamily="18" charset="0"/>
                <a:cs typeface="Times New Roman" panose="02020603050405020304" pitchFamily="18" charset="0"/>
              </a:rPr>
              <a:t>the six criteria, HUD failed to comply with two criteria.  Areas of noncompliance were related to HUD’s failure to (1) conduct its annual risk assessment in accordance with OMB </a:t>
            </a:r>
            <a:r>
              <a:rPr lang="en-US" dirty="0" smtClean="0">
                <a:latin typeface="Times New Roman" panose="02020603050405020304" pitchFamily="18" charset="0"/>
                <a:cs typeface="Times New Roman" panose="02020603050405020304" pitchFamily="18" charset="0"/>
              </a:rPr>
              <a:t>guidance </a:t>
            </a:r>
            <a:r>
              <a:rPr lang="en-US" dirty="0">
                <a:latin typeface="Times New Roman" panose="02020603050405020304" pitchFamily="18" charset="0"/>
                <a:cs typeface="Times New Roman" panose="02020603050405020304" pitchFamily="18" charset="0"/>
              </a:rPr>
              <a:t>and (2) meet its annual improper payment reduction target.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HUD continues to have weaknesses in OCFO’s </a:t>
            </a:r>
            <a:r>
              <a:rPr lang="en-US" dirty="0">
                <a:latin typeface="Times New Roman" panose="02020603050405020304" pitchFamily="18" charset="0"/>
                <a:cs typeface="Times New Roman" panose="02020603050405020304" pitchFamily="18" charset="0"/>
              </a:rPr>
              <a:t>and FHA’s risk assessment processes and HUD’s continued inability to address all of the root causes of improper payments for </a:t>
            </a:r>
            <a:r>
              <a:rPr lang="en-US" dirty="0" smtClean="0">
                <a:latin typeface="Times New Roman" panose="02020603050405020304" pitchFamily="18" charset="0"/>
                <a:cs typeface="Times New Roman" panose="02020603050405020304" pitchFamily="18" charset="0"/>
              </a:rPr>
              <a:t>RHAP.</a:t>
            </a:r>
            <a:endParaRPr lang="en-US" dirty="0">
              <a:solidFill>
                <a:srgbClr val="4F504F"/>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5532120" y="259082"/>
            <a:ext cx="4274820" cy="313932"/>
          </a:xfrm>
          <a:prstGeom prst="rect">
            <a:avLst/>
          </a:prstGeom>
          <a:noFill/>
        </p:spPr>
        <p:txBody>
          <a:bodyPr wrap="square" lIns="101870" tIns="50935" rIns="101870" bIns="50935" rtlCol="0">
            <a:spAutoFit/>
          </a:bodyPr>
          <a:lstStyle/>
          <a:p>
            <a:pPr algn="r" defTabSz="1018705"/>
            <a:r>
              <a:rPr lang="en-US" sz="1300" b="1" dirty="0">
                <a:solidFill>
                  <a:prstClr val="white">
                    <a:lumMod val="50000"/>
                  </a:prstClr>
                </a:solidFill>
                <a:latin typeface="Helvetica"/>
                <a:cs typeface="Helvetica"/>
              </a:rPr>
              <a:t>JFMIP Conference May 2016</a:t>
            </a:r>
          </a:p>
        </p:txBody>
      </p:sp>
      <p:cxnSp>
        <p:nvCxnSpPr>
          <p:cNvPr id="9" name="Straight Connector 8"/>
          <p:cNvCxnSpPr/>
          <p:nvPr/>
        </p:nvCxnSpPr>
        <p:spPr>
          <a:xfrm flipH="1">
            <a:off x="335280" y="604520"/>
            <a:ext cx="9387840" cy="0"/>
          </a:xfrm>
          <a:prstGeom prst="line">
            <a:avLst/>
          </a:prstGeom>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62452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U:\Work in Process\VCA_Graphics\FY 16\FMA\100739 - CFS Testimony\Fig_A_5_197252.tif"/>
          <p:cNvPicPr>
            <a:picLocks noGrp="1" noChangeAspect="1"/>
          </p:cNvPicPr>
          <p:nvPr>
            <p:ph sz="quarter" idx="13"/>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2371317"/>
            <a:ext cx="6000210" cy="4867684"/>
          </a:xfrm>
          <a:prstGeom prst="rect">
            <a:avLst/>
          </a:prstGeom>
          <a:noFill/>
          <a:ln>
            <a:noFill/>
          </a:ln>
        </p:spPr>
      </p:pic>
      <p:sp>
        <p:nvSpPr>
          <p:cNvPr id="3" name="Slide Number Placeholder 2"/>
          <p:cNvSpPr>
            <a:spLocks noGrp="1"/>
          </p:cNvSpPr>
          <p:nvPr>
            <p:ph type="sldNum" sz="quarter" idx="12"/>
          </p:nvPr>
        </p:nvSpPr>
        <p:spPr/>
        <p:txBody>
          <a:bodyPr/>
          <a:lstStyle/>
          <a:p>
            <a:r>
              <a:rPr lang="en-US" smtClean="0"/>
              <a:t>Page </a:t>
            </a:r>
            <a:fld id="{01E16EBA-0216-4FA1-BFEC-225E79399361}" type="slidenum">
              <a:rPr lang="en-US" smtClean="0"/>
              <a:pPr/>
              <a:t>4</a:t>
            </a:fld>
            <a:endParaRPr lang="en-US" dirty="0"/>
          </a:p>
        </p:txBody>
      </p:sp>
      <p:sp>
        <p:nvSpPr>
          <p:cNvPr id="6" name="TextBox 5"/>
          <p:cNvSpPr txBox="1"/>
          <p:nvPr/>
        </p:nvSpPr>
        <p:spPr>
          <a:xfrm>
            <a:off x="4335780" y="2362201"/>
            <a:ext cx="5646420" cy="4628482"/>
          </a:xfrm>
          <a:prstGeom prst="rect">
            <a:avLst/>
          </a:prstGeom>
          <a:noFill/>
        </p:spPr>
        <p:txBody>
          <a:bodyPr wrap="square" lIns="91429" tIns="45715" rIns="91429" bIns="45715" rtlCol="0">
            <a:spAutoFit/>
          </a:bodyPr>
          <a:lstStyle/>
          <a:p>
            <a:endParaRPr lang="en-US" sz="2200" dirty="0">
              <a:solidFill>
                <a:srgbClr val="000000"/>
              </a:solidFill>
            </a:endParaRPr>
          </a:p>
          <a:p>
            <a:pPr marL="342859" indent="-342859">
              <a:buFont typeface="Arial" panose="020B0604020202020204" pitchFamily="34" charset="0"/>
              <a:buChar char="•"/>
            </a:pPr>
            <a:r>
              <a:rPr lang="en-US" sz="2200" dirty="0">
                <a:solidFill>
                  <a:srgbClr val="000000"/>
                </a:solidFill>
              </a:rPr>
              <a:t>The FY 2015 government-wide improper payment estimate totaled $136.7B, an increase of $12B from the prior year</a:t>
            </a:r>
          </a:p>
          <a:p>
            <a:endParaRPr lang="en-US" sz="2200" dirty="0">
              <a:solidFill>
                <a:srgbClr val="000000"/>
              </a:solidFill>
            </a:endParaRPr>
          </a:p>
          <a:p>
            <a:endParaRPr lang="en-US" sz="2200" dirty="0">
              <a:solidFill>
                <a:srgbClr val="000000"/>
              </a:solidFill>
            </a:endParaRPr>
          </a:p>
          <a:p>
            <a:pPr marL="342859" indent="-342859">
              <a:buFont typeface="Arial" panose="020B0604020202020204" pitchFamily="34" charset="0"/>
              <a:buChar char="•"/>
            </a:pPr>
            <a:r>
              <a:rPr lang="en-US" sz="2800" b="1" dirty="0"/>
              <a:t>The cumulative amount of reported improper payments since FY 2003 now exceeds $1 trillion</a:t>
            </a:r>
          </a:p>
          <a:p>
            <a:endParaRPr lang="en-US" sz="2200" dirty="0">
              <a:solidFill>
                <a:srgbClr val="000000"/>
              </a:solidFill>
            </a:endParaRPr>
          </a:p>
          <a:p>
            <a:endParaRPr lang="en-US" sz="2200" dirty="0">
              <a:solidFill>
                <a:srgbClr val="000000"/>
              </a:solidFill>
            </a:endParaRPr>
          </a:p>
        </p:txBody>
      </p:sp>
      <p:sp>
        <p:nvSpPr>
          <p:cNvPr id="7" name="Content Placeholder 1"/>
          <p:cNvSpPr txBox="1">
            <a:spLocks/>
          </p:cNvSpPr>
          <p:nvPr/>
        </p:nvSpPr>
        <p:spPr>
          <a:xfrm>
            <a:off x="381000" y="1371601"/>
            <a:ext cx="9304020" cy="596471"/>
          </a:xfrm>
          <a:prstGeom prst="rect">
            <a:avLst/>
          </a:prstGeom>
          <a:noFill/>
          <a:ln w="9525">
            <a:noFill/>
            <a:miter lim="800000"/>
            <a:headEnd/>
            <a:tailEnd/>
          </a:ln>
          <a:effectLst/>
        </p:spPr>
        <p:txBody>
          <a:bodyPr vert="horz" lIns="0" tIns="0" rIns="0" bIns="0" rtlCol="0">
            <a:spAutoFit/>
          </a:bodyPr>
          <a:lstStyle>
            <a:lvl1pPr marL="382059" indent="-382059" algn="l" defTabSz="1018824" rtl="0" eaLnBrk="0" fontAlgn="base" latinLnBrk="0"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1pPr>
            <a:lvl2pPr marL="827795" indent="-318383" algn="l" defTabSz="1018824" rtl="0" eaLnBrk="0" fontAlgn="base" latinLnBrk="0"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2pPr>
            <a:lvl3pPr marL="1273531" indent="-254706" algn="l" defTabSz="1018824" rtl="0" eaLnBrk="0" fontAlgn="base" latinLnBrk="0"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3pPr>
            <a:lvl4pPr marL="1782943" indent="-254706" algn="l" defTabSz="1018824" rtl="0" eaLnBrk="0" fontAlgn="base" latinLnBrk="0"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4pPr>
            <a:lvl5pPr marL="2292355" indent="-254706" algn="l" defTabSz="1018824" rtl="0" eaLnBrk="0" fontAlgn="base" latinLnBrk="0" hangingPunct="0">
              <a:lnSpc>
                <a:spcPct val="95000"/>
              </a:lnSpc>
              <a:spcBef>
                <a:spcPct val="0"/>
              </a:spcBef>
              <a:spcAft>
                <a:spcPct val="0"/>
              </a:spcAft>
              <a:buFont typeface="Arial" pitchFamily="34" charset="0"/>
              <a:buNone/>
              <a:defRPr lang="en-US" sz="2200" b="1" kern="1200" dirty="0">
                <a:solidFill>
                  <a:srgbClr val="000000"/>
                </a:solidFill>
                <a:latin typeface="Arial" pitchFamily="34" charset="0"/>
                <a:ea typeface="+mn-ea"/>
                <a:cs typeface="Arial" pitchFamily="34" charset="0"/>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algn="ctr"/>
            <a:r>
              <a:rPr lang="en-US" sz="4000" dirty="0">
                <a:solidFill>
                  <a:srgbClr val="000066"/>
                </a:solidFill>
              </a:rPr>
              <a:t>Improper Payments – Current Status</a:t>
            </a:r>
          </a:p>
        </p:txBody>
      </p:sp>
    </p:spTree>
    <p:extLst>
      <p:ext uri="{BB962C8B-B14F-4D97-AF65-F5344CB8AC3E}">
        <p14:creationId xmlns:p14="http://schemas.microsoft.com/office/powerpoint/2010/main" val="11051494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000XXX_Bixal_HUDOIG_ppt_backgrd_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5" name="Content Placeholder 4"/>
          <p:cNvSpPr>
            <a:spLocks noGrp="1"/>
          </p:cNvSpPr>
          <p:nvPr>
            <p:ph idx="1"/>
          </p:nvPr>
        </p:nvSpPr>
        <p:spPr>
          <a:xfrm>
            <a:off x="419100" y="5527040"/>
            <a:ext cx="7208520" cy="1381760"/>
          </a:xfrm>
        </p:spPr>
        <p:txBody>
          <a:bodyPr>
            <a:normAutofit fontScale="70000" lnSpcReduction="20000"/>
          </a:bodyPr>
          <a:lstStyle/>
          <a:p>
            <a:pPr marL="0" indent="0">
              <a:buNone/>
            </a:pPr>
            <a:r>
              <a:rPr lang="en-US" sz="2700" b="1" dirty="0"/>
              <a:t>Frank Rokosz DAIGA</a:t>
            </a:r>
          </a:p>
          <a:p>
            <a:pPr marL="0" indent="0">
              <a:buNone/>
            </a:pPr>
            <a:r>
              <a:rPr lang="en-US" sz="2700" b="1" dirty="0">
                <a:hlinkClick r:id="rId4"/>
              </a:rPr>
              <a:t>frokosz@hudoig.gov</a:t>
            </a:r>
            <a:endParaRPr lang="en-US" sz="2700" b="1" dirty="0"/>
          </a:p>
          <a:p>
            <a:pPr marL="0" indent="0">
              <a:buNone/>
            </a:pPr>
            <a:r>
              <a:rPr lang="en-US" sz="2700" b="1" dirty="0"/>
              <a:t>Office of Audit</a:t>
            </a:r>
          </a:p>
          <a:p>
            <a:pPr marL="0" indent="0">
              <a:buNone/>
            </a:pPr>
            <a:r>
              <a:rPr lang="en-US" sz="2700" i="1" dirty="0"/>
              <a:t>Visit the HUD Office of Inspector General Web site at </a:t>
            </a:r>
            <a:r>
              <a:rPr lang="en-US" sz="2700" i="1" u="sng" dirty="0">
                <a:hlinkClick r:id="rId5"/>
              </a:rPr>
              <a:t>www.hudoig.gov</a:t>
            </a:r>
            <a:endParaRPr lang="en-US" sz="2700" dirty="0"/>
          </a:p>
        </p:txBody>
      </p:sp>
    </p:spTree>
    <p:extLst>
      <p:ext uri="{BB962C8B-B14F-4D97-AF65-F5344CB8AC3E}">
        <p14:creationId xmlns:p14="http://schemas.microsoft.com/office/powerpoint/2010/main" val="25651447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U:\Work in Process\VCA_Graphics\FY 16\FMA\100739 - CFS Testimony\Fig_B_5_197252.tif"/>
          <p:cNvPicPr>
            <a:picLocks noGrp="1" noChangeAspect="1"/>
          </p:cNvPicPr>
          <p:nvPr>
            <p:ph sz="quarter" idx="13"/>
          </p:nvPr>
        </p:nvPicPr>
        <p:blipFill>
          <a:blip r:embed="rId3" cstate="print">
            <a:extLst>
              <a:ext uri="{28A0092B-C50C-407E-A947-70E740481C1C}">
                <a14:useLocalDpi xmlns:a14="http://schemas.microsoft.com/office/drawing/2010/main" val="0"/>
              </a:ext>
            </a:extLst>
          </a:blip>
          <a:stretch>
            <a:fillRect/>
          </a:stretch>
        </p:blipFill>
        <p:spPr bwMode="auto">
          <a:xfrm>
            <a:off x="990600" y="2667000"/>
            <a:ext cx="8340092" cy="4552586"/>
          </a:xfrm>
          <a:prstGeom prst="rect">
            <a:avLst/>
          </a:prstGeom>
          <a:noFill/>
          <a:ln>
            <a:noFill/>
          </a:ln>
        </p:spPr>
      </p:pic>
      <p:sp>
        <p:nvSpPr>
          <p:cNvPr id="3" name="Slide Number Placeholder 2"/>
          <p:cNvSpPr>
            <a:spLocks noGrp="1"/>
          </p:cNvSpPr>
          <p:nvPr>
            <p:ph type="sldNum" sz="quarter" idx="12"/>
          </p:nvPr>
        </p:nvSpPr>
        <p:spPr/>
        <p:txBody>
          <a:bodyPr/>
          <a:lstStyle/>
          <a:p>
            <a:r>
              <a:rPr lang="en-US" dirty="0" smtClean="0"/>
              <a:t>Page </a:t>
            </a:r>
            <a:fld id="{01E16EBA-0216-4FA1-BFEC-225E79399361}" type="slidenum">
              <a:rPr lang="en-US" smtClean="0"/>
              <a:pPr/>
              <a:t>5</a:t>
            </a:fld>
            <a:endParaRPr lang="en-US" dirty="0"/>
          </a:p>
        </p:txBody>
      </p:sp>
      <p:sp>
        <p:nvSpPr>
          <p:cNvPr id="4" name="Content Placeholder 1"/>
          <p:cNvSpPr txBox="1">
            <a:spLocks/>
          </p:cNvSpPr>
          <p:nvPr/>
        </p:nvSpPr>
        <p:spPr>
          <a:xfrm>
            <a:off x="381000" y="1066800"/>
            <a:ext cx="9304020" cy="1192942"/>
          </a:xfrm>
          <a:prstGeom prst="rect">
            <a:avLst/>
          </a:prstGeom>
          <a:noFill/>
          <a:ln w="9525">
            <a:noFill/>
            <a:miter lim="800000"/>
            <a:headEnd/>
            <a:tailEnd/>
          </a:ln>
          <a:effectLst/>
        </p:spPr>
        <p:txBody>
          <a:bodyPr vert="horz" lIns="0" tIns="0" rIns="0" bIns="0" rtlCol="0">
            <a:spAutoFit/>
          </a:bodyPr>
          <a:lstStyle>
            <a:lvl1pPr marL="382059" indent="-382059" algn="l" defTabSz="1018824" rtl="0" eaLnBrk="0" fontAlgn="base" latinLnBrk="0"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1pPr>
            <a:lvl2pPr marL="827795" indent="-318383" algn="l" defTabSz="1018824" rtl="0" eaLnBrk="0" fontAlgn="base" latinLnBrk="0"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2pPr>
            <a:lvl3pPr marL="1273531" indent="-254706" algn="l" defTabSz="1018824" rtl="0" eaLnBrk="0" fontAlgn="base" latinLnBrk="0"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3pPr>
            <a:lvl4pPr marL="1782943" indent="-254706" algn="l" defTabSz="1018824" rtl="0" eaLnBrk="0" fontAlgn="base" latinLnBrk="0"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4pPr>
            <a:lvl5pPr marL="2292355" indent="-254706" algn="l" defTabSz="1018824" rtl="0" eaLnBrk="0" fontAlgn="base" latinLnBrk="0" hangingPunct="0">
              <a:lnSpc>
                <a:spcPct val="95000"/>
              </a:lnSpc>
              <a:spcBef>
                <a:spcPct val="0"/>
              </a:spcBef>
              <a:spcAft>
                <a:spcPct val="0"/>
              </a:spcAft>
              <a:buFont typeface="Arial" pitchFamily="34" charset="0"/>
              <a:buNone/>
              <a:defRPr lang="en-US" sz="2200" b="1" kern="1200" dirty="0">
                <a:solidFill>
                  <a:srgbClr val="000000"/>
                </a:solidFill>
                <a:latin typeface="Arial" pitchFamily="34" charset="0"/>
                <a:ea typeface="+mn-ea"/>
                <a:cs typeface="Arial" pitchFamily="34" charset="0"/>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algn="ctr"/>
            <a:r>
              <a:rPr lang="en-US" sz="4000" dirty="0">
                <a:solidFill>
                  <a:srgbClr val="000066"/>
                </a:solidFill>
              </a:rPr>
              <a:t>FY 2015 Government-wide Improper Payment Estimates by Program</a:t>
            </a:r>
          </a:p>
        </p:txBody>
      </p:sp>
      <p:sp>
        <p:nvSpPr>
          <p:cNvPr id="5" name="TextBox 4"/>
          <p:cNvSpPr txBox="1"/>
          <p:nvPr/>
        </p:nvSpPr>
        <p:spPr>
          <a:xfrm>
            <a:off x="5033010" y="2893621"/>
            <a:ext cx="4419600" cy="407839"/>
          </a:xfrm>
          <a:prstGeom prst="rect">
            <a:avLst/>
          </a:prstGeom>
          <a:noFill/>
        </p:spPr>
        <p:txBody>
          <a:bodyPr wrap="square" lIns="91429" tIns="45715" rIns="91429" bIns="45715" rtlCol="0">
            <a:spAutoFit/>
          </a:bodyPr>
          <a:lstStyle/>
          <a:p>
            <a:r>
              <a:rPr lang="en-US" b="1" dirty="0" smtClean="0">
                <a:solidFill>
                  <a:srgbClr val="000000"/>
                </a:solidFill>
              </a:rPr>
              <a:t>Total - $136.7 billion</a:t>
            </a:r>
            <a:endParaRPr lang="en-US" b="1" dirty="0">
              <a:solidFill>
                <a:srgbClr val="000000"/>
              </a:solidFill>
            </a:endParaRPr>
          </a:p>
        </p:txBody>
      </p:sp>
    </p:spTree>
    <p:extLst>
      <p:ext uri="{BB962C8B-B14F-4D97-AF65-F5344CB8AC3E}">
        <p14:creationId xmlns:p14="http://schemas.microsoft.com/office/powerpoint/2010/main" val="9711680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US" dirty="0" smtClean="0"/>
              <a:t>Page </a:t>
            </a:r>
            <a:fld id="{01E16EBA-0216-4FA1-BFEC-225E79399361}" type="slidenum">
              <a:rPr lang="en-US" smtClean="0"/>
              <a:pPr/>
              <a:t>6</a:t>
            </a:fld>
            <a:endParaRPr lang="en-US" dirty="0"/>
          </a:p>
        </p:txBody>
      </p:sp>
      <p:sp>
        <p:nvSpPr>
          <p:cNvPr id="23" name="Rectangle 22"/>
          <p:cNvSpPr/>
          <p:nvPr/>
        </p:nvSpPr>
        <p:spPr>
          <a:xfrm>
            <a:off x="628870" y="6992023"/>
            <a:ext cx="4929080" cy="268305"/>
          </a:xfrm>
          <a:prstGeom prst="rect">
            <a:avLst/>
          </a:prstGeom>
        </p:spPr>
        <p:txBody>
          <a:bodyPr wrap="none" lIns="91418" tIns="45710" rIns="91418" bIns="45710">
            <a:spAutoFit/>
          </a:bodyPr>
          <a:lstStyle/>
          <a:p>
            <a:r>
              <a:rPr lang="en-US" sz="1100" dirty="0">
                <a:solidFill>
                  <a:srgbClr val="000000"/>
                </a:solidFill>
              </a:rPr>
              <a:t>Source: GAO analysis of agencies’ fiscal year 2015 agency financial reports.</a:t>
            </a:r>
          </a:p>
        </p:txBody>
      </p:sp>
      <p:graphicFrame>
        <p:nvGraphicFramePr>
          <p:cNvPr id="8" name="Table 7"/>
          <p:cNvGraphicFramePr>
            <a:graphicFrameLocks noGrp="1"/>
          </p:cNvGraphicFramePr>
          <p:nvPr>
            <p:extLst>
              <p:ext uri="{D42A27DB-BD31-4B8C-83A1-F6EECF244321}">
                <p14:modId xmlns:p14="http://schemas.microsoft.com/office/powerpoint/2010/main" val="2334215641"/>
              </p:ext>
            </p:extLst>
          </p:nvPr>
        </p:nvGraphicFramePr>
        <p:xfrm>
          <a:off x="685800" y="2438400"/>
          <a:ext cx="8839201" cy="4492901"/>
        </p:xfrm>
        <a:graphic>
          <a:graphicData uri="http://schemas.openxmlformats.org/drawingml/2006/table">
            <a:tbl>
              <a:tblPr firstRow="1" bandRow="1">
                <a:tableStyleId>{5C22544A-7EE6-4342-B048-85BDC9FD1C3A}</a:tableStyleId>
              </a:tblPr>
              <a:tblGrid>
                <a:gridCol w="4404916"/>
                <a:gridCol w="1087217"/>
                <a:gridCol w="1518268"/>
                <a:gridCol w="1828800"/>
              </a:tblGrid>
              <a:tr h="568362">
                <a:tc rowSpan="2">
                  <a:txBody>
                    <a:bodyPr/>
                    <a:lstStyle/>
                    <a:p>
                      <a:pPr algn="ctr"/>
                      <a:r>
                        <a:rPr lang="en-US" sz="1600" dirty="0" smtClean="0">
                          <a:solidFill>
                            <a:srgbClr val="000000"/>
                          </a:solidFill>
                          <a:latin typeface="Calibri" pitchFamily="34" charset="0"/>
                        </a:rPr>
                        <a:t>Program</a:t>
                      </a:r>
                      <a:endParaRPr lang="en-US" sz="1600" dirty="0">
                        <a:solidFill>
                          <a:srgbClr val="000000"/>
                        </a:solidFill>
                        <a:latin typeface="Calibri" pitchFamily="34" charset="0"/>
                      </a:endParaRPr>
                    </a:p>
                  </a:txBody>
                  <a:tcPr marL="83127" marR="83127" marT="40341" marB="40341" anchor="b">
                    <a:lnB w="12700" cap="flat" cmpd="sng" algn="ctr">
                      <a:noFill/>
                      <a:prstDash val="solid"/>
                      <a:round/>
                      <a:headEnd type="none" w="med" len="med"/>
                      <a:tailEnd type="none" w="med" len="med"/>
                    </a:lnB>
                  </a:tcPr>
                </a:tc>
                <a:tc rowSpan="2">
                  <a:txBody>
                    <a:bodyPr/>
                    <a:lstStyle/>
                    <a:p>
                      <a:pPr algn="ctr"/>
                      <a:r>
                        <a:rPr lang="en-US" sz="1600" kern="1000" baseline="0" dirty="0" smtClean="0">
                          <a:solidFill>
                            <a:srgbClr val="000000"/>
                          </a:solidFill>
                          <a:latin typeface="Calibri" pitchFamily="34" charset="0"/>
                        </a:rPr>
                        <a:t>Agency</a:t>
                      </a:r>
                      <a:endParaRPr lang="en-US" sz="1600" kern="1000" baseline="0" dirty="0">
                        <a:solidFill>
                          <a:srgbClr val="000000"/>
                        </a:solidFill>
                        <a:latin typeface="Calibri" pitchFamily="34" charset="0"/>
                      </a:endParaRPr>
                    </a:p>
                  </a:txBody>
                  <a:tcPr marL="83127" marR="83127" marT="40341" marB="40341" anchor="b">
                    <a:lnB w="12700" cap="flat" cmpd="sng" algn="ctr">
                      <a:solidFill>
                        <a:schemeClr val="bg1"/>
                      </a:solidFill>
                      <a:prstDash val="solid"/>
                      <a:round/>
                      <a:headEnd type="none" w="med" len="med"/>
                      <a:tailEnd type="none" w="med" len="med"/>
                    </a:lnB>
                  </a:tcPr>
                </a:tc>
                <a:tc gridSpan="2">
                  <a:txBody>
                    <a:bodyPr/>
                    <a:lstStyle/>
                    <a:p>
                      <a:pPr algn="ctr"/>
                      <a:r>
                        <a:rPr lang="en-US" sz="1600" dirty="0" smtClean="0">
                          <a:solidFill>
                            <a:srgbClr val="000000"/>
                          </a:solidFill>
                          <a:latin typeface="Calibri" pitchFamily="34" charset="0"/>
                        </a:rPr>
                        <a:t>Reported Improper Payment Estimates</a:t>
                      </a:r>
                      <a:endParaRPr lang="en-US" sz="1600" dirty="0">
                        <a:solidFill>
                          <a:srgbClr val="000000"/>
                        </a:solidFill>
                        <a:latin typeface="Calibri" pitchFamily="34" charset="0"/>
                      </a:endParaRPr>
                    </a:p>
                  </a:txBody>
                  <a:tcPr marL="83127" marR="83127" marT="40341" marB="40341"/>
                </a:tc>
                <a:tc hMerge="1">
                  <a:txBody>
                    <a:bodyPr/>
                    <a:lstStyle/>
                    <a:p>
                      <a:endParaRPr lang="en-US" dirty="0"/>
                    </a:p>
                  </a:txBody>
                  <a:tcPr/>
                </a:tc>
              </a:tr>
              <a:tr h="573109">
                <a:tc vMerge="1">
                  <a:txBody>
                    <a:bodyPr/>
                    <a:lstStyle/>
                    <a:p>
                      <a:endParaRPr lang="en-US" dirty="0"/>
                    </a:p>
                  </a:txBody>
                  <a:tcPr/>
                </a:tc>
                <a:tc vMerge="1">
                  <a:txBody>
                    <a:bodyPr/>
                    <a:lstStyle/>
                    <a:p>
                      <a:endParaRPr lang="en-US" dirty="0"/>
                    </a:p>
                  </a:txBody>
                  <a:tcPr/>
                </a:tc>
                <a:tc>
                  <a:txBody>
                    <a:bodyPr/>
                    <a:lstStyle/>
                    <a:p>
                      <a:pPr marL="0" algn="ctr" defTabSz="1018824" rtl="0" eaLnBrk="1" latinLnBrk="0" hangingPunct="1"/>
                      <a:r>
                        <a:rPr lang="en-US" sz="1600" b="1" kern="1200" dirty="0" smtClean="0">
                          <a:solidFill>
                            <a:srgbClr val="000000"/>
                          </a:solidFill>
                          <a:latin typeface="Calibri" pitchFamily="34" charset="0"/>
                        </a:rPr>
                        <a:t>Dollars </a:t>
                      </a:r>
                    </a:p>
                    <a:p>
                      <a:pPr marL="0" algn="ctr" defTabSz="1018824" rtl="0" eaLnBrk="1" latinLnBrk="0" hangingPunct="1"/>
                      <a:r>
                        <a:rPr lang="en-US" sz="1600" b="1" kern="1200" dirty="0" smtClean="0">
                          <a:solidFill>
                            <a:srgbClr val="000000"/>
                          </a:solidFill>
                          <a:latin typeface="Calibri" pitchFamily="34" charset="0"/>
                        </a:rPr>
                        <a:t>(in billions)</a:t>
                      </a:r>
                      <a:endParaRPr lang="en-US" sz="1600" b="1" kern="1200" dirty="0" smtClean="0">
                        <a:solidFill>
                          <a:srgbClr val="000000"/>
                        </a:solidFill>
                        <a:latin typeface="Calibri" pitchFamily="34" charset="0"/>
                        <a:ea typeface="+mn-ea"/>
                        <a:cs typeface="+mn-cs"/>
                      </a:endParaRPr>
                    </a:p>
                  </a:txBody>
                  <a:tcPr marL="83127" marR="83127" marT="40341" marB="40341" anchor="b">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marL="0" algn="ctr" defTabSz="1018824" rtl="0" eaLnBrk="1" latinLnBrk="0" hangingPunct="1"/>
                      <a:r>
                        <a:rPr lang="en-US" sz="1600" b="1" kern="1200" dirty="0" smtClean="0">
                          <a:solidFill>
                            <a:srgbClr val="000000"/>
                          </a:solidFill>
                          <a:latin typeface="Calibri" pitchFamily="34" charset="0"/>
                        </a:rPr>
                        <a:t>Error rate </a:t>
                      </a:r>
                    </a:p>
                    <a:p>
                      <a:pPr marL="0" algn="ctr" defTabSz="1018824" rtl="0" eaLnBrk="1" latinLnBrk="0" hangingPunct="1"/>
                      <a:r>
                        <a:rPr lang="en-US" sz="1600" b="1" kern="1200" dirty="0" smtClean="0">
                          <a:solidFill>
                            <a:srgbClr val="000000"/>
                          </a:solidFill>
                          <a:latin typeface="Calibri" pitchFamily="34" charset="0"/>
                        </a:rPr>
                        <a:t>(percent</a:t>
                      </a:r>
                      <a:r>
                        <a:rPr lang="en-US" sz="1600" b="1" kern="1200" baseline="0" dirty="0" smtClean="0">
                          <a:solidFill>
                            <a:srgbClr val="000000"/>
                          </a:solidFill>
                          <a:latin typeface="Calibri" pitchFamily="34" charset="0"/>
                        </a:rPr>
                        <a:t> of outlays</a:t>
                      </a:r>
                      <a:r>
                        <a:rPr lang="en-US" sz="1600" b="1" kern="1200" dirty="0" smtClean="0">
                          <a:solidFill>
                            <a:srgbClr val="000000"/>
                          </a:solidFill>
                          <a:latin typeface="Calibri" pitchFamily="34" charset="0"/>
                        </a:rPr>
                        <a:t>)</a:t>
                      </a:r>
                      <a:endParaRPr lang="en-US" sz="1600" b="1" kern="1200" dirty="0" smtClean="0">
                        <a:solidFill>
                          <a:srgbClr val="000000"/>
                        </a:solidFill>
                        <a:latin typeface="Calibri" pitchFamily="34" charset="0"/>
                        <a:ea typeface="+mn-ea"/>
                        <a:cs typeface="+mn-cs"/>
                      </a:endParaRPr>
                    </a:p>
                  </a:txBody>
                  <a:tcPr marL="83127" marR="83127" marT="40341" marB="40341" anchor="b">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tcPr>
                </a:tc>
              </a:tr>
              <a:tr h="335143">
                <a:tc>
                  <a:txBody>
                    <a:bodyPr/>
                    <a:lstStyle/>
                    <a:p>
                      <a:r>
                        <a:rPr lang="en-US" sz="1600" b="1" kern="900" dirty="0" smtClean="0">
                          <a:solidFill>
                            <a:srgbClr val="000000"/>
                          </a:solidFill>
                          <a:latin typeface="Calibri" pitchFamily="34" charset="0"/>
                        </a:rPr>
                        <a:t>Medicare Fee-for-Service (Parts A and</a:t>
                      </a:r>
                      <a:r>
                        <a:rPr lang="en-US" sz="1600" b="1" kern="900" baseline="0" dirty="0" smtClean="0">
                          <a:solidFill>
                            <a:srgbClr val="000000"/>
                          </a:solidFill>
                          <a:latin typeface="Calibri" pitchFamily="34" charset="0"/>
                        </a:rPr>
                        <a:t> B)</a:t>
                      </a:r>
                      <a:endParaRPr lang="en-US" sz="1600" b="1" kern="900" dirty="0">
                        <a:solidFill>
                          <a:srgbClr val="000000"/>
                        </a:solidFill>
                        <a:latin typeface="Calibri" pitchFamily="34" charset="0"/>
                      </a:endParaRPr>
                    </a:p>
                  </a:txBody>
                  <a:tcPr marT="36576" marB="36576">
                    <a:lnT w="12700" cmpd="sng">
                      <a:noFill/>
                    </a:lnT>
                  </a:tcPr>
                </a:tc>
                <a:tc>
                  <a:txBody>
                    <a:bodyPr/>
                    <a:lstStyle/>
                    <a:p>
                      <a:r>
                        <a:rPr lang="en-US" sz="1600" b="1" kern="900" dirty="0" smtClean="0">
                          <a:solidFill>
                            <a:srgbClr val="000000"/>
                          </a:solidFill>
                          <a:latin typeface="Calibri" pitchFamily="34" charset="0"/>
                        </a:rPr>
                        <a:t>HHS</a:t>
                      </a:r>
                      <a:endParaRPr lang="en-US" sz="1600" b="1" kern="900" dirty="0">
                        <a:solidFill>
                          <a:srgbClr val="000000"/>
                        </a:solidFill>
                        <a:latin typeface="Calibri" pitchFamily="34" charset="0"/>
                      </a:endParaRPr>
                    </a:p>
                  </a:txBody>
                  <a:tcPr marT="36576" marB="36576">
                    <a:lnT w="12700" cap="flat" cmpd="sng" algn="ctr">
                      <a:solidFill>
                        <a:schemeClr val="bg1"/>
                      </a:solidFill>
                      <a:prstDash val="solid"/>
                      <a:round/>
                      <a:headEnd type="none" w="med" len="med"/>
                      <a:tailEnd type="none" w="med" len="med"/>
                    </a:lnT>
                  </a:tcPr>
                </a:tc>
                <a:tc>
                  <a:txBody>
                    <a:bodyPr/>
                    <a:lstStyle/>
                    <a:p>
                      <a:pPr algn="ctr"/>
                      <a:r>
                        <a:rPr lang="en-US" sz="1600" b="1" kern="900" dirty="0" smtClean="0">
                          <a:solidFill>
                            <a:srgbClr val="000000"/>
                          </a:solidFill>
                          <a:latin typeface="Calibri" pitchFamily="34" charset="0"/>
                        </a:rPr>
                        <a:t>$43.3</a:t>
                      </a:r>
                      <a:endParaRPr lang="en-US" sz="1600" b="1" kern="900" dirty="0">
                        <a:solidFill>
                          <a:srgbClr val="000000"/>
                        </a:solidFill>
                        <a:latin typeface="Calibri" pitchFamily="34" charset="0"/>
                      </a:endParaRPr>
                    </a:p>
                  </a:txBody>
                  <a:tcPr marT="36576" marB="36576">
                    <a:lnT w="12700" cmpd="sng">
                      <a:noFill/>
                    </a:lnT>
                  </a:tcPr>
                </a:tc>
                <a:tc>
                  <a:txBody>
                    <a:bodyPr/>
                    <a:lstStyle/>
                    <a:p>
                      <a:pPr algn="ctr"/>
                      <a:r>
                        <a:rPr lang="en-US" sz="1600" b="1" kern="900" dirty="0" smtClean="0">
                          <a:solidFill>
                            <a:srgbClr val="000000"/>
                          </a:solidFill>
                          <a:latin typeface="Calibri" pitchFamily="34" charset="0"/>
                        </a:rPr>
                        <a:t>12.1%</a:t>
                      </a:r>
                      <a:endParaRPr lang="en-US" sz="1600" b="1" kern="900" dirty="0">
                        <a:solidFill>
                          <a:srgbClr val="000000"/>
                        </a:solidFill>
                        <a:latin typeface="Calibri" pitchFamily="34" charset="0"/>
                      </a:endParaRPr>
                    </a:p>
                  </a:txBody>
                  <a:tcPr marT="36576" marB="36576">
                    <a:lnT w="12700" cmpd="sng">
                      <a:noFill/>
                    </a:lnT>
                  </a:tcPr>
                </a:tc>
              </a:tr>
              <a:tr h="335143">
                <a:tc>
                  <a:txBody>
                    <a:bodyPr/>
                    <a:lstStyle/>
                    <a:p>
                      <a:r>
                        <a:rPr lang="en-US" sz="1600" b="1" kern="900" dirty="0" smtClean="0">
                          <a:solidFill>
                            <a:srgbClr val="000000"/>
                          </a:solidFill>
                          <a:latin typeface="Calibri" pitchFamily="34" charset="0"/>
                        </a:rPr>
                        <a:t>Medicaid</a:t>
                      </a:r>
                      <a:endParaRPr lang="en-US" sz="1600" b="1" kern="900" dirty="0">
                        <a:solidFill>
                          <a:srgbClr val="000000"/>
                        </a:solidFill>
                        <a:latin typeface="Calibri" pitchFamily="34" charset="0"/>
                      </a:endParaRPr>
                    </a:p>
                  </a:txBody>
                  <a:tcPr marT="36576" marB="36576"/>
                </a:tc>
                <a:tc>
                  <a:txBody>
                    <a:bodyPr/>
                    <a:lstStyle/>
                    <a:p>
                      <a:r>
                        <a:rPr lang="en-US" sz="1600" b="1" kern="900" dirty="0" smtClean="0">
                          <a:solidFill>
                            <a:srgbClr val="000000"/>
                          </a:solidFill>
                          <a:latin typeface="Calibri" pitchFamily="34" charset="0"/>
                        </a:rPr>
                        <a:t>HHS</a:t>
                      </a:r>
                      <a:endParaRPr lang="en-US" sz="1600" b="1" kern="900" dirty="0">
                        <a:solidFill>
                          <a:srgbClr val="000000"/>
                        </a:solidFill>
                        <a:latin typeface="Calibri" pitchFamily="34" charset="0"/>
                      </a:endParaRPr>
                    </a:p>
                  </a:txBody>
                  <a:tcPr marT="36576" marB="36576"/>
                </a:tc>
                <a:tc>
                  <a:txBody>
                    <a:bodyPr/>
                    <a:lstStyle/>
                    <a:p>
                      <a:pPr algn="ctr"/>
                      <a:r>
                        <a:rPr lang="en-US" sz="1600" b="1" kern="900" dirty="0" smtClean="0">
                          <a:solidFill>
                            <a:srgbClr val="000000"/>
                          </a:solidFill>
                          <a:latin typeface="Calibri" pitchFamily="34" charset="0"/>
                        </a:rPr>
                        <a:t>$29.1</a:t>
                      </a:r>
                      <a:endParaRPr lang="en-US" sz="1600" b="1" kern="900" dirty="0">
                        <a:solidFill>
                          <a:srgbClr val="000000"/>
                        </a:solidFill>
                        <a:latin typeface="Calibri" pitchFamily="34" charset="0"/>
                      </a:endParaRPr>
                    </a:p>
                  </a:txBody>
                  <a:tcPr marT="36576" marB="36576"/>
                </a:tc>
                <a:tc>
                  <a:txBody>
                    <a:bodyPr/>
                    <a:lstStyle/>
                    <a:p>
                      <a:pPr algn="ctr"/>
                      <a:r>
                        <a:rPr lang="en-US" sz="1600" b="1" kern="900" dirty="0" smtClean="0">
                          <a:solidFill>
                            <a:srgbClr val="000000"/>
                          </a:solidFill>
                          <a:latin typeface="Calibri" pitchFamily="34" charset="0"/>
                        </a:rPr>
                        <a:t>9.8%</a:t>
                      </a:r>
                      <a:endParaRPr lang="en-US" sz="1600" b="1" kern="900" dirty="0">
                        <a:solidFill>
                          <a:srgbClr val="000000"/>
                        </a:solidFill>
                        <a:latin typeface="Calibri" pitchFamily="34" charset="0"/>
                      </a:endParaRPr>
                    </a:p>
                  </a:txBody>
                  <a:tcPr marT="36576" marB="36576"/>
                </a:tc>
              </a:tr>
              <a:tr h="335143">
                <a:tc>
                  <a:txBody>
                    <a:bodyPr/>
                    <a:lstStyle/>
                    <a:p>
                      <a:r>
                        <a:rPr lang="en-US" sz="1600" b="1" kern="900" dirty="0" smtClean="0">
                          <a:solidFill>
                            <a:srgbClr val="000000"/>
                          </a:solidFill>
                          <a:latin typeface="Calibri" pitchFamily="34" charset="0"/>
                        </a:rPr>
                        <a:t>Earned Income Tax Credit (EITC)</a:t>
                      </a:r>
                      <a:endParaRPr lang="en-US" sz="1600" b="1" kern="900" dirty="0">
                        <a:solidFill>
                          <a:srgbClr val="000000"/>
                        </a:solidFill>
                        <a:latin typeface="Calibri" pitchFamily="34" charset="0"/>
                      </a:endParaRPr>
                    </a:p>
                  </a:txBody>
                  <a:tcPr marT="36576" marB="36576"/>
                </a:tc>
                <a:tc>
                  <a:txBody>
                    <a:bodyPr/>
                    <a:lstStyle/>
                    <a:p>
                      <a:r>
                        <a:rPr lang="en-US" sz="1600" b="1" kern="900" dirty="0" smtClean="0">
                          <a:solidFill>
                            <a:srgbClr val="000000"/>
                          </a:solidFill>
                          <a:latin typeface="Calibri" pitchFamily="34" charset="0"/>
                        </a:rPr>
                        <a:t>Treasury</a:t>
                      </a:r>
                      <a:endParaRPr lang="en-US" sz="1600" b="1" kern="900" dirty="0">
                        <a:solidFill>
                          <a:srgbClr val="000000"/>
                        </a:solidFill>
                        <a:latin typeface="Calibri" pitchFamily="34" charset="0"/>
                      </a:endParaRPr>
                    </a:p>
                  </a:txBody>
                  <a:tcPr marT="36576" marB="36576"/>
                </a:tc>
                <a:tc>
                  <a:txBody>
                    <a:bodyPr/>
                    <a:lstStyle/>
                    <a:p>
                      <a:pPr algn="ctr"/>
                      <a:r>
                        <a:rPr lang="en-US" sz="1600" b="1" kern="900" dirty="0" smtClean="0">
                          <a:solidFill>
                            <a:srgbClr val="000000"/>
                          </a:solidFill>
                          <a:latin typeface="Calibri" pitchFamily="34" charset="0"/>
                        </a:rPr>
                        <a:t>$15.6</a:t>
                      </a:r>
                      <a:endParaRPr lang="en-US" sz="1600" b="1" kern="900" dirty="0">
                        <a:solidFill>
                          <a:srgbClr val="000000"/>
                        </a:solidFill>
                        <a:latin typeface="Calibri" pitchFamily="34" charset="0"/>
                      </a:endParaRPr>
                    </a:p>
                  </a:txBody>
                  <a:tcPr marT="36576" marB="36576"/>
                </a:tc>
                <a:tc>
                  <a:txBody>
                    <a:bodyPr/>
                    <a:lstStyle/>
                    <a:p>
                      <a:pPr algn="ctr"/>
                      <a:r>
                        <a:rPr lang="en-US" sz="1600" b="1" kern="900" dirty="0" smtClean="0">
                          <a:solidFill>
                            <a:srgbClr val="000000"/>
                          </a:solidFill>
                          <a:latin typeface="Calibri" pitchFamily="34" charset="0"/>
                        </a:rPr>
                        <a:t>  23.8%</a:t>
                      </a:r>
                      <a:endParaRPr lang="en-US" sz="1600" b="1" kern="900" dirty="0">
                        <a:solidFill>
                          <a:srgbClr val="000000"/>
                        </a:solidFill>
                        <a:latin typeface="Calibri" pitchFamily="34" charset="0"/>
                      </a:endParaRPr>
                    </a:p>
                  </a:txBody>
                  <a:tcPr marT="36576" marB="36576"/>
                </a:tc>
              </a:tr>
              <a:tr h="335143">
                <a:tc>
                  <a:txBody>
                    <a:bodyPr/>
                    <a:lstStyle/>
                    <a:p>
                      <a:r>
                        <a:rPr lang="en-US" sz="1600" b="1" kern="900" dirty="0" smtClean="0">
                          <a:solidFill>
                            <a:srgbClr val="000000"/>
                          </a:solidFill>
                          <a:latin typeface="Calibri" pitchFamily="34" charset="0"/>
                        </a:rPr>
                        <a:t>Medicare</a:t>
                      </a:r>
                      <a:r>
                        <a:rPr lang="en-US" sz="1600" b="1" kern="900" baseline="0" dirty="0" smtClean="0">
                          <a:solidFill>
                            <a:srgbClr val="000000"/>
                          </a:solidFill>
                          <a:latin typeface="Calibri" pitchFamily="34" charset="0"/>
                        </a:rPr>
                        <a:t> Advantage (Part C)</a:t>
                      </a:r>
                      <a:endParaRPr lang="en-US" sz="1600" b="1" kern="900" dirty="0">
                        <a:solidFill>
                          <a:srgbClr val="000000"/>
                        </a:solidFill>
                        <a:latin typeface="Calibri" pitchFamily="34" charset="0"/>
                      </a:endParaRPr>
                    </a:p>
                  </a:txBody>
                  <a:tcPr marT="36576" marB="36576"/>
                </a:tc>
                <a:tc>
                  <a:txBody>
                    <a:bodyPr/>
                    <a:lstStyle/>
                    <a:p>
                      <a:r>
                        <a:rPr lang="en-US" sz="1600" b="1" kern="900" dirty="0" smtClean="0">
                          <a:solidFill>
                            <a:srgbClr val="000000"/>
                          </a:solidFill>
                          <a:latin typeface="Calibri" pitchFamily="34" charset="0"/>
                        </a:rPr>
                        <a:t>HHS</a:t>
                      </a:r>
                      <a:endParaRPr lang="en-US" sz="1600" b="1" kern="900" dirty="0">
                        <a:solidFill>
                          <a:srgbClr val="000000"/>
                        </a:solidFill>
                        <a:latin typeface="Calibri" pitchFamily="34" charset="0"/>
                      </a:endParaRPr>
                    </a:p>
                  </a:txBody>
                  <a:tcPr marT="36576" marB="36576"/>
                </a:tc>
                <a:tc>
                  <a:txBody>
                    <a:bodyPr/>
                    <a:lstStyle/>
                    <a:p>
                      <a:pPr algn="ctr"/>
                      <a:r>
                        <a:rPr lang="en-US" sz="1600" b="1" kern="900" dirty="0" smtClean="0">
                          <a:solidFill>
                            <a:srgbClr val="000000"/>
                          </a:solidFill>
                          <a:latin typeface="Calibri" pitchFamily="34" charset="0"/>
                        </a:rPr>
                        <a:t>$14.1</a:t>
                      </a:r>
                      <a:endParaRPr lang="en-US" sz="1600" b="1" kern="900" dirty="0">
                        <a:solidFill>
                          <a:srgbClr val="000000"/>
                        </a:solidFill>
                        <a:latin typeface="Calibri" pitchFamily="34" charset="0"/>
                      </a:endParaRPr>
                    </a:p>
                  </a:txBody>
                  <a:tcPr marT="36576" marB="36576"/>
                </a:tc>
                <a:tc>
                  <a:txBody>
                    <a:bodyPr/>
                    <a:lstStyle/>
                    <a:p>
                      <a:pPr algn="ctr"/>
                      <a:r>
                        <a:rPr lang="en-US" sz="1600" b="1" kern="900" dirty="0" smtClean="0">
                          <a:solidFill>
                            <a:srgbClr val="000000"/>
                          </a:solidFill>
                          <a:latin typeface="Calibri" pitchFamily="34" charset="0"/>
                        </a:rPr>
                        <a:t>  9.5%</a:t>
                      </a:r>
                      <a:endParaRPr lang="en-US" sz="1600" b="1" kern="900" dirty="0">
                        <a:solidFill>
                          <a:srgbClr val="000000"/>
                        </a:solidFill>
                        <a:latin typeface="Calibri" pitchFamily="34" charset="0"/>
                      </a:endParaRPr>
                    </a:p>
                  </a:txBody>
                  <a:tcPr marT="36576" marB="36576"/>
                </a:tc>
              </a:tr>
              <a:tr h="335143">
                <a:tc>
                  <a:txBody>
                    <a:bodyPr/>
                    <a:lstStyle/>
                    <a:p>
                      <a:r>
                        <a:rPr lang="en-US" sz="1400" b="0" kern="900" dirty="0" smtClean="0">
                          <a:solidFill>
                            <a:srgbClr val="000000"/>
                          </a:solidFill>
                          <a:latin typeface="Calibri" pitchFamily="34" charset="0"/>
                        </a:rPr>
                        <a:t>Old Age,</a:t>
                      </a:r>
                      <a:r>
                        <a:rPr lang="en-US" sz="1400" b="0" kern="900" baseline="0" dirty="0" smtClean="0">
                          <a:solidFill>
                            <a:srgbClr val="000000"/>
                          </a:solidFill>
                          <a:latin typeface="Calibri" pitchFamily="34" charset="0"/>
                        </a:rPr>
                        <a:t> Survivors, and Disability Insurance (OASDI)</a:t>
                      </a:r>
                      <a:endParaRPr lang="en-US" sz="1400" b="0" kern="900" dirty="0">
                        <a:solidFill>
                          <a:srgbClr val="000000"/>
                        </a:solidFill>
                        <a:latin typeface="Calibri" pitchFamily="34" charset="0"/>
                      </a:endParaRPr>
                    </a:p>
                  </a:txBody>
                  <a:tcPr marT="36576" marB="36576"/>
                </a:tc>
                <a:tc>
                  <a:txBody>
                    <a:bodyPr/>
                    <a:lstStyle/>
                    <a:p>
                      <a:r>
                        <a:rPr lang="en-US" sz="1400" b="0" kern="900" dirty="0" smtClean="0">
                          <a:solidFill>
                            <a:srgbClr val="000000"/>
                          </a:solidFill>
                          <a:latin typeface="Calibri" pitchFamily="34" charset="0"/>
                        </a:rPr>
                        <a:t>SSA</a:t>
                      </a:r>
                      <a:endParaRPr lang="en-US" sz="1400" b="0" kern="900" dirty="0">
                        <a:solidFill>
                          <a:srgbClr val="000000"/>
                        </a:solidFill>
                        <a:latin typeface="Calibri" pitchFamily="34" charset="0"/>
                      </a:endParaRPr>
                    </a:p>
                  </a:txBody>
                  <a:tcPr marT="36576" marB="36576"/>
                </a:tc>
                <a:tc>
                  <a:txBody>
                    <a:bodyPr/>
                    <a:lstStyle/>
                    <a:p>
                      <a:pPr algn="ctr"/>
                      <a:r>
                        <a:rPr lang="en-US" sz="1400" b="0" kern="900" dirty="0" smtClean="0">
                          <a:solidFill>
                            <a:srgbClr val="000000"/>
                          </a:solidFill>
                          <a:latin typeface="Calibri" pitchFamily="34" charset="0"/>
                        </a:rPr>
                        <a:t>  $5.0</a:t>
                      </a:r>
                      <a:endParaRPr lang="en-US" sz="1400" b="0" kern="900" dirty="0">
                        <a:solidFill>
                          <a:srgbClr val="000000"/>
                        </a:solidFill>
                        <a:latin typeface="Calibri" pitchFamily="34" charset="0"/>
                      </a:endParaRPr>
                    </a:p>
                  </a:txBody>
                  <a:tcPr marT="36576" marB="36576"/>
                </a:tc>
                <a:tc>
                  <a:txBody>
                    <a:bodyPr/>
                    <a:lstStyle/>
                    <a:p>
                      <a:pPr algn="ctr"/>
                      <a:r>
                        <a:rPr lang="en-US" sz="1400" b="0" kern="900" dirty="0" smtClean="0">
                          <a:solidFill>
                            <a:srgbClr val="000000"/>
                          </a:solidFill>
                          <a:latin typeface="Calibri" pitchFamily="34" charset="0"/>
                        </a:rPr>
                        <a:t>  0.6%</a:t>
                      </a:r>
                      <a:endParaRPr lang="en-US" sz="1400" b="0" kern="900" dirty="0">
                        <a:solidFill>
                          <a:srgbClr val="000000"/>
                        </a:solidFill>
                        <a:latin typeface="Calibri" pitchFamily="34" charset="0"/>
                      </a:endParaRPr>
                    </a:p>
                  </a:txBody>
                  <a:tcPr marT="36576" marB="36576"/>
                </a:tc>
              </a:tr>
              <a:tr h="335143">
                <a:tc>
                  <a:txBody>
                    <a:bodyPr/>
                    <a:lstStyle/>
                    <a:p>
                      <a:r>
                        <a:rPr lang="en-US" sz="1400" b="0" kern="900" dirty="0" smtClean="0">
                          <a:solidFill>
                            <a:srgbClr val="000000"/>
                          </a:solidFill>
                          <a:latin typeface="Calibri" pitchFamily="34" charset="0"/>
                        </a:rPr>
                        <a:t>Supplemental</a:t>
                      </a:r>
                      <a:r>
                        <a:rPr lang="en-US" sz="1400" b="0" kern="900" baseline="0" dirty="0" smtClean="0">
                          <a:solidFill>
                            <a:srgbClr val="000000"/>
                          </a:solidFill>
                          <a:latin typeface="Calibri" pitchFamily="34" charset="0"/>
                        </a:rPr>
                        <a:t> Security Income (SSI)</a:t>
                      </a:r>
                      <a:endParaRPr lang="en-US" sz="1400" b="0" kern="900" dirty="0">
                        <a:solidFill>
                          <a:srgbClr val="000000"/>
                        </a:solidFill>
                        <a:latin typeface="Calibri" pitchFamily="34" charset="0"/>
                      </a:endParaRPr>
                    </a:p>
                  </a:txBody>
                  <a:tcPr marT="36576" marB="36576"/>
                </a:tc>
                <a:tc>
                  <a:txBody>
                    <a:bodyPr/>
                    <a:lstStyle/>
                    <a:p>
                      <a:r>
                        <a:rPr lang="en-US" sz="1400" b="0" kern="900" dirty="0" smtClean="0">
                          <a:solidFill>
                            <a:srgbClr val="000000"/>
                          </a:solidFill>
                          <a:latin typeface="Calibri" pitchFamily="34" charset="0"/>
                        </a:rPr>
                        <a:t>SSA</a:t>
                      </a:r>
                      <a:endParaRPr lang="en-US" sz="1400" b="0" kern="900" dirty="0">
                        <a:solidFill>
                          <a:srgbClr val="000000"/>
                        </a:solidFill>
                        <a:latin typeface="Calibri" pitchFamily="34" charset="0"/>
                      </a:endParaRPr>
                    </a:p>
                  </a:txBody>
                  <a:tcPr marT="36576" marB="36576"/>
                </a:tc>
                <a:tc>
                  <a:txBody>
                    <a:bodyPr/>
                    <a:lstStyle/>
                    <a:p>
                      <a:pPr algn="ctr"/>
                      <a:r>
                        <a:rPr lang="en-US" sz="1400" b="0" kern="900" dirty="0" smtClean="0">
                          <a:solidFill>
                            <a:srgbClr val="000000"/>
                          </a:solidFill>
                          <a:latin typeface="Calibri" pitchFamily="34" charset="0"/>
                        </a:rPr>
                        <a:t>  $4.8</a:t>
                      </a:r>
                      <a:endParaRPr lang="en-US" sz="1400" b="0" kern="900" dirty="0">
                        <a:solidFill>
                          <a:srgbClr val="000000"/>
                        </a:solidFill>
                        <a:latin typeface="Calibri" pitchFamily="34" charset="0"/>
                      </a:endParaRPr>
                    </a:p>
                  </a:txBody>
                  <a:tcPr marT="36576" marB="36576"/>
                </a:tc>
                <a:tc>
                  <a:txBody>
                    <a:bodyPr/>
                    <a:lstStyle/>
                    <a:p>
                      <a:pPr algn="ctr"/>
                      <a:r>
                        <a:rPr lang="en-US" sz="1400" b="0" kern="900" dirty="0" smtClean="0">
                          <a:solidFill>
                            <a:srgbClr val="000000"/>
                          </a:solidFill>
                          <a:latin typeface="Calibri" pitchFamily="34" charset="0"/>
                        </a:rPr>
                        <a:t>  8.4%</a:t>
                      </a:r>
                      <a:endParaRPr lang="en-US" sz="1400" b="0" kern="900" dirty="0">
                        <a:solidFill>
                          <a:srgbClr val="000000"/>
                        </a:solidFill>
                        <a:latin typeface="Calibri" pitchFamily="34" charset="0"/>
                      </a:endParaRPr>
                    </a:p>
                  </a:txBody>
                  <a:tcPr marT="36576" marB="36576"/>
                </a:tc>
              </a:tr>
              <a:tr h="335143">
                <a:tc>
                  <a:txBody>
                    <a:bodyPr/>
                    <a:lstStyle/>
                    <a:p>
                      <a:r>
                        <a:rPr lang="en-US" sz="1400" b="0" kern="900" dirty="0" smtClean="0">
                          <a:solidFill>
                            <a:srgbClr val="000000"/>
                          </a:solidFill>
                          <a:latin typeface="Calibri" pitchFamily="34" charset="0"/>
                        </a:rPr>
                        <a:t>Unemployment Insurance (UI)</a:t>
                      </a:r>
                      <a:endParaRPr lang="en-US" sz="1400" b="0" kern="900" dirty="0">
                        <a:solidFill>
                          <a:srgbClr val="000000"/>
                        </a:solidFill>
                        <a:latin typeface="Calibri" pitchFamily="34" charset="0"/>
                      </a:endParaRPr>
                    </a:p>
                  </a:txBody>
                  <a:tcPr marT="36576" marB="36576"/>
                </a:tc>
                <a:tc>
                  <a:txBody>
                    <a:bodyPr/>
                    <a:lstStyle/>
                    <a:p>
                      <a:r>
                        <a:rPr lang="en-US" sz="1400" b="0" kern="900" dirty="0" smtClean="0">
                          <a:solidFill>
                            <a:srgbClr val="000000"/>
                          </a:solidFill>
                          <a:latin typeface="Calibri" pitchFamily="34" charset="0"/>
                        </a:rPr>
                        <a:t>Labor</a:t>
                      </a:r>
                      <a:endParaRPr lang="en-US" sz="1400" b="0" kern="900" dirty="0">
                        <a:solidFill>
                          <a:srgbClr val="000000"/>
                        </a:solidFill>
                        <a:latin typeface="Calibri" pitchFamily="34" charset="0"/>
                      </a:endParaRPr>
                    </a:p>
                  </a:txBody>
                  <a:tcPr marT="36576" marB="36576"/>
                </a:tc>
                <a:tc>
                  <a:txBody>
                    <a:bodyPr/>
                    <a:lstStyle/>
                    <a:p>
                      <a:pPr algn="ctr"/>
                      <a:r>
                        <a:rPr lang="en-US" sz="1400" b="0" kern="900" dirty="0" smtClean="0">
                          <a:solidFill>
                            <a:srgbClr val="000000"/>
                          </a:solidFill>
                          <a:latin typeface="Calibri" pitchFamily="34" charset="0"/>
                        </a:rPr>
                        <a:t>  $3.5</a:t>
                      </a:r>
                      <a:endParaRPr lang="en-US" sz="1400" b="0" kern="900" dirty="0">
                        <a:solidFill>
                          <a:srgbClr val="000000"/>
                        </a:solidFill>
                        <a:latin typeface="Calibri" pitchFamily="34" charset="0"/>
                      </a:endParaRPr>
                    </a:p>
                  </a:txBody>
                  <a:tcPr marT="36576" marB="36576"/>
                </a:tc>
                <a:tc>
                  <a:txBody>
                    <a:bodyPr/>
                    <a:lstStyle/>
                    <a:p>
                      <a:pPr algn="ctr"/>
                      <a:r>
                        <a:rPr lang="en-US" sz="1400" b="0" kern="900" dirty="0" smtClean="0">
                          <a:solidFill>
                            <a:srgbClr val="000000"/>
                          </a:solidFill>
                          <a:latin typeface="Calibri" pitchFamily="34" charset="0"/>
                        </a:rPr>
                        <a:t>  10.7%</a:t>
                      </a:r>
                      <a:endParaRPr lang="en-US" sz="1400" b="0" kern="900" dirty="0">
                        <a:solidFill>
                          <a:srgbClr val="000000"/>
                        </a:solidFill>
                        <a:latin typeface="Calibri" pitchFamily="34" charset="0"/>
                      </a:endParaRPr>
                    </a:p>
                  </a:txBody>
                  <a:tcPr marT="36576" marB="36576"/>
                </a:tc>
              </a:tr>
              <a:tr h="335143">
                <a:tc>
                  <a:txBody>
                    <a:bodyPr/>
                    <a:lstStyle/>
                    <a:p>
                      <a:r>
                        <a:rPr lang="en-US" sz="1400" b="0" kern="900" dirty="0" smtClean="0">
                          <a:solidFill>
                            <a:srgbClr val="000000"/>
                          </a:solidFill>
                          <a:latin typeface="Calibri" pitchFamily="34" charset="0"/>
                        </a:rPr>
                        <a:t>Supplemental</a:t>
                      </a:r>
                      <a:r>
                        <a:rPr lang="en-US" sz="1400" b="0" kern="900" baseline="0" dirty="0" smtClean="0">
                          <a:solidFill>
                            <a:srgbClr val="000000"/>
                          </a:solidFill>
                          <a:latin typeface="Calibri" pitchFamily="34" charset="0"/>
                        </a:rPr>
                        <a:t> Nutrition Assistance Program (SNAP)</a:t>
                      </a:r>
                      <a:endParaRPr lang="en-US" sz="1400" b="0" kern="900" dirty="0">
                        <a:solidFill>
                          <a:srgbClr val="000000"/>
                        </a:solidFill>
                        <a:latin typeface="Calibri" pitchFamily="34" charset="0"/>
                      </a:endParaRPr>
                    </a:p>
                  </a:txBody>
                  <a:tcPr marT="36576" marB="36576"/>
                </a:tc>
                <a:tc>
                  <a:txBody>
                    <a:bodyPr/>
                    <a:lstStyle/>
                    <a:p>
                      <a:r>
                        <a:rPr lang="en-US" sz="1400" b="0" kern="900" dirty="0" smtClean="0">
                          <a:solidFill>
                            <a:srgbClr val="000000"/>
                          </a:solidFill>
                          <a:latin typeface="Calibri" pitchFamily="34" charset="0"/>
                        </a:rPr>
                        <a:t>USDA</a:t>
                      </a:r>
                      <a:endParaRPr lang="en-US" sz="1400" b="0" kern="900" dirty="0">
                        <a:solidFill>
                          <a:srgbClr val="000000"/>
                        </a:solidFill>
                        <a:latin typeface="Calibri" pitchFamily="34" charset="0"/>
                      </a:endParaRPr>
                    </a:p>
                  </a:txBody>
                  <a:tcPr marT="36576" marB="36576"/>
                </a:tc>
                <a:tc>
                  <a:txBody>
                    <a:bodyPr/>
                    <a:lstStyle/>
                    <a:p>
                      <a:pPr algn="ctr"/>
                      <a:r>
                        <a:rPr lang="en-US" sz="1400" b="0" kern="900" dirty="0" smtClean="0">
                          <a:solidFill>
                            <a:srgbClr val="000000"/>
                          </a:solidFill>
                          <a:latin typeface="Calibri" pitchFamily="34" charset="0"/>
                        </a:rPr>
                        <a:t>  $2.6</a:t>
                      </a:r>
                      <a:endParaRPr lang="en-US" sz="1400" b="0" kern="900" dirty="0">
                        <a:solidFill>
                          <a:srgbClr val="000000"/>
                        </a:solidFill>
                        <a:latin typeface="Calibri" pitchFamily="34" charset="0"/>
                      </a:endParaRPr>
                    </a:p>
                  </a:txBody>
                  <a:tcPr marT="36576" marB="36576"/>
                </a:tc>
                <a:tc>
                  <a:txBody>
                    <a:bodyPr/>
                    <a:lstStyle/>
                    <a:p>
                      <a:pPr algn="ctr"/>
                      <a:r>
                        <a:rPr lang="en-US" sz="1400" b="0" kern="900" dirty="0" smtClean="0">
                          <a:solidFill>
                            <a:srgbClr val="000000"/>
                          </a:solidFill>
                          <a:latin typeface="Calibri" pitchFamily="34" charset="0"/>
                        </a:rPr>
                        <a:t>  3.7%</a:t>
                      </a:r>
                      <a:endParaRPr lang="en-US" sz="1400" b="0" kern="900" dirty="0">
                        <a:solidFill>
                          <a:srgbClr val="000000"/>
                        </a:solidFill>
                        <a:latin typeface="Calibri" pitchFamily="34" charset="0"/>
                      </a:endParaRPr>
                    </a:p>
                  </a:txBody>
                  <a:tcPr marT="36576" marB="36576"/>
                </a:tc>
              </a:tr>
              <a:tr h="335143">
                <a:tc>
                  <a:txBody>
                    <a:bodyPr/>
                    <a:lstStyle/>
                    <a:p>
                      <a:r>
                        <a:rPr lang="en-US" sz="1400" b="0" kern="900" dirty="0" smtClean="0">
                          <a:solidFill>
                            <a:srgbClr val="000000"/>
                          </a:solidFill>
                          <a:latin typeface="Calibri" pitchFamily="34" charset="0"/>
                        </a:rPr>
                        <a:t>Medicare Prescription Drug Benefit (Part D)</a:t>
                      </a:r>
                      <a:endParaRPr lang="en-US" sz="1400" b="0" kern="900" dirty="0">
                        <a:solidFill>
                          <a:srgbClr val="000000"/>
                        </a:solidFill>
                        <a:latin typeface="Calibri" pitchFamily="34" charset="0"/>
                      </a:endParaRPr>
                    </a:p>
                  </a:txBody>
                  <a:tcPr marT="36576" marB="36576"/>
                </a:tc>
                <a:tc>
                  <a:txBody>
                    <a:bodyPr/>
                    <a:lstStyle/>
                    <a:p>
                      <a:r>
                        <a:rPr lang="en-US" sz="1400" b="0" kern="900" dirty="0" smtClean="0">
                          <a:solidFill>
                            <a:srgbClr val="000000"/>
                          </a:solidFill>
                          <a:latin typeface="Calibri" pitchFamily="34" charset="0"/>
                        </a:rPr>
                        <a:t>HHS</a:t>
                      </a:r>
                      <a:endParaRPr lang="en-US" sz="1400" b="0" kern="900" dirty="0">
                        <a:solidFill>
                          <a:srgbClr val="000000"/>
                        </a:solidFill>
                        <a:latin typeface="Calibri" pitchFamily="34" charset="0"/>
                      </a:endParaRPr>
                    </a:p>
                  </a:txBody>
                  <a:tcPr marT="36576" marB="36576"/>
                </a:tc>
                <a:tc>
                  <a:txBody>
                    <a:bodyPr/>
                    <a:lstStyle/>
                    <a:p>
                      <a:pPr algn="ctr"/>
                      <a:r>
                        <a:rPr lang="en-US" sz="1400" b="0" kern="900" dirty="0" smtClean="0">
                          <a:solidFill>
                            <a:srgbClr val="000000"/>
                          </a:solidFill>
                          <a:latin typeface="Calibri" pitchFamily="34" charset="0"/>
                        </a:rPr>
                        <a:t>  $2.2</a:t>
                      </a:r>
                      <a:endParaRPr lang="en-US" sz="1400" b="0" kern="900" dirty="0">
                        <a:solidFill>
                          <a:srgbClr val="000000"/>
                        </a:solidFill>
                        <a:latin typeface="Calibri" pitchFamily="34" charset="0"/>
                      </a:endParaRPr>
                    </a:p>
                  </a:txBody>
                  <a:tcPr marT="36576" marB="36576"/>
                </a:tc>
                <a:tc>
                  <a:txBody>
                    <a:bodyPr/>
                    <a:lstStyle/>
                    <a:p>
                      <a:pPr algn="ctr"/>
                      <a:r>
                        <a:rPr lang="en-US" sz="1400" b="0" kern="900" dirty="0" smtClean="0">
                          <a:solidFill>
                            <a:srgbClr val="000000"/>
                          </a:solidFill>
                          <a:latin typeface="Calibri" pitchFamily="34" charset="0"/>
                        </a:rPr>
                        <a:t>  3.6%</a:t>
                      </a:r>
                      <a:endParaRPr lang="en-US" sz="1400" b="0" kern="900" dirty="0">
                        <a:solidFill>
                          <a:srgbClr val="000000"/>
                        </a:solidFill>
                        <a:latin typeface="Calibri" pitchFamily="34" charset="0"/>
                      </a:endParaRPr>
                    </a:p>
                  </a:txBody>
                  <a:tcPr marT="36576" marB="36576"/>
                </a:tc>
              </a:tr>
              <a:tr h="335143">
                <a:tc>
                  <a:txBody>
                    <a:bodyPr/>
                    <a:lstStyle/>
                    <a:p>
                      <a:r>
                        <a:rPr lang="en-US" sz="1400" b="0" kern="900" dirty="0" smtClean="0">
                          <a:solidFill>
                            <a:srgbClr val="000000"/>
                          </a:solidFill>
                          <a:latin typeface="Calibri" pitchFamily="34" charset="0"/>
                        </a:rPr>
                        <a:t>VA</a:t>
                      </a:r>
                      <a:r>
                        <a:rPr lang="en-US" sz="1400" b="0" kern="900" baseline="0" dirty="0" smtClean="0">
                          <a:solidFill>
                            <a:srgbClr val="000000"/>
                          </a:solidFill>
                          <a:latin typeface="Calibri" pitchFamily="34" charset="0"/>
                        </a:rPr>
                        <a:t> Community Care</a:t>
                      </a:r>
                      <a:endParaRPr lang="en-US" sz="1400" b="0" kern="900" dirty="0">
                        <a:solidFill>
                          <a:srgbClr val="000000"/>
                        </a:solidFill>
                        <a:latin typeface="Calibri" pitchFamily="34" charset="0"/>
                      </a:endParaRPr>
                    </a:p>
                  </a:txBody>
                  <a:tcPr marT="36576" marB="36576"/>
                </a:tc>
                <a:tc>
                  <a:txBody>
                    <a:bodyPr/>
                    <a:lstStyle/>
                    <a:p>
                      <a:r>
                        <a:rPr lang="en-US" sz="1400" b="0" kern="900" dirty="0" smtClean="0">
                          <a:solidFill>
                            <a:srgbClr val="000000"/>
                          </a:solidFill>
                          <a:latin typeface="Calibri" pitchFamily="34" charset="0"/>
                        </a:rPr>
                        <a:t>VA</a:t>
                      </a:r>
                      <a:endParaRPr lang="en-US" sz="1400" b="0" kern="900" dirty="0">
                        <a:solidFill>
                          <a:srgbClr val="000000"/>
                        </a:solidFill>
                        <a:latin typeface="Calibri" pitchFamily="34" charset="0"/>
                      </a:endParaRPr>
                    </a:p>
                  </a:txBody>
                  <a:tcPr marT="36576" marB="36576"/>
                </a:tc>
                <a:tc>
                  <a:txBody>
                    <a:bodyPr/>
                    <a:lstStyle/>
                    <a:p>
                      <a:pPr algn="ctr"/>
                      <a:r>
                        <a:rPr lang="en-US" sz="1400" b="0" kern="900" dirty="0" smtClean="0">
                          <a:solidFill>
                            <a:srgbClr val="000000"/>
                          </a:solidFill>
                          <a:latin typeface="Calibri" pitchFamily="34" charset="0"/>
                        </a:rPr>
                        <a:t>  $2.1</a:t>
                      </a:r>
                      <a:endParaRPr lang="en-US" sz="1400" b="0" kern="900" dirty="0">
                        <a:solidFill>
                          <a:srgbClr val="000000"/>
                        </a:solidFill>
                        <a:latin typeface="Calibri" pitchFamily="34" charset="0"/>
                      </a:endParaRPr>
                    </a:p>
                  </a:txBody>
                  <a:tcPr marT="36576" marB="36576"/>
                </a:tc>
                <a:tc>
                  <a:txBody>
                    <a:bodyPr/>
                    <a:lstStyle/>
                    <a:p>
                      <a:pPr algn="ctr"/>
                      <a:r>
                        <a:rPr lang="en-US" sz="1400" b="0" kern="900" dirty="0" smtClean="0">
                          <a:solidFill>
                            <a:srgbClr val="000000"/>
                          </a:solidFill>
                          <a:latin typeface="Calibri" pitchFamily="34" charset="0"/>
                        </a:rPr>
                        <a:t>54.8%</a:t>
                      </a:r>
                      <a:endParaRPr lang="en-US" sz="1400" b="0" kern="900" dirty="0">
                        <a:solidFill>
                          <a:srgbClr val="000000"/>
                        </a:solidFill>
                        <a:latin typeface="Calibri" pitchFamily="34" charset="0"/>
                      </a:endParaRPr>
                    </a:p>
                  </a:txBody>
                  <a:tcPr marT="36576" marB="36576"/>
                </a:tc>
              </a:tr>
            </a:tbl>
          </a:graphicData>
        </a:graphic>
      </p:graphicFrame>
      <p:sp>
        <p:nvSpPr>
          <p:cNvPr id="9" name="Content Placeholder 1"/>
          <p:cNvSpPr txBox="1">
            <a:spLocks/>
          </p:cNvSpPr>
          <p:nvPr/>
        </p:nvSpPr>
        <p:spPr>
          <a:xfrm>
            <a:off x="381000" y="1066800"/>
            <a:ext cx="9304020" cy="1192942"/>
          </a:xfrm>
          <a:prstGeom prst="rect">
            <a:avLst/>
          </a:prstGeom>
          <a:noFill/>
          <a:ln w="9525">
            <a:noFill/>
            <a:miter lim="800000"/>
            <a:headEnd/>
            <a:tailEnd/>
          </a:ln>
          <a:effectLst/>
        </p:spPr>
        <p:txBody>
          <a:bodyPr vert="horz" lIns="0" tIns="0" rIns="0" bIns="0" rtlCol="0">
            <a:spAutoFit/>
          </a:bodyPr>
          <a:lstStyle>
            <a:lvl1pPr marL="382059" indent="-382059" algn="l" defTabSz="1018824" rtl="0" eaLnBrk="0" fontAlgn="base" latinLnBrk="0"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1pPr>
            <a:lvl2pPr marL="827795" indent="-318383" algn="l" defTabSz="1018824" rtl="0" eaLnBrk="0" fontAlgn="base" latinLnBrk="0"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2pPr>
            <a:lvl3pPr marL="1273531" indent="-254706" algn="l" defTabSz="1018824" rtl="0" eaLnBrk="0" fontAlgn="base" latinLnBrk="0"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3pPr>
            <a:lvl4pPr marL="1782943" indent="-254706" algn="l" defTabSz="1018824" rtl="0" eaLnBrk="0" fontAlgn="base" latinLnBrk="0"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4pPr>
            <a:lvl5pPr marL="2292355" indent="-254706" algn="l" defTabSz="1018824" rtl="0" eaLnBrk="0" fontAlgn="base" latinLnBrk="0" hangingPunct="0">
              <a:lnSpc>
                <a:spcPct val="95000"/>
              </a:lnSpc>
              <a:spcBef>
                <a:spcPct val="0"/>
              </a:spcBef>
              <a:spcAft>
                <a:spcPct val="0"/>
              </a:spcAft>
              <a:buFont typeface="Arial" pitchFamily="34" charset="0"/>
              <a:buNone/>
              <a:defRPr lang="en-US" sz="2200" b="1" kern="1200" dirty="0">
                <a:solidFill>
                  <a:srgbClr val="000000"/>
                </a:solidFill>
                <a:latin typeface="Arial" pitchFamily="34" charset="0"/>
                <a:ea typeface="+mn-ea"/>
                <a:cs typeface="Arial" pitchFamily="34" charset="0"/>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algn="ctr"/>
            <a:r>
              <a:rPr lang="en-US" sz="4000" dirty="0">
                <a:solidFill>
                  <a:srgbClr val="000066"/>
                </a:solidFill>
              </a:rPr>
              <a:t>FY 2015 Improper Payment Estimates: Top 10 Programs by Dollar Amount</a:t>
            </a:r>
          </a:p>
        </p:txBody>
      </p:sp>
    </p:spTree>
    <p:extLst>
      <p:ext uri="{BB962C8B-B14F-4D97-AF65-F5344CB8AC3E}">
        <p14:creationId xmlns:p14="http://schemas.microsoft.com/office/powerpoint/2010/main" val="29374474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US" dirty="0" smtClean="0"/>
              <a:t>Page </a:t>
            </a:r>
            <a:fld id="{01E16EBA-0216-4FA1-BFEC-225E79399361}" type="slidenum">
              <a:rPr lang="en-US" smtClean="0"/>
              <a:pPr/>
              <a:t>7</a:t>
            </a:fld>
            <a:endParaRPr lang="en-US" dirty="0"/>
          </a:p>
        </p:txBody>
      </p:sp>
      <p:sp>
        <p:nvSpPr>
          <p:cNvPr id="23" name="Rectangle 22"/>
          <p:cNvSpPr/>
          <p:nvPr/>
        </p:nvSpPr>
        <p:spPr>
          <a:xfrm>
            <a:off x="628870" y="6992023"/>
            <a:ext cx="4929080" cy="268305"/>
          </a:xfrm>
          <a:prstGeom prst="rect">
            <a:avLst/>
          </a:prstGeom>
        </p:spPr>
        <p:txBody>
          <a:bodyPr wrap="none" lIns="91418" tIns="45710" rIns="91418" bIns="45710">
            <a:spAutoFit/>
          </a:bodyPr>
          <a:lstStyle/>
          <a:p>
            <a:r>
              <a:rPr lang="en-US" sz="1100" dirty="0">
                <a:solidFill>
                  <a:srgbClr val="000000"/>
                </a:solidFill>
              </a:rPr>
              <a:t>Source: GAO analysis of agencies’ fiscal year 2015 agency financial reports.</a:t>
            </a:r>
          </a:p>
        </p:txBody>
      </p:sp>
      <p:graphicFrame>
        <p:nvGraphicFramePr>
          <p:cNvPr id="8" name="Table 7"/>
          <p:cNvGraphicFramePr>
            <a:graphicFrameLocks noGrp="1"/>
          </p:cNvGraphicFramePr>
          <p:nvPr>
            <p:extLst>
              <p:ext uri="{D42A27DB-BD31-4B8C-83A1-F6EECF244321}">
                <p14:modId xmlns:p14="http://schemas.microsoft.com/office/powerpoint/2010/main" val="96466079"/>
              </p:ext>
            </p:extLst>
          </p:nvPr>
        </p:nvGraphicFramePr>
        <p:xfrm>
          <a:off x="685800" y="2438396"/>
          <a:ext cx="8763001" cy="4282926"/>
        </p:xfrm>
        <a:graphic>
          <a:graphicData uri="http://schemas.openxmlformats.org/drawingml/2006/table">
            <a:tbl>
              <a:tblPr firstRow="1" bandRow="1">
                <a:tableStyleId>{5C22544A-7EE6-4342-B048-85BDC9FD1C3A}</a:tableStyleId>
              </a:tblPr>
              <a:tblGrid>
                <a:gridCol w="5486401"/>
                <a:gridCol w="1196746"/>
                <a:gridCol w="2079854"/>
              </a:tblGrid>
              <a:tr h="909738">
                <a:tc>
                  <a:txBody>
                    <a:bodyPr/>
                    <a:lstStyle/>
                    <a:p>
                      <a:pPr algn="ctr"/>
                      <a:r>
                        <a:rPr lang="en-US" sz="1800" b="1" dirty="0" smtClean="0">
                          <a:solidFill>
                            <a:srgbClr val="000000"/>
                          </a:solidFill>
                          <a:latin typeface="Calibri" pitchFamily="34" charset="0"/>
                        </a:rPr>
                        <a:t>Program</a:t>
                      </a:r>
                      <a:endParaRPr lang="en-US" sz="1800" b="1" dirty="0">
                        <a:solidFill>
                          <a:srgbClr val="000000"/>
                        </a:solidFill>
                        <a:latin typeface="Calibri" pitchFamily="34" charset="0"/>
                      </a:endParaRPr>
                    </a:p>
                  </a:txBody>
                  <a:tcPr marL="83127" marR="83127" marT="40341" marB="40341" anchor="b">
                    <a:lnB w="12700" cap="flat" cmpd="sng" algn="ctr">
                      <a:solidFill>
                        <a:schemeClr val="bg1"/>
                      </a:solidFill>
                      <a:prstDash val="solid"/>
                      <a:round/>
                      <a:headEnd type="none" w="med" len="med"/>
                      <a:tailEnd type="none" w="med" len="med"/>
                    </a:lnB>
                  </a:tcPr>
                </a:tc>
                <a:tc>
                  <a:txBody>
                    <a:bodyPr/>
                    <a:lstStyle/>
                    <a:p>
                      <a:pPr algn="ctr"/>
                      <a:r>
                        <a:rPr lang="en-US" sz="1800" b="1" kern="1000" baseline="0" dirty="0" smtClean="0">
                          <a:solidFill>
                            <a:srgbClr val="000000"/>
                          </a:solidFill>
                          <a:latin typeface="Calibri" pitchFamily="34" charset="0"/>
                        </a:rPr>
                        <a:t>Agency</a:t>
                      </a:r>
                      <a:endParaRPr lang="en-US" sz="1800" b="1" kern="1000" baseline="0" dirty="0">
                        <a:solidFill>
                          <a:srgbClr val="000000"/>
                        </a:solidFill>
                        <a:latin typeface="Calibri" pitchFamily="34" charset="0"/>
                      </a:endParaRPr>
                    </a:p>
                  </a:txBody>
                  <a:tcPr marL="83127" marR="83127" marT="40341" marB="40341" anchor="b">
                    <a:lnB w="12700" cap="flat" cmpd="sng" algn="ctr">
                      <a:solidFill>
                        <a:schemeClr val="bg1"/>
                      </a:solidFill>
                      <a:prstDash val="solid"/>
                      <a:round/>
                      <a:headEnd type="none" w="med" len="med"/>
                      <a:tailEnd type="none" w="med" len="med"/>
                    </a:lnB>
                  </a:tcPr>
                </a:tc>
                <a:tc>
                  <a:txBody>
                    <a:bodyPr/>
                    <a:lstStyle/>
                    <a:p>
                      <a:pPr algn="ctr"/>
                      <a:r>
                        <a:rPr lang="en-US" sz="1800" b="1" dirty="0" smtClean="0">
                          <a:solidFill>
                            <a:srgbClr val="000000"/>
                          </a:solidFill>
                          <a:latin typeface="Calibri" pitchFamily="34" charset="0"/>
                        </a:rPr>
                        <a:t>Reported Improper Payment Error</a:t>
                      </a:r>
                      <a:r>
                        <a:rPr lang="en-US" sz="1800" b="1" baseline="0" dirty="0" smtClean="0">
                          <a:solidFill>
                            <a:srgbClr val="000000"/>
                          </a:solidFill>
                          <a:latin typeface="Calibri" pitchFamily="34" charset="0"/>
                        </a:rPr>
                        <a:t> Rate (percent of outlays)</a:t>
                      </a:r>
                      <a:endParaRPr lang="en-US" sz="1800" b="1" dirty="0">
                        <a:solidFill>
                          <a:srgbClr val="000000"/>
                        </a:solidFill>
                        <a:latin typeface="Calibri" pitchFamily="34" charset="0"/>
                      </a:endParaRPr>
                    </a:p>
                  </a:txBody>
                  <a:tcPr marL="83127" marR="83127" marT="40341" marB="40341">
                    <a:lnB w="38100" cmpd="sng">
                      <a:noFill/>
                    </a:lnB>
                  </a:tcPr>
                </a:tc>
              </a:tr>
              <a:tr h="372156">
                <a:tc>
                  <a:txBody>
                    <a:bodyPr/>
                    <a:lstStyle/>
                    <a:p>
                      <a:r>
                        <a:rPr lang="en-US" sz="1800" b="0" kern="900" dirty="0" smtClean="0">
                          <a:solidFill>
                            <a:srgbClr val="000000"/>
                          </a:solidFill>
                          <a:latin typeface="Calibri" pitchFamily="34" charset="0"/>
                        </a:rPr>
                        <a:t>Purchased</a:t>
                      </a:r>
                      <a:r>
                        <a:rPr lang="en-US" sz="1800" b="0" kern="900" baseline="0" dirty="0" smtClean="0">
                          <a:solidFill>
                            <a:srgbClr val="000000"/>
                          </a:solidFill>
                          <a:latin typeface="Calibri" pitchFamily="34" charset="0"/>
                        </a:rPr>
                        <a:t> Long Term Services and Support</a:t>
                      </a:r>
                      <a:endParaRPr lang="en-US" sz="1800" b="0" kern="900" spc="-50" baseline="0" dirty="0">
                        <a:solidFill>
                          <a:srgbClr val="000000"/>
                        </a:solidFill>
                        <a:latin typeface="Calibri" pitchFamily="34" charset="0"/>
                      </a:endParaRPr>
                    </a:p>
                  </a:txBody>
                  <a:tcPr marT="36576" marB="36576">
                    <a:lnT w="12700" cap="flat" cmpd="sng" algn="ctr">
                      <a:solidFill>
                        <a:schemeClr val="bg1"/>
                      </a:solidFill>
                      <a:prstDash val="solid"/>
                      <a:round/>
                      <a:headEnd type="none" w="med" len="med"/>
                      <a:tailEnd type="none" w="med" len="med"/>
                    </a:lnT>
                  </a:tcPr>
                </a:tc>
                <a:tc>
                  <a:txBody>
                    <a:bodyPr/>
                    <a:lstStyle/>
                    <a:p>
                      <a:r>
                        <a:rPr lang="en-US" sz="1800" b="0" kern="900" dirty="0" smtClean="0">
                          <a:solidFill>
                            <a:srgbClr val="000000"/>
                          </a:solidFill>
                          <a:latin typeface="Calibri" pitchFamily="34" charset="0"/>
                        </a:rPr>
                        <a:t>VA</a:t>
                      </a:r>
                      <a:endParaRPr lang="en-US" sz="1800" b="0" kern="900" dirty="0">
                        <a:solidFill>
                          <a:srgbClr val="000000"/>
                        </a:solidFill>
                        <a:latin typeface="Calibri" pitchFamily="34" charset="0"/>
                      </a:endParaRPr>
                    </a:p>
                  </a:txBody>
                  <a:tcPr marT="36576" marB="36576">
                    <a:lnT w="12700" cap="flat" cmpd="sng" algn="ctr">
                      <a:solidFill>
                        <a:schemeClr val="bg1"/>
                      </a:solidFill>
                      <a:prstDash val="solid"/>
                      <a:round/>
                      <a:headEnd type="none" w="med" len="med"/>
                      <a:tailEnd type="none" w="med" len="med"/>
                    </a:lnT>
                  </a:tcPr>
                </a:tc>
                <a:tc>
                  <a:txBody>
                    <a:bodyPr/>
                    <a:lstStyle/>
                    <a:p>
                      <a:pPr algn="ctr"/>
                      <a:r>
                        <a:rPr lang="en-US" sz="1800" b="0" kern="900" dirty="0" smtClean="0">
                          <a:solidFill>
                            <a:srgbClr val="000000"/>
                          </a:solidFill>
                          <a:latin typeface="Calibri" pitchFamily="34" charset="0"/>
                        </a:rPr>
                        <a:t>59.1%</a:t>
                      </a:r>
                      <a:endParaRPr lang="en-US" sz="1800" b="0" kern="900" dirty="0">
                        <a:solidFill>
                          <a:srgbClr val="000000"/>
                        </a:solidFill>
                        <a:latin typeface="Calibri" pitchFamily="34" charset="0"/>
                      </a:endParaRPr>
                    </a:p>
                  </a:txBody>
                  <a:tcPr marT="36576" marB="36576">
                    <a:lnT w="12700" cap="flat" cmpd="sng" algn="ctr">
                      <a:noFill/>
                      <a:prstDash val="solid"/>
                      <a:round/>
                      <a:headEnd type="none" w="med" len="med"/>
                      <a:tailEnd type="none" w="med" len="med"/>
                    </a:lnT>
                  </a:tcPr>
                </a:tc>
              </a:tr>
              <a:tr h="372156">
                <a:tc>
                  <a:txBody>
                    <a:bodyPr/>
                    <a:lstStyle/>
                    <a:p>
                      <a:r>
                        <a:rPr lang="en-US" sz="1800" b="0" kern="900" dirty="0" smtClean="0">
                          <a:solidFill>
                            <a:srgbClr val="000000"/>
                          </a:solidFill>
                          <a:latin typeface="Calibri" pitchFamily="34" charset="0"/>
                        </a:rPr>
                        <a:t>VA Community Care</a:t>
                      </a:r>
                      <a:endParaRPr lang="en-US" sz="1800" b="0" kern="900" dirty="0">
                        <a:solidFill>
                          <a:srgbClr val="000000"/>
                        </a:solidFill>
                        <a:latin typeface="Calibri" pitchFamily="34" charset="0"/>
                      </a:endParaRPr>
                    </a:p>
                  </a:txBody>
                  <a:tcPr marT="36576" marB="36576"/>
                </a:tc>
                <a:tc>
                  <a:txBody>
                    <a:bodyPr/>
                    <a:lstStyle/>
                    <a:p>
                      <a:r>
                        <a:rPr lang="en-US" sz="1800" b="0" kern="900" dirty="0" smtClean="0">
                          <a:solidFill>
                            <a:srgbClr val="000000"/>
                          </a:solidFill>
                          <a:latin typeface="Calibri" pitchFamily="34" charset="0"/>
                        </a:rPr>
                        <a:t>VA</a:t>
                      </a:r>
                      <a:endParaRPr lang="en-US" sz="1800" b="0" kern="900" dirty="0">
                        <a:solidFill>
                          <a:srgbClr val="000000"/>
                        </a:solidFill>
                        <a:latin typeface="Calibri" pitchFamily="34" charset="0"/>
                      </a:endParaRPr>
                    </a:p>
                  </a:txBody>
                  <a:tcPr marT="36576" marB="36576"/>
                </a:tc>
                <a:tc>
                  <a:txBody>
                    <a:bodyPr/>
                    <a:lstStyle/>
                    <a:p>
                      <a:pPr algn="ctr"/>
                      <a:r>
                        <a:rPr lang="en-US" sz="1800" b="0" kern="900" dirty="0" smtClean="0">
                          <a:solidFill>
                            <a:srgbClr val="000000"/>
                          </a:solidFill>
                          <a:latin typeface="Calibri" pitchFamily="34" charset="0"/>
                        </a:rPr>
                        <a:t>54.8%</a:t>
                      </a:r>
                      <a:endParaRPr lang="en-US" sz="1800" b="0" kern="900" dirty="0">
                        <a:solidFill>
                          <a:srgbClr val="000000"/>
                        </a:solidFill>
                        <a:latin typeface="Calibri" pitchFamily="34" charset="0"/>
                      </a:endParaRPr>
                    </a:p>
                  </a:txBody>
                  <a:tcPr marT="36576" marB="36576"/>
                </a:tc>
              </a:tr>
              <a:tr h="384048">
                <a:tc>
                  <a:txBody>
                    <a:bodyPr/>
                    <a:lstStyle/>
                    <a:p>
                      <a:r>
                        <a:rPr lang="en-US" sz="2000" b="1" kern="900" dirty="0" smtClean="0">
                          <a:solidFill>
                            <a:srgbClr val="000000"/>
                          </a:solidFill>
                          <a:latin typeface="Calibri" pitchFamily="34" charset="0"/>
                        </a:rPr>
                        <a:t>Earned Income Tax Credit (EITC)</a:t>
                      </a:r>
                      <a:endParaRPr lang="en-US" sz="2000" b="1" kern="900" dirty="0">
                        <a:solidFill>
                          <a:srgbClr val="000000"/>
                        </a:solidFill>
                        <a:latin typeface="Calibri" pitchFamily="34" charset="0"/>
                      </a:endParaRPr>
                    </a:p>
                  </a:txBody>
                  <a:tcPr marT="36576" marB="36576"/>
                </a:tc>
                <a:tc>
                  <a:txBody>
                    <a:bodyPr/>
                    <a:lstStyle/>
                    <a:p>
                      <a:r>
                        <a:rPr lang="en-US" sz="2000" b="1" kern="900" dirty="0" smtClean="0">
                          <a:solidFill>
                            <a:srgbClr val="000000"/>
                          </a:solidFill>
                          <a:latin typeface="Calibri" pitchFamily="34" charset="0"/>
                        </a:rPr>
                        <a:t>Treasury</a:t>
                      </a:r>
                      <a:endParaRPr lang="en-US" sz="2000" b="1" kern="900" dirty="0">
                        <a:solidFill>
                          <a:srgbClr val="000000"/>
                        </a:solidFill>
                        <a:latin typeface="Calibri" pitchFamily="34" charset="0"/>
                      </a:endParaRPr>
                    </a:p>
                  </a:txBody>
                  <a:tcPr marT="36576" marB="36576"/>
                </a:tc>
                <a:tc>
                  <a:txBody>
                    <a:bodyPr/>
                    <a:lstStyle/>
                    <a:p>
                      <a:pPr algn="ctr"/>
                      <a:r>
                        <a:rPr lang="en-US" sz="2000" b="1" kern="900" dirty="0" smtClean="0">
                          <a:solidFill>
                            <a:srgbClr val="000000"/>
                          </a:solidFill>
                          <a:latin typeface="Calibri" pitchFamily="34" charset="0"/>
                        </a:rPr>
                        <a:t>  23.8%</a:t>
                      </a:r>
                      <a:endParaRPr lang="en-US" sz="2000" b="1" kern="900" dirty="0">
                        <a:solidFill>
                          <a:srgbClr val="000000"/>
                        </a:solidFill>
                        <a:latin typeface="Calibri" pitchFamily="34" charset="0"/>
                      </a:endParaRPr>
                    </a:p>
                  </a:txBody>
                  <a:tcPr marT="36576" marB="36576"/>
                </a:tc>
              </a:tr>
              <a:tr h="372156">
                <a:tc>
                  <a:txBody>
                    <a:bodyPr/>
                    <a:lstStyle/>
                    <a:p>
                      <a:r>
                        <a:rPr lang="en-US" sz="1800" b="0" kern="900" dirty="0" smtClean="0">
                          <a:solidFill>
                            <a:srgbClr val="000000"/>
                          </a:solidFill>
                          <a:latin typeface="Calibri" pitchFamily="34" charset="0"/>
                        </a:rPr>
                        <a:t>School Breakfast Program (SBP)</a:t>
                      </a:r>
                      <a:endParaRPr lang="en-US" sz="1800" b="0" kern="900" dirty="0">
                        <a:solidFill>
                          <a:srgbClr val="000000"/>
                        </a:solidFill>
                        <a:latin typeface="Calibri" pitchFamily="34" charset="0"/>
                      </a:endParaRPr>
                    </a:p>
                  </a:txBody>
                  <a:tcPr marT="36576" marB="36576"/>
                </a:tc>
                <a:tc>
                  <a:txBody>
                    <a:bodyPr/>
                    <a:lstStyle/>
                    <a:p>
                      <a:r>
                        <a:rPr lang="en-US" sz="1800" b="0" kern="900" dirty="0" smtClean="0">
                          <a:solidFill>
                            <a:srgbClr val="000000"/>
                          </a:solidFill>
                          <a:latin typeface="Calibri" pitchFamily="34" charset="0"/>
                        </a:rPr>
                        <a:t>USDA</a:t>
                      </a:r>
                      <a:endParaRPr lang="en-US" sz="1800" b="0" kern="900" dirty="0">
                        <a:solidFill>
                          <a:srgbClr val="000000"/>
                        </a:solidFill>
                        <a:latin typeface="Calibri" pitchFamily="34" charset="0"/>
                      </a:endParaRPr>
                    </a:p>
                  </a:txBody>
                  <a:tcPr marT="36576" marB="36576"/>
                </a:tc>
                <a:tc>
                  <a:txBody>
                    <a:bodyPr/>
                    <a:lstStyle/>
                    <a:p>
                      <a:pPr algn="ctr"/>
                      <a:r>
                        <a:rPr lang="en-US" sz="1800" b="0" kern="900" dirty="0" smtClean="0">
                          <a:solidFill>
                            <a:srgbClr val="000000"/>
                          </a:solidFill>
                          <a:latin typeface="Calibri" pitchFamily="34" charset="0"/>
                        </a:rPr>
                        <a:t>  23.0%</a:t>
                      </a:r>
                      <a:endParaRPr lang="en-US" sz="1800" b="0" kern="900" dirty="0">
                        <a:solidFill>
                          <a:srgbClr val="000000"/>
                        </a:solidFill>
                        <a:latin typeface="Calibri" pitchFamily="34" charset="0"/>
                      </a:endParaRPr>
                    </a:p>
                  </a:txBody>
                  <a:tcPr marT="36576" marB="36576"/>
                </a:tc>
              </a:tr>
              <a:tr h="372156">
                <a:tc>
                  <a:txBody>
                    <a:bodyPr/>
                    <a:lstStyle/>
                    <a:p>
                      <a:r>
                        <a:rPr lang="en-US" sz="1800" b="0" kern="900" dirty="0" smtClean="0">
                          <a:solidFill>
                            <a:srgbClr val="000000"/>
                          </a:solidFill>
                          <a:latin typeface="Calibri" pitchFamily="34" charset="0"/>
                        </a:rPr>
                        <a:t>Farm</a:t>
                      </a:r>
                      <a:r>
                        <a:rPr lang="en-US" sz="1800" b="0" kern="900" baseline="0" dirty="0" smtClean="0">
                          <a:solidFill>
                            <a:srgbClr val="000000"/>
                          </a:solidFill>
                          <a:latin typeface="Calibri" pitchFamily="34" charset="0"/>
                        </a:rPr>
                        <a:t> Security and Rural Investment Act Programs</a:t>
                      </a:r>
                      <a:endParaRPr lang="en-US" sz="1800" b="0" kern="900" dirty="0">
                        <a:solidFill>
                          <a:srgbClr val="000000"/>
                        </a:solidFill>
                        <a:latin typeface="Calibri" pitchFamily="34" charset="0"/>
                      </a:endParaRPr>
                    </a:p>
                  </a:txBody>
                  <a:tcPr marT="36576" marB="36576"/>
                </a:tc>
                <a:tc>
                  <a:txBody>
                    <a:bodyPr/>
                    <a:lstStyle/>
                    <a:p>
                      <a:r>
                        <a:rPr lang="en-US" sz="1800" b="0" kern="900" dirty="0" smtClean="0">
                          <a:solidFill>
                            <a:srgbClr val="000000"/>
                          </a:solidFill>
                          <a:latin typeface="Calibri" pitchFamily="34" charset="0"/>
                        </a:rPr>
                        <a:t>USDA</a:t>
                      </a:r>
                      <a:endParaRPr lang="en-US" sz="1800" b="0" kern="900" dirty="0">
                        <a:solidFill>
                          <a:srgbClr val="000000"/>
                        </a:solidFill>
                        <a:latin typeface="Calibri" pitchFamily="34" charset="0"/>
                      </a:endParaRPr>
                    </a:p>
                  </a:txBody>
                  <a:tcPr marT="36576" marB="36576"/>
                </a:tc>
                <a:tc>
                  <a:txBody>
                    <a:bodyPr/>
                    <a:lstStyle/>
                    <a:p>
                      <a:pPr algn="ctr"/>
                      <a:r>
                        <a:rPr lang="en-US" sz="1800" b="0" kern="900" dirty="0" smtClean="0">
                          <a:solidFill>
                            <a:srgbClr val="000000"/>
                          </a:solidFill>
                          <a:latin typeface="Calibri" pitchFamily="34" charset="0"/>
                        </a:rPr>
                        <a:t>  22.0%</a:t>
                      </a:r>
                      <a:endParaRPr lang="en-US" sz="1800" b="0" kern="900" dirty="0">
                        <a:solidFill>
                          <a:srgbClr val="000000"/>
                        </a:solidFill>
                        <a:latin typeface="Calibri" pitchFamily="34" charset="0"/>
                      </a:endParaRPr>
                    </a:p>
                  </a:txBody>
                  <a:tcPr marT="36576" marB="36576"/>
                </a:tc>
              </a:tr>
              <a:tr h="372156">
                <a:tc>
                  <a:txBody>
                    <a:bodyPr/>
                    <a:lstStyle/>
                    <a:p>
                      <a:r>
                        <a:rPr lang="en-US" sz="1800" b="0" kern="900" dirty="0" smtClean="0">
                          <a:solidFill>
                            <a:srgbClr val="000000"/>
                          </a:solidFill>
                          <a:latin typeface="Calibri" pitchFamily="34" charset="0"/>
                        </a:rPr>
                        <a:t>National School Lunch Program (NSLP)</a:t>
                      </a:r>
                      <a:endParaRPr lang="en-US" sz="1800" b="0" kern="900" dirty="0">
                        <a:solidFill>
                          <a:srgbClr val="000000"/>
                        </a:solidFill>
                        <a:latin typeface="Calibri" pitchFamily="34" charset="0"/>
                      </a:endParaRPr>
                    </a:p>
                  </a:txBody>
                  <a:tcPr marT="36576" marB="36576"/>
                </a:tc>
                <a:tc>
                  <a:txBody>
                    <a:bodyPr/>
                    <a:lstStyle/>
                    <a:p>
                      <a:r>
                        <a:rPr lang="en-US" sz="1800" b="0" kern="900" dirty="0" smtClean="0">
                          <a:solidFill>
                            <a:srgbClr val="000000"/>
                          </a:solidFill>
                          <a:latin typeface="Calibri" pitchFamily="34" charset="0"/>
                        </a:rPr>
                        <a:t>USDA</a:t>
                      </a:r>
                      <a:endParaRPr lang="en-US" sz="1800" b="0" kern="900" dirty="0">
                        <a:solidFill>
                          <a:srgbClr val="000000"/>
                        </a:solidFill>
                        <a:latin typeface="Calibri" pitchFamily="34" charset="0"/>
                      </a:endParaRPr>
                    </a:p>
                  </a:txBody>
                  <a:tcPr marT="36576" marB="36576"/>
                </a:tc>
                <a:tc>
                  <a:txBody>
                    <a:bodyPr/>
                    <a:lstStyle/>
                    <a:p>
                      <a:pPr algn="ctr"/>
                      <a:r>
                        <a:rPr lang="en-US" sz="1800" b="0" kern="900" dirty="0" smtClean="0">
                          <a:solidFill>
                            <a:srgbClr val="000000"/>
                          </a:solidFill>
                          <a:latin typeface="Calibri" pitchFamily="34" charset="0"/>
                        </a:rPr>
                        <a:t>  15.7%</a:t>
                      </a:r>
                      <a:endParaRPr lang="en-US" sz="1800" b="0" kern="900" dirty="0">
                        <a:solidFill>
                          <a:srgbClr val="000000"/>
                        </a:solidFill>
                        <a:latin typeface="Calibri" pitchFamily="34" charset="0"/>
                      </a:endParaRPr>
                    </a:p>
                  </a:txBody>
                  <a:tcPr marT="36576" marB="36576"/>
                </a:tc>
              </a:tr>
              <a:tr h="372156">
                <a:tc>
                  <a:txBody>
                    <a:bodyPr/>
                    <a:lstStyle/>
                    <a:p>
                      <a:r>
                        <a:rPr lang="en-US" sz="1800" b="0" kern="900" dirty="0" smtClean="0">
                          <a:solidFill>
                            <a:srgbClr val="000000"/>
                          </a:solidFill>
                          <a:latin typeface="Calibri" pitchFamily="34" charset="0"/>
                        </a:rPr>
                        <a:t>Disbursements</a:t>
                      </a:r>
                      <a:r>
                        <a:rPr lang="en-US" sz="1800" b="0" kern="900" baseline="0" dirty="0" smtClean="0">
                          <a:solidFill>
                            <a:srgbClr val="000000"/>
                          </a:solidFill>
                          <a:latin typeface="Calibri" pitchFamily="34" charset="0"/>
                        </a:rPr>
                        <a:t> for Goods and Services</a:t>
                      </a:r>
                      <a:endParaRPr lang="en-US" sz="1800" b="0" kern="900" dirty="0">
                        <a:solidFill>
                          <a:srgbClr val="000000"/>
                        </a:solidFill>
                        <a:latin typeface="Calibri" pitchFamily="34" charset="0"/>
                      </a:endParaRPr>
                    </a:p>
                  </a:txBody>
                  <a:tcPr marT="36576" marB="36576"/>
                </a:tc>
                <a:tc>
                  <a:txBody>
                    <a:bodyPr/>
                    <a:lstStyle/>
                    <a:p>
                      <a:r>
                        <a:rPr lang="en-US" sz="1800" b="0" kern="900" dirty="0" smtClean="0">
                          <a:solidFill>
                            <a:srgbClr val="000000"/>
                          </a:solidFill>
                          <a:latin typeface="Calibri" pitchFamily="34" charset="0"/>
                        </a:rPr>
                        <a:t>SBA</a:t>
                      </a:r>
                      <a:endParaRPr lang="en-US" sz="1800" b="0" kern="900" dirty="0">
                        <a:solidFill>
                          <a:srgbClr val="000000"/>
                        </a:solidFill>
                        <a:latin typeface="Calibri" pitchFamily="34" charset="0"/>
                      </a:endParaRPr>
                    </a:p>
                  </a:txBody>
                  <a:tcPr marT="36576" marB="36576"/>
                </a:tc>
                <a:tc>
                  <a:txBody>
                    <a:bodyPr/>
                    <a:lstStyle/>
                    <a:p>
                      <a:pPr algn="ctr"/>
                      <a:r>
                        <a:rPr lang="en-US" sz="1800" b="0" kern="900" dirty="0" smtClean="0">
                          <a:solidFill>
                            <a:srgbClr val="000000"/>
                          </a:solidFill>
                          <a:latin typeface="Calibri" pitchFamily="34" charset="0"/>
                        </a:rPr>
                        <a:t>  13.5%</a:t>
                      </a:r>
                      <a:endParaRPr lang="en-US" sz="1800" b="0" kern="900" dirty="0">
                        <a:solidFill>
                          <a:srgbClr val="000000"/>
                        </a:solidFill>
                        <a:latin typeface="Calibri" pitchFamily="34" charset="0"/>
                      </a:endParaRPr>
                    </a:p>
                  </a:txBody>
                  <a:tcPr marT="36576" marB="36576"/>
                </a:tc>
              </a:tr>
              <a:tr h="384048">
                <a:tc>
                  <a:txBody>
                    <a:bodyPr/>
                    <a:lstStyle/>
                    <a:p>
                      <a:r>
                        <a:rPr lang="en-US" sz="2000" b="1" kern="900" dirty="0" smtClean="0">
                          <a:solidFill>
                            <a:srgbClr val="000000"/>
                          </a:solidFill>
                          <a:latin typeface="Calibri" pitchFamily="34" charset="0"/>
                        </a:rPr>
                        <a:t>Medicare Fee-for-Service (Parts A and</a:t>
                      </a:r>
                      <a:r>
                        <a:rPr lang="en-US" sz="2000" b="1" kern="900" baseline="0" dirty="0" smtClean="0">
                          <a:solidFill>
                            <a:srgbClr val="000000"/>
                          </a:solidFill>
                          <a:latin typeface="Calibri" pitchFamily="34" charset="0"/>
                        </a:rPr>
                        <a:t> B)</a:t>
                      </a:r>
                      <a:endParaRPr lang="en-US" sz="2000" b="1" kern="900" dirty="0">
                        <a:solidFill>
                          <a:srgbClr val="000000"/>
                        </a:solidFill>
                        <a:latin typeface="Calibri" pitchFamily="34" charset="0"/>
                      </a:endParaRPr>
                    </a:p>
                  </a:txBody>
                  <a:tcPr marT="36576" marB="36576"/>
                </a:tc>
                <a:tc>
                  <a:txBody>
                    <a:bodyPr/>
                    <a:lstStyle/>
                    <a:p>
                      <a:r>
                        <a:rPr lang="en-US" sz="2000" b="1" kern="900" dirty="0" smtClean="0">
                          <a:solidFill>
                            <a:srgbClr val="000000"/>
                          </a:solidFill>
                          <a:latin typeface="Calibri" pitchFamily="34" charset="0"/>
                        </a:rPr>
                        <a:t>HHS</a:t>
                      </a:r>
                      <a:endParaRPr lang="en-US" sz="2000" b="1" kern="900" dirty="0">
                        <a:solidFill>
                          <a:srgbClr val="000000"/>
                        </a:solidFill>
                        <a:latin typeface="Calibri" pitchFamily="34" charset="0"/>
                      </a:endParaRPr>
                    </a:p>
                  </a:txBody>
                  <a:tcPr marT="36576" marB="36576"/>
                </a:tc>
                <a:tc>
                  <a:txBody>
                    <a:bodyPr/>
                    <a:lstStyle/>
                    <a:p>
                      <a:pPr algn="ctr"/>
                      <a:r>
                        <a:rPr lang="en-US" sz="2000" b="1" kern="900" dirty="0" smtClean="0">
                          <a:solidFill>
                            <a:srgbClr val="000000"/>
                          </a:solidFill>
                          <a:latin typeface="Calibri" pitchFamily="34" charset="0"/>
                        </a:rPr>
                        <a:t>  12.1%</a:t>
                      </a:r>
                      <a:endParaRPr lang="en-US" sz="2000" b="1" kern="900" dirty="0">
                        <a:solidFill>
                          <a:srgbClr val="000000"/>
                        </a:solidFill>
                        <a:latin typeface="Calibri" pitchFamily="34" charset="0"/>
                      </a:endParaRPr>
                    </a:p>
                  </a:txBody>
                  <a:tcPr marT="36576" marB="36576"/>
                </a:tc>
              </a:tr>
              <a:tr h="372156">
                <a:tc>
                  <a:txBody>
                    <a:bodyPr/>
                    <a:lstStyle/>
                    <a:p>
                      <a:r>
                        <a:rPr lang="en-US" sz="1800" b="0" kern="900" dirty="0" smtClean="0">
                          <a:solidFill>
                            <a:srgbClr val="000000"/>
                          </a:solidFill>
                          <a:latin typeface="Calibri" pitchFamily="34" charset="0"/>
                        </a:rPr>
                        <a:t>Unemployment</a:t>
                      </a:r>
                      <a:r>
                        <a:rPr lang="en-US" sz="1800" b="0" kern="900" baseline="0" dirty="0" smtClean="0">
                          <a:solidFill>
                            <a:srgbClr val="000000"/>
                          </a:solidFill>
                          <a:latin typeface="Calibri" pitchFamily="34" charset="0"/>
                        </a:rPr>
                        <a:t> Insurance (UI)</a:t>
                      </a:r>
                      <a:endParaRPr lang="en-US" sz="1800" b="0" kern="900" dirty="0">
                        <a:solidFill>
                          <a:srgbClr val="000000"/>
                        </a:solidFill>
                        <a:latin typeface="Calibri" pitchFamily="34" charset="0"/>
                      </a:endParaRPr>
                    </a:p>
                  </a:txBody>
                  <a:tcPr marT="36576" marB="36576"/>
                </a:tc>
                <a:tc>
                  <a:txBody>
                    <a:bodyPr/>
                    <a:lstStyle/>
                    <a:p>
                      <a:r>
                        <a:rPr lang="en-US" sz="1800" b="0" kern="900" dirty="0" smtClean="0">
                          <a:solidFill>
                            <a:srgbClr val="000000"/>
                          </a:solidFill>
                          <a:latin typeface="Calibri" pitchFamily="34" charset="0"/>
                        </a:rPr>
                        <a:t>Labor</a:t>
                      </a:r>
                      <a:endParaRPr lang="en-US" sz="1800" b="0" kern="900" dirty="0">
                        <a:solidFill>
                          <a:srgbClr val="000000"/>
                        </a:solidFill>
                        <a:latin typeface="Calibri" pitchFamily="34" charset="0"/>
                      </a:endParaRPr>
                    </a:p>
                  </a:txBody>
                  <a:tcPr marT="36576" marB="36576"/>
                </a:tc>
                <a:tc>
                  <a:txBody>
                    <a:bodyPr/>
                    <a:lstStyle/>
                    <a:p>
                      <a:pPr algn="ctr"/>
                      <a:r>
                        <a:rPr lang="en-US" sz="1800" b="0" kern="900" dirty="0" smtClean="0">
                          <a:solidFill>
                            <a:srgbClr val="000000"/>
                          </a:solidFill>
                          <a:latin typeface="Calibri" pitchFamily="34" charset="0"/>
                        </a:rPr>
                        <a:t>  10.7%</a:t>
                      </a:r>
                      <a:endParaRPr lang="en-US" sz="1800" b="0" kern="900" dirty="0">
                        <a:solidFill>
                          <a:srgbClr val="000000"/>
                        </a:solidFill>
                        <a:latin typeface="Calibri" pitchFamily="34" charset="0"/>
                      </a:endParaRPr>
                    </a:p>
                  </a:txBody>
                  <a:tcPr marT="36576" marB="36576"/>
                </a:tc>
              </a:tr>
            </a:tbl>
          </a:graphicData>
        </a:graphic>
      </p:graphicFrame>
      <p:sp>
        <p:nvSpPr>
          <p:cNvPr id="9" name="Content Placeholder 1"/>
          <p:cNvSpPr txBox="1">
            <a:spLocks/>
          </p:cNvSpPr>
          <p:nvPr/>
        </p:nvSpPr>
        <p:spPr>
          <a:xfrm>
            <a:off x="381000" y="1066800"/>
            <a:ext cx="9304020" cy="1192942"/>
          </a:xfrm>
          <a:prstGeom prst="rect">
            <a:avLst/>
          </a:prstGeom>
          <a:noFill/>
          <a:ln w="9525">
            <a:noFill/>
            <a:miter lim="800000"/>
            <a:headEnd/>
            <a:tailEnd/>
          </a:ln>
          <a:effectLst/>
        </p:spPr>
        <p:txBody>
          <a:bodyPr vert="horz" lIns="0" tIns="0" rIns="0" bIns="0" rtlCol="0">
            <a:spAutoFit/>
          </a:bodyPr>
          <a:lstStyle>
            <a:lvl1pPr marL="382059" indent="-382059" algn="l" defTabSz="1018824" rtl="0" eaLnBrk="0" fontAlgn="base" latinLnBrk="0"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1pPr>
            <a:lvl2pPr marL="827795" indent="-318383" algn="l" defTabSz="1018824" rtl="0" eaLnBrk="0" fontAlgn="base" latinLnBrk="0"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2pPr>
            <a:lvl3pPr marL="1273531" indent="-254706" algn="l" defTabSz="1018824" rtl="0" eaLnBrk="0" fontAlgn="base" latinLnBrk="0"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3pPr>
            <a:lvl4pPr marL="1782943" indent="-254706" algn="l" defTabSz="1018824" rtl="0" eaLnBrk="0" fontAlgn="base" latinLnBrk="0"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4pPr>
            <a:lvl5pPr marL="2292355" indent="-254706" algn="l" defTabSz="1018824" rtl="0" eaLnBrk="0" fontAlgn="base" latinLnBrk="0" hangingPunct="0">
              <a:lnSpc>
                <a:spcPct val="95000"/>
              </a:lnSpc>
              <a:spcBef>
                <a:spcPct val="0"/>
              </a:spcBef>
              <a:spcAft>
                <a:spcPct val="0"/>
              </a:spcAft>
              <a:buFont typeface="Arial" pitchFamily="34" charset="0"/>
              <a:buNone/>
              <a:defRPr lang="en-US" sz="2200" b="1" kern="1200" dirty="0">
                <a:solidFill>
                  <a:srgbClr val="000000"/>
                </a:solidFill>
                <a:latin typeface="Arial" pitchFamily="34" charset="0"/>
                <a:ea typeface="+mn-ea"/>
                <a:cs typeface="Arial" pitchFamily="34" charset="0"/>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algn="ctr"/>
            <a:r>
              <a:rPr lang="en-US" sz="4000" dirty="0">
                <a:solidFill>
                  <a:srgbClr val="000066"/>
                </a:solidFill>
              </a:rPr>
              <a:t>FY 2015 Programs with Error Rates in Excess of 10%</a:t>
            </a:r>
          </a:p>
        </p:txBody>
      </p:sp>
    </p:spTree>
    <p:extLst>
      <p:ext uri="{BB962C8B-B14F-4D97-AF65-F5344CB8AC3E}">
        <p14:creationId xmlns:p14="http://schemas.microsoft.com/office/powerpoint/2010/main" val="12425533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7180" y="2590800"/>
            <a:ext cx="9532620" cy="2362200"/>
          </a:xfrm>
          <a:prstGeom prst="rect">
            <a:avLst/>
          </a:prstGeom>
          <a:solidFill>
            <a:schemeClr val="accent5">
              <a:lumMod val="20000"/>
              <a:lumOff val="8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2" name="Content Placeholder 1"/>
          <p:cNvSpPr>
            <a:spLocks noGrp="1"/>
          </p:cNvSpPr>
          <p:nvPr>
            <p:ph sz="quarter" idx="13"/>
          </p:nvPr>
        </p:nvSpPr>
        <p:spPr>
          <a:xfrm>
            <a:off x="381000" y="2752159"/>
            <a:ext cx="9304020" cy="3877061"/>
          </a:xfrm>
          <a:noFill/>
        </p:spPr>
        <p:txBody>
          <a:bodyPr/>
          <a:lstStyle/>
          <a:p>
            <a:pPr>
              <a:buFont typeface="Arial" panose="020B0604020202020204" pitchFamily="34" charset="0"/>
              <a:buChar char="•"/>
            </a:pPr>
            <a:r>
              <a:rPr lang="en-US" sz="2000" b="0" dirty="0"/>
              <a:t>GAO’s report on the </a:t>
            </a:r>
            <a:r>
              <a:rPr lang="en-US" sz="2000" b="0" i="1" dirty="0"/>
              <a:t>Fiscal Year 2015 Financial Report of the United States Government</a:t>
            </a:r>
            <a:r>
              <a:rPr lang="en-US" sz="2000" b="0" dirty="0"/>
              <a:t> continued to report a material weakness in internal control related to improper payments </a:t>
            </a:r>
          </a:p>
          <a:p>
            <a:pPr marL="509352" lvl="1" indent="0"/>
            <a:endParaRPr lang="en-US" sz="2000" dirty="0"/>
          </a:p>
          <a:p>
            <a:pPr marL="1297896" lvl="2" indent="-342859">
              <a:buFont typeface="Wingdings" panose="05000000000000000000" pitchFamily="2" charset="2"/>
              <a:buChar char="§"/>
            </a:pPr>
            <a:r>
              <a:rPr lang="en-US" sz="2000" i="1" dirty="0"/>
              <a:t>The federal government is unable to determine the full extent to which improper payments occur and reasonably assure that appropriate actions are taken to reduce them</a:t>
            </a:r>
          </a:p>
          <a:p>
            <a:pPr lvl="1">
              <a:buFont typeface="Arial" panose="020B0604020202020204" pitchFamily="34" charset="0"/>
              <a:buChar char="•"/>
            </a:pPr>
            <a:endParaRPr lang="en-US" sz="2000" dirty="0"/>
          </a:p>
          <a:p>
            <a:pPr>
              <a:buFont typeface="Arial" panose="020B0604020202020204" pitchFamily="34" charset="0"/>
              <a:buChar char="•"/>
            </a:pPr>
            <a:r>
              <a:rPr lang="en-US" sz="2000" b="0" dirty="0"/>
              <a:t>Challenges:</a:t>
            </a:r>
          </a:p>
          <a:p>
            <a:pPr marL="852213" lvl="1" indent="-342859">
              <a:buFont typeface="Courier New" panose="02070309020205020404" pitchFamily="49" charset="0"/>
              <a:buChar char="o"/>
            </a:pPr>
            <a:r>
              <a:rPr lang="en-US" sz="2000" b="0" dirty="0"/>
              <a:t>Certain risk-susceptible programs do not report improper payment estimates</a:t>
            </a:r>
          </a:p>
          <a:p>
            <a:pPr marL="852213" lvl="1" indent="-342859">
              <a:buFont typeface="Courier New" panose="02070309020205020404" pitchFamily="49" charset="0"/>
              <a:buChar char="o"/>
            </a:pPr>
            <a:r>
              <a:rPr lang="en-US" sz="2000" b="0" dirty="0"/>
              <a:t>Risk assessments may not accurately assess risk </a:t>
            </a:r>
          </a:p>
          <a:p>
            <a:pPr marL="852213" lvl="1" indent="-342859">
              <a:buFont typeface="Courier New" panose="02070309020205020404" pitchFamily="49" charset="0"/>
              <a:buChar char="o"/>
            </a:pPr>
            <a:r>
              <a:rPr lang="en-US" sz="2000" b="0" dirty="0"/>
              <a:t>Estimation methodologies may not produce reliable estimates</a:t>
            </a:r>
          </a:p>
        </p:txBody>
      </p:sp>
      <p:sp>
        <p:nvSpPr>
          <p:cNvPr id="3" name="Slide Number Placeholder 2"/>
          <p:cNvSpPr>
            <a:spLocks noGrp="1"/>
          </p:cNvSpPr>
          <p:nvPr>
            <p:ph type="sldNum" sz="quarter" idx="12"/>
          </p:nvPr>
        </p:nvSpPr>
        <p:spPr/>
        <p:txBody>
          <a:bodyPr/>
          <a:lstStyle/>
          <a:p>
            <a:r>
              <a:rPr lang="en-US" smtClean="0"/>
              <a:t>Page </a:t>
            </a:r>
            <a:fld id="{01E16EBA-0216-4FA1-BFEC-225E79399361}" type="slidenum">
              <a:rPr lang="en-US" smtClean="0"/>
              <a:pPr/>
              <a:t>8</a:t>
            </a:fld>
            <a:endParaRPr lang="en-US" dirty="0"/>
          </a:p>
        </p:txBody>
      </p:sp>
      <p:sp>
        <p:nvSpPr>
          <p:cNvPr id="4" name="Content Placeholder 1"/>
          <p:cNvSpPr txBox="1">
            <a:spLocks/>
          </p:cNvSpPr>
          <p:nvPr/>
        </p:nvSpPr>
        <p:spPr>
          <a:xfrm>
            <a:off x="297180" y="1066800"/>
            <a:ext cx="9532620" cy="1192942"/>
          </a:xfrm>
          <a:prstGeom prst="rect">
            <a:avLst/>
          </a:prstGeom>
          <a:noFill/>
          <a:ln w="9525">
            <a:noFill/>
            <a:miter lim="800000"/>
            <a:headEnd/>
            <a:tailEnd/>
          </a:ln>
          <a:effectLst/>
        </p:spPr>
        <p:txBody>
          <a:bodyPr vert="horz" wrap="square" lIns="0" tIns="0" rIns="0" bIns="0" rtlCol="0">
            <a:spAutoFit/>
          </a:bodyPr>
          <a:lstStyle>
            <a:lvl1pPr marL="382059" indent="-382059" algn="l" defTabSz="1018824" rtl="0" eaLnBrk="0" fontAlgn="base" latinLnBrk="0"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1pPr>
            <a:lvl2pPr marL="827795" indent="-318383" algn="l" defTabSz="1018824" rtl="0" eaLnBrk="0" fontAlgn="base" latinLnBrk="0"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2pPr>
            <a:lvl3pPr marL="1273531" indent="-254706" algn="l" defTabSz="1018824" rtl="0" eaLnBrk="0" fontAlgn="base" latinLnBrk="0"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3pPr>
            <a:lvl4pPr marL="1782943" indent="-254706" algn="l" defTabSz="1018824" rtl="0" eaLnBrk="0" fontAlgn="base" latinLnBrk="0"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4pPr>
            <a:lvl5pPr marL="2292355" indent="-254706" algn="l" defTabSz="1018824" rtl="0" eaLnBrk="0" fontAlgn="base" latinLnBrk="0" hangingPunct="0">
              <a:lnSpc>
                <a:spcPct val="95000"/>
              </a:lnSpc>
              <a:spcBef>
                <a:spcPct val="0"/>
              </a:spcBef>
              <a:spcAft>
                <a:spcPct val="0"/>
              </a:spcAft>
              <a:buFont typeface="Arial" pitchFamily="34" charset="0"/>
              <a:buNone/>
              <a:defRPr lang="en-US" sz="2200" b="1" kern="1200" dirty="0">
                <a:solidFill>
                  <a:srgbClr val="000000"/>
                </a:solidFill>
                <a:latin typeface="Arial" pitchFamily="34" charset="0"/>
                <a:ea typeface="+mn-ea"/>
                <a:cs typeface="Arial" pitchFamily="34" charset="0"/>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algn="ctr"/>
            <a:r>
              <a:rPr lang="en-US" sz="4000" dirty="0">
                <a:solidFill>
                  <a:srgbClr val="000066"/>
                </a:solidFill>
              </a:rPr>
              <a:t>Issues/Obstacles – </a:t>
            </a:r>
          </a:p>
          <a:p>
            <a:pPr algn="ctr"/>
            <a:r>
              <a:rPr lang="en-US" sz="4000" dirty="0">
                <a:solidFill>
                  <a:srgbClr val="000066"/>
                </a:solidFill>
              </a:rPr>
              <a:t>Internal Control Weakness</a:t>
            </a:r>
          </a:p>
        </p:txBody>
      </p:sp>
    </p:spTree>
    <p:extLst>
      <p:ext uri="{BB962C8B-B14F-4D97-AF65-F5344CB8AC3E}">
        <p14:creationId xmlns:p14="http://schemas.microsoft.com/office/powerpoint/2010/main" val="10159028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6200" y="4495801"/>
            <a:ext cx="9829800" cy="2667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5" name="Content Placeholder 1"/>
          <p:cNvSpPr>
            <a:spLocks noGrp="1"/>
          </p:cNvSpPr>
          <p:nvPr>
            <p:ph sz="quarter" idx="13"/>
          </p:nvPr>
        </p:nvSpPr>
        <p:spPr>
          <a:xfrm>
            <a:off x="228600" y="2462045"/>
            <a:ext cx="9601200" cy="6300956"/>
          </a:xfrm>
          <a:noFill/>
        </p:spPr>
        <p:txBody>
          <a:bodyPr/>
          <a:lstStyle/>
          <a:p>
            <a:pPr marL="0" indent="0"/>
            <a:r>
              <a:rPr lang="en-US" sz="2500" dirty="0">
                <a:solidFill>
                  <a:schemeClr val="tx1"/>
                </a:solidFill>
              </a:rPr>
              <a:t>Not all agencies have developed improper payment estimates for all programs and activities identified as susceptible to significant improper payments</a:t>
            </a:r>
          </a:p>
          <a:p>
            <a:pPr marL="342859" indent="-342859">
              <a:buFont typeface="Arial" panose="020B0604020202020204" pitchFamily="34" charset="0"/>
              <a:buChar char="•"/>
            </a:pPr>
            <a:endParaRPr lang="en-US" sz="1100" b="0" dirty="0"/>
          </a:p>
          <a:p>
            <a:pPr marL="788544" lvl="1" indent="-342859">
              <a:buFont typeface="Courier New" panose="02070309020205020404" pitchFamily="49" charset="0"/>
              <a:buChar char="o"/>
            </a:pPr>
            <a:r>
              <a:rPr lang="en-US" sz="2000" b="0" dirty="0"/>
              <a:t>Three agencies did not report estimated improper payment amounts for five risk-susceptible programs in FY 2015</a:t>
            </a:r>
          </a:p>
          <a:p>
            <a:pPr marL="342859" indent="-342859">
              <a:buFont typeface="Arial" panose="020B0604020202020204" pitchFamily="34" charset="0"/>
              <a:buChar char="•"/>
            </a:pPr>
            <a:endParaRPr lang="en-US" sz="2000" b="0" dirty="0"/>
          </a:p>
          <a:p>
            <a:pPr marL="0" indent="0"/>
            <a:r>
              <a:rPr lang="en-US" sz="2500" dirty="0">
                <a:solidFill>
                  <a:schemeClr val="tx1"/>
                </a:solidFill>
              </a:rPr>
              <a:t>Example: Temporary Assistance for Needy Families (TANF)</a:t>
            </a:r>
          </a:p>
          <a:p>
            <a:pPr marL="0" indent="0"/>
            <a:endParaRPr lang="en-US" sz="1100" dirty="0">
              <a:solidFill>
                <a:schemeClr val="tx1"/>
              </a:solidFill>
            </a:endParaRPr>
          </a:p>
          <a:p>
            <a:pPr marL="788544" lvl="1" indent="-342859">
              <a:buFont typeface="Courier New" panose="02070309020205020404" pitchFamily="49" charset="0"/>
              <a:buChar char="o"/>
            </a:pPr>
            <a:r>
              <a:rPr lang="en-US" sz="2000" b="0" dirty="0"/>
              <a:t>HHS reported statutory limitations prevent the agency from requiring states to estimate TANF improper payments </a:t>
            </a:r>
          </a:p>
          <a:p>
            <a:pPr marL="788544" lvl="1" indent="-342859">
              <a:buFont typeface="Courier New" panose="02070309020205020404" pitchFamily="49" charset="0"/>
              <a:buChar char="o"/>
            </a:pPr>
            <a:r>
              <a:rPr lang="en-US" sz="2000" b="0" dirty="0"/>
              <a:t>TANF program outlays were $16.2 billion in FY 2015; TANF is considered to be susceptible to significant improper payments by OMB</a:t>
            </a:r>
          </a:p>
          <a:p>
            <a:pPr marL="788544" lvl="1" indent="-342859">
              <a:buFont typeface="Courier New" panose="02070309020205020404" pitchFamily="49" charset="0"/>
              <a:buChar char="o"/>
            </a:pPr>
            <a:r>
              <a:rPr lang="en-US" sz="2000" b="0" dirty="0"/>
              <a:t>HHS’s OIG recommended that the agency develop an improper payment estimate for TANF and, if necessary, seek statutory authority to require state participation</a:t>
            </a:r>
          </a:p>
          <a:p>
            <a:pPr marL="788544" lvl="1" indent="-342859">
              <a:buFont typeface="Arial" panose="020B0604020202020204" pitchFamily="34" charset="0"/>
              <a:buChar char="•"/>
            </a:pPr>
            <a:endParaRPr lang="en-US" sz="2000" b="0" dirty="0"/>
          </a:p>
          <a:p>
            <a:pPr marL="788544" lvl="1" indent="-342859">
              <a:buFont typeface="Arial" panose="020B0604020202020204" pitchFamily="34" charset="0"/>
              <a:buChar char="•"/>
            </a:pPr>
            <a:endParaRPr lang="en-US" sz="2000" b="0" dirty="0"/>
          </a:p>
          <a:p>
            <a:pPr marL="342859" indent="-342859">
              <a:buFont typeface="Arial" panose="020B0604020202020204" pitchFamily="34" charset="0"/>
              <a:buChar char="•"/>
            </a:pPr>
            <a:endParaRPr lang="en-US" sz="2000" b="0" dirty="0"/>
          </a:p>
          <a:p>
            <a:pPr marL="342859" indent="-342859">
              <a:buFont typeface="Arial" panose="020B0604020202020204" pitchFamily="34" charset="0"/>
              <a:buChar char="•"/>
            </a:pPr>
            <a:endParaRPr lang="en-US" sz="2000" dirty="0"/>
          </a:p>
          <a:p>
            <a:pPr marL="342859" indent="-342859">
              <a:buFont typeface="Arial" panose="020B0604020202020204" pitchFamily="34" charset="0"/>
              <a:buChar char="•"/>
            </a:pPr>
            <a:endParaRPr lang="en-US" sz="2000" dirty="0"/>
          </a:p>
        </p:txBody>
      </p:sp>
      <p:sp>
        <p:nvSpPr>
          <p:cNvPr id="3" name="Slide Number Placeholder 2"/>
          <p:cNvSpPr>
            <a:spLocks noGrp="1"/>
          </p:cNvSpPr>
          <p:nvPr>
            <p:ph type="sldNum" sz="quarter" idx="12"/>
          </p:nvPr>
        </p:nvSpPr>
        <p:spPr/>
        <p:txBody>
          <a:bodyPr/>
          <a:lstStyle/>
          <a:p>
            <a:r>
              <a:rPr lang="en-US" smtClean="0"/>
              <a:t>Page </a:t>
            </a:r>
            <a:fld id="{01E16EBA-0216-4FA1-BFEC-225E79399361}" type="slidenum">
              <a:rPr lang="en-US" smtClean="0"/>
              <a:pPr/>
              <a:t>9</a:t>
            </a:fld>
            <a:endParaRPr lang="en-US" dirty="0"/>
          </a:p>
        </p:txBody>
      </p:sp>
      <p:sp>
        <p:nvSpPr>
          <p:cNvPr id="4" name="Content Placeholder 1"/>
          <p:cNvSpPr txBox="1">
            <a:spLocks/>
          </p:cNvSpPr>
          <p:nvPr/>
        </p:nvSpPr>
        <p:spPr>
          <a:xfrm>
            <a:off x="297180" y="1142999"/>
            <a:ext cx="9532620" cy="1027256"/>
          </a:xfrm>
          <a:prstGeom prst="rect">
            <a:avLst/>
          </a:prstGeom>
          <a:noFill/>
          <a:ln w="9525">
            <a:noFill/>
            <a:miter lim="800000"/>
            <a:headEnd/>
            <a:tailEnd/>
          </a:ln>
          <a:effectLst/>
        </p:spPr>
        <p:txBody>
          <a:bodyPr vert="horz" wrap="square" lIns="0" tIns="0" rIns="0" bIns="0" rtlCol="0">
            <a:spAutoFit/>
          </a:bodyPr>
          <a:lstStyle>
            <a:lvl1pPr marL="382059" indent="-382059" algn="l" defTabSz="1018824" rtl="0" eaLnBrk="0" fontAlgn="base" latinLnBrk="0"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1pPr>
            <a:lvl2pPr marL="827795" indent="-318383" algn="l" defTabSz="1018824" rtl="0" eaLnBrk="0" fontAlgn="base" latinLnBrk="0"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2pPr>
            <a:lvl3pPr marL="1273531" indent="-254706" algn="l" defTabSz="1018824" rtl="0" eaLnBrk="0" fontAlgn="base" latinLnBrk="0"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3pPr>
            <a:lvl4pPr marL="1782943" indent="-254706" algn="l" defTabSz="1018824" rtl="0" eaLnBrk="0" fontAlgn="base" latinLnBrk="0"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4pPr>
            <a:lvl5pPr marL="2292355" indent="-254706" algn="l" defTabSz="1018824" rtl="0" eaLnBrk="0" fontAlgn="base" latinLnBrk="0" hangingPunct="0">
              <a:lnSpc>
                <a:spcPct val="95000"/>
              </a:lnSpc>
              <a:spcBef>
                <a:spcPct val="0"/>
              </a:spcBef>
              <a:spcAft>
                <a:spcPct val="0"/>
              </a:spcAft>
              <a:buFont typeface="Arial" pitchFamily="34" charset="0"/>
              <a:buNone/>
              <a:defRPr lang="en-US" sz="2200" b="1" kern="1200" dirty="0">
                <a:solidFill>
                  <a:srgbClr val="000000"/>
                </a:solidFill>
                <a:latin typeface="Arial" pitchFamily="34" charset="0"/>
                <a:ea typeface="+mn-ea"/>
                <a:cs typeface="Arial" pitchFamily="34" charset="0"/>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algn="ctr"/>
            <a:r>
              <a:rPr lang="en-US" sz="3500" dirty="0">
                <a:solidFill>
                  <a:srgbClr val="000066"/>
                </a:solidFill>
              </a:rPr>
              <a:t>Risk Susceptible Programs Not Reporting Estimates</a:t>
            </a:r>
          </a:p>
        </p:txBody>
      </p:sp>
    </p:spTree>
    <p:extLst>
      <p:ext uri="{BB962C8B-B14F-4D97-AF65-F5344CB8AC3E}">
        <p14:creationId xmlns:p14="http://schemas.microsoft.com/office/powerpoint/2010/main" val="2159912472"/>
      </p:ext>
    </p:extLst>
  </p:cSld>
  <p:clrMapOvr>
    <a:masterClrMapping/>
  </p:clrMapOvr>
  <p:timing>
    <p:tnLst>
      <p:par>
        <p:cTn id="1" dur="indefinite" restart="never" nodeType="tmRoot"/>
      </p:par>
    </p:tnLst>
  </p:timing>
</p:sld>
</file>

<file path=ppt/theme/_rels/them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4.jpeg"/></Relationships>
</file>

<file path=ppt/theme/theme1.xml><?xml version="1.0" encoding="utf-8"?>
<a:theme xmlns:a="http://schemas.openxmlformats.org/drawingml/2006/main" name="GAO_Combined_Templates">
  <a:themeElements>
    <a:clrScheme name="GAO Powerpoint">
      <a:dk1>
        <a:srgbClr val="044F91"/>
      </a:dk1>
      <a:lt1>
        <a:sysClr val="window" lastClr="FFFFFF"/>
      </a:lt1>
      <a:dk2>
        <a:srgbClr val="A71930"/>
      </a:dk2>
      <a:lt2>
        <a:srgbClr val="FFFFFF"/>
      </a:lt2>
      <a:accent1>
        <a:srgbClr val="99CCFF"/>
      </a:accent1>
      <a:accent2>
        <a:srgbClr val="409993"/>
      </a:accent2>
      <a:accent3>
        <a:srgbClr val="044F91"/>
      </a:accent3>
      <a:accent4>
        <a:srgbClr val="330033"/>
      </a:accent4>
      <a:accent5>
        <a:srgbClr val="BB9115"/>
      </a:accent5>
      <a:accent6>
        <a:srgbClr val="129548"/>
      </a:accent6>
      <a:hlink>
        <a:srgbClr val="0000FF"/>
      </a:hlink>
      <a:folHlink>
        <a:srgbClr val="7030A0"/>
      </a:folHlink>
    </a:clrScheme>
    <a:fontScheme name="GAO Wo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2015_fraud_speaker_template">
  <a:themeElements>
    <a:clrScheme name="Custom 1">
      <a:dk1>
        <a:srgbClr val="034763"/>
      </a:dk1>
      <a:lt1>
        <a:srgbClr val="FFFFFF"/>
      </a:lt1>
      <a:dk2>
        <a:srgbClr val="043444"/>
      </a:dk2>
      <a:lt2>
        <a:srgbClr val="F6E4C4"/>
      </a:lt2>
      <a:accent1>
        <a:srgbClr val="207295"/>
      </a:accent1>
      <a:accent2>
        <a:srgbClr val="003849"/>
      </a:accent2>
      <a:accent3>
        <a:srgbClr val="D79448"/>
      </a:accent3>
      <a:accent4>
        <a:srgbClr val="BB751C"/>
      </a:accent4>
      <a:accent5>
        <a:srgbClr val="CB372E"/>
      </a:accent5>
      <a:accent6>
        <a:srgbClr val="778630"/>
      </a:accent6>
      <a:hlink>
        <a:srgbClr val="7A8C20"/>
      </a:hlink>
      <a:folHlink>
        <a:srgbClr val="4A4C11"/>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2015_ICFPT_speaker_template" id="{1E805B47-29A3-5240-8252-296687DFCDD3}" vid="{50E78099-1EFC-5046-A3AC-C484EF6D7C1C}"/>
    </a:ext>
  </a:extLst>
</a:theme>
</file>

<file path=ppt/theme/theme12.xml><?xml version="1.0" encoding="utf-8"?>
<a:theme xmlns:a="http://schemas.openxmlformats.org/drawingml/2006/main" name="1_2015_fraud_speaker_template">
  <a:themeElements>
    <a:clrScheme name="Custom 1">
      <a:dk1>
        <a:srgbClr val="034763"/>
      </a:dk1>
      <a:lt1>
        <a:srgbClr val="FFFFFF"/>
      </a:lt1>
      <a:dk2>
        <a:srgbClr val="043444"/>
      </a:dk2>
      <a:lt2>
        <a:srgbClr val="F6E4C4"/>
      </a:lt2>
      <a:accent1>
        <a:srgbClr val="207295"/>
      </a:accent1>
      <a:accent2>
        <a:srgbClr val="003849"/>
      </a:accent2>
      <a:accent3>
        <a:srgbClr val="D79448"/>
      </a:accent3>
      <a:accent4>
        <a:srgbClr val="BB751C"/>
      </a:accent4>
      <a:accent5>
        <a:srgbClr val="CB372E"/>
      </a:accent5>
      <a:accent6>
        <a:srgbClr val="778630"/>
      </a:accent6>
      <a:hlink>
        <a:srgbClr val="7A8C20"/>
      </a:hlink>
      <a:folHlink>
        <a:srgbClr val="4A4C11"/>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2015_ICFPT_speaker_template" id="{1E805B47-29A3-5240-8252-296687DFCDD3}" vid="{50E78099-1EFC-5046-A3AC-C484EF6D7C1C}"/>
    </a:ext>
  </a:extLst>
</a:theme>
</file>

<file path=ppt/theme/theme13.xml><?xml version="1.0" encoding="utf-8"?>
<a:theme xmlns:a="http://schemas.openxmlformats.org/drawingml/2006/main" name="2_2015_fraud_speaker_template">
  <a:themeElements>
    <a:clrScheme name="Custom 1">
      <a:dk1>
        <a:srgbClr val="034763"/>
      </a:dk1>
      <a:lt1>
        <a:srgbClr val="FFFFFF"/>
      </a:lt1>
      <a:dk2>
        <a:srgbClr val="043444"/>
      </a:dk2>
      <a:lt2>
        <a:srgbClr val="F6E4C4"/>
      </a:lt2>
      <a:accent1>
        <a:srgbClr val="207295"/>
      </a:accent1>
      <a:accent2>
        <a:srgbClr val="003849"/>
      </a:accent2>
      <a:accent3>
        <a:srgbClr val="D79448"/>
      </a:accent3>
      <a:accent4>
        <a:srgbClr val="BB751C"/>
      </a:accent4>
      <a:accent5>
        <a:srgbClr val="CB372E"/>
      </a:accent5>
      <a:accent6>
        <a:srgbClr val="778630"/>
      </a:accent6>
      <a:hlink>
        <a:srgbClr val="7A8C20"/>
      </a:hlink>
      <a:folHlink>
        <a:srgbClr val="4A4C11"/>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2015_ICFPT_speaker_template" id="{1E805B47-29A3-5240-8252-296687DFCDD3}" vid="{50E78099-1EFC-5046-A3AC-C484EF6D7C1C}"/>
    </a:ext>
  </a:extLst>
</a:theme>
</file>

<file path=ppt/theme/theme14.xml><?xml version="1.0" encoding="utf-8"?>
<a:theme xmlns:a="http://schemas.openxmlformats.org/drawingml/2006/main" name="1_GAO Color Final with Flag">
  <a:themeElements>
    <a:clrScheme name="GAO Color Palette">
      <a:dk1>
        <a:srgbClr val="044F91"/>
      </a:dk1>
      <a:lt1>
        <a:sysClr val="window" lastClr="FFFFFF"/>
      </a:lt1>
      <a:dk2>
        <a:srgbClr val="044F91"/>
      </a:dk2>
      <a:lt2>
        <a:srgbClr val="FFFFFF"/>
      </a:lt2>
      <a:accent1>
        <a:srgbClr val="99CCFF"/>
      </a:accent1>
      <a:accent2>
        <a:srgbClr val="409993"/>
      </a:accent2>
      <a:accent3>
        <a:srgbClr val="330033"/>
      </a:accent3>
      <a:accent4>
        <a:srgbClr val="A71930"/>
      </a:accent4>
      <a:accent5>
        <a:srgbClr val="BB9115"/>
      </a:accent5>
      <a:accent6>
        <a:srgbClr val="129548"/>
      </a:accent6>
      <a:hlink>
        <a:srgbClr val="0000FF"/>
      </a:hlink>
      <a:folHlink>
        <a:srgbClr val="7030A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AO Color Final with Flag">
  <a:themeElements>
    <a:clrScheme name="GAO Color Palette">
      <a:dk1>
        <a:srgbClr val="044F91"/>
      </a:dk1>
      <a:lt1>
        <a:sysClr val="window" lastClr="FFFFFF"/>
      </a:lt1>
      <a:dk2>
        <a:srgbClr val="044F91"/>
      </a:dk2>
      <a:lt2>
        <a:srgbClr val="FFFFFF"/>
      </a:lt2>
      <a:accent1>
        <a:srgbClr val="99CCFF"/>
      </a:accent1>
      <a:accent2>
        <a:srgbClr val="409993"/>
      </a:accent2>
      <a:accent3>
        <a:srgbClr val="330033"/>
      </a:accent3>
      <a:accent4>
        <a:srgbClr val="A71930"/>
      </a:accent4>
      <a:accent5>
        <a:srgbClr val="BB9115"/>
      </a:accent5>
      <a:accent6>
        <a:srgbClr val="129548"/>
      </a:accent6>
      <a:hlink>
        <a:srgbClr val="0000FF"/>
      </a:hlink>
      <a:folHlink>
        <a:srgbClr val="7030A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GAO B&amp;W Preliminary with Flag">
  <a:themeElements>
    <a:clrScheme name="GAO Color Palette">
      <a:dk1>
        <a:srgbClr val="044F91"/>
      </a:dk1>
      <a:lt1>
        <a:sysClr val="window" lastClr="FFFFFF"/>
      </a:lt1>
      <a:dk2>
        <a:srgbClr val="044F91"/>
      </a:dk2>
      <a:lt2>
        <a:srgbClr val="FFFFFF"/>
      </a:lt2>
      <a:accent1>
        <a:srgbClr val="99CCFF"/>
      </a:accent1>
      <a:accent2>
        <a:srgbClr val="409993"/>
      </a:accent2>
      <a:accent3>
        <a:srgbClr val="330033"/>
      </a:accent3>
      <a:accent4>
        <a:srgbClr val="A71930"/>
      </a:accent4>
      <a:accent5>
        <a:srgbClr val="BB9115"/>
      </a:accent5>
      <a:accent6>
        <a:srgbClr val="129548"/>
      </a:accent6>
      <a:hlink>
        <a:srgbClr val="0000FF"/>
      </a:hlink>
      <a:folHlink>
        <a:srgbClr val="7030A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GAO B&amp;W Final with Flag">
  <a:themeElements>
    <a:clrScheme name="GAO Color Palette">
      <a:dk1>
        <a:srgbClr val="044F91"/>
      </a:dk1>
      <a:lt1>
        <a:sysClr val="window" lastClr="FFFFFF"/>
      </a:lt1>
      <a:dk2>
        <a:srgbClr val="044F91"/>
      </a:dk2>
      <a:lt2>
        <a:srgbClr val="FFFFFF"/>
      </a:lt2>
      <a:accent1>
        <a:srgbClr val="99CCFF"/>
      </a:accent1>
      <a:accent2>
        <a:srgbClr val="409993"/>
      </a:accent2>
      <a:accent3>
        <a:srgbClr val="330033"/>
      </a:accent3>
      <a:accent4>
        <a:srgbClr val="A71930"/>
      </a:accent4>
      <a:accent5>
        <a:srgbClr val="BB9115"/>
      </a:accent5>
      <a:accent6>
        <a:srgbClr val="129548"/>
      </a:accent6>
      <a:hlink>
        <a:srgbClr val="0000FF"/>
      </a:hlink>
      <a:folHlink>
        <a:srgbClr val="7030A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GAO Color Preliminary w/o Flag">
  <a:themeElements>
    <a:clrScheme name="GAO Color Palette">
      <a:dk1>
        <a:srgbClr val="044F91"/>
      </a:dk1>
      <a:lt1>
        <a:sysClr val="window" lastClr="FFFFFF"/>
      </a:lt1>
      <a:dk2>
        <a:srgbClr val="044F91"/>
      </a:dk2>
      <a:lt2>
        <a:srgbClr val="FFFFFF"/>
      </a:lt2>
      <a:accent1>
        <a:srgbClr val="99CCFF"/>
      </a:accent1>
      <a:accent2>
        <a:srgbClr val="409993"/>
      </a:accent2>
      <a:accent3>
        <a:srgbClr val="330033"/>
      </a:accent3>
      <a:accent4>
        <a:srgbClr val="A71930"/>
      </a:accent4>
      <a:accent5>
        <a:srgbClr val="BB9115"/>
      </a:accent5>
      <a:accent6>
        <a:srgbClr val="129548"/>
      </a:accent6>
      <a:hlink>
        <a:srgbClr val="0000FF"/>
      </a:hlink>
      <a:folHlink>
        <a:srgbClr val="7030A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GAO Color Final w/o Flag">
  <a:themeElements>
    <a:clrScheme name="GAO Color Palette">
      <a:dk1>
        <a:srgbClr val="044F91"/>
      </a:dk1>
      <a:lt1>
        <a:sysClr val="window" lastClr="FFFFFF"/>
      </a:lt1>
      <a:dk2>
        <a:srgbClr val="044F91"/>
      </a:dk2>
      <a:lt2>
        <a:srgbClr val="FFFFFF"/>
      </a:lt2>
      <a:accent1>
        <a:srgbClr val="99CCFF"/>
      </a:accent1>
      <a:accent2>
        <a:srgbClr val="409993"/>
      </a:accent2>
      <a:accent3>
        <a:srgbClr val="330033"/>
      </a:accent3>
      <a:accent4>
        <a:srgbClr val="A71930"/>
      </a:accent4>
      <a:accent5>
        <a:srgbClr val="BB9115"/>
      </a:accent5>
      <a:accent6>
        <a:srgbClr val="129548"/>
      </a:accent6>
      <a:hlink>
        <a:srgbClr val="0000FF"/>
      </a:hlink>
      <a:folHlink>
        <a:srgbClr val="7030A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GAO B&amp;W Preliminary w/o Flag">
  <a:themeElements>
    <a:clrScheme name="GAO Color Palette">
      <a:dk1>
        <a:srgbClr val="044F91"/>
      </a:dk1>
      <a:lt1>
        <a:sysClr val="window" lastClr="FFFFFF"/>
      </a:lt1>
      <a:dk2>
        <a:srgbClr val="044F91"/>
      </a:dk2>
      <a:lt2>
        <a:srgbClr val="FFFFFF"/>
      </a:lt2>
      <a:accent1>
        <a:srgbClr val="99CCFF"/>
      </a:accent1>
      <a:accent2>
        <a:srgbClr val="409993"/>
      </a:accent2>
      <a:accent3>
        <a:srgbClr val="330033"/>
      </a:accent3>
      <a:accent4>
        <a:srgbClr val="A71930"/>
      </a:accent4>
      <a:accent5>
        <a:srgbClr val="BB9115"/>
      </a:accent5>
      <a:accent6>
        <a:srgbClr val="129548"/>
      </a:accent6>
      <a:hlink>
        <a:srgbClr val="0000FF"/>
      </a:hlink>
      <a:folHlink>
        <a:srgbClr val="7030A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GAO B&amp;W Final w/o Flag">
  <a:themeElements>
    <a:clrScheme name="GAO Color Palette">
      <a:dk1>
        <a:srgbClr val="044F91"/>
      </a:dk1>
      <a:lt1>
        <a:sysClr val="window" lastClr="FFFFFF"/>
      </a:lt1>
      <a:dk2>
        <a:srgbClr val="044F91"/>
      </a:dk2>
      <a:lt2>
        <a:srgbClr val="FFFFFF"/>
      </a:lt2>
      <a:accent1>
        <a:srgbClr val="99CCFF"/>
      </a:accent1>
      <a:accent2>
        <a:srgbClr val="409993"/>
      </a:accent2>
      <a:accent3>
        <a:srgbClr val="330033"/>
      </a:accent3>
      <a:accent4>
        <a:srgbClr val="A71930"/>
      </a:accent4>
      <a:accent5>
        <a:srgbClr val="BB9115"/>
      </a:accent5>
      <a:accent6>
        <a:srgbClr val="129548"/>
      </a:accent6>
      <a:hlink>
        <a:srgbClr val="0000FF"/>
      </a:hlink>
      <a:folHlink>
        <a:srgbClr val="7030A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Medi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GAO_Combined_Templates</Template>
  <TotalTime>2580</TotalTime>
  <Words>3207</Words>
  <Application>Microsoft Office PowerPoint</Application>
  <PresentationFormat>Custom</PresentationFormat>
  <Paragraphs>541</Paragraphs>
  <Slides>40</Slides>
  <Notes>38</Notes>
  <HiddenSlides>0</HiddenSlides>
  <MMClips>0</MMClips>
  <ScaleCrop>false</ScaleCrop>
  <HeadingPairs>
    <vt:vector size="4" baseType="variant">
      <vt:variant>
        <vt:lpstr>Theme</vt:lpstr>
      </vt:variant>
      <vt:variant>
        <vt:i4>15</vt:i4>
      </vt:variant>
      <vt:variant>
        <vt:lpstr>Slide Titles</vt:lpstr>
      </vt:variant>
      <vt:variant>
        <vt:i4>40</vt:i4>
      </vt:variant>
    </vt:vector>
  </HeadingPairs>
  <TitlesOfParts>
    <vt:vector size="55" baseType="lpstr">
      <vt:lpstr>GAO_Combined_Templates</vt:lpstr>
      <vt:lpstr>GAO Color Final with Flag</vt:lpstr>
      <vt:lpstr>GAO B&amp;W Preliminary with Flag</vt:lpstr>
      <vt:lpstr>GAO B&amp;W Final with Flag</vt:lpstr>
      <vt:lpstr>GAO Color Preliminary w/o Flag</vt:lpstr>
      <vt:lpstr>GAO Color Final w/o Flag</vt:lpstr>
      <vt:lpstr>GAO B&amp;W Preliminary w/o Flag</vt:lpstr>
      <vt:lpstr>GAO B&amp;W Final w/o Flag</vt:lpstr>
      <vt:lpstr>Median</vt:lpstr>
      <vt:lpstr>Office Theme</vt:lpstr>
      <vt:lpstr>2015_fraud_speaker_template</vt:lpstr>
      <vt:lpstr>1_2015_fraud_speaker_template</vt:lpstr>
      <vt:lpstr>2_2015_fraud_speaker_template</vt:lpstr>
      <vt:lpstr>1_GAO Color Final with Flag</vt:lpstr>
      <vt:lpstr>1_Office Theme</vt:lpstr>
      <vt:lpstr>IMPROPER PAYMENTS:      Emerging Strategies in Federal Financial Management   MAY 9, 2016  </vt:lpstr>
      <vt:lpstr>Speakers</vt:lpstr>
      <vt:lpstr>Improper Payments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Risk Assessments May Not Accurately Assess Risks (continued)</vt:lpstr>
      <vt:lpstr>PowerPoint Presentation</vt:lpstr>
      <vt:lpstr>PowerPoint Presentation</vt:lpstr>
      <vt:lpstr>PowerPoint Presentation</vt:lpstr>
      <vt:lpstr>Improper Payment Oversight in the Federal Government </vt:lpstr>
      <vt:lpstr>Gloria L. Jarmon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Questions</vt:lpstr>
      <vt:lpstr>PowerPoint Presentation</vt:lpstr>
      <vt:lpstr>PowerPoint Presentation</vt:lpstr>
      <vt:lpstr> Overview </vt:lpstr>
      <vt:lpstr> OMB Designated 16 Federal Programs as “HIGH ERROR” </vt:lpstr>
      <vt:lpstr>PowerPoint Presentation</vt:lpstr>
      <vt:lpstr>56% of households had rental  calculation errors in 2000</vt:lpstr>
      <vt:lpstr>PD&amp;R Study</vt:lpstr>
      <vt:lpstr>GAO RISK ASSESSMENT</vt:lpstr>
      <vt:lpstr>Progress to Reduce Improper  Rental Payments</vt:lpstr>
      <vt:lpstr>Rental Housing Integrity Improvement Project </vt:lpstr>
      <vt:lpstr>Enterprise Income Verification</vt:lpstr>
      <vt:lpstr>PowerPoint Presentation</vt:lpstr>
      <vt:lpstr>Current Status</vt:lpstr>
      <vt:lpstr>PowerPoint Presentation</vt:lpstr>
    </vt:vector>
  </TitlesOfParts>
  <Company>GAO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 Babb</dc:creator>
  <cp:lastModifiedBy>Debra Hoffman</cp:lastModifiedBy>
  <cp:revision>278</cp:revision>
  <cp:lastPrinted>2016-04-26T16:13:58Z</cp:lastPrinted>
  <dcterms:created xsi:type="dcterms:W3CDTF">2013-09-09T22:02:35Z</dcterms:created>
  <dcterms:modified xsi:type="dcterms:W3CDTF">2016-05-05T23:45:05Z</dcterms:modified>
</cp:coreProperties>
</file>