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aleway"/>
      <p:regular r:id="rId21"/>
      <p:bold r:id="rId22"/>
      <p:italic r:id="rId23"/>
      <p:boldItalic r:id="rId24"/>
    </p:embeddedFont>
    <p:embeddedFont>
      <p:font typeface="Lato"/>
      <p:regular r:id="rId25"/>
      <p:bold r:id="rId26"/>
      <p:italic r:id="rId27"/>
      <p:boldItalic r:id="rId28"/>
    </p:embeddedFont>
    <p:embeddedFont>
      <p:font typeface="Helvetica Neue"/>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27">
          <p15:clr>
            <a:srgbClr val="A4A3A4"/>
          </p15:clr>
        </p15:guide>
        <p15:guide id="3" orient="horz" pos="194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27"/>
        <p:guide pos="1940"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aleway-bold.fntdata"/><Relationship Id="rId21" Type="http://schemas.openxmlformats.org/officeDocument/2006/relationships/font" Target="fonts/Raleway-regular.fntdata"/><Relationship Id="rId24" Type="http://schemas.openxmlformats.org/officeDocument/2006/relationships/font" Target="fonts/Raleway-boldItalic.fntdata"/><Relationship Id="rId23" Type="http://schemas.openxmlformats.org/officeDocument/2006/relationships/font" Target="fonts/Raleway-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HelveticaNeue-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HelveticaNeue-italic.fntdata"/><Relationship Id="rId30" Type="http://schemas.openxmlformats.org/officeDocument/2006/relationships/font" Target="fonts/HelveticaNeue-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HelveticaNeue-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2" name="Google Shape;16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9" name="Shape 299"/>
        <p:cNvGrpSpPr/>
        <p:nvPr/>
      </p:nvGrpSpPr>
      <p:grpSpPr>
        <a:xfrm>
          <a:off x="0" y="0"/>
          <a:ext cx="0" cy="0"/>
          <a:chOff x="0" y="0"/>
          <a:chExt cx="0" cy="0"/>
        </a:xfrm>
      </p:grpSpPr>
      <p:sp>
        <p:nvSpPr>
          <p:cNvPr id="300" name="Google Shape;300;g5ca31585d2_1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1" name="Google Shape;301;g5ca31585d2_1_10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3" name="Shape 323"/>
        <p:cNvGrpSpPr/>
        <p:nvPr/>
      </p:nvGrpSpPr>
      <p:grpSpPr>
        <a:xfrm>
          <a:off x="0" y="0"/>
          <a:ext cx="0" cy="0"/>
          <a:chOff x="0" y="0"/>
          <a:chExt cx="0" cy="0"/>
        </a:xfrm>
      </p:grpSpPr>
      <p:sp>
        <p:nvSpPr>
          <p:cNvPr id="324" name="Google Shape;324;g5ca31585d2_1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5" name="Google Shape;325;g5ca31585d2_1_1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9" name="Shape 349"/>
        <p:cNvGrpSpPr/>
        <p:nvPr/>
      </p:nvGrpSpPr>
      <p:grpSpPr>
        <a:xfrm>
          <a:off x="0" y="0"/>
          <a:ext cx="0" cy="0"/>
          <a:chOff x="0" y="0"/>
          <a:chExt cx="0" cy="0"/>
        </a:xfrm>
      </p:grpSpPr>
      <p:sp>
        <p:nvSpPr>
          <p:cNvPr id="350" name="Google Shape;350;g5ca31585d2_1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1" name="Google Shape;351;g5ca31585d2_1_1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The public repos don’t have to be just at the team level, they can get down to the team or even project level. For example, each CoE agency partner can have a separate public repo for each CoE. It’s the use of a singular Google Form for intake purposes that allows the TTS MPP team to keep themselves organized internally.</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0" name="Shape 470"/>
        <p:cNvGrpSpPr/>
        <p:nvPr/>
      </p:nvGrpSpPr>
      <p:grpSpPr>
        <a:xfrm>
          <a:off x="0" y="0"/>
          <a:ext cx="0" cy="0"/>
          <a:chOff x="0" y="0"/>
          <a:chExt cx="0" cy="0"/>
        </a:xfrm>
      </p:grpSpPr>
      <p:sp>
        <p:nvSpPr>
          <p:cNvPr id="471" name="Google Shape;471;g5ca31585d2_1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2" name="Google Shape;472;g5ca31585d2_1_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3" name="Shape 483"/>
        <p:cNvGrpSpPr/>
        <p:nvPr/>
      </p:nvGrpSpPr>
      <p:grpSpPr>
        <a:xfrm>
          <a:off x="0" y="0"/>
          <a:ext cx="0" cy="0"/>
          <a:chOff x="0" y="0"/>
          <a:chExt cx="0" cy="0"/>
        </a:xfrm>
      </p:grpSpPr>
      <p:sp>
        <p:nvSpPr>
          <p:cNvPr id="484" name="Google Shape;484;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5" name="Google Shape;485;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Note that that CoE MPP process (prototype) description says it is the repo for </a:t>
            </a:r>
            <a:r>
              <a:rPr i="1" lang="en-GB"/>
              <a:t>a</a:t>
            </a:r>
            <a:r>
              <a:rPr lang="en-GB"/>
              <a:t> CoE MPP, not </a:t>
            </a:r>
            <a:r>
              <a:rPr i="1" lang="en-GB"/>
              <a:t>the</a:t>
            </a:r>
            <a:r>
              <a:rPr lang="en-GB"/>
              <a:t> CoE MPP. Remember: this process should be repeatable and utilized by as many project teams necessary with one central repository of all the information gathered from each of those project teams.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8" name="Shape 498"/>
        <p:cNvGrpSpPr/>
        <p:nvPr/>
      </p:nvGrpSpPr>
      <p:grpSpPr>
        <a:xfrm>
          <a:off x="0" y="0"/>
          <a:ext cx="0" cy="0"/>
          <a:chOff x="0" y="0"/>
          <a:chExt cx="0" cy="0"/>
        </a:xfrm>
      </p:grpSpPr>
      <p:sp>
        <p:nvSpPr>
          <p:cNvPr id="499" name="Google Shape;499;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0" name="Google Shape;500;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3" name="Google Shape;173;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6" name="Google Shape;186;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9" name="Google Shape;199;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g5ca31585d2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5" name="Google Shape;215;g5ca31585d2_1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1" name="Google Shape;23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Each Acquisition shop has its own set of rules, which adapt and change based on who is managing the work (PM), who is overseeing the buys (CO/KO/1102), how finances are worked (their Finance team and ours), and agreements that need to be put in place before anything can begin (their OGC and ours). In the past, and presently, these factors have driven up PALT times and created fatigue on the project teams for accomplishing work in an agile way.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Google Shape;257;g5ca31585d2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8" name="Google Shape;258;g5ca31585d2_1_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Google Shape;272;g5ca31585d2_1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3" name="Google Shape;273;g5ca31585d2_1_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Using the new $10k limit, we can allow teams to actively participate in the procurement process. Through the use of the CoE MPP, their needs are met quickly while adhering to Agile principles throughout, ensuring the procurement process itself grows and iterates alongside the project team’s needs.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Google Shape;287;g5ca31585d2_1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8" name="Google Shape;288;g5ca31585d2_1_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 name="Google Shape;14;p2"/>
          <p:cNvSpPr txBox="1"/>
          <p:nvPr>
            <p:ph type="ctrTitle"/>
          </p:nvPr>
        </p:nvSpPr>
        <p:spPr>
          <a:xfrm>
            <a:off x="729450" y="1322450"/>
            <a:ext cx="7688100" cy="1664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4200"/>
              <a:buNone/>
              <a:defRPr sz="4200">
                <a:solidFill>
                  <a:schemeClr val="dk2"/>
                </a:solidFill>
              </a:defRPr>
            </a:lvl1pPr>
            <a:lvl2pPr lvl="1" algn="l">
              <a:lnSpc>
                <a:spcPct val="100000"/>
              </a:lnSpc>
              <a:spcBef>
                <a:spcPts val="0"/>
              </a:spcBef>
              <a:spcAft>
                <a:spcPts val="0"/>
              </a:spcAft>
              <a:buClr>
                <a:schemeClr val="dk2"/>
              </a:buClr>
              <a:buSzPts val="4200"/>
              <a:buNone/>
              <a:defRPr sz="4200">
                <a:solidFill>
                  <a:schemeClr val="dk2"/>
                </a:solidFill>
              </a:defRPr>
            </a:lvl2pPr>
            <a:lvl3pPr lvl="2" algn="l">
              <a:lnSpc>
                <a:spcPct val="100000"/>
              </a:lnSpc>
              <a:spcBef>
                <a:spcPts val="0"/>
              </a:spcBef>
              <a:spcAft>
                <a:spcPts val="0"/>
              </a:spcAft>
              <a:buClr>
                <a:schemeClr val="dk2"/>
              </a:buClr>
              <a:buSzPts val="4200"/>
              <a:buNone/>
              <a:defRPr sz="4200">
                <a:solidFill>
                  <a:schemeClr val="dk2"/>
                </a:solidFill>
              </a:defRPr>
            </a:lvl3pPr>
            <a:lvl4pPr lvl="3" algn="l">
              <a:lnSpc>
                <a:spcPct val="100000"/>
              </a:lnSpc>
              <a:spcBef>
                <a:spcPts val="0"/>
              </a:spcBef>
              <a:spcAft>
                <a:spcPts val="0"/>
              </a:spcAft>
              <a:buClr>
                <a:schemeClr val="dk2"/>
              </a:buClr>
              <a:buSzPts val="4200"/>
              <a:buNone/>
              <a:defRPr sz="4200">
                <a:solidFill>
                  <a:schemeClr val="dk2"/>
                </a:solidFill>
              </a:defRPr>
            </a:lvl4pPr>
            <a:lvl5pPr lvl="4" algn="l">
              <a:lnSpc>
                <a:spcPct val="100000"/>
              </a:lnSpc>
              <a:spcBef>
                <a:spcPts val="0"/>
              </a:spcBef>
              <a:spcAft>
                <a:spcPts val="0"/>
              </a:spcAft>
              <a:buClr>
                <a:schemeClr val="dk2"/>
              </a:buClr>
              <a:buSzPts val="4200"/>
              <a:buNone/>
              <a:defRPr sz="4200">
                <a:solidFill>
                  <a:schemeClr val="dk2"/>
                </a:solidFill>
              </a:defRPr>
            </a:lvl5pPr>
            <a:lvl6pPr lvl="5" algn="l">
              <a:lnSpc>
                <a:spcPct val="100000"/>
              </a:lnSpc>
              <a:spcBef>
                <a:spcPts val="0"/>
              </a:spcBef>
              <a:spcAft>
                <a:spcPts val="0"/>
              </a:spcAft>
              <a:buClr>
                <a:schemeClr val="dk2"/>
              </a:buClr>
              <a:buSzPts val="4200"/>
              <a:buNone/>
              <a:defRPr sz="4200">
                <a:solidFill>
                  <a:schemeClr val="dk2"/>
                </a:solidFill>
              </a:defRPr>
            </a:lvl6pPr>
            <a:lvl7pPr lvl="6" algn="l">
              <a:lnSpc>
                <a:spcPct val="100000"/>
              </a:lnSpc>
              <a:spcBef>
                <a:spcPts val="0"/>
              </a:spcBef>
              <a:spcAft>
                <a:spcPts val="0"/>
              </a:spcAft>
              <a:buClr>
                <a:schemeClr val="dk2"/>
              </a:buClr>
              <a:buSzPts val="4200"/>
              <a:buNone/>
              <a:defRPr sz="4200">
                <a:solidFill>
                  <a:schemeClr val="dk2"/>
                </a:solidFill>
              </a:defRPr>
            </a:lvl7pPr>
            <a:lvl8pPr lvl="7" algn="l">
              <a:lnSpc>
                <a:spcPct val="100000"/>
              </a:lnSpc>
              <a:spcBef>
                <a:spcPts val="0"/>
              </a:spcBef>
              <a:spcAft>
                <a:spcPts val="0"/>
              </a:spcAft>
              <a:buClr>
                <a:schemeClr val="dk2"/>
              </a:buClr>
              <a:buSzPts val="4200"/>
              <a:buNone/>
              <a:defRPr sz="4200">
                <a:solidFill>
                  <a:schemeClr val="dk2"/>
                </a:solidFill>
              </a:defRPr>
            </a:lvl8pPr>
            <a:lvl9pPr lvl="8" algn="l">
              <a:lnSpc>
                <a:spcPct val="100000"/>
              </a:lnSpc>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6" name="Shape 96"/>
        <p:cNvGrpSpPr/>
        <p:nvPr/>
      </p:nvGrpSpPr>
      <p:grpSpPr>
        <a:xfrm>
          <a:off x="0" y="0"/>
          <a:ext cx="0" cy="0"/>
          <a:chOff x="0" y="0"/>
          <a:chExt cx="0" cy="0"/>
        </a:xfrm>
      </p:grpSpPr>
      <p:sp>
        <p:nvSpPr>
          <p:cNvPr id="97" name="Google Shape;97;p11"/>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8" name="Google Shape;98;p11"/>
          <p:cNvGrpSpPr/>
          <p:nvPr/>
        </p:nvGrpSpPr>
        <p:grpSpPr>
          <a:xfrm>
            <a:off x="830392" y="1191256"/>
            <a:ext cx="745763" cy="45826"/>
            <a:chOff x="4580561" y="2589004"/>
            <a:chExt cx="1064464" cy="25200"/>
          </a:xfrm>
        </p:grpSpPr>
        <p:sp>
          <p:nvSpPr>
            <p:cNvPr id="99" name="Google Shape;99;p11"/>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1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1" name="Google Shape;101;p11"/>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102" name="Google Shape;102;p11"/>
          <p:cNvSpPr txBox="1"/>
          <p:nvPr>
            <p:ph idx="1" type="body"/>
          </p:nvPr>
        </p:nvSpPr>
        <p:spPr>
          <a:xfrm>
            <a:off x="729325" y="2078875"/>
            <a:ext cx="3774300" cy="22611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03" name="Google Shape;103;p11"/>
          <p:cNvSpPr txBox="1"/>
          <p:nvPr>
            <p:ph idx="2" type="body"/>
          </p:nvPr>
        </p:nvSpPr>
        <p:spPr>
          <a:xfrm>
            <a:off x="4643604" y="2078875"/>
            <a:ext cx="3774300" cy="22611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04" name="Google Shape;104;p1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
        <p:nvSpPr>
          <p:cNvPr id="105" name="Google Shape;105;p11"/>
          <p:cNvSpPr/>
          <p:nvPr/>
        </p:nvSpPr>
        <p:spPr>
          <a:xfrm>
            <a:off x="8280450" y="0"/>
            <a:ext cx="863400" cy="4542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06" name="Google Shape;106;p11"/>
          <p:cNvCxnSpPr/>
          <p:nvPr/>
        </p:nvCxnSpPr>
        <p:spPr>
          <a:xfrm>
            <a:off x="8598817" y="216350"/>
            <a:ext cx="216300" cy="0"/>
          </a:xfrm>
          <a:prstGeom prst="straightConnector1">
            <a:avLst/>
          </a:prstGeom>
          <a:noFill/>
          <a:ln cap="flat" cmpd="sng" w="9525">
            <a:solidFill>
              <a:srgbClr val="B7B7B7"/>
            </a:solidFill>
            <a:prstDash val="solid"/>
            <a:round/>
            <a:headEnd len="sm" w="sm" type="none"/>
            <a:tailEnd len="sm" w="sm" type="none"/>
          </a:ln>
        </p:spPr>
      </p:cxnSp>
      <p:cxnSp>
        <p:nvCxnSpPr>
          <p:cNvPr id="107" name="Google Shape;107;p11"/>
          <p:cNvCxnSpPr/>
          <p:nvPr/>
        </p:nvCxnSpPr>
        <p:spPr>
          <a:xfrm>
            <a:off x="8598817" y="250138"/>
            <a:ext cx="216300" cy="0"/>
          </a:xfrm>
          <a:prstGeom prst="straightConnector1">
            <a:avLst/>
          </a:prstGeom>
          <a:noFill/>
          <a:ln cap="flat" cmpd="sng" w="9525">
            <a:solidFill>
              <a:srgbClr val="B7B7B7"/>
            </a:solidFill>
            <a:prstDash val="solid"/>
            <a:round/>
            <a:headEnd len="sm" w="sm" type="none"/>
            <a:tailEnd len="sm" w="sm" type="none"/>
          </a:ln>
        </p:spPr>
      </p:cxnSp>
      <p:cxnSp>
        <p:nvCxnSpPr>
          <p:cNvPr id="108" name="Google Shape;108;p11"/>
          <p:cNvCxnSpPr/>
          <p:nvPr/>
        </p:nvCxnSpPr>
        <p:spPr>
          <a:xfrm>
            <a:off x="8598817" y="283925"/>
            <a:ext cx="216300" cy="0"/>
          </a:xfrm>
          <a:prstGeom prst="straightConnector1">
            <a:avLst/>
          </a:prstGeom>
          <a:noFill/>
          <a:ln cap="flat" cmpd="sng" w="9525">
            <a:solidFill>
              <a:srgbClr val="B7B7B7"/>
            </a:solidFill>
            <a:prstDash val="solid"/>
            <a:round/>
            <a:headEnd len="sm" w="sm" type="none"/>
            <a:tailEnd len="sm" w="sm" type="none"/>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109" name="Shape 109"/>
        <p:cNvGrpSpPr/>
        <p:nvPr/>
      </p:nvGrpSpPr>
      <p:grpSpPr>
        <a:xfrm>
          <a:off x="0" y="0"/>
          <a:ext cx="0" cy="0"/>
          <a:chOff x="0" y="0"/>
          <a:chExt cx="0" cy="0"/>
        </a:xfrm>
      </p:grpSpPr>
      <p:grpSp>
        <p:nvGrpSpPr>
          <p:cNvPr id="110" name="Google Shape;110;p12"/>
          <p:cNvGrpSpPr/>
          <p:nvPr/>
        </p:nvGrpSpPr>
        <p:grpSpPr>
          <a:xfrm>
            <a:off x="830392" y="4169130"/>
            <a:ext cx="745763" cy="45826"/>
            <a:chOff x="4580561" y="2589004"/>
            <a:chExt cx="1064464" cy="25200"/>
          </a:xfrm>
        </p:grpSpPr>
        <p:sp>
          <p:nvSpPr>
            <p:cNvPr id="111" name="Google Shape;111;p12"/>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12"/>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3" name="Google Shape;113;p12"/>
          <p:cNvSpPr txBox="1"/>
          <p:nvPr>
            <p:ph type="title"/>
          </p:nvPr>
        </p:nvSpPr>
        <p:spPr>
          <a:xfrm>
            <a:off x="729450" y="864300"/>
            <a:ext cx="7021200" cy="2985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114" name="Google Shape;114;p12"/>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
        <p:nvSpPr>
          <p:cNvPr id="115" name="Google Shape;115;p12"/>
          <p:cNvSpPr/>
          <p:nvPr/>
        </p:nvSpPr>
        <p:spPr>
          <a:xfrm>
            <a:off x="8280450" y="0"/>
            <a:ext cx="863400" cy="454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16" name="Google Shape;116;p12"/>
          <p:cNvCxnSpPr/>
          <p:nvPr/>
        </p:nvCxnSpPr>
        <p:spPr>
          <a:xfrm>
            <a:off x="8598817" y="216350"/>
            <a:ext cx="216300" cy="0"/>
          </a:xfrm>
          <a:prstGeom prst="straightConnector1">
            <a:avLst/>
          </a:prstGeom>
          <a:noFill/>
          <a:ln cap="flat" cmpd="sng" w="9525">
            <a:solidFill>
              <a:schemeClr val="lt2"/>
            </a:solidFill>
            <a:prstDash val="solid"/>
            <a:round/>
            <a:headEnd len="sm" w="sm" type="none"/>
            <a:tailEnd len="sm" w="sm" type="none"/>
          </a:ln>
        </p:spPr>
      </p:cxnSp>
      <p:cxnSp>
        <p:nvCxnSpPr>
          <p:cNvPr id="117" name="Google Shape;117;p12"/>
          <p:cNvCxnSpPr/>
          <p:nvPr/>
        </p:nvCxnSpPr>
        <p:spPr>
          <a:xfrm>
            <a:off x="8598817" y="250138"/>
            <a:ext cx="216300" cy="0"/>
          </a:xfrm>
          <a:prstGeom prst="straightConnector1">
            <a:avLst/>
          </a:prstGeom>
          <a:noFill/>
          <a:ln cap="flat" cmpd="sng" w="9525">
            <a:solidFill>
              <a:schemeClr val="lt2"/>
            </a:solidFill>
            <a:prstDash val="solid"/>
            <a:round/>
            <a:headEnd len="sm" w="sm" type="none"/>
            <a:tailEnd len="sm" w="sm" type="none"/>
          </a:ln>
        </p:spPr>
      </p:cxnSp>
      <p:cxnSp>
        <p:nvCxnSpPr>
          <p:cNvPr id="118" name="Google Shape;118;p12"/>
          <p:cNvCxnSpPr/>
          <p:nvPr/>
        </p:nvCxnSpPr>
        <p:spPr>
          <a:xfrm>
            <a:off x="8598817" y="283925"/>
            <a:ext cx="216300" cy="0"/>
          </a:xfrm>
          <a:prstGeom prst="straightConnector1">
            <a:avLst/>
          </a:prstGeom>
          <a:noFill/>
          <a:ln cap="flat" cmpd="sng" w="9525">
            <a:solidFill>
              <a:schemeClr val="lt2"/>
            </a:solidFill>
            <a:prstDash val="solid"/>
            <a:round/>
            <a:headEnd len="sm" w="sm" type="none"/>
            <a:tailEnd len="sm" w="sm" type="none"/>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19" name="Shape 119"/>
        <p:cNvGrpSpPr/>
        <p:nvPr/>
      </p:nvGrpSpPr>
      <p:grpSpPr>
        <a:xfrm>
          <a:off x="0" y="0"/>
          <a:ext cx="0" cy="0"/>
          <a:chOff x="0" y="0"/>
          <a:chExt cx="0" cy="0"/>
        </a:xfrm>
      </p:grpSpPr>
      <p:sp>
        <p:nvSpPr>
          <p:cNvPr id="120" name="Google Shape;120;p13"/>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1" name="Google Shape;121;p13"/>
          <p:cNvGrpSpPr/>
          <p:nvPr/>
        </p:nvGrpSpPr>
        <p:grpSpPr>
          <a:xfrm>
            <a:off x="830392" y="1191256"/>
            <a:ext cx="745763" cy="45826"/>
            <a:chOff x="4580561" y="2589004"/>
            <a:chExt cx="1064464" cy="25200"/>
          </a:xfrm>
        </p:grpSpPr>
        <p:sp>
          <p:nvSpPr>
            <p:cNvPr id="122" name="Google Shape;122;p13"/>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13"/>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4" name="Google Shape;124;p13"/>
          <p:cNvSpPr txBox="1"/>
          <p:nvPr>
            <p:ph type="title"/>
          </p:nvPr>
        </p:nvSpPr>
        <p:spPr>
          <a:xfrm>
            <a:off x="730000" y="1318650"/>
            <a:ext cx="3300900" cy="1687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125" name="Google Shape;125;p13"/>
          <p:cNvSpPr txBox="1"/>
          <p:nvPr>
            <p:ph idx="1" type="subTitle"/>
          </p:nvPr>
        </p:nvSpPr>
        <p:spPr>
          <a:xfrm>
            <a:off x="724950" y="3161525"/>
            <a:ext cx="3300900" cy="759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126" name="Google Shape;126;p13"/>
          <p:cNvSpPr txBox="1"/>
          <p:nvPr>
            <p:ph idx="2" type="body"/>
          </p:nvPr>
        </p:nvSpPr>
        <p:spPr>
          <a:xfrm>
            <a:off x="5174225" y="1352625"/>
            <a:ext cx="3374400" cy="30255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27" name="Google Shape;127;p1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
        <p:nvSpPr>
          <p:cNvPr id="128" name="Google Shape;128;p13"/>
          <p:cNvSpPr/>
          <p:nvPr/>
        </p:nvSpPr>
        <p:spPr>
          <a:xfrm>
            <a:off x="8280450" y="0"/>
            <a:ext cx="863400" cy="454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29" name="Google Shape;129;p13"/>
          <p:cNvCxnSpPr/>
          <p:nvPr/>
        </p:nvCxnSpPr>
        <p:spPr>
          <a:xfrm>
            <a:off x="8598817" y="216350"/>
            <a:ext cx="216300" cy="0"/>
          </a:xfrm>
          <a:prstGeom prst="straightConnector1">
            <a:avLst/>
          </a:prstGeom>
          <a:noFill/>
          <a:ln cap="flat" cmpd="sng" w="9525">
            <a:solidFill>
              <a:srgbClr val="B7B7B7"/>
            </a:solidFill>
            <a:prstDash val="solid"/>
            <a:round/>
            <a:headEnd len="sm" w="sm" type="none"/>
            <a:tailEnd len="sm" w="sm" type="none"/>
          </a:ln>
        </p:spPr>
      </p:cxnSp>
      <p:cxnSp>
        <p:nvCxnSpPr>
          <p:cNvPr id="130" name="Google Shape;130;p13"/>
          <p:cNvCxnSpPr/>
          <p:nvPr/>
        </p:nvCxnSpPr>
        <p:spPr>
          <a:xfrm>
            <a:off x="8598817" y="250138"/>
            <a:ext cx="216300" cy="0"/>
          </a:xfrm>
          <a:prstGeom prst="straightConnector1">
            <a:avLst/>
          </a:prstGeom>
          <a:noFill/>
          <a:ln cap="flat" cmpd="sng" w="9525">
            <a:solidFill>
              <a:srgbClr val="B7B7B7"/>
            </a:solidFill>
            <a:prstDash val="solid"/>
            <a:round/>
            <a:headEnd len="sm" w="sm" type="none"/>
            <a:tailEnd len="sm" w="sm" type="none"/>
          </a:ln>
        </p:spPr>
      </p:cxnSp>
      <p:cxnSp>
        <p:nvCxnSpPr>
          <p:cNvPr id="131" name="Google Shape;131;p13"/>
          <p:cNvCxnSpPr/>
          <p:nvPr/>
        </p:nvCxnSpPr>
        <p:spPr>
          <a:xfrm>
            <a:off x="8598817" y="283925"/>
            <a:ext cx="216300" cy="0"/>
          </a:xfrm>
          <a:prstGeom prst="straightConnector1">
            <a:avLst/>
          </a:prstGeom>
          <a:noFill/>
          <a:ln cap="flat" cmpd="sng" w="9525">
            <a:solidFill>
              <a:srgbClr val="B7B7B7"/>
            </a:solidFill>
            <a:prstDash val="solid"/>
            <a:round/>
            <a:headEnd len="sm" w="sm" type="none"/>
            <a:tailEnd len="sm" w="sm"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32" name="Shape 132"/>
        <p:cNvGrpSpPr/>
        <p:nvPr/>
      </p:nvGrpSpPr>
      <p:grpSpPr>
        <a:xfrm>
          <a:off x="0" y="0"/>
          <a:ext cx="0" cy="0"/>
          <a:chOff x="0" y="0"/>
          <a:chExt cx="0" cy="0"/>
        </a:xfrm>
      </p:grpSpPr>
      <p:sp>
        <p:nvSpPr>
          <p:cNvPr id="133" name="Google Shape;133;p14"/>
          <p:cNvSpPr txBox="1"/>
          <p:nvPr>
            <p:ph idx="1" type="body"/>
          </p:nvPr>
        </p:nvSpPr>
        <p:spPr>
          <a:xfrm>
            <a:off x="724950" y="4372551"/>
            <a:ext cx="7697400" cy="4605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300"/>
              <a:buNone/>
              <a:defRPr/>
            </a:lvl1pPr>
          </a:lstStyle>
          <a:p/>
        </p:txBody>
      </p:sp>
      <p:sp>
        <p:nvSpPr>
          <p:cNvPr id="134" name="Google Shape;134;p14"/>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
        <p:nvSpPr>
          <p:cNvPr id="135" name="Google Shape;135;p14"/>
          <p:cNvSpPr/>
          <p:nvPr/>
        </p:nvSpPr>
        <p:spPr>
          <a:xfrm>
            <a:off x="8280450" y="0"/>
            <a:ext cx="863400" cy="4542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36" name="Google Shape;136;p14"/>
          <p:cNvCxnSpPr/>
          <p:nvPr/>
        </p:nvCxnSpPr>
        <p:spPr>
          <a:xfrm>
            <a:off x="8598817" y="216350"/>
            <a:ext cx="216300" cy="0"/>
          </a:xfrm>
          <a:prstGeom prst="straightConnector1">
            <a:avLst/>
          </a:prstGeom>
          <a:noFill/>
          <a:ln cap="flat" cmpd="sng" w="9525">
            <a:solidFill>
              <a:srgbClr val="B7B7B7"/>
            </a:solidFill>
            <a:prstDash val="solid"/>
            <a:round/>
            <a:headEnd len="sm" w="sm" type="none"/>
            <a:tailEnd len="sm" w="sm" type="none"/>
          </a:ln>
        </p:spPr>
      </p:cxnSp>
      <p:cxnSp>
        <p:nvCxnSpPr>
          <p:cNvPr id="137" name="Google Shape;137;p14"/>
          <p:cNvCxnSpPr/>
          <p:nvPr/>
        </p:nvCxnSpPr>
        <p:spPr>
          <a:xfrm>
            <a:off x="8598817" y="250138"/>
            <a:ext cx="216300" cy="0"/>
          </a:xfrm>
          <a:prstGeom prst="straightConnector1">
            <a:avLst/>
          </a:prstGeom>
          <a:noFill/>
          <a:ln cap="flat" cmpd="sng" w="9525">
            <a:solidFill>
              <a:srgbClr val="B7B7B7"/>
            </a:solidFill>
            <a:prstDash val="solid"/>
            <a:round/>
            <a:headEnd len="sm" w="sm" type="none"/>
            <a:tailEnd len="sm" w="sm" type="none"/>
          </a:ln>
        </p:spPr>
      </p:cxnSp>
      <p:cxnSp>
        <p:nvCxnSpPr>
          <p:cNvPr id="138" name="Google Shape;138;p14"/>
          <p:cNvCxnSpPr/>
          <p:nvPr/>
        </p:nvCxnSpPr>
        <p:spPr>
          <a:xfrm>
            <a:off x="8598817" y="283925"/>
            <a:ext cx="216300" cy="0"/>
          </a:xfrm>
          <a:prstGeom prst="straightConnector1">
            <a:avLst/>
          </a:prstGeom>
          <a:noFill/>
          <a:ln cap="flat" cmpd="sng" w="9525">
            <a:solidFill>
              <a:srgbClr val="B7B7B7"/>
            </a:solidFill>
            <a:prstDash val="solid"/>
            <a:round/>
            <a:headEnd len="sm" w="sm" type="none"/>
            <a:tailEnd len="sm" w="sm" type="none"/>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139" name="Shape 139"/>
        <p:cNvGrpSpPr/>
        <p:nvPr/>
      </p:nvGrpSpPr>
      <p:grpSpPr>
        <a:xfrm>
          <a:off x="0" y="0"/>
          <a:ext cx="0" cy="0"/>
          <a:chOff x="0" y="0"/>
          <a:chExt cx="0" cy="0"/>
        </a:xfrm>
      </p:grpSpPr>
      <p:grpSp>
        <p:nvGrpSpPr>
          <p:cNvPr id="140" name="Google Shape;140;p15"/>
          <p:cNvGrpSpPr/>
          <p:nvPr/>
        </p:nvGrpSpPr>
        <p:grpSpPr>
          <a:xfrm>
            <a:off x="830392" y="4169130"/>
            <a:ext cx="745763" cy="45826"/>
            <a:chOff x="4580561" y="2589004"/>
            <a:chExt cx="1064464" cy="25200"/>
          </a:xfrm>
        </p:grpSpPr>
        <p:sp>
          <p:nvSpPr>
            <p:cNvPr id="141" name="Google Shape;141;p15"/>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15"/>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3" name="Google Shape;143;p15"/>
          <p:cNvSpPr txBox="1"/>
          <p:nvPr>
            <p:ph hasCustomPrompt="1" type="title"/>
          </p:nvPr>
        </p:nvSpPr>
        <p:spPr>
          <a:xfrm>
            <a:off x="729450" y="733950"/>
            <a:ext cx="7688400" cy="1244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8000"/>
              <a:buNone/>
              <a:defRPr sz="8000">
                <a:solidFill>
                  <a:schemeClr val="lt1"/>
                </a:solidFill>
              </a:defRPr>
            </a:lvl1pPr>
            <a:lvl2pPr lvl="1" algn="l">
              <a:lnSpc>
                <a:spcPct val="100000"/>
              </a:lnSpc>
              <a:spcBef>
                <a:spcPts val="0"/>
              </a:spcBef>
              <a:spcAft>
                <a:spcPts val="0"/>
              </a:spcAft>
              <a:buClr>
                <a:schemeClr val="lt1"/>
              </a:buClr>
              <a:buSzPts val="8000"/>
              <a:buNone/>
              <a:defRPr sz="8000">
                <a:solidFill>
                  <a:schemeClr val="lt1"/>
                </a:solidFill>
              </a:defRPr>
            </a:lvl2pPr>
            <a:lvl3pPr lvl="2" algn="l">
              <a:lnSpc>
                <a:spcPct val="100000"/>
              </a:lnSpc>
              <a:spcBef>
                <a:spcPts val="0"/>
              </a:spcBef>
              <a:spcAft>
                <a:spcPts val="0"/>
              </a:spcAft>
              <a:buClr>
                <a:schemeClr val="lt1"/>
              </a:buClr>
              <a:buSzPts val="8000"/>
              <a:buNone/>
              <a:defRPr sz="8000">
                <a:solidFill>
                  <a:schemeClr val="lt1"/>
                </a:solidFill>
              </a:defRPr>
            </a:lvl3pPr>
            <a:lvl4pPr lvl="3" algn="l">
              <a:lnSpc>
                <a:spcPct val="100000"/>
              </a:lnSpc>
              <a:spcBef>
                <a:spcPts val="0"/>
              </a:spcBef>
              <a:spcAft>
                <a:spcPts val="0"/>
              </a:spcAft>
              <a:buClr>
                <a:schemeClr val="lt1"/>
              </a:buClr>
              <a:buSzPts val="8000"/>
              <a:buNone/>
              <a:defRPr sz="8000">
                <a:solidFill>
                  <a:schemeClr val="lt1"/>
                </a:solidFill>
              </a:defRPr>
            </a:lvl4pPr>
            <a:lvl5pPr lvl="4" algn="l">
              <a:lnSpc>
                <a:spcPct val="100000"/>
              </a:lnSpc>
              <a:spcBef>
                <a:spcPts val="0"/>
              </a:spcBef>
              <a:spcAft>
                <a:spcPts val="0"/>
              </a:spcAft>
              <a:buClr>
                <a:schemeClr val="lt1"/>
              </a:buClr>
              <a:buSzPts val="8000"/>
              <a:buNone/>
              <a:defRPr sz="8000">
                <a:solidFill>
                  <a:schemeClr val="lt1"/>
                </a:solidFill>
              </a:defRPr>
            </a:lvl5pPr>
            <a:lvl6pPr lvl="5" algn="l">
              <a:lnSpc>
                <a:spcPct val="100000"/>
              </a:lnSpc>
              <a:spcBef>
                <a:spcPts val="0"/>
              </a:spcBef>
              <a:spcAft>
                <a:spcPts val="0"/>
              </a:spcAft>
              <a:buClr>
                <a:schemeClr val="lt1"/>
              </a:buClr>
              <a:buSzPts val="8000"/>
              <a:buNone/>
              <a:defRPr sz="8000">
                <a:solidFill>
                  <a:schemeClr val="lt1"/>
                </a:solidFill>
              </a:defRPr>
            </a:lvl6pPr>
            <a:lvl7pPr lvl="6" algn="l">
              <a:lnSpc>
                <a:spcPct val="100000"/>
              </a:lnSpc>
              <a:spcBef>
                <a:spcPts val="0"/>
              </a:spcBef>
              <a:spcAft>
                <a:spcPts val="0"/>
              </a:spcAft>
              <a:buClr>
                <a:schemeClr val="lt1"/>
              </a:buClr>
              <a:buSzPts val="8000"/>
              <a:buNone/>
              <a:defRPr sz="8000">
                <a:solidFill>
                  <a:schemeClr val="lt1"/>
                </a:solidFill>
              </a:defRPr>
            </a:lvl7pPr>
            <a:lvl8pPr lvl="7" algn="l">
              <a:lnSpc>
                <a:spcPct val="100000"/>
              </a:lnSpc>
              <a:spcBef>
                <a:spcPts val="0"/>
              </a:spcBef>
              <a:spcAft>
                <a:spcPts val="0"/>
              </a:spcAft>
              <a:buClr>
                <a:schemeClr val="lt1"/>
              </a:buClr>
              <a:buSzPts val="8000"/>
              <a:buNone/>
              <a:defRPr sz="8000">
                <a:solidFill>
                  <a:schemeClr val="lt1"/>
                </a:solidFill>
              </a:defRPr>
            </a:lvl8pPr>
            <a:lvl9pPr lvl="8" algn="l">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144" name="Google Shape;144;p15"/>
          <p:cNvSpPr txBox="1"/>
          <p:nvPr>
            <p:ph idx="1" type="body"/>
          </p:nvPr>
        </p:nvSpPr>
        <p:spPr>
          <a:xfrm>
            <a:off x="729450" y="2272888"/>
            <a:ext cx="7688400" cy="15804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Clr>
                <a:schemeClr val="lt1"/>
              </a:buClr>
              <a:buSzPts val="1300"/>
              <a:buChar char="●"/>
              <a:defRPr>
                <a:solidFill>
                  <a:schemeClr val="lt1"/>
                </a:solidFill>
              </a:defRPr>
            </a:lvl1pPr>
            <a:lvl2pPr indent="-298450" lvl="1" marL="914400" algn="l">
              <a:lnSpc>
                <a:spcPct val="115000"/>
              </a:lnSpc>
              <a:spcBef>
                <a:spcPts val="1600"/>
              </a:spcBef>
              <a:spcAft>
                <a:spcPts val="0"/>
              </a:spcAft>
              <a:buClr>
                <a:schemeClr val="lt1"/>
              </a:buClr>
              <a:buSzPts val="1100"/>
              <a:buChar char="○"/>
              <a:defRPr>
                <a:solidFill>
                  <a:schemeClr val="lt1"/>
                </a:solidFill>
              </a:defRPr>
            </a:lvl2pPr>
            <a:lvl3pPr indent="-298450" lvl="2" marL="1371600" algn="l">
              <a:lnSpc>
                <a:spcPct val="115000"/>
              </a:lnSpc>
              <a:spcBef>
                <a:spcPts val="1600"/>
              </a:spcBef>
              <a:spcAft>
                <a:spcPts val="0"/>
              </a:spcAft>
              <a:buClr>
                <a:schemeClr val="lt1"/>
              </a:buClr>
              <a:buSzPts val="1100"/>
              <a:buChar char="■"/>
              <a:defRPr>
                <a:solidFill>
                  <a:schemeClr val="lt1"/>
                </a:solidFill>
              </a:defRPr>
            </a:lvl3pPr>
            <a:lvl4pPr indent="-298450" lvl="3" marL="1828800" algn="l">
              <a:lnSpc>
                <a:spcPct val="115000"/>
              </a:lnSpc>
              <a:spcBef>
                <a:spcPts val="1600"/>
              </a:spcBef>
              <a:spcAft>
                <a:spcPts val="0"/>
              </a:spcAft>
              <a:buClr>
                <a:schemeClr val="lt1"/>
              </a:buClr>
              <a:buSzPts val="1100"/>
              <a:buChar char="●"/>
              <a:defRPr>
                <a:solidFill>
                  <a:schemeClr val="lt1"/>
                </a:solidFill>
              </a:defRPr>
            </a:lvl4pPr>
            <a:lvl5pPr indent="-298450" lvl="4" marL="2286000" algn="l">
              <a:lnSpc>
                <a:spcPct val="115000"/>
              </a:lnSpc>
              <a:spcBef>
                <a:spcPts val="1600"/>
              </a:spcBef>
              <a:spcAft>
                <a:spcPts val="0"/>
              </a:spcAft>
              <a:buClr>
                <a:schemeClr val="lt1"/>
              </a:buClr>
              <a:buSzPts val="1100"/>
              <a:buChar char="○"/>
              <a:defRPr>
                <a:solidFill>
                  <a:schemeClr val="lt1"/>
                </a:solidFill>
              </a:defRPr>
            </a:lvl5pPr>
            <a:lvl6pPr indent="-298450" lvl="5" marL="2743200" algn="l">
              <a:lnSpc>
                <a:spcPct val="115000"/>
              </a:lnSpc>
              <a:spcBef>
                <a:spcPts val="1600"/>
              </a:spcBef>
              <a:spcAft>
                <a:spcPts val="0"/>
              </a:spcAft>
              <a:buClr>
                <a:schemeClr val="lt1"/>
              </a:buClr>
              <a:buSzPts val="1100"/>
              <a:buChar char="■"/>
              <a:defRPr>
                <a:solidFill>
                  <a:schemeClr val="lt1"/>
                </a:solidFill>
              </a:defRPr>
            </a:lvl6pPr>
            <a:lvl7pPr indent="-298450" lvl="6" marL="3200400" algn="l">
              <a:lnSpc>
                <a:spcPct val="115000"/>
              </a:lnSpc>
              <a:spcBef>
                <a:spcPts val="1600"/>
              </a:spcBef>
              <a:spcAft>
                <a:spcPts val="0"/>
              </a:spcAft>
              <a:buClr>
                <a:schemeClr val="lt1"/>
              </a:buClr>
              <a:buSzPts val="1100"/>
              <a:buChar char="●"/>
              <a:defRPr>
                <a:solidFill>
                  <a:schemeClr val="lt1"/>
                </a:solidFill>
              </a:defRPr>
            </a:lvl7pPr>
            <a:lvl8pPr indent="-298450" lvl="7" marL="3657600" algn="l">
              <a:lnSpc>
                <a:spcPct val="115000"/>
              </a:lnSpc>
              <a:spcBef>
                <a:spcPts val="1600"/>
              </a:spcBef>
              <a:spcAft>
                <a:spcPts val="0"/>
              </a:spcAft>
              <a:buClr>
                <a:schemeClr val="lt1"/>
              </a:buClr>
              <a:buSzPts val="1100"/>
              <a:buChar char="○"/>
              <a:defRPr>
                <a:solidFill>
                  <a:schemeClr val="lt1"/>
                </a:solidFill>
              </a:defRPr>
            </a:lvl8pPr>
            <a:lvl9pPr indent="-298450" lvl="8" marL="4114800" algn="l">
              <a:lnSpc>
                <a:spcPct val="115000"/>
              </a:lnSpc>
              <a:spcBef>
                <a:spcPts val="1600"/>
              </a:spcBef>
              <a:spcAft>
                <a:spcPts val="1600"/>
              </a:spcAft>
              <a:buClr>
                <a:schemeClr val="lt1"/>
              </a:buClr>
              <a:buSzPts val="1100"/>
              <a:buChar char="■"/>
              <a:defRPr>
                <a:solidFill>
                  <a:schemeClr val="lt1"/>
                </a:solidFill>
              </a:defRPr>
            </a:lvl9pPr>
          </a:lstStyle>
          <a:p/>
        </p:txBody>
      </p:sp>
      <p:sp>
        <p:nvSpPr>
          <p:cNvPr id="145" name="Google Shape;145;p15"/>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
        <p:nvSpPr>
          <p:cNvPr id="146" name="Google Shape;146;p15"/>
          <p:cNvSpPr/>
          <p:nvPr/>
        </p:nvSpPr>
        <p:spPr>
          <a:xfrm>
            <a:off x="8280450" y="0"/>
            <a:ext cx="863400" cy="4542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47" name="Google Shape;147;p15"/>
          <p:cNvCxnSpPr/>
          <p:nvPr/>
        </p:nvCxnSpPr>
        <p:spPr>
          <a:xfrm>
            <a:off x="8598817" y="216350"/>
            <a:ext cx="216300" cy="0"/>
          </a:xfrm>
          <a:prstGeom prst="straightConnector1">
            <a:avLst/>
          </a:prstGeom>
          <a:noFill/>
          <a:ln cap="flat" cmpd="sng" w="9525">
            <a:solidFill>
              <a:schemeClr val="lt2"/>
            </a:solidFill>
            <a:prstDash val="solid"/>
            <a:round/>
            <a:headEnd len="sm" w="sm" type="none"/>
            <a:tailEnd len="sm" w="sm" type="none"/>
          </a:ln>
        </p:spPr>
      </p:cxnSp>
      <p:cxnSp>
        <p:nvCxnSpPr>
          <p:cNvPr id="148" name="Google Shape;148;p15"/>
          <p:cNvCxnSpPr/>
          <p:nvPr/>
        </p:nvCxnSpPr>
        <p:spPr>
          <a:xfrm>
            <a:off x="8598817" y="250138"/>
            <a:ext cx="216300" cy="0"/>
          </a:xfrm>
          <a:prstGeom prst="straightConnector1">
            <a:avLst/>
          </a:prstGeom>
          <a:noFill/>
          <a:ln cap="flat" cmpd="sng" w="9525">
            <a:solidFill>
              <a:schemeClr val="lt2"/>
            </a:solidFill>
            <a:prstDash val="solid"/>
            <a:round/>
            <a:headEnd len="sm" w="sm" type="none"/>
            <a:tailEnd len="sm" w="sm" type="none"/>
          </a:ln>
        </p:spPr>
      </p:cxnSp>
      <p:cxnSp>
        <p:nvCxnSpPr>
          <p:cNvPr id="149" name="Google Shape;149;p15"/>
          <p:cNvCxnSpPr/>
          <p:nvPr/>
        </p:nvCxnSpPr>
        <p:spPr>
          <a:xfrm>
            <a:off x="8598817" y="283925"/>
            <a:ext cx="216300" cy="0"/>
          </a:xfrm>
          <a:prstGeom prst="straightConnector1">
            <a:avLst/>
          </a:prstGeom>
          <a:noFill/>
          <a:ln cap="flat" cmpd="sng" w="9525">
            <a:solidFill>
              <a:schemeClr val="lt2"/>
            </a:solidFill>
            <a:prstDash val="solid"/>
            <a:round/>
            <a:headEnd len="sm" w="sm" type="none"/>
            <a:tailEnd len="sm" w="sm"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50" name="Shape 150"/>
        <p:cNvGrpSpPr/>
        <p:nvPr/>
      </p:nvGrpSpPr>
      <p:grpSpPr>
        <a:xfrm>
          <a:off x="0" y="0"/>
          <a:ext cx="0" cy="0"/>
          <a:chOff x="0" y="0"/>
          <a:chExt cx="0" cy="0"/>
        </a:xfrm>
      </p:grpSpPr>
      <p:sp>
        <p:nvSpPr>
          <p:cNvPr id="151" name="Google Shape;151;p16"/>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
        <p:nvSpPr>
          <p:cNvPr id="152" name="Google Shape;152;p16"/>
          <p:cNvSpPr/>
          <p:nvPr/>
        </p:nvSpPr>
        <p:spPr>
          <a:xfrm>
            <a:off x="8280450" y="0"/>
            <a:ext cx="863400" cy="454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53" name="Google Shape;153;p16"/>
          <p:cNvCxnSpPr/>
          <p:nvPr/>
        </p:nvCxnSpPr>
        <p:spPr>
          <a:xfrm>
            <a:off x="8598817" y="216350"/>
            <a:ext cx="216300" cy="0"/>
          </a:xfrm>
          <a:prstGeom prst="straightConnector1">
            <a:avLst/>
          </a:prstGeom>
          <a:noFill/>
          <a:ln cap="flat" cmpd="sng" w="9525">
            <a:solidFill>
              <a:srgbClr val="B7B7B7"/>
            </a:solidFill>
            <a:prstDash val="solid"/>
            <a:round/>
            <a:headEnd len="sm" w="sm" type="none"/>
            <a:tailEnd len="sm" w="sm" type="none"/>
          </a:ln>
        </p:spPr>
      </p:cxnSp>
      <p:cxnSp>
        <p:nvCxnSpPr>
          <p:cNvPr id="154" name="Google Shape;154;p16"/>
          <p:cNvCxnSpPr/>
          <p:nvPr/>
        </p:nvCxnSpPr>
        <p:spPr>
          <a:xfrm>
            <a:off x="8598817" y="250138"/>
            <a:ext cx="216300" cy="0"/>
          </a:xfrm>
          <a:prstGeom prst="straightConnector1">
            <a:avLst/>
          </a:prstGeom>
          <a:noFill/>
          <a:ln cap="flat" cmpd="sng" w="9525">
            <a:solidFill>
              <a:srgbClr val="B7B7B7"/>
            </a:solidFill>
            <a:prstDash val="solid"/>
            <a:round/>
            <a:headEnd len="sm" w="sm" type="none"/>
            <a:tailEnd len="sm" w="sm" type="none"/>
          </a:ln>
        </p:spPr>
      </p:cxnSp>
      <p:cxnSp>
        <p:nvCxnSpPr>
          <p:cNvPr id="155" name="Google Shape;155;p16"/>
          <p:cNvCxnSpPr/>
          <p:nvPr/>
        </p:nvCxnSpPr>
        <p:spPr>
          <a:xfrm>
            <a:off x="8598817" y="283925"/>
            <a:ext cx="216300" cy="0"/>
          </a:xfrm>
          <a:prstGeom prst="straightConnector1">
            <a:avLst/>
          </a:prstGeom>
          <a:noFill/>
          <a:ln cap="flat" cmpd="sng" w="9525">
            <a:solidFill>
              <a:srgbClr val="B7B7B7"/>
            </a:solidFill>
            <a:prstDash val="solid"/>
            <a:round/>
            <a:headEnd len="sm" w="sm" type="none"/>
            <a:tailEnd len="sm" w="sm" type="none"/>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OC">
  <p:cSld name="SECTION_HEADER_1">
    <p:bg>
      <p:bgPr>
        <a:solidFill>
          <a:schemeClr val="dk1"/>
        </a:solidFill>
      </p:bgPr>
    </p:bg>
    <p:spTree>
      <p:nvGrpSpPr>
        <p:cNvPr id="156" name="Shape 156"/>
        <p:cNvGrpSpPr/>
        <p:nvPr/>
      </p:nvGrpSpPr>
      <p:grpSpPr>
        <a:xfrm>
          <a:off x="0" y="0"/>
          <a:ext cx="0" cy="0"/>
          <a:chOff x="0" y="0"/>
          <a:chExt cx="0" cy="0"/>
        </a:xfrm>
      </p:grpSpPr>
      <p:sp>
        <p:nvSpPr>
          <p:cNvPr id="157" name="Google Shape;157;p17"/>
          <p:cNvSpPr txBox="1"/>
          <p:nvPr>
            <p:ph type="title"/>
          </p:nvPr>
        </p:nvSpPr>
        <p:spPr>
          <a:xfrm>
            <a:off x="1308150" y="1318650"/>
            <a:ext cx="7110000" cy="535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FFFFFF"/>
              </a:buClr>
              <a:buSzPts val="2600"/>
              <a:buNone/>
              <a:defRPr sz="2600">
                <a:solidFill>
                  <a:srgbClr val="FFFFFF"/>
                </a:solidFill>
              </a:defRPr>
            </a:lvl1pPr>
            <a:lvl2pPr lvl="1" algn="l">
              <a:lnSpc>
                <a:spcPct val="100000"/>
              </a:lnSpc>
              <a:spcBef>
                <a:spcPts val="0"/>
              </a:spcBef>
              <a:spcAft>
                <a:spcPts val="0"/>
              </a:spcAft>
              <a:buClr>
                <a:srgbClr val="FFFFFF"/>
              </a:buClr>
              <a:buSzPts val="2600"/>
              <a:buNone/>
              <a:defRPr sz="2600">
                <a:solidFill>
                  <a:srgbClr val="FFFFFF"/>
                </a:solidFill>
              </a:defRPr>
            </a:lvl2pPr>
            <a:lvl3pPr lvl="2" algn="l">
              <a:lnSpc>
                <a:spcPct val="100000"/>
              </a:lnSpc>
              <a:spcBef>
                <a:spcPts val="0"/>
              </a:spcBef>
              <a:spcAft>
                <a:spcPts val="0"/>
              </a:spcAft>
              <a:buClr>
                <a:srgbClr val="FFFFFF"/>
              </a:buClr>
              <a:buSzPts val="2600"/>
              <a:buNone/>
              <a:defRPr sz="2600">
                <a:solidFill>
                  <a:srgbClr val="FFFFFF"/>
                </a:solidFill>
              </a:defRPr>
            </a:lvl3pPr>
            <a:lvl4pPr lvl="3" algn="l">
              <a:lnSpc>
                <a:spcPct val="100000"/>
              </a:lnSpc>
              <a:spcBef>
                <a:spcPts val="0"/>
              </a:spcBef>
              <a:spcAft>
                <a:spcPts val="0"/>
              </a:spcAft>
              <a:buClr>
                <a:srgbClr val="FFFFFF"/>
              </a:buClr>
              <a:buSzPts val="2600"/>
              <a:buNone/>
              <a:defRPr sz="2600">
                <a:solidFill>
                  <a:srgbClr val="FFFFFF"/>
                </a:solidFill>
              </a:defRPr>
            </a:lvl4pPr>
            <a:lvl5pPr lvl="4" algn="l">
              <a:lnSpc>
                <a:spcPct val="100000"/>
              </a:lnSpc>
              <a:spcBef>
                <a:spcPts val="0"/>
              </a:spcBef>
              <a:spcAft>
                <a:spcPts val="0"/>
              </a:spcAft>
              <a:buClr>
                <a:srgbClr val="FFFFFF"/>
              </a:buClr>
              <a:buSzPts val="2600"/>
              <a:buNone/>
              <a:defRPr sz="2600">
                <a:solidFill>
                  <a:srgbClr val="FFFFFF"/>
                </a:solidFill>
              </a:defRPr>
            </a:lvl5pPr>
            <a:lvl6pPr lvl="5" algn="l">
              <a:lnSpc>
                <a:spcPct val="100000"/>
              </a:lnSpc>
              <a:spcBef>
                <a:spcPts val="0"/>
              </a:spcBef>
              <a:spcAft>
                <a:spcPts val="0"/>
              </a:spcAft>
              <a:buClr>
                <a:srgbClr val="FFFFFF"/>
              </a:buClr>
              <a:buSzPts val="2600"/>
              <a:buNone/>
              <a:defRPr sz="2600">
                <a:solidFill>
                  <a:srgbClr val="FFFFFF"/>
                </a:solidFill>
              </a:defRPr>
            </a:lvl6pPr>
            <a:lvl7pPr lvl="6" algn="l">
              <a:lnSpc>
                <a:spcPct val="100000"/>
              </a:lnSpc>
              <a:spcBef>
                <a:spcPts val="0"/>
              </a:spcBef>
              <a:spcAft>
                <a:spcPts val="0"/>
              </a:spcAft>
              <a:buClr>
                <a:srgbClr val="FFFFFF"/>
              </a:buClr>
              <a:buSzPts val="2600"/>
              <a:buNone/>
              <a:defRPr sz="2600">
                <a:solidFill>
                  <a:srgbClr val="FFFFFF"/>
                </a:solidFill>
              </a:defRPr>
            </a:lvl7pPr>
            <a:lvl8pPr lvl="7" algn="l">
              <a:lnSpc>
                <a:spcPct val="100000"/>
              </a:lnSpc>
              <a:spcBef>
                <a:spcPts val="0"/>
              </a:spcBef>
              <a:spcAft>
                <a:spcPts val="0"/>
              </a:spcAft>
              <a:buClr>
                <a:srgbClr val="FFFFFF"/>
              </a:buClr>
              <a:buSzPts val="2600"/>
              <a:buNone/>
              <a:defRPr sz="2600">
                <a:solidFill>
                  <a:srgbClr val="FFFFFF"/>
                </a:solidFill>
              </a:defRPr>
            </a:lvl8pPr>
            <a:lvl9pPr lvl="8" algn="l">
              <a:lnSpc>
                <a:spcPct val="100000"/>
              </a:lnSpc>
              <a:spcBef>
                <a:spcPts val="0"/>
              </a:spcBef>
              <a:spcAft>
                <a:spcPts val="0"/>
              </a:spcAft>
              <a:buClr>
                <a:srgbClr val="FFFFFF"/>
              </a:buClr>
              <a:buSzPts val="2600"/>
              <a:buNone/>
              <a:defRPr sz="2600">
                <a:solidFill>
                  <a:srgbClr val="FFFFFF"/>
                </a:solidFill>
              </a:defRPr>
            </a:lvl9pPr>
          </a:lstStyle>
          <a:p/>
        </p:txBody>
      </p:sp>
      <p:sp>
        <p:nvSpPr>
          <p:cNvPr id="158" name="Google Shape;158;p17"/>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
        <p:nvSpPr>
          <p:cNvPr id="159" name="Google Shape;159;p17"/>
          <p:cNvSpPr txBox="1"/>
          <p:nvPr/>
        </p:nvSpPr>
        <p:spPr>
          <a:xfrm>
            <a:off x="226550" y="78500"/>
            <a:ext cx="1639200" cy="321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600"/>
              <a:buFont typeface="Arial"/>
              <a:buNone/>
            </a:pPr>
            <a:r>
              <a:rPr b="0" i="0" lang="en-GB" sz="600" u="none" cap="none" strike="noStrike">
                <a:solidFill>
                  <a:srgbClr val="FFFFFF"/>
                </a:solidFill>
                <a:latin typeface="Raleway"/>
                <a:ea typeface="Raleway"/>
                <a:cs typeface="Raleway"/>
                <a:sym typeface="Raleway"/>
              </a:rPr>
              <a:t>GSA Centers of Excellence</a:t>
            </a:r>
            <a:endParaRPr b="0" i="0" sz="600" u="none" cap="none" strike="noStrike">
              <a:solidFill>
                <a:srgbClr val="FFFFFF"/>
              </a:solidFill>
              <a:latin typeface="Raleway"/>
              <a:ea typeface="Raleway"/>
              <a:cs typeface="Raleway"/>
              <a:sym typeface="Raleway"/>
            </a:endParaRPr>
          </a:p>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rgbClr val="FFFFFF"/>
              </a:solidFill>
              <a:latin typeface="Raleway"/>
              <a:ea typeface="Raleway"/>
              <a:cs typeface="Raleway"/>
              <a:sym typeface="Raleway"/>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7" name="Shape 17"/>
        <p:cNvGrpSpPr/>
        <p:nvPr/>
      </p:nvGrpSpPr>
      <p:grpSpPr>
        <a:xfrm>
          <a:off x="0" y="0"/>
          <a:ext cx="0" cy="0"/>
          <a:chOff x="0" y="0"/>
          <a:chExt cx="0" cy="0"/>
        </a:xfrm>
      </p:grpSpPr>
      <p:sp>
        <p:nvSpPr>
          <p:cNvPr id="18" name="Google Shape;18;p3"/>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9" name="Google Shape;19;p3"/>
          <p:cNvGrpSpPr/>
          <p:nvPr/>
        </p:nvGrpSpPr>
        <p:grpSpPr>
          <a:xfrm>
            <a:off x="830392" y="1191256"/>
            <a:ext cx="745763" cy="45826"/>
            <a:chOff x="4580561" y="2589004"/>
            <a:chExt cx="1064464" cy="25200"/>
          </a:xfrm>
        </p:grpSpPr>
        <p:sp>
          <p:nvSpPr>
            <p:cNvPr id="20" name="Google Shape;20;p3"/>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3"/>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 name="Google Shape;22;p3"/>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23" name="Google Shape;23;p3"/>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24" name="Google Shape;24;p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cxnSp>
        <p:nvCxnSpPr>
          <p:cNvPr id="25" name="Google Shape;25;p3"/>
          <p:cNvCxnSpPr/>
          <p:nvPr/>
        </p:nvCxnSpPr>
        <p:spPr>
          <a:xfrm>
            <a:off x="8598817" y="216350"/>
            <a:ext cx="216300" cy="0"/>
          </a:xfrm>
          <a:prstGeom prst="straightConnector1">
            <a:avLst/>
          </a:prstGeom>
          <a:noFill/>
          <a:ln cap="flat" cmpd="sng" w="9525">
            <a:solidFill>
              <a:srgbClr val="B7B7B7"/>
            </a:solidFill>
            <a:prstDash val="solid"/>
            <a:round/>
            <a:headEnd len="sm" w="sm" type="none"/>
            <a:tailEnd len="sm" w="sm" type="none"/>
          </a:ln>
        </p:spPr>
      </p:cxnSp>
      <p:cxnSp>
        <p:nvCxnSpPr>
          <p:cNvPr id="26" name="Google Shape;26;p3"/>
          <p:cNvCxnSpPr/>
          <p:nvPr/>
        </p:nvCxnSpPr>
        <p:spPr>
          <a:xfrm>
            <a:off x="8598817" y="250138"/>
            <a:ext cx="216300" cy="0"/>
          </a:xfrm>
          <a:prstGeom prst="straightConnector1">
            <a:avLst/>
          </a:prstGeom>
          <a:noFill/>
          <a:ln cap="flat" cmpd="sng" w="9525">
            <a:solidFill>
              <a:srgbClr val="B7B7B7"/>
            </a:solidFill>
            <a:prstDash val="solid"/>
            <a:round/>
            <a:headEnd len="sm" w="sm" type="none"/>
            <a:tailEnd len="sm" w="sm" type="none"/>
          </a:ln>
        </p:spPr>
      </p:cxnSp>
      <p:cxnSp>
        <p:nvCxnSpPr>
          <p:cNvPr id="27" name="Google Shape;27;p3"/>
          <p:cNvCxnSpPr/>
          <p:nvPr/>
        </p:nvCxnSpPr>
        <p:spPr>
          <a:xfrm>
            <a:off x="8598817" y="283925"/>
            <a:ext cx="216300" cy="0"/>
          </a:xfrm>
          <a:prstGeom prst="straightConnector1">
            <a:avLst/>
          </a:prstGeom>
          <a:noFill/>
          <a:ln cap="flat" cmpd="sng" w="9525">
            <a:solidFill>
              <a:srgbClr val="B7B7B7"/>
            </a:solidFill>
            <a:prstDash val="solid"/>
            <a:round/>
            <a:headEnd len="sm" w="sm" type="none"/>
            <a:tailEnd len="sm" w="sm" type="none"/>
          </a:ln>
        </p:spPr>
      </p:cxnSp>
      <p:sp>
        <p:nvSpPr>
          <p:cNvPr id="28" name="Google Shape;28;p3"/>
          <p:cNvSpPr/>
          <p:nvPr/>
        </p:nvSpPr>
        <p:spPr>
          <a:xfrm>
            <a:off x="8280450" y="0"/>
            <a:ext cx="863400" cy="4542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1" name="Google Shape;31;p4"/>
          <p:cNvGrpSpPr/>
          <p:nvPr/>
        </p:nvGrpSpPr>
        <p:grpSpPr>
          <a:xfrm>
            <a:off x="830392" y="1191256"/>
            <a:ext cx="745763" cy="45826"/>
            <a:chOff x="4580561" y="2589004"/>
            <a:chExt cx="1064464" cy="25200"/>
          </a:xfrm>
        </p:grpSpPr>
        <p:sp>
          <p:nvSpPr>
            <p:cNvPr id="32" name="Google Shape;32;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4" name="Google Shape;34;p4"/>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35" name="Google Shape;35;p4"/>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cxnSp>
        <p:nvCxnSpPr>
          <p:cNvPr id="36" name="Google Shape;36;p4"/>
          <p:cNvCxnSpPr/>
          <p:nvPr/>
        </p:nvCxnSpPr>
        <p:spPr>
          <a:xfrm>
            <a:off x="8598817" y="216350"/>
            <a:ext cx="216300" cy="0"/>
          </a:xfrm>
          <a:prstGeom prst="straightConnector1">
            <a:avLst/>
          </a:prstGeom>
          <a:noFill/>
          <a:ln cap="flat" cmpd="sng" w="9525">
            <a:solidFill>
              <a:srgbClr val="B7B7B7"/>
            </a:solidFill>
            <a:prstDash val="solid"/>
            <a:round/>
            <a:headEnd len="sm" w="sm" type="none"/>
            <a:tailEnd len="sm" w="sm" type="none"/>
          </a:ln>
        </p:spPr>
      </p:cxnSp>
      <p:cxnSp>
        <p:nvCxnSpPr>
          <p:cNvPr id="37" name="Google Shape;37;p4"/>
          <p:cNvCxnSpPr/>
          <p:nvPr/>
        </p:nvCxnSpPr>
        <p:spPr>
          <a:xfrm>
            <a:off x="8598817" y="250138"/>
            <a:ext cx="216300" cy="0"/>
          </a:xfrm>
          <a:prstGeom prst="straightConnector1">
            <a:avLst/>
          </a:prstGeom>
          <a:noFill/>
          <a:ln cap="flat" cmpd="sng" w="9525">
            <a:solidFill>
              <a:srgbClr val="B7B7B7"/>
            </a:solidFill>
            <a:prstDash val="solid"/>
            <a:round/>
            <a:headEnd len="sm" w="sm" type="none"/>
            <a:tailEnd len="sm" w="sm" type="none"/>
          </a:ln>
        </p:spPr>
      </p:cxnSp>
      <p:cxnSp>
        <p:nvCxnSpPr>
          <p:cNvPr id="38" name="Google Shape;38;p4"/>
          <p:cNvCxnSpPr/>
          <p:nvPr/>
        </p:nvCxnSpPr>
        <p:spPr>
          <a:xfrm>
            <a:off x="8598817" y="283925"/>
            <a:ext cx="216300" cy="0"/>
          </a:xfrm>
          <a:prstGeom prst="straightConnector1">
            <a:avLst/>
          </a:prstGeom>
          <a:noFill/>
          <a:ln cap="flat" cmpd="sng" w="9525">
            <a:solidFill>
              <a:srgbClr val="B7B7B7"/>
            </a:solidFill>
            <a:prstDash val="solid"/>
            <a:round/>
            <a:headEnd len="sm" w="sm" type="none"/>
            <a:tailEnd len="sm" w="sm" type="none"/>
          </a:ln>
        </p:spPr>
      </p:cxnSp>
      <p:sp>
        <p:nvSpPr>
          <p:cNvPr id="39" name="Google Shape;39;p4"/>
          <p:cNvSpPr/>
          <p:nvPr/>
        </p:nvSpPr>
        <p:spPr>
          <a:xfrm>
            <a:off x="8280450" y="0"/>
            <a:ext cx="863400" cy="4542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_alt1">
  <p:cSld name="SECTION_HEADER_2">
    <p:bg>
      <p:bgPr>
        <a:solidFill>
          <a:srgbClr val="434343"/>
        </a:solidFill>
      </p:bgPr>
    </p:bg>
    <p:spTree>
      <p:nvGrpSpPr>
        <p:cNvPr id="40" name="Shape 40"/>
        <p:cNvGrpSpPr/>
        <p:nvPr/>
      </p:nvGrpSpPr>
      <p:grpSpPr>
        <a:xfrm>
          <a:off x="0" y="0"/>
          <a:ext cx="0" cy="0"/>
          <a:chOff x="0" y="0"/>
          <a:chExt cx="0" cy="0"/>
        </a:xfrm>
      </p:grpSpPr>
      <p:grpSp>
        <p:nvGrpSpPr>
          <p:cNvPr id="41" name="Google Shape;41;p5"/>
          <p:cNvGrpSpPr/>
          <p:nvPr/>
        </p:nvGrpSpPr>
        <p:grpSpPr>
          <a:xfrm>
            <a:off x="830392" y="1191256"/>
            <a:ext cx="745763" cy="45826"/>
            <a:chOff x="4580561" y="2589004"/>
            <a:chExt cx="1064464" cy="25200"/>
          </a:xfrm>
        </p:grpSpPr>
        <p:sp>
          <p:nvSpPr>
            <p:cNvPr id="42" name="Google Shape;42;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4" name="Google Shape;44;p5"/>
          <p:cNvSpPr txBox="1"/>
          <p:nvPr>
            <p:ph type="title"/>
          </p:nvPr>
        </p:nvSpPr>
        <p:spPr>
          <a:xfrm>
            <a:off x="729450" y="1322450"/>
            <a:ext cx="7688400" cy="1518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45" name="Google Shape;45;p5"/>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_alt2">
  <p:cSld name="TITLE_AND_BODY_1_1">
    <p:spTree>
      <p:nvGrpSpPr>
        <p:cNvPr id="46" name="Shape 46"/>
        <p:cNvGrpSpPr/>
        <p:nvPr/>
      </p:nvGrpSpPr>
      <p:grpSpPr>
        <a:xfrm>
          <a:off x="0" y="0"/>
          <a:ext cx="0" cy="0"/>
          <a:chOff x="0" y="0"/>
          <a:chExt cx="0" cy="0"/>
        </a:xfrm>
      </p:grpSpPr>
      <p:sp>
        <p:nvSpPr>
          <p:cNvPr id="47" name="Google Shape;47;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6"/>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
        <p:nvSpPr>
          <p:cNvPr id="49" name="Google Shape;49;p6"/>
          <p:cNvSpPr/>
          <p:nvPr/>
        </p:nvSpPr>
        <p:spPr>
          <a:xfrm>
            <a:off x="8280450" y="0"/>
            <a:ext cx="863400" cy="4542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0" name="Google Shape;50;p6"/>
          <p:cNvCxnSpPr/>
          <p:nvPr/>
        </p:nvCxnSpPr>
        <p:spPr>
          <a:xfrm>
            <a:off x="8598817" y="216350"/>
            <a:ext cx="216300" cy="0"/>
          </a:xfrm>
          <a:prstGeom prst="straightConnector1">
            <a:avLst/>
          </a:prstGeom>
          <a:noFill/>
          <a:ln cap="flat" cmpd="sng" w="9525">
            <a:solidFill>
              <a:srgbClr val="B7B7B7"/>
            </a:solidFill>
            <a:prstDash val="solid"/>
            <a:round/>
            <a:headEnd len="sm" w="sm" type="none"/>
            <a:tailEnd len="sm" w="sm" type="none"/>
          </a:ln>
        </p:spPr>
      </p:cxnSp>
      <p:cxnSp>
        <p:nvCxnSpPr>
          <p:cNvPr id="51" name="Google Shape;51;p6"/>
          <p:cNvCxnSpPr/>
          <p:nvPr/>
        </p:nvCxnSpPr>
        <p:spPr>
          <a:xfrm>
            <a:off x="8598817" y="250138"/>
            <a:ext cx="216300" cy="0"/>
          </a:xfrm>
          <a:prstGeom prst="straightConnector1">
            <a:avLst/>
          </a:prstGeom>
          <a:noFill/>
          <a:ln cap="flat" cmpd="sng" w="9525">
            <a:solidFill>
              <a:srgbClr val="B7B7B7"/>
            </a:solidFill>
            <a:prstDash val="solid"/>
            <a:round/>
            <a:headEnd len="sm" w="sm" type="none"/>
            <a:tailEnd len="sm" w="sm" type="none"/>
          </a:ln>
        </p:spPr>
      </p:cxnSp>
      <p:cxnSp>
        <p:nvCxnSpPr>
          <p:cNvPr id="52" name="Google Shape;52;p6"/>
          <p:cNvCxnSpPr/>
          <p:nvPr/>
        </p:nvCxnSpPr>
        <p:spPr>
          <a:xfrm>
            <a:off x="8598817" y="283925"/>
            <a:ext cx="216300" cy="0"/>
          </a:xfrm>
          <a:prstGeom prst="straightConnector1">
            <a:avLst/>
          </a:prstGeom>
          <a:noFill/>
          <a:ln cap="flat" cmpd="sng" w="9525">
            <a:solidFill>
              <a:srgbClr val="B7B7B7"/>
            </a:solidFill>
            <a:prstDash val="solid"/>
            <a:round/>
            <a:headEnd len="sm" w="sm" type="none"/>
            <a:tailEnd len="sm" w="sm" type="none"/>
          </a:ln>
        </p:spPr>
      </p:cxnSp>
      <p:sp>
        <p:nvSpPr>
          <p:cNvPr id="53" name="Google Shape;53;p6"/>
          <p:cNvSpPr txBox="1"/>
          <p:nvPr>
            <p:ph type="title"/>
          </p:nvPr>
        </p:nvSpPr>
        <p:spPr>
          <a:xfrm>
            <a:off x="729450" y="2056375"/>
            <a:ext cx="5887500" cy="1518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54" name="Shape 54"/>
        <p:cNvGrpSpPr/>
        <p:nvPr/>
      </p:nvGrpSpPr>
      <p:grpSpPr>
        <a:xfrm>
          <a:off x="0" y="0"/>
          <a:ext cx="0" cy="0"/>
          <a:chOff x="0" y="0"/>
          <a:chExt cx="0" cy="0"/>
        </a:xfrm>
      </p:grpSpPr>
      <p:sp>
        <p:nvSpPr>
          <p:cNvPr id="55" name="Google Shape;55;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6" name="Google Shape;56;p7"/>
          <p:cNvGrpSpPr/>
          <p:nvPr/>
        </p:nvGrpSpPr>
        <p:grpSpPr>
          <a:xfrm>
            <a:off x="830392" y="1191256"/>
            <a:ext cx="745763" cy="45826"/>
            <a:chOff x="4580561" y="2589004"/>
            <a:chExt cx="1064464" cy="25200"/>
          </a:xfrm>
        </p:grpSpPr>
        <p:sp>
          <p:nvSpPr>
            <p:cNvPr id="57" name="Google Shape;57;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9" name="Google Shape;59;p7"/>
          <p:cNvSpPr txBox="1"/>
          <p:nvPr>
            <p:ph type="title"/>
          </p:nvPr>
        </p:nvSpPr>
        <p:spPr>
          <a:xfrm>
            <a:off x="730000" y="1318650"/>
            <a:ext cx="3300900" cy="1381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60" name="Google Shape;60;p7"/>
          <p:cNvSpPr txBox="1"/>
          <p:nvPr>
            <p:ph idx="1" type="body"/>
          </p:nvPr>
        </p:nvSpPr>
        <p:spPr>
          <a:xfrm>
            <a:off x="721225" y="2781725"/>
            <a:ext cx="3300900" cy="15975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61" name="Google Shape;61;p7"/>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cxnSp>
        <p:nvCxnSpPr>
          <p:cNvPr id="62" name="Google Shape;62;p7"/>
          <p:cNvCxnSpPr/>
          <p:nvPr/>
        </p:nvCxnSpPr>
        <p:spPr>
          <a:xfrm>
            <a:off x="8598817" y="216350"/>
            <a:ext cx="216300" cy="0"/>
          </a:xfrm>
          <a:prstGeom prst="straightConnector1">
            <a:avLst/>
          </a:prstGeom>
          <a:noFill/>
          <a:ln cap="flat" cmpd="sng" w="9525">
            <a:solidFill>
              <a:srgbClr val="B7B7B7"/>
            </a:solidFill>
            <a:prstDash val="solid"/>
            <a:round/>
            <a:headEnd len="sm" w="sm" type="none"/>
            <a:tailEnd len="sm" w="sm" type="none"/>
          </a:ln>
        </p:spPr>
      </p:cxnSp>
      <p:cxnSp>
        <p:nvCxnSpPr>
          <p:cNvPr id="63" name="Google Shape;63;p7"/>
          <p:cNvCxnSpPr/>
          <p:nvPr/>
        </p:nvCxnSpPr>
        <p:spPr>
          <a:xfrm>
            <a:off x="8598817" y="250138"/>
            <a:ext cx="216300" cy="0"/>
          </a:xfrm>
          <a:prstGeom prst="straightConnector1">
            <a:avLst/>
          </a:prstGeom>
          <a:noFill/>
          <a:ln cap="flat" cmpd="sng" w="9525">
            <a:solidFill>
              <a:srgbClr val="B7B7B7"/>
            </a:solidFill>
            <a:prstDash val="solid"/>
            <a:round/>
            <a:headEnd len="sm" w="sm" type="none"/>
            <a:tailEnd len="sm" w="sm" type="none"/>
          </a:ln>
        </p:spPr>
      </p:cxnSp>
      <p:cxnSp>
        <p:nvCxnSpPr>
          <p:cNvPr id="64" name="Google Shape;64;p7"/>
          <p:cNvCxnSpPr/>
          <p:nvPr/>
        </p:nvCxnSpPr>
        <p:spPr>
          <a:xfrm>
            <a:off x="8598817" y="283925"/>
            <a:ext cx="216300" cy="0"/>
          </a:xfrm>
          <a:prstGeom prst="straightConnector1">
            <a:avLst/>
          </a:prstGeom>
          <a:noFill/>
          <a:ln cap="flat" cmpd="sng" w="9525">
            <a:solidFill>
              <a:srgbClr val="B7B7B7"/>
            </a:solidFill>
            <a:prstDash val="solid"/>
            <a:round/>
            <a:headEnd len="sm" w="sm" type="none"/>
            <a:tailEnd len="sm" w="sm" type="none"/>
          </a:ln>
        </p:spPr>
      </p:cxnSp>
      <p:sp>
        <p:nvSpPr>
          <p:cNvPr id="65" name="Google Shape;65;p7"/>
          <p:cNvSpPr/>
          <p:nvPr/>
        </p:nvSpPr>
        <p:spPr>
          <a:xfrm>
            <a:off x="8280450" y="0"/>
            <a:ext cx="863400" cy="4542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_alt1">
  <p:cSld name="TITLE_1">
    <p:bg>
      <p:bgPr>
        <a:solidFill>
          <a:schemeClr val="lt2"/>
        </a:solidFill>
      </p:bgPr>
    </p:bg>
    <p:spTree>
      <p:nvGrpSpPr>
        <p:cNvPr id="66" name="Shape 66"/>
        <p:cNvGrpSpPr/>
        <p:nvPr/>
      </p:nvGrpSpPr>
      <p:grpSpPr>
        <a:xfrm>
          <a:off x="0" y="0"/>
          <a:ext cx="0" cy="0"/>
          <a:chOff x="0" y="0"/>
          <a:chExt cx="0" cy="0"/>
        </a:xfrm>
      </p:grpSpPr>
      <p:sp>
        <p:nvSpPr>
          <p:cNvPr id="67" name="Google Shape;67;p8"/>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8" name="Google Shape;68;p8"/>
          <p:cNvGrpSpPr/>
          <p:nvPr/>
        </p:nvGrpSpPr>
        <p:grpSpPr>
          <a:xfrm>
            <a:off x="830392" y="1191256"/>
            <a:ext cx="745763" cy="45826"/>
            <a:chOff x="4580561" y="2589004"/>
            <a:chExt cx="1064464" cy="25200"/>
          </a:xfrm>
        </p:grpSpPr>
        <p:sp>
          <p:nvSpPr>
            <p:cNvPr id="69" name="Google Shape;69;p8"/>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8"/>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1" name="Google Shape;71;p8"/>
          <p:cNvSpPr txBox="1"/>
          <p:nvPr>
            <p:ph type="ctrTitle"/>
          </p:nvPr>
        </p:nvSpPr>
        <p:spPr>
          <a:xfrm>
            <a:off x="729450" y="1322450"/>
            <a:ext cx="7688100" cy="1664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4200"/>
              <a:buNone/>
              <a:defRPr sz="4200">
                <a:solidFill>
                  <a:schemeClr val="dk2"/>
                </a:solidFill>
              </a:defRPr>
            </a:lvl1pPr>
            <a:lvl2pPr lvl="1" algn="l">
              <a:lnSpc>
                <a:spcPct val="100000"/>
              </a:lnSpc>
              <a:spcBef>
                <a:spcPts val="0"/>
              </a:spcBef>
              <a:spcAft>
                <a:spcPts val="0"/>
              </a:spcAft>
              <a:buClr>
                <a:schemeClr val="dk2"/>
              </a:buClr>
              <a:buSzPts val="4200"/>
              <a:buNone/>
              <a:defRPr sz="4200">
                <a:solidFill>
                  <a:schemeClr val="dk2"/>
                </a:solidFill>
              </a:defRPr>
            </a:lvl2pPr>
            <a:lvl3pPr lvl="2" algn="l">
              <a:lnSpc>
                <a:spcPct val="100000"/>
              </a:lnSpc>
              <a:spcBef>
                <a:spcPts val="0"/>
              </a:spcBef>
              <a:spcAft>
                <a:spcPts val="0"/>
              </a:spcAft>
              <a:buClr>
                <a:schemeClr val="dk2"/>
              </a:buClr>
              <a:buSzPts val="4200"/>
              <a:buNone/>
              <a:defRPr sz="4200">
                <a:solidFill>
                  <a:schemeClr val="dk2"/>
                </a:solidFill>
              </a:defRPr>
            </a:lvl3pPr>
            <a:lvl4pPr lvl="3" algn="l">
              <a:lnSpc>
                <a:spcPct val="100000"/>
              </a:lnSpc>
              <a:spcBef>
                <a:spcPts val="0"/>
              </a:spcBef>
              <a:spcAft>
                <a:spcPts val="0"/>
              </a:spcAft>
              <a:buClr>
                <a:schemeClr val="dk2"/>
              </a:buClr>
              <a:buSzPts val="4200"/>
              <a:buNone/>
              <a:defRPr sz="4200">
                <a:solidFill>
                  <a:schemeClr val="dk2"/>
                </a:solidFill>
              </a:defRPr>
            </a:lvl4pPr>
            <a:lvl5pPr lvl="4" algn="l">
              <a:lnSpc>
                <a:spcPct val="100000"/>
              </a:lnSpc>
              <a:spcBef>
                <a:spcPts val="0"/>
              </a:spcBef>
              <a:spcAft>
                <a:spcPts val="0"/>
              </a:spcAft>
              <a:buClr>
                <a:schemeClr val="dk2"/>
              </a:buClr>
              <a:buSzPts val="4200"/>
              <a:buNone/>
              <a:defRPr sz="4200">
                <a:solidFill>
                  <a:schemeClr val="dk2"/>
                </a:solidFill>
              </a:defRPr>
            </a:lvl5pPr>
            <a:lvl6pPr lvl="5" algn="l">
              <a:lnSpc>
                <a:spcPct val="100000"/>
              </a:lnSpc>
              <a:spcBef>
                <a:spcPts val="0"/>
              </a:spcBef>
              <a:spcAft>
                <a:spcPts val="0"/>
              </a:spcAft>
              <a:buClr>
                <a:schemeClr val="dk2"/>
              </a:buClr>
              <a:buSzPts val="4200"/>
              <a:buNone/>
              <a:defRPr sz="4200">
                <a:solidFill>
                  <a:schemeClr val="dk2"/>
                </a:solidFill>
              </a:defRPr>
            </a:lvl6pPr>
            <a:lvl7pPr lvl="6" algn="l">
              <a:lnSpc>
                <a:spcPct val="100000"/>
              </a:lnSpc>
              <a:spcBef>
                <a:spcPts val="0"/>
              </a:spcBef>
              <a:spcAft>
                <a:spcPts val="0"/>
              </a:spcAft>
              <a:buClr>
                <a:schemeClr val="dk2"/>
              </a:buClr>
              <a:buSzPts val="4200"/>
              <a:buNone/>
              <a:defRPr sz="4200">
                <a:solidFill>
                  <a:schemeClr val="dk2"/>
                </a:solidFill>
              </a:defRPr>
            </a:lvl7pPr>
            <a:lvl8pPr lvl="7" algn="l">
              <a:lnSpc>
                <a:spcPct val="100000"/>
              </a:lnSpc>
              <a:spcBef>
                <a:spcPts val="0"/>
              </a:spcBef>
              <a:spcAft>
                <a:spcPts val="0"/>
              </a:spcAft>
              <a:buClr>
                <a:schemeClr val="dk2"/>
              </a:buClr>
              <a:buSzPts val="4200"/>
              <a:buNone/>
              <a:defRPr sz="4200">
                <a:solidFill>
                  <a:schemeClr val="dk2"/>
                </a:solidFill>
              </a:defRPr>
            </a:lvl8pPr>
            <a:lvl9pPr lvl="8" algn="l">
              <a:lnSpc>
                <a:spcPct val="100000"/>
              </a:lnSpc>
              <a:spcBef>
                <a:spcPts val="0"/>
              </a:spcBef>
              <a:spcAft>
                <a:spcPts val="0"/>
              </a:spcAft>
              <a:buClr>
                <a:schemeClr val="dk2"/>
              </a:buClr>
              <a:buSzPts val="4200"/>
              <a:buNone/>
              <a:defRPr sz="4200">
                <a:solidFill>
                  <a:schemeClr val="dk2"/>
                </a:solidFill>
              </a:defRPr>
            </a:lvl9pPr>
          </a:lstStyle>
          <a:p/>
        </p:txBody>
      </p:sp>
      <p:sp>
        <p:nvSpPr>
          <p:cNvPr id="72" name="Google Shape;72;p8"/>
          <p:cNvSpPr txBox="1"/>
          <p:nvPr>
            <p:ph idx="1" type="subTitle"/>
          </p:nvPr>
        </p:nvSpPr>
        <p:spPr>
          <a:xfrm>
            <a:off x="729627" y="3172900"/>
            <a:ext cx="7688100" cy="541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73" name="Google Shape;73;p8"/>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cxnSp>
        <p:nvCxnSpPr>
          <p:cNvPr id="74" name="Google Shape;74;p8"/>
          <p:cNvCxnSpPr/>
          <p:nvPr/>
        </p:nvCxnSpPr>
        <p:spPr>
          <a:xfrm>
            <a:off x="8598817" y="216350"/>
            <a:ext cx="216300" cy="0"/>
          </a:xfrm>
          <a:prstGeom prst="straightConnector1">
            <a:avLst/>
          </a:prstGeom>
          <a:noFill/>
          <a:ln cap="flat" cmpd="sng" w="9525">
            <a:solidFill>
              <a:srgbClr val="B7B7B7"/>
            </a:solidFill>
            <a:prstDash val="solid"/>
            <a:round/>
            <a:headEnd len="sm" w="sm" type="none"/>
            <a:tailEnd len="sm" w="sm" type="none"/>
          </a:ln>
        </p:spPr>
      </p:cxnSp>
      <p:cxnSp>
        <p:nvCxnSpPr>
          <p:cNvPr id="75" name="Google Shape;75;p8"/>
          <p:cNvCxnSpPr/>
          <p:nvPr/>
        </p:nvCxnSpPr>
        <p:spPr>
          <a:xfrm>
            <a:off x="8598817" y="250138"/>
            <a:ext cx="216300" cy="0"/>
          </a:xfrm>
          <a:prstGeom prst="straightConnector1">
            <a:avLst/>
          </a:prstGeom>
          <a:noFill/>
          <a:ln cap="flat" cmpd="sng" w="9525">
            <a:solidFill>
              <a:srgbClr val="B7B7B7"/>
            </a:solidFill>
            <a:prstDash val="solid"/>
            <a:round/>
            <a:headEnd len="sm" w="sm" type="none"/>
            <a:tailEnd len="sm" w="sm" type="none"/>
          </a:ln>
        </p:spPr>
      </p:cxnSp>
      <p:cxnSp>
        <p:nvCxnSpPr>
          <p:cNvPr id="76" name="Google Shape;76;p8"/>
          <p:cNvCxnSpPr/>
          <p:nvPr/>
        </p:nvCxnSpPr>
        <p:spPr>
          <a:xfrm>
            <a:off x="8598817" y="283925"/>
            <a:ext cx="216300" cy="0"/>
          </a:xfrm>
          <a:prstGeom prst="straightConnector1">
            <a:avLst/>
          </a:prstGeom>
          <a:noFill/>
          <a:ln cap="flat" cmpd="sng" w="9525">
            <a:solidFill>
              <a:srgbClr val="B7B7B7"/>
            </a:solidFill>
            <a:prstDash val="solid"/>
            <a:round/>
            <a:headEnd len="sm" w="sm" type="none"/>
            <a:tailEnd len="sm" w="sm" type="none"/>
          </a:ln>
        </p:spPr>
      </p:cxnSp>
      <p:sp>
        <p:nvSpPr>
          <p:cNvPr id="77" name="Google Shape;77;p8"/>
          <p:cNvSpPr/>
          <p:nvPr/>
        </p:nvSpPr>
        <p:spPr>
          <a:xfrm>
            <a:off x="8280450" y="0"/>
            <a:ext cx="863400" cy="4542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78" name="Shape 78"/>
        <p:cNvGrpSpPr/>
        <p:nvPr/>
      </p:nvGrpSpPr>
      <p:grpSpPr>
        <a:xfrm>
          <a:off x="0" y="0"/>
          <a:ext cx="0" cy="0"/>
          <a:chOff x="0" y="0"/>
          <a:chExt cx="0" cy="0"/>
        </a:xfrm>
      </p:grpSpPr>
      <p:grpSp>
        <p:nvGrpSpPr>
          <p:cNvPr id="79" name="Google Shape;79;p9"/>
          <p:cNvGrpSpPr/>
          <p:nvPr/>
        </p:nvGrpSpPr>
        <p:grpSpPr>
          <a:xfrm>
            <a:off x="830392" y="1191256"/>
            <a:ext cx="745763" cy="45826"/>
            <a:chOff x="4580561" y="2589004"/>
            <a:chExt cx="1064464" cy="25200"/>
          </a:xfrm>
        </p:grpSpPr>
        <p:sp>
          <p:nvSpPr>
            <p:cNvPr id="80" name="Google Shape;80;p9"/>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9"/>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2" name="Google Shape;82;p9"/>
          <p:cNvSpPr txBox="1"/>
          <p:nvPr>
            <p:ph type="title"/>
          </p:nvPr>
        </p:nvSpPr>
        <p:spPr>
          <a:xfrm>
            <a:off x="729450" y="1322450"/>
            <a:ext cx="7688400" cy="1518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83" name="Google Shape;83;p9"/>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
        <p:nvSpPr>
          <p:cNvPr id="84" name="Google Shape;84;p9"/>
          <p:cNvSpPr/>
          <p:nvPr/>
        </p:nvSpPr>
        <p:spPr>
          <a:xfrm>
            <a:off x="8280450" y="0"/>
            <a:ext cx="863400" cy="4542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85" name="Google Shape;85;p9"/>
          <p:cNvCxnSpPr/>
          <p:nvPr/>
        </p:nvCxnSpPr>
        <p:spPr>
          <a:xfrm>
            <a:off x="8598817" y="216350"/>
            <a:ext cx="216300" cy="0"/>
          </a:xfrm>
          <a:prstGeom prst="straightConnector1">
            <a:avLst/>
          </a:prstGeom>
          <a:noFill/>
          <a:ln cap="flat" cmpd="sng" w="9525">
            <a:solidFill>
              <a:schemeClr val="lt2"/>
            </a:solidFill>
            <a:prstDash val="solid"/>
            <a:round/>
            <a:headEnd len="sm" w="sm" type="none"/>
            <a:tailEnd len="sm" w="sm" type="none"/>
          </a:ln>
        </p:spPr>
      </p:cxnSp>
      <p:cxnSp>
        <p:nvCxnSpPr>
          <p:cNvPr id="86" name="Google Shape;86;p9"/>
          <p:cNvCxnSpPr/>
          <p:nvPr/>
        </p:nvCxnSpPr>
        <p:spPr>
          <a:xfrm>
            <a:off x="8598817" y="250138"/>
            <a:ext cx="216300" cy="0"/>
          </a:xfrm>
          <a:prstGeom prst="straightConnector1">
            <a:avLst/>
          </a:prstGeom>
          <a:noFill/>
          <a:ln cap="flat" cmpd="sng" w="9525">
            <a:solidFill>
              <a:schemeClr val="lt2"/>
            </a:solidFill>
            <a:prstDash val="solid"/>
            <a:round/>
            <a:headEnd len="sm" w="sm" type="none"/>
            <a:tailEnd len="sm" w="sm" type="none"/>
          </a:ln>
        </p:spPr>
      </p:cxnSp>
      <p:cxnSp>
        <p:nvCxnSpPr>
          <p:cNvPr id="87" name="Google Shape;87;p9"/>
          <p:cNvCxnSpPr/>
          <p:nvPr/>
        </p:nvCxnSpPr>
        <p:spPr>
          <a:xfrm>
            <a:off x="8598817" y="283925"/>
            <a:ext cx="216300" cy="0"/>
          </a:xfrm>
          <a:prstGeom prst="straightConnector1">
            <a:avLst/>
          </a:prstGeom>
          <a:noFill/>
          <a:ln cap="flat" cmpd="sng" w="9525">
            <a:solidFill>
              <a:schemeClr val="lt2"/>
            </a:solidFill>
            <a:prstDash val="solid"/>
            <a:round/>
            <a:headEnd len="sm" w="sm" type="none"/>
            <a:tailEnd len="sm" w="sm"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ody only">
  <p:cSld name="TITLE_AND_BODY_1">
    <p:spTree>
      <p:nvGrpSpPr>
        <p:cNvPr id="88" name="Shape 88"/>
        <p:cNvGrpSpPr/>
        <p:nvPr/>
      </p:nvGrpSpPr>
      <p:grpSpPr>
        <a:xfrm>
          <a:off x="0" y="0"/>
          <a:ext cx="0" cy="0"/>
          <a:chOff x="0" y="0"/>
          <a:chExt cx="0" cy="0"/>
        </a:xfrm>
      </p:grpSpPr>
      <p:sp>
        <p:nvSpPr>
          <p:cNvPr id="89" name="Google Shape;89;p10"/>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10"/>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cxnSp>
        <p:nvCxnSpPr>
          <p:cNvPr id="91" name="Google Shape;91;p10"/>
          <p:cNvCxnSpPr/>
          <p:nvPr/>
        </p:nvCxnSpPr>
        <p:spPr>
          <a:xfrm>
            <a:off x="8598817" y="216350"/>
            <a:ext cx="216300" cy="0"/>
          </a:xfrm>
          <a:prstGeom prst="straightConnector1">
            <a:avLst/>
          </a:prstGeom>
          <a:noFill/>
          <a:ln cap="flat" cmpd="sng" w="9525">
            <a:solidFill>
              <a:srgbClr val="B7B7B7"/>
            </a:solidFill>
            <a:prstDash val="solid"/>
            <a:round/>
            <a:headEnd len="sm" w="sm" type="none"/>
            <a:tailEnd len="sm" w="sm" type="none"/>
          </a:ln>
        </p:spPr>
      </p:cxnSp>
      <p:cxnSp>
        <p:nvCxnSpPr>
          <p:cNvPr id="92" name="Google Shape;92;p10"/>
          <p:cNvCxnSpPr/>
          <p:nvPr/>
        </p:nvCxnSpPr>
        <p:spPr>
          <a:xfrm>
            <a:off x="8598817" y="250138"/>
            <a:ext cx="216300" cy="0"/>
          </a:xfrm>
          <a:prstGeom prst="straightConnector1">
            <a:avLst/>
          </a:prstGeom>
          <a:noFill/>
          <a:ln cap="flat" cmpd="sng" w="9525">
            <a:solidFill>
              <a:srgbClr val="B7B7B7"/>
            </a:solidFill>
            <a:prstDash val="solid"/>
            <a:round/>
            <a:headEnd len="sm" w="sm" type="none"/>
            <a:tailEnd len="sm" w="sm" type="none"/>
          </a:ln>
        </p:spPr>
      </p:cxnSp>
      <p:cxnSp>
        <p:nvCxnSpPr>
          <p:cNvPr id="93" name="Google Shape;93;p10"/>
          <p:cNvCxnSpPr/>
          <p:nvPr/>
        </p:nvCxnSpPr>
        <p:spPr>
          <a:xfrm>
            <a:off x="8598817" y="283925"/>
            <a:ext cx="216300" cy="0"/>
          </a:xfrm>
          <a:prstGeom prst="straightConnector1">
            <a:avLst/>
          </a:prstGeom>
          <a:noFill/>
          <a:ln cap="flat" cmpd="sng" w="9525">
            <a:solidFill>
              <a:srgbClr val="B7B7B7"/>
            </a:solidFill>
            <a:prstDash val="solid"/>
            <a:round/>
            <a:headEnd len="sm" w="sm" type="none"/>
            <a:tailEnd len="sm" w="sm" type="none"/>
          </a:ln>
        </p:spPr>
      </p:cxnSp>
      <p:sp>
        <p:nvSpPr>
          <p:cNvPr id="94" name="Google Shape;94;p10"/>
          <p:cNvSpPr txBox="1"/>
          <p:nvPr>
            <p:ph idx="1" type="body"/>
          </p:nvPr>
        </p:nvSpPr>
        <p:spPr>
          <a:xfrm>
            <a:off x="729450" y="1068650"/>
            <a:ext cx="7688700" cy="10344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95" name="Google Shape;95;p10"/>
          <p:cNvSpPr/>
          <p:nvPr/>
        </p:nvSpPr>
        <p:spPr>
          <a:xfrm>
            <a:off x="8280450" y="0"/>
            <a:ext cx="863400" cy="4542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2.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1pPr>
            <a:lvl2pPr lvl="1"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2pPr>
            <a:lvl3pPr lvl="2"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3pPr>
            <a:lvl4pPr lvl="3"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4pPr>
            <a:lvl5pPr lvl="4"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5pPr>
            <a:lvl6pPr lvl="5"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6pPr>
            <a:lvl7pPr lvl="6"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7pPr>
            <a:lvl8pPr lvl="7"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8pPr>
            <a:lvl9pPr lvl="8"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marR="0" rtl="0" algn="l">
              <a:lnSpc>
                <a:spcPct val="115000"/>
              </a:lnSpc>
              <a:spcBef>
                <a:spcPts val="0"/>
              </a:spcBef>
              <a:spcAft>
                <a:spcPts val="0"/>
              </a:spcAft>
              <a:buClr>
                <a:schemeClr val="accent1"/>
              </a:buClr>
              <a:buSzPts val="1300"/>
              <a:buFont typeface="Lato"/>
              <a:buChar char="●"/>
              <a:defRPr b="0" i="0" sz="1300" u="none" cap="none" strike="noStrike">
                <a:solidFill>
                  <a:schemeClr val="accent1"/>
                </a:solidFill>
                <a:latin typeface="Lato"/>
                <a:ea typeface="Lato"/>
                <a:cs typeface="Lato"/>
                <a:sym typeface="Lato"/>
              </a:defRPr>
            </a:lvl1pPr>
            <a:lvl2pPr indent="-298450" lvl="1" marL="9144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2pPr>
            <a:lvl3pPr indent="-298450" lvl="2" marL="13716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3pPr>
            <a:lvl4pPr indent="-298450" lvl="3" marL="18288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4pPr>
            <a:lvl5pPr indent="-298450" lvl="4" marL="22860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5pPr>
            <a:lvl6pPr indent="-298450" lvl="5" marL="27432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6pPr>
            <a:lvl7pPr indent="-298450" lvl="6" marL="32004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7pPr>
            <a:lvl8pPr indent="-298450" lvl="7" marL="36576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8pPr>
            <a:lvl9pPr indent="-298450" lvl="8" marL="4114800" marR="0" rtl="0" algn="l">
              <a:lnSpc>
                <a:spcPct val="115000"/>
              </a:lnSpc>
              <a:spcBef>
                <a:spcPts val="1600"/>
              </a:spcBef>
              <a:spcAft>
                <a:spcPts val="1600"/>
              </a:spcAft>
              <a:buClr>
                <a:schemeClr val="accent1"/>
              </a:buClr>
              <a:buSzPts val="1100"/>
              <a:buFont typeface="Lato"/>
              <a:buChar char="■"/>
              <a:defRPr b="0" i="0" sz="1100" u="none" cap="none" strike="noStrike">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1.png"/><Relationship Id="rId9" Type="http://schemas.openxmlformats.org/officeDocument/2006/relationships/hyperlink" Target="https://github.com/GSA/coe-mpp-process#5-closing-out-the-buy" TargetMode="External"/><Relationship Id="rId5" Type="http://schemas.openxmlformats.org/officeDocument/2006/relationships/hyperlink" Target="https://github.com/GSA/coe-mpp-process#1-identifying-a-user-story" TargetMode="External"/><Relationship Id="rId6" Type="http://schemas.openxmlformats.org/officeDocument/2006/relationships/hyperlink" Target="https://github.com/GSA/coe-mpp-process#2-advertising-the-need" TargetMode="External"/><Relationship Id="rId7" Type="http://schemas.openxmlformats.org/officeDocument/2006/relationships/hyperlink" Target="https://github.com/GSA/coe-mpp-process#3-issuing-an-award" TargetMode="External"/><Relationship Id="rId8" Type="http://schemas.openxmlformats.org/officeDocument/2006/relationships/hyperlink" Target="https://github.com/GSA/coe-mpp-process#4-approving-deliverables"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4.png"/><Relationship Id="rId6" Type="http://schemas.openxmlformats.org/officeDocument/2006/relationships/image" Target="../media/image3.png"/><Relationship Id="rId7" Type="http://schemas.openxmlformats.org/officeDocument/2006/relationships/image" Target="../media/image13.png"/><Relationship Id="rId8"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11" Type="http://schemas.openxmlformats.org/officeDocument/2006/relationships/image" Target="../media/image10.jpg"/><Relationship Id="rId10" Type="http://schemas.openxmlformats.org/officeDocument/2006/relationships/image" Target="../media/image1.png"/><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hyperlink" Target="https://coe.gsa.gov/connect/contact-us.html" TargetMode="External"/><Relationship Id="rId4" Type="http://schemas.openxmlformats.org/officeDocument/2006/relationships/hyperlink" Target="https://github.com/GSA/coe-mpp-template" TargetMode="External"/><Relationship Id="rId9" Type="http://schemas.openxmlformats.org/officeDocument/2006/relationships/image" Target="../media/image2.png"/><Relationship Id="rId5" Type="http://schemas.openxmlformats.org/officeDocument/2006/relationships/hyperlink" Target="https://github.com/GSA/coe-mpp-process" TargetMode="External"/><Relationship Id="rId6" Type="http://schemas.openxmlformats.org/officeDocument/2006/relationships/hyperlink" Target="https://github.com/GSA/coe-acquisitions" TargetMode="External"/><Relationship Id="rId7" Type="http://schemas.openxmlformats.org/officeDocument/2006/relationships/hyperlink" Target="https://coe.gsa.gov/" TargetMode="External"/><Relationship Id="rId8" Type="http://schemas.openxmlformats.org/officeDocument/2006/relationships/hyperlink" Target="https://twitter.com/GSACoE"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14.png"/><Relationship Id="rId4" Type="http://schemas.openxmlformats.org/officeDocument/2006/relationships/image" Target="../media/image2.png"/><Relationship Id="rId5"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acquisition.gov/content/part-13-simplified-acquisition-procedures" TargetMode="External"/><Relationship Id="rId4" Type="http://schemas.openxmlformats.org/officeDocument/2006/relationships/image" Target="../media/image12.jpg"/><Relationship Id="rId5" Type="http://schemas.openxmlformats.org/officeDocument/2006/relationships/image" Target="../media/image2.png"/><Relationship Id="rId6"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2.png"/><Relationship Id="rId5"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7.jpg"/><Relationship Id="rId4" Type="http://schemas.openxmlformats.org/officeDocument/2006/relationships/image" Target="../media/image2.png"/><Relationship Id="rId5"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8.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hyperlink" Target="https://micropurchase.18f.gov/" TargetMode="External"/><Relationship Id="rId6" Type="http://schemas.openxmlformats.org/officeDocument/2006/relationships/hyperlink" Target="https://cloud.gov/" TargetMode="External"/><Relationship Id="rId7" Type="http://schemas.openxmlformats.org/officeDocument/2006/relationships/hyperlink" Target="https://github.com/18F/cg-product/tree/master/micro-purchases" TargetMode="External"/><Relationship Id="rId8" Type="http://schemas.openxmlformats.org/officeDocument/2006/relationships/hyperlink" Target="https://github.com/department-of-veterans-affairs/VA-Micropurchase-Repo"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18"/>
          <p:cNvSpPr txBox="1"/>
          <p:nvPr>
            <p:ph type="ctrTitle"/>
          </p:nvPr>
        </p:nvSpPr>
        <p:spPr>
          <a:xfrm>
            <a:off x="729450" y="1322450"/>
            <a:ext cx="4890900" cy="1664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200"/>
              <a:buNone/>
            </a:pPr>
            <a:r>
              <a:rPr lang="en-GB" sz="4800">
                <a:solidFill>
                  <a:srgbClr val="1C304A"/>
                </a:solidFill>
              </a:rPr>
              <a:t>CoE MPP</a:t>
            </a:r>
            <a:endParaRPr sz="4800">
              <a:solidFill>
                <a:srgbClr val="1C304A"/>
              </a:solidFill>
            </a:endParaRPr>
          </a:p>
          <a:p>
            <a:pPr indent="0" lvl="0" marL="0" rtl="0" algn="l">
              <a:lnSpc>
                <a:spcPct val="100000"/>
              </a:lnSpc>
              <a:spcBef>
                <a:spcPts val="0"/>
              </a:spcBef>
              <a:spcAft>
                <a:spcPts val="0"/>
              </a:spcAft>
              <a:buSzPts val="4200"/>
              <a:buNone/>
            </a:pPr>
            <a:r>
              <a:rPr lang="en-GB" sz="3600">
                <a:solidFill>
                  <a:srgbClr val="046B99"/>
                </a:solidFill>
              </a:rPr>
              <a:t>An introduction</a:t>
            </a:r>
            <a:endParaRPr sz="3600">
              <a:solidFill>
                <a:srgbClr val="046B99"/>
              </a:solidFill>
            </a:endParaRPr>
          </a:p>
        </p:txBody>
      </p:sp>
      <p:sp>
        <p:nvSpPr>
          <p:cNvPr id="165" name="Google Shape;165;p18"/>
          <p:cNvSpPr txBox="1"/>
          <p:nvPr>
            <p:ph idx="1" type="subTitle"/>
          </p:nvPr>
        </p:nvSpPr>
        <p:spPr>
          <a:xfrm>
            <a:off x="729563" y="2922072"/>
            <a:ext cx="4890900" cy="541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600"/>
              <a:buNone/>
            </a:pPr>
            <a:r>
              <a:rPr b="1" lang="en-GB" sz="1400">
                <a:solidFill>
                  <a:srgbClr val="1C304A"/>
                </a:solidFill>
              </a:rPr>
              <a:t>An open source procurement process</a:t>
            </a:r>
            <a:endParaRPr b="1" sz="1400">
              <a:solidFill>
                <a:srgbClr val="1C304A"/>
              </a:solidFill>
            </a:endParaRPr>
          </a:p>
          <a:p>
            <a:pPr indent="0" lvl="0" marL="0" rtl="0" algn="l">
              <a:lnSpc>
                <a:spcPct val="100000"/>
              </a:lnSpc>
              <a:spcBef>
                <a:spcPts val="0"/>
              </a:spcBef>
              <a:spcAft>
                <a:spcPts val="0"/>
              </a:spcAft>
              <a:buSzPts val="1600"/>
              <a:buNone/>
            </a:pPr>
            <a:r>
              <a:rPr b="1" lang="en-GB" sz="1400">
                <a:solidFill>
                  <a:srgbClr val="1C304A"/>
                </a:solidFill>
              </a:rPr>
              <a:t>using a purchase card.</a:t>
            </a:r>
            <a:endParaRPr b="1" sz="1400">
              <a:solidFill>
                <a:srgbClr val="1C304A"/>
              </a:solidFill>
            </a:endParaRPr>
          </a:p>
        </p:txBody>
      </p:sp>
      <p:pic>
        <p:nvPicPr>
          <p:cNvPr id="166" name="Google Shape;166;p18"/>
          <p:cNvPicPr preferRelativeResize="0"/>
          <p:nvPr/>
        </p:nvPicPr>
        <p:blipFill rotWithShape="1">
          <a:blip r:embed="rId3">
            <a:alphaModFix/>
          </a:blip>
          <a:srcRect b="0" l="0" r="0" t="0"/>
          <a:stretch/>
        </p:blipFill>
        <p:spPr>
          <a:xfrm>
            <a:off x="8644523" y="135150"/>
            <a:ext cx="264983" cy="265249"/>
          </a:xfrm>
          <a:prstGeom prst="rect">
            <a:avLst/>
          </a:prstGeom>
          <a:noFill/>
          <a:ln>
            <a:noFill/>
          </a:ln>
        </p:spPr>
      </p:pic>
      <p:pic>
        <p:nvPicPr>
          <p:cNvPr id="167" name="Google Shape;167;p18"/>
          <p:cNvPicPr preferRelativeResize="0"/>
          <p:nvPr/>
        </p:nvPicPr>
        <p:blipFill rotWithShape="1">
          <a:blip r:embed="rId4">
            <a:alphaModFix/>
          </a:blip>
          <a:srcRect b="0" l="0" r="0" t="0"/>
          <a:stretch/>
        </p:blipFill>
        <p:spPr>
          <a:xfrm>
            <a:off x="6907976" y="135150"/>
            <a:ext cx="1527375" cy="265250"/>
          </a:xfrm>
          <a:prstGeom prst="rect">
            <a:avLst/>
          </a:prstGeom>
          <a:noFill/>
          <a:ln>
            <a:noFill/>
          </a:ln>
        </p:spPr>
      </p:pic>
      <p:sp>
        <p:nvSpPr>
          <p:cNvPr id="168" name="Google Shape;168;p18"/>
          <p:cNvSpPr txBox="1"/>
          <p:nvPr/>
        </p:nvSpPr>
        <p:spPr>
          <a:xfrm>
            <a:off x="226550" y="78500"/>
            <a:ext cx="1387800" cy="321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600"/>
              <a:buFont typeface="Arial"/>
              <a:buNone/>
            </a:pPr>
            <a:r>
              <a:rPr b="0" i="0" lang="en-GB" sz="600" u="none" cap="none" strike="noStrike">
                <a:solidFill>
                  <a:srgbClr val="000000"/>
                </a:solidFill>
                <a:latin typeface="Raleway"/>
                <a:ea typeface="Raleway"/>
                <a:cs typeface="Raleway"/>
                <a:sym typeface="Raleway"/>
              </a:rPr>
              <a:t>Accelerating IT Modernization</a:t>
            </a:r>
            <a:endParaRPr b="1" i="0" sz="600" u="none" cap="none" strike="noStrike">
              <a:solidFill>
                <a:srgbClr val="000000"/>
              </a:solidFill>
              <a:latin typeface="Raleway"/>
              <a:ea typeface="Raleway"/>
              <a:cs typeface="Raleway"/>
              <a:sym typeface="Raleway"/>
            </a:endParaRPr>
          </a:p>
        </p:txBody>
      </p:sp>
      <p:sp>
        <p:nvSpPr>
          <p:cNvPr id="169" name="Google Shape;169;p18"/>
          <p:cNvSpPr/>
          <p:nvPr/>
        </p:nvSpPr>
        <p:spPr>
          <a:xfrm>
            <a:off x="786175" y="1188525"/>
            <a:ext cx="409200" cy="57300"/>
          </a:xfrm>
          <a:prstGeom prst="rect">
            <a:avLst/>
          </a:prstGeom>
          <a:solidFill>
            <a:srgbClr val="046B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18"/>
          <p:cNvSpPr/>
          <p:nvPr/>
        </p:nvSpPr>
        <p:spPr>
          <a:xfrm>
            <a:off x="1195375" y="1188525"/>
            <a:ext cx="409200" cy="57300"/>
          </a:xfrm>
          <a:prstGeom prst="rect">
            <a:avLst/>
          </a:prstGeom>
          <a:solidFill>
            <a:srgbClr val="6EB14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2" name="Shape 302"/>
        <p:cNvGrpSpPr/>
        <p:nvPr/>
      </p:nvGrpSpPr>
      <p:grpSpPr>
        <a:xfrm>
          <a:off x="0" y="0"/>
          <a:ext cx="0" cy="0"/>
          <a:chOff x="0" y="0"/>
          <a:chExt cx="0" cy="0"/>
        </a:xfrm>
      </p:grpSpPr>
      <p:sp>
        <p:nvSpPr>
          <p:cNvPr id="303" name="Google Shape;303;p27"/>
          <p:cNvSpPr/>
          <p:nvPr/>
        </p:nvSpPr>
        <p:spPr>
          <a:xfrm>
            <a:off x="786175" y="1188525"/>
            <a:ext cx="409200" cy="57300"/>
          </a:xfrm>
          <a:prstGeom prst="rect">
            <a:avLst/>
          </a:prstGeom>
          <a:solidFill>
            <a:srgbClr val="046B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p27"/>
          <p:cNvSpPr/>
          <p:nvPr/>
        </p:nvSpPr>
        <p:spPr>
          <a:xfrm>
            <a:off x="1195375" y="1188525"/>
            <a:ext cx="409200" cy="57300"/>
          </a:xfrm>
          <a:prstGeom prst="rect">
            <a:avLst/>
          </a:prstGeom>
          <a:solidFill>
            <a:srgbClr val="6EB14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27"/>
          <p:cNvSpPr txBox="1"/>
          <p:nvPr/>
        </p:nvSpPr>
        <p:spPr>
          <a:xfrm>
            <a:off x="226550" y="78500"/>
            <a:ext cx="1387800" cy="321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600"/>
              <a:buFont typeface="Arial"/>
              <a:buNone/>
            </a:pPr>
            <a:r>
              <a:rPr b="0" i="0" lang="en-GB" sz="600" u="none" cap="none" strike="noStrike">
                <a:solidFill>
                  <a:srgbClr val="000000"/>
                </a:solidFill>
                <a:latin typeface="Raleway"/>
                <a:ea typeface="Raleway"/>
                <a:cs typeface="Raleway"/>
                <a:sym typeface="Raleway"/>
              </a:rPr>
              <a:t>GSA Centers of Excellence</a:t>
            </a:r>
            <a:endParaRPr b="1" i="0" sz="600" u="none" cap="none" strike="noStrike">
              <a:solidFill>
                <a:srgbClr val="000000"/>
              </a:solidFill>
              <a:latin typeface="Raleway"/>
              <a:ea typeface="Raleway"/>
              <a:cs typeface="Raleway"/>
              <a:sym typeface="Raleway"/>
            </a:endParaRPr>
          </a:p>
        </p:txBody>
      </p:sp>
      <p:sp>
        <p:nvSpPr>
          <p:cNvPr id="306" name="Google Shape;306;p27"/>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07" name="Google Shape;307;p27"/>
          <p:cNvPicPr preferRelativeResize="0"/>
          <p:nvPr/>
        </p:nvPicPr>
        <p:blipFill rotWithShape="1">
          <a:blip r:embed="rId3">
            <a:alphaModFix/>
          </a:blip>
          <a:srcRect b="0" l="0" r="0" t="0"/>
          <a:stretch/>
        </p:blipFill>
        <p:spPr>
          <a:xfrm>
            <a:off x="8644523" y="135150"/>
            <a:ext cx="264983" cy="265249"/>
          </a:xfrm>
          <a:prstGeom prst="rect">
            <a:avLst/>
          </a:prstGeom>
          <a:noFill/>
          <a:ln>
            <a:noFill/>
          </a:ln>
        </p:spPr>
      </p:pic>
      <p:pic>
        <p:nvPicPr>
          <p:cNvPr id="308" name="Google Shape;308;p27"/>
          <p:cNvPicPr preferRelativeResize="0"/>
          <p:nvPr/>
        </p:nvPicPr>
        <p:blipFill rotWithShape="1">
          <a:blip r:embed="rId4">
            <a:alphaModFix/>
          </a:blip>
          <a:srcRect b="0" l="0" r="0" t="0"/>
          <a:stretch/>
        </p:blipFill>
        <p:spPr>
          <a:xfrm>
            <a:off x="6907976" y="135150"/>
            <a:ext cx="1527375" cy="265250"/>
          </a:xfrm>
          <a:prstGeom prst="rect">
            <a:avLst/>
          </a:prstGeom>
          <a:noFill/>
          <a:ln>
            <a:noFill/>
          </a:ln>
        </p:spPr>
      </p:pic>
      <p:sp>
        <p:nvSpPr>
          <p:cNvPr id="309" name="Google Shape;309;p27"/>
          <p:cNvSpPr txBox="1"/>
          <p:nvPr/>
        </p:nvSpPr>
        <p:spPr>
          <a:xfrm>
            <a:off x="226550" y="78500"/>
            <a:ext cx="1387800" cy="321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600"/>
              <a:buFont typeface="Arial"/>
              <a:buNone/>
            </a:pPr>
            <a:r>
              <a:rPr b="0" i="0" lang="en-GB" sz="600" u="none" cap="none" strike="noStrike">
                <a:solidFill>
                  <a:srgbClr val="000000"/>
                </a:solidFill>
                <a:latin typeface="Raleway"/>
                <a:ea typeface="Raleway"/>
                <a:cs typeface="Raleway"/>
                <a:sym typeface="Raleway"/>
              </a:rPr>
              <a:t>Accelerating IT Modernization</a:t>
            </a:r>
            <a:endParaRPr b="0" i="0" sz="600" u="none" cap="none" strike="noStrike">
              <a:solidFill>
                <a:srgbClr val="000000"/>
              </a:solidFill>
              <a:latin typeface="Raleway"/>
              <a:ea typeface="Raleway"/>
              <a:cs typeface="Raleway"/>
              <a:sym typeface="Raleway"/>
            </a:endParaRPr>
          </a:p>
        </p:txBody>
      </p:sp>
      <p:sp>
        <p:nvSpPr>
          <p:cNvPr id="310" name="Google Shape;310;p27"/>
          <p:cNvSpPr txBox="1"/>
          <p:nvPr/>
        </p:nvSpPr>
        <p:spPr>
          <a:xfrm>
            <a:off x="730725" y="1166250"/>
            <a:ext cx="7704600" cy="62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2600"/>
              <a:buFont typeface="Arial"/>
              <a:buNone/>
            </a:pPr>
            <a:r>
              <a:rPr b="1" lang="en-GB" sz="2600">
                <a:solidFill>
                  <a:srgbClr val="1C304A"/>
                </a:solidFill>
                <a:latin typeface="Raleway"/>
                <a:ea typeface="Raleway"/>
                <a:cs typeface="Raleway"/>
                <a:sym typeface="Raleway"/>
              </a:rPr>
              <a:t>5 simple steps, from new idea to archived file.</a:t>
            </a:r>
            <a:endParaRPr b="0" i="0" sz="2600" u="none" cap="none" strike="noStrike">
              <a:solidFill>
                <a:srgbClr val="1A1A1A"/>
              </a:solidFill>
              <a:latin typeface="Raleway"/>
              <a:ea typeface="Raleway"/>
              <a:cs typeface="Raleway"/>
              <a:sym typeface="Raleway"/>
            </a:endParaRPr>
          </a:p>
        </p:txBody>
      </p:sp>
      <p:sp>
        <p:nvSpPr>
          <p:cNvPr id="311" name="Google Shape;311;p27"/>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solidFill>
                  <a:srgbClr val="666666"/>
                </a:solidFill>
              </a:rPr>
              <a:t>‹#›</a:t>
            </a:fld>
            <a:endParaRPr>
              <a:solidFill>
                <a:srgbClr val="666666"/>
              </a:solidFill>
            </a:endParaRPr>
          </a:p>
        </p:txBody>
      </p:sp>
      <p:sp>
        <p:nvSpPr>
          <p:cNvPr id="312" name="Google Shape;312;p27"/>
          <p:cNvSpPr txBox="1"/>
          <p:nvPr/>
        </p:nvSpPr>
        <p:spPr>
          <a:xfrm>
            <a:off x="709975" y="978350"/>
            <a:ext cx="1986300" cy="138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600"/>
              <a:buFont typeface="Arial"/>
              <a:buNone/>
            </a:pPr>
            <a:r>
              <a:rPr lang="en-GB" sz="900">
                <a:latin typeface="Raleway"/>
                <a:ea typeface="Raleway"/>
                <a:cs typeface="Raleway"/>
                <a:sym typeface="Raleway"/>
              </a:rPr>
              <a:t>How does the CoE MPP work?</a:t>
            </a:r>
            <a:endParaRPr b="0" i="0" sz="900" u="none" cap="none" strike="noStrike">
              <a:solidFill>
                <a:srgbClr val="000000"/>
              </a:solidFill>
              <a:latin typeface="Raleway"/>
              <a:ea typeface="Raleway"/>
              <a:cs typeface="Raleway"/>
              <a:sym typeface="Raleway"/>
            </a:endParaRPr>
          </a:p>
        </p:txBody>
      </p:sp>
      <p:sp>
        <p:nvSpPr>
          <p:cNvPr id="313" name="Google Shape;313;p27"/>
          <p:cNvSpPr/>
          <p:nvPr/>
        </p:nvSpPr>
        <p:spPr>
          <a:xfrm>
            <a:off x="829100" y="1789525"/>
            <a:ext cx="1403700" cy="2137500"/>
          </a:xfrm>
          <a:prstGeom prst="rect">
            <a:avLst/>
          </a:prstGeom>
          <a:solidFill>
            <a:srgbClr val="1C304A"/>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7200">
                <a:solidFill>
                  <a:srgbClr val="6EB144"/>
                </a:solidFill>
                <a:latin typeface="Raleway"/>
                <a:ea typeface="Raleway"/>
                <a:cs typeface="Raleway"/>
                <a:sym typeface="Raleway"/>
              </a:rPr>
              <a:t>1</a:t>
            </a:r>
            <a:endParaRPr b="1" sz="7200">
              <a:solidFill>
                <a:srgbClr val="6EB144"/>
              </a:solidFill>
              <a:latin typeface="Raleway"/>
              <a:ea typeface="Raleway"/>
              <a:cs typeface="Raleway"/>
              <a:sym typeface="Raleway"/>
            </a:endParaRPr>
          </a:p>
        </p:txBody>
      </p:sp>
      <p:sp>
        <p:nvSpPr>
          <p:cNvPr id="314" name="Google Shape;314;p27"/>
          <p:cNvSpPr txBox="1"/>
          <p:nvPr/>
        </p:nvSpPr>
        <p:spPr>
          <a:xfrm>
            <a:off x="873513" y="3007750"/>
            <a:ext cx="1278900" cy="82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GB" sz="1500" u="sng">
                <a:solidFill>
                  <a:srgbClr val="FFFFFF"/>
                </a:solidFill>
                <a:latin typeface="Raleway"/>
                <a:ea typeface="Raleway"/>
                <a:cs typeface="Raleway"/>
                <a:sym typeface="Raleway"/>
                <a:hlinkClick r:id="rId5"/>
              </a:rPr>
              <a:t>Identifying a user story</a:t>
            </a:r>
            <a:endParaRPr sz="1500">
              <a:solidFill>
                <a:srgbClr val="FFFFFF"/>
              </a:solidFill>
              <a:latin typeface="Raleway"/>
              <a:ea typeface="Raleway"/>
              <a:cs typeface="Raleway"/>
              <a:sym typeface="Raleway"/>
            </a:endParaRPr>
          </a:p>
        </p:txBody>
      </p:sp>
      <p:sp>
        <p:nvSpPr>
          <p:cNvPr id="315" name="Google Shape;315;p27"/>
          <p:cNvSpPr/>
          <p:nvPr/>
        </p:nvSpPr>
        <p:spPr>
          <a:xfrm>
            <a:off x="2359300" y="1789525"/>
            <a:ext cx="1403700" cy="2137500"/>
          </a:xfrm>
          <a:prstGeom prst="rect">
            <a:avLst/>
          </a:prstGeom>
          <a:solidFill>
            <a:srgbClr val="1C304A"/>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7200">
                <a:solidFill>
                  <a:srgbClr val="6EB144"/>
                </a:solidFill>
                <a:latin typeface="Raleway"/>
                <a:ea typeface="Raleway"/>
                <a:cs typeface="Raleway"/>
                <a:sym typeface="Raleway"/>
              </a:rPr>
              <a:t>2</a:t>
            </a:r>
            <a:endParaRPr b="1" sz="7200">
              <a:solidFill>
                <a:srgbClr val="6EB144"/>
              </a:solidFill>
              <a:latin typeface="Raleway"/>
              <a:ea typeface="Raleway"/>
              <a:cs typeface="Raleway"/>
              <a:sym typeface="Raleway"/>
            </a:endParaRPr>
          </a:p>
        </p:txBody>
      </p:sp>
      <p:sp>
        <p:nvSpPr>
          <p:cNvPr id="316" name="Google Shape;316;p27"/>
          <p:cNvSpPr txBox="1"/>
          <p:nvPr/>
        </p:nvSpPr>
        <p:spPr>
          <a:xfrm>
            <a:off x="2403713" y="3007750"/>
            <a:ext cx="1278900" cy="82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GB" sz="1500" u="sng">
                <a:solidFill>
                  <a:srgbClr val="FFFFFF"/>
                </a:solidFill>
                <a:latin typeface="Raleway"/>
                <a:ea typeface="Raleway"/>
                <a:cs typeface="Raleway"/>
                <a:sym typeface="Raleway"/>
                <a:hlinkClick r:id="rId6"/>
              </a:rPr>
              <a:t>Advertising the request</a:t>
            </a:r>
            <a:endParaRPr sz="1500">
              <a:solidFill>
                <a:srgbClr val="FFFFFF"/>
              </a:solidFill>
              <a:latin typeface="Raleway"/>
              <a:ea typeface="Raleway"/>
              <a:cs typeface="Raleway"/>
              <a:sym typeface="Raleway"/>
            </a:endParaRPr>
          </a:p>
        </p:txBody>
      </p:sp>
      <p:sp>
        <p:nvSpPr>
          <p:cNvPr id="317" name="Google Shape;317;p27"/>
          <p:cNvSpPr/>
          <p:nvPr/>
        </p:nvSpPr>
        <p:spPr>
          <a:xfrm>
            <a:off x="3889500" y="1789525"/>
            <a:ext cx="1403700" cy="2137500"/>
          </a:xfrm>
          <a:prstGeom prst="rect">
            <a:avLst/>
          </a:prstGeom>
          <a:solidFill>
            <a:srgbClr val="1C304A"/>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7200">
                <a:solidFill>
                  <a:srgbClr val="6EB144"/>
                </a:solidFill>
                <a:latin typeface="Raleway"/>
                <a:ea typeface="Raleway"/>
                <a:cs typeface="Raleway"/>
                <a:sym typeface="Raleway"/>
              </a:rPr>
              <a:t>3</a:t>
            </a:r>
            <a:endParaRPr b="1" sz="7200">
              <a:solidFill>
                <a:srgbClr val="6EB144"/>
              </a:solidFill>
              <a:latin typeface="Raleway"/>
              <a:ea typeface="Raleway"/>
              <a:cs typeface="Raleway"/>
              <a:sym typeface="Raleway"/>
            </a:endParaRPr>
          </a:p>
        </p:txBody>
      </p:sp>
      <p:sp>
        <p:nvSpPr>
          <p:cNvPr id="318" name="Google Shape;318;p27"/>
          <p:cNvSpPr txBox="1"/>
          <p:nvPr/>
        </p:nvSpPr>
        <p:spPr>
          <a:xfrm>
            <a:off x="3933913" y="3007750"/>
            <a:ext cx="1278900" cy="82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GB" sz="1500" u="sng">
                <a:solidFill>
                  <a:srgbClr val="FFFFFF"/>
                </a:solidFill>
                <a:latin typeface="Raleway"/>
                <a:ea typeface="Raleway"/>
                <a:cs typeface="Raleway"/>
                <a:sym typeface="Raleway"/>
                <a:hlinkClick r:id="rId7"/>
              </a:rPr>
              <a:t>Issuing an award</a:t>
            </a:r>
            <a:endParaRPr sz="1500">
              <a:solidFill>
                <a:srgbClr val="FFFFFF"/>
              </a:solidFill>
              <a:latin typeface="Raleway"/>
              <a:ea typeface="Raleway"/>
              <a:cs typeface="Raleway"/>
              <a:sym typeface="Raleway"/>
            </a:endParaRPr>
          </a:p>
        </p:txBody>
      </p:sp>
      <p:sp>
        <p:nvSpPr>
          <p:cNvPr id="319" name="Google Shape;319;p27"/>
          <p:cNvSpPr/>
          <p:nvPr/>
        </p:nvSpPr>
        <p:spPr>
          <a:xfrm>
            <a:off x="5419700" y="1789525"/>
            <a:ext cx="1403700" cy="2137500"/>
          </a:xfrm>
          <a:prstGeom prst="rect">
            <a:avLst/>
          </a:prstGeom>
          <a:solidFill>
            <a:srgbClr val="1C304A"/>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7200">
                <a:solidFill>
                  <a:srgbClr val="6EB144"/>
                </a:solidFill>
                <a:latin typeface="Raleway"/>
                <a:ea typeface="Raleway"/>
                <a:cs typeface="Raleway"/>
                <a:sym typeface="Raleway"/>
              </a:rPr>
              <a:t>4</a:t>
            </a:r>
            <a:endParaRPr b="1" sz="7200">
              <a:solidFill>
                <a:srgbClr val="6EB144"/>
              </a:solidFill>
              <a:latin typeface="Raleway"/>
              <a:ea typeface="Raleway"/>
              <a:cs typeface="Raleway"/>
              <a:sym typeface="Raleway"/>
            </a:endParaRPr>
          </a:p>
        </p:txBody>
      </p:sp>
      <p:sp>
        <p:nvSpPr>
          <p:cNvPr id="320" name="Google Shape;320;p27"/>
          <p:cNvSpPr txBox="1"/>
          <p:nvPr/>
        </p:nvSpPr>
        <p:spPr>
          <a:xfrm>
            <a:off x="5464113" y="3007750"/>
            <a:ext cx="1278900" cy="82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GB" sz="1500" u="sng">
                <a:solidFill>
                  <a:srgbClr val="FFFFFF"/>
                </a:solidFill>
                <a:latin typeface="Raleway"/>
                <a:ea typeface="Raleway"/>
                <a:cs typeface="Raleway"/>
                <a:sym typeface="Raleway"/>
                <a:hlinkClick r:id="rId8"/>
              </a:rPr>
              <a:t>Approving deliverables</a:t>
            </a:r>
            <a:endParaRPr sz="1500">
              <a:solidFill>
                <a:srgbClr val="FFFFFF"/>
              </a:solidFill>
              <a:latin typeface="Raleway"/>
              <a:ea typeface="Raleway"/>
              <a:cs typeface="Raleway"/>
              <a:sym typeface="Raleway"/>
            </a:endParaRPr>
          </a:p>
        </p:txBody>
      </p:sp>
      <p:sp>
        <p:nvSpPr>
          <p:cNvPr id="321" name="Google Shape;321;p27"/>
          <p:cNvSpPr/>
          <p:nvPr/>
        </p:nvSpPr>
        <p:spPr>
          <a:xfrm>
            <a:off x="6949900" y="1789525"/>
            <a:ext cx="1403700" cy="2137500"/>
          </a:xfrm>
          <a:prstGeom prst="rect">
            <a:avLst/>
          </a:prstGeom>
          <a:solidFill>
            <a:srgbClr val="1C304A"/>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7200">
                <a:solidFill>
                  <a:srgbClr val="6EB144"/>
                </a:solidFill>
                <a:latin typeface="Raleway"/>
                <a:ea typeface="Raleway"/>
                <a:cs typeface="Raleway"/>
                <a:sym typeface="Raleway"/>
              </a:rPr>
              <a:t>5</a:t>
            </a:r>
            <a:endParaRPr b="1" sz="7200">
              <a:solidFill>
                <a:srgbClr val="6EB144"/>
              </a:solidFill>
              <a:latin typeface="Raleway"/>
              <a:ea typeface="Raleway"/>
              <a:cs typeface="Raleway"/>
              <a:sym typeface="Raleway"/>
            </a:endParaRPr>
          </a:p>
        </p:txBody>
      </p:sp>
      <p:sp>
        <p:nvSpPr>
          <p:cNvPr id="322" name="Google Shape;322;p27"/>
          <p:cNvSpPr txBox="1"/>
          <p:nvPr/>
        </p:nvSpPr>
        <p:spPr>
          <a:xfrm>
            <a:off x="6994313" y="3007750"/>
            <a:ext cx="1278900" cy="82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GB" sz="1500" u="sng">
                <a:solidFill>
                  <a:srgbClr val="FFFFFF"/>
                </a:solidFill>
                <a:latin typeface="Raleway"/>
                <a:ea typeface="Raleway"/>
                <a:cs typeface="Raleway"/>
                <a:sym typeface="Raleway"/>
                <a:hlinkClick r:id="rId9"/>
              </a:rPr>
              <a:t>Closing out the buy</a:t>
            </a:r>
            <a:endParaRPr sz="1500">
              <a:solidFill>
                <a:srgbClr val="FFFFFF"/>
              </a:solidFill>
              <a:latin typeface="Raleway"/>
              <a:ea typeface="Raleway"/>
              <a:cs typeface="Raleway"/>
              <a:sym typeface="Raleway"/>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6" name="Shape 326"/>
        <p:cNvGrpSpPr/>
        <p:nvPr/>
      </p:nvGrpSpPr>
      <p:grpSpPr>
        <a:xfrm>
          <a:off x="0" y="0"/>
          <a:ext cx="0" cy="0"/>
          <a:chOff x="0" y="0"/>
          <a:chExt cx="0" cy="0"/>
        </a:xfrm>
      </p:grpSpPr>
      <p:sp>
        <p:nvSpPr>
          <p:cNvPr id="327" name="Google Shape;327;p28"/>
          <p:cNvSpPr/>
          <p:nvPr/>
        </p:nvSpPr>
        <p:spPr>
          <a:xfrm>
            <a:off x="786175" y="1188525"/>
            <a:ext cx="409200" cy="57300"/>
          </a:xfrm>
          <a:prstGeom prst="rect">
            <a:avLst/>
          </a:prstGeom>
          <a:solidFill>
            <a:srgbClr val="046B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p28"/>
          <p:cNvSpPr/>
          <p:nvPr/>
        </p:nvSpPr>
        <p:spPr>
          <a:xfrm>
            <a:off x="1195375" y="1188525"/>
            <a:ext cx="409200" cy="57300"/>
          </a:xfrm>
          <a:prstGeom prst="rect">
            <a:avLst/>
          </a:prstGeom>
          <a:solidFill>
            <a:srgbClr val="6EB14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p28"/>
          <p:cNvSpPr txBox="1"/>
          <p:nvPr/>
        </p:nvSpPr>
        <p:spPr>
          <a:xfrm>
            <a:off x="226550" y="78500"/>
            <a:ext cx="1387800" cy="321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600"/>
              <a:buFont typeface="Arial"/>
              <a:buNone/>
            </a:pPr>
            <a:r>
              <a:rPr b="0" i="0" lang="en-GB" sz="600" u="none" cap="none" strike="noStrike">
                <a:solidFill>
                  <a:srgbClr val="000000"/>
                </a:solidFill>
                <a:latin typeface="Raleway"/>
                <a:ea typeface="Raleway"/>
                <a:cs typeface="Raleway"/>
                <a:sym typeface="Raleway"/>
              </a:rPr>
              <a:t>GSA Centers of Excellence</a:t>
            </a:r>
            <a:endParaRPr b="1" i="0" sz="600" u="none" cap="none" strike="noStrike">
              <a:solidFill>
                <a:srgbClr val="000000"/>
              </a:solidFill>
              <a:latin typeface="Raleway"/>
              <a:ea typeface="Raleway"/>
              <a:cs typeface="Raleway"/>
              <a:sym typeface="Raleway"/>
            </a:endParaRPr>
          </a:p>
        </p:txBody>
      </p:sp>
      <p:sp>
        <p:nvSpPr>
          <p:cNvPr id="330" name="Google Shape;330;p28"/>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31" name="Google Shape;331;p28"/>
          <p:cNvPicPr preferRelativeResize="0"/>
          <p:nvPr/>
        </p:nvPicPr>
        <p:blipFill rotWithShape="1">
          <a:blip r:embed="rId3">
            <a:alphaModFix/>
          </a:blip>
          <a:srcRect b="0" l="0" r="0" t="0"/>
          <a:stretch/>
        </p:blipFill>
        <p:spPr>
          <a:xfrm>
            <a:off x="8644523" y="135150"/>
            <a:ext cx="264983" cy="265249"/>
          </a:xfrm>
          <a:prstGeom prst="rect">
            <a:avLst/>
          </a:prstGeom>
          <a:noFill/>
          <a:ln>
            <a:noFill/>
          </a:ln>
        </p:spPr>
      </p:pic>
      <p:pic>
        <p:nvPicPr>
          <p:cNvPr id="332" name="Google Shape;332;p28"/>
          <p:cNvPicPr preferRelativeResize="0"/>
          <p:nvPr/>
        </p:nvPicPr>
        <p:blipFill rotWithShape="1">
          <a:blip r:embed="rId4">
            <a:alphaModFix/>
          </a:blip>
          <a:srcRect b="0" l="0" r="0" t="0"/>
          <a:stretch/>
        </p:blipFill>
        <p:spPr>
          <a:xfrm>
            <a:off x="6907976" y="135150"/>
            <a:ext cx="1527375" cy="265250"/>
          </a:xfrm>
          <a:prstGeom prst="rect">
            <a:avLst/>
          </a:prstGeom>
          <a:noFill/>
          <a:ln>
            <a:noFill/>
          </a:ln>
        </p:spPr>
      </p:pic>
      <p:sp>
        <p:nvSpPr>
          <p:cNvPr id="333" name="Google Shape;333;p28"/>
          <p:cNvSpPr txBox="1"/>
          <p:nvPr/>
        </p:nvSpPr>
        <p:spPr>
          <a:xfrm>
            <a:off x="226550" y="78500"/>
            <a:ext cx="1387800" cy="321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600"/>
              <a:buFont typeface="Arial"/>
              <a:buNone/>
            </a:pPr>
            <a:r>
              <a:rPr b="0" i="0" lang="en-GB" sz="600" u="none" cap="none" strike="noStrike">
                <a:solidFill>
                  <a:srgbClr val="000000"/>
                </a:solidFill>
                <a:latin typeface="Raleway"/>
                <a:ea typeface="Raleway"/>
                <a:cs typeface="Raleway"/>
                <a:sym typeface="Raleway"/>
              </a:rPr>
              <a:t>Accelerating IT Modernization</a:t>
            </a:r>
            <a:endParaRPr b="0" i="0" sz="600" u="none" cap="none" strike="noStrike">
              <a:solidFill>
                <a:srgbClr val="000000"/>
              </a:solidFill>
              <a:latin typeface="Raleway"/>
              <a:ea typeface="Raleway"/>
              <a:cs typeface="Raleway"/>
              <a:sym typeface="Raleway"/>
            </a:endParaRPr>
          </a:p>
        </p:txBody>
      </p:sp>
      <p:sp>
        <p:nvSpPr>
          <p:cNvPr id="334" name="Google Shape;334;p28"/>
          <p:cNvSpPr txBox="1"/>
          <p:nvPr/>
        </p:nvSpPr>
        <p:spPr>
          <a:xfrm>
            <a:off x="730725" y="1166250"/>
            <a:ext cx="7704600" cy="62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2600"/>
              <a:buFont typeface="Arial"/>
              <a:buNone/>
            </a:pPr>
            <a:r>
              <a:rPr b="1" lang="en-GB" sz="2600">
                <a:solidFill>
                  <a:srgbClr val="1C304A"/>
                </a:solidFill>
                <a:latin typeface="Raleway"/>
                <a:ea typeface="Raleway"/>
                <a:cs typeface="Raleway"/>
                <a:sym typeface="Raleway"/>
              </a:rPr>
              <a:t>What are the components?</a:t>
            </a:r>
            <a:endParaRPr b="0" i="0" sz="2600" u="none" cap="none" strike="noStrike">
              <a:solidFill>
                <a:srgbClr val="1A1A1A"/>
              </a:solidFill>
              <a:latin typeface="Raleway"/>
              <a:ea typeface="Raleway"/>
              <a:cs typeface="Raleway"/>
              <a:sym typeface="Raleway"/>
            </a:endParaRPr>
          </a:p>
        </p:txBody>
      </p:sp>
      <p:sp>
        <p:nvSpPr>
          <p:cNvPr id="335" name="Google Shape;335;p28"/>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solidFill>
                  <a:srgbClr val="666666"/>
                </a:solidFill>
              </a:rPr>
              <a:t>‹#›</a:t>
            </a:fld>
            <a:endParaRPr>
              <a:solidFill>
                <a:srgbClr val="666666"/>
              </a:solidFill>
            </a:endParaRPr>
          </a:p>
        </p:txBody>
      </p:sp>
      <p:sp>
        <p:nvSpPr>
          <p:cNvPr id="336" name="Google Shape;336;p28"/>
          <p:cNvSpPr txBox="1"/>
          <p:nvPr/>
        </p:nvSpPr>
        <p:spPr>
          <a:xfrm>
            <a:off x="709975" y="978350"/>
            <a:ext cx="1986300" cy="138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600"/>
              <a:buFont typeface="Arial"/>
              <a:buNone/>
            </a:pPr>
            <a:r>
              <a:rPr lang="en-GB" sz="900">
                <a:latin typeface="Raleway"/>
                <a:ea typeface="Raleway"/>
                <a:cs typeface="Raleway"/>
                <a:sym typeface="Raleway"/>
              </a:rPr>
              <a:t>How does the CoE MPP work?</a:t>
            </a:r>
            <a:endParaRPr b="0" i="0" sz="900" u="none" cap="none" strike="noStrike">
              <a:solidFill>
                <a:srgbClr val="000000"/>
              </a:solidFill>
              <a:latin typeface="Raleway"/>
              <a:ea typeface="Raleway"/>
              <a:cs typeface="Raleway"/>
              <a:sym typeface="Raleway"/>
            </a:endParaRPr>
          </a:p>
        </p:txBody>
      </p:sp>
      <p:sp>
        <p:nvSpPr>
          <p:cNvPr id="337" name="Google Shape;337;p28"/>
          <p:cNvSpPr txBox="1"/>
          <p:nvPr/>
        </p:nvSpPr>
        <p:spPr>
          <a:xfrm>
            <a:off x="1625363" y="3223350"/>
            <a:ext cx="2743200" cy="141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Raleway"/>
                <a:ea typeface="Raleway"/>
                <a:cs typeface="Raleway"/>
                <a:sym typeface="Raleway"/>
              </a:rPr>
              <a:t>Internal management</a:t>
            </a:r>
            <a:endParaRPr b="1">
              <a:latin typeface="Raleway"/>
              <a:ea typeface="Raleway"/>
              <a:cs typeface="Raleway"/>
              <a:sym typeface="Raleway"/>
            </a:endParaRPr>
          </a:p>
          <a:p>
            <a:pPr indent="0" lvl="0" marL="0" rtl="0" algn="l">
              <a:spcBef>
                <a:spcPts val="0"/>
              </a:spcBef>
              <a:spcAft>
                <a:spcPts val="0"/>
              </a:spcAft>
              <a:buNone/>
            </a:pPr>
            <a:r>
              <a:rPr lang="en-GB">
                <a:latin typeface="Raleway"/>
                <a:ea typeface="Raleway"/>
                <a:cs typeface="Raleway"/>
                <a:sym typeface="Raleway"/>
              </a:rPr>
              <a:t>A centralized project board will be used to organize and manage buys on all CoE MPP public repos.</a:t>
            </a:r>
            <a:endParaRPr>
              <a:latin typeface="Raleway"/>
              <a:ea typeface="Raleway"/>
              <a:cs typeface="Raleway"/>
              <a:sym typeface="Raleway"/>
            </a:endParaRPr>
          </a:p>
        </p:txBody>
      </p:sp>
      <p:sp>
        <p:nvSpPr>
          <p:cNvPr id="338" name="Google Shape;338;p28"/>
          <p:cNvSpPr/>
          <p:nvPr/>
        </p:nvSpPr>
        <p:spPr>
          <a:xfrm>
            <a:off x="815525" y="1804118"/>
            <a:ext cx="611400" cy="611400"/>
          </a:xfrm>
          <a:prstGeom prst="ellipse">
            <a:avLst/>
          </a:prstGeom>
          <a:solidFill>
            <a:srgbClr val="6EB14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solidFill>
                <a:srgbClr val="FFFFFF"/>
              </a:solidFill>
              <a:latin typeface="Helvetica Neue"/>
              <a:ea typeface="Helvetica Neue"/>
              <a:cs typeface="Helvetica Neue"/>
              <a:sym typeface="Helvetica Neue"/>
            </a:endParaRPr>
          </a:p>
        </p:txBody>
      </p:sp>
      <p:sp>
        <p:nvSpPr>
          <p:cNvPr id="339" name="Google Shape;339;p28"/>
          <p:cNvSpPr/>
          <p:nvPr/>
        </p:nvSpPr>
        <p:spPr>
          <a:xfrm>
            <a:off x="4567000" y="3223343"/>
            <a:ext cx="611400" cy="611400"/>
          </a:xfrm>
          <a:prstGeom prst="ellipse">
            <a:avLst/>
          </a:prstGeom>
          <a:solidFill>
            <a:srgbClr val="6EB14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solidFill>
                <a:srgbClr val="FFFFFF"/>
              </a:solidFill>
              <a:latin typeface="Helvetica Neue"/>
              <a:ea typeface="Helvetica Neue"/>
              <a:cs typeface="Helvetica Neue"/>
              <a:sym typeface="Helvetica Neue"/>
            </a:endParaRPr>
          </a:p>
        </p:txBody>
      </p:sp>
      <p:sp>
        <p:nvSpPr>
          <p:cNvPr id="340" name="Google Shape;340;p28"/>
          <p:cNvSpPr/>
          <p:nvPr/>
        </p:nvSpPr>
        <p:spPr>
          <a:xfrm>
            <a:off x="4567000" y="1804118"/>
            <a:ext cx="611400" cy="611400"/>
          </a:xfrm>
          <a:prstGeom prst="ellipse">
            <a:avLst/>
          </a:prstGeom>
          <a:solidFill>
            <a:srgbClr val="6EB14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solidFill>
                <a:srgbClr val="FFFFFF"/>
              </a:solidFill>
              <a:latin typeface="Helvetica Neue"/>
              <a:ea typeface="Helvetica Neue"/>
              <a:cs typeface="Helvetica Neue"/>
              <a:sym typeface="Helvetica Neue"/>
            </a:endParaRPr>
          </a:p>
        </p:txBody>
      </p:sp>
      <p:sp>
        <p:nvSpPr>
          <p:cNvPr id="341" name="Google Shape;341;p28"/>
          <p:cNvSpPr/>
          <p:nvPr/>
        </p:nvSpPr>
        <p:spPr>
          <a:xfrm>
            <a:off x="815525" y="3223343"/>
            <a:ext cx="611400" cy="611400"/>
          </a:xfrm>
          <a:prstGeom prst="ellipse">
            <a:avLst/>
          </a:prstGeom>
          <a:solidFill>
            <a:srgbClr val="6EB14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solidFill>
                <a:srgbClr val="FFFFFF"/>
              </a:solidFill>
              <a:latin typeface="Helvetica Neue"/>
              <a:ea typeface="Helvetica Neue"/>
              <a:cs typeface="Helvetica Neue"/>
              <a:sym typeface="Helvetica Neue"/>
            </a:endParaRPr>
          </a:p>
        </p:txBody>
      </p:sp>
      <p:sp>
        <p:nvSpPr>
          <p:cNvPr id="342" name="Google Shape;342;p28"/>
          <p:cNvSpPr txBox="1"/>
          <p:nvPr/>
        </p:nvSpPr>
        <p:spPr>
          <a:xfrm>
            <a:off x="1613500" y="1804125"/>
            <a:ext cx="2743200" cy="141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Raleway"/>
                <a:ea typeface="Raleway"/>
                <a:cs typeface="Raleway"/>
                <a:sym typeface="Raleway"/>
              </a:rPr>
              <a:t>Standard formatting</a:t>
            </a:r>
            <a:endParaRPr>
              <a:latin typeface="Raleway"/>
              <a:ea typeface="Raleway"/>
              <a:cs typeface="Raleway"/>
              <a:sym typeface="Raleway"/>
            </a:endParaRPr>
          </a:p>
          <a:p>
            <a:pPr indent="0" lvl="0" marL="0" rtl="0" algn="l">
              <a:spcBef>
                <a:spcPts val="0"/>
              </a:spcBef>
              <a:spcAft>
                <a:spcPts val="0"/>
              </a:spcAft>
              <a:buNone/>
            </a:pPr>
            <a:r>
              <a:rPr lang="en-GB">
                <a:latin typeface="Raleway"/>
                <a:ea typeface="Raleway"/>
                <a:cs typeface="Raleway"/>
                <a:sym typeface="Raleway"/>
              </a:rPr>
              <a:t>A standard response format will make the process easy for vendors, while mandating SAM.gov registration.</a:t>
            </a:r>
            <a:endParaRPr>
              <a:latin typeface="Raleway"/>
              <a:ea typeface="Raleway"/>
              <a:cs typeface="Raleway"/>
              <a:sym typeface="Raleway"/>
            </a:endParaRPr>
          </a:p>
        </p:txBody>
      </p:sp>
      <p:sp>
        <p:nvSpPr>
          <p:cNvPr id="343" name="Google Shape;343;p28"/>
          <p:cNvSpPr txBox="1"/>
          <p:nvPr/>
        </p:nvSpPr>
        <p:spPr>
          <a:xfrm>
            <a:off x="5296800" y="1804125"/>
            <a:ext cx="2743200" cy="141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Raleway"/>
                <a:ea typeface="Raleway"/>
                <a:cs typeface="Raleway"/>
                <a:sym typeface="Raleway"/>
              </a:rPr>
              <a:t>Public GitHub repos</a:t>
            </a:r>
            <a:endParaRPr b="1">
              <a:latin typeface="Raleway"/>
              <a:ea typeface="Raleway"/>
              <a:cs typeface="Raleway"/>
              <a:sym typeface="Raleway"/>
            </a:endParaRPr>
          </a:p>
          <a:p>
            <a:pPr indent="0" lvl="0" marL="0" rtl="0" algn="l">
              <a:spcBef>
                <a:spcPts val="0"/>
              </a:spcBef>
              <a:spcAft>
                <a:spcPts val="0"/>
              </a:spcAft>
              <a:buNone/>
            </a:pPr>
            <a:r>
              <a:rPr lang="en-GB">
                <a:latin typeface="Raleway"/>
                <a:ea typeface="Raleway"/>
                <a:cs typeface="Raleway"/>
                <a:sym typeface="Raleway"/>
              </a:rPr>
              <a:t>For each project using the CoE MPP, a public repo will keep their needs and community feedback organized.</a:t>
            </a:r>
            <a:endParaRPr>
              <a:latin typeface="Raleway"/>
              <a:ea typeface="Raleway"/>
              <a:cs typeface="Raleway"/>
              <a:sym typeface="Raleway"/>
            </a:endParaRPr>
          </a:p>
        </p:txBody>
      </p:sp>
      <p:sp>
        <p:nvSpPr>
          <p:cNvPr id="344" name="Google Shape;344;p28"/>
          <p:cNvSpPr txBox="1"/>
          <p:nvPr/>
        </p:nvSpPr>
        <p:spPr>
          <a:xfrm>
            <a:off x="5296800" y="3223350"/>
            <a:ext cx="2743200" cy="141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Raleway"/>
                <a:ea typeface="Raleway"/>
                <a:cs typeface="Raleway"/>
                <a:sym typeface="Raleway"/>
              </a:rPr>
              <a:t>Emphasis on transparency</a:t>
            </a:r>
            <a:endParaRPr>
              <a:latin typeface="Raleway"/>
              <a:ea typeface="Raleway"/>
              <a:cs typeface="Raleway"/>
              <a:sym typeface="Raleway"/>
            </a:endParaRPr>
          </a:p>
          <a:p>
            <a:pPr indent="0" lvl="0" marL="0" rtl="0" algn="l">
              <a:spcBef>
                <a:spcPts val="0"/>
              </a:spcBef>
              <a:spcAft>
                <a:spcPts val="0"/>
              </a:spcAft>
              <a:buNone/>
            </a:pPr>
            <a:r>
              <a:rPr lang="en-GB">
                <a:latin typeface="Raleway"/>
                <a:ea typeface="Raleway"/>
                <a:cs typeface="Raleway"/>
                <a:sym typeface="Raleway"/>
              </a:rPr>
              <a:t>By doing everything in the open, continuous improvement and protest risk mitigation is built in.</a:t>
            </a:r>
            <a:endParaRPr>
              <a:latin typeface="Raleway"/>
              <a:ea typeface="Raleway"/>
              <a:cs typeface="Raleway"/>
              <a:sym typeface="Raleway"/>
            </a:endParaRPr>
          </a:p>
        </p:txBody>
      </p:sp>
      <p:pic>
        <p:nvPicPr>
          <p:cNvPr descr="thin-0055_settings_tools_configuration_preferences.png" id="345" name="Google Shape;345;p28"/>
          <p:cNvPicPr preferRelativeResize="0"/>
          <p:nvPr/>
        </p:nvPicPr>
        <p:blipFill>
          <a:blip r:embed="rId5">
            <a:alphaModFix/>
          </a:blip>
          <a:stretch>
            <a:fillRect/>
          </a:stretch>
        </p:blipFill>
        <p:spPr>
          <a:xfrm>
            <a:off x="882900" y="3259900"/>
            <a:ext cx="476650" cy="476650"/>
          </a:xfrm>
          <a:prstGeom prst="rect">
            <a:avLst/>
          </a:prstGeom>
          <a:noFill/>
          <a:ln>
            <a:noFill/>
          </a:ln>
        </p:spPr>
      </p:pic>
      <p:pic>
        <p:nvPicPr>
          <p:cNvPr descr="thin-0207_list_checkbox_todo_done.png" id="346" name="Google Shape;346;p28"/>
          <p:cNvPicPr preferRelativeResize="0"/>
          <p:nvPr/>
        </p:nvPicPr>
        <p:blipFill>
          <a:blip r:embed="rId6">
            <a:alphaModFix/>
          </a:blip>
          <a:stretch>
            <a:fillRect/>
          </a:stretch>
        </p:blipFill>
        <p:spPr>
          <a:xfrm>
            <a:off x="882900" y="1850927"/>
            <a:ext cx="476650" cy="459550"/>
          </a:xfrm>
          <a:prstGeom prst="rect">
            <a:avLst/>
          </a:prstGeom>
          <a:noFill/>
          <a:ln>
            <a:noFill/>
          </a:ln>
        </p:spPr>
      </p:pic>
      <p:pic>
        <p:nvPicPr>
          <p:cNvPr descr="thin-0281_chat_message_discussion_bubble_reply_conversation.png" id="347" name="Google Shape;347;p28"/>
          <p:cNvPicPr preferRelativeResize="0"/>
          <p:nvPr/>
        </p:nvPicPr>
        <p:blipFill>
          <a:blip r:embed="rId7">
            <a:alphaModFix/>
          </a:blip>
          <a:stretch>
            <a:fillRect/>
          </a:stretch>
        </p:blipFill>
        <p:spPr>
          <a:xfrm>
            <a:off x="4649400" y="1878223"/>
            <a:ext cx="476650" cy="459515"/>
          </a:xfrm>
          <a:prstGeom prst="rect">
            <a:avLst/>
          </a:prstGeom>
          <a:noFill/>
          <a:ln>
            <a:noFill/>
          </a:ln>
        </p:spPr>
      </p:pic>
      <p:pic>
        <p:nvPicPr>
          <p:cNvPr descr="thin-0033_search_find_zoom.png" id="348" name="Google Shape;348;p28"/>
          <p:cNvPicPr preferRelativeResize="0"/>
          <p:nvPr/>
        </p:nvPicPr>
        <p:blipFill>
          <a:blip r:embed="rId8">
            <a:alphaModFix/>
          </a:blip>
          <a:stretch>
            <a:fillRect/>
          </a:stretch>
        </p:blipFill>
        <p:spPr>
          <a:xfrm>
            <a:off x="4673125" y="3329475"/>
            <a:ext cx="399150" cy="3991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2" name="Shape 352"/>
        <p:cNvGrpSpPr/>
        <p:nvPr/>
      </p:nvGrpSpPr>
      <p:grpSpPr>
        <a:xfrm>
          <a:off x="0" y="0"/>
          <a:ext cx="0" cy="0"/>
          <a:chOff x="0" y="0"/>
          <a:chExt cx="0" cy="0"/>
        </a:xfrm>
      </p:grpSpPr>
      <p:sp>
        <p:nvSpPr>
          <p:cNvPr id="353" name="Google Shape;353;p29"/>
          <p:cNvSpPr/>
          <p:nvPr/>
        </p:nvSpPr>
        <p:spPr>
          <a:xfrm>
            <a:off x="786175" y="1188525"/>
            <a:ext cx="409200" cy="57300"/>
          </a:xfrm>
          <a:prstGeom prst="rect">
            <a:avLst/>
          </a:prstGeom>
          <a:solidFill>
            <a:srgbClr val="046B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 name="Google Shape;354;p29"/>
          <p:cNvSpPr/>
          <p:nvPr/>
        </p:nvSpPr>
        <p:spPr>
          <a:xfrm>
            <a:off x="1195375" y="1188525"/>
            <a:ext cx="409200" cy="57300"/>
          </a:xfrm>
          <a:prstGeom prst="rect">
            <a:avLst/>
          </a:prstGeom>
          <a:solidFill>
            <a:srgbClr val="6EB14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 name="Google Shape;355;p29"/>
          <p:cNvSpPr txBox="1"/>
          <p:nvPr/>
        </p:nvSpPr>
        <p:spPr>
          <a:xfrm>
            <a:off x="226550" y="78500"/>
            <a:ext cx="1387800" cy="321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600"/>
              <a:buFont typeface="Arial"/>
              <a:buNone/>
            </a:pPr>
            <a:r>
              <a:rPr b="0" i="0" lang="en-GB" sz="600" u="none" cap="none" strike="noStrike">
                <a:solidFill>
                  <a:srgbClr val="000000"/>
                </a:solidFill>
                <a:latin typeface="Raleway"/>
                <a:ea typeface="Raleway"/>
                <a:cs typeface="Raleway"/>
                <a:sym typeface="Raleway"/>
              </a:rPr>
              <a:t>GSA Centers of Excellence</a:t>
            </a:r>
            <a:endParaRPr b="1" i="0" sz="600" u="none" cap="none" strike="noStrike">
              <a:solidFill>
                <a:srgbClr val="000000"/>
              </a:solidFill>
              <a:latin typeface="Raleway"/>
              <a:ea typeface="Raleway"/>
              <a:cs typeface="Raleway"/>
              <a:sym typeface="Raleway"/>
            </a:endParaRPr>
          </a:p>
        </p:txBody>
      </p:sp>
      <p:sp>
        <p:nvSpPr>
          <p:cNvPr id="356" name="Google Shape;356;p29"/>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57" name="Google Shape;357;p29"/>
          <p:cNvPicPr preferRelativeResize="0"/>
          <p:nvPr/>
        </p:nvPicPr>
        <p:blipFill rotWithShape="1">
          <a:blip r:embed="rId3">
            <a:alphaModFix/>
          </a:blip>
          <a:srcRect b="0" l="0" r="0" t="0"/>
          <a:stretch/>
        </p:blipFill>
        <p:spPr>
          <a:xfrm>
            <a:off x="8644523" y="135150"/>
            <a:ext cx="264983" cy="265249"/>
          </a:xfrm>
          <a:prstGeom prst="rect">
            <a:avLst/>
          </a:prstGeom>
          <a:noFill/>
          <a:ln>
            <a:noFill/>
          </a:ln>
        </p:spPr>
      </p:pic>
      <p:pic>
        <p:nvPicPr>
          <p:cNvPr id="358" name="Google Shape;358;p29"/>
          <p:cNvPicPr preferRelativeResize="0"/>
          <p:nvPr/>
        </p:nvPicPr>
        <p:blipFill rotWithShape="1">
          <a:blip r:embed="rId4">
            <a:alphaModFix/>
          </a:blip>
          <a:srcRect b="0" l="0" r="0" t="0"/>
          <a:stretch/>
        </p:blipFill>
        <p:spPr>
          <a:xfrm>
            <a:off x="6907976" y="135150"/>
            <a:ext cx="1527375" cy="265250"/>
          </a:xfrm>
          <a:prstGeom prst="rect">
            <a:avLst/>
          </a:prstGeom>
          <a:noFill/>
          <a:ln>
            <a:noFill/>
          </a:ln>
        </p:spPr>
      </p:pic>
      <p:sp>
        <p:nvSpPr>
          <p:cNvPr id="359" name="Google Shape;359;p29"/>
          <p:cNvSpPr txBox="1"/>
          <p:nvPr/>
        </p:nvSpPr>
        <p:spPr>
          <a:xfrm>
            <a:off x="226550" y="78500"/>
            <a:ext cx="1387800" cy="321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600"/>
              <a:buFont typeface="Arial"/>
              <a:buNone/>
            </a:pPr>
            <a:r>
              <a:rPr b="0" i="0" lang="en-GB" sz="600" u="none" cap="none" strike="noStrike">
                <a:solidFill>
                  <a:srgbClr val="000000"/>
                </a:solidFill>
                <a:latin typeface="Raleway"/>
                <a:ea typeface="Raleway"/>
                <a:cs typeface="Raleway"/>
                <a:sym typeface="Raleway"/>
              </a:rPr>
              <a:t>Accelerating IT Modernization</a:t>
            </a:r>
            <a:endParaRPr b="0" i="0" sz="600" u="none" cap="none" strike="noStrike">
              <a:solidFill>
                <a:srgbClr val="000000"/>
              </a:solidFill>
              <a:latin typeface="Raleway"/>
              <a:ea typeface="Raleway"/>
              <a:cs typeface="Raleway"/>
              <a:sym typeface="Raleway"/>
            </a:endParaRPr>
          </a:p>
        </p:txBody>
      </p:sp>
      <p:sp>
        <p:nvSpPr>
          <p:cNvPr id="360" name="Google Shape;360;p29"/>
          <p:cNvSpPr txBox="1"/>
          <p:nvPr/>
        </p:nvSpPr>
        <p:spPr>
          <a:xfrm>
            <a:off x="730725" y="1166250"/>
            <a:ext cx="7704600" cy="62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2600"/>
              <a:buFont typeface="Arial"/>
              <a:buNone/>
            </a:pPr>
            <a:r>
              <a:rPr b="1" lang="en-GB" sz="2600">
                <a:solidFill>
                  <a:srgbClr val="1C304A"/>
                </a:solidFill>
                <a:latin typeface="Raleway"/>
                <a:ea typeface="Raleway"/>
                <a:cs typeface="Raleway"/>
                <a:sym typeface="Raleway"/>
              </a:rPr>
              <a:t>A scalable solution</a:t>
            </a:r>
            <a:endParaRPr b="0" i="0" sz="2600" u="none" cap="none" strike="noStrike">
              <a:solidFill>
                <a:srgbClr val="1A1A1A"/>
              </a:solidFill>
              <a:latin typeface="Raleway"/>
              <a:ea typeface="Raleway"/>
              <a:cs typeface="Raleway"/>
              <a:sym typeface="Raleway"/>
            </a:endParaRPr>
          </a:p>
        </p:txBody>
      </p:sp>
      <p:sp>
        <p:nvSpPr>
          <p:cNvPr id="361" name="Google Shape;361;p29"/>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solidFill>
                  <a:srgbClr val="666666"/>
                </a:solidFill>
              </a:rPr>
              <a:t>‹#›</a:t>
            </a:fld>
            <a:endParaRPr>
              <a:solidFill>
                <a:srgbClr val="666666"/>
              </a:solidFill>
            </a:endParaRPr>
          </a:p>
        </p:txBody>
      </p:sp>
      <p:sp>
        <p:nvSpPr>
          <p:cNvPr id="362" name="Google Shape;362;p29"/>
          <p:cNvSpPr txBox="1"/>
          <p:nvPr/>
        </p:nvSpPr>
        <p:spPr>
          <a:xfrm>
            <a:off x="709975" y="978350"/>
            <a:ext cx="1986300" cy="138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600"/>
              <a:buFont typeface="Arial"/>
              <a:buNone/>
            </a:pPr>
            <a:r>
              <a:rPr lang="en-GB" sz="900">
                <a:latin typeface="Raleway"/>
                <a:ea typeface="Raleway"/>
                <a:cs typeface="Raleway"/>
                <a:sym typeface="Raleway"/>
              </a:rPr>
              <a:t>How does the CoE MPP work?</a:t>
            </a:r>
            <a:endParaRPr b="0" i="0" sz="900" u="none" cap="none" strike="noStrike">
              <a:solidFill>
                <a:srgbClr val="000000"/>
              </a:solidFill>
              <a:latin typeface="Raleway"/>
              <a:ea typeface="Raleway"/>
              <a:cs typeface="Raleway"/>
              <a:sym typeface="Raleway"/>
            </a:endParaRPr>
          </a:p>
        </p:txBody>
      </p:sp>
      <p:sp>
        <p:nvSpPr>
          <p:cNvPr id="363" name="Google Shape;363;p29"/>
          <p:cNvSpPr/>
          <p:nvPr/>
        </p:nvSpPr>
        <p:spPr>
          <a:xfrm>
            <a:off x="2879211" y="2278968"/>
            <a:ext cx="583800" cy="558000"/>
          </a:xfrm>
          <a:prstGeom prst="ellipse">
            <a:avLst/>
          </a:prstGeom>
          <a:solidFill>
            <a:srgbClr val="9900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sz="800">
                <a:solidFill>
                  <a:srgbClr val="FFFFFF"/>
                </a:solidFill>
              </a:rPr>
              <a:t>CA</a:t>
            </a:r>
            <a:endParaRPr b="1" sz="800">
              <a:solidFill>
                <a:srgbClr val="FFFFFF"/>
              </a:solidFill>
            </a:endParaRPr>
          </a:p>
        </p:txBody>
      </p:sp>
      <p:grpSp>
        <p:nvGrpSpPr>
          <p:cNvPr id="364" name="Google Shape;364;p29"/>
          <p:cNvGrpSpPr/>
          <p:nvPr/>
        </p:nvGrpSpPr>
        <p:grpSpPr>
          <a:xfrm>
            <a:off x="948501" y="2188434"/>
            <a:ext cx="929807" cy="738780"/>
            <a:chOff x="799225" y="1915575"/>
            <a:chExt cx="1031400" cy="828600"/>
          </a:xfrm>
        </p:grpSpPr>
        <p:sp>
          <p:nvSpPr>
            <p:cNvPr id="365" name="Google Shape;365;p29"/>
            <p:cNvSpPr/>
            <p:nvPr/>
          </p:nvSpPr>
          <p:spPr>
            <a:xfrm>
              <a:off x="877225" y="1915575"/>
              <a:ext cx="265800" cy="261900"/>
            </a:xfrm>
            <a:prstGeom prst="ellipse">
              <a:avLst/>
            </a:prstGeom>
            <a:solidFill>
              <a:srgbClr val="00C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9"/>
            <p:cNvSpPr/>
            <p:nvPr/>
          </p:nvSpPr>
          <p:spPr>
            <a:xfrm>
              <a:off x="955225" y="2177475"/>
              <a:ext cx="265800" cy="261900"/>
            </a:xfrm>
            <a:prstGeom prst="ellipse">
              <a:avLst/>
            </a:prstGeom>
            <a:solidFill>
              <a:srgbClr val="00C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9"/>
            <p:cNvSpPr/>
            <p:nvPr/>
          </p:nvSpPr>
          <p:spPr>
            <a:xfrm>
              <a:off x="1221025" y="1915575"/>
              <a:ext cx="265800" cy="261900"/>
            </a:xfrm>
            <a:prstGeom prst="ellipse">
              <a:avLst/>
            </a:prstGeom>
            <a:solidFill>
              <a:srgbClr val="00C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9"/>
            <p:cNvSpPr/>
            <p:nvPr/>
          </p:nvSpPr>
          <p:spPr>
            <a:xfrm>
              <a:off x="1412425" y="2220375"/>
              <a:ext cx="265800" cy="261900"/>
            </a:xfrm>
            <a:prstGeom prst="ellipse">
              <a:avLst/>
            </a:prstGeom>
            <a:solidFill>
              <a:srgbClr val="00C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9"/>
            <p:cNvSpPr/>
            <p:nvPr/>
          </p:nvSpPr>
          <p:spPr>
            <a:xfrm>
              <a:off x="799225" y="2440800"/>
              <a:ext cx="265800" cy="261900"/>
            </a:xfrm>
            <a:prstGeom prst="ellipse">
              <a:avLst/>
            </a:prstGeom>
            <a:solidFill>
              <a:srgbClr val="00C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9"/>
            <p:cNvSpPr/>
            <p:nvPr/>
          </p:nvSpPr>
          <p:spPr>
            <a:xfrm>
              <a:off x="1143025" y="2352400"/>
              <a:ext cx="265800" cy="261900"/>
            </a:xfrm>
            <a:prstGeom prst="ellipse">
              <a:avLst/>
            </a:prstGeom>
            <a:solidFill>
              <a:srgbClr val="00C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9"/>
            <p:cNvSpPr/>
            <p:nvPr/>
          </p:nvSpPr>
          <p:spPr>
            <a:xfrm>
              <a:off x="1486825" y="2482275"/>
              <a:ext cx="265800" cy="261900"/>
            </a:xfrm>
            <a:prstGeom prst="ellipse">
              <a:avLst/>
            </a:prstGeom>
            <a:solidFill>
              <a:srgbClr val="00C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9"/>
            <p:cNvSpPr/>
            <p:nvPr/>
          </p:nvSpPr>
          <p:spPr>
            <a:xfrm>
              <a:off x="1564825" y="1958475"/>
              <a:ext cx="265800" cy="261900"/>
            </a:xfrm>
            <a:prstGeom prst="ellipse">
              <a:avLst/>
            </a:prstGeom>
            <a:solidFill>
              <a:srgbClr val="00C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3" name="Google Shape;373;p29"/>
          <p:cNvSpPr/>
          <p:nvPr/>
        </p:nvSpPr>
        <p:spPr>
          <a:xfrm>
            <a:off x="2879211" y="3354224"/>
            <a:ext cx="583800" cy="558000"/>
          </a:xfrm>
          <a:prstGeom prst="ellipse">
            <a:avLst/>
          </a:prstGeom>
          <a:solidFill>
            <a:srgbClr val="9900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sz="800">
                <a:solidFill>
                  <a:srgbClr val="FFFFFF"/>
                </a:solidFill>
              </a:rPr>
              <a:t>CX</a:t>
            </a:r>
            <a:endParaRPr b="1" sz="800">
              <a:solidFill>
                <a:srgbClr val="FFFFFF"/>
              </a:solidFill>
            </a:endParaRPr>
          </a:p>
        </p:txBody>
      </p:sp>
      <p:grpSp>
        <p:nvGrpSpPr>
          <p:cNvPr id="374" name="Google Shape;374;p29"/>
          <p:cNvGrpSpPr/>
          <p:nvPr/>
        </p:nvGrpSpPr>
        <p:grpSpPr>
          <a:xfrm>
            <a:off x="948501" y="4338945"/>
            <a:ext cx="929807" cy="738780"/>
            <a:chOff x="799225" y="1915575"/>
            <a:chExt cx="1031400" cy="828600"/>
          </a:xfrm>
        </p:grpSpPr>
        <p:sp>
          <p:nvSpPr>
            <p:cNvPr id="375" name="Google Shape;375;p29"/>
            <p:cNvSpPr/>
            <p:nvPr/>
          </p:nvSpPr>
          <p:spPr>
            <a:xfrm>
              <a:off x="877225" y="1915575"/>
              <a:ext cx="265800" cy="261900"/>
            </a:xfrm>
            <a:prstGeom prst="ellipse">
              <a:avLst/>
            </a:prstGeom>
            <a:solidFill>
              <a:srgbClr val="00C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9"/>
            <p:cNvSpPr/>
            <p:nvPr/>
          </p:nvSpPr>
          <p:spPr>
            <a:xfrm>
              <a:off x="955225" y="2177475"/>
              <a:ext cx="265800" cy="261900"/>
            </a:xfrm>
            <a:prstGeom prst="ellipse">
              <a:avLst/>
            </a:prstGeom>
            <a:solidFill>
              <a:srgbClr val="00C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9"/>
            <p:cNvSpPr/>
            <p:nvPr/>
          </p:nvSpPr>
          <p:spPr>
            <a:xfrm>
              <a:off x="1221025" y="1915575"/>
              <a:ext cx="265800" cy="261900"/>
            </a:xfrm>
            <a:prstGeom prst="ellipse">
              <a:avLst/>
            </a:prstGeom>
            <a:solidFill>
              <a:srgbClr val="00C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9"/>
            <p:cNvSpPr/>
            <p:nvPr/>
          </p:nvSpPr>
          <p:spPr>
            <a:xfrm>
              <a:off x="1412425" y="2220375"/>
              <a:ext cx="265800" cy="261900"/>
            </a:xfrm>
            <a:prstGeom prst="ellipse">
              <a:avLst/>
            </a:prstGeom>
            <a:solidFill>
              <a:srgbClr val="00C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9"/>
            <p:cNvSpPr/>
            <p:nvPr/>
          </p:nvSpPr>
          <p:spPr>
            <a:xfrm>
              <a:off x="799225" y="2440800"/>
              <a:ext cx="265800" cy="261900"/>
            </a:xfrm>
            <a:prstGeom prst="ellipse">
              <a:avLst/>
            </a:prstGeom>
            <a:solidFill>
              <a:srgbClr val="00C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29"/>
            <p:cNvSpPr/>
            <p:nvPr/>
          </p:nvSpPr>
          <p:spPr>
            <a:xfrm>
              <a:off x="1143025" y="2352400"/>
              <a:ext cx="265800" cy="261900"/>
            </a:xfrm>
            <a:prstGeom prst="ellipse">
              <a:avLst/>
            </a:prstGeom>
            <a:solidFill>
              <a:srgbClr val="00C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29"/>
            <p:cNvSpPr/>
            <p:nvPr/>
          </p:nvSpPr>
          <p:spPr>
            <a:xfrm>
              <a:off x="1486825" y="2482275"/>
              <a:ext cx="265800" cy="261900"/>
            </a:xfrm>
            <a:prstGeom prst="ellipse">
              <a:avLst/>
            </a:prstGeom>
            <a:solidFill>
              <a:srgbClr val="00C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29"/>
            <p:cNvSpPr/>
            <p:nvPr/>
          </p:nvSpPr>
          <p:spPr>
            <a:xfrm>
              <a:off x="1564825" y="1958475"/>
              <a:ext cx="265800" cy="261900"/>
            </a:xfrm>
            <a:prstGeom prst="ellipse">
              <a:avLst/>
            </a:prstGeom>
            <a:solidFill>
              <a:srgbClr val="00C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3" name="Google Shape;383;p29"/>
          <p:cNvGrpSpPr/>
          <p:nvPr/>
        </p:nvGrpSpPr>
        <p:grpSpPr>
          <a:xfrm>
            <a:off x="870633" y="3165718"/>
            <a:ext cx="929807" cy="738780"/>
            <a:chOff x="799225" y="1915575"/>
            <a:chExt cx="1031400" cy="828600"/>
          </a:xfrm>
        </p:grpSpPr>
        <p:sp>
          <p:nvSpPr>
            <p:cNvPr id="384" name="Google Shape;384;p29"/>
            <p:cNvSpPr/>
            <p:nvPr/>
          </p:nvSpPr>
          <p:spPr>
            <a:xfrm>
              <a:off x="877225" y="1915575"/>
              <a:ext cx="265800" cy="261900"/>
            </a:xfrm>
            <a:prstGeom prst="ellipse">
              <a:avLst/>
            </a:prstGeom>
            <a:solidFill>
              <a:srgbClr val="00C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9"/>
            <p:cNvSpPr/>
            <p:nvPr/>
          </p:nvSpPr>
          <p:spPr>
            <a:xfrm>
              <a:off x="955225" y="2177475"/>
              <a:ext cx="265800" cy="261900"/>
            </a:xfrm>
            <a:prstGeom prst="ellipse">
              <a:avLst/>
            </a:prstGeom>
            <a:solidFill>
              <a:srgbClr val="00C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9"/>
            <p:cNvSpPr/>
            <p:nvPr/>
          </p:nvSpPr>
          <p:spPr>
            <a:xfrm>
              <a:off x="1221025" y="1915575"/>
              <a:ext cx="265800" cy="261900"/>
            </a:xfrm>
            <a:prstGeom prst="ellipse">
              <a:avLst/>
            </a:prstGeom>
            <a:solidFill>
              <a:srgbClr val="00C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9"/>
            <p:cNvSpPr/>
            <p:nvPr/>
          </p:nvSpPr>
          <p:spPr>
            <a:xfrm>
              <a:off x="1412425" y="2220375"/>
              <a:ext cx="265800" cy="261900"/>
            </a:xfrm>
            <a:prstGeom prst="ellipse">
              <a:avLst/>
            </a:prstGeom>
            <a:solidFill>
              <a:srgbClr val="00C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9"/>
            <p:cNvSpPr/>
            <p:nvPr/>
          </p:nvSpPr>
          <p:spPr>
            <a:xfrm>
              <a:off x="799225" y="2440800"/>
              <a:ext cx="265800" cy="261900"/>
            </a:xfrm>
            <a:prstGeom prst="ellipse">
              <a:avLst/>
            </a:prstGeom>
            <a:solidFill>
              <a:srgbClr val="00C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29"/>
            <p:cNvSpPr/>
            <p:nvPr/>
          </p:nvSpPr>
          <p:spPr>
            <a:xfrm>
              <a:off x="1143025" y="2352400"/>
              <a:ext cx="265800" cy="261900"/>
            </a:xfrm>
            <a:prstGeom prst="ellipse">
              <a:avLst/>
            </a:prstGeom>
            <a:solidFill>
              <a:srgbClr val="00C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9"/>
            <p:cNvSpPr/>
            <p:nvPr/>
          </p:nvSpPr>
          <p:spPr>
            <a:xfrm>
              <a:off x="1486825" y="2482275"/>
              <a:ext cx="265800" cy="261900"/>
            </a:xfrm>
            <a:prstGeom prst="ellipse">
              <a:avLst/>
            </a:prstGeom>
            <a:solidFill>
              <a:srgbClr val="00C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9"/>
            <p:cNvSpPr/>
            <p:nvPr/>
          </p:nvSpPr>
          <p:spPr>
            <a:xfrm>
              <a:off x="1564825" y="1958475"/>
              <a:ext cx="265800" cy="261900"/>
            </a:xfrm>
            <a:prstGeom prst="ellipse">
              <a:avLst/>
            </a:prstGeom>
            <a:solidFill>
              <a:srgbClr val="00C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2" name="Google Shape;392;p29"/>
          <p:cNvSpPr/>
          <p:nvPr/>
        </p:nvSpPr>
        <p:spPr>
          <a:xfrm>
            <a:off x="2879211" y="4429480"/>
            <a:ext cx="583800" cy="558000"/>
          </a:xfrm>
          <a:prstGeom prst="ellipse">
            <a:avLst/>
          </a:prstGeom>
          <a:solidFill>
            <a:srgbClr val="9900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sz="800">
                <a:solidFill>
                  <a:srgbClr val="FFFFFF"/>
                </a:solidFill>
              </a:rPr>
              <a:t>DA</a:t>
            </a:r>
            <a:endParaRPr b="1" sz="800">
              <a:solidFill>
                <a:srgbClr val="FFFFFF"/>
              </a:solidFill>
            </a:endParaRPr>
          </a:p>
        </p:txBody>
      </p:sp>
      <p:sp>
        <p:nvSpPr>
          <p:cNvPr id="393" name="Google Shape;393;p29"/>
          <p:cNvSpPr/>
          <p:nvPr/>
        </p:nvSpPr>
        <p:spPr>
          <a:xfrm>
            <a:off x="4765450" y="3165838"/>
            <a:ext cx="583800" cy="558000"/>
          </a:xfrm>
          <a:prstGeom prst="ellipse">
            <a:avLst/>
          </a:prstGeom>
          <a:solidFill>
            <a:srgbClr val="FF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sz="800">
                <a:solidFill>
                  <a:srgbClr val="FFFFFF"/>
                </a:solidFill>
              </a:rPr>
              <a:t>CoE</a:t>
            </a:r>
            <a:r>
              <a:rPr b="1" lang="en-GB" sz="800">
                <a:solidFill>
                  <a:srgbClr val="FFFFFF"/>
                </a:solidFill>
              </a:rPr>
              <a:t> MPP</a:t>
            </a:r>
            <a:endParaRPr b="1" sz="800">
              <a:solidFill>
                <a:srgbClr val="FFFFFF"/>
              </a:solidFill>
            </a:endParaRPr>
          </a:p>
        </p:txBody>
      </p:sp>
      <p:grpSp>
        <p:nvGrpSpPr>
          <p:cNvPr id="394" name="Google Shape;394;p29"/>
          <p:cNvGrpSpPr/>
          <p:nvPr/>
        </p:nvGrpSpPr>
        <p:grpSpPr>
          <a:xfrm>
            <a:off x="1889182" y="2311110"/>
            <a:ext cx="901294" cy="493584"/>
            <a:chOff x="1805079" y="1566275"/>
            <a:chExt cx="1205100" cy="553594"/>
          </a:xfrm>
        </p:grpSpPr>
        <p:cxnSp>
          <p:nvCxnSpPr>
            <p:cNvPr id="395" name="Google Shape;395;p29"/>
            <p:cNvCxnSpPr/>
            <p:nvPr/>
          </p:nvCxnSpPr>
          <p:spPr>
            <a:xfrm>
              <a:off x="1945325" y="1566275"/>
              <a:ext cx="880800" cy="150000"/>
            </a:xfrm>
            <a:prstGeom prst="straightConnector1">
              <a:avLst/>
            </a:prstGeom>
            <a:noFill/>
            <a:ln cap="flat" cmpd="sng" w="9525">
              <a:solidFill>
                <a:srgbClr val="595959"/>
              </a:solidFill>
              <a:prstDash val="solid"/>
              <a:round/>
              <a:headEnd len="med" w="med" type="none"/>
              <a:tailEnd len="med" w="med" type="triangle"/>
            </a:ln>
          </p:spPr>
        </p:cxnSp>
        <p:cxnSp>
          <p:nvCxnSpPr>
            <p:cNvPr id="396" name="Google Shape;396;p29"/>
            <p:cNvCxnSpPr/>
            <p:nvPr/>
          </p:nvCxnSpPr>
          <p:spPr>
            <a:xfrm>
              <a:off x="1945325" y="1655938"/>
              <a:ext cx="880800" cy="150000"/>
            </a:xfrm>
            <a:prstGeom prst="straightConnector1">
              <a:avLst/>
            </a:prstGeom>
            <a:noFill/>
            <a:ln cap="flat" cmpd="sng" w="9525">
              <a:solidFill>
                <a:srgbClr val="595959"/>
              </a:solidFill>
              <a:prstDash val="solid"/>
              <a:round/>
              <a:headEnd len="med" w="med" type="none"/>
              <a:tailEnd len="med" w="med" type="triangle"/>
            </a:ln>
          </p:spPr>
        </p:cxnSp>
        <p:cxnSp>
          <p:nvCxnSpPr>
            <p:cNvPr id="397" name="Google Shape;397;p29"/>
            <p:cNvCxnSpPr/>
            <p:nvPr/>
          </p:nvCxnSpPr>
          <p:spPr>
            <a:xfrm flipH="1" rot="10800000">
              <a:off x="1805079" y="2028069"/>
              <a:ext cx="1205100" cy="91800"/>
            </a:xfrm>
            <a:prstGeom prst="straightConnector1">
              <a:avLst/>
            </a:prstGeom>
            <a:noFill/>
            <a:ln cap="flat" cmpd="sng" w="9525">
              <a:solidFill>
                <a:srgbClr val="595959"/>
              </a:solidFill>
              <a:prstDash val="solid"/>
              <a:round/>
              <a:headEnd len="med" w="med" type="none"/>
              <a:tailEnd len="med" w="med" type="triangle"/>
            </a:ln>
          </p:spPr>
        </p:cxnSp>
        <p:cxnSp>
          <p:nvCxnSpPr>
            <p:cNvPr id="398" name="Google Shape;398;p29"/>
            <p:cNvCxnSpPr/>
            <p:nvPr/>
          </p:nvCxnSpPr>
          <p:spPr>
            <a:xfrm>
              <a:off x="1830625" y="1828675"/>
              <a:ext cx="907200" cy="87000"/>
            </a:xfrm>
            <a:prstGeom prst="straightConnector1">
              <a:avLst/>
            </a:prstGeom>
            <a:noFill/>
            <a:ln cap="flat" cmpd="sng" w="9525">
              <a:solidFill>
                <a:srgbClr val="595959"/>
              </a:solidFill>
              <a:prstDash val="solid"/>
              <a:round/>
              <a:headEnd len="med" w="med" type="none"/>
              <a:tailEnd len="med" w="med" type="triangle"/>
            </a:ln>
          </p:spPr>
        </p:cxnSp>
      </p:grpSp>
      <p:sp>
        <p:nvSpPr>
          <p:cNvPr id="399" name="Google Shape;399;p29"/>
          <p:cNvSpPr txBox="1"/>
          <p:nvPr/>
        </p:nvSpPr>
        <p:spPr>
          <a:xfrm>
            <a:off x="709975" y="1468625"/>
            <a:ext cx="1407000" cy="233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t/>
            </a:r>
            <a:endParaRPr b="1" sz="800">
              <a:solidFill>
                <a:srgbClr val="00CFFF"/>
              </a:solidFill>
              <a:latin typeface="Raleway"/>
              <a:ea typeface="Raleway"/>
              <a:cs typeface="Raleway"/>
              <a:sym typeface="Raleway"/>
            </a:endParaRPr>
          </a:p>
          <a:p>
            <a:pPr indent="0" lvl="0" marL="0" rtl="0" algn="ctr">
              <a:spcBef>
                <a:spcPts val="0"/>
              </a:spcBef>
              <a:spcAft>
                <a:spcPts val="0"/>
              </a:spcAft>
              <a:buClr>
                <a:srgbClr val="000000"/>
              </a:buClr>
              <a:buSzPts val="1100"/>
              <a:buFont typeface="Arial"/>
              <a:buNone/>
            </a:pPr>
            <a:r>
              <a:rPr b="1" lang="en-GB">
                <a:solidFill>
                  <a:srgbClr val="00CFFF"/>
                </a:solidFill>
                <a:latin typeface="Raleway"/>
                <a:ea typeface="Raleway"/>
                <a:cs typeface="Raleway"/>
                <a:sym typeface="Raleway"/>
              </a:rPr>
              <a:t>Discrete user stories</a:t>
            </a:r>
            <a:endParaRPr b="1">
              <a:solidFill>
                <a:srgbClr val="00CFFF"/>
              </a:solidFill>
              <a:latin typeface="Raleway"/>
              <a:ea typeface="Raleway"/>
              <a:cs typeface="Raleway"/>
              <a:sym typeface="Raleway"/>
            </a:endParaRPr>
          </a:p>
        </p:txBody>
      </p:sp>
      <p:sp>
        <p:nvSpPr>
          <p:cNvPr id="400" name="Google Shape;400;p29"/>
          <p:cNvSpPr txBox="1"/>
          <p:nvPr/>
        </p:nvSpPr>
        <p:spPr>
          <a:xfrm>
            <a:off x="2627958" y="1468625"/>
            <a:ext cx="1086300" cy="233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b="1" sz="800">
              <a:solidFill>
                <a:srgbClr val="9900FF"/>
              </a:solidFill>
              <a:latin typeface="Raleway"/>
              <a:ea typeface="Raleway"/>
              <a:cs typeface="Raleway"/>
              <a:sym typeface="Raleway"/>
            </a:endParaRPr>
          </a:p>
          <a:p>
            <a:pPr indent="0" lvl="0" marL="0" rtl="0" algn="ctr">
              <a:spcBef>
                <a:spcPts val="0"/>
              </a:spcBef>
              <a:spcAft>
                <a:spcPts val="0"/>
              </a:spcAft>
              <a:buNone/>
            </a:pPr>
            <a:r>
              <a:rPr b="1" lang="en-GB">
                <a:solidFill>
                  <a:srgbClr val="9900FF"/>
                </a:solidFill>
                <a:latin typeface="Raleway"/>
                <a:ea typeface="Raleway"/>
                <a:cs typeface="Raleway"/>
                <a:sym typeface="Raleway"/>
              </a:rPr>
              <a:t>Public repos</a:t>
            </a:r>
            <a:endParaRPr b="1">
              <a:solidFill>
                <a:srgbClr val="046B99"/>
              </a:solidFill>
              <a:latin typeface="Raleway"/>
              <a:ea typeface="Raleway"/>
              <a:cs typeface="Raleway"/>
              <a:sym typeface="Raleway"/>
            </a:endParaRPr>
          </a:p>
        </p:txBody>
      </p:sp>
      <p:sp>
        <p:nvSpPr>
          <p:cNvPr id="401" name="Google Shape;401;p29"/>
          <p:cNvSpPr txBox="1"/>
          <p:nvPr/>
        </p:nvSpPr>
        <p:spPr>
          <a:xfrm>
            <a:off x="6934833" y="1468625"/>
            <a:ext cx="1086300" cy="233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b="1" sz="800">
              <a:solidFill>
                <a:srgbClr val="046B99"/>
              </a:solidFill>
              <a:latin typeface="Raleway"/>
              <a:ea typeface="Raleway"/>
              <a:cs typeface="Raleway"/>
              <a:sym typeface="Raleway"/>
            </a:endParaRPr>
          </a:p>
          <a:p>
            <a:pPr indent="0" lvl="0" marL="0" rtl="0" algn="ctr">
              <a:spcBef>
                <a:spcPts val="0"/>
              </a:spcBef>
              <a:spcAft>
                <a:spcPts val="0"/>
              </a:spcAft>
              <a:buNone/>
            </a:pPr>
            <a:r>
              <a:rPr b="1" lang="en-GB">
                <a:solidFill>
                  <a:srgbClr val="046B99"/>
                </a:solidFill>
                <a:latin typeface="Raleway"/>
                <a:ea typeface="Raleway"/>
                <a:cs typeface="Raleway"/>
                <a:sym typeface="Raleway"/>
              </a:rPr>
              <a:t>Awards</a:t>
            </a:r>
            <a:endParaRPr b="1">
              <a:solidFill>
                <a:srgbClr val="046B99"/>
              </a:solidFill>
              <a:latin typeface="Raleway"/>
              <a:ea typeface="Raleway"/>
              <a:cs typeface="Raleway"/>
              <a:sym typeface="Raleway"/>
            </a:endParaRPr>
          </a:p>
        </p:txBody>
      </p:sp>
      <p:grpSp>
        <p:nvGrpSpPr>
          <p:cNvPr id="402" name="Google Shape;402;p29"/>
          <p:cNvGrpSpPr/>
          <p:nvPr/>
        </p:nvGrpSpPr>
        <p:grpSpPr>
          <a:xfrm>
            <a:off x="7013114" y="2188422"/>
            <a:ext cx="929807" cy="738780"/>
            <a:chOff x="799225" y="1915575"/>
            <a:chExt cx="1031400" cy="828600"/>
          </a:xfrm>
        </p:grpSpPr>
        <p:sp>
          <p:nvSpPr>
            <p:cNvPr id="403" name="Google Shape;403;p29"/>
            <p:cNvSpPr/>
            <p:nvPr/>
          </p:nvSpPr>
          <p:spPr>
            <a:xfrm>
              <a:off x="877225" y="1915575"/>
              <a:ext cx="265800" cy="261900"/>
            </a:xfrm>
            <a:prstGeom prst="ellipse">
              <a:avLst/>
            </a:prstGeom>
            <a:solidFill>
              <a:srgbClr val="046B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29"/>
            <p:cNvSpPr/>
            <p:nvPr/>
          </p:nvSpPr>
          <p:spPr>
            <a:xfrm>
              <a:off x="955225" y="2177475"/>
              <a:ext cx="265800" cy="261900"/>
            </a:xfrm>
            <a:prstGeom prst="ellipse">
              <a:avLst/>
            </a:prstGeom>
            <a:solidFill>
              <a:srgbClr val="046B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9"/>
            <p:cNvSpPr/>
            <p:nvPr/>
          </p:nvSpPr>
          <p:spPr>
            <a:xfrm>
              <a:off x="1221025" y="1915575"/>
              <a:ext cx="265800" cy="261900"/>
            </a:xfrm>
            <a:prstGeom prst="ellipse">
              <a:avLst/>
            </a:prstGeom>
            <a:solidFill>
              <a:srgbClr val="046B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9"/>
            <p:cNvSpPr/>
            <p:nvPr/>
          </p:nvSpPr>
          <p:spPr>
            <a:xfrm>
              <a:off x="1412425" y="2220375"/>
              <a:ext cx="265800" cy="261900"/>
            </a:xfrm>
            <a:prstGeom prst="ellipse">
              <a:avLst/>
            </a:prstGeom>
            <a:solidFill>
              <a:srgbClr val="046B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9"/>
            <p:cNvSpPr/>
            <p:nvPr/>
          </p:nvSpPr>
          <p:spPr>
            <a:xfrm>
              <a:off x="799225" y="2440800"/>
              <a:ext cx="265800" cy="261900"/>
            </a:xfrm>
            <a:prstGeom prst="ellipse">
              <a:avLst/>
            </a:prstGeom>
            <a:solidFill>
              <a:srgbClr val="046B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9"/>
            <p:cNvSpPr/>
            <p:nvPr/>
          </p:nvSpPr>
          <p:spPr>
            <a:xfrm>
              <a:off x="1143025" y="2352400"/>
              <a:ext cx="265800" cy="261900"/>
            </a:xfrm>
            <a:prstGeom prst="ellipse">
              <a:avLst/>
            </a:prstGeom>
            <a:solidFill>
              <a:srgbClr val="046B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9"/>
            <p:cNvSpPr/>
            <p:nvPr/>
          </p:nvSpPr>
          <p:spPr>
            <a:xfrm>
              <a:off x="1486825" y="2482275"/>
              <a:ext cx="265800" cy="261900"/>
            </a:xfrm>
            <a:prstGeom prst="ellipse">
              <a:avLst/>
            </a:prstGeom>
            <a:solidFill>
              <a:srgbClr val="046B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9"/>
            <p:cNvSpPr/>
            <p:nvPr/>
          </p:nvSpPr>
          <p:spPr>
            <a:xfrm>
              <a:off x="1564825" y="1958475"/>
              <a:ext cx="265800" cy="261900"/>
            </a:xfrm>
            <a:prstGeom prst="ellipse">
              <a:avLst/>
            </a:prstGeom>
            <a:solidFill>
              <a:srgbClr val="046B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1" name="Google Shape;411;p29"/>
          <p:cNvGrpSpPr/>
          <p:nvPr/>
        </p:nvGrpSpPr>
        <p:grpSpPr>
          <a:xfrm>
            <a:off x="7013114" y="4183038"/>
            <a:ext cx="929807" cy="738780"/>
            <a:chOff x="799225" y="1915575"/>
            <a:chExt cx="1031400" cy="828600"/>
          </a:xfrm>
        </p:grpSpPr>
        <p:sp>
          <p:nvSpPr>
            <p:cNvPr id="412" name="Google Shape;412;p29"/>
            <p:cNvSpPr/>
            <p:nvPr/>
          </p:nvSpPr>
          <p:spPr>
            <a:xfrm>
              <a:off x="877225" y="1915575"/>
              <a:ext cx="265800" cy="261900"/>
            </a:xfrm>
            <a:prstGeom prst="ellipse">
              <a:avLst/>
            </a:prstGeom>
            <a:solidFill>
              <a:srgbClr val="046B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29"/>
            <p:cNvSpPr/>
            <p:nvPr/>
          </p:nvSpPr>
          <p:spPr>
            <a:xfrm>
              <a:off x="955225" y="2177475"/>
              <a:ext cx="265800" cy="261900"/>
            </a:xfrm>
            <a:prstGeom prst="ellipse">
              <a:avLst/>
            </a:prstGeom>
            <a:solidFill>
              <a:srgbClr val="046B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9"/>
            <p:cNvSpPr/>
            <p:nvPr/>
          </p:nvSpPr>
          <p:spPr>
            <a:xfrm>
              <a:off x="1221025" y="1915575"/>
              <a:ext cx="265800" cy="261900"/>
            </a:xfrm>
            <a:prstGeom prst="ellipse">
              <a:avLst/>
            </a:prstGeom>
            <a:solidFill>
              <a:srgbClr val="046B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9"/>
            <p:cNvSpPr/>
            <p:nvPr/>
          </p:nvSpPr>
          <p:spPr>
            <a:xfrm>
              <a:off x="1412425" y="2220375"/>
              <a:ext cx="265800" cy="261900"/>
            </a:xfrm>
            <a:prstGeom prst="ellipse">
              <a:avLst/>
            </a:prstGeom>
            <a:solidFill>
              <a:srgbClr val="046B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9"/>
            <p:cNvSpPr/>
            <p:nvPr/>
          </p:nvSpPr>
          <p:spPr>
            <a:xfrm>
              <a:off x="799225" y="2440800"/>
              <a:ext cx="265800" cy="261900"/>
            </a:xfrm>
            <a:prstGeom prst="ellipse">
              <a:avLst/>
            </a:prstGeom>
            <a:solidFill>
              <a:srgbClr val="046B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9"/>
            <p:cNvSpPr/>
            <p:nvPr/>
          </p:nvSpPr>
          <p:spPr>
            <a:xfrm>
              <a:off x="1143025" y="2352400"/>
              <a:ext cx="265800" cy="261900"/>
            </a:xfrm>
            <a:prstGeom prst="ellipse">
              <a:avLst/>
            </a:prstGeom>
            <a:solidFill>
              <a:srgbClr val="046B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9"/>
            <p:cNvSpPr/>
            <p:nvPr/>
          </p:nvSpPr>
          <p:spPr>
            <a:xfrm>
              <a:off x="1486825" y="2482275"/>
              <a:ext cx="265800" cy="261900"/>
            </a:xfrm>
            <a:prstGeom prst="ellipse">
              <a:avLst/>
            </a:prstGeom>
            <a:solidFill>
              <a:srgbClr val="046B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9"/>
            <p:cNvSpPr/>
            <p:nvPr/>
          </p:nvSpPr>
          <p:spPr>
            <a:xfrm>
              <a:off x="1564825" y="1958475"/>
              <a:ext cx="265800" cy="261900"/>
            </a:xfrm>
            <a:prstGeom prst="ellipse">
              <a:avLst/>
            </a:prstGeom>
            <a:solidFill>
              <a:srgbClr val="046B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0" name="Google Shape;420;p29"/>
          <p:cNvGrpSpPr/>
          <p:nvPr/>
        </p:nvGrpSpPr>
        <p:grpSpPr>
          <a:xfrm>
            <a:off x="7013114" y="3146402"/>
            <a:ext cx="929807" cy="738780"/>
            <a:chOff x="799225" y="1915575"/>
            <a:chExt cx="1031400" cy="828600"/>
          </a:xfrm>
        </p:grpSpPr>
        <p:sp>
          <p:nvSpPr>
            <p:cNvPr id="421" name="Google Shape;421;p29"/>
            <p:cNvSpPr/>
            <p:nvPr/>
          </p:nvSpPr>
          <p:spPr>
            <a:xfrm>
              <a:off x="877225" y="1915575"/>
              <a:ext cx="265800" cy="261900"/>
            </a:xfrm>
            <a:prstGeom prst="ellipse">
              <a:avLst/>
            </a:prstGeom>
            <a:solidFill>
              <a:srgbClr val="046B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9"/>
            <p:cNvSpPr/>
            <p:nvPr/>
          </p:nvSpPr>
          <p:spPr>
            <a:xfrm>
              <a:off x="955225" y="2177475"/>
              <a:ext cx="265800" cy="261900"/>
            </a:xfrm>
            <a:prstGeom prst="ellipse">
              <a:avLst/>
            </a:prstGeom>
            <a:solidFill>
              <a:srgbClr val="046B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9"/>
            <p:cNvSpPr/>
            <p:nvPr/>
          </p:nvSpPr>
          <p:spPr>
            <a:xfrm>
              <a:off x="1221025" y="1915575"/>
              <a:ext cx="265800" cy="261900"/>
            </a:xfrm>
            <a:prstGeom prst="ellipse">
              <a:avLst/>
            </a:prstGeom>
            <a:solidFill>
              <a:srgbClr val="046B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9"/>
            <p:cNvSpPr/>
            <p:nvPr/>
          </p:nvSpPr>
          <p:spPr>
            <a:xfrm>
              <a:off x="1412425" y="2220375"/>
              <a:ext cx="265800" cy="261900"/>
            </a:xfrm>
            <a:prstGeom prst="ellipse">
              <a:avLst/>
            </a:prstGeom>
            <a:solidFill>
              <a:srgbClr val="046B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9"/>
            <p:cNvSpPr/>
            <p:nvPr/>
          </p:nvSpPr>
          <p:spPr>
            <a:xfrm>
              <a:off x="799225" y="2440800"/>
              <a:ext cx="265800" cy="261900"/>
            </a:xfrm>
            <a:prstGeom prst="ellipse">
              <a:avLst/>
            </a:prstGeom>
            <a:solidFill>
              <a:srgbClr val="046B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29"/>
            <p:cNvSpPr/>
            <p:nvPr/>
          </p:nvSpPr>
          <p:spPr>
            <a:xfrm>
              <a:off x="1143025" y="2352400"/>
              <a:ext cx="265800" cy="261900"/>
            </a:xfrm>
            <a:prstGeom prst="ellipse">
              <a:avLst/>
            </a:prstGeom>
            <a:solidFill>
              <a:srgbClr val="046B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29"/>
            <p:cNvSpPr/>
            <p:nvPr/>
          </p:nvSpPr>
          <p:spPr>
            <a:xfrm>
              <a:off x="1486825" y="2482275"/>
              <a:ext cx="265800" cy="261900"/>
            </a:xfrm>
            <a:prstGeom prst="ellipse">
              <a:avLst/>
            </a:prstGeom>
            <a:solidFill>
              <a:srgbClr val="046B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29"/>
            <p:cNvSpPr/>
            <p:nvPr/>
          </p:nvSpPr>
          <p:spPr>
            <a:xfrm>
              <a:off x="1564825" y="1958475"/>
              <a:ext cx="265800" cy="261900"/>
            </a:xfrm>
            <a:prstGeom prst="ellipse">
              <a:avLst/>
            </a:prstGeom>
            <a:solidFill>
              <a:srgbClr val="046B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9" name="Google Shape;429;p29"/>
          <p:cNvGrpSpPr/>
          <p:nvPr/>
        </p:nvGrpSpPr>
        <p:grpSpPr>
          <a:xfrm>
            <a:off x="3571001" y="3281040"/>
            <a:ext cx="1086398" cy="469542"/>
            <a:chOff x="1830578" y="1566275"/>
            <a:chExt cx="1205100" cy="526629"/>
          </a:xfrm>
        </p:grpSpPr>
        <p:cxnSp>
          <p:nvCxnSpPr>
            <p:cNvPr id="430" name="Google Shape;430;p29"/>
            <p:cNvCxnSpPr/>
            <p:nvPr/>
          </p:nvCxnSpPr>
          <p:spPr>
            <a:xfrm>
              <a:off x="1945325" y="1566275"/>
              <a:ext cx="880800" cy="150000"/>
            </a:xfrm>
            <a:prstGeom prst="straightConnector1">
              <a:avLst/>
            </a:prstGeom>
            <a:noFill/>
            <a:ln cap="flat" cmpd="sng" w="9525">
              <a:solidFill>
                <a:srgbClr val="595959"/>
              </a:solidFill>
              <a:prstDash val="solid"/>
              <a:round/>
              <a:headEnd len="med" w="med" type="none"/>
              <a:tailEnd len="med" w="med" type="triangle"/>
            </a:ln>
          </p:spPr>
        </p:cxnSp>
        <p:cxnSp>
          <p:nvCxnSpPr>
            <p:cNvPr id="431" name="Google Shape;431;p29"/>
            <p:cNvCxnSpPr/>
            <p:nvPr/>
          </p:nvCxnSpPr>
          <p:spPr>
            <a:xfrm>
              <a:off x="1945325" y="1655938"/>
              <a:ext cx="880800" cy="150000"/>
            </a:xfrm>
            <a:prstGeom prst="straightConnector1">
              <a:avLst/>
            </a:prstGeom>
            <a:noFill/>
            <a:ln cap="flat" cmpd="sng" w="9525">
              <a:solidFill>
                <a:srgbClr val="595959"/>
              </a:solidFill>
              <a:prstDash val="solid"/>
              <a:round/>
              <a:headEnd len="med" w="med" type="none"/>
              <a:tailEnd len="med" w="med" type="triangle"/>
            </a:ln>
          </p:spPr>
        </p:cxnSp>
        <p:cxnSp>
          <p:nvCxnSpPr>
            <p:cNvPr id="432" name="Google Shape;432;p29"/>
            <p:cNvCxnSpPr/>
            <p:nvPr/>
          </p:nvCxnSpPr>
          <p:spPr>
            <a:xfrm flipH="1" rot="10800000">
              <a:off x="1830578" y="2001404"/>
              <a:ext cx="1205100" cy="91500"/>
            </a:xfrm>
            <a:prstGeom prst="straightConnector1">
              <a:avLst/>
            </a:prstGeom>
            <a:noFill/>
            <a:ln cap="flat" cmpd="sng" w="9525">
              <a:solidFill>
                <a:srgbClr val="595959"/>
              </a:solidFill>
              <a:prstDash val="solid"/>
              <a:round/>
              <a:headEnd len="med" w="med" type="none"/>
              <a:tailEnd len="med" w="med" type="triangle"/>
            </a:ln>
          </p:spPr>
        </p:cxnSp>
        <p:cxnSp>
          <p:nvCxnSpPr>
            <p:cNvPr id="433" name="Google Shape;433;p29"/>
            <p:cNvCxnSpPr/>
            <p:nvPr/>
          </p:nvCxnSpPr>
          <p:spPr>
            <a:xfrm>
              <a:off x="1830625" y="1828675"/>
              <a:ext cx="907200" cy="87000"/>
            </a:xfrm>
            <a:prstGeom prst="straightConnector1">
              <a:avLst/>
            </a:prstGeom>
            <a:noFill/>
            <a:ln cap="flat" cmpd="sng" w="9525">
              <a:solidFill>
                <a:srgbClr val="595959"/>
              </a:solidFill>
              <a:prstDash val="solid"/>
              <a:round/>
              <a:headEnd len="med" w="med" type="none"/>
              <a:tailEnd len="med" w="med" type="triangle"/>
            </a:ln>
          </p:spPr>
        </p:cxnSp>
      </p:grpSp>
      <p:grpSp>
        <p:nvGrpSpPr>
          <p:cNvPr id="434" name="Google Shape;434;p29"/>
          <p:cNvGrpSpPr/>
          <p:nvPr/>
        </p:nvGrpSpPr>
        <p:grpSpPr>
          <a:xfrm rot="-1272203">
            <a:off x="5534357" y="2523670"/>
            <a:ext cx="1084884" cy="470306"/>
            <a:chOff x="1830578" y="1566275"/>
            <a:chExt cx="1205100" cy="526629"/>
          </a:xfrm>
        </p:grpSpPr>
        <p:cxnSp>
          <p:nvCxnSpPr>
            <p:cNvPr id="435" name="Google Shape;435;p29"/>
            <p:cNvCxnSpPr/>
            <p:nvPr/>
          </p:nvCxnSpPr>
          <p:spPr>
            <a:xfrm>
              <a:off x="1945325" y="1566275"/>
              <a:ext cx="880800" cy="150000"/>
            </a:xfrm>
            <a:prstGeom prst="straightConnector1">
              <a:avLst/>
            </a:prstGeom>
            <a:noFill/>
            <a:ln cap="flat" cmpd="sng" w="9525">
              <a:solidFill>
                <a:srgbClr val="595959"/>
              </a:solidFill>
              <a:prstDash val="solid"/>
              <a:round/>
              <a:headEnd len="med" w="med" type="none"/>
              <a:tailEnd len="med" w="med" type="triangle"/>
            </a:ln>
          </p:spPr>
        </p:cxnSp>
        <p:cxnSp>
          <p:nvCxnSpPr>
            <p:cNvPr id="436" name="Google Shape;436;p29"/>
            <p:cNvCxnSpPr/>
            <p:nvPr/>
          </p:nvCxnSpPr>
          <p:spPr>
            <a:xfrm>
              <a:off x="1945325" y="1655938"/>
              <a:ext cx="880800" cy="150000"/>
            </a:xfrm>
            <a:prstGeom prst="straightConnector1">
              <a:avLst/>
            </a:prstGeom>
            <a:noFill/>
            <a:ln cap="flat" cmpd="sng" w="9525">
              <a:solidFill>
                <a:srgbClr val="595959"/>
              </a:solidFill>
              <a:prstDash val="solid"/>
              <a:round/>
              <a:headEnd len="med" w="med" type="none"/>
              <a:tailEnd len="med" w="med" type="triangle"/>
            </a:ln>
          </p:spPr>
        </p:cxnSp>
        <p:cxnSp>
          <p:nvCxnSpPr>
            <p:cNvPr id="437" name="Google Shape;437;p29"/>
            <p:cNvCxnSpPr/>
            <p:nvPr/>
          </p:nvCxnSpPr>
          <p:spPr>
            <a:xfrm flipH="1" rot="10800000">
              <a:off x="1830578" y="2001404"/>
              <a:ext cx="1205100" cy="91500"/>
            </a:xfrm>
            <a:prstGeom prst="straightConnector1">
              <a:avLst/>
            </a:prstGeom>
            <a:noFill/>
            <a:ln cap="flat" cmpd="sng" w="9525">
              <a:solidFill>
                <a:srgbClr val="595959"/>
              </a:solidFill>
              <a:prstDash val="solid"/>
              <a:round/>
              <a:headEnd len="med" w="med" type="none"/>
              <a:tailEnd len="med" w="med" type="triangle"/>
            </a:ln>
          </p:spPr>
        </p:cxnSp>
        <p:cxnSp>
          <p:nvCxnSpPr>
            <p:cNvPr id="438" name="Google Shape;438;p29"/>
            <p:cNvCxnSpPr/>
            <p:nvPr/>
          </p:nvCxnSpPr>
          <p:spPr>
            <a:xfrm>
              <a:off x="1830625" y="1828675"/>
              <a:ext cx="907200" cy="87000"/>
            </a:xfrm>
            <a:prstGeom prst="straightConnector1">
              <a:avLst/>
            </a:prstGeom>
            <a:noFill/>
            <a:ln cap="flat" cmpd="sng" w="9525">
              <a:solidFill>
                <a:srgbClr val="595959"/>
              </a:solidFill>
              <a:prstDash val="solid"/>
              <a:round/>
              <a:headEnd len="med" w="med" type="none"/>
              <a:tailEnd len="med" w="med" type="triangle"/>
            </a:ln>
          </p:spPr>
        </p:cxnSp>
      </p:grpSp>
      <p:grpSp>
        <p:nvGrpSpPr>
          <p:cNvPr id="439" name="Google Shape;439;p29"/>
          <p:cNvGrpSpPr/>
          <p:nvPr/>
        </p:nvGrpSpPr>
        <p:grpSpPr>
          <a:xfrm rot="727289">
            <a:off x="5535645" y="4113742"/>
            <a:ext cx="1082946" cy="471118"/>
            <a:chOff x="1830578" y="1566275"/>
            <a:chExt cx="1205100" cy="526629"/>
          </a:xfrm>
        </p:grpSpPr>
        <p:cxnSp>
          <p:nvCxnSpPr>
            <p:cNvPr id="440" name="Google Shape;440;p29"/>
            <p:cNvCxnSpPr/>
            <p:nvPr/>
          </p:nvCxnSpPr>
          <p:spPr>
            <a:xfrm>
              <a:off x="1945325" y="1566275"/>
              <a:ext cx="880800" cy="150000"/>
            </a:xfrm>
            <a:prstGeom prst="straightConnector1">
              <a:avLst/>
            </a:prstGeom>
            <a:noFill/>
            <a:ln cap="flat" cmpd="sng" w="9525">
              <a:solidFill>
                <a:srgbClr val="595959"/>
              </a:solidFill>
              <a:prstDash val="solid"/>
              <a:round/>
              <a:headEnd len="med" w="med" type="none"/>
              <a:tailEnd len="med" w="med" type="triangle"/>
            </a:ln>
          </p:spPr>
        </p:cxnSp>
        <p:cxnSp>
          <p:nvCxnSpPr>
            <p:cNvPr id="441" name="Google Shape;441;p29"/>
            <p:cNvCxnSpPr/>
            <p:nvPr/>
          </p:nvCxnSpPr>
          <p:spPr>
            <a:xfrm>
              <a:off x="1945325" y="1655938"/>
              <a:ext cx="880800" cy="150000"/>
            </a:xfrm>
            <a:prstGeom prst="straightConnector1">
              <a:avLst/>
            </a:prstGeom>
            <a:noFill/>
            <a:ln cap="flat" cmpd="sng" w="9525">
              <a:solidFill>
                <a:srgbClr val="595959"/>
              </a:solidFill>
              <a:prstDash val="solid"/>
              <a:round/>
              <a:headEnd len="med" w="med" type="none"/>
              <a:tailEnd len="med" w="med" type="triangle"/>
            </a:ln>
          </p:spPr>
        </p:cxnSp>
        <p:cxnSp>
          <p:nvCxnSpPr>
            <p:cNvPr id="442" name="Google Shape;442;p29"/>
            <p:cNvCxnSpPr/>
            <p:nvPr/>
          </p:nvCxnSpPr>
          <p:spPr>
            <a:xfrm flipH="1" rot="10800000">
              <a:off x="1830578" y="2001404"/>
              <a:ext cx="1205100" cy="91500"/>
            </a:xfrm>
            <a:prstGeom prst="straightConnector1">
              <a:avLst/>
            </a:prstGeom>
            <a:noFill/>
            <a:ln cap="flat" cmpd="sng" w="9525">
              <a:solidFill>
                <a:srgbClr val="595959"/>
              </a:solidFill>
              <a:prstDash val="solid"/>
              <a:round/>
              <a:headEnd len="med" w="med" type="none"/>
              <a:tailEnd len="med" w="med" type="triangle"/>
            </a:ln>
          </p:spPr>
        </p:cxnSp>
        <p:cxnSp>
          <p:nvCxnSpPr>
            <p:cNvPr id="443" name="Google Shape;443;p29"/>
            <p:cNvCxnSpPr/>
            <p:nvPr/>
          </p:nvCxnSpPr>
          <p:spPr>
            <a:xfrm>
              <a:off x="1830625" y="1828675"/>
              <a:ext cx="907200" cy="87000"/>
            </a:xfrm>
            <a:prstGeom prst="straightConnector1">
              <a:avLst/>
            </a:prstGeom>
            <a:noFill/>
            <a:ln cap="flat" cmpd="sng" w="9525">
              <a:solidFill>
                <a:srgbClr val="595959"/>
              </a:solidFill>
              <a:prstDash val="solid"/>
              <a:round/>
              <a:headEnd len="med" w="med" type="none"/>
              <a:tailEnd len="med" w="med" type="triangle"/>
            </a:ln>
          </p:spPr>
        </p:cxnSp>
      </p:grpSp>
      <p:sp>
        <p:nvSpPr>
          <p:cNvPr id="444" name="Google Shape;444;p29"/>
          <p:cNvSpPr txBox="1"/>
          <p:nvPr/>
        </p:nvSpPr>
        <p:spPr>
          <a:xfrm>
            <a:off x="4514196" y="1468625"/>
            <a:ext cx="1086300" cy="233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b="1" sz="800">
              <a:solidFill>
                <a:srgbClr val="FF0000"/>
              </a:solidFill>
              <a:latin typeface="Raleway"/>
              <a:ea typeface="Raleway"/>
              <a:cs typeface="Raleway"/>
              <a:sym typeface="Raleway"/>
            </a:endParaRPr>
          </a:p>
          <a:p>
            <a:pPr indent="0" lvl="0" marL="0" rtl="0" algn="ctr">
              <a:spcBef>
                <a:spcPts val="0"/>
              </a:spcBef>
              <a:spcAft>
                <a:spcPts val="0"/>
              </a:spcAft>
              <a:buNone/>
            </a:pPr>
            <a:r>
              <a:rPr b="1" lang="en-GB">
                <a:solidFill>
                  <a:srgbClr val="FF0000"/>
                </a:solidFill>
                <a:latin typeface="Raleway"/>
                <a:ea typeface="Raleway"/>
                <a:cs typeface="Raleway"/>
                <a:sym typeface="Raleway"/>
              </a:rPr>
              <a:t>Internal board</a:t>
            </a:r>
            <a:endParaRPr b="1">
              <a:solidFill>
                <a:srgbClr val="046B99"/>
              </a:solidFill>
              <a:latin typeface="Raleway"/>
              <a:ea typeface="Raleway"/>
              <a:cs typeface="Raleway"/>
              <a:sym typeface="Raleway"/>
            </a:endParaRPr>
          </a:p>
        </p:txBody>
      </p:sp>
      <p:grpSp>
        <p:nvGrpSpPr>
          <p:cNvPr id="445" name="Google Shape;445;p29"/>
          <p:cNvGrpSpPr/>
          <p:nvPr/>
        </p:nvGrpSpPr>
        <p:grpSpPr>
          <a:xfrm>
            <a:off x="1889170" y="3386386"/>
            <a:ext cx="901294" cy="493584"/>
            <a:chOff x="1805079" y="1566275"/>
            <a:chExt cx="1205100" cy="553594"/>
          </a:xfrm>
        </p:grpSpPr>
        <p:cxnSp>
          <p:nvCxnSpPr>
            <p:cNvPr id="446" name="Google Shape;446;p29"/>
            <p:cNvCxnSpPr/>
            <p:nvPr/>
          </p:nvCxnSpPr>
          <p:spPr>
            <a:xfrm>
              <a:off x="1945325" y="1566275"/>
              <a:ext cx="880800" cy="150000"/>
            </a:xfrm>
            <a:prstGeom prst="straightConnector1">
              <a:avLst/>
            </a:prstGeom>
            <a:noFill/>
            <a:ln cap="flat" cmpd="sng" w="9525">
              <a:solidFill>
                <a:srgbClr val="595959"/>
              </a:solidFill>
              <a:prstDash val="solid"/>
              <a:round/>
              <a:headEnd len="med" w="med" type="none"/>
              <a:tailEnd len="med" w="med" type="triangle"/>
            </a:ln>
          </p:spPr>
        </p:cxnSp>
        <p:cxnSp>
          <p:nvCxnSpPr>
            <p:cNvPr id="447" name="Google Shape;447;p29"/>
            <p:cNvCxnSpPr/>
            <p:nvPr/>
          </p:nvCxnSpPr>
          <p:spPr>
            <a:xfrm>
              <a:off x="1945325" y="1655938"/>
              <a:ext cx="880800" cy="150000"/>
            </a:xfrm>
            <a:prstGeom prst="straightConnector1">
              <a:avLst/>
            </a:prstGeom>
            <a:noFill/>
            <a:ln cap="flat" cmpd="sng" w="9525">
              <a:solidFill>
                <a:srgbClr val="595959"/>
              </a:solidFill>
              <a:prstDash val="solid"/>
              <a:round/>
              <a:headEnd len="med" w="med" type="none"/>
              <a:tailEnd len="med" w="med" type="triangle"/>
            </a:ln>
          </p:spPr>
        </p:cxnSp>
        <p:cxnSp>
          <p:nvCxnSpPr>
            <p:cNvPr id="448" name="Google Shape;448;p29"/>
            <p:cNvCxnSpPr/>
            <p:nvPr/>
          </p:nvCxnSpPr>
          <p:spPr>
            <a:xfrm flipH="1" rot="10800000">
              <a:off x="1805079" y="2028069"/>
              <a:ext cx="1205100" cy="91800"/>
            </a:xfrm>
            <a:prstGeom prst="straightConnector1">
              <a:avLst/>
            </a:prstGeom>
            <a:noFill/>
            <a:ln cap="flat" cmpd="sng" w="9525">
              <a:solidFill>
                <a:srgbClr val="595959"/>
              </a:solidFill>
              <a:prstDash val="solid"/>
              <a:round/>
              <a:headEnd len="med" w="med" type="none"/>
              <a:tailEnd len="med" w="med" type="triangle"/>
            </a:ln>
          </p:spPr>
        </p:cxnSp>
        <p:cxnSp>
          <p:nvCxnSpPr>
            <p:cNvPr id="449" name="Google Shape;449;p29"/>
            <p:cNvCxnSpPr/>
            <p:nvPr/>
          </p:nvCxnSpPr>
          <p:spPr>
            <a:xfrm>
              <a:off x="1830625" y="1828675"/>
              <a:ext cx="907200" cy="87000"/>
            </a:xfrm>
            <a:prstGeom prst="straightConnector1">
              <a:avLst/>
            </a:prstGeom>
            <a:noFill/>
            <a:ln cap="flat" cmpd="sng" w="9525">
              <a:solidFill>
                <a:srgbClr val="595959"/>
              </a:solidFill>
              <a:prstDash val="solid"/>
              <a:round/>
              <a:headEnd len="med" w="med" type="none"/>
              <a:tailEnd len="med" w="med" type="triangle"/>
            </a:ln>
          </p:spPr>
        </p:cxnSp>
      </p:grpSp>
      <p:grpSp>
        <p:nvGrpSpPr>
          <p:cNvPr id="450" name="Google Shape;450;p29"/>
          <p:cNvGrpSpPr/>
          <p:nvPr/>
        </p:nvGrpSpPr>
        <p:grpSpPr>
          <a:xfrm>
            <a:off x="1889170" y="4473588"/>
            <a:ext cx="901294" cy="493584"/>
            <a:chOff x="1805079" y="1566275"/>
            <a:chExt cx="1205100" cy="553594"/>
          </a:xfrm>
        </p:grpSpPr>
        <p:cxnSp>
          <p:nvCxnSpPr>
            <p:cNvPr id="451" name="Google Shape;451;p29"/>
            <p:cNvCxnSpPr/>
            <p:nvPr/>
          </p:nvCxnSpPr>
          <p:spPr>
            <a:xfrm>
              <a:off x="1945325" y="1566275"/>
              <a:ext cx="880800" cy="150000"/>
            </a:xfrm>
            <a:prstGeom prst="straightConnector1">
              <a:avLst/>
            </a:prstGeom>
            <a:noFill/>
            <a:ln cap="flat" cmpd="sng" w="9525">
              <a:solidFill>
                <a:srgbClr val="595959"/>
              </a:solidFill>
              <a:prstDash val="solid"/>
              <a:round/>
              <a:headEnd len="med" w="med" type="none"/>
              <a:tailEnd len="med" w="med" type="triangle"/>
            </a:ln>
          </p:spPr>
        </p:cxnSp>
        <p:cxnSp>
          <p:nvCxnSpPr>
            <p:cNvPr id="452" name="Google Shape;452;p29"/>
            <p:cNvCxnSpPr/>
            <p:nvPr/>
          </p:nvCxnSpPr>
          <p:spPr>
            <a:xfrm>
              <a:off x="1945325" y="1655938"/>
              <a:ext cx="880800" cy="150000"/>
            </a:xfrm>
            <a:prstGeom prst="straightConnector1">
              <a:avLst/>
            </a:prstGeom>
            <a:noFill/>
            <a:ln cap="flat" cmpd="sng" w="9525">
              <a:solidFill>
                <a:srgbClr val="595959"/>
              </a:solidFill>
              <a:prstDash val="solid"/>
              <a:round/>
              <a:headEnd len="med" w="med" type="none"/>
              <a:tailEnd len="med" w="med" type="triangle"/>
            </a:ln>
          </p:spPr>
        </p:cxnSp>
        <p:cxnSp>
          <p:nvCxnSpPr>
            <p:cNvPr id="453" name="Google Shape;453;p29"/>
            <p:cNvCxnSpPr/>
            <p:nvPr/>
          </p:nvCxnSpPr>
          <p:spPr>
            <a:xfrm flipH="1" rot="10800000">
              <a:off x="1805079" y="2028069"/>
              <a:ext cx="1205100" cy="91800"/>
            </a:xfrm>
            <a:prstGeom prst="straightConnector1">
              <a:avLst/>
            </a:prstGeom>
            <a:noFill/>
            <a:ln cap="flat" cmpd="sng" w="9525">
              <a:solidFill>
                <a:srgbClr val="595959"/>
              </a:solidFill>
              <a:prstDash val="solid"/>
              <a:round/>
              <a:headEnd len="med" w="med" type="none"/>
              <a:tailEnd len="med" w="med" type="triangle"/>
            </a:ln>
          </p:spPr>
        </p:cxnSp>
        <p:cxnSp>
          <p:nvCxnSpPr>
            <p:cNvPr id="454" name="Google Shape;454;p29"/>
            <p:cNvCxnSpPr/>
            <p:nvPr/>
          </p:nvCxnSpPr>
          <p:spPr>
            <a:xfrm>
              <a:off x="1830625" y="1828675"/>
              <a:ext cx="907200" cy="87000"/>
            </a:xfrm>
            <a:prstGeom prst="straightConnector1">
              <a:avLst/>
            </a:prstGeom>
            <a:noFill/>
            <a:ln cap="flat" cmpd="sng" w="9525">
              <a:solidFill>
                <a:srgbClr val="595959"/>
              </a:solidFill>
              <a:prstDash val="solid"/>
              <a:round/>
              <a:headEnd len="med" w="med" type="none"/>
              <a:tailEnd len="med" w="med" type="triangle"/>
            </a:ln>
          </p:spPr>
        </p:cxnSp>
      </p:grpSp>
      <p:grpSp>
        <p:nvGrpSpPr>
          <p:cNvPr id="455" name="Google Shape;455;p29"/>
          <p:cNvGrpSpPr/>
          <p:nvPr/>
        </p:nvGrpSpPr>
        <p:grpSpPr>
          <a:xfrm rot="-2132305">
            <a:off x="3571714" y="4182733"/>
            <a:ext cx="1084955" cy="470318"/>
            <a:chOff x="1830578" y="1566275"/>
            <a:chExt cx="1205100" cy="526629"/>
          </a:xfrm>
        </p:grpSpPr>
        <p:cxnSp>
          <p:nvCxnSpPr>
            <p:cNvPr id="456" name="Google Shape;456;p29"/>
            <p:cNvCxnSpPr/>
            <p:nvPr/>
          </p:nvCxnSpPr>
          <p:spPr>
            <a:xfrm>
              <a:off x="1945325" y="1566275"/>
              <a:ext cx="880800" cy="150000"/>
            </a:xfrm>
            <a:prstGeom prst="straightConnector1">
              <a:avLst/>
            </a:prstGeom>
            <a:noFill/>
            <a:ln cap="flat" cmpd="sng" w="9525">
              <a:solidFill>
                <a:srgbClr val="595959"/>
              </a:solidFill>
              <a:prstDash val="solid"/>
              <a:round/>
              <a:headEnd len="med" w="med" type="none"/>
              <a:tailEnd len="med" w="med" type="triangle"/>
            </a:ln>
          </p:spPr>
        </p:cxnSp>
        <p:cxnSp>
          <p:nvCxnSpPr>
            <p:cNvPr id="457" name="Google Shape;457;p29"/>
            <p:cNvCxnSpPr/>
            <p:nvPr/>
          </p:nvCxnSpPr>
          <p:spPr>
            <a:xfrm>
              <a:off x="1945325" y="1655938"/>
              <a:ext cx="880800" cy="150000"/>
            </a:xfrm>
            <a:prstGeom prst="straightConnector1">
              <a:avLst/>
            </a:prstGeom>
            <a:noFill/>
            <a:ln cap="flat" cmpd="sng" w="9525">
              <a:solidFill>
                <a:srgbClr val="595959"/>
              </a:solidFill>
              <a:prstDash val="solid"/>
              <a:round/>
              <a:headEnd len="med" w="med" type="none"/>
              <a:tailEnd len="med" w="med" type="triangle"/>
            </a:ln>
          </p:spPr>
        </p:cxnSp>
        <p:cxnSp>
          <p:nvCxnSpPr>
            <p:cNvPr id="458" name="Google Shape;458;p29"/>
            <p:cNvCxnSpPr/>
            <p:nvPr/>
          </p:nvCxnSpPr>
          <p:spPr>
            <a:xfrm flipH="1" rot="10800000">
              <a:off x="1830578" y="2001404"/>
              <a:ext cx="1205100" cy="91500"/>
            </a:xfrm>
            <a:prstGeom prst="straightConnector1">
              <a:avLst/>
            </a:prstGeom>
            <a:noFill/>
            <a:ln cap="flat" cmpd="sng" w="9525">
              <a:solidFill>
                <a:srgbClr val="595959"/>
              </a:solidFill>
              <a:prstDash val="solid"/>
              <a:round/>
              <a:headEnd len="med" w="med" type="none"/>
              <a:tailEnd len="med" w="med" type="triangle"/>
            </a:ln>
          </p:spPr>
        </p:cxnSp>
        <p:cxnSp>
          <p:nvCxnSpPr>
            <p:cNvPr id="459" name="Google Shape;459;p29"/>
            <p:cNvCxnSpPr/>
            <p:nvPr/>
          </p:nvCxnSpPr>
          <p:spPr>
            <a:xfrm>
              <a:off x="1830625" y="1828675"/>
              <a:ext cx="907200" cy="87000"/>
            </a:xfrm>
            <a:prstGeom prst="straightConnector1">
              <a:avLst/>
            </a:prstGeom>
            <a:noFill/>
            <a:ln cap="flat" cmpd="sng" w="9525">
              <a:solidFill>
                <a:srgbClr val="595959"/>
              </a:solidFill>
              <a:prstDash val="solid"/>
              <a:round/>
              <a:headEnd len="med" w="med" type="none"/>
              <a:tailEnd len="med" w="med" type="triangle"/>
            </a:ln>
          </p:spPr>
        </p:cxnSp>
      </p:grpSp>
      <p:grpSp>
        <p:nvGrpSpPr>
          <p:cNvPr id="460" name="Google Shape;460;p29"/>
          <p:cNvGrpSpPr/>
          <p:nvPr/>
        </p:nvGrpSpPr>
        <p:grpSpPr>
          <a:xfrm>
            <a:off x="5674835" y="3210014"/>
            <a:ext cx="1086398" cy="469542"/>
            <a:chOff x="1830578" y="1566275"/>
            <a:chExt cx="1205100" cy="526629"/>
          </a:xfrm>
        </p:grpSpPr>
        <p:cxnSp>
          <p:nvCxnSpPr>
            <p:cNvPr id="461" name="Google Shape;461;p29"/>
            <p:cNvCxnSpPr/>
            <p:nvPr/>
          </p:nvCxnSpPr>
          <p:spPr>
            <a:xfrm>
              <a:off x="1945325" y="1566275"/>
              <a:ext cx="880800" cy="150000"/>
            </a:xfrm>
            <a:prstGeom prst="straightConnector1">
              <a:avLst/>
            </a:prstGeom>
            <a:noFill/>
            <a:ln cap="flat" cmpd="sng" w="9525">
              <a:solidFill>
                <a:srgbClr val="595959"/>
              </a:solidFill>
              <a:prstDash val="solid"/>
              <a:round/>
              <a:headEnd len="med" w="med" type="none"/>
              <a:tailEnd len="med" w="med" type="triangle"/>
            </a:ln>
          </p:spPr>
        </p:cxnSp>
        <p:cxnSp>
          <p:nvCxnSpPr>
            <p:cNvPr id="462" name="Google Shape;462;p29"/>
            <p:cNvCxnSpPr/>
            <p:nvPr/>
          </p:nvCxnSpPr>
          <p:spPr>
            <a:xfrm>
              <a:off x="1945325" y="1655938"/>
              <a:ext cx="880800" cy="150000"/>
            </a:xfrm>
            <a:prstGeom prst="straightConnector1">
              <a:avLst/>
            </a:prstGeom>
            <a:noFill/>
            <a:ln cap="flat" cmpd="sng" w="9525">
              <a:solidFill>
                <a:srgbClr val="595959"/>
              </a:solidFill>
              <a:prstDash val="solid"/>
              <a:round/>
              <a:headEnd len="med" w="med" type="none"/>
              <a:tailEnd len="med" w="med" type="triangle"/>
            </a:ln>
          </p:spPr>
        </p:cxnSp>
        <p:cxnSp>
          <p:nvCxnSpPr>
            <p:cNvPr id="463" name="Google Shape;463;p29"/>
            <p:cNvCxnSpPr/>
            <p:nvPr/>
          </p:nvCxnSpPr>
          <p:spPr>
            <a:xfrm flipH="1" rot="10800000">
              <a:off x="1830578" y="2001404"/>
              <a:ext cx="1205100" cy="91500"/>
            </a:xfrm>
            <a:prstGeom prst="straightConnector1">
              <a:avLst/>
            </a:prstGeom>
            <a:noFill/>
            <a:ln cap="flat" cmpd="sng" w="9525">
              <a:solidFill>
                <a:srgbClr val="595959"/>
              </a:solidFill>
              <a:prstDash val="solid"/>
              <a:round/>
              <a:headEnd len="med" w="med" type="none"/>
              <a:tailEnd len="med" w="med" type="triangle"/>
            </a:ln>
          </p:spPr>
        </p:cxnSp>
        <p:cxnSp>
          <p:nvCxnSpPr>
            <p:cNvPr id="464" name="Google Shape;464;p29"/>
            <p:cNvCxnSpPr/>
            <p:nvPr/>
          </p:nvCxnSpPr>
          <p:spPr>
            <a:xfrm>
              <a:off x="1830625" y="1828675"/>
              <a:ext cx="907200" cy="87000"/>
            </a:xfrm>
            <a:prstGeom prst="straightConnector1">
              <a:avLst/>
            </a:prstGeom>
            <a:noFill/>
            <a:ln cap="flat" cmpd="sng" w="9525">
              <a:solidFill>
                <a:srgbClr val="595959"/>
              </a:solidFill>
              <a:prstDash val="solid"/>
              <a:round/>
              <a:headEnd len="med" w="med" type="none"/>
              <a:tailEnd len="med" w="med" type="triangle"/>
            </a:ln>
          </p:spPr>
        </p:cxnSp>
      </p:grpSp>
      <p:grpSp>
        <p:nvGrpSpPr>
          <p:cNvPr id="465" name="Google Shape;465;p29"/>
          <p:cNvGrpSpPr/>
          <p:nvPr/>
        </p:nvGrpSpPr>
        <p:grpSpPr>
          <a:xfrm rot="1979491">
            <a:off x="3631586" y="2444018"/>
            <a:ext cx="1082900" cy="471134"/>
            <a:chOff x="1830578" y="1566275"/>
            <a:chExt cx="1205100" cy="526629"/>
          </a:xfrm>
        </p:grpSpPr>
        <p:cxnSp>
          <p:nvCxnSpPr>
            <p:cNvPr id="466" name="Google Shape;466;p29"/>
            <p:cNvCxnSpPr/>
            <p:nvPr/>
          </p:nvCxnSpPr>
          <p:spPr>
            <a:xfrm>
              <a:off x="1945325" y="1566275"/>
              <a:ext cx="880800" cy="150000"/>
            </a:xfrm>
            <a:prstGeom prst="straightConnector1">
              <a:avLst/>
            </a:prstGeom>
            <a:noFill/>
            <a:ln cap="flat" cmpd="sng" w="9525">
              <a:solidFill>
                <a:srgbClr val="595959"/>
              </a:solidFill>
              <a:prstDash val="solid"/>
              <a:round/>
              <a:headEnd len="med" w="med" type="none"/>
              <a:tailEnd len="med" w="med" type="triangle"/>
            </a:ln>
          </p:spPr>
        </p:cxnSp>
        <p:cxnSp>
          <p:nvCxnSpPr>
            <p:cNvPr id="467" name="Google Shape;467;p29"/>
            <p:cNvCxnSpPr/>
            <p:nvPr/>
          </p:nvCxnSpPr>
          <p:spPr>
            <a:xfrm>
              <a:off x="1945325" y="1655938"/>
              <a:ext cx="880800" cy="150000"/>
            </a:xfrm>
            <a:prstGeom prst="straightConnector1">
              <a:avLst/>
            </a:prstGeom>
            <a:noFill/>
            <a:ln cap="flat" cmpd="sng" w="9525">
              <a:solidFill>
                <a:srgbClr val="595959"/>
              </a:solidFill>
              <a:prstDash val="solid"/>
              <a:round/>
              <a:headEnd len="med" w="med" type="none"/>
              <a:tailEnd len="med" w="med" type="triangle"/>
            </a:ln>
          </p:spPr>
        </p:cxnSp>
        <p:cxnSp>
          <p:nvCxnSpPr>
            <p:cNvPr id="468" name="Google Shape;468;p29"/>
            <p:cNvCxnSpPr/>
            <p:nvPr/>
          </p:nvCxnSpPr>
          <p:spPr>
            <a:xfrm flipH="1" rot="10800000">
              <a:off x="1830578" y="2001404"/>
              <a:ext cx="1205100" cy="91500"/>
            </a:xfrm>
            <a:prstGeom prst="straightConnector1">
              <a:avLst/>
            </a:prstGeom>
            <a:noFill/>
            <a:ln cap="flat" cmpd="sng" w="9525">
              <a:solidFill>
                <a:srgbClr val="595959"/>
              </a:solidFill>
              <a:prstDash val="solid"/>
              <a:round/>
              <a:headEnd len="med" w="med" type="none"/>
              <a:tailEnd len="med" w="med" type="triangle"/>
            </a:ln>
          </p:spPr>
        </p:cxnSp>
        <p:cxnSp>
          <p:nvCxnSpPr>
            <p:cNvPr id="469" name="Google Shape;469;p29"/>
            <p:cNvCxnSpPr/>
            <p:nvPr/>
          </p:nvCxnSpPr>
          <p:spPr>
            <a:xfrm>
              <a:off x="1830625" y="1828675"/>
              <a:ext cx="907200" cy="87000"/>
            </a:xfrm>
            <a:prstGeom prst="straightConnector1">
              <a:avLst/>
            </a:prstGeom>
            <a:noFill/>
            <a:ln cap="flat" cmpd="sng" w="9525">
              <a:solidFill>
                <a:srgbClr val="595959"/>
              </a:solidFill>
              <a:prstDash val="solid"/>
              <a:round/>
              <a:headEnd len="med" w="med" type="none"/>
              <a:tailEnd len="med" w="med" type="triangle"/>
            </a:ln>
          </p:spPr>
        </p:cxn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1C304A"/>
        </a:solidFill>
      </p:bgPr>
    </p:bg>
    <p:spTree>
      <p:nvGrpSpPr>
        <p:cNvPr id="473" name="Shape 473"/>
        <p:cNvGrpSpPr/>
        <p:nvPr/>
      </p:nvGrpSpPr>
      <p:grpSpPr>
        <a:xfrm>
          <a:off x="0" y="0"/>
          <a:ext cx="0" cy="0"/>
          <a:chOff x="0" y="0"/>
          <a:chExt cx="0" cy="0"/>
        </a:xfrm>
      </p:grpSpPr>
      <p:sp>
        <p:nvSpPr>
          <p:cNvPr id="474" name="Google Shape;474;p30"/>
          <p:cNvSpPr txBox="1"/>
          <p:nvPr>
            <p:ph idx="4294967295" type="body"/>
          </p:nvPr>
        </p:nvSpPr>
        <p:spPr>
          <a:xfrm>
            <a:off x="729450" y="1749350"/>
            <a:ext cx="6847800" cy="2628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300"/>
              <a:buNone/>
            </a:pPr>
            <a:r>
              <a:rPr b="1" lang="en-GB" sz="4800">
                <a:solidFill>
                  <a:srgbClr val="6EB144"/>
                </a:solidFill>
              </a:rPr>
              <a:t>3</a:t>
            </a:r>
            <a:r>
              <a:rPr b="1" lang="en-GB" sz="4800">
                <a:solidFill>
                  <a:srgbClr val="6EB144"/>
                </a:solidFill>
              </a:rPr>
              <a:t>.</a:t>
            </a:r>
            <a:r>
              <a:rPr lang="en-GB" sz="4800">
                <a:solidFill>
                  <a:schemeClr val="lt1"/>
                </a:solidFill>
              </a:rPr>
              <a:t> Learn more</a:t>
            </a:r>
            <a:endParaRPr sz="4800">
              <a:solidFill>
                <a:srgbClr val="FFFFFF"/>
              </a:solidFill>
            </a:endParaRPr>
          </a:p>
        </p:txBody>
      </p:sp>
      <p:sp>
        <p:nvSpPr>
          <p:cNvPr id="475" name="Google Shape;475;p30"/>
          <p:cNvSpPr txBox="1"/>
          <p:nvPr>
            <p:ph type="title"/>
          </p:nvPr>
        </p:nvSpPr>
        <p:spPr>
          <a:xfrm>
            <a:off x="729450" y="1322450"/>
            <a:ext cx="7010100" cy="350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GB" sz="1200"/>
              <a:t>Dive deeper into the CoE MPP</a:t>
            </a:r>
            <a:endParaRPr sz="1200"/>
          </a:p>
        </p:txBody>
      </p:sp>
      <p:sp>
        <p:nvSpPr>
          <p:cNvPr id="476" name="Google Shape;476;p30"/>
          <p:cNvSpPr/>
          <p:nvPr/>
        </p:nvSpPr>
        <p:spPr>
          <a:xfrm>
            <a:off x="786175" y="1188525"/>
            <a:ext cx="409200" cy="57300"/>
          </a:xfrm>
          <a:prstGeom prst="rect">
            <a:avLst/>
          </a:prstGeom>
          <a:solidFill>
            <a:srgbClr val="046B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7" name="Google Shape;477;p30"/>
          <p:cNvSpPr/>
          <p:nvPr/>
        </p:nvSpPr>
        <p:spPr>
          <a:xfrm>
            <a:off x="1195375" y="1188525"/>
            <a:ext cx="409200" cy="57300"/>
          </a:xfrm>
          <a:prstGeom prst="rect">
            <a:avLst/>
          </a:prstGeom>
          <a:solidFill>
            <a:srgbClr val="6EB14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8" name="Google Shape;478;p30"/>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479" name="Google Shape;479;p30"/>
          <p:cNvPicPr preferRelativeResize="0"/>
          <p:nvPr/>
        </p:nvPicPr>
        <p:blipFill rotWithShape="1">
          <a:blip r:embed="rId3">
            <a:alphaModFix/>
          </a:blip>
          <a:srcRect b="0" l="0" r="0" t="0"/>
          <a:stretch/>
        </p:blipFill>
        <p:spPr>
          <a:xfrm>
            <a:off x="8644523" y="135150"/>
            <a:ext cx="264983" cy="265249"/>
          </a:xfrm>
          <a:prstGeom prst="rect">
            <a:avLst/>
          </a:prstGeom>
          <a:noFill/>
          <a:ln>
            <a:noFill/>
          </a:ln>
        </p:spPr>
      </p:pic>
      <p:pic>
        <p:nvPicPr>
          <p:cNvPr id="480" name="Google Shape;480;p30"/>
          <p:cNvPicPr preferRelativeResize="0"/>
          <p:nvPr/>
        </p:nvPicPr>
        <p:blipFill rotWithShape="1">
          <a:blip r:embed="rId4">
            <a:alphaModFix/>
          </a:blip>
          <a:srcRect b="0" l="0" r="0" t="0"/>
          <a:stretch/>
        </p:blipFill>
        <p:spPr>
          <a:xfrm>
            <a:off x="6907976" y="135150"/>
            <a:ext cx="1527375" cy="265250"/>
          </a:xfrm>
          <a:prstGeom prst="rect">
            <a:avLst/>
          </a:prstGeom>
          <a:noFill/>
          <a:ln>
            <a:noFill/>
          </a:ln>
        </p:spPr>
      </p:pic>
      <p:sp>
        <p:nvSpPr>
          <p:cNvPr id="481" name="Google Shape;481;p30"/>
          <p:cNvSpPr txBox="1"/>
          <p:nvPr/>
        </p:nvSpPr>
        <p:spPr>
          <a:xfrm>
            <a:off x="226550" y="78500"/>
            <a:ext cx="1387800" cy="321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600"/>
              <a:buFont typeface="Arial"/>
              <a:buNone/>
            </a:pPr>
            <a:r>
              <a:rPr b="0" i="0" lang="en-GB" sz="600" u="none" cap="none" strike="noStrike">
                <a:solidFill>
                  <a:srgbClr val="000000"/>
                </a:solidFill>
                <a:latin typeface="Raleway"/>
                <a:ea typeface="Raleway"/>
                <a:cs typeface="Raleway"/>
                <a:sym typeface="Raleway"/>
              </a:rPr>
              <a:t>Accelerating IT Modernization</a:t>
            </a:r>
            <a:endParaRPr b="0" i="0" sz="600" u="none" cap="none" strike="noStrike">
              <a:solidFill>
                <a:srgbClr val="000000"/>
              </a:solidFill>
              <a:latin typeface="Raleway"/>
              <a:ea typeface="Raleway"/>
              <a:cs typeface="Raleway"/>
              <a:sym typeface="Raleway"/>
            </a:endParaRPr>
          </a:p>
        </p:txBody>
      </p:sp>
      <p:sp>
        <p:nvSpPr>
          <p:cNvPr id="482" name="Google Shape;482;p30"/>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6" name="Shape 486"/>
        <p:cNvGrpSpPr/>
        <p:nvPr/>
      </p:nvGrpSpPr>
      <p:grpSpPr>
        <a:xfrm>
          <a:off x="0" y="0"/>
          <a:ext cx="0" cy="0"/>
          <a:chOff x="0" y="0"/>
          <a:chExt cx="0" cy="0"/>
        </a:xfrm>
      </p:grpSpPr>
      <p:sp>
        <p:nvSpPr>
          <p:cNvPr id="487" name="Google Shape;487;p31"/>
          <p:cNvSpPr txBox="1"/>
          <p:nvPr>
            <p:ph idx="1" type="body"/>
          </p:nvPr>
        </p:nvSpPr>
        <p:spPr>
          <a:xfrm>
            <a:off x="730725" y="1881550"/>
            <a:ext cx="3893400" cy="2362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1300"/>
              <a:buNone/>
            </a:pPr>
            <a:r>
              <a:rPr lang="en-GB" sz="1600">
                <a:solidFill>
                  <a:srgbClr val="000000"/>
                </a:solidFill>
                <a:latin typeface="Raleway"/>
                <a:ea typeface="Raleway"/>
                <a:cs typeface="Raleway"/>
                <a:sym typeface="Raleway"/>
              </a:rPr>
              <a:t>You can always </a:t>
            </a:r>
            <a:r>
              <a:rPr lang="en-GB" sz="1600" u="sng">
                <a:solidFill>
                  <a:schemeClr val="hlink"/>
                </a:solidFill>
                <a:latin typeface="Raleway"/>
                <a:ea typeface="Raleway"/>
                <a:cs typeface="Raleway"/>
                <a:sym typeface="Raleway"/>
                <a:hlinkClick r:id="rId3"/>
              </a:rPr>
              <a:t>contact us</a:t>
            </a:r>
            <a:r>
              <a:rPr lang="en-GB" sz="1600">
                <a:solidFill>
                  <a:srgbClr val="000000"/>
                </a:solidFill>
                <a:latin typeface="Raleway"/>
                <a:ea typeface="Raleway"/>
                <a:cs typeface="Raleway"/>
                <a:sym typeface="Raleway"/>
              </a:rPr>
              <a:t> to learn more. We also have the following </a:t>
            </a:r>
            <a:r>
              <a:rPr b="1" lang="en-GB" sz="1600">
                <a:solidFill>
                  <a:srgbClr val="000000"/>
                </a:solidFill>
                <a:latin typeface="Raleway"/>
                <a:ea typeface="Raleway"/>
                <a:cs typeface="Raleway"/>
                <a:sym typeface="Raleway"/>
              </a:rPr>
              <a:t>public resources available</a:t>
            </a:r>
            <a:r>
              <a:rPr lang="en-GB" sz="1600">
                <a:solidFill>
                  <a:srgbClr val="000000"/>
                </a:solidFill>
                <a:latin typeface="Raleway"/>
                <a:ea typeface="Raleway"/>
                <a:cs typeface="Raleway"/>
                <a:sym typeface="Raleway"/>
              </a:rPr>
              <a:t>:</a:t>
            </a:r>
            <a:endParaRPr sz="1600">
              <a:solidFill>
                <a:srgbClr val="000000"/>
              </a:solidFill>
              <a:latin typeface="Raleway"/>
              <a:ea typeface="Raleway"/>
              <a:cs typeface="Raleway"/>
              <a:sym typeface="Raleway"/>
            </a:endParaRPr>
          </a:p>
          <a:p>
            <a:pPr indent="-330200" lvl="0" marL="457200" rtl="0" algn="l">
              <a:lnSpc>
                <a:spcPct val="100000"/>
              </a:lnSpc>
              <a:spcBef>
                <a:spcPts val="0"/>
              </a:spcBef>
              <a:spcAft>
                <a:spcPts val="0"/>
              </a:spcAft>
              <a:buSzPts val="1600"/>
              <a:buFont typeface="Raleway"/>
              <a:buChar char="●"/>
            </a:pPr>
            <a:r>
              <a:rPr lang="en-GB" sz="1600" u="sng">
                <a:solidFill>
                  <a:schemeClr val="hlink"/>
                </a:solidFill>
                <a:latin typeface="Raleway"/>
                <a:ea typeface="Raleway"/>
                <a:cs typeface="Raleway"/>
                <a:sym typeface="Raleway"/>
                <a:hlinkClick r:id="rId4"/>
              </a:rPr>
              <a:t>CoE template repo</a:t>
            </a:r>
            <a:endParaRPr sz="1600">
              <a:latin typeface="Raleway"/>
              <a:ea typeface="Raleway"/>
              <a:cs typeface="Raleway"/>
              <a:sym typeface="Raleway"/>
            </a:endParaRPr>
          </a:p>
          <a:p>
            <a:pPr indent="-330200" lvl="0" marL="457200" rtl="0" algn="l">
              <a:lnSpc>
                <a:spcPct val="100000"/>
              </a:lnSpc>
              <a:spcBef>
                <a:spcPts val="0"/>
              </a:spcBef>
              <a:spcAft>
                <a:spcPts val="0"/>
              </a:spcAft>
              <a:buSzPts val="1600"/>
              <a:buFont typeface="Raleway"/>
              <a:buChar char="●"/>
            </a:pPr>
            <a:r>
              <a:rPr lang="en-GB" sz="1600" u="sng">
                <a:solidFill>
                  <a:schemeClr val="hlink"/>
                </a:solidFill>
                <a:latin typeface="Raleway"/>
                <a:ea typeface="Raleway"/>
                <a:cs typeface="Raleway"/>
                <a:sym typeface="Raleway"/>
                <a:hlinkClick r:id="rId5"/>
              </a:rPr>
              <a:t>CoE process repo</a:t>
            </a:r>
            <a:endParaRPr sz="1600">
              <a:latin typeface="Raleway"/>
              <a:ea typeface="Raleway"/>
              <a:cs typeface="Raleway"/>
              <a:sym typeface="Raleway"/>
            </a:endParaRPr>
          </a:p>
          <a:p>
            <a:pPr indent="-330200" lvl="0" marL="457200" rtl="0" algn="l">
              <a:lnSpc>
                <a:spcPct val="100000"/>
              </a:lnSpc>
              <a:spcBef>
                <a:spcPts val="0"/>
              </a:spcBef>
              <a:spcAft>
                <a:spcPts val="0"/>
              </a:spcAft>
              <a:buSzPts val="1600"/>
              <a:buFont typeface="Raleway"/>
              <a:buChar char="●"/>
            </a:pPr>
            <a:r>
              <a:rPr lang="en-GB" sz="1600" u="sng">
                <a:solidFill>
                  <a:schemeClr val="hlink"/>
                </a:solidFill>
                <a:latin typeface="Raleway"/>
                <a:ea typeface="Raleway"/>
                <a:cs typeface="Raleway"/>
                <a:sym typeface="Raleway"/>
                <a:hlinkClick r:id="rId6"/>
              </a:rPr>
              <a:t>CoE acquisition repo</a:t>
            </a:r>
            <a:endParaRPr sz="1600">
              <a:latin typeface="Raleway"/>
              <a:ea typeface="Raleway"/>
              <a:cs typeface="Raleway"/>
              <a:sym typeface="Raleway"/>
            </a:endParaRPr>
          </a:p>
          <a:p>
            <a:pPr indent="-330200" lvl="0" marL="457200" rtl="0" algn="l">
              <a:lnSpc>
                <a:spcPct val="100000"/>
              </a:lnSpc>
              <a:spcBef>
                <a:spcPts val="0"/>
              </a:spcBef>
              <a:spcAft>
                <a:spcPts val="0"/>
              </a:spcAft>
              <a:buSzPts val="1600"/>
              <a:buFont typeface="Raleway"/>
              <a:buChar char="●"/>
            </a:pPr>
            <a:r>
              <a:rPr lang="en-GB" sz="1600" u="sng">
                <a:solidFill>
                  <a:schemeClr val="hlink"/>
                </a:solidFill>
                <a:latin typeface="Raleway"/>
                <a:ea typeface="Raleway"/>
                <a:cs typeface="Raleway"/>
                <a:sym typeface="Raleway"/>
                <a:hlinkClick r:id="rId7"/>
              </a:rPr>
              <a:t>CoE website</a:t>
            </a:r>
            <a:endParaRPr sz="1600">
              <a:latin typeface="Raleway"/>
              <a:ea typeface="Raleway"/>
              <a:cs typeface="Raleway"/>
              <a:sym typeface="Raleway"/>
            </a:endParaRPr>
          </a:p>
          <a:p>
            <a:pPr indent="-330200" lvl="0" marL="457200" rtl="0" algn="l">
              <a:lnSpc>
                <a:spcPct val="100000"/>
              </a:lnSpc>
              <a:spcBef>
                <a:spcPts val="0"/>
              </a:spcBef>
              <a:spcAft>
                <a:spcPts val="0"/>
              </a:spcAft>
              <a:buSzPts val="1600"/>
              <a:buFont typeface="Raleway"/>
              <a:buChar char="●"/>
            </a:pPr>
            <a:r>
              <a:rPr lang="en-GB" sz="1600" u="sng">
                <a:solidFill>
                  <a:schemeClr val="hlink"/>
                </a:solidFill>
                <a:latin typeface="Raleway"/>
                <a:ea typeface="Raleway"/>
                <a:cs typeface="Raleway"/>
                <a:sym typeface="Raleway"/>
                <a:hlinkClick r:id="rId8"/>
              </a:rPr>
              <a:t>CoE Twitter</a:t>
            </a:r>
            <a:endParaRPr sz="1600">
              <a:latin typeface="Raleway"/>
              <a:ea typeface="Raleway"/>
              <a:cs typeface="Raleway"/>
              <a:sym typeface="Raleway"/>
            </a:endParaRPr>
          </a:p>
        </p:txBody>
      </p:sp>
      <p:sp>
        <p:nvSpPr>
          <p:cNvPr id="488" name="Google Shape;488;p31"/>
          <p:cNvSpPr txBox="1"/>
          <p:nvPr>
            <p:ph type="title"/>
          </p:nvPr>
        </p:nvSpPr>
        <p:spPr>
          <a:xfrm>
            <a:off x="730725" y="1318650"/>
            <a:ext cx="5433000" cy="1034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GB">
                <a:solidFill>
                  <a:srgbClr val="1C304A"/>
                </a:solidFill>
              </a:rPr>
              <a:t>Where can you learn more?</a:t>
            </a:r>
            <a:endParaRPr b="0"/>
          </a:p>
        </p:txBody>
      </p:sp>
      <p:sp>
        <p:nvSpPr>
          <p:cNvPr id="489" name="Google Shape;489;p31"/>
          <p:cNvSpPr/>
          <p:nvPr/>
        </p:nvSpPr>
        <p:spPr>
          <a:xfrm>
            <a:off x="786175" y="1188525"/>
            <a:ext cx="409200" cy="57300"/>
          </a:xfrm>
          <a:prstGeom prst="rect">
            <a:avLst/>
          </a:prstGeom>
          <a:solidFill>
            <a:srgbClr val="046B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0" name="Google Shape;490;p31"/>
          <p:cNvSpPr/>
          <p:nvPr/>
        </p:nvSpPr>
        <p:spPr>
          <a:xfrm>
            <a:off x="1195375" y="1188525"/>
            <a:ext cx="409200" cy="57300"/>
          </a:xfrm>
          <a:prstGeom prst="rect">
            <a:avLst/>
          </a:prstGeom>
          <a:solidFill>
            <a:srgbClr val="6EB14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491" name="Google Shape;491;p31"/>
          <p:cNvPicPr preferRelativeResize="0"/>
          <p:nvPr/>
        </p:nvPicPr>
        <p:blipFill rotWithShape="1">
          <a:blip r:embed="rId9">
            <a:alphaModFix/>
          </a:blip>
          <a:srcRect b="0" l="0" r="0" t="0"/>
          <a:stretch/>
        </p:blipFill>
        <p:spPr>
          <a:xfrm>
            <a:off x="8644523" y="135150"/>
            <a:ext cx="264983" cy="265249"/>
          </a:xfrm>
          <a:prstGeom prst="rect">
            <a:avLst/>
          </a:prstGeom>
          <a:noFill/>
          <a:ln>
            <a:noFill/>
          </a:ln>
        </p:spPr>
      </p:pic>
      <p:pic>
        <p:nvPicPr>
          <p:cNvPr id="492" name="Google Shape;492;p31"/>
          <p:cNvPicPr preferRelativeResize="0"/>
          <p:nvPr/>
        </p:nvPicPr>
        <p:blipFill rotWithShape="1">
          <a:blip r:embed="rId10">
            <a:alphaModFix/>
          </a:blip>
          <a:srcRect b="0" l="0" r="0" t="0"/>
          <a:stretch/>
        </p:blipFill>
        <p:spPr>
          <a:xfrm>
            <a:off x="6907976" y="135150"/>
            <a:ext cx="1527375" cy="265250"/>
          </a:xfrm>
          <a:prstGeom prst="rect">
            <a:avLst/>
          </a:prstGeom>
          <a:noFill/>
          <a:ln>
            <a:noFill/>
          </a:ln>
        </p:spPr>
      </p:pic>
      <p:sp>
        <p:nvSpPr>
          <p:cNvPr id="493" name="Google Shape;493;p31"/>
          <p:cNvSpPr txBox="1"/>
          <p:nvPr/>
        </p:nvSpPr>
        <p:spPr>
          <a:xfrm>
            <a:off x="226550" y="78500"/>
            <a:ext cx="1387800" cy="321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600"/>
              <a:buFont typeface="Arial"/>
              <a:buNone/>
            </a:pPr>
            <a:r>
              <a:rPr b="0" i="0" lang="en-GB" sz="600" u="none" cap="none" strike="noStrike">
                <a:solidFill>
                  <a:srgbClr val="000000"/>
                </a:solidFill>
                <a:latin typeface="Raleway"/>
                <a:ea typeface="Raleway"/>
                <a:cs typeface="Raleway"/>
                <a:sym typeface="Raleway"/>
              </a:rPr>
              <a:t>Accelerating IT Modernization</a:t>
            </a:r>
            <a:endParaRPr b="0" i="0" sz="600" u="none" cap="none" strike="noStrike">
              <a:solidFill>
                <a:srgbClr val="000000"/>
              </a:solidFill>
              <a:latin typeface="Raleway"/>
              <a:ea typeface="Raleway"/>
              <a:cs typeface="Raleway"/>
              <a:sym typeface="Raleway"/>
            </a:endParaRPr>
          </a:p>
        </p:txBody>
      </p:sp>
      <p:sp>
        <p:nvSpPr>
          <p:cNvPr id="494" name="Google Shape;494;p3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
        <p:nvSpPr>
          <p:cNvPr id="495" name="Google Shape;495;p31"/>
          <p:cNvSpPr/>
          <p:nvPr/>
        </p:nvSpPr>
        <p:spPr>
          <a:xfrm>
            <a:off x="4748075" y="2155250"/>
            <a:ext cx="4253100" cy="2607300"/>
          </a:xfrm>
          <a:prstGeom prst="rect">
            <a:avLst/>
          </a:prstGeom>
          <a:solidFill>
            <a:srgbClr val="046B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496" name="Google Shape;496;p31"/>
          <p:cNvPicPr preferRelativeResize="0"/>
          <p:nvPr/>
        </p:nvPicPr>
        <p:blipFill rotWithShape="1">
          <a:blip r:embed="rId11">
            <a:alphaModFix amt="80000"/>
          </a:blip>
          <a:srcRect b="5134" l="4692" r="19261" t="32698"/>
          <a:stretch/>
        </p:blipFill>
        <p:spPr>
          <a:xfrm>
            <a:off x="4614622" y="1972050"/>
            <a:ext cx="4252954" cy="2607297"/>
          </a:xfrm>
          <a:prstGeom prst="rect">
            <a:avLst/>
          </a:prstGeom>
          <a:noFill/>
          <a:ln>
            <a:noFill/>
          </a:ln>
        </p:spPr>
      </p:pic>
      <p:sp>
        <p:nvSpPr>
          <p:cNvPr id="497" name="Google Shape;497;p31"/>
          <p:cNvSpPr txBox="1"/>
          <p:nvPr/>
        </p:nvSpPr>
        <p:spPr>
          <a:xfrm>
            <a:off x="709975" y="978350"/>
            <a:ext cx="2001000" cy="138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600"/>
              <a:buFont typeface="Arial"/>
              <a:buNone/>
            </a:pPr>
            <a:r>
              <a:rPr lang="en-GB" sz="900">
                <a:latin typeface="Raleway"/>
                <a:ea typeface="Raleway"/>
                <a:cs typeface="Raleway"/>
                <a:sym typeface="Raleway"/>
              </a:rPr>
              <a:t>Dive deeper into the CoE MPP</a:t>
            </a:r>
            <a:endParaRPr b="0" i="0" sz="900" u="none" cap="none" strike="noStrike">
              <a:solidFill>
                <a:srgbClr val="000000"/>
              </a:solidFill>
              <a:latin typeface="Raleway"/>
              <a:ea typeface="Raleway"/>
              <a:cs typeface="Raleway"/>
              <a:sym typeface="Raleway"/>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1" name="Shape 501"/>
        <p:cNvGrpSpPr/>
        <p:nvPr/>
      </p:nvGrpSpPr>
      <p:grpSpPr>
        <a:xfrm>
          <a:off x="0" y="0"/>
          <a:ext cx="0" cy="0"/>
          <a:chOff x="0" y="0"/>
          <a:chExt cx="0" cy="0"/>
        </a:xfrm>
      </p:grpSpPr>
      <p:pic>
        <p:nvPicPr>
          <p:cNvPr id="502" name="Google Shape;502;p32"/>
          <p:cNvPicPr preferRelativeResize="0"/>
          <p:nvPr/>
        </p:nvPicPr>
        <p:blipFill rotWithShape="1">
          <a:blip r:embed="rId3">
            <a:alphaModFix/>
          </a:blip>
          <a:srcRect b="15038" l="0" r="0" t="7484"/>
          <a:stretch/>
        </p:blipFill>
        <p:spPr>
          <a:xfrm>
            <a:off x="0" y="490050"/>
            <a:ext cx="9143999" cy="4723202"/>
          </a:xfrm>
          <a:prstGeom prst="rect">
            <a:avLst/>
          </a:prstGeom>
          <a:noFill/>
          <a:ln>
            <a:noFill/>
          </a:ln>
        </p:spPr>
      </p:pic>
      <p:sp>
        <p:nvSpPr>
          <p:cNvPr id="503" name="Google Shape;503;p32"/>
          <p:cNvSpPr txBox="1"/>
          <p:nvPr>
            <p:ph type="ctrTitle"/>
          </p:nvPr>
        </p:nvSpPr>
        <p:spPr>
          <a:xfrm>
            <a:off x="729450" y="1322450"/>
            <a:ext cx="7688100" cy="1664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200"/>
              <a:buNone/>
            </a:pPr>
            <a:r>
              <a:rPr lang="en-GB" sz="4800">
                <a:solidFill>
                  <a:srgbClr val="000000"/>
                </a:solidFill>
              </a:rPr>
              <a:t>Thank</a:t>
            </a:r>
            <a:endParaRPr sz="4800">
              <a:solidFill>
                <a:srgbClr val="000000"/>
              </a:solidFill>
            </a:endParaRPr>
          </a:p>
          <a:p>
            <a:pPr indent="0" lvl="0" marL="0" rtl="0" algn="l">
              <a:lnSpc>
                <a:spcPct val="100000"/>
              </a:lnSpc>
              <a:spcBef>
                <a:spcPts val="0"/>
              </a:spcBef>
              <a:spcAft>
                <a:spcPts val="0"/>
              </a:spcAft>
              <a:buSzPts val="4200"/>
              <a:buNone/>
            </a:pPr>
            <a:r>
              <a:rPr lang="en-GB" sz="4800">
                <a:solidFill>
                  <a:srgbClr val="000000"/>
                </a:solidFill>
              </a:rPr>
              <a:t>you.</a:t>
            </a:r>
            <a:endParaRPr/>
          </a:p>
        </p:txBody>
      </p:sp>
      <p:sp>
        <p:nvSpPr>
          <p:cNvPr id="504" name="Google Shape;504;p32"/>
          <p:cNvSpPr/>
          <p:nvPr/>
        </p:nvSpPr>
        <p:spPr>
          <a:xfrm>
            <a:off x="786175" y="1188525"/>
            <a:ext cx="409200" cy="57300"/>
          </a:xfrm>
          <a:prstGeom prst="rect">
            <a:avLst/>
          </a:prstGeom>
          <a:solidFill>
            <a:srgbClr val="046B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5" name="Google Shape;505;p32"/>
          <p:cNvSpPr/>
          <p:nvPr/>
        </p:nvSpPr>
        <p:spPr>
          <a:xfrm>
            <a:off x="1195375" y="1188525"/>
            <a:ext cx="409200" cy="57300"/>
          </a:xfrm>
          <a:prstGeom prst="rect">
            <a:avLst/>
          </a:prstGeom>
          <a:solidFill>
            <a:srgbClr val="6EB14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506" name="Google Shape;506;p32"/>
          <p:cNvPicPr preferRelativeResize="0"/>
          <p:nvPr/>
        </p:nvPicPr>
        <p:blipFill rotWithShape="1">
          <a:blip r:embed="rId4">
            <a:alphaModFix/>
          </a:blip>
          <a:srcRect b="0" l="0" r="0" t="0"/>
          <a:stretch/>
        </p:blipFill>
        <p:spPr>
          <a:xfrm>
            <a:off x="8644523" y="135150"/>
            <a:ext cx="264983" cy="265249"/>
          </a:xfrm>
          <a:prstGeom prst="rect">
            <a:avLst/>
          </a:prstGeom>
          <a:noFill/>
          <a:ln>
            <a:noFill/>
          </a:ln>
        </p:spPr>
      </p:pic>
      <p:pic>
        <p:nvPicPr>
          <p:cNvPr id="507" name="Google Shape;507;p32"/>
          <p:cNvPicPr preferRelativeResize="0"/>
          <p:nvPr/>
        </p:nvPicPr>
        <p:blipFill rotWithShape="1">
          <a:blip r:embed="rId5">
            <a:alphaModFix/>
          </a:blip>
          <a:srcRect b="0" l="0" r="0" t="0"/>
          <a:stretch/>
        </p:blipFill>
        <p:spPr>
          <a:xfrm>
            <a:off x="6907976" y="135150"/>
            <a:ext cx="1527375" cy="265250"/>
          </a:xfrm>
          <a:prstGeom prst="rect">
            <a:avLst/>
          </a:prstGeom>
          <a:noFill/>
          <a:ln>
            <a:noFill/>
          </a:ln>
        </p:spPr>
      </p:pic>
      <p:sp>
        <p:nvSpPr>
          <p:cNvPr id="508" name="Google Shape;508;p32"/>
          <p:cNvSpPr txBox="1"/>
          <p:nvPr/>
        </p:nvSpPr>
        <p:spPr>
          <a:xfrm>
            <a:off x="226550" y="78500"/>
            <a:ext cx="1387800" cy="321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600"/>
              <a:buFont typeface="Arial"/>
              <a:buNone/>
            </a:pPr>
            <a:r>
              <a:rPr b="0" i="0" lang="en-GB" sz="600" u="none" cap="none" strike="noStrike">
                <a:solidFill>
                  <a:srgbClr val="000000"/>
                </a:solidFill>
                <a:latin typeface="Raleway"/>
                <a:ea typeface="Raleway"/>
                <a:cs typeface="Raleway"/>
                <a:sym typeface="Raleway"/>
              </a:rPr>
              <a:t>Accelerating IT Modernization</a:t>
            </a:r>
            <a:endParaRPr b="0" i="0" sz="600" u="none" cap="none" strike="noStrike">
              <a:solidFill>
                <a:srgbClr val="000000"/>
              </a:solidFill>
              <a:latin typeface="Raleway"/>
              <a:ea typeface="Raleway"/>
              <a:cs typeface="Raleway"/>
              <a:sym typeface="Raleway"/>
            </a:endParaRPr>
          </a:p>
        </p:txBody>
      </p:sp>
      <p:sp>
        <p:nvSpPr>
          <p:cNvPr id="509" name="Google Shape;509;p32"/>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
        <p:nvSpPr>
          <p:cNvPr id="510" name="Google Shape;510;p32"/>
          <p:cNvSpPr txBox="1"/>
          <p:nvPr/>
        </p:nvSpPr>
        <p:spPr>
          <a:xfrm>
            <a:off x="226550" y="4507825"/>
            <a:ext cx="3214200" cy="57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000">
              <a:latin typeface="Lato"/>
              <a:ea typeface="Lato"/>
              <a:cs typeface="Lato"/>
              <a:sym typeface="Lato"/>
            </a:endParaRPr>
          </a:p>
          <a:p>
            <a:pPr indent="0" lvl="0" marL="0" rtl="0" algn="l">
              <a:spcBef>
                <a:spcPts val="0"/>
              </a:spcBef>
              <a:spcAft>
                <a:spcPts val="0"/>
              </a:spcAft>
              <a:buNone/>
            </a:pPr>
            <a:r>
              <a:rPr lang="en-GB" sz="1000">
                <a:latin typeface="Lato"/>
                <a:ea typeface="Lato"/>
                <a:cs typeface="Lato"/>
                <a:sym typeface="Lato"/>
              </a:rPr>
              <a:t>GSA Centers of Excellence</a:t>
            </a:r>
            <a:endParaRPr sz="1000">
              <a:latin typeface="Lato"/>
              <a:ea typeface="Lato"/>
              <a:cs typeface="Lato"/>
              <a:sym typeface="Lato"/>
            </a:endParaRPr>
          </a:p>
          <a:p>
            <a:pPr indent="0" lvl="0" marL="0" rtl="0" algn="l">
              <a:spcBef>
                <a:spcPts val="0"/>
              </a:spcBef>
              <a:spcAft>
                <a:spcPts val="0"/>
              </a:spcAft>
              <a:buNone/>
            </a:pPr>
            <a:r>
              <a:rPr lang="en-GB" sz="1000">
                <a:latin typeface="Lato"/>
                <a:ea typeface="Lato"/>
                <a:cs typeface="Lato"/>
                <a:sym typeface="Lato"/>
              </a:rPr>
              <a:t>connectcoe@gsa.gov</a:t>
            </a:r>
            <a:endParaRPr sz="1000">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19"/>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GB">
                <a:solidFill>
                  <a:srgbClr val="1C304A"/>
                </a:solidFill>
              </a:rPr>
              <a:t>Our vision</a:t>
            </a:r>
            <a:endParaRPr>
              <a:solidFill>
                <a:srgbClr val="1C304A"/>
              </a:solidFill>
            </a:endParaRPr>
          </a:p>
        </p:txBody>
      </p:sp>
      <p:sp>
        <p:nvSpPr>
          <p:cNvPr id="176" name="Google Shape;176;p19"/>
          <p:cNvSpPr txBox="1"/>
          <p:nvPr>
            <p:ph idx="1" type="body"/>
          </p:nvPr>
        </p:nvSpPr>
        <p:spPr>
          <a:xfrm>
            <a:off x="1220300" y="1774275"/>
            <a:ext cx="7688700" cy="1858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600"/>
              </a:spcBef>
              <a:spcAft>
                <a:spcPts val="1600"/>
              </a:spcAft>
              <a:buSzPts val="1300"/>
              <a:buNone/>
            </a:pPr>
            <a:r>
              <a:rPr lang="en-GB" sz="1600">
                <a:solidFill>
                  <a:srgbClr val="212121"/>
                </a:solidFill>
                <a:latin typeface="Raleway"/>
                <a:ea typeface="Raleway"/>
                <a:cs typeface="Raleway"/>
                <a:sym typeface="Raleway"/>
              </a:rPr>
              <a:t>The </a:t>
            </a:r>
            <a:r>
              <a:rPr b="1" lang="en-GB" sz="1600">
                <a:solidFill>
                  <a:srgbClr val="212121"/>
                </a:solidFill>
                <a:latin typeface="Raleway"/>
                <a:ea typeface="Raleway"/>
                <a:cs typeface="Raleway"/>
                <a:sym typeface="Raleway"/>
              </a:rPr>
              <a:t>CoE MPP</a:t>
            </a:r>
            <a:r>
              <a:rPr lang="en-GB" sz="1600">
                <a:solidFill>
                  <a:srgbClr val="212121"/>
                </a:solidFill>
                <a:latin typeface="Raleway"/>
                <a:ea typeface="Raleway"/>
                <a:cs typeface="Raleway"/>
                <a:sym typeface="Raleway"/>
              </a:rPr>
              <a:t> will allow agile project teams to </a:t>
            </a:r>
            <a:r>
              <a:rPr b="1" lang="en-GB" sz="1600">
                <a:solidFill>
                  <a:srgbClr val="212121"/>
                </a:solidFill>
                <a:latin typeface="Raleway"/>
                <a:ea typeface="Raleway"/>
                <a:cs typeface="Raleway"/>
                <a:sym typeface="Raleway"/>
              </a:rPr>
              <a:t>obtain professional services</a:t>
            </a:r>
            <a:r>
              <a:rPr lang="en-GB" sz="1600">
                <a:solidFill>
                  <a:srgbClr val="212121"/>
                </a:solidFill>
                <a:latin typeface="Raleway"/>
                <a:ea typeface="Raleway"/>
                <a:cs typeface="Raleway"/>
                <a:sym typeface="Raleway"/>
              </a:rPr>
              <a:t> from traditional and new-to-the-government vendors, completely in the open, </a:t>
            </a:r>
            <a:r>
              <a:rPr b="1" lang="en-GB" sz="1600">
                <a:solidFill>
                  <a:srgbClr val="212121"/>
                </a:solidFill>
                <a:latin typeface="Raleway"/>
                <a:ea typeface="Raleway"/>
                <a:cs typeface="Raleway"/>
                <a:sym typeface="Raleway"/>
              </a:rPr>
              <a:t>through a process that leverages the $10,000 micro-purchase threshold</a:t>
            </a:r>
            <a:r>
              <a:rPr lang="en-GB" sz="1600">
                <a:solidFill>
                  <a:srgbClr val="212121"/>
                </a:solidFill>
                <a:latin typeface="Raleway"/>
                <a:ea typeface="Raleway"/>
                <a:cs typeface="Raleway"/>
                <a:sym typeface="Raleway"/>
              </a:rPr>
              <a:t> and </a:t>
            </a:r>
            <a:r>
              <a:rPr lang="en-GB" sz="1600" u="sng">
                <a:solidFill>
                  <a:schemeClr val="hlink"/>
                </a:solidFill>
                <a:latin typeface="Raleway"/>
                <a:ea typeface="Raleway"/>
                <a:cs typeface="Raleway"/>
                <a:sym typeface="Raleway"/>
                <a:hlinkClick r:id="rId3"/>
              </a:rPr>
              <a:t>FAR Part 13</a:t>
            </a:r>
            <a:r>
              <a:rPr lang="en-GB" sz="1600">
                <a:solidFill>
                  <a:srgbClr val="212121"/>
                </a:solidFill>
                <a:latin typeface="Raleway"/>
                <a:ea typeface="Raleway"/>
                <a:cs typeface="Raleway"/>
                <a:sym typeface="Raleway"/>
              </a:rPr>
              <a:t> in a </a:t>
            </a:r>
            <a:r>
              <a:rPr b="1" lang="en-GB" sz="1600">
                <a:solidFill>
                  <a:srgbClr val="212121"/>
                </a:solidFill>
                <a:latin typeface="Raleway"/>
                <a:ea typeface="Raleway"/>
                <a:cs typeface="Raleway"/>
                <a:sym typeface="Raleway"/>
              </a:rPr>
              <a:t>scalable and sustainable way</a:t>
            </a:r>
            <a:r>
              <a:rPr lang="en-GB" sz="1600">
                <a:solidFill>
                  <a:srgbClr val="212121"/>
                </a:solidFill>
                <a:latin typeface="Raleway"/>
                <a:ea typeface="Raleway"/>
                <a:cs typeface="Raleway"/>
                <a:sym typeface="Raleway"/>
              </a:rPr>
              <a:t>. This will save the government time and money while making these types of procurements that much easier.</a:t>
            </a:r>
            <a:endParaRPr sz="1600">
              <a:latin typeface="Raleway"/>
              <a:ea typeface="Raleway"/>
              <a:cs typeface="Raleway"/>
              <a:sym typeface="Raleway"/>
            </a:endParaRPr>
          </a:p>
        </p:txBody>
      </p:sp>
      <p:pic>
        <p:nvPicPr>
          <p:cNvPr id="177" name="Google Shape;177;p19"/>
          <p:cNvPicPr preferRelativeResize="0"/>
          <p:nvPr/>
        </p:nvPicPr>
        <p:blipFill rotWithShape="1">
          <a:blip r:embed="rId4">
            <a:alphaModFix/>
          </a:blip>
          <a:srcRect b="30377" l="0" r="0" t="54266"/>
          <a:stretch/>
        </p:blipFill>
        <p:spPr>
          <a:xfrm>
            <a:off x="0" y="4248150"/>
            <a:ext cx="9143995" cy="935973"/>
          </a:xfrm>
          <a:prstGeom prst="rect">
            <a:avLst/>
          </a:prstGeom>
          <a:noFill/>
          <a:ln>
            <a:noFill/>
          </a:ln>
        </p:spPr>
      </p:pic>
      <p:sp>
        <p:nvSpPr>
          <p:cNvPr id="178" name="Google Shape;178;p19"/>
          <p:cNvSpPr/>
          <p:nvPr/>
        </p:nvSpPr>
        <p:spPr>
          <a:xfrm>
            <a:off x="786175" y="1188525"/>
            <a:ext cx="409200" cy="57300"/>
          </a:xfrm>
          <a:prstGeom prst="rect">
            <a:avLst/>
          </a:prstGeom>
          <a:solidFill>
            <a:srgbClr val="046B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19"/>
          <p:cNvSpPr/>
          <p:nvPr/>
        </p:nvSpPr>
        <p:spPr>
          <a:xfrm>
            <a:off x="1195375" y="1188525"/>
            <a:ext cx="409200" cy="57300"/>
          </a:xfrm>
          <a:prstGeom prst="rect">
            <a:avLst/>
          </a:prstGeom>
          <a:solidFill>
            <a:srgbClr val="6EB14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19"/>
          <p:cNvSpPr txBox="1"/>
          <p:nvPr/>
        </p:nvSpPr>
        <p:spPr>
          <a:xfrm>
            <a:off x="226550" y="78500"/>
            <a:ext cx="1387800" cy="321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600"/>
              <a:buFont typeface="Arial"/>
              <a:buNone/>
            </a:pPr>
            <a:r>
              <a:rPr b="0" i="0" lang="en-GB" sz="600" u="none" cap="none" strike="noStrike">
                <a:solidFill>
                  <a:srgbClr val="000000"/>
                </a:solidFill>
                <a:latin typeface="Raleway"/>
                <a:ea typeface="Raleway"/>
                <a:cs typeface="Raleway"/>
                <a:sym typeface="Raleway"/>
              </a:rPr>
              <a:t>Accelerating IT Modernization</a:t>
            </a:r>
            <a:endParaRPr b="0" i="0" sz="600" u="none" cap="none" strike="noStrike">
              <a:solidFill>
                <a:srgbClr val="000000"/>
              </a:solidFill>
              <a:latin typeface="Raleway"/>
              <a:ea typeface="Raleway"/>
              <a:cs typeface="Raleway"/>
              <a:sym typeface="Raleway"/>
            </a:endParaRPr>
          </a:p>
        </p:txBody>
      </p:sp>
      <p:pic>
        <p:nvPicPr>
          <p:cNvPr id="181" name="Google Shape;181;p19"/>
          <p:cNvPicPr preferRelativeResize="0"/>
          <p:nvPr/>
        </p:nvPicPr>
        <p:blipFill rotWithShape="1">
          <a:blip r:embed="rId5">
            <a:alphaModFix/>
          </a:blip>
          <a:srcRect b="0" l="0" r="0" t="0"/>
          <a:stretch/>
        </p:blipFill>
        <p:spPr>
          <a:xfrm>
            <a:off x="8644523" y="135150"/>
            <a:ext cx="264983" cy="265249"/>
          </a:xfrm>
          <a:prstGeom prst="rect">
            <a:avLst/>
          </a:prstGeom>
          <a:noFill/>
          <a:ln>
            <a:noFill/>
          </a:ln>
        </p:spPr>
      </p:pic>
      <p:pic>
        <p:nvPicPr>
          <p:cNvPr id="182" name="Google Shape;182;p19"/>
          <p:cNvPicPr preferRelativeResize="0"/>
          <p:nvPr/>
        </p:nvPicPr>
        <p:blipFill rotWithShape="1">
          <a:blip r:embed="rId6">
            <a:alphaModFix/>
          </a:blip>
          <a:srcRect b="0" l="0" r="0" t="0"/>
          <a:stretch/>
        </p:blipFill>
        <p:spPr>
          <a:xfrm>
            <a:off x="6907976" y="135150"/>
            <a:ext cx="1527375" cy="265250"/>
          </a:xfrm>
          <a:prstGeom prst="rect">
            <a:avLst/>
          </a:prstGeom>
          <a:noFill/>
          <a:ln>
            <a:noFill/>
          </a:ln>
        </p:spPr>
      </p:pic>
      <p:sp>
        <p:nvSpPr>
          <p:cNvPr id="183" name="Google Shape;183;p19"/>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1C304A"/>
        </a:solidFill>
      </p:bgPr>
    </p:bg>
    <p:spTree>
      <p:nvGrpSpPr>
        <p:cNvPr id="187" name="Shape 187"/>
        <p:cNvGrpSpPr/>
        <p:nvPr/>
      </p:nvGrpSpPr>
      <p:grpSpPr>
        <a:xfrm>
          <a:off x="0" y="0"/>
          <a:ext cx="0" cy="0"/>
          <a:chOff x="0" y="0"/>
          <a:chExt cx="0" cy="0"/>
        </a:xfrm>
      </p:grpSpPr>
      <p:sp>
        <p:nvSpPr>
          <p:cNvPr id="188" name="Google Shape;188;p20"/>
          <p:cNvSpPr txBox="1"/>
          <p:nvPr>
            <p:ph idx="4294967295" type="body"/>
          </p:nvPr>
        </p:nvSpPr>
        <p:spPr>
          <a:xfrm>
            <a:off x="729450" y="1749350"/>
            <a:ext cx="6847800" cy="2628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300"/>
              <a:buNone/>
            </a:pPr>
            <a:r>
              <a:rPr b="1" lang="en-GB" sz="4800">
                <a:solidFill>
                  <a:srgbClr val="6EB144"/>
                </a:solidFill>
              </a:rPr>
              <a:t>1.</a:t>
            </a:r>
            <a:r>
              <a:rPr lang="en-GB" sz="4800">
                <a:solidFill>
                  <a:schemeClr val="lt1"/>
                </a:solidFill>
              </a:rPr>
              <a:t> An overview</a:t>
            </a:r>
            <a:endParaRPr sz="4800">
              <a:solidFill>
                <a:srgbClr val="FFFFFF"/>
              </a:solidFill>
            </a:endParaRPr>
          </a:p>
        </p:txBody>
      </p:sp>
      <p:sp>
        <p:nvSpPr>
          <p:cNvPr id="189" name="Google Shape;189;p20"/>
          <p:cNvSpPr txBox="1"/>
          <p:nvPr>
            <p:ph type="title"/>
          </p:nvPr>
        </p:nvSpPr>
        <p:spPr>
          <a:xfrm>
            <a:off x="729450" y="1322450"/>
            <a:ext cx="7010100" cy="350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GB" sz="1200"/>
              <a:t>What is the CoE MPP?</a:t>
            </a:r>
            <a:endParaRPr sz="1200"/>
          </a:p>
        </p:txBody>
      </p:sp>
      <p:sp>
        <p:nvSpPr>
          <p:cNvPr id="190" name="Google Shape;190;p20"/>
          <p:cNvSpPr/>
          <p:nvPr/>
        </p:nvSpPr>
        <p:spPr>
          <a:xfrm>
            <a:off x="786175" y="1188525"/>
            <a:ext cx="409200" cy="57300"/>
          </a:xfrm>
          <a:prstGeom prst="rect">
            <a:avLst/>
          </a:prstGeom>
          <a:solidFill>
            <a:srgbClr val="046B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20"/>
          <p:cNvSpPr/>
          <p:nvPr/>
        </p:nvSpPr>
        <p:spPr>
          <a:xfrm>
            <a:off x="1195375" y="1188525"/>
            <a:ext cx="409200" cy="57300"/>
          </a:xfrm>
          <a:prstGeom prst="rect">
            <a:avLst/>
          </a:prstGeom>
          <a:solidFill>
            <a:srgbClr val="6EB14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20"/>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93" name="Google Shape;193;p20"/>
          <p:cNvPicPr preferRelativeResize="0"/>
          <p:nvPr/>
        </p:nvPicPr>
        <p:blipFill rotWithShape="1">
          <a:blip r:embed="rId3">
            <a:alphaModFix/>
          </a:blip>
          <a:srcRect b="0" l="0" r="0" t="0"/>
          <a:stretch/>
        </p:blipFill>
        <p:spPr>
          <a:xfrm>
            <a:off x="8644523" y="135150"/>
            <a:ext cx="264983" cy="265249"/>
          </a:xfrm>
          <a:prstGeom prst="rect">
            <a:avLst/>
          </a:prstGeom>
          <a:noFill/>
          <a:ln>
            <a:noFill/>
          </a:ln>
        </p:spPr>
      </p:pic>
      <p:pic>
        <p:nvPicPr>
          <p:cNvPr id="194" name="Google Shape;194;p20"/>
          <p:cNvPicPr preferRelativeResize="0"/>
          <p:nvPr/>
        </p:nvPicPr>
        <p:blipFill rotWithShape="1">
          <a:blip r:embed="rId4">
            <a:alphaModFix/>
          </a:blip>
          <a:srcRect b="0" l="0" r="0" t="0"/>
          <a:stretch/>
        </p:blipFill>
        <p:spPr>
          <a:xfrm>
            <a:off x="6907976" y="135150"/>
            <a:ext cx="1527375" cy="265250"/>
          </a:xfrm>
          <a:prstGeom prst="rect">
            <a:avLst/>
          </a:prstGeom>
          <a:noFill/>
          <a:ln>
            <a:noFill/>
          </a:ln>
        </p:spPr>
      </p:pic>
      <p:sp>
        <p:nvSpPr>
          <p:cNvPr id="195" name="Google Shape;195;p20"/>
          <p:cNvSpPr txBox="1"/>
          <p:nvPr/>
        </p:nvSpPr>
        <p:spPr>
          <a:xfrm>
            <a:off x="226550" y="78500"/>
            <a:ext cx="1387800" cy="321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600"/>
              <a:buFont typeface="Arial"/>
              <a:buNone/>
            </a:pPr>
            <a:r>
              <a:rPr b="0" i="0" lang="en-GB" sz="600" u="none" cap="none" strike="noStrike">
                <a:solidFill>
                  <a:srgbClr val="000000"/>
                </a:solidFill>
                <a:latin typeface="Raleway"/>
                <a:ea typeface="Raleway"/>
                <a:cs typeface="Raleway"/>
                <a:sym typeface="Raleway"/>
              </a:rPr>
              <a:t>Accelerating IT Modernization</a:t>
            </a:r>
            <a:endParaRPr b="0" i="0" sz="600" u="none" cap="none" strike="noStrike">
              <a:solidFill>
                <a:srgbClr val="000000"/>
              </a:solidFill>
              <a:latin typeface="Raleway"/>
              <a:ea typeface="Raleway"/>
              <a:cs typeface="Raleway"/>
              <a:sym typeface="Raleway"/>
            </a:endParaRPr>
          </a:p>
        </p:txBody>
      </p:sp>
      <p:sp>
        <p:nvSpPr>
          <p:cNvPr id="196" name="Google Shape;196;p20"/>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21"/>
          <p:cNvSpPr/>
          <p:nvPr/>
        </p:nvSpPr>
        <p:spPr>
          <a:xfrm>
            <a:off x="5270575" y="853850"/>
            <a:ext cx="3882900" cy="4289700"/>
          </a:xfrm>
          <a:prstGeom prst="rect">
            <a:avLst/>
          </a:prstGeom>
          <a:solidFill>
            <a:srgbClr val="046B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21"/>
          <p:cNvSpPr txBox="1"/>
          <p:nvPr>
            <p:ph type="title"/>
          </p:nvPr>
        </p:nvSpPr>
        <p:spPr>
          <a:xfrm>
            <a:off x="730725" y="1318650"/>
            <a:ext cx="3893400" cy="525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GB">
                <a:solidFill>
                  <a:srgbClr val="1C304A"/>
                </a:solidFill>
              </a:rPr>
              <a:t>What is the problem?</a:t>
            </a:r>
            <a:endParaRPr b="0"/>
          </a:p>
        </p:txBody>
      </p:sp>
      <p:sp>
        <p:nvSpPr>
          <p:cNvPr id="203" name="Google Shape;203;p21"/>
          <p:cNvSpPr txBox="1"/>
          <p:nvPr>
            <p:ph idx="1" type="body"/>
          </p:nvPr>
        </p:nvSpPr>
        <p:spPr>
          <a:xfrm>
            <a:off x="721225" y="1916475"/>
            <a:ext cx="3893400" cy="260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600"/>
              <a:buNone/>
            </a:pPr>
            <a:r>
              <a:rPr lang="en-GB" sz="1800">
                <a:solidFill>
                  <a:srgbClr val="000000"/>
                </a:solidFill>
                <a:latin typeface="Raleway"/>
                <a:ea typeface="Raleway"/>
                <a:cs typeface="Raleway"/>
                <a:sym typeface="Raleway"/>
              </a:rPr>
              <a:t>In any IT-related procurement, </a:t>
            </a:r>
            <a:r>
              <a:rPr b="1" lang="en-GB" sz="1800">
                <a:solidFill>
                  <a:srgbClr val="000000"/>
                </a:solidFill>
                <a:latin typeface="Raleway"/>
                <a:ea typeface="Raleway"/>
                <a:cs typeface="Raleway"/>
                <a:sym typeface="Raleway"/>
              </a:rPr>
              <a:t>there will be tasks that arise</a:t>
            </a:r>
            <a:r>
              <a:rPr lang="en-GB" sz="1800">
                <a:solidFill>
                  <a:srgbClr val="000000"/>
                </a:solidFill>
                <a:latin typeface="Raleway"/>
                <a:ea typeface="Raleway"/>
                <a:cs typeface="Raleway"/>
                <a:sym typeface="Raleway"/>
              </a:rPr>
              <a:t> during execution of the project </a:t>
            </a:r>
            <a:r>
              <a:rPr b="1" lang="en-GB" sz="1800">
                <a:solidFill>
                  <a:srgbClr val="000000"/>
                </a:solidFill>
                <a:latin typeface="Raleway"/>
                <a:ea typeface="Raleway"/>
                <a:cs typeface="Raleway"/>
                <a:sym typeface="Raleway"/>
              </a:rPr>
              <a:t>that could not have been predicted</a:t>
            </a:r>
            <a:r>
              <a:rPr lang="en-GB" sz="1800">
                <a:solidFill>
                  <a:srgbClr val="000000"/>
                </a:solidFill>
                <a:latin typeface="Raleway"/>
                <a:ea typeface="Raleway"/>
                <a:cs typeface="Raleway"/>
                <a:sym typeface="Raleway"/>
              </a:rPr>
              <a:t> at the start of a project.</a:t>
            </a:r>
            <a:endParaRPr sz="1800">
              <a:solidFill>
                <a:srgbClr val="000000"/>
              </a:solidFill>
              <a:latin typeface="Raleway"/>
              <a:ea typeface="Raleway"/>
              <a:cs typeface="Raleway"/>
              <a:sym typeface="Raleway"/>
            </a:endParaRPr>
          </a:p>
        </p:txBody>
      </p:sp>
      <p:sp>
        <p:nvSpPr>
          <p:cNvPr id="204" name="Google Shape;204;p21"/>
          <p:cNvSpPr/>
          <p:nvPr/>
        </p:nvSpPr>
        <p:spPr>
          <a:xfrm>
            <a:off x="786175" y="1188525"/>
            <a:ext cx="409200" cy="57300"/>
          </a:xfrm>
          <a:prstGeom prst="rect">
            <a:avLst/>
          </a:prstGeom>
          <a:solidFill>
            <a:srgbClr val="046B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21"/>
          <p:cNvSpPr/>
          <p:nvPr/>
        </p:nvSpPr>
        <p:spPr>
          <a:xfrm>
            <a:off x="1195375" y="1188525"/>
            <a:ext cx="409200" cy="57300"/>
          </a:xfrm>
          <a:prstGeom prst="rect">
            <a:avLst/>
          </a:prstGeom>
          <a:solidFill>
            <a:srgbClr val="6EB14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21"/>
          <p:cNvSpPr/>
          <p:nvPr/>
        </p:nvSpPr>
        <p:spPr>
          <a:xfrm>
            <a:off x="5270575" y="853850"/>
            <a:ext cx="3882900" cy="4289700"/>
          </a:xfrm>
          <a:prstGeom prst="rect">
            <a:avLst/>
          </a:prstGeom>
          <a:solidFill>
            <a:srgbClr val="046B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07" name="Google Shape;207;p21"/>
          <p:cNvPicPr preferRelativeResize="0"/>
          <p:nvPr/>
        </p:nvPicPr>
        <p:blipFill rotWithShape="1">
          <a:blip r:embed="rId3">
            <a:alphaModFix amt="80000"/>
          </a:blip>
          <a:srcRect b="0" l="14378" r="14371" t="0"/>
          <a:stretch/>
        </p:blipFill>
        <p:spPr>
          <a:xfrm>
            <a:off x="5118175" y="701450"/>
            <a:ext cx="3873427" cy="4289648"/>
          </a:xfrm>
          <a:prstGeom prst="rect">
            <a:avLst/>
          </a:prstGeom>
          <a:noFill/>
          <a:ln>
            <a:noFill/>
          </a:ln>
          <a:effectLst>
            <a:outerShdw blurRad="57150" rotWithShape="0" algn="bl" dir="5400000" dist="19050">
              <a:srgbClr val="000000">
                <a:alpha val="50000"/>
              </a:srgbClr>
            </a:outerShdw>
          </a:effectLst>
        </p:spPr>
      </p:pic>
      <p:pic>
        <p:nvPicPr>
          <p:cNvPr id="208" name="Google Shape;208;p21"/>
          <p:cNvPicPr preferRelativeResize="0"/>
          <p:nvPr/>
        </p:nvPicPr>
        <p:blipFill rotWithShape="1">
          <a:blip r:embed="rId4">
            <a:alphaModFix/>
          </a:blip>
          <a:srcRect b="0" l="0" r="0" t="0"/>
          <a:stretch/>
        </p:blipFill>
        <p:spPr>
          <a:xfrm>
            <a:off x="8644523" y="135150"/>
            <a:ext cx="264983" cy="265249"/>
          </a:xfrm>
          <a:prstGeom prst="rect">
            <a:avLst/>
          </a:prstGeom>
          <a:noFill/>
          <a:ln>
            <a:noFill/>
          </a:ln>
        </p:spPr>
      </p:pic>
      <p:pic>
        <p:nvPicPr>
          <p:cNvPr id="209" name="Google Shape;209;p21"/>
          <p:cNvPicPr preferRelativeResize="0"/>
          <p:nvPr/>
        </p:nvPicPr>
        <p:blipFill rotWithShape="1">
          <a:blip r:embed="rId5">
            <a:alphaModFix/>
          </a:blip>
          <a:srcRect b="0" l="0" r="0" t="0"/>
          <a:stretch/>
        </p:blipFill>
        <p:spPr>
          <a:xfrm>
            <a:off x="6907976" y="135150"/>
            <a:ext cx="1527375" cy="265250"/>
          </a:xfrm>
          <a:prstGeom prst="rect">
            <a:avLst/>
          </a:prstGeom>
          <a:noFill/>
          <a:ln>
            <a:noFill/>
          </a:ln>
        </p:spPr>
      </p:pic>
      <p:sp>
        <p:nvSpPr>
          <p:cNvPr id="210" name="Google Shape;210;p21"/>
          <p:cNvSpPr txBox="1"/>
          <p:nvPr/>
        </p:nvSpPr>
        <p:spPr>
          <a:xfrm>
            <a:off x="226550" y="78500"/>
            <a:ext cx="1387800" cy="321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600"/>
              <a:buFont typeface="Arial"/>
              <a:buNone/>
            </a:pPr>
            <a:r>
              <a:rPr b="0" i="0" lang="en-GB" sz="600" u="none" cap="none" strike="noStrike">
                <a:solidFill>
                  <a:srgbClr val="000000"/>
                </a:solidFill>
                <a:latin typeface="Raleway"/>
                <a:ea typeface="Raleway"/>
                <a:cs typeface="Raleway"/>
                <a:sym typeface="Raleway"/>
              </a:rPr>
              <a:t>Accelerating IT Modernization</a:t>
            </a:r>
            <a:endParaRPr b="0" i="0" sz="600" u="none" cap="none" strike="noStrike">
              <a:solidFill>
                <a:srgbClr val="000000"/>
              </a:solidFill>
              <a:latin typeface="Raleway"/>
              <a:ea typeface="Raleway"/>
              <a:cs typeface="Raleway"/>
              <a:sym typeface="Raleway"/>
            </a:endParaRPr>
          </a:p>
        </p:txBody>
      </p:sp>
      <p:sp>
        <p:nvSpPr>
          <p:cNvPr id="211" name="Google Shape;211;p2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
        <p:nvSpPr>
          <p:cNvPr id="212" name="Google Shape;212;p21"/>
          <p:cNvSpPr txBox="1"/>
          <p:nvPr/>
        </p:nvSpPr>
        <p:spPr>
          <a:xfrm>
            <a:off x="709975" y="978338"/>
            <a:ext cx="1387800" cy="138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600"/>
              <a:buFont typeface="Arial"/>
              <a:buNone/>
            </a:pPr>
            <a:r>
              <a:rPr lang="en-GB" sz="900">
                <a:latin typeface="Raleway"/>
                <a:ea typeface="Raleway"/>
                <a:cs typeface="Raleway"/>
                <a:sym typeface="Raleway"/>
              </a:rPr>
              <a:t>What is the CoE MPP?</a:t>
            </a:r>
            <a:endParaRPr b="0" i="0" sz="900" u="none" cap="none" strike="noStrike">
              <a:solidFill>
                <a:srgbClr val="000000"/>
              </a:solidFill>
              <a:latin typeface="Raleway"/>
              <a:ea typeface="Raleway"/>
              <a:cs typeface="Raleway"/>
              <a:sym typeface="Raleway"/>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22"/>
          <p:cNvSpPr/>
          <p:nvPr/>
        </p:nvSpPr>
        <p:spPr>
          <a:xfrm>
            <a:off x="5270575" y="853850"/>
            <a:ext cx="3882900" cy="4289700"/>
          </a:xfrm>
          <a:prstGeom prst="rect">
            <a:avLst/>
          </a:prstGeom>
          <a:solidFill>
            <a:srgbClr val="046B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22"/>
          <p:cNvSpPr txBox="1"/>
          <p:nvPr>
            <p:ph type="title"/>
          </p:nvPr>
        </p:nvSpPr>
        <p:spPr>
          <a:xfrm>
            <a:off x="730725" y="1318650"/>
            <a:ext cx="3893400" cy="525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GB">
                <a:solidFill>
                  <a:srgbClr val="1C304A"/>
                </a:solidFill>
              </a:rPr>
              <a:t>What does this solve?</a:t>
            </a:r>
            <a:endParaRPr b="0"/>
          </a:p>
        </p:txBody>
      </p:sp>
      <p:sp>
        <p:nvSpPr>
          <p:cNvPr id="219" name="Google Shape;219;p22"/>
          <p:cNvSpPr txBox="1"/>
          <p:nvPr>
            <p:ph idx="1" type="body"/>
          </p:nvPr>
        </p:nvSpPr>
        <p:spPr>
          <a:xfrm>
            <a:off x="721225" y="1916475"/>
            <a:ext cx="3893400" cy="260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600"/>
              <a:buNone/>
            </a:pPr>
            <a:r>
              <a:rPr lang="en-GB" sz="1800">
                <a:solidFill>
                  <a:srgbClr val="000000"/>
                </a:solidFill>
                <a:latin typeface="Raleway"/>
                <a:ea typeface="Raleway"/>
                <a:cs typeface="Raleway"/>
                <a:sym typeface="Raleway"/>
              </a:rPr>
              <a:t>As a result, </a:t>
            </a:r>
            <a:r>
              <a:rPr b="1" lang="en-GB" sz="1800">
                <a:solidFill>
                  <a:srgbClr val="000000"/>
                </a:solidFill>
                <a:latin typeface="Raleway"/>
                <a:ea typeface="Raleway"/>
                <a:cs typeface="Raleway"/>
                <a:sym typeface="Raleway"/>
              </a:rPr>
              <a:t>there will always be user stories </a:t>
            </a:r>
            <a:r>
              <a:rPr lang="en-GB" sz="1800">
                <a:solidFill>
                  <a:srgbClr val="000000"/>
                </a:solidFill>
                <a:latin typeface="Raleway"/>
                <a:ea typeface="Raleway"/>
                <a:cs typeface="Raleway"/>
                <a:sym typeface="Raleway"/>
              </a:rPr>
              <a:t>that will be </a:t>
            </a:r>
            <a:r>
              <a:rPr b="1" lang="en-GB" sz="1800">
                <a:solidFill>
                  <a:srgbClr val="000000"/>
                </a:solidFill>
                <a:latin typeface="Raleway"/>
                <a:ea typeface="Raleway"/>
                <a:cs typeface="Raleway"/>
                <a:sym typeface="Raleway"/>
              </a:rPr>
              <a:t>out of scope</a:t>
            </a:r>
            <a:r>
              <a:rPr lang="en-GB" sz="1800">
                <a:solidFill>
                  <a:srgbClr val="000000"/>
                </a:solidFill>
                <a:latin typeface="Raleway"/>
                <a:ea typeface="Raleway"/>
                <a:cs typeface="Raleway"/>
                <a:sym typeface="Raleway"/>
              </a:rPr>
              <a:t> of a supporting procurement </a:t>
            </a:r>
            <a:r>
              <a:rPr b="1" lang="en-GB" sz="1800">
                <a:solidFill>
                  <a:srgbClr val="000000"/>
                </a:solidFill>
                <a:latin typeface="Raleway"/>
                <a:ea typeface="Raleway"/>
                <a:cs typeface="Raleway"/>
                <a:sym typeface="Raleway"/>
              </a:rPr>
              <a:t>or beyond the capacity</a:t>
            </a:r>
            <a:r>
              <a:rPr lang="en-GB" sz="1800">
                <a:solidFill>
                  <a:srgbClr val="000000"/>
                </a:solidFill>
                <a:latin typeface="Raleway"/>
                <a:ea typeface="Raleway"/>
                <a:cs typeface="Raleway"/>
                <a:sym typeface="Raleway"/>
              </a:rPr>
              <a:t> of the project team.</a:t>
            </a:r>
            <a:endParaRPr sz="1800">
              <a:solidFill>
                <a:srgbClr val="000000"/>
              </a:solidFill>
              <a:latin typeface="Raleway"/>
              <a:ea typeface="Raleway"/>
              <a:cs typeface="Raleway"/>
              <a:sym typeface="Raleway"/>
            </a:endParaRPr>
          </a:p>
        </p:txBody>
      </p:sp>
      <p:sp>
        <p:nvSpPr>
          <p:cNvPr id="220" name="Google Shape;220;p22"/>
          <p:cNvSpPr/>
          <p:nvPr/>
        </p:nvSpPr>
        <p:spPr>
          <a:xfrm>
            <a:off x="786175" y="1188525"/>
            <a:ext cx="409200" cy="57300"/>
          </a:xfrm>
          <a:prstGeom prst="rect">
            <a:avLst/>
          </a:prstGeom>
          <a:solidFill>
            <a:srgbClr val="046B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22"/>
          <p:cNvSpPr/>
          <p:nvPr/>
        </p:nvSpPr>
        <p:spPr>
          <a:xfrm>
            <a:off x="1195375" y="1188525"/>
            <a:ext cx="409200" cy="57300"/>
          </a:xfrm>
          <a:prstGeom prst="rect">
            <a:avLst/>
          </a:prstGeom>
          <a:solidFill>
            <a:srgbClr val="6EB14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22"/>
          <p:cNvSpPr/>
          <p:nvPr/>
        </p:nvSpPr>
        <p:spPr>
          <a:xfrm>
            <a:off x="5270575" y="853850"/>
            <a:ext cx="3882900" cy="4289700"/>
          </a:xfrm>
          <a:prstGeom prst="rect">
            <a:avLst/>
          </a:prstGeom>
          <a:solidFill>
            <a:srgbClr val="046B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23" name="Google Shape;223;p22"/>
          <p:cNvPicPr preferRelativeResize="0"/>
          <p:nvPr/>
        </p:nvPicPr>
        <p:blipFill rotWithShape="1">
          <a:blip r:embed="rId3">
            <a:alphaModFix amt="80000"/>
          </a:blip>
          <a:srcRect b="0" l="16138" r="16138" t="0"/>
          <a:stretch/>
        </p:blipFill>
        <p:spPr>
          <a:xfrm>
            <a:off x="5118175" y="701450"/>
            <a:ext cx="3873427" cy="4289648"/>
          </a:xfrm>
          <a:prstGeom prst="rect">
            <a:avLst/>
          </a:prstGeom>
          <a:noFill/>
          <a:ln>
            <a:noFill/>
          </a:ln>
        </p:spPr>
      </p:pic>
      <p:pic>
        <p:nvPicPr>
          <p:cNvPr id="224" name="Google Shape;224;p22"/>
          <p:cNvPicPr preferRelativeResize="0"/>
          <p:nvPr/>
        </p:nvPicPr>
        <p:blipFill rotWithShape="1">
          <a:blip r:embed="rId4">
            <a:alphaModFix/>
          </a:blip>
          <a:srcRect b="0" l="0" r="0" t="0"/>
          <a:stretch/>
        </p:blipFill>
        <p:spPr>
          <a:xfrm>
            <a:off x="8644523" y="135150"/>
            <a:ext cx="264983" cy="265249"/>
          </a:xfrm>
          <a:prstGeom prst="rect">
            <a:avLst/>
          </a:prstGeom>
          <a:noFill/>
          <a:ln>
            <a:noFill/>
          </a:ln>
        </p:spPr>
      </p:pic>
      <p:pic>
        <p:nvPicPr>
          <p:cNvPr id="225" name="Google Shape;225;p22"/>
          <p:cNvPicPr preferRelativeResize="0"/>
          <p:nvPr/>
        </p:nvPicPr>
        <p:blipFill rotWithShape="1">
          <a:blip r:embed="rId5">
            <a:alphaModFix/>
          </a:blip>
          <a:srcRect b="0" l="0" r="0" t="0"/>
          <a:stretch/>
        </p:blipFill>
        <p:spPr>
          <a:xfrm>
            <a:off x="6907976" y="135150"/>
            <a:ext cx="1527375" cy="265250"/>
          </a:xfrm>
          <a:prstGeom prst="rect">
            <a:avLst/>
          </a:prstGeom>
          <a:noFill/>
          <a:ln>
            <a:noFill/>
          </a:ln>
        </p:spPr>
      </p:pic>
      <p:sp>
        <p:nvSpPr>
          <p:cNvPr id="226" name="Google Shape;226;p22"/>
          <p:cNvSpPr txBox="1"/>
          <p:nvPr/>
        </p:nvSpPr>
        <p:spPr>
          <a:xfrm>
            <a:off x="226550" y="78500"/>
            <a:ext cx="1387800" cy="321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600"/>
              <a:buFont typeface="Arial"/>
              <a:buNone/>
            </a:pPr>
            <a:r>
              <a:rPr b="0" i="0" lang="en-GB" sz="600" u="none" cap="none" strike="noStrike">
                <a:solidFill>
                  <a:srgbClr val="000000"/>
                </a:solidFill>
                <a:latin typeface="Raleway"/>
                <a:ea typeface="Raleway"/>
                <a:cs typeface="Raleway"/>
                <a:sym typeface="Raleway"/>
              </a:rPr>
              <a:t>Accelerating IT Modernization</a:t>
            </a:r>
            <a:endParaRPr b="0" i="0" sz="600" u="none" cap="none" strike="noStrike">
              <a:solidFill>
                <a:srgbClr val="000000"/>
              </a:solidFill>
              <a:latin typeface="Raleway"/>
              <a:ea typeface="Raleway"/>
              <a:cs typeface="Raleway"/>
              <a:sym typeface="Raleway"/>
            </a:endParaRPr>
          </a:p>
        </p:txBody>
      </p:sp>
      <p:sp>
        <p:nvSpPr>
          <p:cNvPr id="227" name="Google Shape;227;p22"/>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
        <p:nvSpPr>
          <p:cNvPr id="228" name="Google Shape;228;p22"/>
          <p:cNvSpPr txBox="1"/>
          <p:nvPr/>
        </p:nvSpPr>
        <p:spPr>
          <a:xfrm>
            <a:off x="709975" y="978338"/>
            <a:ext cx="1387800" cy="138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600"/>
              <a:buFont typeface="Arial"/>
              <a:buNone/>
            </a:pPr>
            <a:r>
              <a:rPr lang="en-GB" sz="900">
                <a:latin typeface="Raleway"/>
                <a:ea typeface="Raleway"/>
                <a:cs typeface="Raleway"/>
                <a:sym typeface="Raleway"/>
              </a:rPr>
              <a:t>What is the CoE MPP?</a:t>
            </a:r>
            <a:endParaRPr b="0" i="0" sz="900" u="none" cap="none" strike="noStrike">
              <a:solidFill>
                <a:srgbClr val="000000"/>
              </a:solidFill>
              <a:latin typeface="Raleway"/>
              <a:ea typeface="Raleway"/>
              <a:cs typeface="Raleway"/>
              <a:sym typeface="Raleway"/>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Google Shape;233;p23"/>
          <p:cNvSpPr/>
          <p:nvPr/>
        </p:nvSpPr>
        <p:spPr>
          <a:xfrm>
            <a:off x="786175" y="1188525"/>
            <a:ext cx="409200" cy="57300"/>
          </a:xfrm>
          <a:prstGeom prst="rect">
            <a:avLst/>
          </a:prstGeom>
          <a:solidFill>
            <a:srgbClr val="046B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23"/>
          <p:cNvSpPr/>
          <p:nvPr/>
        </p:nvSpPr>
        <p:spPr>
          <a:xfrm>
            <a:off x="1195375" y="1188525"/>
            <a:ext cx="409200" cy="57300"/>
          </a:xfrm>
          <a:prstGeom prst="rect">
            <a:avLst/>
          </a:prstGeom>
          <a:solidFill>
            <a:srgbClr val="6EB14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23"/>
          <p:cNvSpPr txBox="1"/>
          <p:nvPr/>
        </p:nvSpPr>
        <p:spPr>
          <a:xfrm>
            <a:off x="226550" y="78500"/>
            <a:ext cx="1387800" cy="321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600"/>
              <a:buFont typeface="Arial"/>
              <a:buNone/>
            </a:pPr>
            <a:r>
              <a:rPr b="0" i="0" lang="en-GB" sz="600" u="none" cap="none" strike="noStrike">
                <a:solidFill>
                  <a:srgbClr val="000000"/>
                </a:solidFill>
                <a:latin typeface="Raleway"/>
                <a:ea typeface="Raleway"/>
                <a:cs typeface="Raleway"/>
                <a:sym typeface="Raleway"/>
              </a:rPr>
              <a:t>GSA Centers of Excellence</a:t>
            </a:r>
            <a:endParaRPr b="1" i="0" sz="600" u="none" cap="none" strike="noStrike">
              <a:solidFill>
                <a:srgbClr val="000000"/>
              </a:solidFill>
              <a:latin typeface="Raleway"/>
              <a:ea typeface="Raleway"/>
              <a:cs typeface="Raleway"/>
              <a:sym typeface="Raleway"/>
            </a:endParaRPr>
          </a:p>
        </p:txBody>
      </p:sp>
      <p:sp>
        <p:nvSpPr>
          <p:cNvPr id="236" name="Google Shape;236;p23"/>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37" name="Google Shape;237;p23"/>
          <p:cNvPicPr preferRelativeResize="0"/>
          <p:nvPr/>
        </p:nvPicPr>
        <p:blipFill rotWithShape="1">
          <a:blip r:embed="rId3">
            <a:alphaModFix/>
          </a:blip>
          <a:srcRect b="0" l="0" r="0" t="0"/>
          <a:stretch/>
        </p:blipFill>
        <p:spPr>
          <a:xfrm>
            <a:off x="8644523" y="135150"/>
            <a:ext cx="264983" cy="265249"/>
          </a:xfrm>
          <a:prstGeom prst="rect">
            <a:avLst/>
          </a:prstGeom>
          <a:noFill/>
          <a:ln>
            <a:noFill/>
          </a:ln>
        </p:spPr>
      </p:pic>
      <p:pic>
        <p:nvPicPr>
          <p:cNvPr id="238" name="Google Shape;238;p23"/>
          <p:cNvPicPr preferRelativeResize="0"/>
          <p:nvPr/>
        </p:nvPicPr>
        <p:blipFill rotWithShape="1">
          <a:blip r:embed="rId4">
            <a:alphaModFix/>
          </a:blip>
          <a:srcRect b="0" l="0" r="0" t="0"/>
          <a:stretch/>
        </p:blipFill>
        <p:spPr>
          <a:xfrm>
            <a:off x="6907976" y="135150"/>
            <a:ext cx="1527375" cy="265250"/>
          </a:xfrm>
          <a:prstGeom prst="rect">
            <a:avLst/>
          </a:prstGeom>
          <a:noFill/>
          <a:ln>
            <a:noFill/>
          </a:ln>
        </p:spPr>
      </p:pic>
      <p:sp>
        <p:nvSpPr>
          <p:cNvPr id="239" name="Google Shape;239;p23"/>
          <p:cNvSpPr txBox="1"/>
          <p:nvPr/>
        </p:nvSpPr>
        <p:spPr>
          <a:xfrm>
            <a:off x="226550" y="78500"/>
            <a:ext cx="1387800" cy="321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600"/>
              <a:buFont typeface="Arial"/>
              <a:buNone/>
            </a:pPr>
            <a:r>
              <a:rPr b="0" i="0" lang="en-GB" sz="600" u="none" cap="none" strike="noStrike">
                <a:solidFill>
                  <a:srgbClr val="000000"/>
                </a:solidFill>
                <a:latin typeface="Raleway"/>
                <a:ea typeface="Raleway"/>
                <a:cs typeface="Raleway"/>
                <a:sym typeface="Raleway"/>
              </a:rPr>
              <a:t>Accelerating IT Modernization</a:t>
            </a:r>
            <a:endParaRPr b="0" i="0" sz="600" u="none" cap="none" strike="noStrike">
              <a:solidFill>
                <a:srgbClr val="000000"/>
              </a:solidFill>
              <a:latin typeface="Raleway"/>
              <a:ea typeface="Raleway"/>
              <a:cs typeface="Raleway"/>
              <a:sym typeface="Raleway"/>
            </a:endParaRPr>
          </a:p>
        </p:txBody>
      </p:sp>
      <p:sp>
        <p:nvSpPr>
          <p:cNvPr id="240" name="Google Shape;240;p23"/>
          <p:cNvSpPr txBox="1"/>
          <p:nvPr/>
        </p:nvSpPr>
        <p:spPr>
          <a:xfrm>
            <a:off x="730725" y="1166250"/>
            <a:ext cx="7704600" cy="625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600"/>
              <a:buFont typeface="Arial"/>
              <a:buNone/>
            </a:pPr>
            <a:r>
              <a:rPr b="1" lang="en-GB" sz="2600">
                <a:solidFill>
                  <a:srgbClr val="1C304A"/>
                </a:solidFill>
                <a:latin typeface="Raleway"/>
                <a:ea typeface="Raleway"/>
                <a:cs typeface="Raleway"/>
                <a:sym typeface="Raleway"/>
              </a:rPr>
              <a:t>What are we doing now?</a:t>
            </a:r>
            <a:endParaRPr b="0" i="0" sz="2600" u="none" cap="none" strike="noStrike">
              <a:solidFill>
                <a:srgbClr val="1A1A1A"/>
              </a:solidFill>
              <a:latin typeface="Raleway"/>
              <a:ea typeface="Raleway"/>
              <a:cs typeface="Raleway"/>
              <a:sym typeface="Raleway"/>
            </a:endParaRPr>
          </a:p>
        </p:txBody>
      </p:sp>
      <p:sp>
        <p:nvSpPr>
          <p:cNvPr id="241" name="Google Shape;241;p23"/>
          <p:cNvSpPr txBox="1"/>
          <p:nvPr/>
        </p:nvSpPr>
        <p:spPr>
          <a:xfrm>
            <a:off x="709975" y="1648550"/>
            <a:ext cx="8138700" cy="744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600"/>
              <a:buFont typeface="Arial"/>
              <a:buNone/>
            </a:pPr>
            <a:r>
              <a:t/>
            </a:r>
            <a:endParaRPr i="0" sz="2000" u="none" cap="none" strike="noStrike">
              <a:solidFill>
                <a:srgbClr val="000000"/>
              </a:solidFill>
              <a:latin typeface="Raleway"/>
              <a:ea typeface="Raleway"/>
              <a:cs typeface="Raleway"/>
              <a:sym typeface="Raleway"/>
            </a:endParaRPr>
          </a:p>
        </p:txBody>
      </p:sp>
      <p:sp>
        <p:nvSpPr>
          <p:cNvPr id="242" name="Google Shape;242;p2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solidFill>
                  <a:srgbClr val="666666"/>
                </a:solidFill>
              </a:rPr>
              <a:t>‹#›</a:t>
            </a:fld>
            <a:endParaRPr>
              <a:solidFill>
                <a:srgbClr val="666666"/>
              </a:solidFill>
            </a:endParaRPr>
          </a:p>
        </p:txBody>
      </p:sp>
      <p:sp>
        <p:nvSpPr>
          <p:cNvPr id="243" name="Google Shape;243;p23"/>
          <p:cNvSpPr txBox="1"/>
          <p:nvPr/>
        </p:nvSpPr>
        <p:spPr>
          <a:xfrm>
            <a:off x="709975" y="978338"/>
            <a:ext cx="1387800" cy="138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600"/>
              <a:buFont typeface="Arial"/>
              <a:buNone/>
            </a:pPr>
            <a:r>
              <a:rPr lang="en-GB" sz="900">
                <a:latin typeface="Raleway"/>
                <a:ea typeface="Raleway"/>
                <a:cs typeface="Raleway"/>
                <a:sym typeface="Raleway"/>
              </a:rPr>
              <a:t>What is the CoE MPP?</a:t>
            </a:r>
            <a:endParaRPr b="0" i="0" sz="900" u="none" cap="none" strike="noStrike">
              <a:solidFill>
                <a:srgbClr val="000000"/>
              </a:solidFill>
              <a:latin typeface="Raleway"/>
              <a:ea typeface="Raleway"/>
              <a:cs typeface="Raleway"/>
              <a:sym typeface="Raleway"/>
            </a:endParaRPr>
          </a:p>
        </p:txBody>
      </p:sp>
      <p:sp>
        <p:nvSpPr>
          <p:cNvPr id="244" name="Google Shape;244;p23"/>
          <p:cNvSpPr txBox="1"/>
          <p:nvPr/>
        </p:nvSpPr>
        <p:spPr>
          <a:xfrm>
            <a:off x="1625363" y="3223350"/>
            <a:ext cx="2743200" cy="141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Raleway"/>
                <a:ea typeface="Raleway"/>
                <a:cs typeface="Raleway"/>
                <a:sym typeface="Raleway"/>
              </a:rPr>
              <a:t>Modifying contracts</a:t>
            </a:r>
            <a:endParaRPr b="1">
              <a:latin typeface="Raleway"/>
              <a:ea typeface="Raleway"/>
              <a:cs typeface="Raleway"/>
              <a:sym typeface="Raleway"/>
            </a:endParaRPr>
          </a:p>
          <a:p>
            <a:pPr indent="0" lvl="0" marL="0" rtl="0" algn="l">
              <a:spcBef>
                <a:spcPts val="0"/>
              </a:spcBef>
              <a:spcAft>
                <a:spcPts val="0"/>
              </a:spcAft>
              <a:buNone/>
            </a:pPr>
            <a:r>
              <a:rPr lang="en-GB">
                <a:latin typeface="Raleway"/>
                <a:ea typeface="Raleway"/>
                <a:cs typeface="Raleway"/>
                <a:sym typeface="Raleway"/>
              </a:rPr>
              <a:t>Each CO/KO will handle this differently, resulting in no consistency or scalability..</a:t>
            </a:r>
            <a:endParaRPr>
              <a:latin typeface="Raleway"/>
              <a:ea typeface="Raleway"/>
              <a:cs typeface="Raleway"/>
              <a:sym typeface="Raleway"/>
            </a:endParaRPr>
          </a:p>
        </p:txBody>
      </p:sp>
      <p:sp>
        <p:nvSpPr>
          <p:cNvPr id="245" name="Google Shape;245;p23"/>
          <p:cNvSpPr/>
          <p:nvPr/>
        </p:nvSpPr>
        <p:spPr>
          <a:xfrm>
            <a:off x="815525" y="1804118"/>
            <a:ext cx="611400" cy="611400"/>
          </a:xfrm>
          <a:prstGeom prst="ellipse">
            <a:avLst/>
          </a:prstGeom>
          <a:solidFill>
            <a:srgbClr val="6EB14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solidFill>
                <a:srgbClr val="FFFFFF"/>
              </a:solidFill>
              <a:latin typeface="Helvetica Neue"/>
              <a:ea typeface="Helvetica Neue"/>
              <a:cs typeface="Helvetica Neue"/>
              <a:sym typeface="Helvetica Neue"/>
            </a:endParaRPr>
          </a:p>
        </p:txBody>
      </p:sp>
      <p:sp>
        <p:nvSpPr>
          <p:cNvPr id="246" name="Google Shape;246;p23"/>
          <p:cNvSpPr/>
          <p:nvPr/>
        </p:nvSpPr>
        <p:spPr>
          <a:xfrm>
            <a:off x="4567000" y="3223343"/>
            <a:ext cx="611400" cy="611400"/>
          </a:xfrm>
          <a:prstGeom prst="ellipse">
            <a:avLst/>
          </a:prstGeom>
          <a:solidFill>
            <a:srgbClr val="6EB14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solidFill>
                <a:srgbClr val="FFFFFF"/>
              </a:solidFill>
              <a:latin typeface="Helvetica Neue"/>
              <a:ea typeface="Helvetica Neue"/>
              <a:cs typeface="Helvetica Neue"/>
              <a:sym typeface="Helvetica Neue"/>
            </a:endParaRPr>
          </a:p>
        </p:txBody>
      </p:sp>
      <p:sp>
        <p:nvSpPr>
          <p:cNvPr id="247" name="Google Shape;247;p23"/>
          <p:cNvSpPr/>
          <p:nvPr/>
        </p:nvSpPr>
        <p:spPr>
          <a:xfrm>
            <a:off x="4567000" y="1804118"/>
            <a:ext cx="611400" cy="611400"/>
          </a:xfrm>
          <a:prstGeom prst="ellipse">
            <a:avLst/>
          </a:prstGeom>
          <a:solidFill>
            <a:srgbClr val="6EB14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solidFill>
                <a:srgbClr val="FFFFFF"/>
              </a:solidFill>
              <a:latin typeface="Helvetica Neue"/>
              <a:ea typeface="Helvetica Neue"/>
              <a:cs typeface="Helvetica Neue"/>
              <a:sym typeface="Helvetica Neue"/>
            </a:endParaRPr>
          </a:p>
        </p:txBody>
      </p:sp>
      <p:sp>
        <p:nvSpPr>
          <p:cNvPr id="248" name="Google Shape;248;p23"/>
          <p:cNvSpPr/>
          <p:nvPr/>
        </p:nvSpPr>
        <p:spPr>
          <a:xfrm>
            <a:off x="815525" y="3223343"/>
            <a:ext cx="611400" cy="611400"/>
          </a:xfrm>
          <a:prstGeom prst="ellipse">
            <a:avLst/>
          </a:prstGeom>
          <a:solidFill>
            <a:srgbClr val="6EB14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solidFill>
                <a:srgbClr val="FFFFFF"/>
              </a:solidFill>
              <a:latin typeface="Helvetica Neue"/>
              <a:ea typeface="Helvetica Neue"/>
              <a:cs typeface="Helvetica Neue"/>
              <a:sym typeface="Helvetica Neue"/>
            </a:endParaRPr>
          </a:p>
        </p:txBody>
      </p:sp>
      <p:sp>
        <p:nvSpPr>
          <p:cNvPr id="249" name="Google Shape;249;p23"/>
          <p:cNvSpPr txBox="1"/>
          <p:nvPr/>
        </p:nvSpPr>
        <p:spPr>
          <a:xfrm>
            <a:off x="1613500" y="1804125"/>
            <a:ext cx="2743200" cy="141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Raleway"/>
                <a:ea typeface="Raleway"/>
                <a:cs typeface="Raleway"/>
                <a:sym typeface="Raleway"/>
              </a:rPr>
              <a:t>Issuing a new procurement</a:t>
            </a:r>
            <a:endParaRPr>
              <a:latin typeface="Raleway"/>
              <a:ea typeface="Raleway"/>
              <a:cs typeface="Raleway"/>
              <a:sym typeface="Raleway"/>
            </a:endParaRPr>
          </a:p>
          <a:p>
            <a:pPr indent="0" lvl="0" marL="0" rtl="0" algn="l">
              <a:spcBef>
                <a:spcPts val="0"/>
              </a:spcBef>
              <a:spcAft>
                <a:spcPts val="0"/>
              </a:spcAft>
              <a:buNone/>
            </a:pPr>
            <a:r>
              <a:rPr lang="en-GB">
                <a:latin typeface="Raleway"/>
                <a:ea typeface="Raleway"/>
                <a:cs typeface="Raleway"/>
                <a:sym typeface="Raleway"/>
              </a:rPr>
              <a:t>This is a process that can often take months, time our projects simply don’t have.</a:t>
            </a:r>
            <a:endParaRPr>
              <a:latin typeface="Raleway"/>
              <a:ea typeface="Raleway"/>
              <a:cs typeface="Raleway"/>
              <a:sym typeface="Raleway"/>
            </a:endParaRPr>
          </a:p>
        </p:txBody>
      </p:sp>
      <p:sp>
        <p:nvSpPr>
          <p:cNvPr id="250" name="Google Shape;250;p23"/>
          <p:cNvSpPr txBox="1"/>
          <p:nvPr/>
        </p:nvSpPr>
        <p:spPr>
          <a:xfrm>
            <a:off x="5296800" y="1804125"/>
            <a:ext cx="2743200" cy="141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Raleway"/>
                <a:ea typeface="Raleway"/>
                <a:cs typeface="Raleway"/>
                <a:sym typeface="Raleway"/>
              </a:rPr>
              <a:t>Internal staffing requests</a:t>
            </a:r>
            <a:endParaRPr b="1">
              <a:latin typeface="Raleway"/>
              <a:ea typeface="Raleway"/>
              <a:cs typeface="Raleway"/>
              <a:sym typeface="Raleway"/>
            </a:endParaRPr>
          </a:p>
          <a:p>
            <a:pPr indent="0" lvl="0" marL="0" rtl="0" algn="l">
              <a:spcBef>
                <a:spcPts val="0"/>
              </a:spcBef>
              <a:spcAft>
                <a:spcPts val="0"/>
              </a:spcAft>
              <a:buNone/>
            </a:pPr>
            <a:r>
              <a:rPr lang="en-GB">
                <a:latin typeface="Raleway"/>
                <a:ea typeface="Raleway"/>
                <a:cs typeface="Raleway"/>
                <a:sym typeface="Raleway"/>
              </a:rPr>
              <a:t>Finding</a:t>
            </a:r>
            <a:r>
              <a:rPr lang="en-GB">
                <a:latin typeface="Raleway"/>
                <a:ea typeface="Raleway"/>
                <a:cs typeface="Raleway"/>
                <a:sym typeface="Raleway"/>
              </a:rPr>
              <a:t> internal staff will be dependent on availability, not necessarily capability..</a:t>
            </a:r>
            <a:endParaRPr>
              <a:latin typeface="Raleway"/>
              <a:ea typeface="Raleway"/>
              <a:cs typeface="Raleway"/>
              <a:sym typeface="Raleway"/>
            </a:endParaRPr>
          </a:p>
        </p:txBody>
      </p:sp>
      <p:sp>
        <p:nvSpPr>
          <p:cNvPr id="251" name="Google Shape;251;p23"/>
          <p:cNvSpPr txBox="1"/>
          <p:nvPr/>
        </p:nvSpPr>
        <p:spPr>
          <a:xfrm>
            <a:off x="5296800" y="3223350"/>
            <a:ext cx="2743200" cy="141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Raleway"/>
                <a:ea typeface="Raleway"/>
                <a:cs typeface="Raleway"/>
                <a:sym typeface="Raleway"/>
              </a:rPr>
              <a:t>Working around the problem</a:t>
            </a:r>
            <a:endParaRPr>
              <a:latin typeface="Raleway"/>
              <a:ea typeface="Raleway"/>
              <a:cs typeface="Raleway"/>
              <a:sym typeface="Raleway"/>
            </a:endParaRPr>
          </a:p>
          <a:p>
            <a:pPr indent="0" lvl="0" marL="0" rtl="0" algn="l">
              <a:spcBef>
                <a:spcPts val="0"/>
              </a:spcBef>
              <a:spcAft>
                <a:spcPts val="0"/>
              </a:spcAft>
              <a:buNone/>
            </a:pPr>
            <a:r>
              <a:rPr lang="en-GB">
                <a:latin typeface="Raleway"/>
                <a:ea typeface="Raleway"/>
                <a:cs typeface="Raleway"/>
                <a:sym typeface="Raleway"/>
              </a:rPr>
              <a:t>Some teams simply drop features that they’d otherwise want or need.</a:t>
            </a:r>
            <a:endParaRPr>
              <a:latin typeface="Raleway"/>
              <a:ea typeface="Raleway"/>
              <a:cs typeface="Raleway"/>
              <a:sym typeface="Raleway"/>
            </a:endParaRPr>
          </a:p>
        </p:txBody>
      </p:sp>
      <p:pic>
        <p:nvPicPr>
          <p:cNvPr descr="thin-0001_compose_write_pencil_new.png" id="252" name="Google Shape;252;p23"/>
          <p:cNvPicPr preferRelativeResize="0"/>
          <p:nvPr/>
        </p:nvPicPr>
        <p:blipFill>
          <a:blip r:embed="rId5">
            <a:alphaModFix/>
          </a:blip>
          <a:stretch>
            <a:fillRect/>
          </a:stretch>
        </p:blipFill>
        <p:spPr>
          <a:xfrm>
            <a:off x="916475" y="3329525"/>
            <a:ext cx="409475" cy="409475"/>
          </a:xfrm>
          <a:prstGeom prst="rect">
            <a:avLst/>
          </a:prstGeom>
          <a:noFill/>
          <a:ln>
            <a:noFill/>
          </a:ln>
        </p:spPr>
      </p:pic>
      <p:pic>
        <p:nvPicPr>
          <p:cNvPr descr="thin-0719_group_users_circle.png" id="253" name="Google Shape;253;p23"/>
          <p:cNvPicPr preferRelativeResize="0"/>
          <p:nvPr/>
        </p:nvPicPr>
        <p:blipFill>
          <a:blip r:embed="rId6">
            <a:alphaModFix/>
          </a:blip>
          <a:stretch>
            <a:fillRect/>
          </a:stretch>
        </p:blipFill>
        <p:spPr>
          <a:xfrm>
            <a:off x="4617488" y="1854600"/>
            <a:ext cx="510425" cy="510425"/>
          </a:xfrm>
          <a:prstGeom prst="rect">
            <a:avLst/>
          </a:prstGeom>
          <a:noFill/>
          <a:ln>
            <a:noFill/>
          </a:ln>
        </p:spPr>
      </p:pic>
      <p:pic>
        <p:nvPicPr>
          <p:cNvPr descr="thin-0384_graph_columns_drop_statistics.png" id="254" name="Google Shape;254;p23"/>
          <p:cNvPicPr preferRelativeResize="0"/>
          <p:nvPr/>
        </p:nvPicPr>
        <p:blipFill>
          <a:blip r:embed="rId7">
            <a:alphaModFix/>
          </a:blip>
          <a:stretch>
            <a:fillRect/>
          </a:stretch>
        </p:blipFill>
        <p:spPr>
          <a:xfrm>
            <a:off x="4668000" y="3259899"/>
            <a:ext cx="459900" cy="443366"/>
          </a:xfrm>
          <a:prstGeom prst="rect">
            <a:avLst/>
          </a:prstGeom>
          <a:noFill/>
          <a:ln>
            <a:noFill/>
          </a:ln>
        </p:spPr>
      </p:pic>
      <p:pic>
        <p:nvPicPr>
          <p:cNvPr descr="thin-0070_paper_role.png" id="255" name="Google Shape;255;p23"/>
          <p:cNvPicPr preferRelativeResize="0"/>
          <p:nvPr/>
        </p:nvPicPr>
        <p:blipFill>
          <a:blip r:embed="rId8">
            <a:alphaModFix/>
          </a:blip>
          <a:stretch>
            <a:fillRect/>
          </a:stretch>
        </p:blipFill>
        <p:spPr>
          <a:xfrm>
            <a:off x="916487" y="1886813"/>
            <a:ext cx="409475" cy="4094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Google Shape;260;p24"/>
          <p:cNvSpPr/>
          <p:nvPr/>
        </p:nvSpPr>
        <p:spPr>
          <a:xfrm>
            <a:off x="786175" y="1188525"/>
            <a:ext cx="409200" cy="57300"/>
          </a:xfrm>
          <a:prstGeom prst="rect">
            <a:avLst/>
          </a:prstGeom>
          <a:solidFill>
            <a:srgbClr val="046B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24"/>
          <p:cNvSpPr/>
          <p:nvPr/>
        </p:nvSpPr>
        <p:spPr>
          <a:xfrm>
            <a:off x="1195375" y="1188525"/>
            <a:ext cx="409200" cy="57300"/>
          </a:xfrm>
          <a:prstGeom prst="rect">
            <a:avLst/>
          </a:prstGeom>
          <a:solidFill>
            <a:srgbClr val="6EB14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24"/>
          <p:cNvSpPr txBox="1"/>
          <p:nvPr/>
        </p:nvSpPr>
        <p:spPr>
          <a:xfrm>
            <a:off x="226550" y="78500"/>
            <a:ext cx="1387800" cy="321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600"/>
              <a:buFont typeface="Arial"/>
              <a:buNone/>
            </a:pPr>
            <a:r>
              <a:rPr b="0" i="0" lang="en-GB" sz="600" u="none" cap="none" strike="noStrike">
                <a:solidFill>
                  <a:srgbClr val="000000"/>
                </a:solidFill>
                <a:latin typeface="Raleway"/>
                <a:ea typeface="Raleway"/>
                <a:cs typeface="Raleway"/>
                <a:sym typeface="Raleway"/>
              </a:rPr>
              <a:t>GSA Centers of Excellence</a:t>
            </a:r>
            <a:endParaRPr b="1" i="0" sz="600" u="none" cap="none" strike="noStrike">
              <a:solidFill>
                <a:srgbClr val="000000"/>
              </a:solidFill>
              <a:latin typeface="Raleway"/>
              <a:ea typeface="Raleway"/>
              <a:cs typeface="Raleway"/>
              <a:sym typeface="Raleway"/>
            </a:endParaRPr>
          </a:p>
        </p:txBody>
      </p:sp>
      <p:sp>
        <p:nvSpPr>
          <p:cNvPr id="263" name="Google Shape;263;p24"/>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64" name="Google Shape;264;p24"/>
          <p:cNvPicPr preferRelativeResize="0"/>
          <p:nvPr/>
        </p:nvPicPr>
        <p:blipFill rotWithShape="1">
          <a:blip r:embed="rId3">
            <a:alphaModFix/>
          </a:blip>
          <a:srcRect b="0" l="0" r="0" t="0"/>
          <a:stretch/>
        </p:blipFill>
        <p:spPr>
          <a:xfrm>
            <a:off x="8644523" y="135150"/>
            <a:ext cx="264983" cy="265249"/>
          </a:xfrm>
          <a:prstGeom prst="rect">
            <a:avLst/>
          </a:prstGeom>
          <a:noFill/>
          <a:ln>
            <a:noFill/>
          </a:ln>
        </p:spPr>
      </p:pic>
      <p:pic>
        <p:nvPicPr>
          <p:cNvPr id="265" name="Google Shape;265;p24"/>
          <p:cNvPicPr preferRelativeResize="0"/>
          <p:nvPr/>
        </p:nvPicPr>
        <p:blipFill rotWithShape="1">
          <a:blip r:embed="rId4">
            <a:alphaModFix/>
          </a:blip>
          <a:srcRect b="0" l="0" r="0" t="0"/>
          <a:stretch/>
        </p:blipFill>
        <p:spPr>
          <a:xfrm>
            <a:off x="6907976" y="135150"/>
            <a:ext cx="1527375" cy="265250"/>
          </a:xfrm>
          <a:prstGeom prst="rect">
            <a:avLst/>
          </a:prstGeom>
          <a:noFill/>
          <a:ln>
            <a:noFill/>
          </a:ln>
        </p:spPr>
      </p:pic>
      <p:sp>
        <p:nvSpPr>
          <p:cNvPr id="266" name="Google Shape;266;p24"/>
          <p:cNvSpPr txBox="1"/>
          <p:nvPr/>
        </p:nvSpPr>
        <p:spPr>
          <a:xfrm>
            <a:off x="226550" y="78500"/>
            <a:ext cx="1387800" cy="321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600"/>
              <a:buFont typeface="Arial"/>
              <a:buNone/>
            </a:pPr>
            <a:r>
              <a:rPr b="0" i="0" lang="en-GB" sz="600" u="none" cap="none" strike="noStrike">
                <a:solidFill>
                  <a:srgbClr val="000000"/>
                </a:solidFill>
                <a:latin typeface="Raleway"/>
                <a:ea typeface="Raleway"/>
                <a:cs typeface="Raleway"/>
                <a:sym typeface="Raleway"/>
              </a:rPr>
              <a:t>Accelerating IT Modernization</a:t>
            </a:r>
            <a:endParaRPr b="0" i="0" sz="600" u="none" cap="none" strike="noStrike">
              <a:solidFill>
                <a:srgbClr val="000000"/>
              </a:solidFill>
              <a:latin typeface="Raleway"/>
              <a:ea typeface="Raleway"/>
              <a:cs typeface="Raleway"/>
              <a:sym typeface="Raleway"/>
            </a:endParaRPr>
          </a:p>
        </p:txBody>
      </p:sp>
      <p:sp>
        <p:nvSpPr>
          <p:cNvPr id="267" name="Google Shape;267;p24"/>
          <p:cNvSpPr txBox="1"/>
          <p:nvPr/>
        </p:nvSpPr>
        <p:spPr>
          <a:xfrm>
            <a:off x="730725" y="1166250"/>
            <a:ext cx="7704600" cy="625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600"/>
              <a:buFont typeface="Arial"/>
              <a:buNone/>
            </a:pPr>
            <a:r>
              <a:rPr b="1" lang="en-GB" sz="2600">
                <a:solidFill>
                  <a:srgbClr val="1C304A"/>
                </a:solidFill>
                <a:latin typeface="Raleway"/>
                <a:ea typeface="Raleway"/>
                <a:cs typeface="Raleway"/>
                <a:sym typeface="Raleway"/>
              </a:rPr>
              <a:t>All good ideas...</a:t>
            </a:r>
            <a:endParaRPr b="0" i="0" sz="2600" u="none" cap="none" strike="noStrike">
              <a:solidFill>
                <a:srgbClr val="1A1A1A"/>
              </a:solidFill>
              <a:latin typeface="Raleway"/>
              <a:ea typeface="Raleway"/>
              <a:cs typeface="Raleway"/>
              <a:sym typeface="Raleway"/>
            </a:endParaRPr>
          </a:p>
        </p:txBody>
      </p:sp>
      <p:sp>
        <p:nvSpPr>
          <p:cNvPr id="268" name="Google Shape;268;p24"/>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solidFill>
                  <a:srgbClr val="666666"/>
                </a:solidFill>
              </a:rPr>
              <a:t>‹#›</a:t>
            </a:fld>
            <a:endParaRPr>
              <a:solidFill>
                <a:srgbClr val="666666"/>
              </a:solidFill>
            </a:endParaRPr>
          </a:p>
        </p:txBody>
      </p:sp>
      <p:sp>
        <p:nvSpPr>
          <p:cNvPr id="269" name="Google Shape;269;p24"/>
          <p:cNvSpPr txBox="1"/>
          <p:nvPr/>
        </p:nvSpPr>
        <p:spPr>
          <a:xfrm>
            <a:off x="709975" y="978338"/>
            <a:ext cx="1387800" cy="138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600"/>
              <a:buFont typeface="Arial"/>
              <a:buNone/>
            </a:pPr>
            <a:r>
              <a:rPr lang="en-GB" sz="900">
                <a:latin typeface="Raleway"/>
                <a:ea typeface="Raleway"/>
                <a:cs typeface="Raleway"/>
                <a:sym typeface="Raleway"/>
              </a:rPr>
              <a:t>What is the CoE MPP?</a:t>
            </a:r>
            <a:endParaRPr b="0" i="0" sz="900" u="none" cap="none" strike="noStrike">
              <a:solidFill>
                <a:srgbClr val="000000"/>
              </a:solidFill>
              <a:latin typeface="Raleway"/>
              <a:ea typeface="Raleway"/>
              <a:cs typeface="Raleway"/>
              <a:sym typeface="Raleway"/>
            </a:endParaRPr>
          </a:p>
        </p:txBody>
      </p:sp>
      <p:sp>
        <p:nvSpPr>
          <p:cNvPr id="270" name="Google Shape;270;p24"/>
          <p:cNvSpPr txBox="1"/>
          <p:nvPr>
            <p:ph idx="4294967295" type="body"/>
          </p:nvPr>
        </p:nvSpPr>
        <p:spPr>
          <a:xfrm>
            <a:off x="730725" y="1881550"/>
            <a:ext cx="7704600" cy="23625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SzPts val="2000"/>
              <a:buFont typeface="Raleway"/>
              <a:buChar char="●"/>
            </a:pPr>
            <a:r>
              <a:rPr lang="en-GB" sz="2000">
                <a:solidFill>
                  <a:srgbClr val="000000"/>
                </a:solidFill>
                <a:latin typeface="Raleway"/>
                <a:ea typeface="Raleway"/>
                <a:cs typeface="Raleway"/>
                <a:sym typeface="Raleway"/>
              </a:rPr>
              <a:t>The </a:t>
            </a:r>
            <a:r>
              <a:rPr lang="en-GB" sz="2000" u="sng">
                <a:solidFill>
                  <a:schemeClr val="hlink"/>
                </a:solidFill>
                <a:latin typeface="Raleway"/>
                <a:ea typeface="Raleway"/>
                <a:cs typeface="Raleway"/>
                <a:sym typeface="Raleway"/>
                <a:hlinkClick r:id="rId5"/>
              </a:rPr>
              <a:t>18F Micro-purchase Marketplace</a:t>
            </a:r>
            <a:r>
              <a:rPr lang="en-GB" sz="2000">
                <a:solidFill>
                  <a:srgbClr val="000000"/>
                </a:solidFill>
                <a:latin typeface="Raleway"/>
                <a:ea typeface="Raleway"/>
                <a:cs typeface="Raleway"/>
                <a:sym typeface="Raleway"/>
              </a:rPr>
              <a:t> was successful in theory, but not a practical solution due to the micro-purchase threshold in place at the time.</a:t>
            </a:r>
            <a:endParaRPr sz="2000">
              <a:solidFill>
                <a:srgbClr val="000000"/>
              </a:solidFill>
              <a:latin typeface="Raleway"/>
              <a:ea typeface="Raleway"/>
              <a:cs typeface="Raleway"/>
              <a:sym typeface="Raleway"/>
            </a:endParaRPr>
          </a:p>
          <a:p>
            <a:pPr indent="-355600" lvl="0" marL="457200" rtl="0" algn="l">
              <a:lnSpc>
                <a:spcPct val="115000"/>
              </a:lnSpc>
              <a:spcBef>
                <a:spcPts val="0"/>
              </a:spcBef>
              <a:spcAft>
                <a:spcPts val="0"/>
              </a:spcAft>
              <a:buSzPts val="2000"/>
              <a:buFont typeface="Raleway"/>
              <a:buChar char="●"/>
            </a:pPr>
            <a:r>
              <a:rPr lang="en-GB" sz="2000" u="sng">
                <a:solidFill>
                  <a:schemeClr val="hlink"/>
                </a:solidFill>
                <a:latin typeface="Raleway"/>
                <a:ea typeface="Raleway"/>
                <a:cs typeface="Raleway"/>
                <a:sym typeface="Raleway"/>
                <a:hlinkClick r:id="rId6"/>
              </a:rPr>
              <a:t>cloud.gov</a:t>
            </a:r>
            <a:r>
              <a:rPr lang="en-GB" sz="2000">
                <a:solidFill>
                  <a:srgbClr val="000000"/>
                </a:solidFill>
                <a:latin typeface="Raleway"/>
                <a:ea typeface="Raleway"/>
                <a:cs typeface="Raleway"/>
                <a:sym typeface="Raleway"/>
              </a:rPr>
              <a:t> built on those ideas with their </a:t>
            </a:r>
            <a:r>
              <a:rPr lang="en-GB" sz="2000" u="sng">
                <a:solidFill>
                  <a:schemeClr val="hlink"/>
                </a:solidFill>
                <a:latin typeface="Raleway"/>
                <a:ea typeface="Raleway"/>
                <a:cs typeface="Raleway"/>
                <a:sym typeface="Raleway"/>
                <a:hlinkClick r:id="rId7"/>
              </a:rPr>
              <a:t>own version</a:t>
            </a:r>
            <a:r>
              <a:rPr lang="en-GB" sz="2000">
                <a:solidFill>
                  <a:srgbClr val="000000"/>
                </a:solidFill>
                <a:latin typeface="Raleway"/>
                <a:ea typeface="Raleway"/>
                <a:cs typeface="Raleway"/>
                <a:sym typeface="Raleway"/>
              </a:rPr>
              <a:t>.</a:t>
            </a:r>
            <a:endParaRPr sz="2000">
              <a:solidFill>
                <a:srgbClr val="000000"/>
              </a:solidFill>
              <a:latin typeface="Raleway"/>
              <a:ea typeface="Raleway"/>
              <a:cs typeface="Raleway"/>
              <a:sym typeface="Raleway"/>
            </a:endParaRPr>
          </a:p>
          <a:p>
            <a:pPr indent="-355600" lvl="0" marL="457200" rtl="0" algn="l">
              <a:lnSpc>
                <a:spcPct val="115000"/>
              </a:lnSpc>
              <a:spcBef>
                <a:spcPts val="0"/>
              </a:spcBef>
              <a:spcAft>
                <a:spcPts val="0"/>
              </a:spcAft>
              <a:buSzPts val="2000"/>
              <a:buFont typeface="Raleway"/>
              <a:buChar char="●"/>
            </a:pPr>
            <a:r>
              <a:rPr lang="en-GB" sz="2000">
                <a:solidFill>
                  <a:srgbClr val="000000"/>
                </a:solidFill>
                <a:latin typeface="Raleway"/>
                <a:ea typeface="Raleway"/>
                <a:cs typeface="Raleway"/>
                <a:sym typeface="Raleway"/>
              </a:rPr>
              <a:t>The Department of Veterans Affairs (VA) developed their </a:t>
            </a:r>
            <a:r>
              <a:rPr lang="en-GB" sz="2000" u="sng">
                <a:solidFill>
                  <a:schemeClr val="hlink"/>
                </a:solidFill>
                <a:latin typeface="Raleway"/>
                <a:ea typeface="Raleway"/>
                <a:cs typeface="Raleway"/>
                <a:sym typeface="Raleway"/>
                <a:hlinkClick r:id="rId8"/>
              </a:rPr>
              <a:t>own platform</a:t>
            </a:r>
            <a:r>
              <a:rPr lang="en-GB" sz="2000">
                <a:solidFill>
                  <a:srgbClr val="000000"/>
                </a:solidFill>
                <a:latin typeface="Raleway"/>
                <a:ea typeface="Raleway"/>
                <a:cs typeface="Raleway"/>
                <a:sym typeface="Raleway"/>
              </a:rPr>
              <a:t> as well.</a:t>
            </a:r>
            <a:endParaRPr sz="2000">
              <a:latin typeface="Raleway"/>
              <a:ea typeface="Raleway"/>
              <a:cs typeface="Raleway"/>
              <a:sym typeface="Raleway"/>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4" name="Shape 274"/>
        <p:cNvGrpSpPr/>
        <p:nvPr/>
      </p:nvGrpSpPr>
      <p:grpSpPr>
        <a:xfrm>
          <a:off x="0" y="0"/>
          <a:ext cx="0" cy="0"/>
          <a:chOff x="0" y="0"/>
          <a:chExt cx="0" cy="0"/>
        </a:xfrm>
      </p:grpSpPr>
      <p:sp>
        <p:nvSpPr>
          <p:cNvPr id="275" name="Google Shape;275;p25"/>
          <p:cNvSpPr/>
          <p:nvPr/>
        </p:nvSpPr>
        <p:spPr>
          <a:xfrm>
            <a:off x="786175" y="1188525"/>
            <a:ext cx="409200" cy="57300"/>
          </a:xfrm>
          <a:prstGeom prst="rect">
            <a:avLst/>
          </a:prstGeom>
          <a:solidFill>
            <a:srgbClr val="046B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25"/>
          <p:cNvSpPr/>
          <p:nvPr/>
        </p:nvSpPr>
        <p:spPr>
          <a:xfrm>
            <a:off x="1195375" y="1188525"/>
            <a:ext cx="409200" cy="57300"/>
          </a:xfrm>
          <a:prstGeom prst="rect">
            <a:avLst/>
          </a:prstGeom>
          <a:solidFill>
            <a:srgbClr val="6EB14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25"/>
          <p:cNvSpPr txBox="1"/>
          <p:nvPr/>
        </p:nvSpPr>
        <p:spPr>
          <a:xfrm>
            <a:off x="226550" y="78500"/>
            <a:ext cx="1387800" cy="321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600"/>
              <a:buFont typeface="Arial"/>
              <a:buNone/>
            </a:pPr>
            <a:r>
              <a:rPr b="0" i="0" lang="en-GB" sz="600" u="none" cap="none" strike="noStrike">
                <a:solidFill>
                  <a:srgbClr val="000000"/>
                </a:solidFill>
                <a:latin typeface="Raleway"/>
                <a:ea typeface="Raleway"/>
                <a:cs typeface="Raleway"/>
                <a:sym typeface="Raleway"/>
              </a:rPr>
              <a:t>GSA Centers of Excellence</a:t>
            </a:r>
            <a:endParaRPr b="1" i="0" sz="600" u="none" cap="none" strike="noStrike">
              <a:solidFill>
                <a:srgbClr val="000000"/>
              </a:solidFill>
              <a:latin typeface="Raleway"/>
              <a:ea typeface="Raleway"/>
              <a:cs typeface="Raleway"/>
              <a:sym typeface="Raleway"/>
            </a:endParaRPr>
          </a:p>
        </p:txBody>
      </p:sp>
      <p:sp>
        <p:nvSpPr>
          <p:cNvPr id="278" name="Google Shape;278;p25"/>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79" name="Google Shape;279;p25"/>
          <p:cNvPicPr preferRelativeResize="0"/>
          <p:nvPr/>
        </p:nvPicPr>
        <p:blipFill rotWithShape="1">
          <a:blip r:embed="rId3">
            <a:alphaModFix/>
          </a:blip>
          <a:srcRect b="0" l="0" r="0" t="0"/>
          <a:stretch/>
        </p:blipFill>
        <p:spPr>
          <a:xfrm>
            <a:off x="8644523" y="135150"/>
            <a:ext cx="264983" cy="265249"/>
          </a:xfrm>
          <a:prstGeom prst="rect">
            <a:avLst/>
          </a:prstGeom>
          <a:noFill/>
          <a:ln>
            <a:noFill/>
          </a:ln>
        </p:spPr>
      </p:pic>
      <p:pic>
        <p:nvPicPr>
          <p:cNvPr id="280" name="Google Shape;280;p25"/>
          <p:cNvPicPr preferRelativeResize="0"/>
          <p:nvPr/>
        </p:nvPicPr>
        <p:blipFill rotWithShape="1">
          <a:blip r:embed="rId4">
            <a:alphaModFix/>
          </a:blip>
          <a:srcRect b="0" l="0" r="0" t="0"/>
          <a:stretch/>
        </p:blipFill>
        <p:spPr>
          <a:xfrm>
            <a:off x="6907976" y="135150"/>
            <a:ext cx="1527375" cy="265250"/>
          </a:xfrm>
          <a:prstGeom prst="rect">
            <a:avLst/>
          </a:prstGeom>
          <a:noFill/>
          <a:ln>
            <a:noFill/>
          </a:ln>
        </p:spPr>
      </p:pic>
      <p:sp>
        <p:nvSpPr>
          <p:cNvPr id="281" name="Google Shape;281;p25"/>
          <p:cNvSpPr txBox="1"/>
          <p:nvPr/>
        </p:nvSpPr>
        <p:spPr>
          <a:xfrm>
            <a:off x="226550" y="78500"/>
            <a:ext cx="1387800" cy="321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600"/>
              <a:buFont typeface="Arial"/>
              <a:buNone/>
            </a:pPr>
            <a:r>
              <a:rPr b="0" i="0" lang="en-GB" sz="600" u="none" cap="none" strike="noStrike">
                <a:solidFill>
                  <a:srgbClr val="000000"/>
                </a:solidFill>
                <a:latin typeface="Raleway"/>
                <a:ea typeface="Raleway"/>
                <a:cs typeface="Raleway"/>
                <a:sym typeface="Raleway"/>
              </a:rPr>
              <a:t>Accelerating IT Modernization</a:t>
            </a:r>
            <a:endParaRPr b="0" i="0" sz="600" u="none" cap="none" strike="noStrike">
              <a:solidFill>
                <a:srgbClr val="000000"/>
              </a:solidFill>
              <a:latin typeface="Raleway"/>
              <a:ea typeface="Raleway"/>
              <a:cs typeface="Raleway"/>
              <a:sym typeface="Raleway"/>
            </a:endParaRPr>
          </a:p>
        </p:txBody>
      </p:sp>
      <p:sp>
        <p:nvSpPr>
          <p:cNvPr id="282" name="Google Shape;282;p25"/>
          <p:cNvSpPr txBox="1"/>
          <p:nvPr/>
        </p:nvSpPr>
        <p:spPr>
          <a:xfrm>
            <a:off x="730725" y="1166250"/>
            <a:ext cx="7704600" cy="62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2600"/>
              <a:buFont typeface="Arial"/>
              <a:buNone/>
            </a:pPr>
            <a:r>
              <a:rPr b="1" lang="en-GB" sz="2600">
                <a:solidFill>
                  <a:srgbClr val="1C304A"/>
                </a:solidFill>
                <a:latin typeface="Raleway"/>
                <a:ea typeface="Raleway"/>
                <a:cs typeface="Raleway"/>
                <a:sym typeface="Raleway"/>
              </a:rPr>
              <a:t>...</a:t>
            </a:r>
            <a:r>
              <a:rPr b="1" lang="en-GB" sz="2600">
                <a:solidFill>
                  <a:srgbClr val="1C304A"/>
                </a:solidFill>
                <a:latin typeface="Raleway"/>
                <a:ea typeface="Raleway"/>
                <a:cs typeface="Raleway"/>
                <a:sym typeface="Raleway"/>
              </a:rPr>
              <a:t>build on those before them.</a:t>
            </a:r>
            <a:endParaRPr b="0" i="0" sz="2600" u="none" cap="none" strike="noStrike">
              <a:solidFill>
                <a:srgbClr val="1A1A1A"/>
              </a:solidFill>
              <a:latin typeface="Raleway"/>
              <a:ea typeface="Raleway"/>
              <a:cs typeface="Raleway"/>
              <a:sym typeface="Raleway"/>
            </a:endParaRPr>
          </a:p>
        </p:txBody>
      </p:sp>
      <p:sp>
        <p:nvSpPr>
          <p:cNvPr id="283" name="Google Shape;283;p25"/>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solidFill>
                  <a:srgbClr val="666666"/>
                </a:solidFill>
              </a:rPr>
              <a:t>‹#›</a:t>
            </a:fld>
            <a:endParaRPr>
              <a:solidFill>
                <a:srgbClr val="666666"/>
              </a:solidFill>
            </a:endParaRPr>
          </a:p>
        </p:txBody>
      </p:sp>
      <p:sp>
        <p:nvSpPr>
          <p:cNvPr id="284" name="Google Shape;284;p25"/>
          <p:cNvSpPr txBox="1"/>
          <p:nvPr/>
        </p:nvSpPr>
        <p:spPr>
          <a:xfrm>
            <a:off x="709975" y="978338"/>
            <a:ext cx="1387800" cy="138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600"/>
              <a:buFont typeface="Arial"/>
              <a:buNone/>
            </a:pPr>
            <a:r>
              <a:rPr lang="en-GB" sz="900">
                <a:latin typeface="Raleway"/>
                <a:ea typeface="Raleway"/>
                <a:cs typeface="Raleway"/>
                <a:sym typeface="Raleway"/>
              </a:rPr>
              <a:t>What is the CoE MPP?</a:t>
            </a:r>
            <a:endParaRPr b="0" i="0" sz="900" u="none" cap="none" strike="noStrike">
              <a:solidFill>
                <a:srgbClr val="000000"/>
              </a:solidFill>
              <a:latin typeface="Raleway"/>
              <a:ea typeface="Raleway"/>
              <a:cs typeface="Raleway"/>
              <a:sym typeface="Raleway"/>
            </a:endParaRPr>
          </a:p>
        </p:txBody>
      </p:sp>
      <p:sp>
        <p:nvSpPr>
          <p:cNvPr id="285" name="Google Shape;285;p25"/>
          <p:cNvSpPr txBox="1"/>
          <p:nvPr>
            <p:ph idx="4294967295" type="body"/>
          </p:nvPr>
        </p:nvSpPr>
        <p:spPr>
          <a:xfrm>
            <a:off x="730725" y="1881550"/>
            <a:ext cx="7704600" cy="236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200">
                <a:solidFill>
                  <a:srgbClr val="000000"/>
                </a:solidFill>
                <a:latin typeface="Raleway"/>
                <a:ea typeface="Raleway"/>
                <a:cs typeface="Raleway"/>
                <a:sym typeface="Raleway"/>
              </a:rPr>
              <a:t>Through the development of the CoE MPP, </a:t>
            </a:r>
            <a:r>
              <a:rPr b="1" lang="en-GB" sz="2200">
                <a:solidFill>
                  <a:srgbClr val="000000"/>
                </a:solidFill>
                <a:latin typeface="Raleway"/>
                <a:ea typeface="Raleway"/>
                <a:cs typeface="Raleway"/>
                <a:sym typeface="Raleway"/>
              </a:rPr>
              <a:t>we’ve built on all of these efforts</a:t>
            </a:r>
            <a:r>
              <a:rPr lang="en-GB" sz="2200">
                <a:solidFill>
                  <a:srgbClr val="000000"/>
                </a:solidFill>
                <a:latin typeface="Raleway"/>
                <a:ea typeface="Raleway"/>
                <a:cs typeface="Raleway"/>
                <a:sym typeface="Raleway"/>
              </a:rPr>
              <a:t>, using the lessons learned from our experiences with agency and industry partners.</a:t>
            </a:r>
            <a:endParaRPr sz="2200">
              <a:latin typeface="Raleway"/>
              <a:ea typeface="Raleway"/>
              <a:cs typeface="Raleway"/>
              <a:sym typeface="Raleway"/>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1C304A"/>
        </a:solidFill>
      </p:bgPr>
    </p:bg>
    <p:spTree>
      <p:nvGrpSpPr>
        <p:cNvPr id="289" name="Shape 289"/>
        <p:cNvGrpSpPr/>
        <p:nvPr/>
      </p:nvGrpSpPr>
      <p:grpSpPr>
        <a:xfrm>
          <a:off x="0" y="0"/>
          <a:ext cx="0" cy="0"/>
          <a:chOff x="0" y="0"/>
          <a:chExt cx="0" cy="0"/>
        </a:xfrm>
      </p:grpSpPr>
      <p:sp>
        <p:nvSpPr>
          <p:cNvPr id="290" name="Google Shape;290;p26"/>
          <p:cNvSpPr txBox="1"/>
          <p:nvPr>
            <p:ph idx="4294967295" type="body"/>
          </p:nvPr>
        </p:nvSpPr>
        <p:spPr>
          <a:xfrm>
            <a:off x="729450" y="1749350"/>
            <a:ext cx="6847800" cy="2628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300"/>
              <a:buNone/>
            </a:pPr>
            <a:r>
              <a:rPr b="1" lang="en-GB" sz="4800">
                <a:solidFill>
                  <a:srgbClr val="6EB144"/>
                </a:solidFill>
              </a:rPr>
              <a:t>2</a:t>
            </a:r>
            <a:r>
              <a:rPr b="1" lang="en-GB" sz="4800">
                <a:solidFill>
                  <a:srgbClr val="6EB144"/>
                </a:solidFill>
              </a:rPr>
              <a:t>.</a:t>
            </a:r>
            <a:r>
              <a:rPr lang="en-GB" sz="4800">
                <a:solidFill>
                  <a:schemeClr val="lt1"/>
                </a:solidFill>
              </a:rPr>
              <a:t> The prototype</a:t>
            </a:r>
            <a:endParaRPr sz="4800">
              <a:solidFill>
                <a:srgbClr val="FFFFFF"/>
              </a:solidFill>
            </a:endParaRPr>
          </a:p>
        </p:txBody>
      </p:sp>
      <p:sp>
        <p:nvSpPr>
          <p:cNvPr id="291" name="Google Shape;291;p26"/>
          <p:cNvSpPr txBox="1"/>
          <p:nvPr>
            <p:ph type="title"/>
          </p:nvPr>
        </p:nvSpPr>
        <p:spPr>
          <a:xfrm>
            <a:off x="729450" y="1322450"/>
            <a:ext cx="7010100" cy="350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GB" sz="1200"/>
              <a:t>How does the CoE MPP work?</a:t>
            </a:r>
            <a:endParaRPr sz="1200"/>
          </a:p>
        </p:txBody>
      </p:sp>
      <p:sp>
        <p:nvSpPr>
          <p:cNvPr id="292" name="Google Shape;292;p26"/>
          <p:cNvSpPr/>
          <p:nvPr/>
        </p:nvSpPr>
        <p:spPr>
          <a:xfrm>
            <a:off x="786175" y="1188525"/>
            <a:ext cx="409200" cy="57300"/>
          </a:xfrm>
          <a:prstGeom prst="rect">
            <a:avLst/>
          </a:prstGeom>
          <a:solidFill>
            <a:srgbClr val="046B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p26"/>
          <p:cNvSpPr/>
          <p:nvPr/>
        </p:nvSpPr>
        <p:spPr>
          <a:xfrm>
            <a:off x="1195375" y="1188525"/>
            <a:ext cx="409200" cy="57300"/>
          </a:xfrm>
          <a:prstGeom prst="rect">
            <a:avLst/>
          </a:prstGeom>
          <a:solidFill>
            <a:srgbClr val="6EB14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26"/>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95" name="Google Shape;295;p26"/>
          <p:cNvPicPr preferRelativeResize="0"/>
          <p:nvPr/>
        </p:nvPicPr>
        <p:blipFill rotWithShape="1">
          <a:blip r:embed="rId3">
            <a:alphaModFix/>
          </a:blip>
          <a:srcRect b="0" l="0" r="0" t="0"/>
          <a:stretch/>
        </p:blipFill>
        <p:spPr>
          <a:xfrm>
            <a:off x="8644523" y="135150"/>
            <a:ext cx="264983" cy="265249"/>
          </a:xfrm>
          <a:prstGeom prst="rect">
            <a:avLst/>
          </a:prstGeom>
          <a:noFill/>
          <a:ln>
            <a:noFill/>
          </a:ln>
        </p:spPr>
      </p:pic>
      <p:pic>
        <p:nvPicPr>
          <p:cNvPr id="296" name="Google Shape;296;p26"/>
          <p:cNvPicPr preferRelativeResize="0"/>
          <p:nvPr/>
        </p:nvPicPr>
        <p:blipFill rotWithShape="1">
          <a:blip r:embed="rId4">
            <a:alphaModFix/>
          </a:blip>
          <a:srcRect b="0" l="0" r="0" t="0"/>
          <a:stretch/>
        </p:blipFill>
        <p:spPr>
          <a:xfrm>
            <a:off x="6907976" y="135150"/>
            <a:ext cx="1527375" cy="265250"/>
          </a:xfrm>
          <a:prstGeom prst="rect">
            <a:avLst/>
          </a:prstGeom>
          <a:noFill/>
          <a:ln>
            <a:noFill/>
          </a:ln>
        </p:spPr>
      </p:pic>
      <p:sp>
        <p:nvSpPr>
          <p:cNvPr id="297" name="Google Shape;297;p26"/>
          <p:cNvSpPr txBox="1"/>
          <p:nvPr/>
        </p:nvSpPr>
        <p:spPr>
          <a:xfrm>
            <a:off x="226550" y="78500"/>
            <a:ext cx="1387800" cy="321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600"/>
              <a:buFont typeface="Arial"/>
              <a:buNone/>
            </a:pPr>
            <a:r>
              <a:rPr b="0" i="0" lang="en-GB" sz="600" u="none" cap="none" strike="noStrike">
                <a:solidFill>
                  <a:srgbClr val="000000"/>
                </a:solidFill>
                <a:latin typeface="Raleway"/>
                <a:ea typeface="Raleway"/>
                <a:cs typeface="Raleway"/>
                <a:sym typeface="Raleway"/>
              </a:rPr>
              <a:t>Accelerating IT Modernization</a:t>
            </a:r>
            <a:endParaRPr b="0" i="0" sz="600" u="none" cap="none" strike="noStrike">
              <a:solidFill>
                <a:srgbClr val="000000"/>
              </a:solidFill>
              <a:latin typeface="Raleway"/>
              <a:ea typeface="Raleway"/>
              <a:cs typeface="Raleway"/>
              <a:sym typeface="Raleway"/>
            </a:endParaRPr>
          </a:p>
        </p:txBody>
      </p:sp>
      <p:sp>
        <p:nvSpPr>
          <p:cNvPr id="298" name="Google Shape;298;p26"/>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GB"/>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