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75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276704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 b="1">
                <a:latin typeface="Helvetica"/>
                <a:ea typeface="Helvetica"/>
                <a:cs typeface="Helvetica"/>
                <a:sym typeface="Helvetica"/>
              </a:rPr>
              <a:t>GSA Hackathon </a:t>
            </a:r>
          </a:p>
          <a:p>
            <a:pPr lvl="0">
              <a:defRPr sz="1800"/>
            </a:pPr>
            <a:r>
              <a:rPr sz="6200" b="1">
                <a:latin typeface="Helvetica"/>
                <a:ea typeface="Helvetica"/>
                <a:cs typeface="Helvetica"/>
                <a:sym typeface="Helvetica"/>
              </a:rPr>
              <a:t>Data Center Mashup Tool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Presented by Octo Consulting Group</a:t>
            </a:r>
          </a:p>
          <a:p>
            <a:pPr lvl="0">
              <a:defRPr sz="1800"/>
            </a:pPr>
            <a:r>
              <a:rPr sz="4400"/>
              <a:t>10/16/2015</a:t>
            </a:r>
          </a:p>
        </p:txBody>
      </p:sp>
      <p:pic>
        <p:nvPicPr>
          <p:cNvPr id="3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5223" y="1084075"/>
            <a:ext cx="3788775" cy="556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02" y="3617690"/>
            <a:ext cx="24053305" cy="2010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2367" y="6184900"/>
            <a:ext cx="2548044" cy="560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The Team</a:t>
            </a:r>
          </a:p>
        </p:txBody>
      </p:sp>
      <p:sp>
        <p:nvSpPr>
          <p:cNvPr id="40" name="Shape 40"/>
          <p:cNvSpPr/>
          <p:nvPr/>
        </p:nvSpPr>
        <p:spPr>
          <a:xfrm>
            <a:off x="9987724" y="3930649"/>
            <a:ext cx="4408552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 dirty="0"/>
              <a:t>Tarandeep Dhupar</a:t>
            </a:r>
          </a:p>
          <a:p>
            <a:pPr lvl="0">
              <a:defRPr sz="1800"/>
            </a:pPr>
            <a:r>
              <a:rPr sz="3900" b="1" u="sng" dirty="0">
                <a:latin typeface="Helvetica"/>
                <a:ea typeface="Helvetica"/>
                <a:cs typeface="Helvetica"/>
                <a:sym typeface="Helvetica"/>
              </a:rPr>
              <a:t>Technical Lead/</a:t>
            </a:r>
          </a:p>
          <a:p>
            <a:pPr lvl="0">
              <a:defRPr sz="1800"/>
            </a:pPr>
            <a:r>
              <a:rPr sz="3900" b="1" u="sng">
                <a:latin typeface="Helvetica"/>
                <a:ea typeface="Helvetica"/>
                <a:cs typeface="Helvetica"/>
                <a:sym typeface="Helvetica"/>
              </a:rPr>
              <a:t>Data </a:t>
            </a:r>
            <a:r>
              <a:rPr lang="en-US" sz="3900" b="1" u="sng" smtClean="0">
                <a:latin typeface="Helvetica"/>
                <a:ea typeface="Helvetica"/>
                <a:cs typeface="Helvetica"/>
                <a:sym typeface="Helvetica"/>
              </a:rPr>
              <a:t>Analyst</a:t>
            </a:r>
            <a:endParaRPr sz="3900" b="1" u="sng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731589" y="5816600"/>
            <a:ext cx="4580097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 b="1" u="sng">
                <a:latin typeface="Helvetica"/>
                <a:ea typeface="Helvetica"/>
                <a:cs typeface="Helvetica"/>
                <a:sym typeface="Helvetica"/>
              </a:rPr>
              <a:t>UI/Front End Development</a:t>
            </a:r>
          </a:p>
          <a:p>
            <a:pPr lvl="0">
              <a:defRPr sz="1800"/>
            </a:pPr>
            <a:r>
              <a:rPr sz="3300"/>
              <a:t>Dave Reed</a:t>
            </a:r>
          </a:p>
          <a:p>
            <a:pPr lvl="0">
              <a:defRPr sz="1800"/>
            </a:pPr>
            <a:r>
              <a:rPr sz="3300"/>
              <a:t>Scott Stanton</a:t>
            </a:r>
          </a:p>
        </p:txBody>
      </p:sp>
      <p:sp>
        <p:nvSpPr>
          <p:cNvPr id="42" name="Shape 42"/>
          <p:cNvSpPr/>
          <p:nvPr/>
        </p:nvSpPr>
        <p:spPr>
          <a:xfrm>
            <a:off x="14649073" y="5791199"/>
            <a:ext cx="496923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400" b="1" u="sng">
                <a:latin typeface="Helvetica"/>
                <a:ea typeface="Helvetica"/>
                <a:cs typeface="Helvetica"/>
                <a:sym typeface="Helvetica"/>
              </a:rPr>
              <a:t>UX Design</a:t>
            </a:r>
          </a:p>
          <a:p>
            <a:pPr lvl="0">
              <a:defRPr sz="1800"/>
            </a:pPr>
            <a:r>
              <a:rPr sz="3400"/>
              <a:t>Nitin Emmanuel</a:t>
            </a:r>
          </a:p>
          <a:p>
            <a:pPr lvl="0">
              <a:defRPr sz="1800"/>
            </a:pPr>
            <a:r>
              <a:rPr sz="3400"/>
              <a:t>Raymond Lattanzio</a:t>
            </a:r>
          </a:p>
          <a:p>
            <a:pPr lvl="0">
              <a:defRPr sz="1800"/>
            </a:pPr>
            <a:r>
              <a:rPr sz="3400"/>
              <a:t>Jagannath Chakravarty</a:t>
            </a:r>
          </a:p>
        </p:txBody>
      </p:sp>
      <p:sp>
        <p:nvSpPr>
          <p:cNvPr id="43" name="Shape 43"/>
          <p:cNvSpPr/>
          <p:nvPr/>
        </p:nvSpPr>
        <p:spPr>
          <a:xfrm>
            <a:off x="9901951" y="8051800"/>
            <a:ext cx="458009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 b="1" u="sng">
                <a:latin typeface="Helvetica"/>
                <a:ea typeface="Helvetica"/>
                <a:cs typeface="Helvetica"/>
                <a:sym typeface="Helvetica"/>
              </a:rPr>
              <a:t>Services Development</a:t>
            </a:r>
          </a:p>
          <a:p>
            <a:pPr lvl="0">
              <a:defRPr sz="1800"/>
            </a:pPr>
            <a:r>
              <a:rPr sz="3300"/>
              <a:t>Sreedhar Bogarrapu</a:t>
            </a:r>
          </a:p>
          <a:p>
            <a:pPr lvl="0">
              <a:defRPr sz="1800"/>
            </a:pPr>
            <a:r>
              <a:rPr sz="3300"/>
              <a:t>Mehul Soni</a:t>
            </a:r>
          </a:p>
        </p:txBody>
      </p:sp>
      <p:sp>
        <p:nvSpPr>
          <p:cNvPr id="44" name="Shape 44"/>
          <p:cNvSpPr/>
          <p:nvPr/>
        </p:nvSpPr>
        <p:spPr>
          <a:xfrm>
            <a:off x="14444166" y="4736008"/>
            <a:ext cx="1821062" cy="922934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V="1">
            <a:off x="8338641" y="4952900"/>
            <a:ext cx="1821062" cy="890787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737004" y="8037313"/>
            <a:ext cx="1444824" cy="862113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7" name="Shape 47"/>
          <p:cNvSpPr/>
          <p:nvPr/>
        </p:nvSpPr>
        <p:spPr>
          <a:xfrm flipV="1">
            <a:off x="14106227" y="8107858"/>
            <a:ext cx="1870771" cy="721024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12240716" y="5693072"/>
            <a:ext cx="7839" cy="213995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9600207" y="6746180"/>
            <a:ext cx="5928123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pic>
        <p:nvPicPr>
          <p:cNvPr id="5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Problem Vision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236" dirty="0"/>
              <a:t>: GSA IT, GSA Management, Data Center Staff Offices and OMB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WHO</a:t>
            </a:r>
            <a:r>
              <a:rPr sz="2236" dirty="0"/>
              <a:t>: wants to maintain a data center inventory, analyze it and generate reports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THE</a:t>
            </a:r>
            <a:r>
              <a:rPr sz="2236" dirty="0"/>
              <a:t>: Data Center </a:t>
            </a:r>
            <a:r>
              <a:rPr lang="en-US" sz="2236" dirty="0" smtClean="0"/>
              <a:t>Dashboard</a:t>
            </a:r>
            <a:endParaRPr sz="2236" dirty="0"/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IS A</a:t>
            </a:r>
            <a:r>
              <a:rPr sz="2236" dirty="0"/>
              <a:t>: Data Center Inventory Portal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THAT</a:t>
            </a:r>
            <a:r>
              <a:rPr sz="2236" dirty="0"/>
              <a:t>: Consolidates the ability to maintain, analyze and reports data center inventory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UNLIKE</a:t>
            </a:r>
            <a:r>
              <a:rPr sz="2236" dirty="0"/>
              <a:t>: the current disparate inventory data collection process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OUR SOLUTION</a:t>
            </a:r>
            <a:r>
              <a:rPr sz="2236" dirty="0"/>
              <a:t>:  is the next generation method to collect and report on data center inventory data</a:t>
            </a:r>
          </a:p>
          <a:p>
            <a:pPr marL="273050" lvl="0" indent="-273050" defTabSz="354965">
              <a:spcBef>
                <a:spcPts val="2500"/>
              </a:spcBef>
              <a:defRPr sz="1800"/>
            </a:pPr>
            <a:r>
              <a:rPr sz="2236" b="1" u="sng" dirty="0">
                <a:latin typeface="Helvetica"/>
                <a:ea typeface="Helvetica"/>
                <a:cs typeface="Helvetica"/>
                <a:sym typeface="Helvetica"/>
              </a:rPr>
              <a:t>SUCCESS CRITERIA</a:t>
            </a:r>
            <a:r>
              <a:rPr sz="2236" dirty="0"/>
              <a:t>: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Create a centralized inventory and portal where all staff offices can input their data and updates inventory in real time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Creating relational tables where data can be queries, re-arranged and viewed for analysis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Put controls in place that ensures data accuracy and integrity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Ability to compute quarterly data center costs by comparing inventories to the last quarter and applying cost savings and avoidance metrics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Maintain an audit trail for each quarter</a:t>
            </a:r>
          </a:p>
          <a:p>
            <a:pPr marL="546100" lvl="1" indent="-273050" defTabSz="354965">
              <a:spcBef>
                <a:spcPts val="2500"/>
              </a:spcBef>
              <a:defRPr sz="1800"/>
            </a:pPr>
            <a:r>
              <a:rPr sz="2236" dirty="0"/>
              <a:t>Ability to be tailored to reflect government agency realities and changing OMB guidance.</a:t>
            </a:r>
          </a:p>
        </p:txBody>
      </p:sp>
      <p:pic>
        <p:nvPicPr>
          <p:cNvPr id="5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How did we do it?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Kanban style Just In Time Development (Not Started, In Progress, Completed)</a:t>
            </a:r>
          </a:p>
          <a:p>
            <a:pPr lvl="0">
              <a:defRPr sz="1800"/>
            </a:pPr>
            <a:r>
              <a:rPr sz="5200"/>
              <a:t>Responsive Design/Mobile First</a:t>
            </a:r>
          </a:p>
          <a:p>
            <a:pPr lvl="0">
              <a:defRPr sz="1800"/>
            </a:pPr>
            <a:r>
              <a:rPr sz="5200"/>
              <a:t>Micro-Services based Architecture</a:t>
            </a:r>
          </a:p>
          <a:p>
            <a:pPr lvl="0">
              <a:defRPr sz="1800"/>
            </a:pPr>
            <a:r>
              <a:rPr sz="5200"/>
              <a:t>Persona, Scenario and Flow Development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What did we use?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5200"/>
              <a:t>: AngularJS, Bootstrap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Services</a:t>
            </a:r>
            <a:r>
              <a:rPr sz="5200"/>
              <a:t>: Loop Back, NodeJS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Database</a:t>
            </a:r>
            <a:r>
              <a:rPr sz="5200"/>
              <a:t>: MySQL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Reporting</a:t>
            </a:r>
            <a:r>
              <a:rPr sz="5200"/>
              <a:t>: BIRT </a:t>
            </a:r>
          </a:p>
          <a:p>
            <a:pPr lvl="0">
              <a:defRPr sz="1800"/>
            </a:pPr>
            <a:r>
              <a:rPr sz="5200" b="1" u="sng">
                <a:latin typeface="Helvetica"/>
                <a:ea typeface="Helvetica"/>
                <a:cs typeface="Helvetica"/>
                <a:sym typeface="Helvetica"/>
              </a:rPr>
              <a:t>UX</a:t>
            </a:r>
            <a:r>
              <a:rPr sz="5200"/>
              <a:t>: BootStrap (Wireframes), Sublime Text, “Paper” Prototyping</a:t>
            </a:r>
          </a:p>
        </p:txBody>
      </p:sp>
      <p:pic>
        <p:nvPicPr>
          <p:cNvPr id="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Why did we do it?</a:t>
            </a:r>
          </a:p>
        </p:txBody>
      </p:sp>
      <p:pic>
        <p:nvPicPr>
          <p:cNvPr id="6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894" y="2698227"/>
            <a:ext cx="16068212" cy="10300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689100" y="5016500"/>
            <a:ext cx="21005800" cy="2286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SHOW TIME!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4800" y="501650"/>
            <a:ext cx="22860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Light</vt:lpstr>
      <vt:lpstr>Helvetica Neue</vt:lpstr>
      <vt:lpstr>White</vt:lpstr>
      <vt:lpstr>GSA Hackathon  Data Center Mashup Tool</vt:lpstr>
      <vt:lpstr>The Team</vt:lpstr>
      <vt:lpstr>Problem Vision</vt:lpstr>
      <vt:lpstr>How did we do it?</vt:lpstr>
      <vt:lpstr>What did we use?</vt:lpstr>
      <vt:lpstr>Why did we do it?</vt:lpstr>
      <vt:lpstr>SHOW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Hackathon  Data Center Mashup Tool</dc:title>
  <cp:lastModifiedBy>Tarandeep Dhupar</cp:lastModifiedBy>
  <cp:revision>3</cp:revision>
  <dcterms:modified xsi:type="dcterms:W3CDTF">2015-10-16T20:10:01Z</dcterms:modified>
</cp:coreProperties>
</file>