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Castle - ID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6808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486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GSA Digital Service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Joseph Castle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3/23/16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550" y="536472"/>
            <a:ext cx="2082900" cy="12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281325"/>
            <a:ext cx="2808000" cy="49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GSA DS?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780000"/>
            <a:ext cx="2808000" cy="41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 Digital Service began with Healthcare.gov fix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OMB determined that agencies needed to bring in industry professionals to collaborate with government employees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FY16 Pass Back required all agencies to stand up a digital service team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“Digital services improve when agencies acquire and utilize digital service experts with modern digital product design, software engineering, and product management skills.”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GSA Digital Service team built into GSA IT in FY16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487" y="231487"/>
            <a:ext cx="43529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537" y="1048600"/>
            <a:ext cx="439102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8625" y="1679862"/>
            <a:ext cx="43434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2150" y="2218375"/>
            <a:ext cx="43243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52350" y="-1"/>
            <a:ext cx="1191600" cy="7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Delivery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0000"/>
                </a:solidFill>
              </a:rPr>
              <a:t>Goal 1: Be the uber GSA IT solution design and development team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Onboard and integrate top industry and government talent for modern solution development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Utilize industry modern design and development tools; support cloud strategy implementation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0000"/>
                </a:solidFill>
              </a:rPr>
              <a:t>Goal 2: Utilize Agile methodologies and practices in accordance with the Agile Manifesto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Identify projects and institutionalize new project management methodologies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Work closely with Solutions Engineering and GSA IT teams broadly to implement new solutions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0000"/>
                </a:solidFill>
              </a:rPr>
              <a:t>Goal 3: Continuously enhance skills, research new products, and share experiences of new technological tools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Act as the “early adopters” for new technologies that GSA IT may consider implementing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Experiment with SW, HW, and cloud solutions to determine security and policy feasibility for GSA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0000"/>
                </a:solidFill>
              </a:rPr>
              <a:t>Goal 4: Promote an open-first and collaborative strategy for all solutions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Develop and execute GSA IT strategies (e.g., Open Data, API, Open Gov, Open Source); support OMB initiatives (e.g., IT Solutions Challenge, Collaborative Work Groups)</a:t>
            </a: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Engage data/API consumers through open.gsa.gov and public events (e.g., Hackathons, Design Challenges)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350" y="-1"/>
            <a:ext cx="1191600" cy="7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Organizational Structure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896450" y="1933488"/>
            <a:ext cx="1638300" cy="86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Digital Service Division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997550" y="3127174"/>
            <a:ext cx="1638300" cy="740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Project 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Agile PM/Design/Dev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080375" y="3127048"/>
            <a:ext cx="1638300" cy="740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Project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Agile PM/Design/Dev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Shape 85"/>
          <p:cNvCxnSpPr>
            <a:stCxn id="82" idx="2"/>
            <a:endCxn id="84" idx="0"/>
          </p:cNvCxnSpPr>
          <p:nvPr/>
        </p:nvCxnSpPr>
        <p:spPr>
          <a:xfrm rot="5400000">
            <a:off x="3142250" y="1553838"/>
            <a:ext cx="330600" cy="28161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Shape 86"/>
          <p:cNvCxnSpPr>
            <a:stCxn id="82" idx="2"/>
            <a:endCxn id="83" idx="0"/>
          </p:cNvCxnSpPr>
          <p:nvPr/>
        </p:nvCxnSpPr>
        <p:spPr>
          <a:xfrm rot="-5400000" flipH="1">
            <a:off x="5100800" y="2411388"/>
            <a:ext cx="330600" cy="1101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/>
          <p:nvPr/>
        </p:nvSpPr>
        <p:spPr>
          <a:xfrm>
            <a:off x="3035300" y="3127048"/>
            <a:ext cx="1638300" cy="74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Project 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Agile PM/Design/Dev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882525" y="3127048"/>
            <a:ext cx="1638300" cy="74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Project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Agile PM/Design/Dev</a:t>
            </a:r>
          </a:p>
        </p:txBody>
      </p:sp>
      <p:cxnSp>
        <p:nvCxnSpPr>
          <p:cNvPr id="89" name="Shape 89"/>
          <p:cNvCxnSpPr>
            <a:stCxn id="82" idx="2"/>
            <a:endCxn id="87" idx="0"/>
          </p:cNvCxnSpPr>
          <p:nvPr/>
        </p:nvCxnSpPr>
        <p:spPr>
          <a:xfrm rot="5400000">
            <a:off x="4119650" y="2531238"/>
            <a:ext cx="330600" cy="8613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>
            <a:stCxn id="91" idx="0"/>
          </p:cNvCxnSpPr>
          <p:nvPr/>
        </p:nvCxnSpPr>
        <p:spPr>
          <a:xfrm rot="-5400000">
            <a:off x="1766061" y="3984208"/>
            <a:ext cx="259500" cy="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/>
          <p:nvPr/>
        </p:nvSpPr>
        <p:spPr>
          <a:xfrm>
            <a:off x="1073061" y="4117558"/>
            <a:ext cx="1638300" cy="71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Contractors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350" y="-1"/>
            <a:ext cx="1191600" cy="7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1676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94" name="Shape 94"/>
          <p:cNvSpPr txBox="1"/>
          <p:nvPr/>
        </p:nvSpPr>
        <p:spPr>
          <a:xfrm>
            <a:off x="3035311" y="4117558"/>
            <a:ext cx="1638300" cy="71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Contractors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997561" y="4144083"/>
            <a:ext cx="1638300" cy="71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Contractors</a:t>
            </a:r>
          </a:p>
        </p:txBody>
      </p:sp>
      <p:cxnSp>
        <p:nvCxnSpPr>
          <p:cNvPr id="96" name="Shape 96"/>
          <p:cNvCxnSpPr/>
          <p:nvPr/>
        </p:nvCxnSpPr>
        <p:spPr>
          <a:xfrm rot="-5400000">
            <a:off x="3724711" y="3993458"/>
            <a:ext cx="259500" cy="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97"/>
          <p:cNvCxnSpPr/>
          <p:nvPr/>
        </p:nvCxnSpPr>
        <p:spPr>
          <a:xfrm rot="-5400000">
            <a:off x="5774561" y="4010433"/>
            <a:ext cx="259500" cy="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 txBox="1"/>
          <p:nvPr/>
        </p:nvSpPr>
        <p:spPr>
          <a:xfrm>
            <a:off x="6849311" y="4143783"/>
            <a:ext cx="1638300" cy="71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Contractors</a:t>
            </a:r>
          </a:p>
        </p:txBody>
      </p:sp>
      <p:cxnSp>
        <p:nvCxnSpPr>
          <p:cNvPr id="99" name="Shape 99"/>
          <p:cNvCxnSpPr/>
          <p:nvPr/>
        </p:nvCxnSpPr>
        <p:spPr>
          <a:xfrm rot="-5400000">
            <a:off x="7571936" y="4010433"/>
            <a:ext cx="259500" cy="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00"/>
          <p:cNvCxnSpPr>
            <a:endCxn id="88" idx="0"/>
          </p:cNvCxnSpPr>
          <p:nvPr/>
        </p:nvCxnSpPr>
        <p:spPr>
          <a:xfrm>
            <a:off x="5820675" y="2967448"/>
            <a:ext cx="1881000" cy="1596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Shape 101"/>
          <p:cNvSpPr txBox="1"/>
          <p:nvPr/>
        </p:nvSpPr>
        <p:spPr>
          <a:xfrm>
            <a:off x="5942025" y="1933488"/>
            <a:ext cx="1638300" cy="86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Solutions Strategy Division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97550" y="853551"/>
            <a:ext cx="1638300" cy="86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Chief Technology Officer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397000" y="853551"/>
            <a:ext cx="1638300" cy="86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/>
              <a:t>Chief Information Officer</a:t>
            </a:r>
          </a:p>
        </p:txBody>
      </p:sp>
      <p:cxnSp>
        <p:nvCxnSpPr>
          <p:cNvPr id="104" name="Shape 104"/>
          <p:cNvCxnSpPr>
            <a:stCxn id="102" idx="2"/>
            <a:endCxn id="82" idx="0"/>
          </p:cNvCxnSpPr>
          <p:nvPr/>
        </p:nvCxnSpPr>
        <p:spPr>
          <a:xfrm rot="5400000">
            <a:off x="5157750" y="1274601"/>
            <a:ext cx="216900" cy="1101000"/>
          </a:xfrm>
          <a:prstGeom prst="bentConnector3">
            <a:avLst>
              <a:gd name="adj1" fmla="val 49986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05"/>
          <p:cNvCxnSpPr>
            <a:stCxn id="101" idx="0"/>
            <a:endCxn id="102" idx="2"/>
          </p:cNvCxnSpPr>
          <p:nvPr/>
        </p:nvCxnSpPr>
        <p:spPr>
          <a:xfrm rot="5400000" flipH="1">
            <a:off x="6180525" y="1352838"/>
            <a:ext cx="216900" cy="944400"/>
          </a:xfrm>
          <a:prstGeom prst="bentConnector3">
            <a:avLst>
              <a:gd name="adj1" fmla="val 49986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06"/>
          <p:cNvCxnSpPr>
            <a:stCxn id="102" idx="1"/>
            <a:endCxn id="103" idx="3"/>
          </p:cNvCxnSpPr>
          <p:nvPr/>
        </p:nvCxnSpPr>
        <p:spPr>
          <a:xfrm flipH="1">
            <a:off x="3035250" y="1285101"/>
            <a:ext cx="19623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On-screen Show (16:9)</PresentationFormat>
  <Paragraphs>58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simple-light-2</vt:lpstr>
      <vt:lpstr>GSA Digital Service</vt:lpstr>
      <vt:lpstr>Why GSA DS?</vt:lpstr>
      <vt:lpstr>Goals for Delivery</vt:lpstr>
      <vt:lpstr>Organizational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 Digital Service</dc:title>
  <cp:lastModifiedBy>Joseph Castle</cp:lastModifiedBy>
  <cp:revision>1</cp:revision>
  <dcterms:modified xsi:type="dcterms:W3CDTF">2016-06-23T19:54:57Z</dcterms:modified>
</cp:coreProperties>
</file>