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4"/>
  </p:sldMasterIdLst>
  <p:notesMasterIdLst>
    <p:notesMasterId r:id="rId19"/>
  </p:notesMasterIdLst>
  <p:handoutMasterIdLst>
    <p:handoutMasterId r:id="rId20"/>
  </p:handoutMasterIdLst>
  <p:sldIdLst>
    <p:sldId id="368" r:id="rId5"/>
    <p:sldId id="350" r:id="rId6"/>
    <p:sldId id="259" r:id="rId7"/>
    <p:sldId id="380" r:id="rId8"/>
    <p:sldId id="399" r:id="rId9"/>
    <p:sldId id="401" r:id="rId10"/>
    <p:sldId id="400" r:id="rId11"/>
    <p:sldId id="402" r:id="rId12"/>
    <p:sldId id="403" r:id="rId13"/>
    <p:sldId id="404" r:id="rId14"/>
    <p:sldId id="293" r:id="rId15"/>
    <p:sldId id="405" r:id="rId16"/>
    <p:sldId id="384" r:id="rId17"/>
    <p:sldId id="375" r:id="rId18"/>
  </p:sldIdLst>
  <p:sldSz cx="12192000" cy="6858000"/>
  <p:notesSz cx="6881813" cy="9296400"/>
  <p:defaultTextStyle>
    <a:defPPr>
      <a:defRPr lang="en-US"/>
    </a:defPPr>
    <a:lvl1pPr marL="0" algn="l" defTabSz="622864" rtl="0" eaLnBrk="1" latinLnBrk="0" hangingPunct="1">
      <a:defRPr sz="2452" kern="1200">
        <a:solidFill>
          <a:schemeClr val="tx1"/>
        </a:solidFill>
        <a:latin typeface="+mn-lt"/>
        <a:ea typeface="+mn-ea"/>
        <a:cs typeface="+mn-cs"/>
      </a:defRPr>
    </a:lvl1pPr>
    <a:lvl2pPr marL="622864" algn="l" defTabSz="622864" rtl="0" eaLnBrk="1" latinLnBrk="0" hangingPunct="1">
      <a:defRPr sz="2452" kern="1200">
        <a:solidFill>
          <a:schemeClr val="tx1"/>
        </a:solidFill>
        <a:latin typeface="+mn-lt"/>
        <a:ea typeface="+mn-ea"/>
        <a:cs typeface="+mn-cs"/>
      </a:defRPr>
    </a:lvl2pPr>
    <a:lvl3pPr marL="1245726" algn="l" defTabSz="622864" rtl="0" eaLnBrk="1" latinLnBrk="0" hangingPunct="1">
      <a:defRPr sz="2452" kern="1200">
        <a:solidFill>
          <a:schemeClr val="tx1"/>
        </a:solidFill>
        <a:latin typeface="+mn-lt"/>
        <a:ea typeface="+mn-ea"/>
        <a:cs typeface="+mn-cs"/>
      </a:defRPr>
    </a:lvl3pPr>
    <a:lvl4pPr marL="1868591" algn="l" defTabSz="622864" rtl="0" eaLnBrk="1" latinLnBrk="0" hangingPunct="1">
      <a:defRPr sz="2452" kern="1200">
        <a:solidFill>
          <a:schemeClr val="tx1"/>
        </a:solidFill>
        <a:latin typeface="+mn-lt"/>
        <a:ea typeface="+mn-ea"/>
        <a:cs typeface="+mn-cs"/>
      </a:defRPr>
    </a:lvl4pPr>
    <a:lvl5pPr marL="2491455" algn="l" defTabSz="622864" rtl="0" eaLnBrk="1" latinLnBrk="0" hangingPunct="1">
      <a:defRPr sz="2452" kern="1200">
        <a:solidFill>
          <a:schemeClr val="tx1"/>
        </a:solidFill>
        <a:latin typeface="+mn-lt"/>
        <a:ea typeface="+mn-ea"/>
        <a:cs typeface="+mn-cs"/>
      </a:defRPr>
    </a:lvl5pPr>
    <a:lvl6pPr marL="3114319" algn="l" defTabSz="622864" rtl="0" eaLnBrk="1" latinLnBrk="0" hangingPunct="1">
      <a:defRPr sz="2452" kern="1200">
        <a:solidFill>
          <a:schemeClr val="tx1"/>
        </a:solidFill>
        <a:latin typeface="+mn-lt"/>
        <a:ea typeface="+mn-ea"/>
        <a:cs typeface="+mn-cs"/>
      </a:defRPr>
    </a:lvl6pPr>
    <a:lvl7pPr marL="3737181" algn="l" defTabSz="622864" rtl="0" eaLnBrk="1" latinLnBrk="0" hangingPunct="1">
      <a:defRPr sz="2452" kern="1200">
        <a:solidFill>
          <a:schemeClr val="tx1"/>
        </a:solidFill>
        <a:latin typeface="+mn-lt"/>
        <a:ea typeface="+mn-ea"/>
        <a:cs typeface="+mn-cs"/>
      </a:defRPr>
    </a:lvl7pPr>
    <a:lvl8pPr marL="4360047" algn="l" defTabSz="622864" rtl="0" eaLnBrk="1" latinLnBrk="0" hangingPunct="1">
      <a:defRPr sz="2452" kern="1200">
        <a:solidFill>
          <a:schemeClr val="tx1"/>
        </a:solidFill>
        <a:latin typeface="+mn-lt"/>
        <a:ea typeface="+mn-ea"/>
        <a:cs typeface="+mn-cs"/>
      </a:defRPr>
    </a:lvl8pPr>
    <a:lvl9pPr marL="4982910" algn="l" defTabSz="622864" rtl="0" eaLnBrk="1" latinLnBrk="0" hangingPunct="1">
      <a:defRPr sz="2452"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3DEB5D-64DB-4136-A50E-89828E79108F}">
          <p14:sldIdLst>
            <p14:sldId id="368"/>
            <p14:sldId id="350"/>
            <p14:sldId id="259"/>
            <p14:sldId id="380"/>
            <p14:sldId id="399"/>
            <p14:sldId id="401"/>
            <p14:sldId id="400"/>
            <p14:sldId id="402"/>
            <p14:sldId id="403"/>
            <p14:sldId id="404"/>
            <p14:sldId id="293"/>
            <p14:sldId id="405"/>
            <p14:sldId id="384"/>
            <p14:sldId id="375"/>
          </p14:sldIdLst>
        </p14:section>
        <p14:section name="Untitled Section" id="{3DC4173C-F988-4B7B-8038-F52C0AFC8B9B}">
          <p14:sldIdLst/>
        </p14:section>
      </p14:sectionLst>
    </p:ext>
    <p:ext uri="{EFAFB233-063F-42B5-8137-9DF3F51BA10A}">
      <p15:sldGuideLst xmlns:p15="http://schemas.microsoft.com/office/powerpoint/2012/main">
        <p15:guide id="1" orient="horz" pos="2676" userDrawn="1">
          <p15:clr>
            <a:srgbClr val="A4A3A4"/>
          </p15:clr>
        </p15:guide>
        <p15:guide id="2" pos="7177" userDrawn="1">
          <p15:clr>
            <a:srgbClr val="A4A3A4"/>
          </p15:clr>
        </p15:guide>
        <p15:guide id="3" orient="horz" pos="27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na, Jimena (Contractor)" initials="LJ(" lastIdx="9" clrIdx="0">
    <p:extLst>
      <p:ext uri="{19B8F6BF-5375-455C-9EA6-DF929625EA0E}">
        <p15:presenceInfo xmlns:p15="http://schemas.microsoft.com/office/powerpoint/2012/main" userId="S-1-5-21-1454471165-117609710-725345543-426029" providerId="AD"/>
      </p:ext>
    </p:extLst>
  </p:cmAuthor>
  <p:cmAuthor id="2" name="Levesque, Malissa" initials="LM" lastIdx="3" clrIdx="1">
    <p:extLst>
      <p:ext uri="{19B8F6BF-5375-455C-9EA6-DF929625EA0E}">
        <p15:presenceInfo xmlns:p15="http://schemas.microsoft.com/office/powerpoint/2012/main" userId="S-1-5-21-1454471165-117609710-725345543-396065" providerId="AD"/>
      </p:ext>
    </p:extLst>
  </p:cmAuthor>
  <p:cmAuthor id="3" name="Rudolph, Trevor" initials="RT" lastIdx="2" clrIdx="2">
    <p:extLst>
      <p:ext uri="{19B8F6BF-5375-455C-9EA6-DF929625EA0E}">
        <p15:presenceInfo xmlns:p15="http://schemas.microsoft.com/office/powerpoint/2012/main" userId="S-1-5-21-1454471165-117609710-725345543-3959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FFF"/>
    <a:srgbClr val="0059B3"/>
    <a:srgbClr val="0277BD"/>
    <a:srgbClr val="0072C6"/>
    <a:srgbClr val="2388DB"/>
    <a:srgbClr val="3A87F1"/>
    <a:srgbClr val="3A85ED"/>
    <a:srgbClr val="0040A7"/>
    <a:srgbClr val="003B97"/>
    <a:srgbClr val="003894"/>
  </p:clrMru>
  <p:extLst>
    <p:ext uri="{E76CE94A-603C-4142-B9EB-6D1370010A27}">
      <p14:discardImageEditData xmlns:p14="http://schemas.microsoft.com/office/powerpoint/2010/main" val="1"/>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2610" autoAdjust="0"/>
  </p:normalViewPr>
  <p:slideViewPr>
    <p:cSldViewPr snapToObjects="1" showGuides="1">
      <p:cViewPr varScale="1">
        <p:scale>
          <a:sx n="80" d="100"/>
          <a:sy n="80" d="100"/>
        </p:scale>
        <p:origin x="936" y="62"/>
      </p:cViewPr>
      <p:guideLst>
        <p:guide orient="horz" pos="2676"/>
        <p:guide pos="7177"/>
        <p:guide orient="horz" pos="278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Objects="1">
      <p:cViewPr varScale="1">
        <p:scale>
          <a:sx n="86" d="100"/>
          <a:sy n="86" d="100"/>
        </p:scale>
        <p:origin x="3006" y="96"/>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44" tIns="46222" rIns="92444" bIns="46222" rtlCol="0"/>
          <a:lstStyle>
            <a:lvl1pPr algn="l">
              <a:defRPr sz="1200"/>
            </a:lvl1pPr>
          </a:lstStyle>
          <a:p>
            <a:endParaRPr lang="en-US" dirty="0">
              <a:latin typeface="Calibri" panose="020F0502020204030204" pitchFamily="34" charset="0"/>
            </a:endParaRPr>
          </a:p>
        </p:txBody>
      </p:sp>
      <p:sp>
        <p:nvSpPr>
          <p:cNvPr id="3" name="Date Placeholder 2"/>
          <p:cNvSpPr>
            <a:spLocks noGrp="1"/>
          </p:cNvSpPr>
          <p:nvPr>
            <p:ph type="dt" sz="quarter" idx="1"/>
          </p:nvPr>
        </p:nvSpPr>
        <p:spPr>
          <a:xfrm>
            <a:off x="3898103" y="0"/>
            <a:ext cx="2982119" cy="464820"/>
          </a:xfrm>
          <a:prstGeom prst="rect">
            <a:avLst/>
          </a:prstGeom>
        </p:spPr>
        <p:txBody>
          <a:bodyPr vert="horz" lIns="92444" tIns="46222" rIns="92444" bIns="46222" rtlCol="0"/>
          <a:lstStyle>
            <a:lvl1pPr algn="r">
              <a:defRPr sz="1200"/>
            </a:lvl1pPr>
          </a:lstStyle>
          <a:p>
            <a:fld id="{6D06DBF2-1652-7748-8995-EC566AE0AEF5}" type="datetimeFigureOut">
              <a:rPr lang="en-US" smtClean="0">
                <a:latin typeface="Calibri" panose="020F0502020204030204" pitchFamily="34" charset="0"/>
              </a:rPr>
              <a:t>6/21/2018</a:t>
            </a:fld>
            <a:endParaRPr lang="en-US" dirty="0">
              <a:latin typeface="Calibri" panose="020F0502020204030204" pitchFamily="34"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2444" tIns="46222" rIns="92444" bIns="46222" rtlCol="0" anchor="b"/>
          <a:lstStyle>
            <a:lvl1pPr algn="l">
              <a:defRPr sz="1200"/>
            </a:lvl1pPr>
          </a:lstStyle>
          <a:p>
            <a:endParaRPr lang="en-US" dirty="0">
              <a:latin typeface="Calibri" panose="020F0502020204030204" pitchFamily="34"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2444" tIns="46222" rIns="92444" bIns="46222" rtlCol="0" anchor="b"/>
          <a:lstStyle>
            <a:lvl1pPr algn="r">
              <a:defRPr sz="1200"/>
            </a:lvl1pPr>
          </a:lstStyle>
          <a:p>
            <a:fld id="{29FF4A9B-3285-024A-9A32-7934C9A978BF}" type="slidenum">
              <a:rPr lang="en-US" smtClean="0">
                <a:latin typeface="Calibri" panose="020F0502020204030204" pitchFamily="34" charset="0"/>
              </a:rPr>
              <a:t>‹#›</a:t>
            </a:fld>
            <a:endParaRPr lang="en-US" dirty="0">
              <a:latin typeface="Calibri" panose="020F0502020204030204" pitchFamily="34" charset="0"/>
            </a:endParaRPr>
          </a:p>
        </p:txBody>
      </p:sp>
    </p:spTree>
    <p:extLst>
      <p:ext uri="{BB962C8B-B14F-4D97-AF65-F5344CB8AC3E}">
        <p14:creationId xmlns:p14="http://schemas.microsoft.com/office/powerpoint/2010/main" val="33827811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44" tIns="46222" rIns="92444" bIns="46222" rtlCol="0"/>
          <a:lstStyle>
            <a:lvl1pPr algn="l">
              <a:defRPr sz="1200">
                <a:latin typeface="Calibri" panose="020F0502020204030204" pitchFamily="34" charset="0"/>
              </a:defRPr>
            </a:lvl1pPr>
          </a:lstStyle>
          <a:p>
            <a:endParaRPr lang="en-US" dirty="0"/>
          </a:p>
        </p:txBody>
      </p:sp>
      <p:sp>
        <p:nvSpPr>
          <p:cNvPr id="3" name="Date Placeholder 2"/>
          <p:cNvSpPr>
            <a:spLocks noGrp="1"/>
          </p:cNvSpPr>
          <p:nvPr>
            <p:ph type="dt" idx="1"/>
          </p:nvPr>
        </p:nvSpPr>
        <p:spPr>
          <a:xfrm>
            <a:off x="3898103" y="0"/>
            <a:ext cx="2982119" cy="464820"/>
          </a:xfrm>
          <a:prstGeom prst="rect">
            <a:avLst/>
          </a:prstGeom>
        </p:spPr>
        <p:txBody>
          <a:bodyPr vert="horz" lIns="92444" tIns="46222" rIns="92444" bIns="46222" rtlCol="0"/>
          <a:lstStyle>
            <a:lvl1pPr algn="r">
              <a:defRPr sz="1200">
                <a:latin typeface="Calibri" panose="020F0502020204030204" pitchFamily="34" charset="0"/>
              </a:defRPr>
            </a:lvl1pPr>
          </a:lstStyle>
          <a:p>
            <a:fld id="{059E6AA8-E0B0-A349-A3F1-595B46454CFB}" type="datetimeFigureOut">
              <a:rPr lang="en-US" smtClean="0"/>
              <a:pPr/>
              <a:t>6/21/2018</a:t>
            </a:fld>
            <a:endParaRPr lang="en-US" dirty="0"/>
          </a:p>
        </p:txBody>
      </p:sp>
      <p:sp>
        <p:nvSpPr>
          <p:cNvPr id="4" name="Slide Image Placeholder 3"/>
          <p:cNvSpPr>
            <a:spLocks noGrp="1" noRot="1" noChangeAspect="1"/>
          </p:cNvSpPr>
          <p:nvPr>
            <p:ph type="sldImg" idx="2"/>
          </p:nvPr>
        </p:nvSpPr>
        <p:spPr>
          <a:xfrm>
            <a:off x="341313" y="696913"/>
            <a:ext cx="6199187" cy="3486150"/>
          </a:xfrm>
          <a:prstGeom prst="rect">
            <a:avLst/>
          </a:prstGeom>
          <a:noFill/>
          <a:ln w="12700">
            <a:solidFill>
              <a:prstClr val="black"/>
            </a:solidFill>
          </a:ln>
        </p:spPr>
        <p:txBody>
          <a:bodyPr vert="horz" lIns="92444" tIns="46222" rIns="92444" bIns="46222" rtlCol="0" anchor="ctr"/>
          <a:lstStyle/>
          <a:p>
            <a:endParaRPr lang="en-US"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4" tIns="46222" rIns="92444" bIns="4622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2444" tIns="46222" rIns="92444" bIns="46222" rtlCol="0" anchor="b"/>
          <a:lstStyle>
            <a:lvl1pPr algn="l">
              <a:defRPr sz="1200">
                <a:latin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2444" tIns="46222" rIns="92444" bIns="46222" rtlCol="0" anchor="b"/>
          <a:lstStyle>
            <a:lvl1pPr algn="r">
              <a:defRPr sz="1200">
                <a:latin typeface="Calibri" panose="020F0502020204030204" pitchFamily="34" charset="0"/>
              </a:defRPr>
            </a:lvl1pPr>
          </a:lstStyle>
          <a:p>
            <a:fld id="{43D24A9B-251C-BE47-8D76-0C5736256963}" type="slidenum">
              <a:rPr lang="en-US" smtClean="0"/>
              <a:pPr/>
              <a:t>‹#›</a:t>
            </a:fld>
            <a:endParaRPr lang="en-US" dirty="0"/>
          </a:p>
        </p:txBody>
      </p:sp>
    </p:spTree>
    <p:extLst>
      <p:ext uri="{BB962C8B-B14F-4D97-AF65-F5344CB8AC3E}">
        <p14:creationId xmlns:p14="http://schemas.microsoft.com/office/powerpoint/2010/main" val="260976719"/>
      </p:ext>
    </p:extLst>
  </p:cSld>
  <p:clrMap bg1="lt1" tx1="dk1" bg2="lt2" tx2="dk2" accent1="accent1" accent2="accent2" accent3="accent3" accent4="accent4" accent5="accent5" accent6="accent6" hlink="hlink" folHlink="folHlink"/>
  <p:hf hdr="0" ftr="0" dt="0"/>
  <p:notesStyle>
    <a:lvl1pPr marL="0" algn="l" defTabSz="622864" rtl="0" eaLnBrk="1" latinLnBrk="0" hangingPunct="1">
      <a:defRPr sz="1635" kern="1200">
        <a:solidFill>
          <a:schemeClr val="tx1"/>
        </a:solidFill>
        <a:latin typeface="Calibri" panose="020F0502020204030204" pitchFamily="34" charset="0"/>
        <a:ea typeface="+mn-ea"/>
        <a:cs typeface="+mn-cs"/>
      </a:defRPr>
    </a:lvl1pPr>
    <a:lvl2pPr marL="622864" algn="l" defTabSz="622864" rtl="0" eaLnBrk="1" latinLnBrk="0" hangingPunct="1">
      <a:defRPr sz="1635" kern="1200">
        <a:solidFill>
          <a:schemeClr val="tx1"/>
        </a:solidFill>
        <a:latin typeface="Calibri" panose="020F0502020204030204" pitchFamily="34" charset="0"/>
        <a:ea typeface="+mn-ea"/>
        <a:cs typeface="+mn-cs"/>
      </a:defRPr>
    </a:lvl2pPr>
    <a:lvl3pPr marL="1245726" algn="l" defTabSz="622864" rtl="0" eaLnBrk="1" latinLnBrk="0" hangingPunct="1">
      <a:defRPr sz="1635" kern="1200">
        <a:solidFill>
          <a:schemeClr val="tx1"/>
        </a:solidFill>
        <a:latin typeface="Calibri" panose="020F0502020204030204" pitchFamily="34" charset="0"/>
        <a:ea typeface="+mn-ea"/>
        <a:cs typeface="+mn-cs"/>
      </a:defRPr>
    </a:lvl3pPr>
    <a:lvl4pPr marL="1868591" algn="l" defTabSz="622864" rtl="0" eaLnBrk="1" latinLnBrk="0" hangingPunct="1">
      <a:defRPr sz="1635" kern="1200">
        <a:solidFill>
          <a:schemeClr val="tx1"/>
        </a:solidFill>
        <a:latin typeface="Calibri" panose="020F0502020204030204" pitchFamily="34" charset="0"/>
        <a:ea typeface="+mn-ea"/>
        <a:cs typeface="+mn-cs"/>
      </a:defRPr>
    </a:lvl4pPr>
    <a:lvl5pPr marL="2491455" algn="l" defTabSz="622864" rtl="0" eaLnBrk="1" latinLnBrk="0" hangingPunct="1">
      <a:defRPr sz="1635" kern="1200">
        <a:solidFill>
          <a:schemeClr val="tx1"/>
        </a:solidFill>
        <a:latin typeface="Calibri" panose="020F0502020204030204" pitchFamily="34" charset="0"/>
        <a:ea typeface="+mn-ea"/>
        <a:cs typeface="+mn-cs"/>
      </a:defRPr>
    </a:lvl5pPr>
    <a:lvl6pPr marL="3114319" algn="l" defTabSz="622864" rtl="0" eaLnBrk="1" latinLnBrk="0" hangingPunct="1">
      <a:defRPr sz="1635" kern="1200">
        <a:solidFill>
          <a:schemeClr val="tx1"/>
        </a:solidFill>
        <a:latin typeface="+mn-lt"/>
        <a:ea typeface="+mn-ea"/>
        <a:cs typeface="+mn-cs"/>
      </a:defRPr>
    </a:lvl6pPr>
    <a:lvl7pPr marL="3737181" algn="l" defTabSz="622864" rtl="0" eaLnBrk="1" latinLnBrk="0" hangingPunct="1">
      <a:defRPr sz="1635" kern="1200">
        <a:solidFill>
          <a:schemeClr val="tx1"/>
        </a:solidFill>
        <a:latin typeface="+mn-lt"/>
        <a:ea typeface="+mn-ea"/>
        <a:cs typeface="+mn-cs"/>
      </a:defRPr>
    </a:lvl7pPr>
    <a:lvl8pPr marL="4360047" algn="l" defTabSz="622864" rtl="0" eaLnBrk="1" latinLnBrk="0" hangingPunct="1">
      <a:defRPr sz="1635" kern="1200">
        <a:solidFill>
          <a:schemeClr val="tx1"/>
        </a:solidFill>
        <a:latin typeface="+mn-lt"/>
        <a:ea typeface="+mn-ea"/>
        <a:cs typeface="+mn-cs"/>
      </a:defRPr>
    </a:lvl8pPr>
    <a:lvl9pPr marL="4982910" algn="l" defTabSz="622864" rtl="0" eaLnBrk="1" latinLnBrk="0" hangingPunct="1">
      <a:defRPr sz="16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1313" y="696913"/>
            <a:ext cx="6199187"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24A9B-251C-BE47-8D76-0C5736256963}" type="slidenum">
              <a:rPr lang="en-US" smtClean="0"/>
              <a:t>2</a:t>
            </a:fld>
            <a:endParaRPr lang="en-US" dirty="0"/>
          </a:p>
        </p:txBody>
      </p:sp>
    </p:spTree>
    <p:extLst>
      <p:ext uri="{BB962C8B-B14F-4D97-AF65-F5344CB8AC3E}">
        <p14:creationId xmlns:p14="http://schemas.microsoft.com/office/powerpoint/2010/main" val="35180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5" name="Shape 6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96711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1313" y="696913"/>
            <a:ext cx="6199187"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24A9B-251C-BE47-8D76-0C5736256963}" type="slidenum">
              <a:rPr lang="en-US" smtClean="0"/>
              <a:t>3</a:t>
            </a:fld>
            <a:endParaRPr lang="en-US" dirty="0"/>
          </a:p>
        </p:txBody>
      </p:sp>
    </p:spTree>
    <p:extLst>
      <p:ext uri="{BB962C8B-B14F-4D97-AF65-F5344CB8AC3E}">
        <p14:creationId xmlns:p14="http://schemas.microsoft.com/office/powerpoint/2010/main" val="310569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9664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1313" y="696913"/>
            <a:ext cx="6199187"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24A9B-251C-BE47-8D76-0C5736256963}" type="slidenum">
              <a:rPr lang="en-US" smtClean="0"/>
              <a:t>5</a:t>
            </a:fld>
            <a:endParaRPr lang="en-US" dirty="0"/>
          </a:p>
        </p:txBody>
      </p:sp>
    </p:spTree>
    <p:extLst>
      <p:ext uri="{BB962C8B-B14F-4D97-AF65-F5344CB8AC3E}">
        <p14:creationId xmlns:p14="http://schemas.microsoft.com/office/powerpoint/2010/main" val="2676469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1313" y="696913"/>
            <a:ext cx="6199187"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24A9B-251C-BE47-8D76-0C5736256963}" type="slidenum">
              <a:rPr lang="en-US" smtClean="0"/>
              <a:t>6</a:t>
            </a:fld>
            <a:endParaRPr lang="en-US" dirty="0"/>
          </a:p>
        </p:txBody>
      </p:sp>
    </p:spTree>
    <p:extLst>
      <p:ext uri="{BB962C8B-B14F-4D97-AF65-F5344CB8AC3E}">
        <p14:creationId xmlns:p14="http://schemas.microsoft.com/office/powerpoint/2010/main" val="1504153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1313" y="696913"/>
            <a:ext cx="6199187"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24A9B-251C-BE47-8D76-0C5736256963}" type="slidenum">
              <a:rPr lang="en-US" smtClean="0"/>
              <a:t>7</a:t>
            </a:fld>
            <a:endParaRPr lang="en-US" dirty="0"/>
          </a:p>
        </p:txBody>
      </p:sp>
    </p:spTree>
    <p:extLst>
      <p:ext uri="{BB962C8B-B14F-4D97-AF65-F5344CB8AC3E}">
        <p14:creationId xmlns:p14="http://schemas.microsoft.com/office/powerpoint/2010/main" val="285122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1313" y="696913"/>
            <a:ext cx="6199187"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24A9B-251C-BE47-8D76-0C5736256963}" type="slidenum">
              <a:rPr lang="en-US" smtClean="0"/>
              <a:t>8</a:t>
            </a:fld>
            <a:endParaRPr lang="en-US" dirty="0"/>
          </a:p>
        </p:txBody>
      </p:sp>
    </p:spTree>
    <p:extLst>
      <p:ext uri="{BB962C8B-B14F-4D97-AF65-F5344CB8AC3E}">
        <p14:creationId xmlns:p14="http://schemas.microsoft.com/office/powerpoint/2010/main" val="302239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1313" y="696913"/>
            <a:ext cx="6199187"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24A9B-251C-BE47-8D76-0C5736256963}" type="slidenum">
              <a:rPr lang="en-US" smtClean="0"/>
              <a:t>9</a:t>
            </a:fld>
            <a:endParaRPr lang="en-US" dirty="0"/>
          </a:p>
        </p:txBody>
      </p:sp>
    </p:spTree>
    <p:extLst>
      <p:ext uri="{BB962C8B-B14F-4D97-AF65-F5344CB8AC3E}">
        <p14:creationId xmlns:p14="http://schemas.microsoft.com/office/powerpoint/2010/main" val="3296783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1313" y="696913"/>
            <a:ext cx="6199187"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D24A9B-251C-BE47-8D76-0C5736256963}" type="slidenum">
              <a:rPr lang="en-US" smtClean="0"/>
              <a:t>10</a:t>
            </a:fld>
            <a:endParaRPr lang="en-US" dirty="0"/>
          </a:p>
        </p:txBody>
      </p:sp>
    </p:spTree>
    <p:extLst>
      <p:ext uri="{BB962C8B-B14F-4D97-AF65-F5344CB8AC3E}">
        <p14:creationId xmlns:p14="http://schemas.microsoft.com/office/powerpoint/2010/main" val="1850782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1 - light blue">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590551" y="3546578"/>
            <a:ext cx="10991851" cy="1716481"/>
          </a:xfrm>
        </p:spPr>
        <p:txBody>
          <a:bodyPr vert="horz" anchor="ctr">
            <a:noAutofit/>
          </a:bodyPr>
          <a:lstStyle>
            <a:lvl1pPr marL="0" indent="0" algn="ctr">
              <a:lnSpc>
                <a:spcPct val="100000"/>
              </a:lnSpc>
              <a:buNone/>
              <a:defRPr lang="en-US" sz="8800" b="1" kern="1200" cap="none" spc="0" baseline="0" dirty="0">
                <a:solidFill>
                  <a:schemeClr val="tx1"/>
                </a:solidFill>
                <a:latin typeface="Century Gothic" panose="020B0502020202020204" pitchFamily="34" charset="0"/>
                <a:ea typeface="+mj-ea"/>
                <a:cs typeface="Century Gothic" panose="020B0502020202020204" pitchFamily="34" charset="0"/>
              </a:defRPr>
            </a:lvl1pPr>
          </a:lstStyle>
          <a:p>
            <a:pPr lvl="0"/>
            <a:r>
              <a:rPr lang="en-US" dirty="0"/>
              <a:t>Presentation Title</a:t>
            </a:r>
          </a:p>
        </p:txBody>
      </p:sp>
      <p:sp>
        <p:nvSpPr>
          <p:cNvPr id="8" name="Subtitle 2"/>
          <p:cNvSpPr>
            <a:spLocks noGrp="1"/>
          </p:cNvSpPr>
          <p:nvPr>
            <p:ph type="subTitle" idx="1" hasCustomPrompt="1"/>
          </p:nvPr>
        </p:nvSpPr>
        <p:spPr>
          <a:xfrm>
            <a:off x="597478" y="5399691"/>
            <a:ext cx="11010900" cy="924912"/>
          </a:xfrm>
        </p:spPr>
        <p:txBody>
          <a:bodyPr anchor="ctr">
            <a:normAutofit/>
          </a:bodyPr>
          <a:lstStyle>
            <a:lvl1pPr marL="0" indent="0" algn="ctr">
              <a:buNone/>
              <a:defRPr sz="3467" b="0" i="0">
                <a:solidFill>
                  <a:schemeClr val="tx1"/>
                </a:solidFill>
                <a:latin typeface="Calibri" panose="020F0502020204030204" pitchFamily="34" charset="0"/>
                <a:cs typeface="Calibri" panose="020F0502020204030204" pitchFamily="34" charset="0"/>
              </a:defRPr>
            </a:lvl1pPr>
            <a:lvl2pPr marL="589335" indent="0" algn="ctr">
              <a:buNone/>
              <a:defRPr>
                <a:solidFill>
                  <a:schemeClr val="tx1">
                    <a:tint val="75000"/>
                  </a:schemeClr>
                </a:solidFill>
              </a:defRPr>
            </a:lvl2pPr>
            <a:lvl3pPr marL="1178671" indent="0" algn="ctr">
              <a:buNone/>
              <a:defRPr>
                <a:solidFill>
                  <a:schemeClr val="tx1">
                    <a:tint val="75000"/>
                  </a:schemeClr>
                </a:solidFill>
              </a:defRPr>
            </a:lvl3pPr>
            <a:lvl4pPr marL="1768004" indent="0" algn="ctr">
              <a:buNone/>
              <a:defRPr>
                <a:solidFill>
                  <a:schemeClr val="tx1">
                    <a:tint val="75000"/>
                  </a:schemeClr>
                </a:solidFill>
              </a:defRPr>
            </a:lvl4pPr>
            <a:lvl5pPr marL="2357338" indent="0" algn="ctr">
              <a:buNone/>
              <a:defRPr>
                <a:solidFill>
                  <a:schemeClr val="tx1">
                    <a:tint val="75000"/>
                  </a:schemeClr>
                </a:solidFill>
              </a:defRPr>
            </a:lvl5pPr>
            <a:lvl6pPr marL="2946673" indent="0" algn="ctr">
              <a:buNone/>
              <a:defRPr>
                <a:solidFill>
                  <a:schemeClr val="tx1">
                    <a:tint val="75000"/>
                  </a:schemeClr>
                </a:solidFill>
              </a:defRPr>
            </a:lvl6pPr>
            <a:lvl7pPr marL="3536009" indent="0" algn="ctr">
              <a:buNone/>
              <a:defRPr>
                <a:solidFill>
                  <a:schemeClr val="tx1">
                    <a:tint val="75000"/>
                  </a:schemeClr>
                </a:solidFill>
              </a:defRPr>
            </a:lvl7pPr>
            <a:lvl8pPr marL="4125345" indent="0" algn="ctr">
              <a:buNone/>
              <a:defRPr>
                <a:solidFill>
                  <a:schemeClr val="tx1">
                    <a:tint val="75000"/>
                  </a:schemeClr>
                </a:solidFill>
              </a:defRPr>
            </a:lvl8pPr>
            <a:lvl9pPr marL="4714679" indent="0" algn="ctr">
              <a:buNone/>
              <a:defRPr>
                <a:solidFill>
                  <a:schemeClr val="tx1">
                    <a:tint val="75000"/>
                  </a:schemeClr>
                </a:solidFill>
              </a:defRPr>
            </a:lvl9pPr>
          </a:lstStyle>
          <a:p>
            <a:r>
              <a:rPr lang="en-US" dirty="0"/>
              <a:t>Subtitle/presenter name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377" y="807721"/>
            <a:ext cx="2353249" cy="2316479"/>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9377" y="807720"/>
            <a:ext cx="2353249" cy="2316480"/>
          </a:xfrm>
          <a:prstGeom prst="rect">
            <a:avLst/>
          </a:prstGeom>
        </p:spPr>
      </p:pic>
    </p:spTree>
    <p:extLst>
      <p:ext uri="{BB962C8B-B14F-4D97-AF65-F5344CB8AC3E}">
        <p14:creationId xmlns:p14="http://schemas.microsoft.com/office/powerpoint/2010/main" val="39180334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6533" y="1638300"/>
            <a:ext cx="5384801" cy="4538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38300"/>
            <a:ext cx="5384800" cy="4538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A141D8-ED71-4459-97CF-2B0593ED4411}" type="datetimeFigureOut">
              <a:rPr lang="en-US" smtClean="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B92605-94E4-4EBE-9030-179FE6B6885D}" type="slidenum">
              <a:rPr lang="en-US" smtClean="0"/>
              <a:pPr/>
              <a:t>‹#›</a:t>
            </a:fld>
            <a:endParaRPr lang="en-US" dirty="0"/>
          </a:p>
        </p:txBody>
      </p:sp>
      <p:sp>
        <p:nvSpPr>
          <p:cNvPr id="8" name="Text Placeholder 7"/>
          <p:cNvSpPr>
            <a:spLocks noGrp="1"/>
          </p:cNvSpPr>
          <p:nvPr>
            <p:ph type="body" sz="quarter" idx="14" hasCustomPrompt="1"/>
          </p:nvPr>
        </p:nvSpPr>
        <p:spPr>
          <a:xfrm>
            <a:off x="609600" y="266701"/>
            <a:ext cx="10972800" cy="1143000"/>
          </a:xfrm>
        </p:spPr>
        <p:txBody>
          <a:bodyPr anchor="ctr">
            <a:normAutofit/>
          </a:bodyPr>
          <a:lstStyle>
            <a:lvl1pPr marL="0" indent="0">
              <a:buNone/>
              <a:defRPr sz="4400" b="1" spc="0">
                <a:solidFill>
                  <a:schemeClr val="accent1"/>
                </a:solidFill>
                <a:latin typeface="Century Gothic" panose="020B0502020202020204" pitchFamily="34" charset="0"/>
              </a:defRPr>
            </a:lvl1pPr>
          </a:lstStyle>
          <a:p>
            <a:pPr lvl="0"/>
            <a:r>
              <a:rPr lang="en-US" dirty="0"/>
              <a:t>Title</a:t>
            </a:r>
          </a:p>
        </p:txBody>
      </p:sp>
    </p:spTree>
    <p:extLst>
      <p:ext uri="{BB962C8B-B14F-4D97-AF65-F5344CB8AC3E}">
        <p14:creationId xmlns:p14="http://schemas.microsoft.com/office/powerpoint/2010/main" val="50122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330868"/>
            <a:ext cx="2438400" cy="2875944"/>
          </a:xfrm>
        </p:spPr>
        <p:txBody>
          <a:bodyPr/>
          <a:lstStyle>
            <a:lvl1pPr marL="0" indent="0">
              <a:buNone/>
              <a:defRPr/>
            </a:lvl1pPr>
          </a:lstStyle>
          <a:p>
            <a:pPr lvl="0"/>
            <a:r>
              <a:rPr lang="en-US"/>
              <a:t>Click to edit Master text styles</a:t>
            </a:r>
          </a:p>
        </p:txBody>
      </p:sp>
      <p:sp>
        <p:nvSpPr>
          <p:cNvPr id="4" name="Content Placeholder 3"/>
          <p:cNvSpPr>
            <a:spLocks noGrp="1"/>
          </p:cNvSpPr>
          <p:nvPr>
            <p:ph sz="half" idx="2"/>
          </p:nvPr>
        </p:nvSpPr>
        <p:spPr>
          <a:xfrm>
            <a:off x="3583432" y="2330868"/>
            <a:ext cx="2438400" cy="2875944"/>
          </a:xfrm>
        </p:spPr>
        <p:txBody>
          <a:bodyPr/>
          <a:lstStyle>
            <a:lvl1pPr marL="0" indent="0">
              <a:buNone/>
              <a:defRPr/>
            </a:lvl1pPr>
          </a:lstStyle>
          <a:p>
            <a:pPr lvl="0"/>
            <a:r>
              <a:rPr lang="en-US"/>
              <a:t>Click to edit Master text styles</a:t>
            </a:r>
          </a:p>
        </p:txBody>
      </p:sp>
      <p:sp>
        <p:nvSpPr>
          <p:cNvPr id="5" name="Date Placeholder 4"/>
          <p:cNvSpPr>
            <a:spLocks noGrp="1"/>
          </p:cNvSpPr>
          <p:nvPr>
            <p:ph type="dt" sz="half" idx="10"/>
          </p:nvPr>
        </p:nvSpPr>
        <p:spPr/>
        <p:txBody>
          <a:bodyPr/>
          <a:lstStyle/>
          <a:p>
            <a:fld id="{57A141D8-ED71-4459-97CF-2B0593ED4411}" type="datetimeFigureOut">
              <a:rPr lang="en-US" smtClean="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B92605-94E4-4EBE-9030-179FE6B6885D}" type="slidenum">
              <a:rPr lang="en-US" smtClean="0"/>
              <a:pPr/>
              <a:t>‹#›</a:t>
            </a:fld>
            <a:endParaRPr lang="en-US" dirty="0"/>
          </a:p>
        </p:txBody>
      </p:sp>
      <p:sp>
        <p:nvSpPr>
          <p:cNvPr id="8" name="Content Placeholder 3"/>
          <p:cNvSpPr>
            <a:spLocks noGrp="1"/>
          </p:cNvSpPr>
          <p:nvPr>
            <p:ph sz="half" idx="14"/>
          </p:nvPr>
        </p:nvSpPr>
        <p:spPr>
          <a:xfrm>
            <a:off x="8915400" y="2330868"/>
            <a:ext cx="2438400" cy="2875944"/>
          </a:xfrm>
        </p:spPr>
        <p:txBody>
          <a:bodyPr/>
          <a:lstStyle>
            <a:lvl1pPr marL="0" indent="0">
              <a:buNone/>
              <a:defRPr/>
            </a:lvl1pPr>
          </a:lstStyle>
          <a:p>
            <a:pPr lvl="0"/>
            <a:r>
              <a:rPr lang="en-US"/>
              <a:t>Click to edit Master text styles</a:t>
            </a:r>
          </a:p>
        </p:txBody>
      </p:sp>
      <p:sp>
        <p:nvSpPr>
          <p:cNvPr id="10" name="Content Placeholder 3"/>
          <p:cNvSpPr>
            <a:spLocks noGrp="1"/>
          </p:cNvSpPr>
          <p:nvPr>
            <p:ph sz="half" idx="15"/>
          </p:nvPr>
        </p:nvSpPr>
        <p:spPr>
          <a:xfrm>
            <a:off x="6249416" y="2330868"/>
            <a:ext cx="2438400" cy="2875944"/>
          </a:xfrm>
        </p:spPr>
        <p:txBody>
          <a:bodyPr/>
          <a:lstStyle>
            <a:lvl1pPr marL="0" indent="0">
              <a:buNone/>
              <a:defRPr/>
            </a:lvl1pPr>
          </a:lstStyle>
          <a:p>
            <a:pPr lvl="0"/>
            <a:r>
              <a:rPr lang="en-US"/>
              <a:t>Click to edit Master text styles</a:t>
            </a:r>
          </a:p>
        </p:txBody>
      </p:sp>
      <p:sp>
        <p:nvSpPr>
          <p:cNvPr id="11" name="Text Placeholder 7"/>
          <p:cNvSpPr>
            <a:spLocks noGrp="1"/>
          </p:cNvSpPr>
          <p:nvPr>
            <p:ph type="body" sz="quarter" idx="16" hasCustomPrompt="1"/>
          </p:nvPr>
        </p:nvSpPr>
        <p:spPr>
          <a:xfrm>
            <a:off x="381000" y="381000"/>
            <a:ext cx="11201400" cy="1049392"/>
          </a:xfrm>
        </p:spPr>
        <p:txBody>
          <a:bodyPr anchor="ctr">
            <a:normAutofit/>
          </a:bodyPr>
          <a:lstStyle>
            <a:lvl1pPr marL="0" indent="0">
              <a:buNone/>
              <a:defRPr sz="5400" b="1" spc="0">
                <a:solidFill>
                  <a:schemeClr val="accent1"/>
                </a:solidFill>
                <a:latin typeface="Century Gothic" panose="020B0502020202020204" pitchFamily="34" charset="0"/>
              </a:defRPr>
            </a:lvl1pPr>
          </a:lstStyle>
          <a:p>
            <a:pPr lvl="0"/>
            <a:r>
              <a:rPr lang="en-US" dirty="0"/>
              <a:t>Title</a:t>
            </a:r>
          </a:p>
        </p:txBody>
      </p:sp>
    </p:spTree>
    <p:extLst>
      <p:ext uri="{BB962C8B-B14F-4D97-AF65-F5344CB8AC3E}">
        <p14:creationId xmlns:p14="http://schemas.microsoft.com/office/powerpoint/2010/main" val="442764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am 4">
    <p:spTree>
      <p:nvGrpSpPr>
        <p:cNvPr id="1" name=""/>
        <p:cNvGrpSpPr/>
        <p:nvPr/>
      </p:nvGrpSpPr>
      <p:grpSpPr>
        <a:xfrm>
          <a:off x="0" y="0"/>
          <a:ext cx="0" cy="0"/>
          <a:chOff x="0" y="0"/>
          <a:chExt cx="0" cy="0"/>
        </a:xfrm>
      </p:grpSpPr>
      <p:sp>
        <p:nvSpPr>
          <p:cNvPr id="18" name="Picture Placeholder 2"/>
          <p:cNvSpPr>
            <a:spLocks noGrp="1"/>
          </p:cNvSpPr>
          <p:nvPr>
            <p:ph type="pic" sz="quarter" idx="19"/>
          </p:nvPr>
        </p:nvSpPr>
        <p:spPr>
          <a:xfrm>
            <a:off x="770936" y="1726285"/>
            <a:ext cx="2584529" cy="4292600"/>
          </a:xfrm>
        </p:spPr>
        <p:txBody>
          <a:bodyPr>
            <a:normAutofit/>
          </a:bodyPr>
          <a:lstStyle>
            <a:lvl1pPr>
              <a:defRPr sz="1353"/>
            </a:lvl1pPr>
          </a:lstStyle>
          <a:p>
            <a:r>
              <a:rPr lang="en-US"/>
              <a:t>Click icon to add picture</a:t>
            </a:r>
          </a:p>
        </p:txBody>
      </p:sp>
      <p:sp>
        <p:nvSpPr>
          <p:cNvPr id="19" name="Picture Placeholder 2"/>
          <p:cNvSpPr>
            <a:spLocks noGrp="1"/>
          </p:cNvSpPr>
          <p:nvPr>
            <p:ph type="pic" sz="quarter" idx="20"/>
          </p:nvPr>
        </p:nvSpPr>
        <p:spPr>
          <a:xfrm>
            <a:off x="3460514" y="1726285"/>
            <a:ext cx="2584529" cy="4292600"/>
          </a:xfrm>
        </p:spPr>
        <p:txBody>
          <a:bodyPr>
            <a:normAutofit/>
          </a:bodyPr>
          <a:lstStyle>
            <a:lvl1pPr>
              <a:defRPr sz="1353"/>
            </a:lvl1pPr>
          </a:lstStyle>
          <a:p>
            <a:r>
              <a:rPr lang="en-US"/>
              <a:t>Click icon to add picture</a:t>
            </a:r>
          </a:p>
        </p:txBody>
      </p:sp>
      <p:sp>
        <p:nvSpPr>
          <p:cNvPr id="20" name="Picture Placeholder 2"/>
          <p:cNvSpPr>
            <a:spLocks noGrp="1"/>
          </p:cNvSpPr>
          <p:nvPr>
            <p:ph type="pic" sz="quarter" idx="21"/>
          </p:nvPr>
        </p:nvSpPr>
        <p:spPr>
          <a:xfrm>
            <a:off x="6152498" y="1726285"/>
            <a:ext cx="2584529" cy="4292600"/>
          </a:xfrm>
        </p:spPr>
        <p:txBody>
          <a:bodyPr>
            <a:normAutofit/>
          </a:bodyPr>
          <a:lstStyle>
            <a:lvl1pPr>
              <a:defRPr sz="1353"/>
            </a:lvl1pPr>
          </a:lstStyle>
          <a:p>
            <a:r>
              <a:rPr lang="en-US"/>
              <a:t>Click icon to add picture</a:t>
            </a:r>
          </a:p>
        </p:txBody>
      </p:sp>
      <p:sp>
        <p:nvSpPr>
          <p:cNvPr id="21" name="Picture Placeholder 2"/>
          <p:cNvSpPr>
            <a:spLocks noGrp="1"/>
          </p:cNvSpPr>
          <p:nvPr>
            <p:ph type="pic" sz="quarter" idx="22"/>
          </p:nvPr>
        </p:nvSpPr>
        <p:spPr>
          <a:xfrm>
            <a:off x="8842078" y="1726285"/>
            <a:ext cx="2584529" cy="4292600"/>
          </a:xfrm>
        </p:spPr>
        <p:txBody>
          <a:bodyPr>
            <a:normAutofit/>
          </a:bodyPr>
          <a:lstStyle>
            <a:lvl1pPr>
              <a:defRPr sz="1353"/>
            </a:lvl1pPr>
          </a:lstStyle>
          <a:p>
            <a:r>
              <a:rPr lang="en-US"/>
              <a:t>Click icon to add picture</a:t>
            </a:r>
          </a:p>
        </p:txBody>
      </p:sp>
      <p:sp>
        <p:nvSpPr>
          <p:cNvPr id="6" name="Text Placeholder 7"/>
          <p:cNvSpPr>
            <a:spLocks noGrp="1"/>
          </p:cNvSpPr>
          <p:nvPr>
            <p:ph type="body" sz="quarter" idx="14" hasCustomPrompt="1"/>
          </p:nvPr>
        </p:nvSpPr>
        <p:spPr>
          <a:xfrm>
            <a:off x="381000" y="339426"/>
            <a:ext cx="11201400" cy="1049392"/>
          </a:xfrm>
        </p:spPr>
        <p:txBody>
          <a:bodyPr anchor="ctr">
            <a:normAutofit/>
          </a:bodyPr>
          <a:lstStyle>
            <a:lvl1pPr marL="0" indent="0">
              <a:buNone/>
              <a:defRPr sz="5400" b="1" spc="0">
                <a:solidFill>
                  <a:schemeClr val="accent1"/>
                </a:solidFill>
                <a:latin typeface="Century Gothic" panose="020B0502020202020204" pitchFamily="34" charset="0"/>
              </a:defRPr>
            </a:lvl1pPr>
          </a:lstStyle>
          <a:p>
            <a:pPr lvl="0"/>
            <a:r>
              <a:rPr lang="en-US" dirty="0"/>
              <a:t>Title</a:t>
            </a:r>
          </a:p>
        </p:txBody>
      </p:sp>
      <p:sp>
        <p:nvSpPr>
          <p:cNvPr id="10" name="Date Placeholder 4"/>
          <p:cNvSpPr>
            <a:spLocks noGrp="1"/>
          </p:cNvSpPr>
          <p:nvPr>
            <p:ph type="dt" sz="half" idx="10"/>
          </p:nvPr>
        </p:nvSpPr>
        <p:spPr>
          <a:xfrm>
            <a:off x="4673600" y="6340483"/>
            <a:ext cx="2844800" cy="365125"/>
          </a:xfrm>
        </p:spPr>
        <p:txBody>
          <a:bodyPr/>
          <a:lstStyle/>
          <a:p>
            <a:fld id="{57A141D8-ED71-4459-97CF-2B0593ED4411}" type="datetimeFigureOut">
              <a:rPr lang="en-US" smtClean="0"/>
              <a:pPr/>
              <a:t>6/21/2018</a:t>
            </a:fld>
            <a:endParaRPr lang="en-US" dirty="0"/>
          </a:p>
        </p:txBody>
      </p:sp>
      <p:sp>
        <p:nvSpPr>
          <p:cNvPr id="11" name="Footer Placeholder 5"/>
          <p:cNvSpPr>
            <a:spLocks noGrp="1"/>
          </p:cNvSpPr>
          <p:nvPr>
            <p:ph type="ftr" sz="quarter" idx="11"/>
          </p:nvPr>
        </p:nvSpPr>
        <p:spPr>
          <a:xfrm>
            <a:off x="609600" y="6326628"/>
            <a:ext cx="2844799" cy="365125"/>
          </a:xfrm>
        </p:spPr>
        <p:txBody>
          <a:bodyPr/>
          <a:lstStyle/>
          <a:p>
            <a:endParaRPr lang="en-US" dirty="0"/>
          </a:p>
        </p:txBody>
      </p:sp>
      <p:sp>
        <p:nvSpPr>
          <p:cNvPr id="12" name="Slide Number Placeholder 6"/>
          <p:cNvSpPr>
            <a:spLocks noGrp="1"/>
          </p:cNvSpPr>
          <p:nvPr>
            <p:ph type="sldNum" sz="quarter" idx="12"/>
          </p:nvPr>
        </p:nvSpPr>
        <p:spPr>
          <a:xfrm>
            <a:off x="8991599" y="6356352"/>
            <a:ext cx="2590801" cy="365125"/>
          </a:xfrm>
        </p:spPr>
        <p:txBody>
          <a:bodyPr/>
          <a:lstStyle/>
          <a:p>
            <a:fld id="{29B92605-94E4-4EBE-9030-179FE6B6885D}" type="slidenum">
              <a:rPr lang="en-US" smtClean="0"/>
              <a:pPr/>
              <a:t>‹#›</a:t>
            </a:fld>
            <a:endParaRPr lang="en-US" dirty="0"/>
          </a:p>
        </p:txBody>
      </p:sp>
    </p:spTree>
    <p:extLst>
      <p:ext uri="{BB962C8B-B14F-4D97-AF65-F5344CB8AC3E}">
        <p14:creationId xmlns:p14="http://schemas.microsoft.com/office/powerpoint/2010/main" val="2258906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quotes">
    <p:spTree>
      <p:nvGrpSpPr>
        <p:cNvPr id="1" name=""/>
        <p:cNvGrpSpPr/>
        <p:nvPr/>
      </p:nvGrpSpPr>
      <p:grpSpPr>
        <a:xfrm>
          <a:off x="0" y="0"/>
          <a:ext cx="0" cy="0"/>
          <a:chOff x="0" y="0"/>
          <a:chExt cx="0" cy="0"/>
        </a:xfrm>
      </p:grpSpPr>
      <p:sp>
        <p:nvSpPr>
          <p:cNvPr id="16" name="Picture Placeholder 13"/>
          <p:cNvSpPr>
            <a:spLocks noGrp="1" noChangeAspect="1"/>
          </p:cNvSpPr>
          <p:nvPr>
            <p:ph type="pic" sz="quarter" idx="14"/>
          </p:nvPr>
        </p:nvSpPr>
        <p:spPr>
          <a:xfrm>
            <a:off x="9021105" y="744039"/>
            <a:ext cx="914639" cy="914400"/>
          </a:xfrm>
          <a:prstGeom prst="ellipse">
            <a:avLst/>
          </a:prstGeom>
          <a:effectLst/>
        </p:spPr>
        <p:txBody>
          <a:bodyPr>
            <a:normAutofit/>
          </a:bodyPr>
          <a:lstStyle>
            <a:lvl1pPr marL="0" indent="0">
              <a:buNone/>
              <a:defRPr sz="1208">
                <a:ln>
                  <a:noFill/>
                </a:ln>
                <a:solidFill>
                  <a:schemeClr val="bg1">
                    <a:lumMod val="85000"/>
                  </a:schemeClr>
                </a:solidFill>
              </a:defRPr>
            </a:lvl1pPr>
          </a:lstStyle>
          <a:p>
            <a:r>
              <a:rPr lang="en-US"/>
              <a:t>Click icon to add picture</a:t>
            </a:r>
            <a:endParaRPr lang="en-US" dirty="0"/>
          </a:p>
        </p:txBody>
      </p:sp>
      <p:sp>
        <p:nvSpPr>
          <p:cNvPr id="17" name="Picture Placeholder 13"/>
          <p:cNvSpPr>
            <a:spLocks noGrp="1" noChangeAspect="1"/>
          </p:cNvSpPr>
          <p:nvPr>
            <p:ph type="pic" sz="quarter" idx="15"/>
          </p:nvPr>
        </p:nvSpPr>
        <p:spPr>
          <a:xfrm>
            <a:off x="5909083" y="744039"/>
            <a:ext cx="914639" cy="914400"/>
          </a:xfrm>
          <a:prstGeom prst="ellipse">
            <a:avLst/>
          </a:prstGeom>
          <a:effectLst/>
        </p:spPr>
        <p:txBody>
          <a:bodyPr>
            <a:normAutofit/>
          </a:bodyPr>
          <a:lstStyle>
            <a:lvl1pPr marL="0" indent="0">
              <a:buNone/>
              <a:defRPr sz="1208">
                <a:ln>
                  <a:noFill/>
                </a:ln>
                <a:solidFill>
                  <a:schemeClr val="bg1">
                    <a:lumMod val="85000"/>
                  </a:schemeClr>
                </a:solidFill>
              </a:defRPr>
            </a:lvl1pPr>
          </a:lstStyle>
          <a:p>
            <a:r>
              <a:rPr lang="en-US"/>
              <a:t>Click icon to add picture</a:t>
            </a:r>
            <a:endParaRPr lang="en-US" dirty="0"/>
          </a:p>
        </p:txBody>
      </p:sp>
      <p:sp>
        <p:nvSpPr>
          <p:cNvPr id="9" name="Picture Placeholder 13"/>
          <p:cNvSpPr>
            <a:spLocks noGrp="1" noChangeAspect="1"/>
          </p:cNvSpPr>
          <p:nvPr>
            <p:ph type="pic" sz="quarter" idx="16"/>
          </p:nvPr>
        </p:nvSpPr>
        <p:spPr>
          <a:xfrm>
            <a:off x="9021105" y="3429000"/>
            <a:ext cx="914639" cy="914400"/>
          </a:xfrm>
          <a:prstGeom prst="ellipse">
            <a:avLst/>
          </a:prstGeom>
          <a:effectLst/>
        </p:spPr>
        <p:txBody>
          <a:bodyPr>
            <a:normAutofit/>
          </a:bodyPr>
          <a:lstStyle>
            <a:lvl1pPr marL="0" indent="0">
              <a:buNone/>
              <a:defRPr sz="1208">
                <a:ln>
                  <a:noFill/>
                </a:ln>
                <a:solidFill>
                  <a:schemeClr val="bg1">
                    <a:lumMod val="85000"/>
                  </a:schemeClr>
                </a:solidFill>
              </a:defRPr>
            </a:lvl1pPr>
          </a:lstStyle>
          <a:p>
            <a:r>
              <a:rPr lang="en-US"/>
              <a:t>Click icon to add picture</a:t>
            </a:r>
            <a:endParaRPr lang="en-US" dirty="0"/>
          </a:p>
        </p:txBody>
      </p:sp>
      <p:sp>
        <p:nvSpPr>
          <p:cNvPr id="10" name="Picture Placeholder 13"/>
          <p:cNvSpPr>
            <a:spLocks noGrp="1" noChangeAspect="1"/>
          </p:cNvSpPr>
          <p:nvPr>
            <p:ph type="pic" sz="quarter" idx="17"/>
          </p:nvPr>
        </p:nvSpPr>
        <p:spPr>
          <a:xfrm>
            <a:off x="5909083" y="3429000"/>
            <a:ext cx="914639" cy="914400"/>
          </a:xfrm>
          <a:prstGeom prst="ellipse">
            <a:avLst/>
          </a:prstGeom>
          <a:effectLst/>
        </p:spPr>
        <p:txBody>
          <a:bodyPr>
            <a:normAutofit/>
          </a:bodyPr>
          <a:lstStyle>
            <a:lvl1pPr marL="0" indent="0">
              <a:buNone/>
              <a:defRPr sz="1208">
                <a:ln>
                  <a:noFill/>
                </a:ln>
                <a:solidFill>
                  <a:schemeClr val="bg1">
                    <a:lumMod val="85000"/>
                  </a:schemeClr>
                </a:solidFill>
              </a:defRPr>
            </a:lvl1pPr>
          </a:lstStyle>
          <a:p>
            <a:r>
              <a:rPr lang="en-US"/>
              <a:t>Click icon to add picture</a:t>
            </a:r>
            <a:endParaRPr lang="en-US" dirty="0"/>
          </a:p>
        </p:txBody>
      </p:sp>
      <p:sp>
        <p:nvSpPr>
          <p:cNvPr id="11" name="Date Placeholder 4"/>
          <p:cNvSpPr>
            <a:spLocks noGrp="1"/>
          </p:cNvSpPr>
          <p:nvPr>
            <p:ph type="dt" sz="half" idx="10"/>
          </p:nvPr>
        </p:nvSpPr>
        <p:spPr>
          <a:xfrm>
            <a:off x="4673600" y="6340483"/>
            <a:ext cx="2844800" cy="365125"/>
          </a:xfrm>
        </p:spPr>
        <p:txBody>
          <a:bodyPr/>
          <a:lstStyle/>
          <a:p>
            <a:fld id="{57A141D8-ED71-4459-97CF-2B0593ED4411}" type="datetimeFigureOut">
              <a:rPr lang="en-US" smtClean="0"/>
              <a:pPr/>
              <a:t>6/21/2018</a:t>
            </a:fld>
            <a:endParaRPr lang="en-US" dirty="0"/>
          </a:p>
        </p:txBody>
      </p:sp>
      <p:sp>
        <p:nvSpPr>
          <p:cNvPr id="12" name="Footer Placeholder 5"/>
          <p:cNvSpPr>
            <a:spLocks noGrp="1"/>
          </p:cNvSpPr>
          <p:nvPr>
            <p:ph type="ftr" sz="quarter" idx="11"/>
          </p:nvPr>
        </p:nvSpPr>
        <p:spPr>
          <a:xfrm>
            <a:off x="609600" y="6326628"/>
            <a:ext cx="2844799" cy="365125"/>
          </a:xfrm>
        </p:spPr>
        <p:txBody>
          <a:bodyPr/>
          <a:lstStyle/>
          <a:p>
            <a:endParaRPr lang="en-US" dirty="0"/>
          </a:p>
        </p:txBody>
      </p:sp>
      <p:sp>
        <p:nvSpPr>
          <p:cNvPr id="13" name="Slide Number Placeholder 6"/>
          <p:cNvSpPr>
            <a:spLocks noGrp="1"/>
          </p:cNvSpPr>
          <p:nvPr>
            <p:ph type="sldNum" sz="quarter" idx="12"/>
          </p:nvPr>
        </p:nvSpPr>
        <p:spPr>
          <a:xfrm>
            <a:off x="8991599" y="6356352"/>
            <a:ext cx="2590801" cy="365125"/>
          </a:xfrm>
        </p:spPr>
        <p:txBody>
          <a:bodyPr/>
          <a:lstStyle/>
          <a:p>
            <a:fld id="{29B92605-94E4-4EBE-9030-179FE6B6885D}" type="slidenum">
              <a:rPr lang="en-US" smtClean="0"/>
              <a:pPr/>
              <a:t>‹#›</a:t>
            </a:fld>
            <a:endParaRPr lang="en-US" dirty="0"/>
          </a:p>
        </p:txBody>
      </p:sp>
    </p:spTree>
    <p:extLst>
      <p:ext uri="{BB962C8B-B14F-4D97-AF65-F5344CB8AC3E}">
        <p14:creationId xmlns:p14="http://schemas.microsoft.com/office/powerpoint/2010/main" val="290910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quotes">
    <p:spTree>
      <p:nvGrpSpPr>
        <p:cNvPr id="1" name=""/>
        <p:cNvGrpSpPr/>
        <p:nvPr/>
      </p:nvGrpSpPr>
      <p:grpSpPr>
        <a:xfrm>
          <a:off x="0" y="0"/>
          <a:ext cx="0" cy="0"/>
          <a:chOff x="0" y="0"/>
          <a:chExt cx="0" cy="0"/>
        </a:xfrm>
      </p:grpSpPr>
      <p:sp>
        <p:nvSpPr>
          <p:cNvPr id="16" name="Picture Placeholder 13"/>
          <p:cNvSpPr>
            <a:spLocks noGrp="1" noChangeAspect="1"/>
          </p:cNvSpPr>
          <p:nvPr>
            <p:ph type="pic" sz="quarter" idx="14"/>
          </p:nvPr>
        </p:nvSpPr>
        <p:spPr>
          <a:xfrm>
            <a:off x="9303971" y="1708336"/>
            <a:ext cx="914639" cy="914400"/>
          </a:xfrm>
          <a:prstGeom prst="ellipse">
            <a:avLst/>
          </a:prstGeom>
          <a:effectLst/>
        </p:spPr>
        <p:txBody>
          <a:bodyPr>
            <a:normAutofit/>
          </a:bodyPr>
          <a:lstStyle>
            <a:lvl1pPr marL="0" indent="0">
              <a:buNone/>
              <a:defRPr sz="1208">
                <a:ln>
                  <a:noFill/>
                </a:ln>
                <a:solidFill>
                  <a:schemeClr val="bg1">
                    <a:lumMod val="85000"/>
                  </a:schemeClr>
                </a:solidFill>
              </a:defRPr>
            </a:lvl1pPr>
          </a:lstStyle>
          <a:p>
            <a:r>
              <a:rPr lang="en-US"/>
              <a:t>Click icon to add picture</a:t>
            </a:r>
            <a:endParaRPr lang="en-US" dirty="0"/>
          </a:p>
        </p:txBody>
      </p:sp>
      <p:sp>
        <p:nvSpPr>
          <p:cNvPr id="17" name="Picture Placeholder 13"/>
          <p:cNvSpPr>
            <a:spLocks noGrp="1" noChangeAspect="1"/>
          </p:cNvSpPr>
          <p:nvPr>
            <p:ph type="pic" sz="quarter" idx="15"/>
          </p:nvPr>
        </p:nvSpPr>
        <p:spPr>
          <a:xfrm>
            <a:off x="6342095" y="1708336"/>
            <a:ext cx="914639" cy="914400"/>
          </a:xfrm>
          <a:prstGeom prst="ellipse">
            <a:avLst/>
          </a:prstGeom>
          <a:effectLst/>
        </p:spPr>
        <p:txBody>
          <a:bodyPr>
            <a:normAutofit/>
          </a:bodyPr>
          <a:lstStyle>
            <a:lvl1pPr marL="0" indent="0">
              <a:buNone/>
              <a:defRPr sz="1208">
                <a:ln>
                  <a:noFill/>
                </a:ln>
                <a:solidFill>
                  <a:schemeClr val="bg1">
                    <a:lumMod val="85000"/>
                  </a:schemeClr>
                </a:solidFill>
              </a:defRPr>
            </a:lvl1pPr>
          </a:lstStyle>
          <a:p>
            <a:r>
              <a:rPr lang="en-US"/>
              <a:t>Click icon to add picture</a:t>
            </a:r>
            <a:endParaRPr lang="en-US" dirty="0"/>
          </a:p>
        </p:txBody>
      </p:sp>
      <p:sp>
        <p:nvSpPr>
          <p:cNvPr id="7" name="Date Placeholder 4"/>
          <p:cNvSpPr>
            <a:spLocks noGrp="1"/>
          </p:cNvSpPr>
          <p:nvPr>
            <p:ph type="dt" sz="half" idx="10"/>
          </p:nvPr>
        </p:nvSpPr>
        <p:spPr>
          <a:xfrm>
            <a:off x="4673600" y="6340483"/>
            <a:ext cx="2844800" cy="365125"/>
          </a:xfrm>
        </p:spPr>
        <p:txBody>
          <a:bodyPr/>
          <a:lstStyle/>
          <a:p>
            <a:fld id="{57A141D8-ED71-4459-97CF-2B0593ED4411}" type="datetimeFigureOut">
              <a:rPr lang="en-US" smtClean="0"/>
              <a:pPr/>
              <a:t>6/21/2018</a:t>
            </a:fld>
            <a:endParaRPr lang="en-US" dirty="0"/>
          </a:p>
        </p:txBody>
      </p:sp>
      <p:sp>
        <p:nvSpPr>
          <p:cNvPr id="8" name="Footer Placeholder 5"/>
          <p:cNvSpPr>
            <a:spLocks noGrp="1"/>
          </p:cNvSpPr>
          <p:nvPr>
            <p:ph type="ftr" sz="quarter" idx="11"/>
          </p:nvPr>
        </p:nvSpPr>
        <p:spPr>
          <a:xfrm>
            <a:off x="609600" y="6326628"/>
            <a:ext cx="2844799" cy="365125"/>
          </a:xfrm>
        </p:spPr>
        <p:txBody>
          <a:bodyPr/>
          <a:lstStyle/>
          <a:p>
            <a:endParaRPr lang="en-US" dirty="0"/>
          </a:p>
        </p:txBody>
      </p:sp>
      <p:sp>
        <p:nvSpPr>
          <p:cNvPr id="9" name="Slide Number Placeholder 6"/>
          <p:cNvSpPr>
            <a:spLocks noGrp="1"/>
          </p:cNvSpPr>
          <p:nvPr>
            <p:ph type="sldNum" sz="quarter" idx="12"/>
          </p:nvPr>
        </p:nvSpPr>
        <p:spPr>
          <a:xfrm>
            <a:off x="8991599" y="6356352"/>
            <a:ext cx="2590801" cy="365125"/>
          </a:xfrm>
        </p:spPr>
        <p:txBody>
          <a:bodyPr/>
          <a:lstStyle/>
          <a:p>
            <a:fld id="{29B92605-94E4-4EBE-9030-179FE6B6885D}" type="slidenum">
              <a:rPr lang="en-US" smtClean="0"/>
              <a:pPr/>
              <a:t>‹#›</a:t>
            </a:fld>
            <a:endParaRPr lang="en-US" dirty="0"/>
          </a:p>
        </p:txBody>
      </p:sp>
    </p:spTree>
    <p:extLst>
      <p:ext uri="{BB962C8B-B14F-4D97-AF65-F5344CB8AC3E}">
        <p14:creationId xmlns:p14="http://schemas.microsoft.com/office/powerpoint/2010/main" val="3184393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key point slide 2">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71500" y="650874"/>
            <a:ext cx="11049001" cy="5556252"/>
          </a:xfrm>
        </p:spPr>
        <p:txBody>
          <a:bodyPr anchor="ctr">
            <a:normAutofit/>
          </a:bodyPr>
          <a:lstStyle>
            <a:lvl1pPr marL="0" indent="0" algn="l">
              <a:buNone/>
              <a:defRPr lang="en-US" sz="8000" b="0" i="0" kern="1200" spc="-151" dirty="0">
                <a:solidFill>
                  <a:schemeClr val="tx1">
                    <a:lumMod val="75000"/>
                    <a:lumOff val="25000"/>
                  </a:schemeClr>
                </a:solidFill>
                <a:latin typeface="+mn-lt"/>
                <a:ea typeface="+mn-ea"/>
                <a:cs typeface="Calibri" panose="020F0502020204030204" pitchFamily="34" charset="0"/>
              </a:defRPr>
            </a:lvl1pPr>
          </a:lstStyle>
          <a:p>
            <a:pPr lvl="0"/>
            <a:r>
              <a:rPr lang="en-US" dirty="0"/>
              <a:t>Key point slide</a:t>
            </a:r>
          </a:p>
        </p:txBody>
      </p:sp>
      <p:sp>
        <p:nvSpPr>
          <p:cNvPr id="3" name="Slide Number Placeholder 6"/>
          <p:cNvSpPr>
            <a:spLocks noGrp="1"/>
          </p:cNvSpPr>
          <p:nvPr>
            <p:ph type="sldNum" sz="quarter" idx="12"/>
          </p:nvPr>
        </p:nvSpPr>
        <p:spPr>
          <a:xfrm>
            <a:off x="8737601" y="6356352"/>
            <a:ext cx="2844800" cy="365125"/>
          </a:xfrm>
        </p:spPr>
        <p:txBody>
          <a:bodyPr/>
          <a:lstStyle/>
          <a:p>
            <a:fld id="{8A44B028-D286-1B4E-BCAA-DD30C86212B3}" type="slidenum">
              <a:rPr lang="en-US" smtClean="0"/>
              <a:pPr/>
              <a:t>‹#›</a:t>
            </a:fld>
            <a:endParaRPr lang="en-US" dirty="0"/>
          </a:p>
        </p:txBody>
      </p:sp>
    </p:spTree>
    <p:extLst>
      <p:ext uri="{BB962C8B-B14F-4D97-AF65-F5344CB8AC3E}">
        <p14:creationId xmlns:p14="http://schemas.microsoft.com/office/powerpoint/2010/main" val="16733748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slide - light">
    <p:bg>
      <p:bgPr>
        <a:solidFill>
          <a:schemeClr val="bg1">
            <a:alpha val="95000"/>
          </a:schemeClr>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1543051" y="5263056"/>
            <a:ext cx="9105900" cy="924912"/>
          </a:xfrm>
        </p:spPr>
        <p:txBody>
          <a:bodyPr anchor="ctr">
            <a:normAutofit/>
          </a:bodyPr>
          <a:lstStyle>
            <a:lvl1pPr marL="0" indent="0" algn="ctr">
              <a:buNone/>
              <a:defRPr sz="3467" b="0" i="1" baseline="0">
                <a:solidFill>
                  <a:schemeClr val="tx1"/>
                </a:solidFill>
                <a:latin typeface="+mn-lt"/>
                <a:cs typeface="Calibri" panose="020F0502020204030204" pitchFamily="34" charset="0"/>
              </a:defRPr>
            </a:lvl1pPr>
            <a:lvl2pPr marL="589335" indent="0" algn="ctr">
              <a:buNone/>
              <a:defRPr>
                <a:solidFill>
                  <a:schemeClr val="tx1">
                    <a:tint val="75000"/>
                  </a:schemeClr>
                </a:solidFill>
              </a:defRPr>
            </a:lvl2pPr>
            <a:lvl3pPr marL="1178671" indent="0" algn="ctr">
              <a:buNone/>
              <a:defRPr>
                <a:solidFill>
                  <a:schemeClr val="tx1">
                    <a:tint val="75000"/>
                  </a:schemeClr>
                </a:solidFill>
              </a:defRPr>
            </a:lvl3pPr>
            <a:lvl4pPr marL="1768004" indent="0" algn="ctr">
              <a:buNone/>
              <a:defRPr>
                <a:solidFill>
                  <a:schemeClr val="tx1">
                    <a:tint val="75000"/>
                  </a:schemeClr>
                </a:solidFill>
              </a:defRPr>
            </a:lvl4pPr>
            <a:lvl5pPr marL="2357338" indent="0" algn="ctr">
              <a:buNone/>
              <a:defRPr>
                <a:solidFill>
                  <a:schemeClr val="tx1">
                    <a:tint val="75000"/>
                  </a:schemeClr>
                </a:solidFill>
              </a:defRPr>
            </a:lvl5pPr>
            <a:lvl6pPr marL="2946673" indent="0" algn="ctr">
              <a:buNone/>
              <a:defRPr>
                <a:solidFill>
                  <a:schemeClr val="tx1">
                    <a:tint val="75000"/>
                  </a:schemeClr>
                </a:solidFill>
              </a:defRPr>
            </a:lvl6pPr>
            <a:lvl7pPr marL="3536009" indent="0" algn="ctr">
              <a:buNone/>
              <a:defRPr>
                <a:solidFill>
                  <a:schemeClr val="tx1">
                    <a:tint val="75000"/>
                  </a:schemeClr>
                </a:solidFill>
              </a:defRPr>
            </a:lvl7pPr>
            <a:lvl8pPr marL="4125345" indent="0" algn="ctr">
              <a:buNone/>
              <a:defRPr>
                <a:solidFill>
                  <a:schemeClr val="tx1">
                    <a:tint val="75000"/>
                  </a:schemeClr>
                </a:solidFill>
              </a:defRPr>
            </a:lvl8pPr>
            <a:lvl9pPr marL="4714679" indent="0" algn="ctr">
              <a:buNone/>
              <a:defRPr>
                <a:solidFill>
                  <a:schemeClr val="tx1">
                    <a:tint val="75000"/>
                  </a:schemeClr>
                </a:solidFill>
              </a:defRPr>
            </a:lvl9pPr>
          </a:lstStyle>
          <a:p>
            <a:r>
              <a:rPr lang="en-US" dirty="0"/>
              <a:t>Presenter name/email</a:t>
            </a:r>
          </a:p>
        </p:txBody>
      </p:sp>
      <p:sp>
        <p:nvSpPr>
          <p:cNvPr id="3" name="TextBox 2"/>
          <p:cNvSpPr txBox="1"/>
          <p:nvPr/>
        </p:nvSpPr>
        <p:spPr>
          <a:xfrm>
            <a:off x="1543051" y="3889753"/>
            <a:ext cx="9105900" cy="830997"/>
          </a:xfrm>
          <a:prstGeom prst="rect">
            <a:avLst/>
          </a:prstGeom>
          <a:noFill/>
        </p:spPr>
        <p:txBody>
          <a:bodyPr wrap="square" rtlCol="0">
            <a:spAutoFit/>
          </a:bodyPr>
          <a:lstStyle/>
          <a:p>
            <a:pPr algn="ctr"/>
            <a:r>
              <a:rPr lang="en-US" sz="4800" b="1" i="0" kern="1200" spc="0" dirty="0">
                <a:solidFill>
                  <a:schemeClr val="tx1"/>
                </a:solidFill>
                <a:latin typeface="Century Gothic" panose="020B0502020202020204" pitchFamily="34" charset="0"/>
                <a:ea typeface="+mn-ea"/>
                <a:cs typeface="Cambria" panose="02040503050406030204" pitchFamily="18" charset="0"/>
              </a:rPr>
              <a:t>OFFICE</a:t>
            </a:r>
            <a:r>
              <a:rPr lang="en-US" sz="4800" spc="0" dirty="0">
                <a:solidFill>
                  <a:schemeClr val="tx1"/>
                </a:solidFill>
                <a:latin typeface="Calibri" panose="020F0502020204030204" pitchFamily="34" charset="0"/>
              </a:rPr>
              <a:t> </a:t>
            </a:r>
            <a:r>
              <a:rPr lang="en-US" sz="4800" b="1" i="0" kern="1200" spc="0" dirty="0">
                <a:solidFill>
                  <a:schemeClr val="tx1"/>
                </a:solidFill>
                <a:latin typeface="Century Gothic" panose="020B0502020202020204" pitchFamily="34" charset="0"/>
                <a:ea typeface="+mn-ea"/>
                <a:cs typeface="Cambria" panose="02040503050406030204" pitchFamily="18" charset="0"/>
              </a:rPr>
              <a:t>OF THE FEDERAL CIO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520" y="1173480"/>
            <a:ext cx="2600960" cy="2560320"/>
          </a:xfrm>
          <a:prstGeom prst="rect">
            <a:avLst/>
          </a:prstGeom>
        </p:spPr>
      </p:pic>
    </p:spTree>
    <p:extLst>
      <p:ext uri="{BB962C8B-B14F-4D97-AF65-F5344CB8AC3E}">
        <p14:creationId xmlns:p14="http://schemas.microsoft.com/office/powerpoint/2010/main" val="2791391803"/>
      </p:ext>
    </p:extLst>
  </p:cSld>
  <p:clrMapOvr>
    <a:masterClrMapping/>
  </p:clrMapOvr>
  <p:transition spd="med"/>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losing slide - dark">
    <p:bg>
      <p:bgPr>
        <a:solidFill>
          <a:schemeClr val="tx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1543051" y="5263056"/>
            <a:ext cx="9105900" cy="924912"/>
          </a:xfrm>
        </p:spPr>
        <p:txBody>
          <a:bodyPr anchor="ctr">
            <a:normAutofit/>
          </a:bodyPr>
          <a:lstStyle>
            <a:lvl1pPr marL="0" indent="0" algn="ctr">
              <a:buNone/>
              <a:defRPr sz="3467" b="0" i="1" baseline="0">
                <a:solidFill>
                  <a:schemeClr val="tx2">
                    <a:lumMod val="60000"/>
                    <a:lumOff val="40000"/>
                  </a:schemeClr>
                </a:solidFill>
                <a:latin typeface="+mn-lt"/>
                <a:cs typeface="Calibri" panose="020F0502020204030204" pitchFamily="34" charset="0"/>
              </a:defRPr>
            </a:lvl1pPr>
            <a:lvl2pPr marL="589335" indent="0" algn="ctr">
              <a:buNone/>
              <a:defRPr>
                <a:solidFill>
                  <a:schemeClr val="tx1">
                    <a:tint val="75000"/>
                  </a:schemeClr>
                </a:solidFill>
              </a:defRPr>
            </a:lvl2pPr>
            <a:lvl3pPr marL="1178671" indent="0" algn="ctr">
              <a:buNone/>
              <a:defRPr>
                <a:solidFill>
                  <a:schemeClr val="tx1">
                    <a:tint val="75000"/>
                  </a:schemeClr>
                </a:solidFill>
              </a:defRPr>
            </a:lvl3pPr>
            <a:lvl4pPr marL="1768004" indent="0" algn="ctr">
              <a:buNone/>
              <a:defRPr>
                <a:solidFill>
                  <a:schemeClr val="tx1">
                    <a:tint val="75000"/>
                  </a:schemeClr>
                </a:solidFill>
              </a:defRPr>
            </a:lvl4pPr>
            <a:lvl5pPr marL="2357338" indent="0" algn="ctr">
              <a:buNone/>
              <a:defRPr>
                <a:solidFill>
                  <a:schemeClr val="tx1">
                    <a:tint val="75000"/>
                  </a:schemeClr>
                </a:solidFill>
              </a:defRPr>
            </a:lvl5pPr>
            <a:lvl6pPr marL="2946673" indent="0" algn="ctr">
              <a:buNone/>
              <a:defRPr>
                <a:solidFill>
                  <a:schemeClr val="tx1">
                    <a:tint val="75000"/>
                  </a:schemeClr>
                </a:solidFill>
              </a:defRPr>
            </a:lvl6pPr>
            <a:lvl7pPr marL="3536009" indent="0" algn="ctr">
              <a:buNone/>
              <a:defRPr>
                <a:solidFill>
                  <a:schemeClr val="tx1">
                    <a:tint val="75000"/>
                  </a:schemeClr>
                </a:solidFill>
              </a:defRPr>
            </a:lvl7pPr>
            <a:lvl8pPr marL="4125345" indent="0" algn="ctr">
              <a:buNone/>
              <a:defRPr>
                <a:solidFill>
                  <a:schemeClr val="tx1">
                    <a:tint val="75000"/>
                  </a:schemeClr>
                </a:solidFill>
              </a:defRPr>
            </a:lvl8pPr>
            <a:lvl9pPr marL="4714679" indent="0" algn="ctr">
              <a:buNone/>
              <a:defRPr>
                <a:solidFill>
                  <a:schemeClr val="tx1">
                    <a:tint val="75000"/>
                  </a:schemeClr>
                </a:solidFill>
              </a:defRPr>
            </a:lvl9pPr>
          </a:lstStyle>
          <a:p>
            <a:r>
              <a:rPr lang="en-US" dirty="0"/>
              <a:t>Presenter name/email</a:t>
            </a:r>
          </a:p>
        </p:txBody>
      </p:sp>
      <p:sp>
        <p:nvSpPr>
          <p:cNvPr id="3" name="TextBox 2"/>
          <p:cNvSpPr txBox="1"/>
          <p:nvPr/>
        </p:nvSpPr>
        <p:spPr>
          <a:xfrm>
            <a:off x="1543051" y="3889753"/>
            <a:ext cx="9105900" cy="830997"/>
          </a:xfrm>
          <a:prstGeom prst="rect">
            <a:avLst/>
          </a:prstGeom>
          <a:noFill/>
        </p:spPr>
        <p:txBody>
          <a:bodyPr wrap="square" rtlCol="0">
            <a:spAutoFit/>
          </a:bodyPr>
          <a:lstStyle/>
          <a:p>
            <a:pPr algn="ctr"/>
            <a:r>
              <a:rPr lang="en-US" sz="4800" b="1" i="0" kern="1200" spc="0" dirty="0">
                <a:solidFill>
                  <a:schemeClr val="tx2">
                    <a:lumMod val="60000"/>
                    <a:lumOff val="40000"/>
                  </a:schemeClr>
                </a:solidFill>
                <a:latin typeface="Century Gothic" panose="020B0502020202020204" pitchFamily="34" charset="0"/>
                <a:ea typeface="+mn-ea"/>
                <a:cs typeface="Cambria" panose="02040503050406030204" pitchFamily="18" charset="0"/>
              </a:rPr>
              <a:t>OFFICE</a:t>
            </a:r>
            <a:r>
              <a:rPr lang="en-US" sz="4800" spc="0" dirty="0">
                <a:solidFill>
                  <a:schemeClr val="tx2">
                    <a:lumMod val="60000"/>
                    <a:lumOff val="40000"/>
                  </a:schemeClr>
                </a:solidFill>
                <a:latin typeface="Calibri" panose="020F0502020204030204" pitchFamily="34" charset="0"/>
              </a:rPr>
              <a:t> </a:t>
            </a:r>
            <a:r>
              <a:rPr lang="en-US" sz="4800" b="1" i="0" kern="1200" spc="0" dirty="0">
                <a:solidFill>
                  <a:schemeClr val="tx2">
                    <a:lumMod val="60000"/>
                    <a:lumOff val="40000"/>
                  </a:schemeClr>
                </a:solidFill>
                <a:latin typeface="Century Gothic" panose="020B0502020202020204" pitchFamily="34" charset="0"/>
                <a:ea typeface="+mn-ea"/>
                <a:cs typeface="Cambria" panose="02040503050406030204" pitchFamily="18" charset="0"/>
              </a:rPr>
              <a:t>OF THE FEDERAL CIO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520" y="1173480"/>
            <a:ext cx="2600960" cy="2560320"/>
          </a:xfrm>
          <a:prstGeom prst="rect">
            <a:avLst/>
          </a:prstGeom>
        </p:spPr>
      </p:pic>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5520" y="1173480"/>
            <a:ext cx="2600960" cy="2560320"/>
          </a:xfrm>
          <a:prstGeom prst="rect">
            <a:avLst/>
          </a:prstGeom>
        </p:spPr>
      </p:pic>
    </p:spTree>
    <p:extLst>
      <p:ext uri="{BB962C8B-B14F-4D97-AF65-F5344CB8AC3E}">
        <p14:creationId xmlns:p14="http://schemas.microsoft.com/office/powerpoint/2010/main" val="381112720"/>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losing slide - lightblue">
    <p:bg>
      <p:bgPr>
        <a:solidFill>
          <a:schemeClr val="tx2"/>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1543051" y="5263056"/>
            <a:ext cx="9105900" cy="924912"/>
          </a:xfrm>
        </p:spPr>
        <p:txBody>
          <a:bodyPr anchor="ctr">
            <a:normAutofit/>
          </a:bodyPr>
          <a:lstStyle>
            <a:lvl1pPr marL="0" indent="0" algn="ctr">
              <a:buNone/>
              <a:defRPr sz="3467" b="0" i="1" baseline="0">
                <a:solidFill>
                  <a:schemeClr val="tx1"/>
                </a:solidFill>
                <a:latin typeface="Calibri" panose="020F0502020204030204" pitchFamily="34" charset="0"/>
                <a:cs typeface="Calibri" panose="020F0502020204030204" pitchFamily="34" charset="0"/>
              </a:defRPr>
            </a:lvl1pPr>
            <a:lvl2pPr marL="589335" indent="0" algn="ctr">
              <a:buNone/>
              <a:defRPr>
                <a:solidFill>
                  <a:schemeClr val="tx1">
                    <a:tint val="75000"/>
                  </a:schemeClr>
                </a:solidFill>
              </a:defRPr>
            </a:lvl2pPr>
            <a:lvl3pPr marL="1178671" indent="0" algn="ctr">
              <a:buNone/>
              <a:defRPr>
                <a:solidFill>
                  <a:schemeClr val="tx1">
                    <a:tint val="75000"/>
                  </a:schemeClr>
                </a:solidFill>
              </a:defRPr>
            </a:lvl3pPr>
            <a:lvl4pPr marL="1768004" indent="0" algn="ctr">
              <a:buNone/>
              <a:defRPr>
                <a:solidFill>
                  <a:schemeClr val="tx1">
                    <a:tint val="75000"/>
                  </a:schemeClr>
                </a:solidFill>
              </a:defRPr>
            </a:lvl4pPr>
            <a:lvl5pPr marL="2357338" indent="0" algn="ctr">
              <a:buNone/>
              <a:defRPr>
                <a:solidFill>
                  <a:schemeClr val="tx1">
                    <a:tint val="75000"/>
                  </a:schemeClr>
                </a:solidFill>
              </a:defRPr>
            </a:lvl5pPr>
            <a:lvl6pPr marL="2946673" indent="0" algn="ctr">
              <a:buNone/>
              <a:defRPr>
                <a:solidFill>
                  <a:schemeClr val="tx1">
                    <a:tint val="75000"/>
                  </a:schemeClr>
                </a:solidFill>
              </a:defRPr>
            </a:lvl6pPr>
            <a:lvl7pPr marL="3536009" indent="0" algn="ctr">
              <a:buNone/>
              <a:defRPr>
                <a:solidFill>
                  <a:schemeClr val="tx1">
                    <a:tint val="75000"/>
                  </a:schemeClr>
                </a:solidFill>
              </a:defRPr>
            </a:lvl7pPr>
            <a:lvl8pPr marL="4125345" indent="0" algn="ctr">
              <a:buNone/>
              <a:defRPr>
                <a:solidFill>
                  <a:schemeClr val="tx1">
                    <a:tint val="75000"/>
                  </a:schemeClr>
                </a:solidFill>
              </a:defRPr>
            </a:lvl8pPr>
            <a:lvl9pPr marL="4714679" indent="0" algn="ctr">
              <a:buNone/>
              <a:defRPr>
                <a:solidFill>
                  <a:schemeClr val="tx1">
                    <a:tint val="75000"/>
                  </a:schemeClr>
                </a:solidFill>
              </a:defRPr>
            </a:lvl9pPr>
          </a:lstStyle>
          <a:p>
            <a:r>
              <a:rPr lang="en-US" dirty="0"/>
              <a:t>Presenter name/email</a:t>
            </a:r>
          </a:p>
        </p:txBody>
      </p:sp>
      <p:sp>
        <p:nvSpPr>
          <p:cNvPr id="3" name="TextBox 2"/>
          <p:cNvSpPr txBox="1"/>
          <p:nvPr userDrawn="1"/>
        </p:nvSpPr>
        <p:spPr>
          <a:xfrm>
            <a:off x="1543051" y="3889753"/>
            <a:ext cx="9105900" cy="830997"/>
          </a:xfrm>
          <a:prstGeom prst="rect">
            <a:avLst/>
          </a:prstGeom>
          <a:noFill/>
        </p:spPr>
        <p:txBody>
          <a:bodyPr wrap="square" rtlCol="0">
            <a:spAutoFit/>
          </a:bodyPr>
          <a:lstStyle/>
          <a:p>
            <a:pPr algn="ctr"/>
            <a:r>
              <a:rPr lang="en-US" sz="4800" b="1" i="0" kern="1200" spc="-151" dirty="0">
                <a:solidFill>
                  <a:schemeClr val="tx1"/>
                </a:solidFill>
                <a:latin typeface="Century Gothic" panose="020B0502020202020204" pitchFamily="34" charset="0"/>
                <a:ea typeface="+mn-ea"/>
                <a:cs typeface="Cambria" panose="02040503050406030204" pitchFamily="18" charset="0"/>
              </a:rPr>
              <a:t>OFFICE</a:t>
            </a:r>
            <a:r>
              <a:rPr lang="en-US" sz="2371" dirty="0">
                <a:solidFill>
                  <a:schemeClr val="tx1"/>
                </a:solidFill>
                <a:latin typeface="Calibri" panose="020F0502020204030204" pitchFamily="34" charset="0"/>
              </a:rPr>
              <a:t> </a:t>
            </a:r>
            <a:r>
              <a:rPr lang="en-US" sz="4800" b="1" i="0" kern="1200" spc="-151" dirty="0">
                <a:solidFill>
                  <a:schemeClr val="tx1"/>
                </a:solidFill>
                <a:latin typeface="Century Gothic" panose="020B0502020202020204" pitchFamily="34" charset="0"/>
                <a:ea typeface="+mn-ea"/>
                <a:cs typeface="Cambria" panose="02040503050406030204" pitchFamily="18" charset="0"/>
              </a:rPr>
              <a:t>OF THE FEDERAL CIO</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5520" y="1173480"/>
            <a:ext cx="2600960" cy="2560320"/>
          </a:xfrm>
          <a:prstGeom prst="rect">
            <a:avLst/>
          </a:prstGeom>
        </p:spPr>
      </p:pic>
    </p:spTree>
    <p:extLst>
      <p:ext uri="{BB962C8B-B14F-4D97-AF65-F5344CB8AC3E}">
        <p14:creationId xmlns:p14="http://schemas.microsoft.com/office/powerpoint/2010/main" val="113262971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ivider White">
    <p:bg>
      <p:bgPr>
        <a:solidFill>
          <a:srgbClr val="FFFFFF"/>
        </a:solidFill>
        <a:effectLst/>
      </p:bgPr>
    </p:bg>
    <p:spTree>
      <p:nvGrpSpPr>
        <p:cNvPr id="1" name="Shape 29"/>
        <p:cNvGrpSpPr/>
        <p:nvPr/>
      </p:nvGrpSpPr>
      <p:grpSpPr>
        <a:xfrm>
          <a:off x="0" y="0"/>
          <a:ext cx="0" cy="0"/>
          <a:chOff x="0" y="0"/>
          <a:chExt cx="0" cy="0"/>
        </a:xfrm>
      </p:grpSpPr>
      <p:sp>
        <p:nvSpPr>
          <p:cNvPr id="30" name="Shape 30"/>
          <p:cNvSpPr txBox="1">
            <a:spLocks noGrp="1"/>
          </p:cNvSpPr>
          <p:nvPr>
            <p:ph type="sldNum" idx="12"/>
          </p:nvPr>
        </p:nvSpPr>
        <p:spPr>
          <a:xfrm>
            <a:off x="11296600" y="6353852"/>
            <a:ext cx="731600" cy="349200"/>
          </a:xfrm>
          <a:prstGeom prst="rect">
            <a:avLst/>
          </a:prstGeom>
        </p:spPr>
        <p:txBody>
          <a:bodyPr wrap="square" lIns="91425" tIns="91425" rIns="91425" bIns="91425" anchor="ctr" anchorCtr="0">
            <a:noAutofit/>
          </a:bodyPr>
          <a:lstStyle/>
          <a:p>
            <a:fld id="{00000000-1234-1234-1234-123412341234}" type="slidenum">
              <a:rPr lang="en" sz="800" smtClean="0">
                <a:solidFill>
                  <a:srgbClr val="000000"/>
                </a:solidFill>
              </a:rPr>
              <a:pPr/>
              <a:t>‹#›</a:t>
            </a:fld>
            <a:endParaRPr lang="en" sz="800">
              <a:solidFill>
                <a:srgbClr val="000000"/>
              </a:solidFill>
            </a:endParaRPr>
          </a:p>
        </p:txBody>
      </p:sp>
      <p:sp>
        <p:nvSpPr>
          <p:cNvPr id="31" name="Shape 31"/>
          <p:cNvSpPr txBox="1">
            <a:spLocks noGrp="1"/>
          </p:cNvSpPr>
          <p:nvPr>
            <p:ph type="ctrTitle"/>
          </p:nvPr>
        </p:nvSpPr>
        <p:spPr>
          <a:xfrm>
            <a:off x="950467" y="714943"/>
            <a:ext cx="9848800" cy="4977200"/>
          </a:xfrm>
          <a:prstGeom prst="rect">
            <a:avLst/>
          </a:prstGeom>
        </p:spPr>
        <p:txBody>
          <a:bodyPr wrap="square" lIns="91425" tIns="91425" rIns="91425" bIns="91425" anchor="ctr" anchorCtr="0"/>
          <a:lstStyle>
            <a:lvl1pPr lvl="0" rtl="0">
              <a:spcBef>
                <a:spcPts val="0"/>
              </a:spcBef>
              <a:buClr>
                <a:srgbClr val="1C304A"/>
              </a:buClr>
              <a:buSzPct val="100000"/>
              <a:defRPr sz="8000" b="1">
                <a:solidFill>
                  <a:srgbClr val="1C304A"/>
                </a:solidFill>
              </a:defRPr>
            </a:lvl1pPr>
            <a:lvl2pPr lvl="1" algn="ctr" rtl="0">
              <a:spcBef>
                <a:spcPts val="0"/>
              </a:spcBef>
              <a:buClr>
                <a:srgbClr val="1C304A"/>
              </a:buClr>
              <a:buSzPct val="100000"/>
              <a:defRPr sz="8000">
                <a:solidFill>
                  <a:srgbClr val="1C304A"/>
                </a:solidFill>
              </a:defRPr>
            </a:lvl2pPr>
            <a:lvl3pPr lvl="2" algn="ctr" rtl="0">
              <a:spcBef>
                <a:spcPts val="0"/>
              </a:spcBef>
              <a:buClr>
                <a:srgbClr val="1C304A"/>
              </a:buClr>
              <a:buSzPct val="100000"/>
              <a:defRPr sz="8000">
                <a:solidFill>
                  <a:srgbClr val="1C304A"/>
                </a:solidFill>
              </a:defRPr>
            </a:lvl3pPr>
            <a:lvl4pPr lvl="3" algn="ctr" rtl="0">
              <a:spcBef>
                <a:spcPts val="0"/>
              </a:spcBef>
              <a:buClr>
                <a:srgbClr val="1C304A"/>
              </a:buClr>
              <a:buSzPct val="100000"/>
              <a:defRPr sz="8000">
                <a:solidFill>
                  <a:srgbClr val="1C304A"/>
                </a:solidFill>
              </a:defRPr>
            </a:lvl4pPr>
            <a:lvl5pPr lvl="4" algn="ctr" rtl="0">
              <a:spcBef>
                <a:spcPts val="0"/>
              </a:spcBef>
              <a:buClr>
                <a:srgbClr val="1C304A"/>
              </a:buClr>
              <a:buSzPct val="100000"/>
              <a:defRPr sz="8000">
                <a:solidFill>
                  <a:srgbClr val="1C304A"/>
                </a:solidFill>
              </a:defRPr>
            </a:lvl5pPr>
            <a:lvl6pPr lvl="5" algn="ctr" rtl="0">
              <a:spcBef>
                <a:spcPts val="0"/>
              </a:spcBef>
              <a:buClr>
                <a:srgbClr val="1C304A"/>
              </a:buClr>
              <a:buSzPct val="100000"/>
              <a:defRPr sz="8000">
                <a:solidFill>
                  <a:srgbClr val="1C304A"/>
                </a:solidFill>
              </a:defRPr>
            </a:lvl6pPr>
            <a:lvl7pPr lvl="6" algn="ctr" rtl="0">
              <a:spcBef>
                <a:spcPts val="0"/>
              </a:spcBef>
              <a:buClr>
                <a:srgbClr val="1C304A"/>
              </a:buClr>
              <a:buSzPct val="100000"/>
              <a:defRPr sz="8000">
                <a:solidFill>
                  <a:srgbClr val="1C304A"/>
                </a:solidFill>
              </a:defRPr>
            </a:lvl7pPr>
            <a:lvl8pPr lvl="7" algn="ctr" rtl="0">
              <a:spcBef>
                <a:spcPts val="0"/>
              </a:spcBef>
              <a:buClr>
                <a:srgbClr val="1C304A"/>
              </a:buClr>
              <a:buSzPct val="100000"/>
              <a:defRPr sz="8000">
                <a:solidFill>
                  <a:srgbClr val="1C304A"/>
                </a:solidFill>
              </a:defRPr>
            </a:lvl8pPr>
            <a:lvl9pPr lvl="8" algn="ctr" rtl="0">
              <a:spcBef>
                <a:spcPts val="0"/>
              </a:spcBef>
              <a:buClr>
                <a:srgbClr val="1C304A"/>
              </a:buClr>
              <a:buSzPct val="100000"/>
              <a:defRPr sz="8000">
                <a:solidFill>
                  <a:srgbClr val="1C304A"/>
                </a:solidFill>
              </a:defRPr>
            </a:lvl9pPr>
          </a:lstStyle>
          <a:p>
            <a:endParaRPr/>
          </a:p>
        </p:txBody>
      </p:sp>
      <p:sp>
        <p:nvSpPr>
          <p:cNvPr id="32" name="Shape 32"/>
          <p:cNvSpPr txBox="1">
            <a:spLocks noGrp="1"/>
          </p:cNvSpPr>
          <p:nvPr>
            <p:ph type="subTitle" idx="1"/>
          </p:nvPr>
        </p:nvSpPr>
        <p:spPr>
          <a:xfrm>
            <a:off x="994763" y="389667"/>
            <a:ext cx="6690000" cy="890000"/>
          </a:xfrm>
          <a:prstGeom prst="rect">
            <a:avLst/>
          </a:prstGeom>
        </p:spPr>
        <p:txBody>
          <a:bodyPr wrap="square" lIns="91425" tIns="91425" rIns="91425" bIns="91425" anchor="ctr" anchorCtr="0"/>
          <a:lstStyle>
            <a:lvl1pPr lvl="0" rtl="0">
              <a:spcBef>
                <a:spcPts val="0"/>
              </a:spcBef>
              <a:buNone/>
              <a:defRPr sz="1600" b="1">
                <a:solidFill>
                  <a:srgbClr val="046B9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extLst>
      <p:ext uri="{BB962C8B-B14F-4D97-AF65-F5344CB8AC3E}">
        <p14:creationId xmlns:p14="http://schemas.microsoft.com/office/powerpoint/2010/main" val="18972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1 - light">
    <p:bg>
      <p:bgPr>
        <a:solidFill>
          <a:schemeClr val="bg1">
            <a:alpha val="9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590551" y="3546578"/>
            <a:ext cx="10991851" cy="1716481"/>
          </a:xfrm>
        </p:spPr>
        <p:txBody>
          <a:bodyPr vert="horz" anchor="ctr">
            <a:noAutofit/>
          </a:bodyPr>
          <a:lstStyle>
            <a:lvl1pPr marL="0" indent="0" algn="ctr">
              <a:lnSpc>
                <a:spcPct val="100000"/>
              </a:lnSpc>
              <a:buNone/>
              <a:defRPr lang="en-US" sz="8800" b="1" kern="1200" cap="none" spc="0" baseline="0" dirty="0">
                <a:solidFill>
                  <a:schemeClr val="tx1"/>
                </a:solidFill>
                <a:latin typeface="Century Gothic" panose="020B0502020202020204" pitchFamily="34" charset="0"/>
                <a:ea typeface="+mj-ea"/>
                <a:cs typeface="Century Gothic" panose="020B0502020202020204" pitchFamily="34" charset="0"/>
              </a:defRPr>
            </a:lvl1pPr>
          </a:lstStyle>
          <a:p>
            <a:pPr lvl="0"/>
            <a:r>
              <a:rPr lang="en-US" dirty="0"/>
              <a:t>Presentation Title</a:t>
            </a:r>
          </a:p>
        </p:txBody>
      </p:sp>
      <p:sp>
        <p:nvSpPr>
          <p:cNvPr id="8" name="Subtitle 2"/>
          <p:cNvSpPr>
            <a:spLocks noGrp="1"/>
          </p:cNvSpPr>
          <p:nvPr>
            <p:ph type="subTitle" idx="1" hasCustomPrompt="1"/>
          </p:nvPr>
        </p:nvSpPr>
        <p:spPr>
          <a:xfrm>
            <a:off x="597478" y="5399691"/>
            <a:ext cx="11010900" cy="924912"/>
          </a:xfrm>
        </p:spPr>
        <p:txBody>
          <a:bodyPr anchor="ctr">
            <a:normAutofit/>
          </a:bodyPr>
          <a:lstStyle>
            <a:lvl1pPr marL="0" indent="0" algn="ctr">
              <a:buNone/>
              <a:defRPr sz="3467" b="0" i="0">
                <a:solidFill>
                  <a:schemeClr val="tx1"/>
                </a:solidFill>
                <a:latin typeface="+mn-lt"/>
                <a:cs typeface="Calibri" panose="020F0502020204030204" pitchFamily="34" charset="0"/>
              </a:defRPr>
            </a:lvl1pPr>
            <a:lvl2pPr marL="589335" indent="0" algn="ctr">
              <a:buNone/>
              <a:defRPr>
                <a:solidFill>
                  <a:schemeClr val="tx1">
                    <a:tint val="75000"/>
                  </a:schemeClr>
                </a:solidFill>
              </a:defRPr>
            </a:lvl2pPr>
            <a:lvl3pPr marL="1178671" indent="0" algn="ctr">
              <a:buNone/>
              <a:defRPr>
                <a:solidFill>
                  <a:schemeClr val="tx1">
                    <a:tint val="75000"/>
                  </a:schemeClr>
                </a:solidFill>
              </a:defRPr>
            </a:lvl3pPr>
            <a:lvl4pPr marL="1768004" indent="0" algn="ctr">
              <a:buNone/>
              <a:defRPr>
                <a:solidFill>
                  <a:schemeClr val="tx1">
                    <a:tint val="75000"/>
                  </a:schemeClr>
                </a:solidFill>
              </a:defRPr>
            </a:lvl4pPr>
            <a:lvl5pPr marL="2357338" indent="0" algn="ctr">
              <a:buNone/>
              <a:defRPr>
                <a:solidFill>
                  <a:schemeClr val="tx1">
                    <a:tint val="75000"/>
                  </a:schemeClr>
                </a:solidFill>
              </a:defRPr>
            </a:lvl5pPr>
            <a:lvl6pPr marL="2946673" indent="0" algn="ctr">
              <a:buNone/>
              <a:defRPr>
                <a:solidFill>
                  <a:schemeClr val="tx1">
                    <a:tint val="75000"/>
                  </a:schemeClr>
                </a:solidFill>
              </a:defRPr>
            </a:lvl6pPr>
            <a:lvl7pPr marL="3536009" indent="0" algn="ctr">
              <a:buNone/>
              <a:defRPr>
                <a:solidFill>
                  <a:schemeClr val="tx1">
                    <a:tint val="75000"/>
                  </a:schemeClr>
                </a:solidFill>
              </a:defRPr>
            </a:lvl7pPr>
            <a:lvl8pPr marL="4125345" indent="0" algn="ctr">
              <a:buNone/>
              <a:defRPr>
                <a:solidFill>
                  <a:schemeClr val="tx1">
                    <a:tint val="75000"/>
                  </a:schemeClr>
                </a:solidFill>
              </a:defRPr>
            </a:lvl8pPr>
            <a:lvl9pPr marL="4714679" indent="0" algn="ctr">
              <a:buNone/>
              <a:defRPr>
                <a:solidFill>
                  <a:schemeClr val="tx1">
                    <a:tint val="75000"/>
                  </a:schemeClr>
                </a:solidFill>
              </a:defRPr>
            </a:lvl9pPr>
          </a:lstStyle>
          <a:p>
            <a:r>
              <a:rPr lang="en-US" dirty="0"/>
              <a:t>Subtitle/presenter name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377" y="807721"/>
            <a:ext cx="2353249" cy="2316479"/>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9377" y="807720"/>
            <a:ext cx="2353249" cy="2316480"/>
          </a:xfrm>
          <a:prstGeom prst="rect">
            <a:avLst/>
          </a:prstGeom>
        </p:spPr>
      </p:pic>
    </p:spTree>
    <p:extLst>
      <p:ext uri="{BB962C8B-B14F-4D97-AF65-F5344CB8AC3E}">
        <p14:creationId xmlns:p14="http://schemas.microsoft.com/office/powerpoint/2010/main" val="328842744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Title and Description 1 1">
    <p:bg>
      <p:bgPr>
        <a:solidFill>
          <a:schemeClr val="tx1"/>
        </a:solidFill>
        <a:effectLst/>
      </p:bgPr>
    </p:bg>
    <p:spTree>
      <p:nvGrpSpPr>
        <p:cNvPr id="1" name="Shape 138"/>
        <p:cNvGrpSpPr/>
        <p:nvPr/>
      </p:nvGrpSpPr>
      <p:grpSpPr>
        <a:xfrm>
          <a:off x="0" y="0"/>
          <a:ext cx="0" cy="0"/>
          <a:chOff x="0" y="0"/>
          <a:chExt cx="0" cy="0"/>
        </a:xfrm>
      </p:grpSpPr>
      <p:sp>
        <p:nvSpPr>
          <p:cNvPr id="139" name="Shape 139"/>
          <p:cNvSpPr txBox="1">
            <a:spLocks noGrp="1"/>
          </p:cNvSpPr>
          <p:nvPr>
            <p:ph type="ctrTitle"/>
          </p:nvPr>
        </p:nvSpPr>
        <p:spPr>
          <a:xfrm>
            <a:off x="950467" y="714943"/>
            <a:ext cx="9848800" cy="4977200"/>
          </a:xfrm>
          <a:prstGeom prst="rect">
            <a:avLst/>
          </a:prstGeom>
        </p:spPr>
        <p:txBody>
          <a:bodyPr wrap="square" lIns="91425" tIns="91425" rIns="91425" bIns="91425" anchor="ctr" anchorCtr="0"/>
          <a:lstStyle>
            <a:lvl1pPr lvl="0" rtl="0">
              <a:spcBef>
                <a:spcPts val="0"/>
              </a:spcBef>
              <a:buClr>
                <a:srgbClr val="00CFFF"/>
              </a:buClr>
              <a:buSzPct val="100000"/>
              <a:defRPr sz="8000" b="1">
                <a:solidFill>
                  <a:schemeClr val="tx2">
                    <a:lumMod val="60000"/>
                    <a:lumOff val="40000"/>
                  </a:schemeClr>
                </a:solidFill>
              </a:defRPr>
            </a:lvl1pPr>
            <a:lvl2pPr lvl="1" algn="ctr" rtl="0">
              <a:spcBef>
                <a:spcPts val="0"/>
              </a:spcBef>
              <a:buClr>
                <a:srgbClr val="1C304A"/>
              </a:buClr>
              <a:buSzPct val="100000"/>
              <a:defRPr sz="8000">
                <a:solidFill>
                  <a:srgbClr val="1C304A"/>
                </a:solidFill>
              </a:defRPr>
            </a:lvl2pPr>
            <a:lvl3pPr lvl="2" algn="ctr" rtl="0">
              <a:spcBef>
                <a:spcPts val="0"/>
              </a:spcBef>
              <a:buClr>
                <a:srgbClr val="1C304A"/>
              </a:buClr>
              <a:buSzPct val="100000"/>
              <a:defRPr sz="8000">
                <a:solidFill>
                  <a:srgbClr val="1C304A"/>
                </a:solidFill>
              </a:defRPr>
            </a:lvl3pPr>
            <a:lvl4pPr lvl="3" algn="ctr" rtl="0">
              <a:spcBef>
                <a:spcPts val="0"/>
              </a:spcBef>
              <a:buClr>
                <a:srgbClr val="1C304A"/>
              </a:buClr>
              <a:buSzPct val="100000"/>
              <a:defRPr sz="8000">
                <a:solidFill>
                  <a:srgbClr val="1C304A"/>
                </a:solidFill>
              </a:defRPr>
            </a:lvl4pPr>
            <a:lvl5pPr lvl="4" algn="ctr" rtl="0">
              <a:spcBef>
                <a:spcPts val="0"/>
              </a:spcBef>
              <a:buClr>
                <a:srgbClr val="1C304A"/>
              </a:buClr>
              <a:buSzPct val="100000"/>
              <a:defRPr sz="8000">
                <a:solidFill>
                  <a:srgbClr val="1C304A"/>
                </a:solidFill>
              </a:defRPr>
            </a:lvl5pPr>
            <a:lvl6pPr lvl="5" algn="ctr" rtl="0">
              <a:spcBef>
                <a:spcPts val="0"/>
              </a:spcBef>
              <a:buClr>
                <a:srgbClr val="1C304A"/>
              </a:buClr>
              <a:buSzPct val="100000"/>
              <a:defRPr sz="8000">
                <a:solidFill>
                  <a:srgbClr val="1C304A"/>
                </a:solidFill>
              </a:defRPr>
            </a:lvl6pPr>
            <a:lvl7pPr lvl="6" algn="ctr" rtl="0">
              <a:spcBef>
                <a:spcPts val="0"/>
              </a:spcBef>
              <a:buClr>
                <a:srgbClr val="1C304A"/>
              </a:buClr>
              <a:buSzPct val="100000"/>
              <a:defRPr sz="8000">
                <a:solidFill>
                  <a:srgbClr val="1C304A"/>
                </a:solidFill>
              </a:defRPr>
            </a:lvl7pPr>
            <a:lvl8pPr lvl="7" algn="ctr" rtl="0">
              <a:spcBef>
                <a:spcPts val="0"/>
              </a:spcBef>
              <a:buClr>
                <a:srgbClr val="1C304A"/>
              </a:buClr>
              <a:buSzPct val="100000"/>
              <a:defRPr sz="8000">
                <a:solidFill>
                  <a:srgbClr val="1C304A"/>
                </a:solidFill>
              </a:defRPr>
            </a:lvl8pPr>
            <a:lvl9pPr lvl="8" algn="ctr" rtl="0">
              <a:spcBef>
                <a:spcPts val="0"/>
              </a:spcBef>
              <a:buClr>
                <a:srgbClr val="1C304A"/>
              </a:buClr>
              <a:buSzPct val="100000"/>
              <a:defRPr sz="8000">
                <a:solidFill>
                  <a:srgbClr val="1C304A"/>
                </a:solidFill>
              </a:defRPr>
            </a:lvl9pPr>
          </a:lstStyle>
          <a:p>
            <a:endParaRPr dirty="0"/>
          </a:p>
        </p:txBody>
      </p:sp>
      <p:sp>
        <p:nvSpPr>
          <p:cNvPr id="140" name="Shape 140"/>
          <p:cNvSpPr txBox="1">
            <a:spLocks noGrp="1"/>
          </p:cNvSpPr>
          <p:nvPr>
            <p:ph type="body" idx="1"/>
          </p:nvPr>
        </p:nvSpPr>
        <p:spPr>
          <a:xfrm>
            <a:off x="982824" y="4780181"/>
            <a:ext cx="3010800" cy="1776800"/>
          </a:xfrm>
          <a:prstGeom prst="rect">
            <a:avLst/>
          </a:prstGeom>
        </p:spPr>
        <p:txBody>
          <a:bodyPr wrap="square" lIns="91425" tIns="91425" rIns="91425" bIns="91425" anchor="t" anchorCtr="0"/>
          <a:lstStyle>
            <a:lvl1pPr lvl="0" rtl="0">
              <a:spcBef>
                <a:spcPts val="0"/>
              </a:spcBef>
              <a:buClr>
                <a:srgbClr val="FFFFFF"/>
              </a:buClr>
              <a:buSzPct val="100000"/>
              <a:defRPr sz="1333">
                <a:solidFill>
                  <a:srgbClr val="FFFFFF"/>
                </a:solidFill>
              </a:defRPr>
            </a:lvl1pPr>
            <a:lvl2pPr lvl="1" rtl="0">
              <a:spcBef>
                <a:spcPts val="0"/>
              </a:spcBef>
              <a:buClr>
                <a:srgbClr val="FFFFFF"/>
              </a:buClr>
              <a:buSzPct val="100000"/>
              <a:defRPr sz="1333">
                <a:solidFill>
                  <a:srgbClr val="FFFFFF"/>
                </a:solidFill>
              </a:defRPr>
            </a:lvl2pPr>
            <a:lvl3pPr lvl="2" rtl="0">
              <a:spcBef>
                <a:spcPts val="0"/>
              </a:spcBef>
              <a:buClr>
                <a:srgbClr val="FFFFFF"/>
              </a:buClr>
              <a:buSzPct val="100000"/>
              <a:defRPr sz="1333">
                <a:solidFill>
                  <a:srgbClr val="FFFFFF"/>
                </a:solidFill>
              </a:defRPr>
            </a:lvl3pPr>
            <a:lvl4pPr lvl="3" rtl="0">
              <a:spcBef>
                <a:spcPts val="0"/>
              </a:spcBef>
              <a:buClr>
                <a:srgbClr val="FFFFFF"/>
              </a:buClr>
              <a:buSzPct val="100000"/>
              <a:defRPr sz="1333">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buSzPct val="100000"/>
              <a:defRPr sz="1333">
                <a:solidFill>
                  <a:srgbClr val="FFFFFF"/>
                </a:solidFill>
              </a:defRPr>
            </a:lvl6pPr>
            <a:lvl7pPr lvl="6" rtl="0">
              <a:spcBef>
                <a:spcPts val="0"/>
              </a:spcBef>
              <a:buClr>
                <a:srgbClr val="FFFFFF"/>
              </a:buClr>
              <a:buSzPct val="100000"/>
              <a:defRPr sz="1333">
                <a:solidFill>
                  <a:srgbClr val="FFFFFF"/>
                </a:solidFill>
              </a:defRPr>
            </a:lvl7pPr>
            <a:lvl8pPr lvl="7" rtl="0">
              <a:spcBef>
                <a:spcPts val="0"/>
              </a:spcBef>
              <a:buClr>
                <a:srgbClr val="FFFFFF"/>
              </a:buClr>
              <a:buSzPct val="100000"/>
              <a:defRPr sz="1333">
                <a:solidFill>
                  <a:srgbClr val="FFFFFF"/>
                </a:solidFill>
              </a:defRPr>
            </a:lvl8pPr>
            <a:lvl9pPr lvl="8" rtl="0">
              <a:spcBef>
                <a:spcPts val="0"/>
              </a:spcBef>
              <a:buClr>
                <a:srgbClr val="FFFFFF"/>
              </a:buClr>
              <a:buSzPct val="100000"/>
              <a:defRPr sz="1333">
                <a:solidFill>
                  <a:srgbClr val="FFFFFF"/>
                </a:solidFill>
              </a:defRPr>
            </a:lvl9pPr>
          </a:lstStyle>
          <a:p>
            <a:endParaRPr/>
          </a:p>
        </p:txBody>
      </p:sp>
    </p:spTree>
    <p:extLst>
      <p:ext uri="{BB962C8B-B14F-4D97-AF65-F5344CB8AC3E}">
        <p14:creationId xmlns:p14="http://schemas.microsoft.com/office/powerpoint/2010/main" val="53872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OP seal title slide">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16527" y="2209800"/>
            <a:ext cx="10991851" cy="2672256"/>
          </a:xfrm>
        </p:spPr>
        <p:txBody>
          <a:bodyPr vert="horz" anchor="ctr">
            <a:noAutofit/>
          </a:bodyPr>
          <a:lstStyle>
            <a:lvl1pPr marL="0" indent="0" algn="ctr">
              <a:lnSpc>
                <a:spcPct val="100000"/>
              </a:lnSpc>
              <a:buNone/>
              <a:defRPr lang="en-US" sz="8800" b="1" kern="1200" cap="none" spc="0" baseline="0" dirty="0">
                <a:solidFill>
                  <a:schemeClr val="bg1"/>
                </a:solidFill>
                <a:latin typeface="Century Gothic" panose="020B0502020202020204" pitchFamily="34" charset="0"/>
                <a:ea typeface="+mj-ea"/>
                <a:cs typeface="Century Gothic" panose="020B0502020202020204" pitchFamily="34" charset="0"/>
              </a:defRPr>
            </a:lvl1pPr>
          </a:lstStyle>
          <a:p>
            <a:pPr lvl="0"/>
            <a:r>
              <a:rPr lang="en-US" dirty="0"/>
              <a:t>Presentation Title</a:t>
            </a:r>
          </a:p>
        </p:txBody>
      </p:sp>
      <p:sp>
        <p:nvSpPr>
          <p:cNvPr id="8" name="Subtitle 2"/>
          <p:cNvSpPr>
            <a:spLocks noGrp="1"/>
          </p:cNvSpPr>
          <p:nvPr>
            <p:ph type="subTitle" idx="1" hasCustomPrompt="1"/>
          </p:nvPr>
        </p:nvSpPr>
        <p:spPr>
          <a:xfrm>
            <a:off x="610754" y="5143500"/>
            <a:ext cx="11010900" cy="924912"/>
          </a:xfrm>
        </p:spPr>
        <p:txBody>
          <a:bodyPr anchor="ctr">
            <a:normAutofit/>
          </a:bodyPr>
          <a:lstStyle>
            <a:lvl1pPr marL="0" indent="0" algn="ctr">
              <a:buNone/>
              <a:defRPr sz="3467" b="0" i="0">
                <a:solidFill>
                  <a:schemeClr val="bg1"/>
                </a:solidFill>
                <a:latin typeface="+mn-lt"/>
                <a:cs typeface="Calibri" panose="020F0502020204030204" pitchFamily="34" charset="0"/>
              </a:defRPr>
            </a:lvl1pPr>
            <a:lvl2pPr marL="589335" indent="0" algn="ctr">
              <a:buNone/>
              <a:defRPr>
                <a:solidFill>
                  <a:schemeClr val="tx1">
                    <a:tint val="75000"/>
                  </a:schemeClr>
                </a:solidFill>
              </a:defRPr>
            </a:lvl2pPr>
            <a:lvl3pPr marL="1178671" indent="0" algn="ctr">
              <a:buNone/>
              <a:defRPr>
                <a:solidFill>
                  <a:schemeClr val="tx1">
                    <a:tint val="75000"/>
                  </a:schemeClr>
                </a:solidFill>
              </a:defRPr>
            </a:lvl3pPr>
            <a:lvl4pPr marL="1768004" indent="0" algn="ctr">
              <a:buNone/>
              <a:defRPr>
                <a:solidFill>
                  <a:schemeClr val="tx1">
                    <a:tint val="75000"/>
                  </a:schemeClr>
                </a:solidFill>
              </a:defRPr>
            </a:lvl4pPr>
            <a:lvl5pPr marL="2357338" indent="0" algn="ctr">
              <a:buNone/>
              <a:defRPr>
                <a:solidFill>
                  <a:schemeClr val="tx1">
                    <a:tint val="75000"/>
                  </a:schemeClr>
                </a:solidFill>
              </a:defRPr>
            </a:lvl5pPr>
            <a:lvl6pPr marL="2946673" indent="0" algn="ctr">
              <a:buNone/>
              <a:defRPr>
                <a:solidFill>
                  <a:schemeClr val="tx1">
                    <a:tint val="75000"/>
                  </a:schemeClr>
                </a:solidFill>
              </a:defRPr>
            </a:lvl6pPr>
            <a:lvl7pPr marL="3536009" indent="0" algn="ctr">
              <a:buNone/>
              <a:defRPr>
                <a:solidFill>
                  <a:schemeClr val="tx1">
                    <a:tint val="75000"/>
                  </a:schemeClr>
                </a:solidFill>
              </a:defRPr>
            </a:lvl7pPr>
            <a:lvl8pPr marL="4125345" indent="0" algn="ctr">
              <a:buNone/>
              <a:defRPr>
                <a:solidFill>
                  <a:schemeClr val="tx1">
                    <a:tint val="75000"/>
                  </a:schemeClr>
                </a:solidFill>
              </a:defRPr>
            </a:lvl8pPr>
            <a:lvl9pPr marL="4714679" indent="0" algn="ctr">
              <a:buNone/>
              <a:defRPr>
                <a:solidFill>
                  <a:schemeClr val="tx1">
                    <a:tint val="75000"/>
                  </a:schemeClr>
                </a:solidFill>
              </a:defRPr>
            </a:lvl9pPr>
          </a:lstStyle>
          <a:p>
            <a:r>
              <a:rPr lang="en-US" dirty="0"/>
              <a:t>Subtitle/presenter name</a:t>
            </a:r>
          </a:p>
        </p:txBody>
      </p:sp>
    </p:spTree>
    <p:extLst>
      <p:ext uri="{BB962C8B-B14F-4D97-AF65-F5344CB8AC3E}">
        <p14:creationId xmlns:p14="http://schemas.microsoft.com/office/powerpoint/2010/main" val="2739334405"/>
      </p:ext>
    </p:extLst>
  </p:cSld>
  <p:clrMapOvr>
    <a:masterClrMapping/>
  </p:clrMapOvr>
  <p:transition spd="med"/>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and description">
    <p:spTree>
      <p:nvGrpSpPr>
        <p:cNvPr id="1" name=""/>
        <p:cNvGrpSpPr/>
        <p:nvPr/>
      </p:nvGrpSpPr>
      <p:grpSpPr>
        <a:xfrm>
          <a:off x="0" y="0"/>
          <a:ext cx="0" cy="0"/>
          <a:chOff x="0" y="0"/>
          <a:chExt cx="0" cy="0"/>
        </a:xfrm>
      </p:grpSpPr>
      <p:sp>
        <p:nvSpPr>
          <p:cNvPr id="6" name="Shape 46"/>
          <p:cNvSpPr/>
          <p:nvPr/>
        </p:nvSpPr>
        <p:spPr>
          <a:xfrm>
            <a:off x="6096000" y="0"/>
            <a:ext cx="6096000" cy="6858000"/>
          </a:xfrm>
          <a:prstGeom prst="rect">
            <a:avLst/>
          </a:prstGeom>
          <a:solidFill>
            <a:schemeClr val="tx2"/>
          </a:solidFill>
          <a:ln>
            <a:noFill/>
          </a:ln>
        </p:spPr>
        <p:txBody>
          <a:bodyPr lIns="121900" tIns="121900" rIns="121900" bIns="121900" anchor="ctr" anchorCtr="0">
            <a:noAutofit/>
          </a:bodyPr>
          <a:lstStyle/>
          <a:p>
            <a:pPr lvl="0">
              <a:spcBef>
                <a:spcPts val="0"/>
              </a:spcBef>
              <a:buNone/>
            </a:pPr>
            <a:endParaRPr sz="2489" dirty="0">
              <a:latin typeface="Calibri" panose="020F0502020204030204" pitchFamily="34" charset="0"/>
            </a:endParaRPr>
          </a:p>
        </p:txBody>
      </p:sp>
      <p:sp>
        <p:nvSpPr>
          <p:cNvPr id="7" name="Shape 48"/>
          <p:cNvSpPr txBox="1">
            <a:spLocks noGrp="1"/>
          </p:cNvSpPr>
          <p:nvPr>
            <p:ph type="title"/>
          </p:nvPr>
        </p:nvSpPr>
        <p:spPr>
          <a:xfrm>
            <a:off x="354000" y="1386233"/>
            <a:ext cx="5393600" cy="2234400"/>
          </a:xfrm>
          <a:prstGeom prst="rect">
            <a:avLst/>
          </a:prstGeom>
        </p:spPr>
        <p:txBody>
          <a:bodyPr lIns="91425" tIns="91425" rIns="91425" bIns="91425" anchor="b" anchorCtr="0"/>
          <a:lstStyle>
            <a:lvl1pPr lvl="0" algn="ctr">
              <a:spcBef>
                <a:spcPts val="0"/>
              </a:spcBef>
              <a:buSzPct val="100000"/>
              <a:defRPr sz="4800">
                <a:solidFill>
                  <a:schemeClr val="accent2"/>
                </a:solidFill>
              </a:defRPr>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r>
              <a:rPr lang="en-US" dirty="0"/>
              <a:t>Click to edit Master title style</a:t>
            </a:r>
            <a:endParaRPr dirty="0"/>
          </a:p>
        </p:txBody>
      </p:sp>
      <p:sp>
        <p:nvSpPr>
          <p:cNvPr id="8" name="Shape 49"/>
          <p:cNvSpPr txBox="1">
            <a:spLocks noGrp="1"/>
          </p:cNvSpPr>
          <p:nvPr>
            <p:ph type="subTitle" idx="1"/>
          </p:nvPr>
        </p:nvSpPr>
        <p:spPr>
          <a:xfrm>
            <a:off x="354000" y="3635833"/>
            <a:ext cx="5393600" cy="164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r>
              <a:rPr lang="en-US"/>
              <a:t>Click to edit Master subtitle style</a:t>
            </a:r>
            <a:endParaRPr dirty="0"/>
          </a:p>
        </p:txBody>
      </p:sp>
      <p:sp>
        <p:nvSpPr>
          <p:cNvPr id="9" name="Shape 50"/>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marL="0" lvl="0" indent="0">
              <a:spcBef>
                <a:spcPts val="0"/>
              </a:spcBef>
              <a:buClr>
                <a:schemeClr val="lt1"/>
              </a:buClr>
              <a:buNone/>
              <a:defRPr>
                <a:solidFill>
                  <a:schemeClr val="tx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a:t>Click to edit Master text styles</a:t>
            </a:r>
          </a:p>
        </p:txBody>
      </p:sp>
      <p:sp>
        <p:nvSpPr>
          <p:cNvPr id="10" name="Shape 51"/>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solidFill>
                  <a:schemeClr val="lt1"/>
                </a:solidFill>
              </a:rPr>
              <a:pPr/>
              <a:t>‹#›</a:t>
            </a:fld>
            <a:endParaRPr lang="en" dirty="0">
              <a:solidFill>
                <a:schemeClr val="lt1"/>
              </a:solidFill>
            </a:endParaRPr>
          </a:p>
        </p:txBody>
      </p:sp>
      <p:sp>
        <p:nvSpPr>
          <p:cNvPr id="11" name="Shape 46"/>
          <p:cNvSpPr/>
          <p:nvPr userDrawn="1"/>
        </p:nvSpPr>
        <p:spPr>
          <a:xfrm>
            <a:off x="6096000" y="0"/>
            <a:ext cx="6096000" cy="6858000"/>
          </a:xfrm>
          <a:prstGeom prst="rect">
            <a:avLst/>
          </a:prstGeom>
          <a:solidFill>
            <a:schemeClr val="tx2"/>
          </a:solidFill>
          <a:ln>
            <a:noFill/>
          </a:ln>
        </p:spPr>
        <p:txBody>
          <a:bodyPr lIns="121900" tIns="121900" rIns="121900" bIns="121900" anchor="ctr" anchorCtr="0">
            <a:noAutofit/>
          </a:bodyPr>
          <a:lstStyle/>
          <a:p>
            <a:pPr lvl="0">
              <a:spcBef>
                <a:spcPts val="0"/>
              </a:spcBef>
              <a:buNone/>
            </a:pPr>
            <a:endParaRPr sz="2489" dirty="0">
              <a:latin typeface="Calibri" panose="020F0502020204030204" pitchFamily="34" charset="0"/>
            </a:endParaRPr>
          </a:p>
        </p:txBody>
      </p:sp>
    </p:spTree>
    <p:extLst>
      <p:ext uri="{BB962C8B-B14F-4D97-AF65-F5344CB8AC3E}">
        <p14:creationId xmlns:p14="http://schemas.microsoft.com/office/powerpoint/2010/main" val="73655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
            <a:ext cx="10972801" cy="6857999"/>
          </a:xfrm>
        </p:spPr>
        <p:txBody>
          <a:bodyPr anchor="ctr">
            <a:noAutofit/>
          </a:bodyPr>
          <a:lstStyle>
            <a:lvl1pPr algn="ctr">
              <a:defRPr sz="8800" b="1" cap="none">
                <a:solidFill>
                  <a:schemeClr val="tx1"/>
                </a:solidFill>
                <a:latin typeface="Century Gothic" panose="020B0502020202020204" pitchFamily="34" charset="0"/>
                <a:cs typeface="Century Gothic" panose="020B0502020202020204"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lvl1pPr>
              <a:defRPr sz="1676" b="0" i="0">
                <a:solidFill>
                  <a:srgbClr val="FFFFFF"/>
                </a:solidFill>
                <a:latin typeface="+mn-lt"/>
                <a:cs typeface="Calibri" panose="020F0502020204030204" pitchFamily="34" charset="0"/>
              </a:defRPr>
            </a:lvl1pPr>
          </a:lstStyle>
          <a:p>
            <a:fld id="{0FCB308A-62B2-D842-9F5D-1C2ED594FE61}" type="datetime1">
              <a:rPr lang="en-US" smtClean="0"/>
              <a:pPr/>
              <a:t>6/21/2018</a:t>
            </a:fld>
            <a:endParaRPr lang="en-US" dirty="0"/>
          </a:p>
        </p:txBody>
      </p:sp>
      <p:sp>
        <p:nvSpPr>
          <p:cNvPr id="5" name="Footer Placeholder 4"/>
          <p:cNvSpPr>
            <a:spLocks noGrp="1"/>
          </p:cNvSpPr>
          <p:nvPr>
            <p:ph type="ftr" sz="quarter" idx="11"/>
          </p:nvPr>
        </p:nvSpPr>
        <p:spPr/>
        <p:txBody>
          <a:bodyPr/>
          <a:lstStyle>
            <a:lvl1pPr>
              <a:defRPr sz="1676" b="0" i="0">
                <a:solidFill>
                  <a:srgbClr val="FFFFFF"/>
                </a:solidFill>
                <a:latin typeface="+mn-lt"/>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sz="1676" b="0" i="0">
                <a:solidFill>
                  <a:srgbClr val="FFFFFF"/>
                </a:solidFill>
                <a:latin typeface="+mn-lt"/>
                <a:cs typeface="Calibri" panose="020F0502020204030204" pitchFamily="34" charset="0"/>
              </a:defRPr>
            </a:lvl1pPr>
          </a:lstStyle>
          <a:p>
            <a:fld id="{8A44B028-D286-1B4E-BCAA-DD30C86212B3}" type="slidenum">
              <a:rPr lang="en-US" smtClean="0"/>
              <a:pPr/>
              <a:t>‹#›</a:t>
            </a:fld>
            <a:endParaRPr lang="en-US" dirty="0"/>
          </a:p>
        </p:txBody>
      </p:sp>
    </p:spTree>
    <p:extLst>
      <p:ext uri="{BB962C8B-B14F-4D97-AF65-F5344CB8AC3E}">
        <p14:creationId xmlns:p14="http://schemas.microsoft.com/office/powerpoint/2010/main" val="375573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Section Header dark ">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
            <a:ext cx="10972800" cy="6857999"/>
          </a:xfrm>
        </p:spPr>
        <p:txBody>
          <a:bodyPr/>
          <a:lstStyle>
            <a:lvl1pPr algn="ctr">
              <a:defRPr sz="8800" b="1">
                <a:solidFill>
                  <a:schemeClr val="tx2">
                    <a:lumMod val="60000"/>
                    <a:lumOff val="40000"/>
                  </a:schemeClr>
                </a:solidFill>
                <a:latin typeface="Century Gothic" panose="020B0502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chemeClr val="bg1"/>
                </a:solidFill>
                <a:latin typeface="+mn-lt"/>
              </a:defRPr>
            </a:lvl1pPr>
          </a:lstStyle>
          <a:p>
            <a:fld id="{CF1E2F15-C1F8-6546-A930-3D3F97885D3C}" type="datetime1">
              <a:rPr lang="en-US" smtClean="0"/>
              <a:pPr/>
              <a:t>6/21/2018</a:t>
            </a:fld>
            <a:endParaRPr lang="en-US" dirty="0"/>
          </a:p>
        </p:txBody>
      </p:sp>
      <p:sp>
        <p:nvSpPr>
          <p:cNvPr id="4" name="Footer Placeholder 3"/>
          <p:cNvSpPr>
            <a:spLocks noGrp="1"/>
          </p:cNvSpPr>
          <p:nvPr>
            <p:ph type="ftr" sz="quarter" idx="11"/>
          </p:nvPr>
        </p:nvSpPr>
        <p:spPr/>
        <p:txBody>
          <a:bodyPr/>
          <a:lstStyle>
            <a:lvl1pPr>
              <a:defRPr>
                <a:solidFill>
                  <a:schemeClr val="bg1"/>
                </a:solidFill>
                <a:latin typeface="+mn-lt"/>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latin typeface="+mn-lt"/>
              </a:defRPr>
            </a:lvl1pPr>
          </a:lstStyle>
          <a:p>
            <a:fld id="{8A44B028-D286-1B4E-BCAA-DD30C86212B3}" type="slidenum">
              <a:rPr lang="en-US" smtClean="0"/>
              <a:pPr/>
              <a:t>‹#›</a:t>
            </a:fld>
            <a:endParaRPr lang="en-US" dirty="0"/>
          </a:p>
        </p:txBody>
      </p:sp>
    </p:spTree>
    <p:extLst>
      <p:ext uri="{BB962C8B-B14F-4D97-AF65-F5344CB8AC3E}">
        <p14:creationId xmlns:p14="http://schemas.microsoft.com/office/powerpoint/2010/main" val="134557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14300"/>
            <a:ext cx="11430000" cy="1143000"/>
          </a:xfrm>
        </p:spPr>
        <p:txBody>
          <a:bodyPr/>
          <a:lstStyle>
            <a:lvl1pPr algn="l">
              <a:defRPr sz="4400" b="1" cap="none">
                <a:solidFill>
                  <a:schemeClr val="accent1"/>
                </a:solidFill>
                <a:latin typeface="Century Gothic" panose="020B0502020202020204" pitchFamily="34" charset="0"/>
                <a:cs typeface="Century Gothic" panose="020B0502020202020204" pitchFamily="34" charset="0"/>
              </a:defRPr>
            </a:lvl1pPr>
          </a:lstStyle>
          <a:p>
            <a:r>
              <a:rPr lang="en-US" dirty="0"/>
              <a:t>Title style</a:t>
            </a:r>
          </a:p>
        </p:txBody>
      </p:sp>
      <p:sp>
        <p:nvSpPr>
          <p:cNvPr id="3" name="Content Placeholder 2"/>
          <p:cNvSpPr>
            <a:spLocks noGrp="1"/>
          </p:cNvSpPr>
          <p:nvPr>
            <p:ph idx="1"/>
          </p:nvPr>
        </p:nvSpPr>
        <p:spPr>
          <a:xfrm>
            <a:off x="381000" y="1447800"/>
            <a:ext cx="11430000" cy="4678367"/>
          </a:xfrm>
        </p:spPr>
        <p:txBody>
          <a:bodyPr/>
          <a:lstStyle>
            <a:lvl1pPr>
              <a:defRPr>
                <a:latin typeface="+mn-lt"/>
                <a:cs typeface="Calibri" panose="020F0502020204030204" pitchFamily="34" charset="0"/>
              </a:defRPr>
            </a:lvl1pPr>
            <a:lvl2pPr>
              <a:defRPr>
                <a:latin typeface="+mn-lt"/>
                <a:cs typeface="Calibri" panose="020F0502020204030204" pitchFamily="34" charset="0"/>
              </a:defRPr>
            </a:lvl2pPr>
            <a:lvl3pPr>
              <a:defRPr>
                <a:latin typeface="+mn-lt"/>
                <a:cs typeface="Calibri" panose="020F0502020204030204" pitchFamily="34" charset="0"/>
              </a:defRPr>
            </a:lvl3pPr>
            <a:lvl4pPr>
              <a:defRPr>
                <a:latin typeface="+mn-lt"/>
                <a:cs typeface="Calibri" panose="020F0502020204030204" pitchFamily="34" charset="0"/>
              </a:defRPr>
            </a:lvl4pPr>
            <a:lvl5pPr>
              <a:defRPr>
                <a:latin typeface="+mn-lt"/>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10"/>
          </p:nvPr>
        </p:nvSpPr>
        <p:spPr>
          <a:xfrm>
            <a:off x="4673600" y="6340483"/>
            <a:ext cx="2844800" cy="365125"/>
          </a:xfrm>
        </p:spPr>
        <p:txBody>
          <a:bodyPr/>
          <a:lstStyle/>
          <a:p>
            <a:fld id="{57A141D8-ED71-4459-97CF-2B0593ED4411}" type="datetimeFigureOut">
              <a:rPr lang="en-US" smtClean="0"/>
              <a:t>6/21/2018</a:t>
            </a:fld>
            <a:endParaRPr lang="en-US"/>
          </a:p>
        </p:txBody>
      </p:sp>
      <p:sp>
        <p:nvSpPr>
          <p:cNvPr id="8" name="Footer Placeholder 5"/>
          <p:cNvSpPr>
            <a:spLocks noGrp="1"/>
          </p:cNvSpPr>
          <p:nvPr>
            <p:ph type="ftr" sz="quarter" idx="11"/>
          </p:nvPr>
        </p:nvSpPr>
        <p:spPr>
          <a:xfrm>
            <a:off x="609600" y="6326628"/>
            <a:ext cx="2844799" cy="365125"/>
          </a:xfrm>
        </p:spPr>
        <p:txBody>
          <a:bodyPr/>
          <a:lstStyle/>
          <a:p>
            <a:endParaRPr lang="en-US" dirty="0"/>
          </a:p>
        </p:txBody>
      </p:sp>
      <p:sp>
        <p:nvSpPr>
          <p:cNvPr id="9" name="Slide Number Placeholder 6"/>
          <p:cNvSpPr>
            <a:spLocks noGrp="1"/>
          </p:cNvSpPr>
          <p:nvPr>
            <p:ph type="sldNum" sz="quarter" idx="12"/>
          </p:nvPr>
        </p:nvSpPr>
        <p:spPr>
          <a:xfrm>
            <a:off x="8991599" y="6356352"/>
            <a:ext cx="2590801" cy="365125"/>
          </a:xfrm>
        </p:spPr>
        <p:txBody>
          <a:bodyPr/>
          <a:lstStyle/>
          <a:p>
            <a:fld id="{8A44B028-D286-1B4E-BCAA-DD30C86212B3}" type="slidenum">
              <a:rPr lang="en-US" smtClean="0"/>
              <a:pPr/>
              <a:t>‹#›</a:t>
            </a:fld>
            <a:endParaRPr lang="en-US" dirty="0"/>
          </a:p>
        </p:txBody>
      </p:sp>
    </p:spTree>
    <p:extLst>
      <p:ext uri="{BB962C8B-B14F-4D97-AF65-F5344CB8AC3E}">
        <p14:creationId xmlns:p14="http://schemas.microsoft.com/office/powerpoint/2010/main" val="292512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1">
    <p:spTree>
      <p:nvGrpSpPr>
        <p:cNvPr id="1" name=""/>
        <p:cNvGrpSpPr/>
        <p:nvPr/>
      </p:nvGrpSpPr>
      <p:grpSpPr>
        <a:xfrm>
          <a:off x="0" y="0"/>
          <a:ext cx="0" cy="0"/>
          <a:chOff x="0" y="0"/>
          <a:chExt cx="0" cy="0"/>
        </a:xfrm>
      </p:grpSpPr>
      <p:sp>
        <p:nvSpPr>
          <p:cNvPr id="80" name="Text Placeholder 4"/>
          <p:cNvSpPr>
            <a:spLocks noGrp="1"/>
          </p:cNvSpPr>
          <p:nvPr>
            <p:ph type="body" sz="quarter" idx="33" hasCustomPrompt="1"/>
          </p:nvPr>
        </p:nvSpPr>
        <p:spPr>
          <a:xfrm>
            <a:off x="8984501" y="5814789"/>
            <a:ext cx="2586260" cy="732715"/>
          </a:xfrm>
          <a:solidFill>
            <a:schemeClr val="bg1">
              <a:lumMod val="65000"/>
            </a:schemeClr>
          </a:solidFill>
          <a:ln>
            <a:noFill/>
          </a:ln>
        </p:spPr>
        <p:txBody>
          <a:bodyPr tIns="91440">
            <a:normAutofit/>
          </a:bodyPr>
          <a:lstStyle>
            <a:lvl1pPr marL="0" indent="0" algn="ctr" defTabSz="883826" rtl="0" eaLnBrk="1" latinLnBrk="0" hangingPunct="1">
              <a:buNone/>
              <a:defRPr lang="en-US" sz="1740" b="1" kern="1200" dirty="0">
                <a:solidFill>
                  <a:srgbClr val="FFFFFF"/>
                </a:solidFill>
                <a:latin typeface="+mn-lt"/>
                <a:ea typeface="Montserrat Semi" charset="0"/>
                <a:cs typeface="Montserrat Semi" charset="0"/>
              </a:defRPr>
            </a:lvl1pPr>
            <a:lvl5pPr>
              <a:defRPr/>
            </a:lvl5pPr>
          </a:lstStyle>
          <a:p>
            <a:pPr lvl="0"/>
            <a:r>
              <a:rPr lang="en-US" dirty="0"/>
              <a:t>NAME</a:t>
            </a:r>
          </a:p>
        </p:txBody>
      </p:sp>
      <p:sp>
        <p:nvSpPr>
          <p:cNvPr id="78" name="Text Placeholder 4"/>
          <p:cNvSpPr>
            <a:spLocks noGrp="1"/>
          </p:cNvSpPr>
          <p:nvPr>
            <p:ph type="body" sz="quarter" idx="31" hasCustomPrompt="1"/>
          </p:nvPr>
        </p:nvSpPr>
        <p:spPr>
          <a:xfrm>
            <a:off x="8964310" y="2868821"/>
            <a:ext cx="2586260" cy="732715"/>
          </a:xfrm>
          <a:solidFill>
            <a:schemeClr val="bg1">
              <a:lumMod val="65000"/>
            </a:schemeClr>
          </a:solidFill>
          <a:ln>
            <a:noFill/>
          </a:ln>
        </p:spPr>
        <p:txBody>
          <a:bodyPr tIns="91440">
            <a:normAutofit/>
          </a:bodyPr>
          <a:lstStyle>
            <a:lvl1pPr marL="0" indent="0" algn="ctr" defTabSz="883826" rtl="0" eaLnBrk="1" latinLnBrk="0" hangingPunct="1">
              <a:buNone/>
              <a:defRPr lang="en-US" sz="1740" b="1" kern="1200" dirty="0">
                <a:solidFill>
                  <a:srgbClr val="FFFFFF"/>
                </a:solidFill>
                <a:latin typeface="+mn-lt"/>
                <a:ea typeface="Montserrat Semi" charset="0"/>
                <a:cs typeface="Montserrat Semi" charset="0"/>
              </a:defRPr>
            </a:lvl1pPr>
            <a:lvl5pPr>
              <a:defRPr/>
            </a:lvl5pPr>
          </a:lstStyle>
          <a:p>
            <a:pPr lvl="0"/>
            <a:r>
              <a:rPr lang="en-US" dirty="0"/>
              <a:t>NAME</a:t>
            </a:r>
          </a:p>
        </p:txBody>
      </p:sp>
      <p:sp>
        <p:nvSpPr>
          <p:cNvPr id="76" name="Text Placeholder 4"/>
          <p:cNvSpPr>
            <a:spLocks noGrp="1"/>
          </p:cNvSpPr>
          <p:nvPr>
            <p:ph type="body" sz="quarter" idx="29" hasCustomPrompt="1"/>
          </p:nvPr>
        </p:nvSpPr>
        <p:spPr>
          <a:xfrm>
            <a:off x="6211481" y="2871443"/>
            <a:ext cx="2586260" cy="732715"/>
          </a:xfrm>
          <a:solidFill>
            <a:schemeClr val="bg1">
              <a:lumMod val="65000"/>
            </a:schemeClr>
          </a:solidFill>
          <a:ln>
            <a:noFill/>
          </a:ln>
        </p:spPr>
        <p:txBody>
          <a:bodyPr tIns="91440">
            <a:normAutofit/>
          </a:bodyPr>
          <a:lstStyle>
            <a:lvl1pPr marL="0" indent="0" algn="ctr" defTabSz="883826" rtl="0" eaLnBrk="1" latinLnBrk="0" hangingPunct="1">
              <a:buNone/>
              <a:defRPr lang="en-US" sz="1740" b="1" kern="1200" dirty="0">
                <a:solidFill>
                  <a:srgbClr val="FFFFFF"/>
                </a:solidFill>
                <a:latin typeface="+mn-lt"/>
                <a:ea typeface="Montserrat Semi" charset="0"/>
                <a:cs typeface="Montserrat Semi" charset="0"/>
              </a:defRPr>
            </a:lvl1pPr>
            <a:lvl5pPr>
              <a:defRPr/>
            </a:lvl5pPr>
          </a:lstStyle>
          <a:p>
            <a:pPr lvl="0"/>
            <a:r>
              <a:rPr lang="en-US" dirty="0"/>
              <a:t>NAME</a:t>
            </a:r>
          </a:p>
        </p:txBody>
      </p:sp>
      <p:sp>
        <p:nvSpPr>
          <p:cNvPr id="50" name="Text Placeholder 4"/>
          <p:cNvSpPr>
            <a:spLocks noGrp="1"/>
          </p:cNvSpPr>
          <p:nvPr>
            <p:ph type="body" sz="quarter" idx="41" hasCustomPrompt="1"/>
          </p:nvPr>
        </p:nvSpPr>
        <p:spPr>
          <a:xfrm>
            <a:off x="3395354" y="2848049"/>
            <a:ext cx="2586260" cy="732715"/>
          </a:xfrm>
          <a:solidFill>
            <a:schemeClr val="bg1">
              <a:lumMod val="65000"/>
            </a:schemeClr>
          </a:solidFill>
          <a:ln>
            <a:noFill/>
          </a:ln>
        </p:spPr>
        <p:txBody>
          <a:bodyPr tIns="91440" anchor="t" anchorCtr="0">
            <a:normAutofit/>
          </a:bodyPr>
          <a:lstStyle>
            <a:lvl1pPr marL="0" indent="0" algn="ctr" defTabSz="883826" rtl="0" eaLnBrk="1" latinLnBrk="0" hangingPunct="1">
              <a:buNone/>
              <a:defRPr lang="en-US" sz="1740" b="1" kern="1200" dirty="0">
                <a:solidFill>
                  <a:srgbClr val="FFFFFF"/>
                </a:solidFill>
                <a:latin typeface="+mn-lt"/>
                <a:ea typeface="Montserrat Semi" charset="0"/>
                <a:cs typeface="Montserrat Semi" charset="0"/>
              </a:defRPr>
            </a:lvl1pPr>
            <a:lvl5pPr>
              <a:defRPr/>
            </a:lvl5pPr>
          </a:lstStyle>
          <a:p>
            <a:pPr lvl="0"/>
            <a:r>
              <a:rPr lang="en-US" dirty="0"/>
              <a:t>NAME</a:t>
            </a:r>
          </a:p>
        </p:txBody>
      </p:sp>
      <p:sp>
        <p:nvSpPr>
          <p:cNvPr id="5" name="Text Placeholder 4"/>
          <p:cNvSpPr>
            <a:spLocks noGrp="1"/>
          </p:cNvSpPr>
          <p:nvPr>
            <p:ph type="body" sz="quarter" idx="25" hasCustomPrompt="1"/>
          </p:nvPr>
        </p:nvSpPr>
        <p:spPr>
          <a:xfrm>
            <a:off x="641954" y="2848049"/>
            <a:ext cx="2586260" cy="732715"/>
          </a:xfrm>
          <a:solidFill>
            <a:schemeClr val="bg1">
              <a:lumMod val="65000"/>
            </a:schemeClr>
          </a:solidFill>
          <a:ln>
            <a:noFill/>
          </a:ln>
        </p:spPr>
        <p:txBody>
          <a:bodyPr tIns="91440" anchor="t" anchorCtr="0">
            <a:normAutofit/>
          </a:bodyPr>
          <a:lstStyle>
            <a:lvl1pPr marL="0" indent="0" algn="ctr" defTabSz="883826" rtl="0" eaLnBrk="1" latinLnBrk="0" hangingPunct="1">
              <a:buNone/>
              <a:defRPr lang="en-US" sz="1740" b="1" kern="1200" dirty="0">
                <a:solidFill>
                  <a:srgbClr val="FFFFFF"/>
                </a:solidFill>
                <a:latin typeface="+mn-lt"/>
                <a:ea typeface="Montserrat Semi" charset="0"/>
                <a:cs typeface="Montserrat Semi" charset="0"/>
              </a:defRPr>
            </a:lvl1pPr>
            <a:lvl5pPr>
              <a:defRPr/>
            </a:lvl5pPr>
          </a:lstStyle>
          <a:p>
            <a:pPr lvl="0"/>
            <a:r>
              <a:rPr lang="en-US" dirty="0"/>
              <a:t>NAME</a:t>
            </a:r>
          </a:p>
        </p:txBody>
      </p:sp>
      <p:sp>
        <p:nvSpPr>
          <p:cNvPr id="16" name="Picture Placeholder 7"/>
          <p:cNvSpPr>
            <a:spLocks noGrp="1"/>
          </p:cNvSpPr>
          <p:nvPr>
            <p:ph type="pic" sz="quarter" idx="17"/>
          </p:nvPr>
        </p:nvSpPr>
        <p:spPr>
          <a:xfrm>
            <a:off x="1107853" y="3970192"/>
            <a:ext cx="1618488" cy="1618488"/>
          </a:xfrm>
          <a:prstGeom prst="ellipse">
            <a:avLst/>
          </a:prstGeom>
        </p:spPr>
        <p:txBody>
          <a:bodyPr wrap="square">
            <a:noAutofit/>
          </a:bodyPr>
          <a:lstStyle>
            <a:lvl1pPr>
              <a:defRPr sz="2063"/>
            </a:lvl1pPr>
          </a:lstStyle>
          <a:p>
            <a:r>
              <a:rPr lang="en-US"/>
              <a:t>Click icon to add picture</a:t>
            </a:r>
            <a:endParaRPr lang="en-US" dirty="0"/>
          </a:p>
        </p:txBody>
      </p:sp>
      <p:sp>
        <p:nvSpPr>
          <p:cNvPr id="40" name="Picture Placeholder 7"/>
          <p:cNvSpPr>
            <a:spLocks noGrp="1"/>
          </p:cNvSpPr>
          <p:nvPr>
            <p:ph type="pic" sz="quarter" idx="18"/>
          </p:nvPr>
        </p:nvSpPr>
        <p:spPr>
          <a:xfrm>
            <a:off x="9468383" y="3953163"/>
            <a:ext cx="1618488" cy="1618488"/>
          </a:xfrm>
          <a:prstGeom prst="ellipse">
            <a:avLst/>
          </a:prstGeom>
        </p:spPr>
        <p:txBody>
          <a:bodyPr wrap="square">
            <a:noAutofit/>
          </a:bodyPr>
          <a:lstStyle>
            <a:lvl1pPr>
              <a:defRPr sz="2063"/>
            </a:lvl1pPr>
          </a:lstStyle>
          <a:p>
            <a:r>
              <a:rPr lang="en-US"/>
              <a:t>Click icon to add picture</a:t>
            </a:r>
            <a:endParaRPr lang="en-US" dirty="0"/>
          </a:p>
        </p:txBody>
      </p:sp>
      <p:sp>
        <p:nvSpPr>
          <p:cNvPr id="48" name="Picture Placeholder 7"/>
          <p:cNvSpPr>
            <a:spLocks noGrp="1"/>
          </p:cNvSpPr>
          <p:nvPr>
            <p:ph type="pic" sz="quarter" idx="19"/>
          </p:nvPr>
        </p:nvSpPr>
        <p:spPr>
          <a:xfrm>
            <a:off x="6695367" y="3953163"/>
            <a:ext cx="1618488" cy="1618488"/>
          </a:xfrm>
          <a:prstGeom prst="ellipse">
            <a:avLst/>
          </a:prstGeom>
        </p:spPr>
        <p:txBody>
          <a:bodyPr wrap="square">
            <a:noAutofit/>
          </a:bodyPr>
          <a:lstStyle>
            <a:lvl1pPr>
              <a:defRPr sz="2063"/>
            </a:lvl1pPr>
          </a:lstStyle>
          <a:p>
            <a:r>
              <a:rPr lang="en-US"/>
              <a:t>Click icon to add picture</a:t>
            </a:r>
            <a:endParaRPr lang="en-US" dirty="0"/>
          </a:p>
        </p:txBody>
      </p:sp>
      <p:sp>
        <p:nvSpPr>
          <p:cNvPr id="52" name="Picture Placeholder 7"/>
          <p:cNvSpPr>
            <a:spLocks noGrp="1"/>
          </p:cNvSpPr>
          <p:nvPr>
            <p:ph type="pic" sz="quarter" idx="20"/>
          </p:nvPr>
        </p:nvSpPr>
        <p:spPr>
          <a:xfrm>
            <a:off x="3879239" y="3975213"/>
            <a:ext cx="1618488" cy="1618488"/>
          </a:xfrm>
          <a:prstGeom prst="ellipse">
            <a:avLst/>
          </a:prstGeom>
        </p:spPr>
        <p:txBody>
          <a:bodyPr wrap="square">
            <a:noAutofit/>
          </a:bodyPr>
          <a:lstStyle>
            <a:lvl1pPr>
              <a:defRPr sz="2063"/>
            </a:lvl1pPr>
          </a:lstStyle>
          <a:p>
            <a:r>
              <a:rPr lang="en-US"/>
              <a:t>Click icon to add picture</a:t>
            </a:r>
            <a:endParaRPr lang="en-US" dirty="0"/>
          </a:p>
        </p:txBody>
      </p:sp>
      <p:sp>
        <p:nvSpPr>
          <p:cNvPr id="56" name="Picture Placeholder 7"/>
          <p:cNvSpPr>
            <a:spLocks noGrp="1"/>
          </p:cNvSpPr>
          <p:nvPr>
            <p:ph type="pic" sz="quarter" idx="21"/>
          </p:nvPr>
        </p:nvSpPr>
        <p:spPr>
          <a:xfrm>
            <a:off x="1107853" y="947379"/>
            <a:ext cx="1618488" cy="1618488"/>
          </a:xfrm>
          <a:prstGeom prst="ellipse">
            <a:avLst/>
          </a:prstGeom>
        </p:spPr>
        <p:txBody>
          <a:bodyPr wrap="square">
            <a:noAutofit/>
          </a:bodyPr>
          <a:lstStyle>
            <a:lvl1pPr>
              <a:defRPr sz="2063"/>
            </a:lvl1pPr>
          </a:lstStyle>
          <a:p>
            <a:r>
              <a:rPr lang="en-US"/>
              <a:t>Click icon to add picture</a:t>
            </a:r>
            <a:endParaRPr lang="en-US" dirty="0"/>
          </a:p>
        </p:txBody>
      </p:sp>
      <p:sp>
        <p:nvSpPr>
          <p:cNvPr id="60" name="Picture Placeholder 7"/>
          <p:cNvSpPr>
            <a:spLocks noGrp="1"/>
          </p:cNvSpPr>
          <p:nvPr>
            <p:ph type="pic" sz="quarter" idx="22"/>
          </p:nvPr>
        </p:nvSpPr>
        <p:spPr>
          <a:xfrm>
            <a:off x="3888195" y="947379"/>
            <a:ext cx="1618488" cy="1618488"/>
          </a:xfrm>
          <a:prstGeom prst="ellipse">
            <a:avLst/>
          </a:prstGeom>
        </p:spPr>
        <p:txBody>
          <a:bodyPr wrap="square">
            <a:noAutofit/>
          </a:bodyPr>
          <a:lstStyle>
            <a:lvl1pPr>
              <a:defRPr sz="2063"/>
            </a:lvl1pPr>
          </a:lstStyle>
          <a:p>
            <a:r>
              <a:rPr lang="en-US"/>
              <a:t>Click icon to add picture</a:t>
            </a:r>
            <a:endParaRPr lang="en-US" dirty="0"/>
          </a:p>
        </p:txBody>
      </p:sp>
      <p:sp>
        <p:nvSpPr>
          <p:cNvPr id="64" name="Picture Placeholder 7"/>
          <p:cNvSpPr>
            <a:spLocks noGrp="1"/>
          </p:cNvSpPr>
          <p:nvPr>
            <p:ph type="pic" sz="quarter" idx="23"/>
          </p:nvPr>
        </p:nvSpPr>
        <p:spPr>
          <a:xfrm>
            <a:off x="6740523" y="939308"/>
            <a:ext cx="1618488" cy="1618488"/>
          </a:xfrm>
          <a:prstGeom prst="ellipse">
            <a:avLst/>
          </a:prstGeom>
        </p:spPr>
        <p:txBody>
          <a:bodyPr wrap="square">
            <a:noAutofit/>
          </a:bodyPr>
          <a:lstStyle>
            <a:lvl1pPr>
              <a:defRPr sz="2063"/>
            </a:lvl1pPr>
          </a:lstStyle>
          <a:p>
            <a:r>
              <a:rPr lang="en-US"/>
              <a:t>Click icon to add picture</a:t>
            </a:r>
            <a:endParaRPr lang="en-US" dirty="0"/>
          </a:p>
        </p:txBody>
      </p:sp>
      <p:sp>
        <p:nvSpPr>
          <p:cNvPr id="68" name="Picture Placeholder 7"/>
          <p:cNvSpPr>
            <a:spLocks noGrp="1"/>
          </p:cNvSpPr>
          <p:nvPr>
            <p:ph type="pic" sz="quarter" idx="24"/>
          </p:nvPr>
        </p:nvSpPr>
        <p:spPr>
          <a:xfrm>
            <a:off x="9469811" y="961955"/>
            <a:ext cx="1618488" cy="1618488"/>
          </a:xfrm>
          <a:prstGeom prst="ellipse">
            <a:avLst/>
          </a:prstGeom>
        </p:spPr>
        <p:txBody>
          <a:bodyPr wrap="square">
            <a:noAutofit/>
          </a:bodyPr>
          <a:lstStyle>
            <a:lvl1pPr>
              <a:defRPr sz="2063"/>
            </a:lvl1pPr>
          </a:lstStyle>
          <a:p>
            <a:r>
              <a:rPr lang="en-US"/>
              <a:t>Click icon to add picture</a:t>
            </a:r>
            <a:endParaRPr lang="en-US" dirty="0"/>
          </a:p>
        </p:txBody>
      </p:sp>
      <p:sp>
        <p:nvSpPr>
          <p:cNvPr id="6" name="Text Placeholder 5"/>
          <p:cNvSpPr>
            <a:spLocks noGrp="1"/>
          </p:cNvSpPr>
          <p:nvPr>
            <p:ph type="body" sz="quarter" idx="42" hasCustomPrompt="1"/>
          </p:nvPr>
        </p:nvSpPr>
        <p:spPr>
          <a:xfrm>
            <a:off x="641954" y="-18330"/>
            <a:ext cx="10890252" cy="960967"/>
          </a:xfrm>
        </p:spPr>
        <p:txBody>
          <a:bodyPr anchor="ctr">
            <a:normAutofit/>
          </a:bodyPr>
          <a:lstStyle>
            <a:lvl1pPr marL="0" indent="0">
              <a:buNone/>
              <a:defRPr lang="en-US" sz="4400" b="1" kern="1200" cap="none" spc="0" dirty="0">
                <a:solidFill>
                  <a:schemeClr val="accent1"/>
                </a:solidFill>
                <a:latin typeface="Century Gothic" panose="020B0502020202020204" pitchFamily="34" charset="0"/>
                <a:ea typeface="+mj-ea"/>
                <a:cs typeface="Century Gothic" panose="020B0502020202020204" pitchFamily="34" charset="0"/>
              </a:defRPr>
            </a:lvl1pPr>
          </a:lstStyle>
          <a:p>
            <a:pPr lvl="0"/>
            <a:r>
              <a:rPr lang="en-US" dirty="0"/>
              <a:t>Title</a:t>
            </a:r>
          </a:p>
        </p:txBody>
      </p:sp>
      <p:sp>
        <p:nvSpPr>
          <p:cNvPr id="32" name="Text Placeholder 4"/>
          <p:cNvSpPr>
            <a:spLocks noGrp="1"/>
          </p:cNvSpPr>
          <p:nvPr>
            <p:ph type="body" sz="quarter" idx="43" hasCustomPrompt="1"/>
          </p:nvPr>
        </p:nvSpPr>
        <p:spPr>
          <a:xfrm>
            <a:off x="641953" y="5811119"/>
            <a:ext cx="2586260" cy="732715"/>
          </a:xfrm>
          <a:solidFill>
            <a:schemeClr val="bg1">
              <a:lumMod val="65000"/>
            </a:schemeClr>
          </a:solidFill>
          <a:ln>
            <a:noFill/>
          </a:ln>
        </p:spPr>
        <p:txBody>
          <a:bodyPr tIns="91440">
            <a:normAutofit/>
          </a:bodyPr>
          <a:lstStyle>
            <a:lvl1pPr marL="0" indent="0" algn="ctr" defTabSz="883826" rtl="0" eaLnBrk="1" latinLnBrk="0" hangingPunct="1">
              <a:buNone/>
              <a:defRPr lang="en-US" sz="1740" b="1" kern="1200" dirty="0">
                <a:solidFill>
                  <a:srgbClr val="FFFFFF"/>
                </a:solidFill>
                <a:latin typeface="+mn-lt"/>
                <a:ea typeface="Montserrat Semi" charset="0"/>
                <a:cs typeface="Montserrat Semi" charset="0"/>
              </a:defRPr>
            </a:lvl1pPr>
            <a:lvl5pPr>
              <a:defRPr/>
            </a:lvl5pPr>
          </a:lstStyle>
          <a:p>
            <a:pPr lvl="0"/>
            <a:r>
              <a:rPr lang="en-US" dirty="0"/>
              <a:t>NAME</a:t>
            </a:r>
          </a:p>
        </p:txBody>
      </p:sp>
      <p:sp>
        <p:nvSpPr>
          <p:cNvPr id="33" name="Text Placeholder 4"/>
          <p:cNvSpPr>
            <a:spLocks noGrp="1"/>
          </p:cNvSpPr>
          <p:nvPr>
            <p:ph type="body" sz="quarter" idx="44" hasCustomPrompt="1"/>
          </p:nvPr>
        </p:nvSpPr>
        <p:spPr>
          <a:xfrm>
            <a:off x="6211482" y="5814789"/>
            <a:ext cx="2586260" cy="732715"/>
          </a:xfrm>
          <a:solidFill>
            <a:schemeClr val="bg1">
              <a:lumMod val="65000"/>
            </a:schemeClr>
          </a:solidFill>
          <a:ln>
            <a:noFill/>
          </a:ln>
        </p:spPr>
        <p:txBody>
          <a:bodyPr tIns="91440">
            <a:normAutofit/>
          </a:bodyPr>
          <a:lstStyle>
            <a:lvl1pPr marL="0" indent="0" algn="ctr" defTabSz="883826" rtl="0" eaLnBrk="1" latinLnBrk="0" hangingPunct="1">
              <a:buNone/>
              <a:defRPr lang="en-US" sz="1740" b="1" kern="1200" dirty="0">
                <a:solidFill>
                  <a:srgbClr val="FFFFFF"/>
                </a:solidFill>
                <a:latin typeface="+mn-lt"/>
                <a:ea typeface="Montserrat Semi" charset="0"/>
                <a:cs typeface="Montserrat Semi" charset="0"/>
              </a:defRPr>
            </a:lvl1pPr>
            <a:lvl5pPr>
              <a:defRPr/>
            </a:lvl5pPr>
          </a:lstStyle>
          <a:p>
            <a:pPr lvl="0"/>
            <a:r>
              <a:rPr lang="en-US" dirty="0"/>
              <a:t>NAME</a:t>
            </a:r>
          </a:p>
        </p:txBody>
      </p:sp>
      <p:sp>
        <p:nvSpPr>
          <p:cNvPr id="34" name="Text Placeholder 4"/>
          <p:cNvSpPr>
            <a:spLocks noGrp="1"/>
          </p:cNvSpPr>
          <p:nvPr>
            <p:ph type="body" sz="quarter" idx="45" hasCustomPrompt="1"/>
          </p:nvPr>
        </p:nvSpPr>
        <p:spPr>
          <a:xfrm>
            <a:off x="3395357" y="5814789"/>
            <a:ext cx="2586260" cy="732715"/>
          </a:xfrm>
          <a:solidFill>
            <a:schemeClr val="bg1">
              <a:lumMod val="65000"/>
            </a:schemeClr>
          </a:solidFill>
          <a:ln>
            <a:noFill/>
          </a:ln>
        </p:spPr>
        <p:txBody>
          <a:bodyPr tIns="91440">
            <a:normAutofit/>
          </a:bodyPr>
          <a:lstStyle>
            <a:lvl1pPr marL="0" indent="0" algn="ctr" defTabSz="883826" rtl="0" eaLnBrk="1" latinLnBrk="0" hangingPunct="1">
              <a:buNone/>
              <a:defRPr lang="en-US" sz="1740" b="1" kern="1200" dirty="0">
                <a:solidFill>
                  <a:srgbClr val="FFFFFF"/>
                </a:solidFill>
                <a:latin typeface="+mn-lt"/>
                <a:ea typeface="Montserrat Semi" charset="0"/>
                <a:cs typeface="Montserrat Semi" charset="0"/>
              </a:defRPr>
            </a:lvl1pPr>
            <a:lvl5pPr>
              <a:defRPr/>
            </a:lvl5pPr>
          </a:lstStyle>
          <a:p>
            <a:pPr lvl="0"/>
            <a:r>
              <a:rPr lang="en-US" dirty="0"/>
              <a:t>NAME</a:t>
            </a:r>
          </a:p>
        </p:txBody>
      </p:sp>
    </p:spTree>
    <p:extLst>
      <p:ext uri="{BB962C8B-B14F-4D97-AF65-F5344CB8AC3E}">
        <p14:creationId xmlns:p14="http://schemas.microsoft.com/office/powerpoint/2010/main" val="429057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400"/>
            </a:lvl1pPr>
          </a:lstStyle>
          <a:p>
            <a:r>
              <a:rPr lang="en-US" dirty="0"/>
              <a:t>Team</a:t>
            </a:r>
          </a:p>
        </p:txBody>
      </p:sp>
      <p:sp>
        <p:nvSpPr>
          <p:cNvPr id="3" name="Date Placeholder 2"/>
          <p:cNvSpPr>
            <a:spLocks noGrp="1"/>
          </p:cNvSpPr>
          <p:nvPr>
            <p:ph type="dt" sz="half" idx="10"/>
          </p:nvPr>
        </p:nvSpPr>
        <p:spPr/>
        <p:txBody>
          <a:bodyPr/>
          <a:lstStyle/>
          <a:p>
            <a:fld id="{CF1E2F15-C1F8-6546-A930-3D3F97885D3C}" type="datetime1">
              <a:rPr lang="en-US" smtClean="0"/>
              <a:pPr/>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44B028-D286-1B4E-BCAA-DD30C86212B3}" type="slidenum">
              <a:rPr lang="en-US" smtClean="0"/>
              <a:pPr/>
              <a:t>‹#›</a:t>
            </a:fld>
            <a:endParaRPr lang="en-US" dirty="0"/>
          </a:p>
        </p:txBody>
      </p:sp>
      <p:sp>
        <p:nvSpPr>
          <p:cNvPr id="7" name="Picture Placeholder 6"/>
          <p:cNvSpPr>
            <a:spLocks noGrp="1"/>
          </p:cNvSpPr>
          <p:nvPr>
            <p:ph type="pic" sz="quarter" idx="13"/>
          </p:nvPr>
        </p:nvSpPr>
        <p:spPr>
          <a:xfrm>
            <a:off x="896460" y="1576554"/>
            <a:ext cx="1371600" cy="1702676"/>
          </a:xfrm>
        </p:spPr>
        <p:txBody>
          <a:bodyPr>
            <a:normAutofit/>
          </a:bodyPr>
          <a:lstStyle>
            <a:lvl1pPr>
              <a:defRPr sz="1800"/>
            </a:lvl1pPr>
          </a:lstStyle>
          <a:p>
            <a:r>
              <a:rPr lang="en-US"/>
              <a:t>Click icon to add picture</a:t>
            </a:r>
            <a:endParaRPr lang="en-US" dirty="0"/>
          </a:p>
        </p:txBody>
      </p:sp>
      <p:sp>
        <p:nvSpPr>
          <p:cNvPr id="8" name="Picture Placeholder 6"/>
          <p:cNvSpPr>
            <a:spLocks noGrp="1"/>
          </p:cNvSpPr>
          <p:nvPr>
            <p:ph type="pic" sz="quarter" idx="14"/>
          </p:nvPr>
        </p:nvSpPr>
        <p:spPr>
          <a:xfrm>
            <a:off x="3138927" y="1581427"/>
            <a:ext cx="1371600" cy="1702676"/>
          </a:xfrm>
        </p:spPr>
        <p:txBody>
          <a:bodyPr>
            <a:normAutofit/>
          </a:bodyPr>
          <a:lstStyle>
            <a:lvl1pPr>
              <a:defRPr sz="1800"/>
            </a:lvl1pPr>
          </a:lstStyle>
          <a:p>
            <a:r>
              <a:rPr lang="en-US"/>
              <a:t>Click icon to add picture</a:t>
            </a:r>
            <a:endParaRPr lang="en-US" dirty="0"/>
          </a:p>
        </p:txBody>
      </p:sp>
      <p:sp>
        <p:nvSpPr>
          <p:cNvPr id="9" name="Picture Placeholder 6"/>
          <p:cNvSpPr>
            <a:spLocks noGrp="1"/>
          </p:cNvSpPr>
          <p:nvPr>
            <p:ph type="pic" sz="quarter" idx="15"/>
          </p:nvPr>
        </p:nvSpPr>
        <p:spPr>
          <a:xfrm>
            <a:off x="5410200" y="1576554"/>
            <a:ext cx="1371600" cy="1702676"/>
          </a:xfrm>
        </p:spPr>
        <p:txBody>
          <a:bodyPr>
            <a:normAutofit/>
          </a:bodyPr>
          <a:lstStyle>
            <a:lvl1pPr>
              <a:defRPr sz="1800"/>
            </a:lvl1pPr>
          </a:lstStyle>
          <a:p>
            <a:r>
              <a:rPr lang="en-US"/>
              <a:t>Click icon to add picture</a:t>
            </a:r>
            <a:endParaRPr lang="en-US" dirty="0"/>
          </a:p>
        </p:txBody>
      </p:sp>
      <p:sp>
        <p:nvSpPr>
          <p:cNvPr id="10" name="Picture Placeholder 6"/>
          <p:cNvSpPr>
            <a:spLocks noGrp="1"/>
          </p:cNvSpPr>
          <p:nvPr>
            <p:ph type="pic" sz="quarter" idx="16"/>
          </p:nvPr>
        </p:nvSpPr>
        <p:spPr>
          <a:xfrm>
            <a:off x="7639311" y="1565177"/>
            <a:ext cx="1371600" cy="1702676"/>
          </a:xfrm>
        </p:spPr>
        <p:txBody>
          <a:bodyPr>
            <a:normAutofit/>
          </a:bodyPr>
          <a:lstStyle>
            <a:lvl1pPr>
              <a:defRPr sz="1800"/>
            </a:lvl1pPr>
          </a:lstStyle>
          <a:p>
            <a:r>
              <a:rPr lang="en-US"/>
              <a:t>Click icon to add picture</a:t>
            </a:r>
            <a:endParaRPr lang="en-US" dirty="0"/>
          </a:p>
        </p:txBody>
      </p:sp>
      <p:sp>
        <p:nvSpPr>
          <p:cNvPr id="11" name="Picture Placeholder 6"/>
          <p:cNvSpPr>
            <a:spLocks noGrp="1"/>
          </p:cNvSpPr>
          <p:nvPr>
            <p:ph type="pic" sz="quarter" idx="17"/>
          </p:nvPr>
        </p:nvSpPr>
        <p:spPr>
          <a:xfrm>
            <a:off x="9793533" y="1565177"/>
            <a:ext cx="1371600" cy="1702676"/>
          </a:xfrm>
        </p:spPr>
        <p:txBody>
          <a:bodyPr>
            <a:normAutofit/>
          </a:bodyPr>
          <a:lstStyle>
            <a:lvl1pPr>
              <a:defRPr sz="1800"/>
            </a:lvl1pPr>
          </a:lstStyle>
          <a:p>
            <a:r>
              <a:rPr lang="en-US"/>
              <a:t>Click icon to add picture</a:t>
            </a:r>
            <a:endParaRPr lang="en-US" dirty="0"/>
          </a:p>
        </p:txBody>
      </p:sp>
      <p:sp>
        <p:nvSpPr>
          <p:cNvPr id="12" name="Picture Placeholder 6"/>
          <p:cNvSpPr>
            <a:spLocks noGrp="1"/>
          </p:cNvSpPr>
          <p:nvPr>
            <p:ph type="pic" sz="quarter" idx="18"/>
          </p:nvPr>
        </p:nvSpPr>
        <p:spPr>
          <a:xfrm>
            <a:off x="896460" y="3987583"/>
            <a:ext cx="1371600" cy="1702676"/>
          </a:xfrm>
        </p:spPr>
        <p:txBody>
          <a:bodyPr>
            <a:normAutofit/>
          </a:bodyPr>
          <a:lstStyle>
            <a:lvl1pPr>
              <a:defRPr sz="1800"/>
            </a:lvl1pPr>
          </a:lstStyle>
          <a:p>
            <a:r>
              <a:rPr lang="en-US"/>
              <a:t>Click icon to add picture</a:t>
            </a:r>
            <a:endParaRPr lang="en-US" dirty="0"/>
          </a:p>
        </p:txBody>
      </p:sp>
      <p:sp>
        <p:nvSpPr>
          <p:cNvPr id="13" name="Picture Placeholder 6"/>
          <p:cNvSpPr>
            <a:spLocks noGrp="1"/>
          </p:cNvSpPr>
          <p:nvPr>
            <p:ph type="pic" sz="quarter" idx="19"/>
          </p:nvPr>
        </p:nvSpPr>
        <p:spPr>
          <a:xfrm>
            <a:off x="3138927" y="3987583"/>
            <a:ext cx="1371600" cy="1702676"/>
          </a:xfrm>
        </p:spPr>
        <p:txBody>
          <a:bodyPr>
            <a:normAutofit/>
          </a:bodyPr>
          <a:lstStyle>
            <a:lvl1pPr>
              <a:defRPr sz="1800"/>
            </a:lvl1pPr>
          </a:lstStyle>
          <a:p>
            <a:r>
              <a:rPr lang="en-US"/>
              <a:t>Click icon to add picture</a:t>
            </a:r>
            <a:endParaRPr lang="en-US" dirty="0"/>
          </a:p>
        </p:txBody>
      </p:sp>
      <p:sp>
        <p:nvSpPr>
          <p:cNvPr id="14" name="Picture Placeholder 6"/>
          <p:cNvSpPr>
            <a:spLocks noGrp="1"/>
          </p:cNvSpPr>
          <p:nvPr>
            <p:ph type="pic" sz="quarter" idx="20"/>
          </p:nvPr>
        </p:nvSpPr>
        <p:spPr>
          <a:xfrm>
            <a:off x="5393961" y="3987583"/>
            <a:ext cx="1371600" cy="1702676"/>
          </a:xfrm>
        </p:spPr>
        <p:txBody>
          <a:bodyPr>
            <a:normAutofit/>
          </a:bodyPr>
          <a:lstStyle>
            <a:lvl1pPr>
              <a:defRPr sz="1800"/>
            </a:lvl1pPr>
          </a:lstStyle>
          <a:p>
            <a:r>
              <a:rPr lang="en-US"/>
              <a:t>Click icon to add picture</a:t>
            </a:r>
            <a:endParaRPr lang="en-US" dirty="0"/>
          </a:p>
        </p:txBody>
      </p:sp>
      <p:sp>
        <p:nvSpPr>
          <p:cNvPr id="15" name="Picture Placeholder 6"/>
          <p:cNvSpPr>
            <a:spLocks noGrp="1"/>
          </p:cNvSpPr>
          <p:nvPr>
            <p:ph type="pic" sz="quarter" idx="21"/>
          </p:nvPr>
        </p:nvSpPr>
        <p:spPr>
          <a:xfrm>
            <a:off x="7659208" y="3989209"/>
            <a:ext cx="1371600" cy="1702676"/>
          </a:xfrm>
        </p:spPr>
        <p:txBody>
          <a:bodyPr>
            <a:normAutofit/>
          </a:bodyPr>
          <a:lstStyle>
            <a:lvl1pPr>
              <a:defRPr sz="1800"/>
            </a:lvl1pPr>
          </a:lstStyle>
          <a:p>
            <a:r>
              <a:rPr lang="en-US"/>
              <a:t>Click icon to add picture</a:t>
            </a:r>
            <a:endParaRPr lang="en-US" dirty="0"/>
          </a:p>
        </p:txBody>
      </p:sp>
      <p:sp>
        <p:nvSpPr>
          <p:cNvPr id="16" name="Picture Placeholder 6"/>
          <p:cNvSpPr>
            <a:spLocks noGrp="1"/>
          </p:cNvSpPr>
          <p:nvPr>
            <p:ph type="pic" sz="quarter" idx="22"/>
          </p:nvPr>
        </p:nvSpPr>
        <p:spPr>
          <a:xfrm>
            <a:off x="9793533" y="3987583"/>
            <a:ext cx="1371600" cy="1702676"/>
          </a:xfrm>
        </p:spPr>
        <p:txBody>
          <a:bodyPr>
            <a:normAutofit/>
          </a:bodyPr>
          <a:lstStyle>
            <a:lvl1pPr>
              <a:defRPr sz="1800"/>
            </a:lvl1pPr>
          </a:lstStyle>
          <a:p>
            <a:r>
              <a:rPr lang="en-US"/>
              <a:t>Click icon to add picture</a:t>
            </a:r>
            <a:endParaRPr lang="en-US" dirty="0"/>
          </a:p>
        </p:txBody>
      </p:sp>
    </p:spTree>
    <p:extLst>
      <p:ext uri="{BB962C8B-B14F-4D97-AF65-F5344CB8AC3E}">
        <p14:creationId xmlns:p14="http://schemas.microsoft.com/office/powerpoint/2010/main" val="103670779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673600" y="6340483"/>
            <a:ext cx="2844800" cy="365125"/>
          </a:xfrm>
          <a:prstGeom prst="rect">
            <a:avLst/>
          </a:prstGeom>
        </p:spPr>
        <p:txBody>
          <a:bodyPr vert="horz" lIns="91440" tIns="45720" rIns="91440" bIns="45720" rtlCol="0" anchor="ctr"/>
          <a:lstStyle>
            <a:lvl1pPr algn="ctr">
              <a:defRPr sz="1676" b="0" i="0">
                <a:solidFill>
                  <a:srgbClr val="152339"/>
                </a:solidFill>
                <a:latin typeface="+mn-lt"/>
                <a:cs typeface="Calibri" panose="020F0502020204030204" pitchFamily="34" charset="0"/>
              </a:defRPr>
            </a:lvl1pPr>
          </a:lstStyle>
          <a:p>
            <a:fld id="{CF1E2F15-C1F8-6546-A930-3D3F97885D3C}" type="datetime1">
              <a:rPr lang="en-US" smtClean="0"/>
              <a:pPr/>
              <a:t>6/21/2018</a:t>
            </a:fld>
            <a:endParaRPr lang="en-US" dirty="0"/>
          </a:p>
        </p:txBody>
      </p:sp>
      <p:sp>
        <p:nvSpPr>
          <p:cNvPr id="5" name="Footer Placeholder 4"/>
          <p:cNvSpPr>
            <a:spLocks noGrp="1"/>
          </p:cNvSpPr>
          <p:nvPr>
            <p:ph type="ftr" sz="quarter" idx="3"/>
          </p:nvPr>
        </p:nvSpPr>
        <p:spPr>
          <a:xfrm>
            <a:off x="609600" y="6326628"/>
            <a:ext cx="2844799" cy="365125"/>
          </a:xfrm>
          <a:prstGeom prst="rect">
            <a:avLst/>
          </a:prstGeom>
        </p:spPr>
        <p:txBody>
          <a:bodyPr vert="horz" lIns="91440" tIns="45720" rIns="91440" bIns="45720" rtlCol="0" anchor="ctr"/>
          <a:lstStyle>
            <a:lvl1pPr algn="l">
              <a:defRPr sz="1676" b="0" i="0">
                <a:solidFill>
                  <a:srgbClr val="152339"/>
                </a:solidFill>
                <a:latin typeface="+mn-lt"/>
                <a:cs typeface="Calibr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8991599" y="6356352"/>
            <a:ext cx="2590801" cy="365125"/>
          </a:xfrm>
          <a:prstGeom prst="rect">
            <a:avLst/>
          </a:prstGeom>
        </p:spPr>
        <p:txBody>
          <a:bodyPr vert="horz" lIns="91440" tIns="45720" rIns="91440" bIns="45720" rtlCol="0" anchor="ctr"/>
          <a:lstStyle>
            <a:lvl1pPr algn="r">
              <a:defRPr sz="1676" b="0" i="0">
                <a:solidFill>
                  <a:srgbClr val="152339"/>
                </a:solidFill>
                <a:latin typeface="+mn-lt"/>
                <a:cs typeface="Calibri" panose="020F0502020204030204" pitchFamily="34" charset="0"/>
              </a:defRPr>
            </a:lvl1pPr>
          </a:lstStyle>
          <a:p>
            <a:fld id="{8A44B028-D286-1B4E-BCAA-DD30C86212B3}" type="slidenum">
              <a:rPr lang="en-US" smtClean="0"/>
              <a:pPr/>
              <a:t>‹#›</a:t>
            </a:fld>
            <a:endParaRPr lang="en-US" dirty="0"/>
          </a:p>
        </p:txBody>
      </p:sp>
      <p:sp>
        <p:nvSpPr>
          <p:cNvPr id="7" name="TextBox 6"/>
          <p:cNvSpPr txBox="1"/>
          <p:nvPr userDrawn="1"/>
        </p:nvSpPr>
        <p:spPr>
          <a:xfrm>
            <a:off x="609602" y="6356352"/>
            <a:ext cx="1866900" cy="457176"/>
          </a:xfrm>
          <a:prstGeom prst="rect">
            <a:avLst/>
          </a:prstGeom>
          <a:noFill/>
        </p:spPr>
        <p:txBody>
          <a:bodyPr wrap="square" rtlCol="0">
            <a:spAutoFit/>
          </a:bodyPr>
          <a:lstStyle/>
          <a:p>
            <a:endParaRPr lang="en-US" sz="2371" dirty="0">
              <a:latin typeface="Calibri" panose="020F0502020204030204" pitchFamily="34" charset="0"/>
            </a:endParaRPr>
          </a:p>
        </p:txBody>
      </p:sp>
    </p:spTree>
    <p:extLst>
      <p:ext uri="{BB962C8B-B14F-4D97-AF65-F5344CB8AC3E}">
        <p14:creationId xmlns:p14="http://schemas.microsoft.com/office/powerpoint/2010/main" val="18403041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8" r:id="rId9"/>
    <p:sldLayoutId id="2147483839" r:id="rId10"/>
    <p:sldLayoutId id="2147483840" r:id="rId11"/>
    <p:sldLayoutId id="2147483841" r:id="rId12"/>
    <p:sldLayoutId id="2147483842" r:id="rId13"/>
    <p:sldLayoutId id="2147483843" r:id="rId14"/>
    <p:sldLayoutId id="2147483845" r:id="rId15"/>
    <p:sldLayoutId id="2147483846" r:id="rId16"/>
    <p:sldLayoutId id="2147483847" r:id="rId17"/>
    <p:sldLayoutId id="2147483691" r:id="rId18"/>
    <p:sldLayoutId id="2147483851" r:id="rId19"/>
    <p:sldLayoutId id="2147483852" r:id="rId20"/>
  </p:sldLayoutIdLst>
  <p:hf hdr="0" ftr="0" dt="0"/>
  <p:txStyles>
    <p:titleStyle>
      <a:lvl1pPr algn="l" defTabSz="589335" rtl="0" eaLnBrk="1" latinLnBrk="0" hangingPunct="1">
        <a:spcBef>
          <a:spcPct val="0"/>
        </a:spcBef>
        <a:buNone/>
        <a:defRPr sz="4400" b="1" kern="1200" spc="0">
          <a:solidFill>
            <a:schemeClr val="accent1"/>
          </a:solidFill>
          <a:latin typeface="Century Gothic" panose="020B0502020202020204" pitchFamily="34" charset="0"/>
          <a:ea typeface="+mj-ea"/>
          <a:cs typeface="+mj-cs"/>
        </a:defRPr>
      </a:lvl1pPr>
    </p:titleStyle>
    <p:bodyStyle>
      <a:lvl1pPr marL="442001" indent="-442001" algn="l" defTabSz="589335" rtl="0" eaLnBrk="1" latinLnBrk="0" hangingPunct="1">
        <a:spcBef>
          <a:spcPct val="20000"/>
        </a:spcBef>
        <a:buFont typeface="Arial"/>
        <a:buChar char="•"/>
        <a:defRPr sz="4125" b="0" i="0" kern="1200">
          <a:solidFill>
            <a:schemeClr val="tx1"/>
          </a:solidFill>
          <a:latin typeface="+mn-lt"/>
          <a:ea typeface="+mn-ea"/>
          <a:cs typeface="Calibri" panose="020F0502020204030204" pitchFamily="34" charset="0"/>
        </a:defRPr>
      </a:lvl1pPr>
      <a:lvl2pPr marL="957668" indent="-368335" algn="l" defTabSz="589335" rtl="0" eaLnBrk="1" latinLnBrk="0" hangingPunct="1">
        <a:spcBef>
          <a:spcPct val="20000"/>
        </a:spcBef>
        <a:buFont typeface="Arial"/>
        <a:buChar char="–"/>
        <a:defRPr sz="3609" b="0" i="0" kern="1200">
          <a:solidFill>
            <a:schemeClr val="tx1"/>
          </a:solidFill>
          <a:latin typeface="+mn-lt"/>
          <a:ea typeface="+mn-ea"/>
          <a:cs typeface="Calibri" panose="020F0502020204030204" pitchFamily="34" charset="0"/>
        </a:defRPr>
      </a:lvl2pPr>
      <a:lvl3pPr marL="1473338" indent="-294669" algn="l" defTabSz="589335" rtl="0" eaLnBrk="1" latinLnBrk="0" hangingPunct="1">
        <a:spcBef>
          <a:spcPct val="20000"/>
        </a:spcBef>
        <a:buFont typeface="Arial"/>
        <a:buChar char="•"/>
        <a:defRPr sz="3093" b="0" i="0" kern="1200">
          <a:solidFill>
            <a:schemeClr val="tx1"/>
          </a:solidFill>
          <a:latin typeface="+mn-lt"/>
          <a:ea typeface="+mn-ea"/>
          <a:cs typeface="Calibri" panose="020F0502020204030204" pitchFamily="34" charset="0"/>
        </a:defRPr>
      </a:lvl3pPr>
      <a:lvl4pPr marL="2062672" indent="-294669" algn="l" defTabSz="589335" rtl="0" eaLnBrk="1" latinLnBrk="0" hangingPunct="1">
        <a:spcBef>
          <a:spcPct val="20000"/>
        </a:spcBef>
        <a:buFont typeface="Arial"/>
        <a:buChar char="–"/>
        <a:defRPr sz="2579" b="0" i="0" kern="1200">
          <a:solidFill>
            <a:schemeClr val="tx1"/>
          </a:solidFill>
          <a:latin typeface="+mn-lt"/>
          <a:ea typeface="+mn-ea"/>
          <a:cs typeface="Calibri" panose="020F0502020204030204" pitchFamily="34" charset="0"/>
        </a:defRPr>
      </a:lvl4pPr>
      <a:lvl5pPr marL="2652007" indent="-294669" algn="l" defTabSz="589335" rtl="0" eaLnBrk="1" latinLnBrk="0" hangingPunct="1">
        <a:spcBef>
          <a:spcPct val="20000"/>
        </a:spcBef>
        <a:buFont typeface="Arial"/>
        <a:buChar char="»"/>
        <a:defRPr sz="2579" b="0" i="0" kern="1200">
          <a:solidFill>
            <a:schemeClr val="tx1"/>
          </a:solidFill>
          <a:latin typeface="+mn-lt"/>
          <a:ea typeface="+mn-ea"/>
          <a:cs typeface="Calibri" panose="020F0502020204030204" pitchFamily="34" charset="0"/>
        </a:defRPr>
      </a:lvl5pPr>
      <a:lvl6pPr marL="3241342" indent="-294669" algn="l" defTabSz="589335" rtl="0" eaLnBrk="1" latinLnBrk="0" hangingPunct="1">
        <a:spcBef>
          <a:spcPct val="20000"/>
        </a:spcBef>
        <a:buFont typeface="Arial"/>
        <a:buChar char="•"/>
        <a:defRPr sz="2579" kern="1200">
          <a:solidFill>
            <a:schemeClr val="tx1"/>
          </a:solidFill>
          <a:latin typeface="+mn-lt"/>
          <a:ea typeface="+mn-ea"/>
          <a:cs typeface="+mn-cs"/>
        </a:defRPr>
      </a:lvl6pPr>
      <a:lvl7pPr marL="3830678" indent="-294669" algn="l" defTabSz="589335" rtl="0" eaLnBrk="1" latinLnBrk="0" hangingPunct="1">
        <a:spcBef>
          <a:spcPct val="20000"/>
        </a:spcBef>
        <a:buFont typeface="Arial"/>
        <a:buChar char="•"/>
        <a:defRPr sz="2579" kern="1200">
          <a:solidFill>
            <a:schemeClr val="tx1"/>
          </a:solidFill>
          <a:latin typeface="+mn-lt"/>
          <a:ea typeface="+mn-ea"/>
          <a:cs typeface="+mn-cs"/>
        </a:defRPr>
      </a:lvl7pPr>
      <a:lvl8pPr marL="4420012" indent="-294669" algn="l" defTabSz="589335" rtl="0" eaLnBrk="1" latinLnBrk="0" hangingPunct="1">
        <a:spcBef>
          <a:spcPct val="20000"/>
        </a:spcBef>
        <a:buFont typeface="Arial"/>
        <a:buChar char="•"/>
        <a:defRPr sz="2579" kern="1200">
          <a:solidFill>
            <a:schemeClr val="tx1"/>
          </a:solidFill>
          <a:latin typeface="+mn-lt"/>
          <a:ea typeface="+mn-ea"/>
          <a:cs typeface="+mn-cs"/>
        </a:defRPr>
      </a:lvl8pPr>
      <a:lvl9pPr marL="5009345" indent="-294669" algn="l" defTabSz="589335" rtl="0" eaLnBrk="1" latinLnBrk="0" hangingPunct="1">
        <a:spcBef>
          <a:spcPct val="20000"/>
        </a:spcBef>
        <a:buFont typeface="Arial"/>
        <a:buChar char="•"/>
        <a:defRPr sz="2579" kern="1200">
          <a:solidFill>
            <a:schemeClr val="tx1"/>
          </a:solidFill>
          <a:latin typeface="+mn-lt"/>
          <a:ea typeface="+mn-ea"/>
          <a:cs typeface="+mn-cs"/>
        </a:defRPr>
      </a:lvl9pPr>
    </p:bodyStyle>
    <p:otherStyle>
      <a:defPPr>
        <a:defRPr lang="en-US"/>
      </a:defPPr>
      <a:lvl1pPr marL="0" algn="l" defTabSz="589335" rtl="0" eaLnBrk="1" latinLnBrk="0" hangingPunct="1">
        <a:defRPr sz="2320" kern="1200">
          <a:solidFill>
            <a:schemeClr val="tx1"/>
          </a:solidFill>
          <a:latin typeface="+mn-lt"/>
          <a:ea typeface="+mn-ea"/>
          <a:cs typeface="+mn-cs"/>
        </a:defRPr>
      </a:lvl1pPr>
      <a:lvl2pPr marL="589335" algn="l" defTabSz="589335" rtl="0" eaLnBrk="1" latinLnBrk="0" hangingPunct="1">
        <a:defRPr sz="2320" kern="1200">
          <a:solidFill>
            <a:schemeClr val="tx1"/>
          </a:solidFill>
          <a:latin typeface="+mn-lt"/>
          <a:ea typeface="+mn-ea"/>
          <a:cs typeface="+mn-cs"/>
        </a:defRPr>
      </a:lvl2pPr>
      <a:lvl3pPr marL="1178671" algn="l" defTabSz="589335" rtl="0" eaLnBrk="1" latinLnBrk="0" hangingPunct="1">
        <a:defRPr sz="2320" kern="1200">
          <a:solidFill>
            <a:schemeClr val="tx1"/>
          </a:solidFill>
          <a:latin typeface="+mn-lt"/>
          <a:ea typeface="+mn-ea"/>
          <a:cs typeface="+mn-cs"/>
        </a:defRPr>
      </a:lvl3pPr>
      <a:lvl4pPr marL="1768004" algn="l" defTabSz="589335" rtl="0" eaLnBrk="1" latinLnBrk="0" hangingPunct="1">
        <a:defRPr sz="2320" kern="1200">
          <a:solidFill>
            <a:schemeClr val="tx1"/>
          </a:solidFill>
          <a:latin typeface="+mn-lt"/>
          <a:ea typeface="+mn-ea"/>
          <a:cs typeface="+mn-cs"/>
        </a:defRPr>
      </a:lvl4pPr>
      <a:lvl5pPr marL="2357338" algn="l" defTabSz="589335" rtl="0" eaLnBrk="1" latinLnBrk="0" hangingPunct="1">
        <a:defRPr sz="2320" kern="1200">
          <a:solidFill>
            <a:schemeClr val="tx1"/>
          </a:solidFill>
          <a:latin typeface="+mn-lt"/>
          <a:ea typeface="+mn-ea"/>
          <a:cs typeface="+mn-cs"/>
        </a:defRPr>
      </a:lvl5pPr>
      <a:lvl6pPr marL="2946673" algn="l" defTabSz="589335" rtl="0" eaLnBrk="1" latinLnBrk="0" hangingPunct="1">
        <a:defRPr sz="2320" kern="1200">
          <a:solidFill>
            <a:schemeClr val="tx1"/>
          </a:solidFill>
          <a:latin typeface="+mn-lt"/>
          <a:ea typeface="+mn-ea"/>
          <a:cs typeface="+mn-cs"/>
        </a:defRPr>
      </a:lvl6pPr>
      <a:lvl7pPr marL="3536009" algn="l" defTabSz="589335" rtl="0" eaLnBrk="1" latinLnBrk="0" hangingPunct="1">
        <a:defRPr sz="2320" kern="1200">
          <a:solidFill>
            <a:schemeClr val="tx1"/>
          </a:solidFill>
          <a:latin typeface="+mn-lt"/>
          <a:ea typeface="+mn-ea"/>
          <a:cs typeface="+mn-cs"/>
        </a:defRPr>
      </a:lvl7pPr>
      <a:lvl8pPr marL="4125345" algn="l" defTabSz="589335" rtl="0" eaLnBrk="1" latinLnBrk="0" hangingPunct="1">
        <a:defRPr sz="2320" kern="1200">
          <a:solidFill>
            <a:schemeClr val="tx1"/>
          </a:solidFill>
          <a:latin typeface="+mn-lt"/>
          <a:ea typeface="+mn-ea"/>
          <a:cs typeface="+mn-cs"/>
        </a:defRPr>
      </a:lvl8pPr>
      <a:lvl9pPr marL="4714679" algn="l" defTabSz="589335" rtl="0" eaLnBrk="1" latinLnBrk="0" hangingPunct="1">
        <a:defRPr sz="2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5400" dirty="0"/>
              <a:t>Federal IT Dashboard</a:t>
            </a:r>
          </a:p>
          <a:p>
            <a:r>
              <a:rPr lang="en-US" sz="5400" dirty="0"/>
              <a:t>Technical Meet &amp; Greet</a:t>
            </a:r>
          </a:p>
        </p:txBody>
      </p:sp>
      <p:sp>
        <p:nvSpPr>
          <p:cNvPr id="4" name="Subtitle 3"/>
          <p:cNvSpPr>
            <a:spLocks noGrp="1"/>
          </p:cNvSpPr>
          <p:nvPr>
            <p:ph type="subTitle" idx="1"/>
          </p:nvPr>
        </p:nvSpPr>
        <p:spPr/>
        <p:txBody>
          <a:bodyPr/>
          <a:lstStyle/>
          <a:p>
            <a:r>
              <a:rPr lang="en-US" dirty="0"/>
              <a:t>Prepared by TCG</a:t>
            </a:r>
          </a:p>
        </p:txBody>
      </p:sp>
    </p:spTree>
    <p:extLst>
      <p:ext uri="{BB962C8B-B14F-4D97-AF65-F5344CB8AC3E}">
        <p14:creationId xmlns:p14="http://schemas.microsoft.com/office/powerpoint/2010/main" val="162847595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items that may be of note…</a:t>
            </a:r>
            <a:endParaRPr lang="en-US" b="1" dirty="0"/>
          </a:p>
        </p:txBody>
      </p:sp>
      <p:sp>
        <p:nvSpPr>
          <p:cNvPr id="3" name="Content Placeholder 2"/>
          <p:cNvSpPr>
            <a:spLocks noGrp="1"/>
          </p:cNvSpPr>
          <p:nvPr>
            <p:ph idx="1"/>
          </p:nvPr>
        </p:nvSpPr>
        <p:spPr>
          <a:xfrm>
            <a:off x="381000" y="1466850"/>
            <a:ext cx="11430000" cy="4678367"/>
          </a:xfrm>
        </p:spPr>
        <p:txBody>
          <a:bodyPr>
            <a:normAutofit/>
          </a:bodyPr>
          <a:lstStyle/>
          <a:p>
            <a:r>
              <a:rPr lang="en-US" sz="2400" dirty="0"/>
              <a:t>The development team maintains the development code base within the team’s GitHub repository. </a:t>
            </a:r>
          </a:p>
          <a:p>
            <a:pPr marL="0" indent="0">
              <a:buNone/>
            </a:pPr>
            <a:endParaRPr lang="en-US" sz="2400" dirty="0"/>
          </a:p>
          <a:p>
            <a:r>
              <a:rPr lang="en-US" sz="2400" dirty="0"/>
              <a:t>System baseline deployments and releases are promoted from the team’s repository to the MAX.GOV repository.</a:t>
            </a:r>
          </a:p>
          <a:p>
            <a:pPr marL="0" indent="0">
              <a:buNone/>
            </a:pPr>
            <a:endParaRPr lang="en-US" sz="2400" dirty="0"/>
          </a:p>
          <a:p>
            <a:r>
              <a:rPr lang="en-US" sz="2400" dirty="0"/>
              <a:t>The team primarily uses Splunk for all system audit logs (API, Server, and MySQL).</a:t>
            </a:r>
          </a:p>
          <a:p>
            <a:pPr marL="0" indent="0">
              <a:buNone/>
            </a:pPr>
            <a:endParaRPr lang="en-US" sz="2400" dirty="0"/>
          </a:p>
          <a:p>
            <a:r>
              <a:rPr lang="en-US" sz="2400" dirty="0"/>
              <a:t>In addition to monitoring by MAX support, </a:t>
            </a:r>
            <a:r>
              <a:rPr lang="en-US" sz="2400" dirty="0" err="1"/>
              <a:t>Monit</a:t>
            </a:r>
            <a:r>
              <a:rPr lang="en-US" sz="2400" dirty="0"/>
              <a:t> is also used as a system supervision tool to evaluate and improve the “health” of the Federal IT Dashboard and its support systems.</a:t>
            </a:r>
          </a:p>
          <a:p>
            <a:endParaRPr lang="en-US" sz="2400" dirty="0"/>
          </a:p>
        </p:txBody>
      </p:sp>
      <p:sp>
        <p:nvSpPr>
          <p:cNvPr id="4" name="Slide Number Placeholder 3"/>
          <p:cNvSpPr>
            <a:spLocks noGrp="1"/>
          </p:cNvSpPr>
          <p:nvPr>
            <p:ph type="sldNum" sz="quarter" idx="12"/>
          </p:nvPr>
        </p:nvSpPr>
        <p:spPr/>
        <p:txBody>
          <a:bodyPr/>
          <a:lstStyle/>
          <a:p>
            <a:fld id="{8A44B028-D286-1B4E-BCAA-DD30C86212B3}" type="slidenum">
              <a:rPr lang="en-US" smtClean="0"/>
              <a:t>10</a:t>
            </a:fld>
            <a:endParaRPr lang="en-US" dirty="0"/>
          </a:p>
        </p:txBody>
      </p:sp>
    </p:spTree>
    <p:extLst>
      <p:ext uri="{BB962C8B-B14F-4D97-AF65-F5344CB8AC3E}">
        <p14:creationId xmlns:p14="http://schemas.microsoft.com/office/powerpoint/2010/main" val="306280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Guided Tour of the IT Dashboard</a:t>
            </a:r>
          </a:p>
        </p:txBody>
      </p:sp>
      <p:sp>
        <p:nvSpPr>
          <p:cNvPr id="4" name="Slide Number Placeholder 3"/>
          <p:cNvSpPr>
            <a:spLocks noGrp="1"/>
          </p:cNvSpPr>
          <p:nvPr>
            <p:ph type="sldNum" sz="quarter" idx="12"/>
          </p:nvPr>
        </p:nvSpPr>
        <p:spPr/>
        <p:txBody>
          <a:bodyPr/>
          <a:lstStyle/>
          <a:p>
            <a:fld id="{8A44B028-D286-1B4E-BCAA-DD30C86212B3}" type="slidenum">
              <a:rPr lang="en-US" smtClean="0"/>
              <a:t>11</a:t>
            </a:fld>
            <a:endParaRPr lang="en-US" dirty="0"/>
          </a:p>
        </p:txBody>
      </p:sp>
    </p:spTree>
    <p:extLst>
      <p:ext uri="{BB962C8B-B14F-4D97-AF65-F5344CB8AC3E}">
        <p14:creationId xmlns:p14="http://schemas.microsoft.com/office/powerpoint/2010/main" val="203820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Questions?</a:t>
            </a:r>
          </a:p>
        </p:txBody>
      </p:sp>
      <p:sp>
        <p:nvSpPr>
          <p:cNvPr id="4" name="Slide Number Placeholder 3"/>
          <p:cNvSpPr>
            <a:spLocks noGrp="1"/>
          </p:cNvSpPr>
          <p:nvPr>
            <p:ph type="sldNum" sz="quarter" idx="12"/>
          </p:nvPr>
        </p:nvSpPr>
        <p:spPr/>
        <p:txBody>
          <a:bodyPr/>
          <a:lstStyle/>
          <a:p>
            <a:fld id="{8A44B028-D286-1B4E-BCAA-DD30C86212B3}" type="slidenum">
              <a:rPr lang="en-US" smtClean="0"/>
              <a:t>12</a:t>
            </a:fld>
            <a:endParaRPr lang="en-US" dirty="0"/>
          </a:p>
        </p:txBody>
      </p:sp>
    </p:spTree>
    <p:extLst>
      <p:ext uri="{BB962C8B-B14F-4D97-AF65-F5344CB8AC3E}">
        <p14:creationId xmlns:p14="http://schemas.microsoft.com/office/powerpoint/2010/main" val="274589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36"/>
        <p:cNvGrpSpPr/>
        <p:nvPr/>
      </p:nvGrpSpPr>
      <p:grpSpPr>
        <a:xfrm>
          <a:off x="0" y="0"/>
          <a:ext cx="0" cy="0"/>
          <a:chOff x="0" y="0"/>
          <a:chExt cx="0" cy="0"/>
        </a:xfrm>
      </p:grpSpPr>
      <p:sp>
        <p:nvSpPr>
          <p:cNvPr id="637" name="Shape 637"/>
          <p:cNvSpPr txBox="1">
            <a:spLocks noGrp="1"/>
          </p:cNvSpPr>
          <p:nvPr>
            <p:ph type="ctrTitle"/>
          </p:nvPr>
        </p:nvSpPr>
        <p:spPr>
          <a:xfrm>
            <a:off x="950467" y="714943"/>
            <a:ext cx="9848800" cy="4977200"/>
          </a:xfrm>
          <a:prstGeom prst="rect">
            <a:avLst/>
          </a:prstGeom>
        </p:spPr>
        <p:txBody>
          <a:bodyPr vert="horz" wrap="square" lIns="121900" tIns="121900" rIns="121900" bIns="121900" rtlCol="0" anchor="ctr" anchorCtr="0">
            <a:noAutofit/>
          </a:bodyPr>
          <a:lstStyle/>
          <a:p>
            <a:pPr algn="ctr"/>
            <a:r>
              <a:rPr lang="en" dirty="0">
                <a:solidFill>
                  <a:schemeClr val="tx2">
                    <a:lumMod val="60000"/>
                    <a:lumOff val="40000"/>
                  </a:schemeClr>
                </a:solidFill>
              </a:rPr>
              <a:t>Thanks!</a:t>
            </a:r>
          </a:p>
        </p:txBody>
      </p:sp>
    </p:spTree>
    <p:extLst>
      <p:ext uri="{BB962C8B-B14F-4D97-AF65-F5344CB8AC3E}">
        <p14:creationId xmlns:p14="http://schemas.microsoft.com/office/powerpoint/2010/main" val="95379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Jeremiah.G.Burch@omb.eop.gov</a:t>
            </a:r>
          </a:p>
        </p:txBody>
      </p:sp>
      <p:sp>
        <p:nvSpPr>
          <p:cNvPr id="4" name="Slide Number Placeholder 3"/>
          <p:cNvSpPr>
            <a:spLocks noGrp="1"/>
          </p:cNvSpPr>
          <p:nvPr>
            <p:ph type="sldNum" sz="quarter" idx="4294967295"/>
          </p:nvPr>
        </p:nvSpPr>
        <p:spPr>
          <a:xfrm>
            <a:off x="9347200" y="6356350"/>
            <a:ext cx="2844800" cy="365125"/>
          </a:xfrm>
        </p:spPr>
        <p:txBody>
          <a:bodyPr/>
          <a:lstStyle/>
          <a:p>
            <a:fld id="{8A44B028-D286-1B4E-BCAA-DD30C86212B3}" type="slidenum">
              <a:rPr lang="en-US" smtClean="0"/>
              <a:pPr/>
              <a:t>14</a:t>
            </a:fld>
            <a:endParaRPr lang="en-US" dirty="0"/>
          </a:p>
        </p:txBody>
      </p:sp>
    </p:spTree>
    <p:extLst>
      <p:ext uri="{BB962C8B-B14F-4D97-AF65-F5344CB8AC3E}">
        <p14:creationId xmlns:p14="http://schemas.microsoft.com/office/powerpoint/2010/main" val="18497780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277BD"/>
                </a:solidFill>
              </a:rPr>
              <a:t>Agenda</a:t>
            </a:r>
          </a:p>
        </p:txBody>
      </p:sp>
      <p:sp>
        <p:nvSpPr>
          <p:cNvPr id="4" name="Slide Number Placeholder 3"/>
          <p:cNvSpPr>
            <a:spLocks noGrp="1"/>
          </p:cNvSpPr>
          <p:nvPr>
            <p:ph type="sldNum" sz="quarter" idx="12"/>
          </p:nvPr>
        </p:nvSpPr>
        <p:spPr/>
        <p:txBody>
          <a:bodyPr/>
          <a:lstStyle/>
          <a:p>
            <a:fld id="{8A44B028-D286-1B4E-BCAA-DD30C86212B3}" type="slidenum">
              <a:rPr lang="en-US" smtClean="0"/>
              <a:t>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2520556"/>
              </p:ext>
            </p:extLst>
          </p:nvPr>
        </p:nvGraphicFramePr>
        <p:xfrm>
          <a:off x="876300" y="1050036"/>
          <a:ext cx="9982200" cy="5800344"/>
        </p:xfrm>
        <a:graphic>
          <a:graphicData uri="http://schemas.openxmlformats.org/drawingml/2006/table">
            <a:tbl>
              <a:tblPr firstRow="1" bandRow="1">
                <a:tableStyleId>{2D5ABB26-0587-4C30-8999-92F81FD0307C}</a:tableStyleId>
              </a:tblPr>
              <a:tblGrid>
                <a:gridCol w="939800">
                  <a:extLst>
                    <a:ext uri="{9D8B030D-6E8A-4147-A177-3AD203B41FA5}">
                      <a16:colId xmlns:a16="http://schemas.microsoft.com/office/drawing/2014/main" val="20000"/>
                    </a:ext>
                  </a:extLst>
                </a:gridCol>
                <a:gridCol w="9042400">
                  <a:extLst>
                    <a:ext uri="{9D8B030D-6E8A-4147-A177-3AD203B41FA5}">
                      <a16:colId xmlns:a16="http://schemas.microsoft.com/office/drawing/2014/main" val="20001"/>
                    </a:ext>
                  </a:extLst>
                </a:gridCol>
              </a:tblGrid>
              <a:tr h="612135">
                <a:tc>
                  <a:txBody>
                    <a:bodyPr/>
                    <a:lstStyle/>
                    <a:p>
                      <a:r>
                        <a:rPr lang="en-US" sz="3600" b="1" dirty="0">
                          <a:solidFill>
                            <a:schemeClr val="accent2"/>
                          </a:solidFill>
                          <a:latin typeface="Century Gothic" panose="020B0502020202020204" pitchFamily="34" charset="0"/>
                          <a:cs typeface="Angsana New" panose="02020603050405020304" pitchFamily="18" charset="-34"/>
                        </a:rPr>
                        <a:t>01</a:t>
                      </a:r>
                      <a:endParaRPr lang="en-US" sz="3600" dirty="0">
                        <a:solidFill>
                          <a:schemeClr val="accent2"/>
                        </a:solidFill>
                        <a:latin typeface="Calibri" panose="020F0502020204030204" pitchFamily="34" charset="0"/>
                      </a:endParaRPr>
                    </a:p>
                  </a:txBody>
                  <a:tcPr marL="117856" marR="117856" marT="58928" marB="58928"/>
                </a:tc>
                <a:tc>
                  <a:txBody>
                    <a:bodyPr/>
                    <a:lstStyle/>
                    <a:p>
                      <a:r>
                        <a:rPr lang="en-US" sz="3600" b="0" dirty="0">
                          <a:latin typeface="+mn-lt"/>
                          <a:cs typeface="Angsana New" panose="02020603050405020304" pitchFamily="18" charset="-34"/>
                        </a:rPr>
                        <a:t>WELCOME/INTRODUCTIONS</a:t>
                      </a:r>
                    </a:p>
                  </a:txBody>
                  <a:tcPr marL="117856" marR="117856" marT="58928" marB="58928"/>
                </a:tc>
                <a:extLst>
                  <a:ext uri="{0D108BD9-81ED-4DB2-BD59-A6C34878D82A}">
                    <a16:rowId xmlns:a16="http://schemas.microsoft.com/office/drawing/2014/main" val="10000"/>
                  </a:ext>
                </a:extLst>
              </a:tr>
              <a:tr h="612135">
                <a:tc>
                  <a:txBody>
                    <a:bodyPr/>
                    <a:lstStyle/>
                    <a:p>
                      <a:r>
                        <a:rPr lang="en-US" sz="3600" b="1" dirty="0">
                          <a:solidFill>
                            <a:schemeClr val="accent2"/>
                          </a:solidFill>
                          <a:latin typeface="Century Gothic" panose="020B0502020202020204" pitchFamily="34" charset="0"/>
                          <a:cs typeface="Angsana New" panose="02020603050405020304" pitchFamily="18" charset="-34"/>
                        </a:rPr>
                        <a:t>02</a:t>
                      </a:r>
                      <a:endParaRPr lang="en-US" sz="3600" dirty="0">
                        <a:solidFill>
                          <a:schemeClr val="accent2"/>
                        </a:solidFill>
                        <a:latin typeface="Calibri" panose="020F0502020204030204" pitchFamily="34" charset="0"/>
                      </a:endParaRPr>
                    </a:p>
                  </a:txBody>
                  <a:tcPr marL="117856" marR="117856" marT="58928" marB="58928"/>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600" b="0" dirty="0">
                          <a:latin typeface="+mn-lt"/>
                          <a:cs typeface="Angsana New" panose="02020603050405020304" pitchFamily="18" charset="-34"/>
                        </a:rPr>
                        <a:t>EXECUTIVE SUMMARY</a:t>
                      </a:r>
                    </a:p>
                  </a:txBody>
                  <a:tcPr marL="117856" marR="117856" marT="58928" marB="58928"/>
                </a:tc>
                <a:extLst>
                  <a:ext uri="{0D108BD9-81ED-4DB2-BD59-A6C34878D82A}">
                    <a16:rowId xmlns:a16="http://schemas.microsoft.com/office/drawing/2014/main" val="10001"/>
                  </a:ext>
                </a:extLst>
              </a:tr>
              <a:tr h="612135">
                <a:tc>
                  <a:txBody>
                    <a:bodyPr/>
                    <a:lstStyle/>
                    <a:p>
                      <a:r>
                        <a:rPr lang="en-US" sz="3600" b="1" dirty="0">
                          <a:solidFill>
                            <a:schemeClr val="accent2"/>
                          </a:solidFill>
                          <a:latin typeface="Century Gothic" panose="020B0502020202020204" pitchFamily="34" charset="0"/>
                          <a:cs typeface="Angsana New" panose="02020603050405020304" pitchFamily="18" charset="-34"/>
                        </a:rPr>
                        <a:t>03</a:t>
                      </a:r>
                      <a:endParaRPr lang="en-US" sz="3600" dirty="0">
                        <a:solidFill>
                          <a:schemeClr val="accent2"/>
                        </a:solidFill>
                        <a:latin typeface="Calibri" panose="020F0502020204030204" pitchFamily="34" charset="0"/>
                      </a:endParaRPr>
                    </a:p>
                  </a:txBody>
                  <a:tcPr marL="117856" marR="117856" marT="58928" marB="58928"/>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600" b="0" dirty="0">
                          <a:latin typeface="+mn-lt"/>
                          <a:cs typeface="Angsana New" panose="02020603050405020304" pitchFamily="18" charset="-34"/>
                        </a:rPr>
                        <a:t>WHO WE ARE</a:t>
                      </a:r>
                    </a:p>
                  </a:txBody>
                  <a:tcPr marL="117856" marR="117856" marT="58928" marB="58928"/>
                </a:tc>
                <a:extLst>
                  <a:ext uri="{0D108BD9-81ED-4DB2-BD59-A6C34878D82A}">
                    <a16:rowId xmlns:a16="http://schemas.microsoft.com/office/drawing/2014/main" val="10002"/>
                  </a:ext>
                </a:extLst>
              </a:tr>
              <a:tr h="612135">
                <a:tc>
                  <a:txBody>
                    <a:bodyPr/>
                    <a:lstStyle/>
                    <a:p>
                      <a:r>
                        <a:rPr lang="en-US" sz="3600" b="1" dirty="0">
                          <a:solidFill>
                            <a:schemeClr val="accent2"/>
                          </a:solidFill>
                          <a:latin typeface="Century Gothic" panose="020B0502020202020204" pitchFamily="34" charset="0"/>
                          <a:cs typeface="Angsana New" panose="02020603050405020304" pitchFamily="18" charset="-34"/>
                        </a:rPr>
                        <a:t>04</a:t>
                      </a:r>
                      <a:endParaRPr lang="en-US" sz="3600" dirty="0">
                        <a:solidFill>
                          <a:schemeClr val="accent2"/>
                        </a:solidFill>
                        <a:latin typeface="Calibri" panose="020F0502020204030204" pitchFamily="34" charset="0"/>
                      </a:endParaRPr>
                    </a:p>
                  </a:txBody>
                  <a:tcPr marL="117856" marR="117856" marT="58928" marB="58928"/>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600" b="0" dirty="0">
                          <a:latin typeface="+mn-lt"/>
                          <a:cs typeface="Angsana New" panose="02020603050405020304" pitchFamily="18" charset="-34"/>
                        </a:rPr>
                        <a:t>HOW WE OPERATE</a:t>
                      </a:r>
                    </a:p>
                  </a:txBody>
                  <a:tcPr marL="117856" marR="117856" marT="58928" marB="58928"/>
                </a:tc>
                <a:extLst>
                  <a:ext uri="{0D108BD9-81ED-4DB2-BD59-A6C34878D82A}">
                    <a16:rowId xmlns:a16="http://schemas.microsoft.com/office/drawing/2014/main" val="10003"/>
                  </a:ext>
                </a:extLst>
              </a:tr>
              <a:tr h="612135">
                <a:tc>
                  <a:txBody>
                    <a:bodyPr/>
                    <a:lstStyle/>
                    <a:p>
                      <a:r>
                        <a:rPr lang="en-US" sz="3600" b="1" dirty="0">
                          <a:solidFill>
                            <a:schemeClr val="accent2"/>
                          </a:solidFill>
                          <a:latin typeface="Century Gothic" panose="020B0502020202020204" pitchFamily="34" charset="0"/>
                          <a:cs typeface="Angsana New" panose="02020603050405020304" pitchFamily="18" charset="-34"/>
                        </a:rPr>
                        <a:t>05</a:t>
                      </a:r>
                      <a:endParaRPr lang="en-US" sz="3600" dirty="0">
                        <a:solidFill>
                          <a:schemeClr val="accent2"/>
                        </a:solidFill>
                        <a:latin typeface="Calibri" panose="020F0502020204030204" pitchFamily="34" charset="0"/>
                      </a:endParaRPr>
                    </a:p>
                  </a:txBody>
                  <a:tcPr marL="117856" marR="117856" marT="58928" marB="58928"/>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600" b="0" dirty="0">
                          <a:latin typeface="+mn-lt"/>
                          <a:cs typeface="Angsana New" panose="02020603050405020304" pitchFamily="18" charset="-34"/>
                        </a:rPr>
                        <a:t>DASHBOARD INFRASTRUCTURE</a:t>
                      </a:r>
                    </a:p>
                  </a:txBody>
                  <a:tcPr marL="117856" marR="117856" marT="58928" marB="58928"/>
                </a:tc>
                <a:extLst>
                  <a:ext uri="{0D108BD9-81ED-4DB2-BD59-A6C34878D82A}">
                    <a16:rowId xmlns:a16="http://schemas.microsoft.com/office/drawing/2014/main" val="10004"/>
                  </a:ext>
                </a:extLst>
              </a:tr>
              <a:tr h="612135">
                <a:tc>
                  <a:txBody>
                    <a:bodyPr/>
                    <a:lstStyle/>
                    <a:p>
                      <a:r>
                        <a:rPr lang="en-US" sz="3600" b="1" dirty="0">
                          <a:solidFill>
                            <a:schemeClr val="accent2"/>
                          </a:solidFill>
                          <a:latin typeface="Century Gothic" panose="020B0502020202020204" pitchFamily="34" charset="0"/>
                          <a:cs typeface="Angsana New" panose="02020603050405020304" pitchFamily="18" charset="-34"/>
                        </a:rPr>
                        <a:t>06</a:t>
                      </a:r>
                      <a:endParaRPr lang="en-US" sz="3600" dirty="0">
                        <a:solidFill>
                          <a:schemeClr val="accent2"/>
                        </a:solidFill>
                        <a:latin typeface="Calibri" panose="020F0502020204030204" pitchFamily="34" charset="0"/>
                      </a:endParaRPr>
                    </a:p>
                  </a:txBody>
                  <a:tcPr marL="117856" marR="117856" marT="58928" marB="58928"/>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600" b="0" dirty="0">
                          <a:latin typeface="+mn-lt"/>
                          <a:cs typeface="Angsana New" panose="02020603050405020304" pitchFamily="18" charset="-34"/>
                        </a:rPr>
                        <a:t>GUIDED TOUR OF THE DASHBOARD</a:t>
                      </a:r>
                    </a:p>
                  </a:txBody>
                  <a:tcPr marL="117856" marR="117856" marT="58928" marB="58928"/>
                </a:tc>
                <a:extLst>
                  <a:ext uri="{0D108BD9-81ED-4DB2-BD59-A6C34878D82A}">
                    <a16:rowId xmlns:a16="http://schemas.microsoft.com/office/drawing/2014/main" val="10005"/>
                  </a:ext>
                </a:extLst>
              </a:tr>
              <a:tr h="612135">
                <a:tc>
                  <a:txBody>
                    <a:bodyPr/>
                    <a:lstStyle/>
                    <a:p>
                      <a:r>
                        <a:rPr lang="en-US" sz="3600" b="1" dirty="0">
                          <a:solidFill>
                            <a:schemeClr val="accent2"/>
                          </a:solidFill>
                          <a:latin typeface="Century Gothic" panose="020B0502020202020204" pitchFamily="34" charset="0"/>
                        </a:rPr>
                        <a:t>07</a:t>
                      </a:r>
                    </a:p>
                  </a:txBody>
                  <a:tcPr marL="117856" marR="117856" marT="58928" marB="58928"/>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600" b="0" dirty="0">
                          <a:latin typeface="+mn-lt"/>
                          <a:cs typeface="Angsana New" panose="02020603050405020304" pitchFamily="18" charset="-34"/>
                        </a:rPr>
                        <a:t>Q&amp;A</a:t>
                      </a:r>
                    </a:p>
                  </a:txBody>
                  <a:tcPr marL="117856" marR="117856" marT="58928" marB="58928"/>
                </a:tc>
                <a:extLst>
                  <a:ext uri="{0D108BD9-81ED-4DB2-BD59-A6C34878D82A}">
                    <a16:rowId xmlns:a16="http://schemas.microsoft.com/office/drawing/2014/main" val="1810248366"/>
                  </a:ext>
                </a:extLst>
              </a:tr>
              <a:tr h="612135">
                <a:tc>
                  <a:txBody>
                    <a:bodyPr/>
                    <a:lstStyle/>
                    <a:p>
                      <a:r>
                        <a:rPr lang="en-US" sz="3600" b="1" dirty="0">
                          <a:solidFill>
                            <a:schemeClr val="accent2"/>
                          </a:solidFill>
                          <a:latin typeface="Century Gothic" panose="020B0502020202020204" pitchFamily="34" charset="0"/>
                        </a:rPr>
                        <a:t>08</a:t>
                      </a:r>
                    </a:p>
                  </a:txBody>
                  <a:tcPr marL="117856" marR="117856" marT="58928" marB="58928"/>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600" b="0" dirty="0">
                          <a:latin typeface="+mn-lt"/>
                          <a:cs typeface="Angsana New" panose="02020603050405020304" pitchFamily="18" charset="-34"/>
                        </a:rPr>
                        <a:t>CLOSING REMARKS</a:t>
                      </a:r>
                    </a:p>
                  </a:txBody>
                  <a:tcPr marL="117856" marR="117856" marT="58928" marB="58928"/>
                </a:tc>
                <a:extLst>
                  <a:ext uri="{0D108BD9-81ED-4DB2-BD59-A6C34878D82A}">
                    <a16:rowId xmlns:a16="http://schemas.microsoft.com/office/drawing/2014/main" val="1917501748"/>
                  </a:ext>
                </a:extLst>
              </a:tr>
              <a:tr h="436919">
                <a:tc>
                  <a:txBody>
                    <a:bodyPr/>
                    <a:lstStyle/>
                    <a:p>
                      <a:endParaRPr lang="en-US" sz="2300" dirty="0">
                        <a:latin typeface="Calibri" panose="020F0502020204030204" pitchFamily="34" charset="0"/>
                      </a:endParaRPr>
                    </a:p>
                  </a:txBody>
                  <a:tcPr marL="117856" marR="117856" marT="58928" marB="58928"/>
                </a:tc>
                <a:tc>
                  <a:txBody>
                    <a:bodyPr/>
                    <a:lstStyle/>
                    <a:p>
                      <a:endParaRPr lang="en-US" sz="2300" dirty="0">
                        <a:latin typeface="Calibri" panose="020F0502020204030204" pitchFamily="34" charset="0"/>
                      </a:endParaRPr>
                    </a:p>
                  </a:txBody>
                  <a:tcPr marL="117856" marR="117856" marT="58928" marB="58928"/>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0856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Executive Summary</a:t>
            </a:r>
          </a:p>
        </p:txBody>
      </p:sp>
      <p:sp>
        <p:nvSpPr>
          <p:cNvPr id="3" name="Content Placeholder 2"/>
          <p:cNvSpPr>
            <a:spLocks noGrp="1"/>
          </p:cNvSpPr>
          <p:nvPr>
            <p:ph idx="1"/>
          </p:nvPr>
        </p:nvSpPr>
        <p:spPr/>
        <p:txBody>
          <a:bodyPr>
            <a:normAutofit/>
          </a:bodyPr>
          <a:lstStyle/>
          <a:p>
            <a:r>
              <a:rPr lang="en-US" sz="2400" dirty="0"/>
              <a:t>In close collaboration with the Office of the Federal Chief Information Officer (OFCIO), TCG has served as the primary provider of development, operations, and maintenance support to the Federal IT Dashboard since July 2015.</a:t>
            </a:r>
          </a:p>
          <a:p>
            <a:r>
              <a:rPr lang="en-US" sz="2400" dirty="0"/>
              <a:t>Since then, the Federal IT Dashboard has undergone major change and has been iteratively-developed in close parallel with the release of OMB policy and guidance.</a:t>
            </a:r>
          </a:p>
          <a:p>
            <a:r>
              <a:rPr lang="en-US" sz="2400" dirty="0"/>
              <a:t>The Federal IT Dashboard’s development team uses an agile project management approach to deliver releasable product increments every two-weeks with development tasks prioritized and reviewed by OMB.</a:t>
            </a:r>
          </a:p>
          <a:p>
            <a:r>
              <a:rPr lang="en-US" sz="2400" dirty="0"/>
              <a:t>The team also provides assistance to the vendors, agencies, and the public by responding to inquiries received via the IT Dashboard Support mailbox, GitHub, and through regular touchpoints with members of the CPIC community.</a:t>
            </a:r>
          </a:p>
          <a:p>
            <a:endParaRPr lang="en-US" sz="2400" dirty="0"/>
          </a:p>
        </p:txBody>
      </p:sp>
      <p:sp>
        <p:nvSpPr>
          <p:cNvPr id="4" name="Slide Number Placeholder 3"/>
          <p:cNvSpPr>
            <a:spLocks noGrp="1"/>
          </p:cNvSpPr>
          <p:nvPr>
            <p:ph type="sldNum" sz="quarter" idx="12"/>
          </p:nvPr>
        </p:nvSpPr>
        <p:spPr/>
        <p:txBody>
          <a:bodyPr/>
          <a:lstStyle/>
          <a:p>
            <a:fld id="{8A44B028-D286-1B4E-BCAA-DD30C86212B3}" type="slidenum">
              <a:rPr lang="en-US" smtClean="0"/>
              <a:t>3</a:t>
            </a:fld>
            <a:endParaRPr lang="en-US" dirty="0"/>
          </a:p>
        </p:txBody>
      </p:sp>
    </p:spTree>
    <p:extLst>
      <p:ext uri="{BB962C8B-B14F-4D97-AF65-F5344CB8AC3E}">
        <p14:creationId xmlns:p14="http://schemas.microsoft.com/office/powerpoint/2010/main" val="77684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p:nvPr/>
        </p:nvSpPr>
        <p:spPr>
          <a:xfrm>
            <a:off x="4914033" y="218556"/>
            <a:ext cx="2363933" cy="1031033"/>
          </a:xfrm>
          <a:prstGeom prst="flowChartProcess">
            <a:avLst/>
          </a:prstGeom>
          <a:solidFill>
            <a:srgbClr val="00CFFF"/>
          </a:solidFill>
          <a:ln>
            <a:noFill/>
          </a:ln>
        </p:spPr>
        <p:txBody>
          <a:bodyPr wrap="square" lIns="121900" tIns="121900" rIns="121900" bIns="121900" anchor="ctr" anchorCtr="0">
            <a:noAutofit/>
          </a:bodyPr>
          <a:lstStyle/>
          <a:p>
            <a:pPr algn="ctr"/>
            <a:r>
              <a:rPr lang="en-US" sz="1600" dirty="0">
                <a:solidFill>
                  <a:srgbClr val="1C304A"/>
                </a:solidFill>
                <a:latin typeface="Century Gothic" panose="020B0502020202020204" pitchFamily="34" charset="0"/>
                <a:ea typeface="Helvetica Neue"/>
                <a:cs typeface="Helvetica Neue"/>
                <a:sym typeface="Helvetica Neue"/>
              </a:rPr>
              <a:t>Justin Grimes</a:t>
            </a:r>
          </a:p>
          <a:p>
            <a:pPr algn="ctr"/>
            <a:r>
              <a:rPr lang="en-US" sz="1600" b="1" dirty="0">
                <a:solidFill>
                  <a:srgbClr val="1C304A"/>
                </a:solidFill>
                <a:latin typeface="Century Gothic" panose="020B0502020202020204" pitchFamily="34" charset="0"/>
                <a:ea typeface="Helvetica Neue"/>
                <a:cs typeface="Helvetica Neue"/>
                <a:sym typeface="Helvetica Neue"/>
              </a:rPr>
              <a:t>Product Owner/</a:t>
            </a:r>
          </a:p>
          <a:p>
            <a:pPr algn="ctr"/>
            <a:r>
              <a:rPr lang="en-US" sz="1600" b="1" dirty="0">
                <a:solidFill>
                  <a:srgbClr val="1C304A"/>
                </a:solidFill>
                <a:latin typeface="Century Gothic" panose="020B0502020202020204" pitchFamily="34" charset="0"/>
                <a:ea typeface="Helvetica Neue"/>
                <a:cs typeface="Helvetica Neue"/>
                <a:sym typeface="Helvetica Neue"/>
              </a:rPr>
              <a:t>OMB Policy Analyst</a:t>
            </a:r>
            <a:endParaRPr lang="en" sz="1600" b="1" dirty="0">
              <a:solidFill>
                <a:srgbClr val="1C304A"/>
              </a:solidFill>
              <a:latin typeface="Century Gothic" panose="020B0502020202020204" pitchFamily="34" charset="0"/>
              <a:ea typeface="Helvetica Neue"/>
              <a:cs typeface="Helvetica Neue"/>
              <a:sym typeface="Helvetica Neue"/>
            </a:endParaRPr>
          </a:p>
        </p:txBody>
      </p:sp>
      <p:sp>
        <p:nvSpPr>
          <p:cNvPr id="416" name="Shape 416"/>
          <p:cNvSpPr/>
          <p:nvPr/>
        </p:nvSpPr>
        <p:spPr>
          <a:xfrm>
            <a:off x="4985152" y="2019300"/>
            <a:ext cx="2259393" cy="1031033"/>
          </a:xfrm>
          <a:prstGeom prst="flowChartProcess">
            <a:avLst/>
          </a:prstGeom>
          <a:solidFill>
            <a:schemeClr val="accent1"/>
          </a:solidFill>
          <a:ln>
            <a:noFill/>
          </a:ln>
        </p:spPr>
        <p:txBody>
          <a:bodyPr wrap="square" lIns="121900" tIns="121900" rIns="121900" bIns="121900" anchor="ctr" anchorCtr="0">
            <a:noAutofit/>
          </a:bodyPr>
          <a:lstStyle/>
          <a:p>
            <a:pPr algn="ctr"/>
            <a:r>
              <a:rPr lang="en-US" sz="1600" dirty="0">
                <a:solidFill>
                  <a:schemeClr val="lt1"/>
                </a:solidFill>
                <a:latin typeface="Century Gothic" panose="020B0502020202020204" pitchFamily="34" charset="0"/>
                <a:ea typeface="Helvetica Neue"/>
                <a:cs typeface="Helvetica Neue"/>
                <a:sym typeface="Helvetica Neue"/>
              </a:rPr>
              <a:t>Jeremiah Burch</a:t>
            </a:r>
          </a:p>
          <a:p>
            <a:pPr algn="ctr"/>
            <a:r>
              <a:rPr lang="en-US" sz="1600" b="1" dirty="0">
                <a:solidFill>
                  <a:schemeClr val="lt1"/>
                </a:solidFill>
                <a:latin typeface="Century Gothic" panose="020B0502020202020204" pitchFamily="34" charset="0"/>
                <a:ea typeface="Helvetica Neue"/>
                <a:cs typeface="Helvetica Neue"/>
                <a:sym typeface="Helvetica Neue"/>
              </a:rPr>
              <a:t>Scrum Master</a:t>
            </a:r>
            <a:endParaRPr lang="en" sz="1600" b="1" dirty="0">
              <a:solidFill>
                <a:schemeClr val="lt1"/>
              </a:solidFill>
              <a:latin typeface="Century Gothic" panose="020B0502020202020204" pitchFamily="34" charset="0"/>
              <a:ea typeface="Helvetica Neue"/>
              <a:cs typeface="Helvetica Neue"/>
              <a:sym typeface="Helvetica Neue"/>
            </a:endParaRPr>
          </a:p>
        </p:txBody>
      </p:sp>
      <p:sp>
        <p:nvSpPr>
          <p:cNvPr id="417" name="Shape 417"/>
          <p:cNvSpPr/>
          <p:nvPr/>
        </p:nvSpPr>
        <p:spPr>
          <a:xfrm>
            <a:off x="1542491" y="2021634"/>
            <a:ext cx="2259393" cy="1035189"/>
          </a:xfrm>
          <a:prstGeom prst="flowChartProcess">
            <a:avLst/>
          </a:prstGeom>
          <a:solidFill>
            <a:schemeClr val="accent1"/>
          </a:solidFill>
          <a:ln>
            <a:noFill/>
          </a:ln>
        </p:spPr>
        <p:txBody>
          <a:bodyPr wrap="square" lIns="121900" tIns="121900" rIns="121900" bIns="121900" anchor="ctr" anchorCtr="0">
            <a:noAutofit/>
          </a:bodyPr>
          <a:lstStyle/>
          <a:p>
            <a:pPr algn="ctr"/>
            <a:r>
              <a:rPr lang="en-US" sz="1600" dirty="0">
                <a:solidFill>
                  <a:schemeClr val="lt1"/>
                </a:solidFill>
                <a:latin typeface="Century Gothic" panose="020B0502020202020204" pitchFamily="34" charset="0"/>
                <a:ea typeface="Helvetica Neue"/>
                <a:cs typeface="Helvetica Neue"/>
                <a:sym typeface="Helvetica Neue"/>
              </a:rPr>
              <a:t>Austin </a:t>
            </a:r>
            <a:r>
              <a:rPr lang="en-US" sz="1600" dirty="0" err="1">
                <a:solidFill>
                  <a:schemeClr val="lt1"/>
                </a:solidFill>
                <a:latin typeface="Century Gothic" panose="020B0502020202020204" pitchFamily="34" charset="0"/>
                <a:ea typeface="Helvetica Neue"/>
                <a:cs typeface="Helvetica Neue"/>
                <a:sym typeface="Helvetica Neue"/>
              </a:rPr>
              <a:t>Moffa</a:t>
            </a:r>
            <a:endParaRPr lang="en-US" sz="1600" dirty="0">
              <a:solidFill>
                <a:schemeClr val="lt1"/>
              </a:solidFill>
              <a:latin typeface="Century Gothic" panose="020B0502020202020204" pitchFamily="34" charset="0"/>
              <a:ea typeface="Helvetica Neue"/>
              <a:cs typeface="Helvetica Neue"/>
              <a:sym typeface="Helvetica Neue"/>
            </a:endParaRPr>
          </a:p>
          <a:p>
            <a:pPr algn="ctr"/>
            <a:r>
              <a:rPr lang="en-US" sz="1600" b="1" dirty="0">
                <a:solidFill>
                  <a:schemeClr val="lt1"/>
                </a:solidFill>
                <a:latin typeface="Century Gothic" panose="020B0502020202020204" pitchFamily="34" charset="0"/>
                <a:ea typeface="Helvetica Neue"/>
                <a:cs typeface="Helvetica Neue"/>
                <a:sym typeface="Helvetica Neue"/>
              </a:rPr>
              <a:t>Technical Lead/Developer</a:t>
            </a:r>
            <a:endParaRPr lang="en" sz="1600" b="1" dirty="0">
              <a:solidFill>
                <a:schemeClr val="lt1"/>
              </a:solidFill>
              <a:latin typeface="Century Gothic" panose="020B0502020202020204" pitchFamily="34" charset="0"/>
              <a:ea typeface="Helvetica Neue"/>
              <a:cs typeface="Helvetica Neue"/>
              <a:sym typeface="Helvetica Neue"/>
            </a:endParaRPr>
          </a:p>
        </p:txBody>
      </p:sp>
      <p:sp>
        <p:nvSpPr>
          <p:cNvPr id="418" name="Shape 418"/>
          <p:cNvSpPr/>
          <p:nvPr/>
        </p:nvSpPr>
        <p:spPr>
          <a:xfrm>
            <a:off x="8431592" y="2021633"/>
            <a:ext cx="2259393" cy="1031033"/>
          </a:xfrm>
          <a:prstGeom prst="flowChartProcess">
            <a:avLst/>
          </a:prstGeom>
          <a:solidFill>
            <a:schemeClr val="accent1"/>
          </a:solidFill>
          <a:ln>
            <a:noFill/>
          </a:ln>
        </p:spPr>
        <p:txBody>
          <a:bodyPr wrap="square" lIns="121900" tIns="121900" rIns="121900" bIns="121900" anchor="ctr" anchorCtr="0">
            <a:noAutofit/>
          </a:bodyPr>
          <a:lstStyle/>
          <a:p>
            <a:pPr algn="ctr"/>
            <a:r>
              <a:rPr lang="en-US" sz="1600" dirty="0" err="1">
                <a:solidFill>
                  <a:schemeClr val="lt1"/>
                </a:solidFill>
                <a:latin typeface="Century Gothic" panose="020B0502020202020204" pitchFamily="34" charset="0"/>
                <a:ea typeface="Helvetica Neue"/>
                <a:cs typeface="Helvetica Neue"/>
                <a:sym typeface="Helvetica Neue"/>
              </a:rPr>
              <a:t>Tsitsi</a:t>
            </a:r>
            <a:r>
              <a:rPr lang="en-US" sz="1600" dirty="0">
                <a:solidFill>
                  <a:schemeClr val="lt1"/>
                </a:solidFill>
                <a:latin typeface="Century Gothic" panose="020B0502020202020204" pitchFamily="34" charset="0"/>
                <a:ea typeface="Helvetica Neue"/>
                <a:cs typeface="Helvetica Neue"/>
                <a:sym typeface="Helvetica Neue"/>
              </a:rPr>
              <a:t> </a:t>
            </a:r>
            <a:r>
              <a:rPr lang="en-US" sz="1600" dirty="0" err="1">
                <a:solidFill>
                  <a:schemeClr val="lt1"/>
                </a:solidFill>
                <a:latin typeface="Century Gothic" panose="020B0502020202020204" pitchFamily="34" charset="0"/>
                <a:ea typeface="Helvetica Neue"/>
                <a:cs typeface="Helvetica Neue"/>
                <a:sym typeface="Helvetica Neue"/>
              </a:rPr>
              <a:t>Liywalii</a:t>
            </a:r>
            <a:endParaRPr lang="en-US" sz="1600" dirty="0">
              <a:solidFill>
                <a:schemeClr val="lt1"/>
              </a:solidFill>
              <a:latin typeface="Century Gothic" panose="020B0502020202020204" pitchFamily="34" charset="0"/>
              <a:ea typeface="Helvetica Neue"/>
              <a:cs typeface="Helvetica Neue"/>
              <a:sym typeface="Helvetica Neue"/>
            </a:endParaRPr>
          </a:p>
          <a:p>
            <a:pPr algn="ctr"/>
            <a:r>
              <a:rPr lang="en-US" sz="1600" b="1" dirty="0">
                <a:solidFill>
                  <a:schemeClr val="lt1"/>
                </a:solidFill>
                <a:latin typeface="Century Gothic" panose="020B0502020202020204" pitchFamily="34" charset="0"/>
                <a:ea typeface="Helvetica Neue"/>
                <a:cs typeface="Helvetica Neue"/>
                <a:sym typeface="Helvetica Neue"/>
              </a:rPr>
              <a:t>Business Analyst</a:t>
            </a:r>
            <a:endParaRPr lang="en" sz="1600" b="1" dirty="0">
              <a:solidFill>
                <a:schemeClr val="lt1"/>
              </a:solidFill>
              <a:latin typeface="Century Gothic" panose="020B0502020202020204" pitchFamily="34" charset="0"/>
              <a:ea typeface="Helvetica Neue"/>
              <a:cs typeface="Helvetica Neue"/>
              <a:sym typeface="Helvetica Neue"/>
            </a:endParaRPr>
          </a:p>
        </p:txBody>
      </p:sp>
      <p:sp>
        <p:nvSpPr>
          <p:cNvPr id="419" name="Shape 419"/>
          <p:cNvSpPr txBox="1">
            <a:spLocks noGrp="1"/>
          </p:cNvSpPr>
          <p:nvPr>
            <p:ph type="sldNum" idx="12"/>
          </p:nvPr>
        </p:nvSpPr>
        <p:spPr>
          <a:xfrm>
            <a:off x="11296600" y="6353852"/>
            <a:ext cx="731600" cy="349200"/>
          </a:xfrm>
          <a:prstGeom prst="rect">
            <a:avLst/>
          </a:prstGeom>
        </p:spPr>
        <p:txBody>
          <a:bodyPr vert="horz" wrap="square" lIns="121900" tIns="121900" rIns="121900" bIns="121900" rtlCol="0" anchor="ctr" anchorCtr="0">
            <a:noAutofit/>
          </a:bodyPr>
          <a:lstStyle/>
          <a:p>
            <a:fld id="{00000000-1234-1234-1234-123412341234}" type="slidenum">
              <a:rPr lang="en"/>
              <a:pPr/>
              <a:t>4</a:t>
            </a:fld>
            <a:endParaRPr lang="en"/>
          </a:p>
        </p:txBody>
      </p:sp>
      <p:sp>
        <p:nvSpPr>
          <p:cNvPr id="10" name="Shape 418">
            <a:extLst>
              <a:ext uri="{FF2B5EF4-FFF2-40B4-BE49-F238E27FC236}">
                <a16:creationId xmlns:a16="http://schemas.microsoft.com/office/drawing/2014/main" id="{02DDAADD-7126-477A-B874-3B7324CC0BD6}"/>
              </a:ext>
            </a:extLst>
          </p:cNvPr>
          <p:cNvSpPr/>
          <p:nvPr/>
        </p:nvSpPr>
        <p:spPr>
          <a:xfrm>
            <a:off x="3263820" y="5228567"/>
            <a:ext cx="2259393" cy="1031033"/>
          </a:xfrm>
          <a:prstGeom prst="flowChartProcess">
            <a:avLst/>
          </a:prstGeom>
          <a:solidFill>
            <a:schemeClr val="accent1"/>
          </a:solidFill>
          <a:ln>
            <a:noFill/>
          </a:ln>
        </p:spPr>
        <p:txBody>
          <a:bodyPr wrap="square" lIns="121900" tIns="121900" rIns="121900" bIns="121900" anchor="ctr" anchorCtr="0">
            <a:noAutofit/>
          </a:bodyPr>
          <a:lstStyle/>
          <a:p>
            <a:pPr algn="ctr"/>
            <a:r>
              <a:rPr lang="en-US" sz="1600" dirty="0">
                <a:solidFill>
                  <a:schemeClr val="lt1"/>
                </a:solidFill>
                <a:latin typeface="Century Gothic" panose="020B0502020202020204" pitchFamily="34" charset="0"/>
                <a:ea typeface="Helvetica Neue"/>
                <a:cs typeface="Helvetica Neue"/>
                <a:sym typeface="Helvetica Neue"/>
              </a:rPr>
              <a:t>Chad Day</a:t>
            </a:r>
          </a:p>
          <a:p>
            <a:pPr algn="ctr"/>
            <a:r>
              <a:rPr lang="en-US" sz="1600" b="1" dirty="0">
                <a:solidFill>
                  <a:schemeClr val="lt1"/>
                </a:solidFill>
                <a:latin typeface="Century Gothic" panose="020B0502020202020204" pitchFamily="34" charset="0"/>
                <a:ea typeface="Helvetica Neue"/>
                <a:cs typeface="Helvetica Neue"/>
                <a:sym typeface="Helvetica Neue"/>
              </a:rPr>
              <a:t>Developer</a:t>
            </a:r>
            <a:endParaRPr lang="en" sz="1600" b="1" dirty="0">
              <a:solidFill>
                <a:schemeClr val="lt1"/>
              </a:solidFill>
              <a:latin typeface="Century Gothic" panose="020B0502020202020204" pitchFamily="34" charset="0"/>
              <a:ea typeface="Helvetica Neue"/>
              <a:cs typeface="Helvetica Neue"/>
              <a:sym typeface="Helvetica Neue"/>
            </a:endParaRPr>
          </a:p>
        </p:txBody>
      </p:sp>
      <p:sp>
        <p:nvSpPr>
          <p:cNvPr id="11" name="Shape 418">
            <a:extLst>
              <a:ext uri="{FF2B5EF4-FFF2-40B4-BE49-F238E27FC236}">
                <a16:creationId xmlns:a16="http://schemas.microsoft.com/office/drawing/2014/main" id="{30E23248-9F47-4E0D-B3EE-7F5FCBF935D1}"/>
              </a:ext>
            </a:extLst>
          </p:cNvPr>
          <p:cNvSpPr/>
          <p:nvPr/>
        </p:nvSpPr>
        <p:spPr>
          <a:xfrm>
            <a:off x="3263821" y="3972943"/>
            <a:ext cx="2259393" cy="1031033"/>
          </a:xfrm>
          <a:prstGeom prst="flowChartProcess">
            <a:avLst/>
          </a:prstGeom>
          <a:solidFill>
            <a:schemeClr val="accent1"/>
          </a:solidFill>
          <a:ln>
            <a:noFill/>
          </a:ln>
        </p:spPr>
        <p:txBody>
          <a:bodyPr wrap="square" lIns="121900" tIns="121900" rIns="121900" bIns="121900" anchor="ctr" anchorCtr="0">
            <a:noAutofit/>
          </a:bodyPr>
          <a:lstStyle/>
          <a:p>
            <a:pPr algn="ctr"/>
            <a:r>
              <a:rPr lang="en-US" sz="1600" dirty="0">
                <a:solidFill>
                  <a:schemeClr val="lt1"/>
                </a:solidFill>
                <a:latin typeface="Century Gothic" panose="020B0502020202020204" pitchFamily="34" charset="0"/>
                <a:ea typeface="Helvetica Neue"/>
                <a:cs typeface="Helvetica Neue"/>
                <a:sym typeface="Helvetica Neue"/>
              </a:rPr>
              <a:t>Chris Murphy</a:t>
            </a:r>
          </a:p>
          <a:p>
            <a:pPr algn="ctr"/>
            <a:r>
              <a:rPr lang="en-US" sz="1600" b="1" dirty="0">
                <a:solidFill>
                  <a:schemeClr val="lt1"/>
                </a:solidFill>
                <a:latin typeface="Century Gothic" panose="020B0502020202020204" pitchFamily="34" charset="0"/>
                <a:ea typeface="Helvetica Neue"/>
                <a:cs typeface="Helvetica Neue"/>
                <a:sym typeface="Helvetica Neue"/>
              </a:rPr>
              <a:t>Developer</a:t>
            </a:r>
            <a:endParaRPr lang="en" sz="1600" b="1" dirty="0">
              <a:solidFill>
                <a:schemeClr val="lt1"/>
              </a:solidFill>
              <a:latin typeface="Century Gothic" panose="020B0502020202020204" pitchFamily="34" charset="0"/>
              <a:ea typeface="Helvetica Neue"/>
              <a:cs typeface="Helvetica Neue"/>
              <a:sym typeface="Helvetica Neue"/>
            </a:endParaRPr>
          </a:p>
        </p:txBody>
      </p:sp>
      <p:sp>
        <p:nvSpPr>
          <p:cNvPr id="12" name="Shape 418">
            <a:extLst>
              <a:ext uri="{FF2B5EF4-FFF2-40B4-BE49-F238E27FC236}">
                <a16:creationId xmlns:a16="http://schemas.microsoft.com/office/drawing/2014/main" id="{D50367FF-D5F8-4AB7-AD7D-23A4B4FEBF5B}"/>
              </a:ext>
            </a:extLst>
          </p:cNvPr>
          <p:cNvSpPr/>
          <p:nvPr/>
        </p:nvSpPr>
        <p:spPr>
          <a:xfrm>
            <a:off x="228197" y="5238742"/>
            <a:ext cx="2259393" cy="1031033"/>
          </a:xfrm>
          <a:prstGeom prst="flowChartProcess">
            <a:avLst/>
          </a:prstGeom>
          <a:solidFill>
            <a:schemeClr val="accent1"/>
          </a:solidFill>
          <a:ln>
            <a:noFill/>
          </a:ln>
        </p:spPr>
        <p:txBody>
          <a:bodyPr wrap="square" lIns="121900" tIns="121900" rIns="121900" bIns="121900" anchor="ctr" anchorCtr="0">
            <a:noAutofit/>
          </a:bodyPr>
          <a:lstStyle/>
          <a:p>
            <a:pPr algn="ctr"/>
            <a:r>
              <a:rPr lang="en-US" sz="1600" dirty="0">
                <a:solidFill>
                  <a:schemeClr val="lt1"/>
                </a:solidFill>
                <a:latin typeface="Century Gothic" panose="020B0502020202020204" pitchFamily="34" charset="0"/>
                <a:ea typeface="Helvetica Neue"/>
                <a:cs typeface="Helvetica Neue"/>
                <a:sym typeface="Helvetica Neue"/>
              </a:rPr>
              <a:t>Kevin </a:t>
            </a:r>
            <a:r>
              <a:rPr lang="en-US" sz="1600" dirty="0" err="1">
                <a:solidFill>
                  <a:schemeClr val="lt1"/>
                </a:solidFill>
                <a:latin typeface="Century Gothic" panose="020B0502020202020204" pitchFamily="34" charset="0"/>
                <a:ea typeface="Helvetica Neue"/>
                <a:cs typeface="Helvetica Neue"/>
                <a:sym typeface="Helvetica Neue"/>
              </a:rPr>
              <a:t>McKernin</a:t>
            </a:r>
            <a:endParaRPr lang="en-US" sz="1600" dirty="0">
              <a:solidFill>
                <a:schemeClr val="lt1"/>
              </a:solidFill>
              <a:latin typeface="Century Gothic" panose="020B0502020202020204" pitchFamily="34" charset="0"/>
              <a:ea typeface="Helvetica Neue"/>
              <a:cs typeface="Helvetica Neue"/>
              <a:sym typeface="Helvetica Neue"/>
            </a:endParaRPr>
          </a:p>
          <a:p>
            <a:pPr algn="ctr"/>
            <a:r>
              <a:rPr lang="en-US" sz="1600" b="1" dirty="0">
                <a:solidFill>
                  <a:schemeClr val="lt1"/>
                </a:solidFill>
                <a:latin typeface="Century Gothic" panose="020B0502020202020204" pitchFamily="34" charset="0"/>
                <a:ea typeface="Helvetica Neue"/>
                <a:cs typeface="Helvetica Neue"/>
                <a:sym typeface="Helvetica Neue"/>
              </a:rPr>
              <a:t>DBA/Developer</a:t>
            </a:r>
            <a:endParaRPr lang="en" sz="1600" b="1" dirty="0">
              <a:solidFill>
                <a:schemeClr val="lt1"/>
              </a:solidFill>
              <a:latin typeface="Century Gothic" panose="020B0502020202020204" pitchFamily="34" charset="0"/>
              <a:ea typeface="Helvetica Neue"/>
              <a:cs typeface="Helvetica Neue"/>
              <a:sym typeface="Helvetica Neue"/>
            </a:endParaRPr>
          </a:p>
        </p:txBody>
      </p:sp>
      <p:sp>
        <p:nvSpPr>
          <p:cNvPr id="13" name="Shape 418">
            <a:extLst>
              <a:ext uri="{FF2B5EF4-FFF2-40B4-BE49-F238E27FC236}">
                <a16:creationId xmlns:a16="http://schemas.microsoft.com/office/drawing/2014/main" id="{3DB1ECB9-FABD-4AAF-891A-49EE04496CB3}"/>
              </a:ext>
            </a:extLst>
          </p:cNvPr>
          <p:cNvSpPr/>
          <p:nvPr/>
        </p:nvSpPr>
        <p:spPr>
          <a:xfrm>
            <a:off x="6351207" y="3991476"/>
            <a:ext cx="2259393" cy="1031033"/>
          </a:xfrm>
          <a:prstGeom prst="flowChartProcess">
            <a:avLst/>
          </a:prstGeom>
          <a:solidFill>
            <a:schemeClr val="accent1"/>
          </a:solidFill>
          <a:ln>
            <a:noFill/>
          </a:ln>
        </p:spPr>
        <p:txBody>
          <a:bodyPr wrap="square" lIns="121900" tIns="121900" rIns="121900" bIns="121900" anchor="ctr" anchorCtr="0">
            <a:noAutofit/>
          </a:bodyPr>
          <a:lstStyle/>
          <a:p>
            <a:pPr algn="ctr"/>
            <a:r>
              <a:rPr lang="en-US" sz="1600" dirty="0">
                <a:solidFill>
                  <a:schemeClr val="lt1"/>
                </a:solidFill>
                <a:latin typeface="Century Gothic" panose="020B0502020202020204" pitchFamily="34" charset="0"/>
                <a:ea typeface="Helvetica Neue"/>
                <a:cs typeface="Helvetica Neue"/>
                <a:sym typeface="Helvetica Neue"/>
              </a:rPr>
              <a:t>Kim </a:t>
            </a:r>
            <a:r>
              <a:rPr lang="en-US" sz="1600" dirty="0" err="1">
                <a:solidFill>
                  <a:schemeClr val="lt1"/>
                </a:solidFill>
                <a:latin typeface="Century Gothic" panose="020B0502020202020204" pitchFamily="34" charset="0"/>
                <a:ea typeface="Helvetica Neue"/>
                <a:cs typeface="Helvetica Neue"/>
                <a:sym typeface="Helvetica Neue"/>
              </a:rPr>
              <a:t>Pohland</a:t>
            </a:r>
            <a:endParaRPr lang="en-US" sz="1600" dirty="0">
              <a:solidFill>
                <a:schemeClr val="lt1"/>
              </a:solidFill>
              <a:latin typeface="Century Gothic" panose="020B0502020202020204" pitchFamily="34" charset="0"/>
              <a:ea typeface="Helvetica Neue"/>
              <a:cs typeface="Helvetica Neue"/>
              <a:sym typeface="Helvetica Neue"/>
            </a:endParaRPr>
          </a:p>
          <a:p>
            <a:pPr algn="ctr"/>
            <a:r>
              <a:rPr lang="en-US" sz="1600" b="1" dirty="0">
                <a:solidFill>
                  <a:schemeClr val="lt1"/>
                </a:solidFill>
                <a:latin typeface="Century Gothic" panose="020B0502020202020204" pitchFamily="34" charset="0"/>
                <a:ea typeface="Helvetica Neue"/>
                <a:cs typeface="Helvetica Neue"/>
                <a:sym typeface="Helvetica Neue"/>
              </a:rPr>
              <a:t>QA Specialist</a:t>
            </a:r>
            <a:endParaRPr lang="en" sz="1600" b="1" dirty="0">
              <a:solidFill>
                <a:schemeClr val="lt1"/>
              </a:solidFill>
              <a:latin typeface="Century Gothic" panose="020B0502020202020204" pitchFamily="34" charset="0"/>
              <a:ea typeface="Helvetica Neue"/>
              <a:cs typeface="Helvetica Neue"/>
              <a:sym typeface="Helvetica Neue"/>
            </a:endParaRPr>
          </a:p>
        </p:txBody>
      </p:sp>
      <p:sp>
        <p:nvSpPr>
          <p:cNvPr id="14" name="Shape 418">
            <a:extLst>
              <a:ext uri="{FF2B5EF4-FFF2-40B4-BE49-F238E27FC236}">
                <a16:creationId xmlns:a16="http://schemas.microsoft.com/office/drawing/2014/main" id="{FB7A6AD1-93A7-49B2-AE8E-CD8F87ED3CC2}"/>
              </a:ext>
            </a:extLst>
          </p:cNvPr>
          <p:cNvSpPr/>
          <p:nvPr/>
        </p:nvSpPr>
        <p:spPr>
          <a:xfrm>
            <a:off x="9188170" y="3998167"/>
            <a:ext cx="2259393" cy="1031033"/>
          </a:xfrm>
          <a:prstGeom prst="flowChartProcess">
            <a:avLst/>
          </a:prstGeom>
          <a:solidFill>
            <a:schemeClr val="accent1"/>
          </a:solidFill>
          <a:ln>
            <a:noFill/>
          </a:ln>
        </p:spPr>
        <p:txBody>
          <a:bodyPr wrap="square" lIns="121900" tIns="121900" rIns="121900" bIns="121900" anchor="ctr" anchorCtr="0">
            <a:noAutofit/>
          </a:bodyPr>
          <a:lstStyle/>
          <a:p>
            <a:pPr algn="ctr"/>
            <a:r>
              <a:rPr lang="en-US" sz="1600" dirty="0">
                <a:solidFill>
                  <a:schemeClr val="lt1"/>
                </a:solidFill>
                <a:latin typeface="Century Gothic" panose="020B0502020202020204" pitchFamily="34" charset="0"/>
                <a:ea typeface="Helvetica Neue"/>
                <a:cs typeface="Helvetica Neue"/>
                <a:sym typeface="Helvetica Neue"/>
              </a:rPr>
              <a:t>Samira </a:t>
            </a:r>
            <a:r>
              <a:rPr lang="en-US" sz="1600" dirty="0" err="1">
                <a:solidFill>
                  <a:schemeClr val="lt1"/>
                </a:solidFill>
                <a:latin typeface="Century Gothic" panose="020B0502020202020204" pitchFamily="34" charset="0"/>
                <a:ea typeface="Helvetica Neue"/>
                <a:cs typeface="Helvetica Neue"/>
                <a:sym typeface="Helvetica Neue"/>
              </a:rPr>
              <a:t>Isber</a:t>
            </a:r>
            <a:endParaRPr lang="en-US" sz="1600" dirty="0">
              <a:solidFill>
                <a:schemeClr val="lt1"/>
              </a:solidFill>
              <a:latin typeface="Century Gothic" panose="020B0502020202020204" pitchFamily="34" charset="0"/>
              <a:ea typeface="Helvetica Neue"/>
              <a:cs typeface="Helvetica Neue"/>
              <a:sym typeface="Helvetica Neue"/>
            </a:endParaRPr>
          </a:p>
          <a:p>
            <a:pPr algn="ctr"/>
            <a:r>
              <a:rPr lang="en-US" sz="1600" b="1" dirty="0">
                <a:solidFill>
                  <a:schemeClr val="lt1"/>
                </a:solidFill>
                <a:latin typeface="Century Gothic" panose="020B0502020202020204" pitchFamily="34" charset="0"/>
                <a:ea typeface="Helvetica Neue"/>
                <a:cs typeface="Helvetica Neue"/>
                <a:sym typeface="Helvetica Neue"/>
              </a:rPr>
              <a:t>QA Specialist</a:t>
            </a:r>
            <a:endParaRPr lang="en" sz="1600" b="1" dirty="0">
              <a:solidFill>
                <a:schemeClr val="lt1"/>
              </a:solidFill>
              <a:latin typeface="Century Gothic" panose="020B0502020202020204" pitchFamily="34" charset="0"/>
              <a:ea typeface="Helvetica Neue"/>
              <a:cs typeface="Helvetica Neue"/>
              <a:sym typeface="Helvetica Neue"/>
            </a:endParaRPr>
          </a:p>
        </p:txBody>
      </p:sp>
      <p:sp>
        <p:nvSpPr>
          <p:cNvPr id="15" name="Shape 418">
            <a:extLst>
              <a:ext uri="{FF2B5EF4-FFF2-40B4-BE49-F238E27FC236}">
                <a16:creationId xmlns:a16="http://schemas.microsoft.com/office/drawing/2014/main" id="{D8C468C4-ADDC-4FBA-86B9-2AD1D09ECA76}"/>
              </a:ext>
            </a:extLst>
          </p:cNvPr>
          <p:cNvSpPr/>
          <p:nvPr/>
        </p:nvSpPr>
        <p:spPr>
          <a:xfrm>
            <a:off x="190500" y="3972448"/>
            <a:ext cx="2259393" cy="1031033"/>
          </a:xfrm>
          <a:prstGeom prst="flowChartProcess">
            <a:avLst/>
          </a:prstGeom>
          <a:solidFill>
            <a:schemeClr val="accent1"/>
          </a:solidFill>
          <a:ln>
            <a:noFill/>
          </a:ln>
        </p:spPr>
        <p:txBody>
          <a:bodyPr wrap="square" lIns="121900" tIns="121900" rIns="121900" bIns="121900" anchor="ctr" anchorCtr="0">
            <a:noAutofit/>
          </a:bodyPr>
          <a:lstStyle/>
          <a:p>
            <a:pPr algn="ctr"/>
            <a:r>
              <a:rPr lang="en-US" sz="1600" dirty="0" err="1">
                <a:solidFill>
                  <a:schemeClr val="lt1"/>
                </a:solidFill>
                <a:latin typeface="Century Gothic" panose="020B0502020202020204" pitchFamily="34" charset="0"/>
                <a:ea typeface="Helvetica Neue"/>
                <a:cs typeface="Helvetica Neue"/>
                <a:sym typeface="Helvetica Neue"/>
              </a:rPr>
              <a:t>Kimler</a:t>
            </a:r>
            <a:r>
              <a:rPr lang="en-US" sz="1600" dirty="0">
                <a:solidFill>
                  <a:schemeClr val="lt1"/>
                </a:solidFill>
                <a:latin typeface="Century Gothic" panose="020B0502020202020204" pitchFamily="34" charset="0"/>
                <a:ea typeface="Helvetica Neue"/>
                <a:cs typeface="Helvetica Neue"/>
                <a:sym typeface="Helvetica Neue"/>
              </a:rPr>
              <a:t> Corey</a:t>
            </a:r>
          </a:p>
          <a:p>
            <a:pPr algn="ctr"/>
            <a:r>
              <a:rPr lang="en-US" sz="1600" b="1" dirty="0">
                <a:solidFill>
                  <a:schemeClr val="lt1"/>
                </a:solidFill>
                <a:latin typeface="Century Gothic" panose="020B0502020202020204" pitchFamily="34" charset="0"/>
                <a:ea typeface="Helvetica Neue"/>
                <a:cs typeface="Helvetica Neue"/>
                <a:sym typeface="Helvetica Neue"/>
              </a:rPr>
              <a:t>System Architect</a:t>
            </a:r>
            <a:endParaRPr lang="en" sz="1600" b="1" dirty="0">
              <a:solidFill>
                <a:schemeClr val="lt1"/>
              </a:solidFill>
              <a:latin typeface="Century Gothic" panose="020B0502020202020204" pitchFamily="34" charset="0"/>
              <a:ea typeface="Helvetica Neue"/>
              <a:cs typeface="Helvetica Neue"/>
              <a:sym typeface="Helvetica Neue"/>
            </a:endParaRPr>
          </a:p>
        </p:txBody>
      </p:sp>
      <p:cxnSp>
        <p:nvCxnSpPr>
          <p:cNvPr id="3" name="Straight Arrow Connector 2">
            <a:extLst>
              <a:ext uri="{FF2B5EF4-FFF2-40B4-BE49-F238E27FC236}">
                <a16:creationId xmlns:a16="http://schemas.microsoft.com/office/drawing/2014/main" id="{06620BAD-BFE3-4054-995E-A66E7398FD28}"/>
              </a:ext>
            </a:extLst>
          </p:cNvPr>
          <p:cNvCxnSpPr>
            <a:stCxn id="412" idx="2"/>
            <a:endCxn id="416" idx="0"/>
          </p:cNvCxnSpPr>
          <p:nvPr/>
        </p:nvCxnSpPr>
        <p:spPr>
          <a:xfrm>
            <a:off x="6096000" y="1249589"/>
            <a:ext cx="18849" cy="769711"/>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93" name="Connector: Elbow 392">
            <a:extLst>
              <a:ext uri="{FF2B5EF4-FFF2-40B4-BE49-F238E27FC236}">
                <a16:creationId xmlns:a16="http://schemas.microsoft.com/office/drawing/2014/main" id="{A6214706-D490-4A2A-9E36-C048CAC2A286}"/>
              </a:ext>
            </a:extLst>
          </p:cNvPr>
          <p:cNvCxnSpPr>
            <a:cxnSpLocks/>
            <a:stCxn id="417" idx="0"/>
            <a:endCxn id="412" idx="1"/>
          </p:cNvCxnSpPr>
          <p:nvPr/>
        </p:nvCxnSpPr>
        <p:spPr>
          <a:xfrm rot="5400000" flipH="1" flipV="1">
            <a:off x="3149330" y="256932"/>
            <a:ext cx="1287561" cy="2241845"/>
          </a:xfrm>
          <a:prstGeom prst="bentConnector2">
            <a:avLst/>
          </a:prstGeom>
          <a:ln>
            <a:prstDash val="sys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95" name="Connector: Elbow 394">
            <a:extLst>
              <a:ext uri="{FF2B5EF4-FFF2-40B4-BE49-F238E27FC236}">
                <a16:creationId xmlns:a16="http://schemas.microsoft.com/office/drawing/2014/main" id="{5E544966-2338-4B45-9157-F73AD7B771BF}"/>
              </a:ext>
            </a:extLst>
          </p:cNvPr>
          <p:cNvCxnSpPr>
            <a:cxnSpLocks/>
            <a:stCxn id="418" idx="0"/>
            <a:endCxn id="412" idx="3"/>
          </p:cNvCxnSpPr>
          <p:nvPr/>
        </p:nvCxnSpPr>
        <p:spPr>
          <a:xfrm rot="16200000" flipV="1">
            <a:off x="7775848" y="236191"/>
            <a:ext cx="1287560" cy="2283323"/>
          </a:xfrm>
          <a:prstGeom prst="bentConnector2">
            <a:avLst/>
          </a:prstGeom>
          <a:ln>
            <a:prstDash val="sys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97" name="Connector: Elbow 396">
            <a:extLst>
              <a:ext uri="{FF2B5EF4-FFF2-40B4-BE49-F238E27FC236}">
                <a16:creationId xmlns:a16="http://schemas.microsoft.com/office/drawing/2014/main" id="{147022E3-4DB4-45B2-9CA5-38C6547692A2}"/>
              </a:ext>
            </a:extLst>
          </p:cNvPr>
          <p:cNvCxnSpPr>
            <a:cxnSpLocks/>
            <a:stCxn id="417" idx="3"/>
            <a:endCxn id="416" idx="1"/>
          </p:cNvCxnSpPr>
          <p:nvPr/>
        </p:nvCxnSpPr>
        <p:spPr>
          <a:xfrm flipV="1">
            <a:off x="3801884" y="2534817"/>
            <a:ext cx="1183268" cy="441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99" name="Connector: Elbow 398">
            <a:extLst>
              <a:ext uri="{FF2B5EF4-FFF2-40B4-BE49-F238E27FC236}">
                <a16:creationId xmlns:a16="http://schemas.microsoft.com/office/drawing/2014/main" id="{6BAD148F-5AEB-4558-820D-4BF4538A2F82}"/>
              </a:ext>
            </a:extLst>
          </p:cNvPr>
          <p:cNvCxnSpPr>
            <a:stCxn id="418" idx="1"/>
            <a:endCxn id="416" idx="3"/>
          </p:cNvCxnSpPr>
          <p:nvPr/>
        </p:nvCxnSpPr>
        <p:spPr>
          <a:xfrm rot="10800000">
            <a:off x="7244546" y="2534818"/>
            <a:ext cx="1187047" cy="2333"/>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72" name="Shape 418">
            <a:extLst>
              <a:ext uri="{FF2B5EF4-FFF2-40B4-BE49-F238E27FC236}">
                <a16:creationId xmlns:a16="http://schemas.microsoft.com/office/drawing/2014/main" id="{1AB9C8AD-727E-498E-BA54-3A458D13EFD1}"/>
              </a:ext>
            </a:extLst>
          </p:cNvPr>
          <p:cNvSpPr/>
          <p:nvPr/>
        </p:nvSpPr>
        <p:spPr>
          <a:xfrm>
            <a:off x="6337141" y="5228566"/>
            <a:ext cx="2259393" cy="1031033"/>
          </a:xfrm>
          <a:prstGeom prst="flowChartProcess">
            <a:avLst/>
          </a:prstGeom>
          <a:solidFill>
            <a:schemeClr val="accent1"/>
          </a:solidFill>
          <a:ln>
            <a:noFill/>
          </a:ln>
        </p:spPr>
        <p:txBody>
          <a:bodyPr wrap="square" lIns="121900" tIns="121900" rIns="121900" bIns="121900" anchor="ctr" anchorCtr="0">
            <a:noAutofit/>
          </a:bodyPr>
          <a:lstStyle/>
          <a:p>
            <a:pPr algn="ctr"/>
            <a:r>
              <a:rPr lang="en-US" sz="1600" dirty="0">
                <a:solidFill>
                  <a:schemeClr val="lt1"/>
                </a:solidFill>
                <a:latin typeface="Century Gothic" panose="020B0502020202020204" pitchFamily="34" charset="0"/>
                <a:ea typeface="Helvetica Neue"/>
                <a:cs typeface="Helvetica Neue"/>
                <a:sym typeface="Helvetica Neue"/>
              </a:rPr>
              <a:t>Lynette Hornung</a:t>
            </a:r>
          </a:p>
          <a:p>
            <a:pPr algn="ctr"/>
            <a:r>
              <a:rPr lang="en-US" sz="1600" b="1" dirty="0">
                <a:solidFill>
                  <a:schemeClr val="lt1"/>
                </a:solidFill>
                <a:latin typeface="Century Gothic" panose="020B0502020202020204" pitchFamily="34" charset="0"/>
                <a:ea typeface="Helvetica Neue"/>
                <a:cs typeface="Helvetica Neue"/>
                <a:sym typeface="Helvetica Neue"/>
              </a:rPr>
              <a:t>QA Specialist/Security SME</a:t>
            </a:r>
            <a:endParaRPr lang="en" sz="1600" b="1" dirty="0">
              <a:solidFill>
                <a:schemeClr val="lt1"/>
              </a:solidFill>
              <a:latin typeface="Century Gothic" panose="020B0502020202020204" pitchFamily="34" charset="0"/>
              <a:ea typeface="Helvetica Neue"/>
              <a:cs typeface="Helvetica Neue"/>
              <a:sym typeface="Helvetica Neue"/>
            </a:endParaRPr>
          </a:p>
        </p:txBody>
      </p:sp>
      <p:cxnSp>
        <p:nvCxnSpPr>
          <p:cNvPr id="526" name="Connector: Elbow 525">
            <a:extLst>
              <a:ext uri="{FF2B5EF4-FFF2-40B4-BE49-F238E27FC236}">
                <a16:creationId xmlns:a16="http://schemas.microsoft.com/office/drawing/2014/main" id="{9BB0C17B-C5C3-4030-9317-89F7A9FF393F}"/>
              </a:ext>
            </a:extLst>
          </p:cNvPr>
          <p:cNvCxnSpPr>
            <a:cxnSpLocks/>
            <a:stCxn id="416" idx="2"/>
            <a:endCxn id="11" idx="0"/>
          </p:cNvCxnSpPr>
          <p:nvPr/>
        </p:nvCxnSpPr>
        <p:spPr>
          <a:xfrm rot="5400000">
            <a:off x="4792879" y="2650973"/>
            <a:ext cx="922610" cy="1721331"/>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28" name="Connector: Elbow 527">
            <a:extLst>
              <a:ext uri="{FF2B5EF4-FFF2-40B4-BE49-F238E27FC236}">
                <a16:creationId xmlns:a16="http://schemas.microsoft.com/office/drawing/2014/main" id="{7C8CD11A-B99C-4D29-8FB6-405F8BAC62CE}"/>
              </a:ext>
            </a:extLst>
          </p:cNvPr>
          <p:cNvCxnSpPr>
            <a:cxnSpLocks/>
            <a:endCxn id="15" idx="0"/>
          </p:cNvCxnSpPr>
          <p:nvPr/>
        </p:nvCxnSpPr>
        <p:spPr>
          <a:xfrm rot="10800000" flipV="1">
            <a:off x="1320198" y="3517880"/>
            <a:ext cx="3073321" cy="45456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0" name="Connector: Elbow 529">
            <a:extLst>
              <a:ext uri="{FF2B5EF4-FFF2-40B4-BE49-F238E27FC236}">
                <a16:creationId xmlns:a16="http://schemas.microsoft.com/office/drawing/2014/main" id="{94215B16-E985-43EC-A657-D93900FD1971}"/>
              </a:ext>
            </a:extLst>
          </p:cNvPr>
          <p:cNvCxnSpPr>
            <a:cxnSpLocks/>
            <a:endCxn id="14" idx="0"/>
          </p:cNvCxnSpPr>
          <p:nvPr/>
        </p:nvCxnSpPr>
        <p:spPr>
          <a:xfrm>
            <a:off x="6114850" y="3518055"/>
            <a:ext cx="4203017" cy="4801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2" name="Connector: Elbow 531">
            <a:extLst>
              <a:ext uri="{FF2B5EF4-FFF2-40B4-BE49-F238E27FC236}">
                <a16:creationId xmlns:a16="http://schemas.microsoft.com/office/drawing/2014/main" id="{476F2693-ABA5-469A-93DB-2EBC799E65D9}"/>
              </a:ext>
            </a:extLst>
          </p:cNvPr>
          <p:cNvCxnSpPr>
            <a:cxnSpLocks/>
          </p:cNvCxnSpPr>
          <p:nvPr/>
        </p:nvCxnSpPr>
        <p:spPr>
          <a:xfrm rot="16200000" flipH="1">
            <a:off x="7221560" y="3738376"/>
            <a:ext cx="499139" cy="705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8" name="Connector: Elbow 537">
            <a:extLst>
              <a:ext uri="{FF2B5EF4-FFF2-40B4-BE49-F238E27FC236}">
                <a16:creationId xmlns:a16="http://schemas.microsoft.com/office/drawing/2014/main" id="{4DDEC2E7-1E9E-4578-B639-0784F0DE404E}"/>
              </a:ext>
            </a:extLst>
          </p:cNvPr>
          <p:cNvCxnSpPr>
            <a:cxnSpLocks/>
            <a:endCxn id="10" idx="3"/>
          </p:cNvCxnSpPr>
          <p:nvPr/>
        </p:nvCxnSpPr>
        <p:spPr>
          <a:xfrm rot="5400000">
            <a:off x="4604170" y="4436926"/>
            <a:ext cx="2226202" cy="38811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0" name="Connector: Elbow 539">
            <a:extLst>
              <a:ext uri="{FF2B5EF4-FFF2-40B4-BE49-F238E27FC236}">
                <a16:creationId xmlns:a16="http://schemas.microsoft.com/office/drawing/2014/main" id="{4697B309-ACA7-4A09-8581-2E94B67ABCDE}"/>
              </a:ext>
            </a:extLst>
          </p:cNvPr>
          <p:cNvCxnSpPr>
            <a:cxnSpLocks/>
            <a:endCxn id="12" idx="3"/>
          </p:cNvCxnSpPr>
          <p:nvPr/>
        </p:nvCxnSpPr>
        <p:spPr>
          <a:xfrm rot="5400000">
            <a:off x="1560213" y="4438767"/>
            <a:ext cx="2242870" cy="38811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0" name="Connector: Elbow 169">
            <a:extLst>
              <a:ext uri="{FF2B5EF4-FFF2-40B4-BE49-F238E27FC236}">
                <a16:creationId xmlns:a16="http://schemas.microsoft.com/office/drawing/2014/main" id="{33A794FB-362D-4AE2-8391-961D45215844}"/>
              </a:ext>
            </a:extLst>
          </p:cNvPr>
          <p:cNvCxnSpPr>
            <a:endCxn id="172" idx="3"/>
          </p:cNvCxnSpPr>
          <p:nvPr/>
        </p:nvCxnSpPr>
        <p:spPr>
          <a:xfrm rot="5400000">
            <a:off x="7601520" y="4506403"/>
            <a:ext cx="2232694" cy="24266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794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we do…</a:t>
            </a:r>
          </a:p>
        </p:txBody>
      </p:sp>
      <p:sp>
        <p:nvSpPr>
          <p:cNvPr id="3" name="Content Placeholder 2"/>
          <p:cNvSpPr>
            <a:spLocks noGrp="1"/>
          </p:cNvSpPr>
          <p:nvPr>
            <p:ph idx="1"/>
          </p:nvPr>
        </p:nvSpPr>
        <p:spPr/>
        <p:txBody>
          <a:bodyPr>
            <a:normAutofit fontScale="85000" lnSpcReduction="10000"/>
          </a:bodyPr>
          <a:lstStyle/>
          <a:p>
            <a:r>
              <a:rPr lang="en-US" sz="2400" b="1" dirty="0"/>
              <a:t>Product Owner – </a:t>
            </a:r>
            <a:r>
              <a:rPr lang="en-US" sz="2400" dirty="0"/>
              <a:t>Primary interface between OMB Policy Analysts, Desk Officers, Resource Managers, and dashboard’s stakeholders. Sets and conveys vision for the Federal IT Dashboard. </a:t>
            </a:r>
          </a:p>
          <a:p>
            <a:r>
              <a:rPr lang="en-US" sz="2400" b="1" dirty="0"/>
              <a:t>Scrum Master – </a:t>
            </a:r>
            <a:r>
              <a:rPr lang="en-US" sz="2400" dirty="0"/>
              <a:t>Primary interface between the Product Owner and the development team. Assists the Product Owner and the team in planning and prioritizing work, maximizing productivity, and employing agile development practices.</a:t>
            </a:r>
          </a:p>
          <a:p>
            <a:r>
              <a:rPr lang="en-US" sz="2400" b="1" dirty="0"/>
              <a:t>Technical Lead – </a:t>
            </a:r>
            <a:r>
              <a:rPr lang="en-US" sz="2400" dirty="0"/>
              <a:t>Establishes a technical vision and provides direction for the solutions developed by the development team. Primary spokesperson on the technical implementation of the dashboard.</a:t>
            </a:r>
          </a:p>
          <a:p>
            <a:r>
              <a:rPr lang="en-US" sz="2400" b="1" dirty="0"/>
              <a:t>Business Analyst – </a:t>
            </a:r>
            <a:r>
              <a:rPr lang="en-US" sz="2400" dirty="0"/>
              <a:t>Identifies stories, tasks, and defects with the dashboard, gathers/clarifies requirements, maintains product documentation, and oversees responses to inquiries received via the help desk</a:t>
            </a:r>
          </a:p>
          <a:p>
            <a:r>
              <a:rPr lang="en-US" sz="2400" b="1" dirty="0"/>
              <a:t>Developers/DBAs – </a:t>
            </a:r>
            <a:r>
              <a:rPr lang="en-US" sz="2400" dirty="0"/>
              <a:t>Transform stories, tasks, and bug/defect fixes into functioning code. Oversees the overall administration, operation, and maintenance of the dashboard.</a:t>
            </a:r>
          </a:p>
          <a:p>
            <a:r>
              <a:rPr lang="en-US" sz="2400" b="1" dirty="0"/>
              <a:t>QA Specialists – </a:t>
            </a:r>
            <a:r>
              <a:rPr lang="en-US" sz="2400" dirty="0"/>
              <a:t>Ensure product and developed increments are thoroughly tested, meet acceptance criteria, and will function as expected. Identifies and logs bugs/defects found within the dashboard. </a:t>
            </a:r>
            <a:endParaRPr lang="en-US" sz="2400" b="1" dirty="0"/>
          </a:p>
          <a:p>
            <a:endParaRPr lang="en-US" sz="2400" b="1" dirty="0"/>
          </a:p>
          <a:p>
            <a:endParaRPr lang="en-US" sz="2400" dirty="0"/>
          </a:p>
        </p:txBody>
      </p:sp>
      <p:sp>
        <p:nvSpPr>
          <p:cNvPr id="4" name="Slide Number Placeholder 3"/>
          <p:cNvSpPr>
            <a:spLocks noGrp="1"/>
          </p:cNvSpPr>
          <p:nvPr>
            <p:ph type="sldNum" sz="quarter" idx="12"/>
          </p:nvPr>
        </p:nvSpPr>
        <p:spPr/>
        <p:txBody>
          <a:bodyPr/>
          <a:lstStyle/>
          <a:p>
            <a:fld id="{8A44B028-D286-1B4E-BCAA-DD30C86212B3}" type="slidenum">
              <a:rPr lang="en-US" smtClean="0"/>
              <a:t>5</a:t>
            </a:fld>
            <a:endParaRPr lang="en-US" dirty="0"/>
          </a:p>
        </p:txBody>
      </p:sp>
    </p:spTree>
    <p:extLst>
      <p:ext uri="{BB962C8B-B14F-4D97-AF65-F5344CB8AC3E}">
        <p14:creationId xmlns:p14="http://schemas.microsoft.com/office/powerpoint/2010/main" val="195975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Intake and Requirements Gathering</a:t>
            </a:r>
            <a:endParaRPr lang="en-US" b="1" dirty="0"/>
          </a:p>
        </p:txBody>
      </p:sp>
      <p:sp>
        <p:nvSpPr>
          <p:cNvPr id="3" name="Content Placeholder 2"/>
          <p:cNvSpPr>
            <a:spLocks noGrp="1"/>
          </p:cNvSpPr>
          <p:nvPr>
            <p:ph idx="1"/>
          </p:nvPr>
        </p:nvSpPr>
        <p:spPr>
          <a:xfrm>
            <a:off x="381000" y="1466850"/>
            <a:ext cx="11430000" cy="4678367"/>
          </a:xfrm>
        </p:spPr>
        <p:txBody>
          <a:bodyPr>
            <a:normAutofit/>
          </a:bodyPr>
          <a:lstStyle/>
          <a:p>
            <a:r>
              <a:rPr lang="en-US" sz="2400" dirty="0"/>
              <a:t>All stories, feature requests, bugs, and defects are logged as tickets in JIRA</a:t>
            </a:r>
          </a:p>
          <a:p>
            <a:r>
              <a:rPr lang="en-US" sz="2400" dirty="0"/>
              <a:t>Tickets are reviewed by the Scrum Master and enter into a planning backlog and become subject to a grooming process</a:t>
            </a:r>
          </a:p>
          <a:p>
            <a:r>
              <a:rPr lang="en-US" sz="2400" dirty="0"/>
              <a:t>Tickets selected for grooming are assigned to Business Analysts and other team members for requirements gathering and review</a:t>
            </a:r>
          </a:p>
          <a:p>
            <a:r>
              <a:rPr lang="en-US" sz="2400" dirty="0"/>
              <a:t>Once all known requirements are gathered, tickets are reviewed by the development team to ensure the ticket is clear enough to be marked as Ready for Development</a:t>
            </a:r>
          </a:p>
          <a:p>
            <a:r>
              <a:rPr lang="en-US" sz="2400" dirty="0"/>
              <a:t>Tickets then enter into the Product Backlog for prioritization into a future sprint</a:t>
            </a:r>
          </a:p>
          <a:p>
            <a:r>
              <a:rPr lang="en-US" sz="2400" dirty="0"/>
              <a:t>Tickets that are not ready for development are assigned to be elaborated further</a:t>
            </a:r>
          </a:p>
          <a:p>
            <a:endParaRPr lang="en-US" sz="2400" b="1" dirty="0"/>
          </a:p>
          <a:p>
            <a:endParaRPr lang="en-US" sz="2400" dirty="0"/>
          </a:p>
        </p:txBody>
      </p:sp>
      <p:sp>
        <p:nvSpPr>
          <p:cNvPr id="4" name="Slide Number Placeholder 3"/>
          <p:cNvSpPr>
            <a:spLocks noGrp="1"/>
          </p:cNvSpPr>
          <p:nvPr>
            <p:ph type="sldNum" sz="quarter" idx="12"/>
          </p:nvPr>
        </p:nvSpPr>
        <p:spPr/>
        <p:txBody>
          <a:bodyPr/>
          <a:lstStyle/>
          <a:p>
            <a:fld id="{8A44B028-D286-1B4E-BCAA-DD30C86212B3}" type="slidenum">
              <a:rPr lang="en-US" smtClean="0"/>
              <a:t>6</a:t>
            </a:fld>
            <a:endParaRPr lang="en-US" dirty="0"/>
          </a:p>
        </p:txBody>
      </p:sp>
    </p:spTree>
    <p:extLst>
      <p:ext uri="{BB962C8B-B14F-4D97-AF65-F5344CB8AC3E}">
        <p14:creationId xmlns:p14="http://schemas.microsoft.com/office/powerpoint/2010/main" val="374114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Dashboard</a:t>
            </a:r>
            <a:r>
              <a:rPr lang="en-US" b="1" dirty="0"/>
              <a:t> Development Process</a:t>
            </a:r>
          </a:p>
        </p:txBody>
      </p:sp>
      <p:sp>
        <p:nvSpPr>
          <p:cNvPr id="3" name="Content Placeholder 2"/>
          <p:cNvSpPr>
            <a:spLocks noGrp="1"/>
          </p:cNvSpPr>
          <p:nvPr>
            <p:ph idx="1"/>
          </p:nvPr>
        </p:nvSpPr>
        <p:spPr/>
        <p:txBody>
          <a:bodyPr>
            <a:normAutofit/>
          </a:bodyPr>
          <a:lstStyle/>
          <a:p>
            <a:pPr marL="0" indent="0">
              <a:buNone/>
            </a:pPr>
            <a:endParaRPr lang="en-US" sz="2400" b="1" dirty="0"/>
          </a:p>
          <a:p>
            <a:endParaRPr lang="en-US" sz="2400" dirty="0"/>
          </a:p>
        </p:txBody>
      </p:sp>
      <p:sp>
        <p:nvSpPr>
          <p:cNvPr id="4" name="Slide Number Placeholder 3"/>
          <p:cNvSpPr>
            <a:spLocks noGrp="1"/>
          </p:cNvSpPr>
          <p:nvPr>
            <p:ph type="sldNum" sz="quarter" idx="12"/>
          </p:nvPr>
        </p:nvSpPr>
        <p:spPr/>
        <p:txBody>
          <a:bodyPr/>
          <a:lstStyle/>
          <a:p>
            <a:fld id="{8A44B028-D286-1B4E-BCAA-DD30C86212B3}" type="slidenum">
              <a:rPr lang="en-US" smtClean="0"/>
              <a:t>7</a:t>
            </a:fld>
            <a:endParaRPr lang="en-US" dirty="0"/>
          </a:p>
        </p:txBody>
      </p:sp>
      <p:pic>
        <p:nvPicPr>
          <p:cNvPr id="7" name="Picture 6">
            <a:extLst>
              <a:ext uri="{FF2B5EF4-FFF2-40B4-BE49-F238E27FC236}">
                <a16:creationId xmlns:a16="http://schemas.microsoft.com/office/drawing/2014/main" id="{6CB5B73D-014A-492C-A86D-3396D3D6EA5E}"/>
              </a:ext>
            </a:extLst>
          </p:cNvPr>
          <p:cNvPicPr>
            <a:picLocks noChangeAspect="1"/>
          </p:cNvPicPr>
          <p:nvPr/>
        </p:nvPicPr>
        <p:blipFill>
          <a:blip r:embed="rId3"/>
          <a:stretch>
            <a:fillRect/>
          </a:stretch>
        </p:blipFill>
        <p:spPr>
          <a:xfrm>
            <a:off x="76200" y="1066801"/>
            <a:ext cx="6244888" cy="1981200"/>
          </a:xfrm>
          <a:prstGeom prst="rect">
            <a:avLst/>
          </a:prstGeom>
        </p:spPr>
      </p:pic>
      <p:pic>
        <p:nvPicPr>
          <p:cNvPr id="8" name="Picture 7">
            <a:extLst>
              <a:ext uri="{FF2B5EF4-FFF2-40B4-BE49-F238E27FC236}">
                <a16:creationId xmlns:a16="http://schemas.microsoft.com/office/drawing/2014/main" id="{9D453FD3-530E-444C-B0CB-4684A16D394D}"/>
              </a:ext>
            </a:extLst>
          </p:cNvPr>
          <p:cNvPicPr>
            <a:picLocks noChangeAspect="1"/>
          </p:cNvPicPr>
          <p:nvPr/>
        </p:nvPicPr>
        <p:blipFill>
          <a:blip r:embed="rId4"/>
          <a:stretch>
            <a:fillRect/>
          </a:stretch>
        </p:blipFill>
        <p:spPr>
          <a:xfrm>
            <a:off x="3752850" y="4000502"/>
            <a:ext cx="8439150" cy="2438400"/>
          </a:xfrm>
          <a:prstGeom prst="rect">
            <a:avLst/>
          </a:prstGeom>
        </p:spPr>
      </p:pic>
      <p:sp>
        <p:nvSpPr>
          <p:cNvPr id="9" name="TextBox 8">
            <a:extLst>
              <a:ext uri="{FF2B5EF4-FFF2-40B4-BE49-F238E27FC236}">
                <a16:creationId xmlns:a16="http://schemas.microsoft.com/office/drawing/2014/main" id="{35DBA087-8FD8-4DB6-9BEE-593A402684DC}"/>
              </a:ext>
            </a:extLst>
          </p:cNvPr>
          <p:cNvSpPr txBox="1"/>
          <p:nvPr/>
        </p:nvSpPr>
        <p:spPr>
          <a:xfrm>
            <a:off x="5791565" y="1525724"/>
            <a:ext cx="6409960" cy="1601721"/>
          </a:xfrm>
          <a:prstGeom prst="rect">
            <a:avLst/>
          </a:prstGeom>
          <a:noFill/>
        </p:spPr>
        <p:txBody>
          <a:bodyPr wrap="none" rtlCol="0">
            <a:spAutoFit/>
          </a:bodyPr>
          <a:lstStyle/>
          <a:p>
            <a:pPr marL="342900" indent="-342900">
              <a:buFont typeface="Arial" panose="020B0604020202020204" pitchFamily="34" charset="0"/>
              <a:buChar char="•"/>
            </a:pPr>
            <a:r>
              <a:rPr lang="en-US" dirty="0"/>
              <a:t>Two-week sprint cycles</a:t>
            </a:r>
          </a:p>
          <a:p>
            <a:pPr marL="342900" indent="-342900">
              <a:buFont typeface="Arial" panose="020B0604020202020204" pitchFamily="34" charset="0"/>
              <a:buChar char="•"/>
            </a:pPr>
            <a:r>
              <a:rPr lang="en-US" dirty="0"/>
              <a:t>Managed Product and Sprint Backlogs</a:t>
            </a:r>
          </a:p>
          <a:p>
            <a:pPr marL="342900" indent="-342900">
              <a:buFont typeface="Arial" panose="020B0604020202020204" pitchFamily="34" charset="0"/>
              <a:buChar char="•"/>
            </a:pPr>
            <a:r>
              <a:rPr lang="en-US" dirty="0"/>
              <a:t>One-week security audit prior to deployments</a:t>
            </a:r>
          </a:p>
          <a:p>
            <a:endParaRPr lang="en-US" dirty="0"/>
          </a:p>
        </p:txBody>
      </p:sp>
      <p:sp>
        <p:nvSpPr>
          <p:cNvPr id="10" name="TextBox 9">
            <a:extLst>
              <a:ext uri="{FF2B5EF4-FFF2-40B4-BE49-F238E27FC236}">
                <a16:creationId xmlns:a16="http://schemas.microsoft.com/office/drawing/2014/main" id="{F53232D2-115E-4818-80DA-4A3727FF1C25}"/>
              </a:ext>
            </a:extLst>
          </p:cNvPr>
          <p:cNvSpPr txBox="1"/>
          <p:nvPr/>
        </p:nvSpPr>
        <p:spPr>
          <a:xfrm>
            <a:off x="180975" y="3576988"/>
            <a:ext cx="3733800" cy="2356414"/>
          </a:xfrm>
          <a:prstGeom prst="rect">
            <a:avLst/>
          </a:prstGeom>
          <a:noFill/>
        </p:spPr>
        <p:txBody>
          <a:bodyPr wrap="square" rtlCol="0">
            <a:spAutoFit/>
          </a:bodyPr>
          <a:lstStyle/>
          <a:p>
            <a:pPr marL="342900" indent="-342900">
              <a:buFont typeface="Arial" panose="020B0604020202020204" pitchFamily="34" charset="0"/>
              <a:buChar char="•"/>
            </a:pPr>
            <a:r>
              <a:rPr lang="en-US" dirty="0"/>
              <a:t>Sprint Review conducted with Product Owner</a:t>
            </a:r>
          </a:p>
          <a:p>
            <a:pPr marL="342900" indent="-342900">
              <a:buFont typeface="Arial" panose="020B0604020202020204" pitchFamily="34" charset="0"/>
              <a:buChar char="•"/>
            </a:pPr>
            <a:r>
              <a:rPr lang="en-US" dirty="0"/>
              <a:t>Sprint Status Report Delivery</a:t>
            </a:r>
          </a:p>
          <a:p>
            <a:pPr marL="342900" indent="-342900">
              <a:buFont typeface="Arial" panose="020B0604020202020204" pitchFamily="34" charset="0"/>
              <a:buChar char="•"/>
            </a:pPr>
            <a:r>
              <a:rPr lang="en-US" dirty="0"/>
              <a:t>Refinement focuses on next sprint</a:t>
            </a:r>
          </a:p>
        </p:txBody>
      </p:sp>
    </p:spTree>
    <p:extLst>
      <p:ext uri="{BB962C8B-B14F-4D97-AF65-F5344CB8AC3E}">
        <p14:creationId xmlns:p14="http://schemas.microsoft.com/office/powerpoint/2010/main" val="262976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5250"/>
            <a:ext cx="11430000" cy="1143000"/>
          </a:xfrm>
        </p:spPr>
        <p:txBody>
          <a:bodyPr/>
          <a:lstStyle/>
          <a:p>
            <a:r>
              <a:rPr lang="en-US" dirty="0"/>
              <a:t>Hosting Infrastructure</a:t>
            </a:r>
            <a:endParaRPr lang="en-US" b="1" dirty="0"/>
          </a:p>
        </p:txBody>
      </p:sp>
      <p:sp>
        <p:nvSpPr>
          <p:cNvPr id="3" name="Content Placeholder 2"/>
          <p:cNvSpPr>
            <a:spLocks noGrp="1"/>
          </p:cNvSpPr>
          <p:nvPr>
            <p:ph idx="1"/>
          </p:nvPr>
        </p:nvSpPr>
        <p:spPr>
          <a:xfrm>
            <a:off x="381000" y="1466850"/>
            <a:ext cx="11430000" cy="4678367"/>
          </a:xfrm>
        </p:spPr>
        <p:txBody>
          <a:bodyPr>
            <a:normAutofit/>
          </a:bodyPr>
          <a:lstStyle/>
          <a:p>
            <a:endParaRPr lang="en-US" sz="2400" b="1" dirty="0"/>
          </a:p>
          <a:p>
            <a:endParaRPr lang="en-US" sz="2400" dirty="0"/>
          </a:p>
        </p:txBody>
      </p:sp>
      <p:sp>
        <p:nvSpPr>
          <p:cNvPr id="4" name="Slide Number Placeholder 3"/>
          <p:cNvSpPr>
            <a:spLocks noGrp="1"/>
          </p:cNvSpPr>
          <p:nvPr>
            <p:ph type="sldNum" sz="quarter" idx="12"/>
          </p:nvPr>
        </p:nvSpPr>
        <p:spPr/>
        <p:txBody>
          <a:bodyPr/>
          <a:lstStyle/>
          <a:p>
            <a:fld id="{8A44B028-D286-1B4E-BCAA-DD30C86212B3}" type="slidenum">
              <a:rPr lang="en-US" smtClean="0"/>
              <a:t>8</a:t>
            </a:fld>
            <a:endParaRPr lang="en-US" dirty="0"/>
          </a:p>
        </p:txBody>
      </p:sp>
      <p:pic>
        <p:nvPicPr>
          <p:cNvPr id="6" name="Picture 5" descr="A close up of a sign&#10;&#10;Description generated with high confidence">
            <a:extLst>
              <a:ext uri="{FF2B5EF4-FFF2-40B4-BE49-F238E27FC236}">
                <a16:creationId xmlns:a16="http://schemas.microsoft.com/office/drawing/2014/main" id="{5B2B5C01-225C-4DDE-9D53-75BF2A35A5D2}"/>
              </a:ext>
            </a:extLst>
          </p:cNvPr>
          <p:cNvPicPr>
            <a:picLocks noChangeAspect="1"/>
          </p:cNvPicPr>
          <p:nvPr/>
        </p:nvPicPr>
        <p:blipFill>
          <a:blip r:embed="rId3"/>
          <a:stretch>
            <a:fillRect/>
          </a:stretch>
        </p:blipFill>
        <p:spPr>
          <a:xfrm>
            <a:off x="381000" y="1481137"/>
            <a:ext cx="3848100" cy="1311561"/>
          </a:xfrm>
          <a:prstGeom prst="rect">
            <a:avLst/>
          </a:prstGeom>
        </p:spPr>
      </p:pic>
      <p:sp>
        <p:nvSpPr>
          <p:cNvPr id="7" name="TextBox 6">
            <a:extLst>
              <a:ext uri="{FF2B5EF4-FFF2-40B4-BE49-F238E27FC236}">
                <a16:creationId xmlns:a16="http://schemas.microsoft.com/office/drawing/2014/main" id="{D120E35C-CA9D-40B7-B850-F12C85CE801A}"/>
              </a:ext>
            </a:extLst>
          </p:cNvPr>
          <p:cNvSpPr txBox="1"/>
          <p:nvPr/>
        </p:nvSpPr>
        <p:spPr>
          <a:xfrm>
            <a:off x="4724400" y="1447800"/>
            <a:ext cx="7086600" cy="1979068"/>
          </a:xfrm>
          <a:prstGeom prst="rect">
            <a:avLst/>
          </a:prstGeom>
          <a:noFill/>
        </p:spPr>
        <p:txBody>
          <a:bodyPr wrap="square" rtlCol="0">
            <a:spAutoFit/>
          </a:bodyPr>
          <a:lstStyle/>
          <a:p>
            <a:pPr marL="342900" indent="-342900">
              <a:buFont typeface="Arial" panose="020B0604020202020204" pitchFamily="34" charset="0"/>
              <a:buChar char="•"/>
            </a:pPr>
            <a:r>
              <a:rPr lang="en-US" dirty="0"/>
              <a:t>The Federal IT Dashboard is hosted using </a:t>
            </a:r>
            <a:r>
              <a:rPr lang="en-US" dirty="0" err="1"/>
              <a:t>MAX.gov’s</a:t>
            </a:r>
            <a:r>
              <a:rPr lang="en-US" dirty="0"/>
              <a:t> Shared Services platform</a:t>
            </a:r>
          </a:p>
          <a:p>
            <a:pPr marL="342900" indent="-342900">
              <a:buFont typeface="Arial" panose="020B0604020202020204" pitchFamily="34" charset="0"/>
              <a:buChar char="•"/>
            </a:pPr>
            <a:r>
              <a:rPr lang="en-US" dirty="0"/>
              <a:t>Logged-in access to the dashboard is facilitated via MAX Authentication Services, a Central Authentication Service (CAS). </a:t>
            </a:r>
          </a:p>
        </p:txBody>
      </p:sp>
      <p:sp>
        <p:nvSpPr>
          <p:cNvPr id="8" name="TextBox 7">
            <a:extLst>
              <a:ext uri="{FF2B5EF4-FFF2-40B4-BE49-F238E27FC236}">
                <a16:creationId xmlns:a16="http://schemas.microsoft.com/office/drawing/2014/main" id="{C2985AAA-CC04-4C8F-AE2B-D16137ADAC8B}"/>
              </a:ext>
            </a:extLst>
          </p:cNvPr>
          <p:cNvSpPr txBox="1"/>
          <p:nvPr/>
        </p:nvSpPr>
        <p:spPr>
          <a:xfrm>
            <a:off x="723900" y="3664856"/>
            <a:ext cx="8877300" cy="3111108"/>
          </a:xfrm>
          <a:prstGeom prst="rect">
            <a:avLst/>
          </a:prstGeom>
          <a:noFill/>
        </p:spPr>
        <p:txBody>
          <a:bodyPr wrap="square" rtlCol="0">
            <a:spAutoFit/>
          </a:bodyPr>
          <a:lstStyle/>
          <a:p>
            <a:pPr marL="342900" indent="-342900">
              <a:buFont typeface="Arial" panose="020B0604020202020204" pitchFamily="34" charset="0"/>
              <a:buChar char="•"/>
            </a:pPr>
            <a:r>
              <a:rPr lang="en-US" dirty="0"/>
              <a:t>The Federal IT Dashboard’s development team works closely with MAX.gov Support to operate and maintain the environment which hosts the dashboard</a:t>
            </a:r>
          </a:p>
          <a:p>
            <a:pPr marL="965764" lvl="1" indent="-342900">
              <a:buFont typeface="Arial" panose="020B0604020202020204" pitchFamily="34" charset="0"/>
              <a:buChar char="•"/>
            </a:pPr>
            <a:r>
              <a:rPr lang="en-US" dirty="0"/>
              <a:t> This includes:</a:t>
            </a:r>
          </a:p>
          <a:p>
            <a:pPr marL="1588626" lvl="2" indent="-342900">
              <a:buFont typeface="Arial" panose="020B0604020202020204" pitchFamily="34" charset="0"/>
              <a:buChar char="•"/>
            </a:pPr>
            <a:r>
              <a:rPr lang="en-US" dirty="0"/>
              <a:t>Security Scanning and Audits</a:t>
            </a:r>
          </a:p>
          <a:p>
            <a:pPr marL="1588626" lvl="2" indent="-342900">
              <a:buFont typeface="Arial" panose="020B0604020202020204" pitchFamily="34" charset="0"/>
              <a:buChar char="•"/>
            </a:pPr>
            <a:r>
              <a:rPr lang="en-US" dirty="0"/>
              <a:t>Maintenance of the dashboard’s support systems</a:t>
            </a:r>
          </a:p>
          <a:p>
            <a:pPr marL="1588626" lvl="2" indent="-342900">
              <a:buFont typeface="Arial" panose="020B0604020202020204" pitchFamily="34" charset="0"/>
              <a:buChar char="•"/>
            </a:pPr>
            <a:r>
              <a:rPr lang="en-US" dirty="0"/>
              <a:t>Server access and troubleshooting </a:t>
            </a:r>
          </a:p>
          <a:p>
            <a:pPr marL="1588626"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413907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 Stack and Software Architecture</a:t>
            </a:r>
            <a:endParaRPr lang="en-US" b="1" dirty="0"/>
          </a:p>
        </p:txBody>
      </p:sp>
      <p:sp>
        <p:nvSpPr>
          <p:cNvPr id="3" name="Content Placeholder 2"/>
          <p:cNvSpPr>
            <a:spLocks noGrp="1"/>
          </p:cNvSpPr>
          <p:nvPr>
            <p:ph idx="1"/>
          </p:nvPr>
        </p:nvSpPr>
        <p:spPr>
          <a:xfrm>
            <a:off x="390525" y="1435088"/>
            <a:ext cx="11430000" cy="4678367"/>
          </a:xfrm>
        </p:spPr>
        <p:txBody>
          <a:bodyPr>
            <a:normAutofit/>
          </a:bodyPr>
          <a:lstStyle/>
          <a:p>
            <a:endParaRPr lang="en-US" sz="2400" b="1" dirty="0"/>
          </a:p>
          <a:p>
            <a:endParaRPr lang="en-US" sz="2400" dirty="0"/>
          </a:p>
        </p:txBody>
      </p:sp>
      <p:sp>
        <p:nvSpPr>
          <p:cNvPr id="4" name="Slide Number Placeholder 3"/>
          <p:cNvSpPr>
            <a:spLocks noGrp="1"/>
          </p:cNvSpPr>
          <p:nvPr>
            <p:ph type="sldNum" sz="quarter" idx="12"/>
          </p:nvPr>
        </p:nvSpPr>
        <p:spPr/>
        <p:txBody>
          <a:bodyPr/>
          <a:lstStyle/>
          <a:p>
            <a:fld id="{8A44B028-D286-1B4E-BCAA-DD30C86212B3}" type="slidenum">
              <a:rPr lang="en-US" smtClean="0"/>
              <a:t>9</a:t>
            </a:fld>
            <a:endParaRPr lang="en-US" dirty="0"/>
          </a:p>
        </p:txBody>
      </p:sp>
      <p:pic>
        <p:nvPicPr>
          <p:cNvPr id="6" name="Picture 5" descr="A picture containing clipart&#10;&#10;Description generated with very high confidence">
            <a:extLst>
              <a:ext uri="{FF2B5EF4-FFF2-40B4-BE49-F238E27FC236}">
                <a16:creationId xmlns:a16="http://schemas.microsoft.com/office/drawing/2014/main" id="{827C67B8-85AC-4CAE-A9D4-2A27C838D5D5}"/>
              </a:ext>
            </a:extLst>
          </p:cNvPr>
          <p:cNvPicPr>
            <a:picLocks noChangeAspect="1"/>
          </p:cNvPicPr>
          <p:nvPr/>
        </p:nvPicPr>
        <p:blipFill>
          <a:blip r:embed="rId3"/>
          <a:stretch>
            <a:fillRect/>
          </a:stretch>
        </p:blipFill>
        <p:spPr>
          <a:xfrm>
            <a:off x="586619" y="2176926"/>
            <a:ext cx="2028319" cy="622984"/>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F85DCE91-D040-4761-A28B-9B9D85F814BC}"/>
              </a:ext>
            </a:extLst>
          </p:cNvPr>
          <p:cNvPicPr>
            <a:picLocks noChangeAspect="1"/>
          </p:cNvPicPr>
          <p:nvPr/>
        </p:nvPicPr>
        <p:blipFill>
          <a:blip r:embed="rId4"/>
          <a:stretch>
            <a:fillRect/>
          </a:stretch>
        </p:blipFill>
        <p:spPr>
          <a:xfrm>
            <a:off x="32512" y="2780860"/>
            <a:ext cx="2591951" cy="2026434"/>
          </a:xfrm>
          <a:prstGeom prst="rect">
            <a:avLst/>
          </a:prstGeom>
        </p:spPr>
      </p:pic>
      <p:pic>
        <p:nvPicPr>
          <p:cNvPr id="10" name="Picture 9" descr="A picture containing object&#10;&#10;Description generated with high confidence">
            <a:extLst>
              <a:ext uri="{FF2B5EF4-FFF2-40B4-BE49-F238E27FC236}">
                <a16:creationId xmlns:a16="http://schemas.microsoft.com/office/drawing/2014/main" id="{E511B48D-6038-4DCD-B13C-12C610ECA347}"/>
              </a:ext>
            </a:extLst>
          </p:cNvPr>
          <p:cNvPicPr>
            <a:picLocks noChangeAspect="1"/>
          </p:cNvPicPr>
          <p:nvPr/>
        </p:nvPicPr>
        <p:blipFill>
          <a:blip r:embed="rId5"/>
          <a:stretch>
            <a:fillRect/>
          </a:stretch>
        </p:blipFill>
        <p:spPr>
          <a:xfrm>
            <a:off x="586619" y="4330299"/>
            <a:ext cx="2095500" cy="1080929"/>
          </a:xfrm>
          <a:prstGeom prst="rect">
            <a:avLst/>
          </a:prstGeom>
        </p:spPr>
      </p:pic>
      <p:pic>
        <p:nvPicPr>
          <p:cNvPr id="12" name="Graphic 11">
            <a:extLst>
              <a:ext uri="{FF2B5EF4-FFF2-40B4-BE49-F238E27FC236}">
                <a16:creationId xmlns:a16="http://schemas.microsoft.com/office/drawing/2014/main" id="{9D10C978-F8E0-4047-B600-B24884C175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3267" y="5636460"/>
            <a:ext cx="2001408" cy="1080929"/>
          </a:xfrm>
          <a:prstGeom prst="rect">
            <a:avLst/>
          </a:prstGeom>
        </p:spPr>
      </p:pic>
      <p:pic>
        <p:nvPicPr>
          <p:cNvPr id="14" name="Picture 13">
            <a:extLst>
              <a:ext uri="{FF2B5EF4-FFF2-40B4-BE49-F238E27FC236}">
                <a16:creationId xmlns:a16="http://schemas.microsoft.com/office/drawing/2014/main" id="{58DE94F5-184D-450C-BD99-687E538C9B5A}"/>
              </a:ext>
            </a:extLst>
          </p:cNvPr>
          <p:cNvPicPr>
            <a:picLocks noChangeAspect="1"/>
          </p:cNvPicPr>
          <p:nvPr/>
        </p:nvPicPr>
        <p:blipFill>
          <a:blip r:embed="rId8"/>
          <a:stretch>
            <a:fillRect/>
          </a:stretch>
        </p:blipFill>
        <p:spPr>
          <a:xfrm>
            <a:off x="265549" y="1104900"/>
            <a:ext cx="2669302" cy="1072026"/>
          </a:xfrm>
          <a:prstGeom prst="rect">
            <a:avLst/>
          </a:prstGeom>
        </p:spPr>
      </p:pic>
      <p:sp>
        <p:nvSpPr>
          <p:cNvPr id="21" name="TextBox 20">
            <a:extLst>
              <a:ext uri="{FF2B5EF4-FFF2-40B4-BE49-F238E27FC236}">
                <a16:creationId xmlns:a16="http://schemas.microsoft.com/office/drawing/2014/main" id="{1C7CADA7-4E5F-4A77-9941-C215A5BB0E4C}"/>
              </a:ext>
            </a:extLst>
          </p:cNvPr>
          <p:cNvSpPr txBox="1"/>
          <p:nvPr/>
        </p:nvSpPr>
        <p:spPr>
          <a:xfrm>
            <a:off x="2878213" y="1556428"/>
            <a:ext cx="8115299" cy="4620496"/>
          </a:xfrm>
          <a:prstGeom prst="rect">
            <a:avLst/>
          </a:prstGeom>
          <a:noFill/>
        </p:spPr>
        <p:txBody>
          <a:bodyPr wrap="square" rtlCol="0">
            <a:spAutoFit/>
          </a:bodyPr>
          <a:lstStyle/>
          <a:p>
            <a:pPr marL="342900" indent="-342900">
              <a:buFont typeface="Arial" panose="020B0604020202020204" pitchFamily="34" charset="0"/>
              <a:buChar char="•"/>
            </a:pPr>
            <a:r>
              <a:rPr lang="en-US" dirty="0"/>
              <a:t>The Federal IT Dashboard is built on a LAMP stack and is primarily a PHP-driven product</a:t>
            </a:r>
          </a:p>
          <a:p>
            <a:pPr marL="342900" indent="-342900">
              <a:buFont typeface="Arial" panose="020B0604020202020204" pitchFamily="34" charset="0"/>
              <a:buChar char="•"/>
            </a:pPr>
            <a:r>
              <a:rPr lang="en-US" dirty="0"/>
              <a:t>The Content Management System (CMS) used for the dashboard is Drupal 7</a:t>
            </a:r>
          </a:p>
          <a:p>
            <a:pPr marL="342900" indent="-342900">
              <a:buFont typeface="Arial" panose="020B0604020202020204" pitchFamily="34" charset="0"/>
              <a:buChar char="•"/>
            </a:pPr>
            <a:r>
              <a:rPr lang="en-US" dirty="0"/>
              <a:t>Versions currently in use are as follows:</a:t>
            </a:r>
          </a:p>
          <a:p>
            <a:pPr marL="965764" lvl="1" indent="-342900">
              <a:buFont typeface="Arial" panose="020B0604020202020204" pitchFamily="34" charset="0"/>
              <a:buChar char="•"/>
            </a:pPr>
            <a:r>
              <a:rPr lang="en-US" dirty="0"/>
              <a:t>Red Hat Enterprise Linux – 6.8</a:t>
            </a:r>
          </a:p>
          <a:p>
            <a:pPr marL="965764" lvl="1" indent="-342900">
              <a:buFont typeface="Arial" panose="020B0604020202020204" pitchFamily="34" charset="0"/>
              <a:buChar char="•"/>
            </a:pPr>
            <a:r>
              <a:rPr lang="en-US" dirty="0"/>
              <a:t>Apache Web Server – 2.2</a:t>
            </a:r>
          </a:p>
          <a:p>
            <a:pPr marL="965764" lvl="1" indent="-342900">
              <a:buFont typeface="Arial" panose="020B0604020202020204" pitchFamily="34" charset="0"/>
              <a:buChar char="•"/>
            </a:pPr>
            <a:r>
              <a:rPr lang="en-US" dirty="0"/>
              <a:t>MySQL – 5.6</a:t>
            </a:r>
          </a:p>
          <a:p>
            <a:pPr marL="965764" lvl="1" indent="-342900">
              <a:buFont typeface="Arial" panose="020B0604020202020204" pitchFamily="34" charset="0"/>
              <a:buChar char="•"/>
            </a:pPr>
            <a:r>
              <a:rPr lang="en-US" dirty="0"/>
              <a:t>PHP 5.3</a:t>
            </a:r>
          </a:p>
          <a:p>
            <a:pPr marL="965764" lvl="1" indent="-342900">
              <a:buFont typeface="Arial" panose="020B0604020202020204" pitchFamily="34" charset="0"/>
              <a:buChar char="•"/>
            </a:pPr>
            <a:r>
              <a:rPr lang="en-US" dirty="0"/>
              <a:t>Drupal 7.59</a:t>
            </a:r>
          </a:p>
          <a:p>
            <a:pPr marL="342900" indent="-342900">
              <a:buFont typeface="Arial" panose="020B0604020202020204" pitchFamily="34" charset="0"/>
              <a:buChar char="•"/>
            </a:pPr>
            <a:r>
              <a:rPr lang="en-US" dirty="0"/>
              <a:t>Software Architecture is primarily Model-View-Controller (MVC)</a:t>
            </a:r>
          </a:p>
        </p:txBody>
      </p:sp>
      <p:pic>
        <p:nvPicPr>
          <p:cNvPr id="22" name="Picture 21">
            <a:extLst>
              <a:ext uri="{FF2B5EF4-FFF2-40B4-BE49-F238E27FC236}">
                <a16:creationId xmlns:a16="http://schemas.microsoft.com/office/drawing/2014/main" id="{B5DDB2B5-BC2C-4FA9-A625-21DE99188E35}"/>
              </a:ext>
            </a:extLst>
          </p:cNvPr>
          <p:cNvPicPr>
            <a:picLocks noChangeAspect="1"/>
          </p:cNvPicPr>
          <p:nvPr/>
        </p:nvPicPr>
        <p:blipFill>
          <a:blip r:embed="rId9"/>
          <a:stretch>
            <a:fillRect/>
          </a:stretch>
        </p:blipFill>
        <p:spPr>
          <a:xfrm>
            <a:off x="8296691" y="3477152"/>
            <a:ext cx="3862797" cy="1706294"/>
          </a:xfrm>
          <a:prstGeom prst="rect">
            <a:avLst/>
          </a:prstGeom>
        </p:spPr>
      </p:pic>
    </p:spTree>
    <p:extLst>
      <p:ext uri="{BB962C8B-B14F-4D97-AF65-F5344CB8AC3E}">
        <p14:creationId xmlns:p14="http://schemas.microsoft.com/office/powerpoint/2010/main" val="3326476086"/>
      </p:ext>
    </p:extLst>
  </p:cSld>
  <p:clrMapOvr>
    <a:masterClrMapping/>
  </p:clrMapOvr>
</p:sld>
</file>

<file path=ppt/theme/theme1.xml><?xml version="1.0" encoding="utf-8"?>
<a:theme xmlns:a="http://schemas.openxmlformats.org/drawingml/2006/main" name="OFCIO template">
  <a:themeElements>
    <a:clrScheme name="Custom 7">
      <a:dk1>
        <a:srgbClr val="112E51"/>
      </a:dk1>
      <a:lt1>
        <a:sysClr val="window" lastClr="FFFFFF"/>
      </a:lt1>
      <a:dk2>
        <a:srgbClr val="02BFE7"/>
      </a:dk2>
      <a:lt2>
        <a:srgbClr val="E2E2E2"/>
      </a:lt2>
      <a:accent1>
        <a:srgbClr val="0071BC"/>
      </a:accent1>
      <a:accent2>
        <a:srgbClr val="E31C3D"/>
      </a:accent2>
      <a:accent3>
        <a:srgbClr val="AEB0B5"/>
      </a:accent3>
      <a:accent4>
        <a:srgbClr val="B4267A"/>
      </a:accent4>
      <a:accent5>
        <a:srgbClr val="2E8540"/>
      </a:accent5>
      <a:accent6>
        <a:srgbClr val="FDB81E"/>
      </a:accent6>
      <a:hlink>
        <a:srgbClr val="1C304A"/>
      </a:hlink>
      <a:folHlink>
        <a:srgbClr val="9BDAF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7E59C84FB669D438D820D600D4FA2C2" ma:contentTypeVersion="1" ma:contentTypeDescription="Create a new document." ma:contentTypeScope="" ma:versionID="766671838eb702d69c19b2f475a9e2e4">
  <xsd:schema xmlns:xsd="http://www.w3.org/2001/XMLSchema" xmlns:xs="http://www.w3.org/2001/XMLSchema" xmlns:p="http://schemas.microsoft.com/office/2006/metadata/properties" xmlns:ns2="c0104983-6a9b-4630-869b-2ffbaea09e0b" targetNamespace="http://schemas.microsoft.com/office/2006/metadata/properties" ma:root="true" ma:fieldsID="332181e66c7a9923aca3b26620ed744f" ns2:_="">
    <xsd:import namespace="c0104983-6a9b-4630-869b-2ffbaea09e0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04983-6a9b-4630-869b-2ffbaea09e0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16C0C-CB67-4B4A-AEFE-3734780D7960}">
  <ds:schemaRef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c0104983-6a9b-4630-869b-2ffbaea09e0b"/>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D7F14F0-7B64-4260-AB73-9739C32FC150}">
  <ds:schemaRefs>
    <ds:schemaRef ds:uri="http://schemas.microsoft.com/sharepoint/v3/contenttype/forms"/>
  </ds:schemaRefs>
</ds:datastoreItem>
</file>

<file path=customXml/itemProps3.xml><?xml version="1.0" encoding="utf-8"?>
<ds:datastoreItem xmlns:ds="http://schemas.openxmlformats.org/officeDocument/2006/customXml" ds:itemID="{356B562A-79DA-4802-9596-B501DF492B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104983-6a9b-4630-869b-2ffbaea09e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OFCIO template</Template>
  <TotalTime>43789</TotalTime>
  <Words>848</Words>
  <Application>Microsoft Office PowerPoint</Application>
  <PresentationFormat>Widescreen</PresentationFormat>
  <Paragraphs>119</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Angsana New</vt:lpstr>
      <vt:lpstr>Arial</vt:lpstr>
      <vt:lpstr>Calibri</vt:lpstr>
      <vt:lpstr>Cambria</vt:lpstr>
      <vt:lpstr>Century Gothic</vt:lpstr>
      <vt:lpstr>Helvetica Neue</vt:lpstr>
      <vt:lpstr>Montserrat Semi</vt:lpstr>
      <vt:lpstr>OFCIO template</vt:lpstr>
      <vt:lpstr>PowerPoint Presentation</vt:lpstr>
      <vt:lpstr>Agenda</vt:lpstr>
      <vt:lpstr>Executive Summary</vt:lpstr>
      <vt:lpstr>PowerPoint Presentation</vt:lpstr>
      <vt:lpstr>What we do…</vt:lpstr>
      <vt:lpstr>Intake and Requirements Gathering</vt:lpstr>
      <vt:lpstr>IT Dashboard Development Process</vt:lpstr>
      <vt:lpstr>Hosting Infrastructure</vt:lpstr>
      <vt:lpstr>Tech Stack and Software Architecture</vt:lpstr>
      <vt:lpstr>Other items that may be of note…</vt:lpstr>
      <vt:lpstr>Guided Tour of the IT Dashboard</vt:lpstr>
      <vt:lpstr>Questions?</vt:lpstr>
      <vt:lpstr>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OFCIO PowerPoint Template</dc:title>
  <dc:creator>Malissa Levesque</dc:creator>
  <cp:lastModifiedBy>Jeremiah Burch</cp:lastModifiedBy>
  <cp:revision>484</cp:revision>
  <cp:lastPrinted>2016-02-23T19:26:18Z</cp:lastPrinted>
  <dcterms:created xsi:type="dcterms:W3CDTF">2016-02-01T19:42:03Z</dcterms:created>
  <dcterms:modified xsi:type="dcterms:W3CDTF">2018-07-06T04:17:07Z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0x010100C7E59C84FB669D438D820D600D4FA2C2</vt:lpwstr>
  </property>
</Properties>
</file>