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c11f95f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c11f95f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c11f95f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c11f95f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0dd5c81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0dd5c81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0dd5c81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0dd5c81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c0dd5c81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c0dd5c81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c11f95f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c11f95f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c11f95f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c11f95f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d995d7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d995d7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995d71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995d71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c11f95f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c11f95f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 Demo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for topic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524475"/>
            <a:ext cx="7030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25" y="2125325"/>
            <a:ext cx="8260147" cy="28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 the hidden and abstract “topics” in a collection of text documents.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used: Latent Dirichlet Allocation (LDA).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generated topic is a distribution of words.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0.058*"candidate" + 0.041*"internal" + 0.039*"hire" + 0.028*"qualified" + 0.022*"position" + 0.017*"externally" + 0.017*"external" + 0.011*"internally" + 0.011*"federal" + 0.011*"government"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needs to label the topics themselves.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53975"/>
            <a:ext cx="69732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document is consisted of words.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63" y="2324500"/>
            <a:ext cx="5646474" cy="25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78100" y="1597875"/>
            <a:ext cx="70305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Discovering topics by running LDA </a:t>
            </a:r>
            <a:r>
              <a:rPr lang="en"/>
              <a:t>algorithm against input documents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50" y="2286000"/>
            <a:ext cx="5444300" cy="26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Python desktop application wrapped around a TP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3.8 or higher is required.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code: https://github.com/kapangyu-gsa/MD-Automated-Text-Analysis/tree/master/topicsanalyser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93" y="1597875"/>
            <a:ext cx="4064809" cy="3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00" y="1564500"/>
            <a:ext cx="4151986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00" y="1553025"/>
            <a:ext cx="4177178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Text Analysis Application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