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4" r:id="rId5"/>
  </p:sldMasterIdLst>
  <p:notesMasterIdLst>
    <p:notesMasterId r:id="rId28"/>
  </p:notesMasterIdLst>
  <p:sldIdLst>
    <p:sldId id="329" r:id="rId6"/>
    <p:sldId id="683" r:id="rId7"/>
    <p:sldId id="597" r:id="rId8"/>
    <p:sldId id="621" r:id="rId9"/>
    <p:sldId id="661" r:id="rId10"/>
    <p:sldId id="676" r:id="rId11"/>
    <p:sldId id="662" r:id="rId12"/>
    <p:sldId id="677" r:id="rId13"/>
    <p:sldId id="682" r:id="rId14"/>
    <p:sldId id="684" r:id="rId15"/>
    <p:sldId id="663" r:id="rId16"/>
    <p:sldId id="654" r:id="rId17"/>
    <p:sldId id="665" r:id="rId18"/>
    <p:sldId id="664" r:id="rId19"/>
    <p:sldId id="666" r:id="rId20"/>
    <p:sldId id="667" r:id="rId21"/>
    <p:sldId id="669" r:id="rId22"/>
    <p:sldId id="670" r:id="rId23"/>
    <p:sldId id="675" r:id="rId24"/>
    <p:sldId id="674" r:id="rId25"/>
    <p:sldId id="681" r:id="rId26"/>
    <p:sldId id="31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TACM Meeting Deck" id="{2FDE7759-E8A3-4928-B3EB-C20BA757DAD5}">
          <p14:sldIdLst>
            <p14:sldId id="329"/>
            <p14:sldId id="683"/>
            <p14:sldId id="597"/>
            <p14:sldId id="621"/>
            <p14:sldId id="661"/>
            <p14:sldId id="676"/>
            <p14:sldId id="662"/>
            <p14:sldId id="677"/>
            <p14:sldId id="682"/>
            <p14:sldId id="684"/>
            <p14:sldId id="663"/>
            <p14:sldId id="654"/>
            <p14:sldId id="665"/>
            <p14:sldId id="664"/>
            <p14:sldId id="666"/>
            <p14:sldId id="667"/>
            <p14:sldId id="669"/>
            <p14:sldId id="670"/>
            <p14:sldId id="675"/>
            <p14:sldId id="674"/>
            <p14:sldId id="681"/>
            <p14:sldId id="31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74CEF0-D740-FFBD-B8B2-5F8C1C3192EB}" name="Lewis, Psyche" initials="PL" userId="S::Lewis.Psyche@epa.gov::ec7b987d-0b4b-4031-bee6-4209da11c92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3F8BB-FCC8-4DCC-BAEE-3325EDDF91F6}" v="57" dt="2025-08-05T20:01:59.476"/>
    <p1510:client id="{9F18FB22-8579-B971-07D3-E8AAB7289032}" v="3" dt="2025-08-05T15:07:02.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Sijthoff" userId="4d4e0029-8863-4c5c-9334-118b340f9b06" providerId="ADAL" clId="{BA70AC49-47E9-8F45-BA9A-9DBA58E3A03A}"/>
    <pc:docChg chg="undo custSel addSld delSld modSld sldOrd modSection">
      <pc:chgData name="Kate Sijthoff" userId="4d4e0029-8863-4c5c-9334-118b340f9b06" providerId="ADAL" clId="{BA70AC49-47E9-8F45-BA9A-9DBA58E3A03A}" dt="2025-07-31T17:08:56.963" v="4300" actId="948"/>
      <pc:docMkLst>
        <pc:docMk/>
      </pc:docMkLst>
      <pc:sldChg chg="modSp mod">
        <pc:chgData name="Kate Sijthoff" userId="4d4e0029-8863-4c5c-9334-118b340f9b06" providerId="ADAL" clId="{BA70AC49-47E9-8F45-BA9A-9DBA58E3A03A}" dt="2025-07-31T17:05:54.580" v="4267" actId="12"/>
        <pc:sldMkLst>
          <pc:docMk/>
          <pc:sldMk cId="4242146986" sldId="597"/>
        </pc:sldMkLst>
        <pc:spChg chg="mod">
          <ac:chgData name="Kate Sijthoff" userId="4d4e0029-8863-4c5c-9334-118b340f9b06" providerId="ADAL" clId="{BA70AC49-47E9-8F45-BA9A-9DBA58E3A03A}" dt="2025-07-31T17:05:54.580" v="4267" actId="12"/>
          <ac:spMkLst>
            <pc:docMk/>
            <pc:sldMk cId="4242146986" sldId="597"/>
            <ac:spMk id="3" creationId="{B194CD1B-08C1-D92A-F1C3-9A44D08AABC2}"/>
          </ac:spMkLst>
        </pc:spChg>
      </pc:sldChg>
      <pc:sldChg chg="modSp mod">
        <pc:chgData name="Kate Sijthoff" userId="4d4e0029-8863-4c5c-9334-118b340f9b06" providerId="ADAL" clId="{BA70AC49-47E9-8F45-BA9A-9DBA58E3A03A}" dt="2025-07-31T17:06:47.383" v="4277" actId="1076"/>
        <pc:sldMkLst>
          <pc:docMk/>
          <pc:sldMk cId="2260248519" sldId="662"/>
        </pc:sldMkLst>
        <pc:spChg chg="mod">
          <ac:chgData name="Kate Sijthoff" userId="4d4e0029-8863-4c5c-9334-118b340f9b06" providerId="ADAL" clId="{BA70AC49-47E9-8F45-BA9A-9DBA58E3A03A}" dt="2025-07-31T17:06:42.779" v="4276" actId="1076"/>
          <ac:spMkLst>
            <pc:docMk/>
            <pc:sldMk cId="2260248519" sldId="662"/>
            <ac:spMk id="3" creationId="{A65F5DED-59DA-0811-C3FA-86B20262A41B}"/>
          </ac:spMkLst>
        </pc:spChg>
        <pc:picChg chg="mod">
          <ac:chgData name="Kate Sijthoff" userId="4d4e0029-8863-4c5c-9334-118b340f9b06" providerId="ADAL" clId="{BA70AC49-47E9-8F45-BA9A-9DBA58E3A03A}" dt="2025-07-31T17:06:47.383" v="4277" actId="1076"/>
          <ac:picMkLst>
            <pc:docMk/>
            <pc:sldMk cId="2260248519" sldId="662"/>
            <ac:picMk id="5" creationId="{ADAC7EA9-3C31-7411-BC1B-AE870B88B338}"/>
          </ac:picMkLst>
        </pc:picChg>
      </pc:sldChg>
      <pc:sldChg chg="ord modNotesTx">
        <pc:chgData name="Kate Sijthoff" userId="4d4e0029-8863-4c5c-9334-118b340f9b06" providerId="ADAL" clId="{BA70AC49-47E9-8F45-BA9A-9DBA58E3A03A}" dt="2025-07-31T17:05:25.722" v="4264" actId="20577"/>
        <pc:sldMkLst>
          <pc:docMk/>
          <pc:sldMk cId="1977863347" sldId="663"/>
        </pc:sldMkLst>
      </pc:sldChg>
      <pc:sldChg chg="modSp mod">
        <pc:chgData name="Kate Sijthoff" userId="4d4e0029-8863-4c5c-9334-118b340f9b06" providerId="ADAL" clId="{BA70AC49-47E9-8F45-BA9A-9DBA58E3A03A}" dt="2025-07-31T17:07:26.018" v="4282" actId="27636"/>
        <pc:sldMkLst>
          <pc:docMk/>
          <pc:sldMk cId="3652824401" sldId="664"/>
        </pc:sldMkLst>
        <pc:spChg chg="mod">
          <ac:chgData name="Kate Sijthoff" userId="4d4e0029-8863-4c5c-9334-118b340f9b06" providerId="ADAL" clId="{BA70AC49-47E9-8F45-BA9A-9DBA58E3A03A}" dt="2025-07-31T17:07:26.018" v="4282" actId="27636"/>
          <ac:spMkLst>
            <pc:docMk/>
            <pc:sldMk cId="3652824401" sldId="664"/>
            <ac:spMk id="3" creationId="{A65F5DED-59DA-0811-C3FA-86B20262A41B}"/>
          </ac:spMkLst>
        </pc:spChg>
      </pc:sldChg>
      <pc:sldChg chg="modSp mod">
        <pc:chgData name="Kate Sijthoff" userId="4d4e0029-8863-4c5c-9334-118b340f9b06" providerId="ADAL" clId="{BA70AC49-47E9-8F45-BA9A-9DBA58E3A03A}" dt="2025-07-31T17:07:56.463" v="4287" actId="1076"/>
        <pc:sldMkLst>
          <pc:docMk/>
          <pc:sldMk cId="469581528" sldId="667"/>
        </pc:sldMkLst>
        <pc:spChg chg="mod">
          <ac:chgData name="Kate Sijthoff" userId="4d4e0029-8863-4c5c-9334-118b340f9b06" providerId="ADAL" clId="{BA70AC49-47E9-8F45-BA9A-9DBA58E3A03A}" dt="2025-07-31T17:07:50.862" v="4286" actId="1076"/>
          <ac:spMkLst>
            <pc:docMk/>
            <pc:sldMk cId="469581528" sldId="667"/>
            <ac:spMk id="3" creationId="{A65F5DED-59DA-0811-C3FA-86B20262A41B}"/>
          </ac:spMkLst>
        </pc:spChg>
        <pc:picChg chg="mod">
          <ac:chgData name="Kate Sijthoff" userId="4d4e0029-8863-4c5c-9334-118b340f9b06" providerId="ADAL" clId="{BA70AC49-47E9-8F45-BA9A-9DBA58E3A03A}" dt="2025-07-31T17:07:56.463" v="4287" actId="1076"/>
          <ac:picMkLst>
            <pc:docMk/>
            <pc:sldMk cId="469581528" sldId="667"/>
            <ac:picMk id="6" creationId="{00B1833B-2175-5BE2-5BF1-206336D1C265}"/>
          </ac:picMkLst>
        </pc:picChg>
      </pc:sldChg>
      <pc:sldChg chg="modSp mod">
        <pc:chgData name="Kate Sijthoff" userId="4d4e0029-8863-4c5c-9334-118b340f9b06" providerId="ADAL" clId="{BA70AC49-47E9-8F45-BA9A-9DBA58E3A03A}" dt="2025-07-31T17:08:11.763" v="4291" actId="27636"/>
        <pc:sldMkLst>
          <pc:docMk/>
          <pc:sldMk cId="3999088422" sldId="670"/>
        </pc:sldMkLst>
        <pc:spChg chg="mod">
          <ac:chgData name="Kate Sijthoff" userId="4d4e0029-8863-4c5c-9334-118b340f9b06" providerId="ADAL" clId="{BA70AC49-47E9-8F45-BA9A-9DBA58E3A03A}" dt="2025-07-31T17:08:11.763" v="4291" actId="27636"/>
          <ac:spMkLst>
            <pc:docMk/>
            <pc:sldMk cId="3999088422" sldId="670"/>
            <ac:spMk id="3" creationId="{A65F5DED-59DA-0811-C3FA-86B20262A41B}"/>
          </ac:spMkLst>
        </pc:spChg>
      </pc:sldChg>
      <pc:sldChg chg="modSp mod">
        <pc:chgData name="Kate Sijthoff" userId="4d4e0029-8863-4c5c-9334-118b340f9b06" providerId="ADAL" clId="{BA70AC49-47E9-8F45-BA9A-9DBA58E3A03A}" dt="2025-07-31T17:08:45.050" v="4299" actId="27636"/>
        <pc:sldMkLst>
          <pc:docMk/>
          <pc:sldMk cId="3472287006" sldId="674"/>
        </pc:sldMkLst>
        <pc:spChg chg="mod">
          <ac:chgData name="Kate Sijthoff" userId="4d4e0029-8863-4c5c-9334-118b340f9b06" providerId="ADAL" clId="{BA70AC49-47E9-8F45-BA9A-9DBA58E3A03A}" dt="2025-07-31T17:08:45.050" v="4299" actId="27636"/>
          <ac:spMkLst>
            <pc:docMk/>
            <pc:sldMk cId="3472287006" sldId="674"/>
            <ac:spMk id="3" creationId="{A65F5DED-59DA-0811-C3FA-86B20262A41B}"/>
          </ac:spMkLst>
        </pc:spChg>
      </pc:sldChg>
      <pc:sldChg chg="modSp mod">
        <pc:chgData name="Kate Sijthoff" userId="4d4e0029-8863-4c5c-9334-118b340f9b06" providerId="ADAL" clId="{BA70AC49-47E9-8F45-BA9A-9DBA58E3A03A}" dt="2025-07-31T17:08:28.980" v="4294" actId="1076"/>
        <pc:sldMkLst>
          <pc:docMk/>
          <pc:sldMk cId="2846656576" sldId="675"/>
        </pc:sldMkLst>
        <pc:spChg chg="mod">
          <ac:chgData name="Kate Sijthoff" userId="4d4e0029-8863-4c5c-9334-118b340f9b06" providerId="ADAL" clId="{BA70AC49-47E9-8F45-BA9A-9DBA58E3A03A}" dt="2025-07-31T17:08:28.980" v="4294" actId="1076"/>
          <ac:spMkLst>
            <pc:docMk/>
            <pc:sldMk cId="2846656576" sldId="675"/>
            <ac:spMk id="3" creationId="{A65F5DED-59DA-0811-C3FA-86B20262A41B}"/>
          </ac:spMkLst>
        </pc:spChg>
      </pc:sldChg>
      <pc:sldChg chg="modSp mod">
        <pc:chgData name="Kate Sijthoff" userId="4d4e0029-8863-4c5c-9334-118b340f9b06" providerId="ADAL" clId="{BA70AC49-47E9-8F45-BA9A-9DBA58E3A03A}" dt="2025-07-31T17:06:27.005" v="4274" actId="1076"/>
        <pc:sldMkLst>
          <pc:docMk/>
          <pc:sldMk cId="1204194319" sldId="676"/>
        </pc:sldMkLst>
        <pc:spChg chg="mod">
          <ac:chgData name="Kate Sijthoff" userId="4d4e0029-8863-4c5c-9334-118b340f9b06" providerId="ADAL" clId="{BA70AC49-47E9-8F45-BA9A-9DBA58E3A03A}" dt="2025-07-31T17:06:27.005" v="4274" actId="1076"/>
          <ac:spMkLst>
            <pc:docMk/>
            <pc:sldMk cId="1204194319" sldId="676"/>
            <ac:spMk id="3" creationId="{B95222A1-3640-EE2C-EAE5-1A71234ADF70}"/>
          </ac:spMkLst>
        </pc:spChg>
      </pc:sldChg>
      <pc:sldChg chg="modSp mod">
        <pc:chgData name="Kate Sijthoff" userId="4d4e0029-8863-4c5c-9334-118b340f9b06" providerId="ADAL" clId="{BA70AC49-47E9-8F45-BA9A-9DBA58E3A03A}" dt="2025-07-31T17:08:56.963" v="4300" actId="948"/>
        <pc:sldMkLst>
          <pc:docMk/>
          <pc:sldMk cId="1738168619" sldId="681"/>
        </pc:sldMkLst>
        <pc:spChg chg="mod">
          <ac:chgData name="Kate Sijthoff" userId="4d4e0029-8863-4c5c-9334-118b340f9b06" providerId="ADAL" clId="{BA70AC49-47E9-8F45-BA9A-9DBA58E3A03A}" dt="2025-07-31T17:08:56.963" v="4300" actId="948"/>
          <ac:spMkLst>
            <pc:docMk/>
            <pc:sldMk cId="1738168619" sldId="681"/>
            <ac:spMk id="3" creationId="{1E9CCA5D-B7BA-9601-F7F9-7B57F4ACB3CF}"/>
          </ac:spMkLst>
        </pc:spChg>
      </pc:sldChg>
      <pc:sldChg chg="addSp delSp modSp mod modNotesTx">
        <pc:chgData name="Kate Sijthoff" userId="4d4e0029-8863-4c5c-9334-118b340f9b06" providerId="ADAL" clId="{BA70AC49-47E9-8F45-BA9A-9DBA58E3A03A}" dt="2025-07-31T17:06:56.068" v="4278" actId="14100"/>
        <pc:sldMkLst>
          <pc:docMk/>
          <pc:sldMk cId="716885598" sldId="684"/>
        </pc:sldMkLst>
        <pc:spChg chg="mod">
          <ac:chgData name="Kate Sijthoff" userId="4d4e0029-8863-4c5c-9334-118b340f9b06" providerId="ADAL" clId="{BA70AC49-47E9-8F45-BA9A-9DBA58E3A03A}" dt="2025-07-31T15:28:09.602" v="2338" actId="20577"/>
          <ac:spMkLst>
            <pc:docMk/>
            <pc:sldMk cId="716885598" sldId="684"/>
            <ac:spMk id="2" creationId="{9DF3793C-42FF-D95A-583C-3BF6D1FBB229}"/>
          </ac:spMkLst>
        </pc:spChg>
        <pc:spChg chg="del">
          <ac:chgData name="Kate Sijthoff" userId="4d4e0029-8863-4c5c-9334-118b340f9b06" providerId="ADAL" clId="{BA70AC49-47E9-8F45-BA9A-9DBA58E3A03A}" dt="2025-07-31T15:13:26.662" v="1281" actId="1032"/>
          <ac:spMkLst>
            <pc:docMk/>
            <pc:sldMk cId="716885598" sldId="684"/>
            <ac:spMk id="3" creationId="{0560BBA9-6C0E-48B5-3EC2-A03F55A24B4B}"/>
          </ac:spMkLst>
        </pc:spChg>
        <pc:spChg chg="add mod">
          <ac:chgData name="Kate Sijthoff" userId="4d4e0029-8863-4c5c-9334-118b340f9b06" providerId="ADAL" clId="{BA70AC49-47E9-8F45-BA9A-9DBA58E3A03A}" dt="2025-07-31T17:06:56.068" v="4278" actId="14100"/>
          <ac:spMkLst>
            <pc:docMk/>
            <pc:sldMk cId="716885598" sldId="684"/>
            <ac:spMk id="7" creationId="{A4505B6A-2031-A224-3ABE-51F8B035E834}"/>
          </ac:spMkLst>
        </pc:spChg>
        <pc:graphicFrameChg chg="add del mod modGraphic">
          <ac:chgData name="Kate Sijthoff" userId="4d4e0029-8863-4c5c-9334-118b340f9b06" providerId="ADAL" clId="{BA70AC49-47E9-8F45-BA9A-9DBA58E3A03A}" dt="2025-07-31T15:17:32.427" v="1439" actId="478"/>
          <ac:graphicFrameMkLst>
            <pc:docMk/>
            <pc:sldMk cId="716885598" sldId="684"/>
            <ac:graphicFrameMk id="5" creationId="{41E550CA-09C6-189A-95F5-8C5BBB5C7E30}"/>
          </ac:graphicFrameMkLst>
        </pc:graphicFrameChg>
      </pc:sldChg>
      <pc:sldChg chg="modSp add del mod ord modNotesTx">
        <pc:chgData name="Kate Sijthoff" userId="4d4e0029-8863-4c5c-9334-118b340f9b06" providerId="ADAL" clId="{BA70AC49-47E9-8F45-BA9A-9DBA58E3A03A}" dt="2025-07-31T15:58:20.222" v="3300" actId="2696"/>
        <pc:sldMkLst>
          <pc:docMk/>
          <pc:sldMk cId="2347801617" sldId="685"/>
        </pc:sldMkLst>
        <pc:spChg chg="mod">
          <ac:chgData name="Kate Sijthoff" userId="4d4e0029-8863-4c5c-9334-118b340f9b06" providerId="ADAL" clId="{BA70AC49-47E9-8F45-BA9A-9DBA58E3A03A}" dt="2025-07-31T15:22:57.825" v="2156" actId="20577"/>
          <ac:spMkLst>
            <pc:docMk/>
            <pc:sldMk cId="2347801617" sldId="685"/>
            <ac:spMk id="7" creationId="{3FF24A69-5725-48B2-F94E-EE3A9A5BE7BA}"/>
          </ac:spMkLst>
        </pc:spChg>
        <pc:graphicFrameChg chg="mod modGraphic">
          <ac:chgData name="Kate Sijthoff" userId="4d4e0029-8863-4c5c-9334-118b340f9b06" providerId="ADAL" clId="{BA70AC49-47E9-8F45-BA9A-9DBA58E3A03A}" dt="2025-07-31T15:53:50.246" v="3299"/>
          <ac:graphicFrameMkLst>
            <pc:docMk/>
            <pc:sldMk cId="2347801617" sldId="685"/>
            <ac:graphicFrameMk id="2" creationId="{1B12A9A7-4CD5-CE93-A82E-2D5D0877349D}"/>
          </ac:graphicFrameMkLst>
        </pc:graphicFrameChg>
      </pc:sldChg>
      <pc:sldChg chg="modSp new del mod">
        <pc:chgData name="Kate Sijthoff" userId="4d4e0029-8863-4c5c-9334-118b340f9b06" providerId="ADAL" clId="{BA70AC49-47E9-8F45-BA9A-9DBA58E3A03A}" dt="2025-07-31T14:56:26.987" v="191" actId="2696"/>
        <pc:sldMkLst>
          <pc:docMk/>
          <pc:sldMk cId="4150171845" sldId="685"/>
        </pc:sldMkLst>
        <pc:spChg chg="mod">
          <ac:chgData name="Kate Sijthoff" userId="4d4e0029-8863-4c5c-9334-118b340f9b06" providerId="ADAL" clId="{BA70AC49-47E9-8F45-BA9A-9DBA58E3A03A}" dt="2025-07-31T14:54:26.728" v="36" actId="20577"/>
          <ac:spMkLst>
            <pc:docMk/>
            <pc:sldMk cId="4150171845" sldId="685"/>
            <ac:spMk id="2" creationId="{9778BFB5-7B34-48A3-A7B4-2FBDDFEA327B}"/>
          </ac:spMkLst>
        </pc:spChg>
        <pc:spChg chg="mod">
          <ac:chgData name="Kate Sijthoff" userId="4d4e0029-8863-4c5c-9334-118b340f9b06" providerId="ADAL" clId="{BA70AC49-47E9-8F45-BA9A-9DBA58E3A03A}" dt="2025-07-31T14:56:22.223" v="190" actId="27636"/>
          <ac:spMkLst>
            <pc:docMk/>
            <pc:sldMk cId="4150171845" sldId="685"/>
            <ac:spMk id="3" creationId="{83C65B88-521A-269F-74EE-FF3810814D10}"/>
          </ac:spMkLst>
        </pc:spChg>
      </pc:sldChg>
    </pc:docChg>
  </pc:docChgLst>
  <pc:docChgLst>
    <pc:chgData name="Lewis, Psyche" userId="ec7b987d-0b4b-4031-bee6-4209da11c927" providerId="ADAL" clId="{6473F8BB-FCC8-4DCC-BAEE-3325EDDF91F6}"/>
    <pc:docChg chg="undo redo custSel addSld delSld modSld sldOrd modSection">
      <pc:chgData name="Lewis, Psyche" userId="ec7b987d-0b4b-4031-bee6-4209da11c927" providerId="ADAL" clId="{6473F8BB-FCC8-4DCC-BAEE-3325EDDF91F6}" dt="2025-08-05T20:01:59.476" v="9829" actId="2696"/>
      <pc:docMkLst>
        <pc:docMk/>
      </pc:docMkLst>
      <pc:sldChg chg="modSp mod modNotesTx">
        <pc:chgData name="Lewis, Psyche" userId="ec7b987d-0b4b-4031-bee6-4209da11c927" providerId="ADAL" clId="{6473F8BB-FCC8-4DCC-BAEE-3325EDDF91F6}" dt="2025-08-05T17:02:45.501" v="9827" actId="20577"/>
        <pc:sldMkLst>
          <pc:docMk/>
          <pc:sldMk cId="2076598406" sldId="329"/>
        </pc:sldMkLst>
        <pc:spChg chg="mod">
          <ac:chgData name="Lewis, Psyche" userId="ec7b987d-0b4b-4031-bee6-4209da11c927" providerId="ADAL" clId="{6473F8BB-FCC8-4DCC-BAEE-3325EDDF91F6}" dt="2025-07-24T13:35:28.325" v="150" actId="20577"/>
          <ac:spMkLst>
            <pc:docMk/>
            <pc:sldMk cId="2076598406" sldId="329"/>
            <ac:spMk id="6" creationId="{AB330250-1101-70B5-DAF7-59215C7BB6E4}"/>
          </ac:spMkLst>
        </pc:spChg>
      </pc:sldChg>
      <pc:sldChg chg="modSp mod ord modNotesTx">
        <pc:chgData name="Lewis, Psyche" userId="ec7b987d-0b4b-4031-bee6-4209da11c927" providerId="ADAL" clId="{6473F8BB-FCC8-4DCC-BAEE-3325EDDF91F6}" dt="2025-07-31T15:55:31.397" v="8506" actId="6549"/>
        <pc:sldMkLst>
          <pc:docMk/>
          <pc:sldMk cId="4242146986" sldId="597"/>
        </pc:sldMkLst>
        <pc:spChg chg="mod">
          <ac:chgData name="Lewis, Psyche" userId="ec7b987d-0b4b-4031-bee6-4209da11c927" providerId="ADAL" clId="{6473F8BB-FCC8-4DCC-BAEE-3325EDDF91F6}" dt="2025-07-31T14:07:35.357" v="5840" actId="27636"/>
          <ac:spMkLst>
            <pc:docMk/>
            <pc:sldMk cId="4242146986" sldId="597"/>
            <ac:spMk id="3" creationId="{B194CD1B-08C1-D92A-F1C3-9A44D08AABC2}"/>
          </ac:spMkLst>
        </pc:spChg>
      </pc:sldChg>
      <pc:sldChg chg="addSp modSp mod modNotesTx">
        <pc:chgData name="Lewis, Psyche" userId="ec7b987d-0b4b-4031-bee6-4209da11c927" providerId="ADAL" clId="{6473F8BB-FCC8-4DCC-BAEE-3325EDDF91F6}" dt="2025-08-01T18:10:02.364" v="9774" actId="20577"/>
        <pc:sldMkLst>
          <pc:docMk/>
          <pc:sldMk cId="2071758093" sldId="621"/>
        </pc:sldMkLst>
        <pc:spChg chg="mod">
          <ac:chgData name="Lewis, Psyche" userId="ec7b987d-0b4b-4031-bee6-4209da11c927" providerId="ADAL" clId="{6473F8BB-FCC8-4DCC-BAEE-3325EDDF91F6}" dt="2025-08-01T18:10:02.364" v="9774" actId="20577"/>
          <ac:spMkLst>
            <pc:docMk/>
            <pc:sldMk cId="2071758093" sldId="621"/>
            <ac:spMk id="2" creationId="{316F6AC1-873C-C05F-DBD6-7ED6CF81DB2B}"/>
          </ac:spMkLst>
        </pc:spChg>
        <pc:spChg chg="add mod">
          <ac:chgData name="Lewis, Psyche" userId="ec7b987d-0b4b-4031-bee6-4209da11c927" providerId="ADAL" clId="{6473F8BB-FCC8-4DCC-BAEE-3325EDDF91F6}" dt="2025-07-31T16:51:54.287" v="9684" actId="255"/>
          <ac:spMkLst>
            <pc:docMk/>
            <pc:sldMk cId="2071758093" sldId="621"/>
            <ac:spMk id="5" creationId="{C2E9B393-7F3D-E08C-8D4C-9D13048D6CC2}"/>
          </ac:spMkLst>
        </pc:spChg>
      </pc:sldChg>
      <pc:sldChg chg="ord">
        <pc:chgData name="Lewis, Psyche" userId="ec7b987d-0b4b-4031-bee6-4209da11c927" providerId="ADAL" clId="{6473F8BB-FCC8-4DCC-BAEE-3325EDDF91F6}" dt="2025-07-24T13:20:11.697" v="93"/>
        <pc:sldMkLst>
          <pc:docMk/>
          <pc:sldMk cId="1023092732" sldId="654"/>
        </pc:sldMkLst>
      </pc:sldChg>
      <pc:sldChg chg="add del modNotesTx">
        <pc:chgData name="Lewis, Psyche" userId="ec7b987d-0b4b-4031-bee6-4209da11c927" providerId="ADAL" clId="{6473F8BB-FCC8-4DCC-BAEE-3325EDDF91F6}" dt="2025-07-31T16:12:51.163" v="8871" actId="20577"/>
        <pc:sldMkLst>
          <pc:docMk/>
          <pc:sldMk cId="949759395" sldId="661"/>
        </pc:sldMkLst>
      </pc:sldChg>
      <pc:sldChg chg="modSp mod ord modNotesTx">
        <pc:chgData name="Lewis, Psyche" userId="ec7b987d-0b4b-4031-bee6-4209da11c927" providerId="ADAL" clId="{6473F8BB-FCC8-4DCC-BAEE-3325EDDF91F6}" dt="2025-08-05T19:40:11.418" v="9828" actId="6549"/>
        <pc:sldMkLst>
          <pc:docMk/>
          <pc:sldMk cId="2260248519" sldId="662"/>
        </pc:sldMkLst>
        <pc:spChg chg="mod">
          <ac:chgData name="Lewis, Psyche" userId="ec7b987d-0b4b-4031-bee6-4209da11c927" providerId="ADAL" clId="{6473F8BB-FCC8-4DCC-BAEE-3325EDDF91F6}" dt="2025-07-31T14:30:01.295" v="6498" actId="14100"/>
          <ac:spMkLst>
            <pc:docMk/>
            <pc:sldMk cId="2260248519" sldId="662"/>
            <ac:spMk id="3" creationId="{A65F5DED-59DA-0811-C3FA-86B20262A41B}"/>
          </ac:spMkLst>
        </pc:spChg>
        <pc:spChg chg="mod">
          <ac:chgData name="Lewis, Psyche" userId="ec7b987d-0b4b-4031-bee6-4209da11c927" providerId="ADAL" clId="{6473F8BB-FCC8-4DCC-BAEE-3325EDDF91F6}" dt="2025-07-31T14:21:04.338" v="6398" actId="20577"/>
          <ac:spMkLst>
            <pc:docMk/>
            <pc:sldMk cId="2260248519" sldId="662"/>
            <ac:spMk id="7" creationId="{2D364F77-269F-AFCA-D3F6-3CD3BBA00381}"/>
          </ac:spMkLst>
        </pc:spChg>
      </pc:sldChg>
      <pc:sldChg chg="modSp mod modNotesTx">
        <pc:chgData name="Lewis, Psyche" userId="ec7b987d-0b4b-4031-bee6-4209da11c927" providerId="ADAL" clId="{6473F8BB-FCC8-4DCC-BAEE-3325EDDF91F6}" dt="2025-07-31T16:40:39.002" v="9674" actId="20577"/>
        <pc:sldMkLst>
          <pc:docMk/>
          <pc:sldMk cId="1977863347" sldId="663"/>
        </pc:sldMkLst>
        <pc:graphicFrameChg chg="modGraphic">
          <ac:chgData name="Lewis, Psyche" userId="ec7b987d-0b4b-4031-bee6-4209da11c927" providerId="ADAL" clId="{6473F8BB-FCC8-4DCC-BAEE-3325EDDF91F6}" dt="2025-07-31T11:52:11.802" v="3962" actId="6549"/>
          <ac:graphicFrameMkLst>
            <pc:docMk/>
            <pc:sldMk cId="1977863347" sldId="663"/>
            <ac:graphicFrameMk id="2" creationId="{765AE176-D4F3-620C-B750-36D2D9697571}"/>
          </ac:graphicFrameMkLst>
        </pc:graphicFrameChg>
      </pc:sldChg>
      <pc:sldChg chg="modNotesTx">
        <pc:chgData name="Lewis, Psyche" userId="ec7b987d-0b4b-4031-bee6-4209da11c927" providerId="ADAL" clId="{6473F8BB-FCC8-4DCC-BAEE-3325EDDF91F6}" dt="2025-07-24T13:21:46.355" v="137" actId="20577"/>
        <pc:sldMkLst>
          <pc:docMk/>
          <pc:sldMk cId="3999088422" sldId="670"/>
        </pc:sldMkLst>
      </pc:sldChg>
      <pc:sldChg chg="modNotesTx">
        <pc:chgData name="Lewis, Psyche" userId="ec7b987d-0b4b-4031-bee6-4209da11c927" providerId="ADAL" clId="{6473F8BB-FCC8-4DCC-BAEE-3325EDDF91F6}" dt="2025-07-24T13:27:39.224" v="146" actId="20577"/>
        <pc:sldMkLst>
          <pc:docMk/>
          <pc:sldMk cId="2846656576" sldId="675"/>
        </pc:sldMkLst>
      </pc:sldChg>
      <pc:sldChg chg="modSp mod modNotesTx">
        <pc:chgData name="Lewis, Psyche" userId="ec7b987d-0b4b-4031-bee6-4209da11c927" providerId="ADAL" clId="{6473F8BB-FCC8-4DCC-BAEE-3325EDDF91F6}" dt="2025-07-31T16:17:40.460" v="9282" actId="12"/>
        <pc:sldMkLst>
          <pc:docMk/>
          <pc:sldMk cId="1204194319" sldId="676"/>
        </pc:sldMkLst>
        <pc:spChg chg="mod">
          <ac:chgData name="Lewis, Psyche" userId="ec7b987d-0b4b-4031-bee6-4209da11c927" providerId="ADAL" clId="{6473F8BB-FCC8-4DCC-BAEE-3325EDDF91F6}" dt="2025-07-31T14:20:36.106" v="6357" actId="6549"/>
          <ac:spMkLst>
            <pc:docMk/>
            <pc:sldMk cId="1204194319" sldId="676"/>
            <ac:spMk id="2" creationId="{DC15191C-F708-A6F8-B783-79D2C88762C0}"/>
          </ac:spMkLst>
        </pc:spChg>
        <pc:spChg chg="mod">
          <ac:chgData name="Lewis, Psyche" userId="ec7b987d-0b4b-4031-bee6-4209da11c927" providerId="ADAL" clId="{6473F8BB-FCC8-4DCC-BAEE-3325EDDF91F6}" dt="2025-07-31T14:28:14.805" v="6496" actId="20577"/>
          <ac:spMkLst>
            <pc:docMk/>
            <pc:sldMk cId="1204194319" sldId="676"/>
            <ac:spMk id="3" creationId="{B95222A1-3640-EE2C-EAE5-1A71234ADF70}"/>
          </ac:spMkLst>
        </pc:spChg>
      </pc:sldChg>
      <pc:sldChg chg="modSp mod modNotesTx">
        <pc:chgData name="Lewis, Psyche" userId="ec7b987d-0b4b-4031-bee6-4209da11c927" providerId="ADAL" clId="{6473F8BB-FCC8-4DCC-BAEE-3325EDDF91F6}" dt="2025-07-31T16:33:17.002" v="9617" actId="20577"/>
        <pc:sldMkLst>
          <pc:docMk/>
          <pc:sldMk cId="2004435374" sldId="677"/>
        </pc:sldMkLst>
        <pc:picChg chg="mod">
          <ac:chgData name="Lewis, Psyche" userId="ec7b987d-0b4b-4031-bee6-4209da11c927" providerId="ADAL" clId="{6473F8BB-FCC8-4DCC-BAEE-3325EDDF91F6}" dt="2025-07-31T16:29:15.621" v="9454" actId="1076"/>
          <ac:picMkLst>
            <pc:docMk/>
            <pc:sldMk cId="2004435374" sldId="677"/>
            <ac:picMk id="4" creationId="{47E2228E-C0DE-C9FC-A40A-47B322036464}"/>
          </ac:picMkLst>
        </pc:picChg>
      </pc:sldChg>
      <pc:sldChg chg="new add del">
        <pc:chgData name="Lewis, Psyche" userId="ec7b987d-0b4b-4031-bee6-4209da11c927" providerId="ADAL" clId="{6473F8BB-FCC8-4DCC-BAEE-3325EDDF91F6}" dt="2025-07-31T11:06:31.061" v="1954" actId="47"/>
        <pc:sldMkLst>
          <pc:docMk/>
          <pc:sldMk cId="2089612728" sldId="678"/>
        </pc:sldMkLst>
      </pc:sldChg>
      <pc:sldChg chg="addSp delSp modSp new del mod">
        <pc:chgData name="Lewis, Psyche" userId="ec7b987d-0b4b-4031-bee6-4209da11c927" providerId="ADAL" clId="{6473F8BB-FCC8-4DCC-BAEE-3325EDDF91F6}" dt="2025-08-05T20:01:59.476" v="9829" actId="2696"/>
        <pc:sldMkLst>
          <pc:docMk/>
          <pc:sldMk cId="2982341977" sldId="679"/>
        </pc:sldMkLst>
      </pc:sldChg>
      <pc:sldChg chg="modSp new del mod modNotesTx">
        <pc:chgData name="Lewis, Psyche" userId="ec7b987d-0b4b-4031-bee6-4209da11c927" providerId="ADAL" clId="{6473F8BB-FCC8-4DCC-BAEE-3325EDDF91F6}" dt="2025-07-31T11:59:11.691" v="4527" actId="47"/>
        <pc:sldMkLst>
          <pc:docMk/>
          <pc:sldMk cId="250502165" sldId="680"/>
        </pc:sldMkLst>
      </pc:sldChg>
      <pc:sldChg chg="modSp add mod ord">
        <pc:chgData name="Lewis, Psyche" userId="ec7b987d-0b4b-4031-bee6-4209da11c927" providerId="ADAL" clId="{6473F8BB-FCC8-4DCC-BAEE-3325EDDF91F6}" dt="2025-07-31T16:42:06.055" v="9679" actId="1076"/>
        <pc:sldMkLst>
          <pc:docMk/>
          <pc:sldMk cId="1738168619" sldId="681"/>
        </pc:sldMkLst>
        <pc:spChg chg="mod">
          <ac:chgData name="Lewis, Psyche" userId="ec7b987d-0b4b-4031-bee6-4209da11c927" providerId="ADAL" clId="{6473F8BB-FCC8-4DCC-BAEE-3325EDDF91F6}" dt="2025-07-31T11:59:27.306" v="4536" actId="20577"/>
          <ac:spMkLst>
            <pc:docMk/>
            <pc:sldMk cId="1738168619" sldId="681"/>
            <ac:spMk id="2" creationId="{EEE3BC52-3A2E-D0D3-BAD6-B8EBBEB2D704}"/>
          </ac:spMkLst>
        </pc:spChg>
        <pc:spChg chg="mod">
          <ac:chgData name="Lewis, Psyche" userId="ec7b987d-0b4b-4031-bee6-4209da11c927" providerId="ADAL" clId="{6473F8BB-FCC8-4DCC-BAEE-3325EDDF91F6}" dt="2025-07-31T16:42:06.055" v="9679" actId="1076"/>
          <ac:spMkLst>
            <pc:docMk/>
            <pc:sldMk cId="1738168619" sldId="681"/>
            <ac:spMk id="3" creationId="{1E9CCA5D-B7BA-9601-F7F9-7B57F4ACB3CF}"/>
          </ac:spMkLst>
        </pc:spChg>
      </pc:sldChg>
      <pc:sldChg chg="addSp delSp modSp new mod modNotesTx">
        <pc:chgData name="Lewis, Psyche" userId="ec7b987d-0b4b-4031-bee6-4209da11c927" providerId="ADAL" clId="{6473F8BB-FCC8-4DCC-BAEE-3325EDDF91F6}" dt="2025-07-31T19:25:22.543" v="9759" actId="20577"/>
        <pc:sldMkLst>
          <pc:docMk/>
          <pc:sldMk cId="2013458399" sldId="682"/>
        </pc:sldMkLst>
        <pc:spChg chg="mod">
          <ac:chgData name="Lewis, Psyche" userId="ec7b987d-0b4b-4031-bee6-4209da11c927" providerId="ADAL" clId="{6473F8BB-FCC8-4DCC-BAEE-3325EDDF91F6}" dt="2025-07-31T12:10:33.575" v="4831" actId="255"/>
          <ac:spMkLst>
            <pc:docMk/>
            <pc:sldMk cId="2013458399" sldId="682"/>
            <ac:spMk id="2" creationId="{9B0EA11F-E94E-E5B3-FABF-3CC610C40BC1}"/>
          </ac:spMkLst>
        </pc:spChg>
        <pc:picChg chg="add mod ord">
          <ac:chgData name="Lewis, Psyche" userId="ec7b987d-0b4b-4031-bee6-4209da11c927" providerId="ADAL" clId="{6473F8BB-FCC8-4DCC-BAEE-3325EDDF91F6}" dt="2025-07-31T12:08:56.529" v="4772" actId="14100"/>
          <ac:picMkLst>
            <pc:docMk/>
            <pc:sldMk cId="2013458399" sldId="682"/>
            <ac:picMk id="6" creationId="{5FC83135-3FE4-F14C-9354-B2F5D23C17F4}"/>
          </ac:picMkLst>
        </pc:picChg>
      </pc:sldChg>
      <pc:sldChg chg="modSp new mod modNotesTx">
        <pc:chgData name="Lewis, Psyche" userId="ec7b987d-0b4b-4031-bee6-4209da11c927" providerId="ADAL" clId="{6473F8BB-FCC8-4DCC-BAEE-3325EDDF91F6}" dt="2025-07-31T15:52:37.374" v="8239" actId="20577"/>
        <pc:sldMkLst>
          <pc:docMk/>
          <pc:sldMk cId="2298408715" sldId="683"/>
        </pc:sldMkLst>
        <pc:spChg chg="mod">
          <ac:chgData name="Lewis, Psyche" userId="ec7b987d-0b4b-4031-bee6-4209da11c927" providerId="ADAL" clId="{6473F8BB-FCC8-4DCC-BAEE-3325EDDF91F6}" dt="2025-07-31T14:06:58.349" v="5824" actId="20577"/>
          <ac:spMkLst>
            <pc:docMk/>
            <pc:sldMk cId="2298408715" sldId="683"/>
            <ac:spMk id="2" creationId="{8CBFE5CA-B3E3-6B6D-23F2-5A581A5C530F}"/>
          </ac:spMkLst>
        </pc:spChg>
        <pc:spChg chg="mod">
          <ac:chgData name="Lewis, Psyche" userId="ec7b987d-0b4b-4031-bee6-4209da11c927" providerId="ADAL" clId="{6473F8BB-FCC8-4DCC-BAEE-3325EDDF91F6}" dt="2025-07-31T14:09:10.953" v="6105" actId="14"/>
          <ac:spMkLst>
            <pc:docMk/>
            <pc:sldMk cId="2298408715" sldId="683"/>
            <ac:spMk id="3" creationId="{30424536-84F5-B92F-7782-97D96164B4B6}"/>
          </ac:spMkLst>
        </pc:spChg>
      </pc:sldChg>
      <pc:sldChg chg="new">
        <pc:chgData name="Lewis, Psyche" userId="ec7b987d-0b4b-4031-bee6-4209da11c927" providerId="ADAL" clId="{6473F8BB-FCC8-4DCC-BAEE-3325EDDF91F6}" dt="2025-07-31T14:40:49.876" v="6499" actId="680"/>
        <pc:sldMkLst>
          <pc:docMk/>
          <pc:sldMk cId="716885598" sldId="684"/>
        </pc:sldMkLst>
      </pc:sldChg>
    </pc:docChg>
  </pc:docChgLst>
  <pc:docChgLst>
    <pc:chgData name="La, Michael" userId="S::la.michael@epa.gov::5a25bc00-6452-4e9b-889a-5d21a7633663" providerId="AD" clId="Web-{9F18FB22-8579-B971-07D3-E8AAB7289032}"/>
    <pc:docChg chg="modSld">
      <pc:chgData name="La, Michael" userId="S::la.michael@epa.gov::5a25bc00-6452-4e9b-889a-5d21a7633663" providerId="AD" clId="Web-{9F18FB22-8579-B971-07D3-E8AAB7289032}" dt="2025-08-05T15:07:02.200" v="1" actId="20577"/>
      <pc:docMkLst>
        <pc:docMk/>
      </pc:docMkLst>
      <pc:sldChg chg="modSp">
        <pc:chgData name="La, Michael" userId="S::la.michael@epa.gov::5a25bc00-6452-4e9b-889a-5d21a7633663" providerId="AD" clId="Web-{9F18FB22-8579-B971-07D3-E8AAB7289032}" dt="2025-08-05T15:07:02.200" v="1" actId="20577"/>
        <pc:sldMkLst>
          <pc:docMk/>
          <pc:sldMk cId="2298408715" sldId="683"/>
        </pc:sldMkLst>
        <pc:spChg chg="mod">
          <ac:chgData name="La, Michael" userId="S::la.michael@epa.gov::5a25bc00-6452-4e9b-889a-5d21a7633663" providerId="AD" clId="Web-{9F18FB22-8579-B971-07D3-E8AAB7289032}" dt="2025-08-05T15:07:02.200" v="1" actId="20577"/>
          <ac:spMkLst>
            <pc:docMk/>
            <pc:sldMk cId="2298408715" sldId="683"/>
            <ac:spMk id="3" creationId="{30424536-84F5-B92F-7782-97D96164B4B6}"/>
          </ac:spMkLst>
        </pc:spChg>
      </pc:sldChg>
    </pc:docChg>
  </pc:docChgLst>
  <pc:docChgLst>
    <pc:chgData name="Sorathia, Sarah" userId="e3efab38-7ecd-4655-a6d7-80d738c92479" providerId="ADAL" clId="{01B07B1B-0800-4C3F-A7BC-9F0ABDF9458F}"/>
    <pc:docChg chg="undo custSel modSld">
      <pc:chgData name="Sorathia, Sarah" userId="e3efab38-7ecd-4655-a6d7-80d738c92479" providerId="ADAL" clId="{01B07B1B-0800-4C3F-A7BC-9F0ABDF9458F}" dt="2025-07-31T15:51:11.735" v="1727" actId="13244"/>
      <pc:docMkLst>
        <pc:docMk/>
      </pc:docMkLst>
      <pc:sldChg chg="modSp mod">
        <pc:chgData name="Sorathia, Sarah" userId="e3efab38-7ecd-4655-a6d7-80d738c92479" providerId="ADAL" clId="{01B07B1B-0800-4C3F-A7BC-9F0ABDF9458F}" dt="2025-07-31T15:51:11.735" v="1727" actId="13244"/>
        <pc:sldMkLst>
          <pc:docMk/>
          <pc:sldMk cId="3264699007" sldId="312"/>
        </pc:sldMkLst>
        <pc:spChg chg="ord">
          <ac:chgData name="Sorathia, Sarah" userId="e3efab38-7ecd-4655-a6d7-80d738c92479" providerId="ADAL" clId="{01B07B1B-0800-4C3F-A7BC-9F0ABDF9458F}" dt="2025-07-31T15:51:09.468" v="1726" actId="13244"/>
          <ac:spMkLst>
            <pc:docMk/>
            <pc:sldMk cId="3264699007" sldId="312"/>
            <ac:spMk id="3" creationId="{1E256796-1225-4CDD-A713-C0FE3B4DDE49}"/>
          </ac:spMkLst>
        </pc:spChg>
        <pc:picChg chg="ord">
          <ac:chgData name="Sorathia, Sarah" userId="e3efab38-7ecd-4655-a6d7-80d738c92479" providerId="ADAL" clId="{01B07B1B-0800-4C3F-A7BC-9F0ABDF9458F}" dt="2025-07-31T15:51:11.735" v="1727" actId="13244"/>
          <ac:picMkLst>
            <pc:docMk/>
            <pc:sldMk cId="3264699007" sldId="312"/>
            <ac:picMk id="2" creationId="{E0A5ED70-9CCC-E856-0710-BF3F123FC8DC}"/>
          </ac:picMkLst>
        </pc:picChg>
      </pc:sldChg>
      <pc:sldChg chg="addSp modSp mod">
        <pc:chgData name="Sorathia, Sarah" userId="e3efab38-7ecd-4655-a6d7-80d738c92479" providerId="ADAL" clId="{01B07B1B-0800-4C3F-A7BC-9F0ABDF9458F}" dt="2025-07-31T15:50:16.042" v="1724" actId="13244"/>
        <pc:sldMkLst>
          <pc:docMk/>
          <pc:sldMk cId="1023092732" sldId="654"/>
        </pc:sldMkLst>
        <pc:spChg chg="add mod ord">
          <ac:chgData name="Sorathia, Sarah" userId="e3efab38-7ecd-4655-a6d7-80d738c92479" providerId="ADAL" clId="{01B07B1B-0800-4C3F-A7BC-9F0ABDF9458F}" dt="2025-07-31T15:50:16.042" v="1724" actId="13244"/>
          <ac:spMkLst>
            <pc:docMk/>
            <pc:sldMk cId="1023092732" sldId="654"/>
            <ac:spMk id="3" creationId="{71E9240A-7F07-3E12-C084-BBCE65121DA4}"/>
          </ac:spMkLst>
        </pc:spChg>
        <pc:picChg chg="mod">
          <ac:chgData name="Sorathia, Sarah" userId="e3efab38-7ecd-4655-a6d7-80d738c92479" providerId="ADAL" clId="{01B07B1B-0800-4C3F-A7BC-9F0ABDF9458F}" dt="2025-07-31T15:41:54.135" v="1589" actId="1076"/>
          <ac:picMkLst>
            <pc:docMk/>
            <pc:sldMk cId="1023092732" sldId="654"/>
            <ac:picMk id="2" creationId="{7CB788DD-23A6-26A3-1FB3-EB9ABEA5B7E0}"/>
          </ac:picMkLst>
        </pc:picChg>
      </pc:sldChg>
      <pc:sldChg chg="addSp modSp mod">
        <pc:chgData name="Sorathia, Sarah" userId="e3efab38-7ecd-4655-a6d7-80d738c92479" providerId="ADAL" clId="{01B07B1B-0800-4C3F-A7BC-9F0ABDF9458F}" dt="2025-07-31T15:41:07.898" v="1586" actId="962"/>
        <pc:sldMkLst>
          <pc:docMk/>
          <pc:sldMk cId="2260248519" sldId="662"/>
        </pc:sldMkLst>
        <pc:picChg chg="add mod">
          <ac:chgData name="Sorathia, Sarah" userId="e3efab38-7ecd-4655-a6d7-80d738c92479" providerId="ADAL" clId="{01B07B1B-0800-4C3F-A7BC-9F0ABDF9458F}" dt="2025-07-31T15:41:07.898" v="1586" actId="962"/>
          <ac:picMkLst>
            <pc:docMk/>
            <pc:sldMk cId="2260248519" sldId="662"/>
            <ac:picMk id="5" creationId="{ADAC7EA9-3C31-7411-BC1B-AE870B88B338}"/>
          </ac:picMkLst>
        </pc:picChg>
      </pc:sldChg>
      <pc:sldChg chg="modSp mod">
        <pc:chgData name="Sorathia, Sarah" userId="e3efab38-7ecd-4655-a6d7-80d738c92479" providerId="ADAL" clId="{01B07B1B-0800-4C3F-A7BC-9F0ABDF9458F}" dt="2025-07-31T15:43:12.057" v="1653" actId="962"/>
        <pc:sldMkLst>
          <pc:docMk/>
          <pc:sldMk cId="1019559744" sldId="665"/>
        </pc:sldMkLst>
        <pc:picChg chg="mod">
          <ac:chgData name="Sorathia, Sarah" userId="e3efab38-7ecd-4655-a6d7-80d738c92479" providerId="ADAL" clId="{01B07B1B-0800-4C3F-A7BC-9F0ABDF9458F}" dt="2025-07-31T15:43:12.057" v="1653" actId="962"/>
          <ac:picMkLst>
            <pc:docMk/>
            <pc:sldMk cId="1019559744" sldId="665"/>
            <ac:picMk id="5" creationId="{2C6AE6F5-A50A-00A5-BA0E-7B7C612AEDC7}"/>
          </ac:picMkLst>
        </pc:picChg>
      </pc:sldChg>
      <pc:sldChg chg="addSp modSp mod modClrScheme chgLayout">
        <pc:chgData name="Sorathia, Sarah" userId="e3efab38-7ecd-4655-a6d7-80d738c92479" providerId="ADAL" clId="{01B07B1B-0800-4C3F-A7BC-9F0ABDF9458F}" dt="2025-07-31T15:46:49.104" v="1698" actId="13244"/>
        <pc:sldMkLst>
          <pc:docMk/>
          <pc:sldMk cId="3399102470" sldId="666"/>
        </pc:sldMkLst>
        <pc:spChg chg="add mod ord">
          <ac:chgData name="Sorathia, Sarah" userId="e3efab38-7ecd-4655-a6d7-80d738c92479" providerId="ADAL" clId="{01B07B1B-0800-4C3F-A7BC-9F0ABDF9458F}" dt="2025-07-31T15:46:41.386" v="1697" actId="13244"/>
          <ac:spMkLst>
            <pc:docMk/>
            <pc:sldMk cId="3399102470" sldId="666"/>
            <ac:spMk id="2" creationId="{BA15E950-CD7A-9D85-D0C3-E3E1DB3C91BA}"/>
          </ac:spMkLst>
        </pc:spChg>
        <pc:spChg chg="mod ord">
          <ac:chgData name="Sorathia, Sarah" userId="e3efab38-7ecd-4655-a6d7-80d738c92479" providerId="ADAL" clId="{01B07B1B-0800-4C3F-A7BC-9F0ABDF9458F}" dt="2025-07-31T15:45:48.090" v="1659" actId="700"/>
          <ac:spMkLst>
            <pc:docMk/>
            <pc:sldMk cId="3399102470" sldId="666"/>
            <ac:spMk id="4" creationId="{95C6DFA3-4BF1-E1E9-9203-6D7CDAD247E7}"/>
          </ac:spMkLst>
        </pc:spChg>
        <pc:spChg chg="mod">
          <ac:chgData name="Sorathia, Sarah" userId="e3efab38-7ecd-4655-a6d7-80d738c92479" providerId="ADAL" clId="{01B07B1B-0800-4C3F-A7BC-9F0ABDF9458F}" dt="2025-07-31T15:43:50.353" v="1656" actId="1076"/>
          <ac:spMkLst>
            <pc:docMk/>
            <pc:sldMk cId="3399102470" sldId="666"/>
            <ac:spMk id="6" creationId="{25C8B03F-D86A-3099-8FF5-0305883D856D}"/>
          </ac:spMkLst>
        </pc:spChg>
        <pc:picChg chg="mod ord">
          <ac:chgData name="Sorathia, Sarah" userId="e3efab38-7ecd-4655-a6d7-80d738c92479" providerId="ADAL" clId="{01B07B1B-0800-4C3F-A7BC-9F0ABDF9458F}" dt="2025-07-31T15:46:49.104" v="1698" actId="13244"/>
          <ac:picMkLst>
            <pc:docMk/>
            <pc:sldMk cId="3399102470" sldId="666"/>
            <ac:picMk id="8" creationId="{ED8F3DEA-910C-9B9E-18C8-F9333103343E}"/>
          </ac:picMkLst>
        </pc:picChg>
      </pc:sldChg>
      <pc:sldChg chg="addSp delSp modSp mod chgLayout">
        <pc:chgData name="Sorathia, Sarah" userId="e3efab38-7ecd-4655-a6d7-80d738c92479" providerId="ADAL" clId="{01B07B1B-0800-4C3F-A7BC-9F0ABDF9458F}" dt="2025-07-31T15:50:51.646" v="1725" actId="962"/>
        <pc:sldMkLst>
          <pc:docMk/>
          <pc:sldMk cId="469581528" sldId="667"/>
        </pc:sldMkLst>
        <pc:spChg chg="add del mod ord">
          <ac:chgData name="Sorathia, Sarah" userId="e3efab38-7ecd-4655-a6d7-80d738c92479" providerId="ADAL" clId="{01B07B1B-0800-4C3F-A7BC-9F0ABDF9458F}" dt="2025-07-31T15:26:11.836" v="1486" actId="478"/>
          <ac:spMkLst>
            <pc:docMk/>
            <pc:sldMk cId="469581528" sldId="667"/>
            <ac:spMk id="2" creationId="{9823EFA0-0386-8A73-3264-53CE8CA27ECD}"/>
          </ac:spMkLst>
        </pc:spChg>
        <pc:spChg chg="mod ord">
          <ac:chgData name="Sorathia, Sarah" userId="e3efab38-7ecd-4655-a6d7-80d738c92479" providerId="ADAL" clId="{01B07B1B-0800-4C3F-A7BC-9F0ABDF9458F}" dt="2025-07-31T15:27:29.851" v="1494" actId="14100"/>
          <ac:spMkLst>
            <pc:docMk/>
            <pc:sldMk cId="469581528" sldId="667"/>
            <ac:spMk id="3" creationId="{A65F5DED-59DA-0811-C3FA-86B20262A41B}"/>
          </ac:spMkLst>
        </pc:spChg>
        <pc:spChg chg="mod ord">
          <ac:chgData name="Sorathia, Sarah" userId="e3efab38-7ecd-4655-a6d7-80d738c92479" providerId="ADAL" clId="{01B07B1B-0800-4C3F-A7BC-9F0ABDF9458F}" dt="2025-07-31T15:25:41.449" v="1484" actId="700"/>
          <ac:spMkLst>
            <pc:docMk/>
            <pc:sldMk cId="469581528" sldId="667"/>
            <ac:spMk id="4" creationId="{95C6DFA3-4BF1-E1E9-9203-6D7CDAD247E7}"/>
          </ac:spMkLst>
        </pc:spChg>
        <pc:spChg chg="mod">
          <ac:chgData name="Sorathia, Sarah" userId="e3efab38-7ecd-4655-a6d7-80d738c92479" providerId="ADAL" clId="{01B07B1B-0800-4C3F-A7BC-9F0ABDF9458F}" dt="2025-07-31T15:47:11.962" v="1699" actId="33553"/>
          <ac:spMkLst>
            <pc:docMk/>
            <pc:sldMk cId="469581528" sldId="667"/>
            <ac:spMk id="7" creationId="{2D364F77-269F-AFCA-D3F6-3CD3BBA00381}"/>
          </ac:spMkLst>
        </pc:spChg>
        <pc:picChg chg="add mod">
          <ac:chgData name="Sorathia, Sarah" userId="e3efab38-7ecd-4655-a6d7-80d738c92479" providerId="ADAL" clId="{01B07B1B-0800-4C3F-A7BC-9F0ABDF9458F}" dt="2025-07-31T15:50:51.646" v="1725" actId="962"/>
          <ac:picMkLst>
            <pc:docMk/>
            <pc:sldMk cId="469581528" sldId="667"/>
            <ac:picMk id="6" creationId="{00B1833B-2175-5BE2-5BF1-206336D1C265}"/>
          </ac:picMkLst>
        </pc:picChg>
      </pc:sldChg>
      <pc:sldChg chg="modSp mod">
        <pc:chgData name="Sorathia, Sarah" userId="e3efab38-7ecd-4655-a6d7-80d738c92479" providerId="ADAL" clId="{01B07B1B-0800-4C3F-A7BC-9F0ABDF9458F}" dt="2025-07-31T15:48:01.198" v="1701" actId="33553"/>
        <pc:sldMkLst>
          <pc:docMk/>
          <pc:sldMk cId="498517608" sldId="669"/>
        </pc:sldMkLst>
        <pc:spChg chg="mod">
          <ac:chgData name="Sorathia, Sarah" userId="e3efab38-7ecd-4655-a6d7-80d738c92479" providerId="ADAL" clId="{01B07B1B-0800-4C3F-A7BC-9F0ABDF9458F}" dt="2025-07-31T15:48:01.198" v="1701" actId="33553"/>
          <ac:spMkLst>
            <pc:docMk/>
            <pc:sldMk cId="498517608" sldId="669"/>
            <ac:spMk id="8" creationId="{BF3E3514-EC75-0B73-78B9-514B6DC1F76D}"/>
          </ac:spMkLst>
        </pc:spChg>
        <pc:picChg chg="mod">
          <ac:chgData name="Sorathia, Sarah" userId="e3efab38-7ecd-4655-a6d7-80d738c92479" providerId="ADAL" clId="{01B07B1B-0800-4C3F-A7BC-9F0ABDF9458F}" dt="2025-07-31T15:47:55.841" v="1700" actId="962"/>
          <ac:picMkLst>
            <pc:docMk/>
            <pc:sldMk cId="498517608" sldId="669"/>
            <ac:picMk id="3" creationId="{AD0D2842-ACA8-C2BA-276C-A8F5D2706EF3}"/>
          </ac:picMkLst>
        </pc:picChg>
      </pc:sldChg>
      <pc:sldChg chg="modSp mod">
        <pc:chgData name="Sorathia, Sarah" userId="e3efab38-7ecd-4655-a6d7-80d738c92479" providerId="ADAL" clId="{01B07B1B-0800-4C3F-A7BC-9F0ABDF9458F}" dt="2025-07-31T15:48:17.751" v="1702" actId="33553"/>
        <pc:sldMkLst>
          <pc:docMk/>
          <pc:sldMk cId="3999088422" sldId="670"/>
        </pc:sldMkLst>
        <pc:spChg chg="mod">
          <ac:chgData name="Sorathia, Sarah" userId="e3efab38-7ecd-4655-a6d7-80d738c92479" providerId="ADAL" clId="{01B07B1B-0800-4C3F-A7BC-9F0ABDF9458F}" dt="2025-07-31T15:48:17.751" v="1702" actId="33553"/>
          <ac:spMkLst>
            <pc:docMk/>
            <pc:sldMk cId="3999088422" sldId="670"/>
            <ac:spMk id="7" creationId="{2D364F77-269F-AFCA-D3F6-3CD3BBA00381}"/>
          </ac:spMkLst>
        </pc:spChg>
      </pc:sldChg>
      <pc:sldChg chg="addSp delSp modSp mod chgLayout">
        <pc:chgData name="Sorathia, Sarah" userId="e3efab38-7ecd-4655-a6d7-80d738c92479" providerId="ADAL" clId="{01B07B1B-0800-4C3F-A7BC-9F0ABDF9458F}" dt="2025-07-31T15:48:33.627" v="1704" actId="33553"/>
        <pc:sldMkLst>
          <pc:docMk/>
          <pc:sldMk cId="3472287006" sldId="674"/>
        </pc:sldMkLst>
        <pc:spChg chg="add del mod ord">
          <ac:chgData name="Sorathia, Sarah" userId="e3efab38-7ecd-4655-a6d7-80d738c92479" providerId="ADAL" clId="{01B07B1B-0800-4C3F-A7BC-9F0ABDF9458F}" dt="2025-07-31T15:21:23.024" v="1476" actId="478"/>
          <ac:spMkLst>
            <pc:docMk/>
            <pc:sldMk cId="3472287006" sldId="674"/>
            <ac:spMk id="2" creationId="{99A2B841-6126-FEB7-3C66-3FEAF23C5501}"/>
          </ac:spMkLst>
        </pc:spChg>
        <pc:spChg chg="mod ord">
          <ac:chgData name="Sorathia, Sarah" userId="e3efab38-7ecd-4655-a6d7-80d738c92479" providerId="ADAL" clId="{01B07B1B-0800-4C3F-A7BC-9F0ABDF9458F}" dt="2025-07-31T15:21:01.248" v="1474" actId="1076"/>
          <ac:spMkLst>
            <pc:docMk/>
            <pc:sldMk cId="3472287006" sldId="674"/>
            <ac:spMk id="3" creationId="{A65F5DED-59DA-0811-C3FA-86B20262A41B}"/>
          </ac:spMkLst>
        </pc:spChg>
        <pc:spChg chg="mod ord">
          <ac:chgData name="Sorathia, Sarah" userId="e3efab38-7ecd-4655-a6d7-80d738c92479" providerId="ADAL" clId="{01B07B1B-0800-4C3F-A7BC-9F0ABDF9458F}" dt="2025-07-31T15:20:26.611" v="1466" actId="700"/>
          <ac:spMkLst>
            <pc:docMk/>
            <pc:sldMk cId="3472287006" sldId="674"/>
            <ac:spMk id="4" creationId="{95C6DFA3-4BF1-E1E9-9203-6D7CDAD247E7}"/>
          </ac:spMkLst>
        </pc:spChg>
        <pc:spChg chg="mod">
          <ac:chgData name="Sorathia, Sarah" userId="e3efab38-7ecd-4655-a6d7-80d738c92479" providerId="ADAL" clId="{01B07B1B-0800-4C3F-A7BC-9F0ABDF9458F}" dt="2025-07-31T15:48:33.627" v="1704" actId="33553"/>
          <ac:spMkLst>
            <pc:docMk/>
            <pc:sldMk cId="3472287006" sldId="674"/>
            <ac:spMk id="7" creationId="{2D364F77-269F-AFCA-D3F6-3CD3BBA00381}"/>
          </ac:spMkLst>
        </pc:spChg>
        <pc:picChg chg="add mod">
          <ac:chgData name="Sorathia, Sarah" userId="e3efab38-7ecd-4655-a6d7-80d738c92479" providerId="ADAL" clId="{01B07B1B-0800-4C3F-A7BC-9F0ABDF9458F}" dt="2025-07-31T15:22:16.634" v="1479" actId="14100"/>
          <ac:picMkLst>
            <pc:docMk/>
            <pc:sldMk cId="3472287006" sldId="674"/>
            <ac:picMk id="6" creationId="{5BA1D508-F595-D577-8A53-242FDEE3D2E7}"/>
          </ac:picMkLst>
        </pc:picChg>
      </pc:sldChg>
      <pc:sldChg chg="modSp mod">
        <pc:chgData name="Sorathia, Sarah" userId="e3efab38-7ecd-4655-a6d7-80d738c92479" providerId="ADAL" clId="{01B07B1B-0800-4C3F-A7BC-9F0ABDF9458F}" dt="2025-07-31T15:48:25.508" v="1703" actId="33553"/>
        <pc:sldMkLst>
          <pc:docMk/>
          <pc:sldMk cId="2846656576" sldId="675"/>
        </pc:sldMkLst>
        <pc:spChg chg="mod">
          <ac:chgData name="Sorathia, Sarah" userId="e3efab38-7ecd-4655-a6d7-80d738c92479" providerId="ADAL" clId="{01B07B1B-0800-4C3F-A7BC-9F0ABDF9458F}" dt="2025-07-31T15:19:08.639" v="1462" actId="1076"/>
          <ac:spMkLst>
            <pc:docMk/>
            <pc:sldMk cId="2846656576" sldId="675"/>
            <ac:spMk id="3" creationId="{A65F5DED-59DA-0811-C3FA-86B20262A41B}"/>
          </ac:spMkLst>
        </pc:spChg>
        <pc:spChg chg="mod">
          <ac:chgData name="Sorathia, Sarah" userId="e3efab38-7ecd-4655-a6d7-80d738c92479" providerId="ADAL" clId="{01B07B1B-0800-4C3F-A7BC-9F0ABDF9458F}" dt="2025-07-31T15:48:25.508" v="1703" actId="33553"/>
          <ac:spMkLst>
            <pc:docMk/>
            <pc:sldMk cId="2846656576" sldId="675"/>
            <ac:spMk id="7" creationId="{2D364F77-269F-AFCA-D3F6-3CD3BBA00381}"/>
          </ac:spMkLst>
        </pc:spChg>
      </pc:sldChg>
      <pc:sldChg chg="addSp delSp modSp mod chgLayout modNotesTx">
        <pc:chgData name="Sorathia, Sarah" userId="e3efab38-7ecd-4655-a6d7-80d738c92479" providerId="ADAL" clId="{01B07B1B-0800-4C3F-A7BC-9F0ABDF9458F}" dt="2025-07-31T15:40:44.284" v="1585" actId="962"/>
        <pc:sldMkLst>
          <pc:docMk/>
          <pc:sldMk cId="1204194319" sldId="676"/>
        </pc:sldMkLst>
        <pc:spChg chg="mod ord">
          <ac:chgData name="Sorathia, Sarah" userId="e3efab38-7ecd-4655-a6d7-80d738c92479" providerId="ADAL" clId="{01B07B1B-0800-4C3F-A7BC-9F0ABDF9458F}" dt="2025-07-31T14:39:31.129" v="268" actId="700"/>
          <ac:spMkLst>
            <pc:docMk/>
            <pc:sldMk cId="1204194319" sldId="676"/>
            <ac:spMk id="2" creationId="{DC15191C-F708-A6F8-B783-79D2C88762C0}"/>
          </ac:spMkLst>
        </pc:spChg>
        <pc:spChg chg="mod ord">
          <ac:chgData name="Sorathia, Sarah" userId="e3efab38-7ecd-4655-a6d7-80d738c92479" providerId="ADAL" clId="{01B07B1B-0800-4C3F-A7BC-9F0ABDF9458F}" dt="2025-07-31T15:17:55.040" v="1461" actId="20577"/>
          <ac:spMkLst>
            <pc:docMk/>
            <pc:sldMk cId="1204194319" sldId="676"/>
            <ac:spMk id="3" creationId="{B95222A1-3640-EE2C-EAE5-1A71234ADF70}"/>
          </ac:spMkLst>
        </pc:spChg>
        <pc:spChg chg="mod ord">
          <ac:chgData name="Sorathia, Sarah" userId="e3efab38-7ecd-4655-a6d7-80d738c92479" providerId="ADAL" clId="{01B07B1B-0800-4C3F-A7BC-9F0ABDF9458F}" dt="2025-07-31T14:39:31.129" v="268" actId="700"/>
          <ac:spMkLst>
            <pc:docMk/>
            <pc:sldMk cId="1204194319" sldId="676"/>
            <ac:spMk id="4" creationId="{4F771A75-BB03-21C1-75D7-086474CF30D9}"/>
          </ac:spMkLst>
        </pc:spChg>
        <pc:picChg chg="add del mod">
          <ac:chgData name="Sorathia, Sarah" userId="e3efab38-7ecd-4655-a6d7-80d738c92479" providerId="ADAL" clId="{01B07B1B-0800-4C3F-A7BC-9F0ABDF9458F}" dt="2025-07-31T14:38:50.030" v="260" actId="478"/>
          <ac:picMkLst>
            <pc:docMk/>
            <pc:sldMk cId="1204194319" sldId="676"/>
            <ac:picMk id="6" creationId="{F5269840-D8C0-E278-7716-FDAE3C75FC35}"/>
          </ac:picMkLst>
        </pc:picChg>
        <pc:picChg chg="add del mod">
          <ac:chgData name="Sorathia, Sarah" userId="e3efab38-7ecd-4655-a6d7-80d738c92479" providerId="ADAL" clId="{01B07B1B-0800-4C3F-A7BC-9F0ABDF9458F}" dt="2025-07-31T14:43:18.455" v="453" actId="478"/>
          <ac:picMkLst>
            <pc:docMk/>
            <pc:sldMk cId="1204194319" sldId="676"/>
            <ac:picMk id="8" creationId="{D5FA2C96-9E20-27FA-A314-4F78EF2EFD2E}"/>
          </ac:picMkLst>
        </pc:picChg>
        <pc:picChg chg="add mod">
          <ac:chgData name="Sorathia, Sarah" userId="e3efab38-7ecd-4655-a6d7-80d738c92479" providerId="ADAL" clId="{01B07B1B-0800-4C3F-A7BC-9F0ABDF9458F}" dt="2025-07-31T15:40:44.284" v="1585" actId="962"/>
          <ac:picMkLst>
            <pc:docMk/>
            <pc:sldMk cId="1204194319" sldId="676"/>
            <ac:picMk id="10" creationId="{34E84266-FBE4-2015-42B1-E666D5D8F2ED}"/>
          </ac:picMkLst>
        </pc:picChg>
      </pc:sldChg>
      <pc:sldChg chg="modSp mod">
        <pc:chgData name="Sorathia, Sarah" userId="e3efab38-7ecd-4655-a6d7-80d738c92479" providerId="ADAL" clId="{01B07B1B-0800-4C3F-A7BC-9F0ABDF9458F}" dt="2025-07-31T15:38:53.736" v="1570" actId="962"/>
        <pc:sldMkLst>
          <pc:docMk/>
          <pc:sldMk cId="2004435374" sldId="677"/>
        </pc:sldMkLst>
        <pc:spChg chg="mod">
          <ac:chgData name="Sorathia, Sarah" userId="e3efab38-7ecd-4655-a6d7-80d738c92479" providerId="ADAL" clId="{01B07B1B-0800-4C3F-A7BC-9F0ABDF9458F}" dt="2025-07-31T15:38:32.816" v="1568" actId="20577"/>
          <ac:spMkLst>
            <pc:docMk/>
            <pc:sldMk cId="2004435374" sldId="677"/>
            <ac:spMk id="2" creationId="{7DCC0927-3FB0-03FD-7316-46AB64AA9DEA}"/>
          </ac:spMkLst>
        </pc:spChg>
        <pc:picChg chg="mod">
          <ac:chgData name="Sorathia, Sarah" userId="e3efab38-7ecd-4655-a6d7-80d738c92479" providerId="ADAL" clId="{01B07B1B-0800-4C3F-A7BC-9F0ABDF9458F}" dt="2025-07-31T15:38:53.736" v="1570" actId="962"/>
          <ac:picMkLst>
            <pc:docMk/>
            <pc:sldMk cId="2004435374" sldId="677"/>
            <ac:picMk id="4" creationId="{47E2228E-C0DE-C9FC-A40A-47B322036464}"/>
          </ac:picMkLst>
        </pc:picChg>
      </pc:sldChg>
      <pc:sldChg chg="modSp mod">
        <pc:chgData name="Sorathia, Sarah" userId="e3efab38-7ecd-4655-a6d7-80d738c92479" providerId="ADAL" clId="{01B07B1B-0800-4C3F-A7BC-9F0ABDF9458F}" dt="2025-07-31T15:49:19.980" v="1719" actId="20577"/>
        <pc:sldMkLst>
          <pc:docMk/>
          <pc:sldMk cId="2982341977" sldId="679"/>
        </pc:sldMkLst>
        <pc:spChg chg="mod">
          <ac:chgData name="Sorathia, Sarah" userId="e3efab38-7ecd-4655-a6d7-80d738c92479" providerId="ADAL" clId="{01B07B1B-0800-4C3F-A7BC-9F0ABDF9458F}" dt="2025-07-31T15:49:19.980" v="1719" actId="20577"/>
          <ac:spMkLst>
            <pc:docMk/>
            <pc:sldMk cId="2982341977" sldId="679"/>
            <ac:spMk id="2" creationId="{10DBBB63-EACE-1587-07E3-0FC70018D5B7}"/>
          </ac:spMkLst>
        </pc:spChg>
      </pc:sldChg>
      <pc:sldChg chg="modSp mod">
        <pc:chgData name="Sorathia, Sarah" userId="e3efab38-7ecd-4655-a6d7-80d738c92479" providerId="ADAL" clId="{01B07B1B-0800-4C3F-A7BC-9F0ABDF9458F}" dt="2025-07-31T15:39:51.183" v="1584" actId="962"/>
        <pc:sldMkLst>
          <pc:docMk/>
          <pc:sldMk cId="2013458399" sldId="682"/>
        </pc:sldMkLst>
        <pc:spChg chg="mod">
          <ac:chgData name="Sorathia, Sarah" userId="e3efab38-7ecd-4655-a6d7-80d738c92479" providerId="ADAL" clId="{01B07B1B-0800-4C3F-A7BC-9F0ABDF9458F}" dt="2025-07-31T15:38:11.565" v="1555" actId="20577"/>
          <ac:spMkLst>
            <pc:docMk/>
            <pc:sldMk cId="2013458399" sldId="682"/>
            <ac:spMk id="2" creationId="{9B0EA11F-E94E-E5B3-FABF-3CC610C40BC1}"/>
          </ac:spMkLst>
        </pc:spChg>
        <pc:picChg chg="mod">
          <ac:chgData name="Sorathia, Sarah" userId="e3efab38-7ecd-4655-a6d7-80d738c92479" providerId="ADAL" clId="{01B07B1B-0800-4C3F-A7BC-9F0ABDF9458F}" dt="2025-07-31T15:39:51.183" v="1584" actId="962"/>
          <ac:picMkLst>
            <pc:docMk/>
            <pc:sldMk cId="2013458399" sldId="682"/>
            <ac:picMk id="6" creationId="{5FC83135-3FE4-F14C-9354-B2F5D23C17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C9937-CBCC-4773-8F34-FCB0AC5E5EF0}" type="datetimeFigureOut">
              <a:rPr lang="en-US" smtClean="0"/>
              <a:t>8/5/2025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209AD-FC32-4315-BB67-A7A89605570D}" type="slidenum">
              <a:rPr lang="en-US" smtClean="0"/>
              <a:t>‹#›</a:t>
            </a:fld>
            <a:endParaRPr lang="en-US"/>
          </a:p>
        </p:txBody>
      </p:sp>
    </p:spTree>
    <p:extLst>
      <p:ext uri="{BB962C8B-B14F-4D97-AF65-F5344CB8AC3E}">
        <p14:creationId xmlns:p14="http://schemas.microsoft.com/office/powerpoint/2010/main" val="325019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ork.epa.gov/sites/default/files/2024-02/Trusted%20Tester%20Report%20Template%20FINAL.doc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usepa.sharepoint.com/sites/ITSSS/SitePages/SECTION-508-(ACCESSIBILITY).aspx" TargetMode="External"/><Relationship Id="rId7" Type="http://schemas.openxmlformats.org/officeDocument/2006/relationships/hyperlink" Target="https://app.powerbigov.us/groups/me/reports/abea1f67-8c9a-4804-a706-6443c267f7da/6c3b1aa072b92a299488"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usepa.sharepoint.com/:w:/r/sites/ITSB/Shared%20Documents/Information%20Management%20Branch%20(IMB)/Section%20508%20ATO%20internal%20documents/508-ATO%20Alignment%20FAQs.docx?d=w976613bbe0aa4f96a264dff6c936fa7a&amp;csf=1&amp;web=1&amp;e=97wAdG" TargetMode="External"/><Relationship Id="rId5" Type="http://schemas.openxmlformats.org/officeDocument/2006/relationships/hyperlink" Target="https://usepa.sharepoint.com/:x:/r/sites/ITSB/_layouts/15/Doc.aspx?sourcedoc=%7B7E4ECCBC-B9E3-4685-9320-B49434F66733%7D&amp;file=508_ATO.xlsx&amp;wdOrigin=TEAMS-MAGLEV.p2p_ns.rwc&amp;action=default&amp;mobileredirect=true" TargetMode="External"/><Relationship Id="rId4" Type="http://schemas.openxmlformats.org/officeDocument/2006/relationships/hyperlink" Target="https://usepa.sharepoint.com/sites/OMSAccessibilityTesting/Lists/508_Testing/AllItems.aspx"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epa.gov/system/files/documents/2022-09/section_508_policy.pd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epa.gov/system/files/documents/2022-09/section_508_testing_procedure.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Everyone.</a:t>
            </a:r>
          </a:p>
          <a:p>
            <a:endParaRPr lang="en-US"/>
          </a:p>
          <a:p>
            <a:r>
              <a:rPr lang="en-US"/>
              <a:t>My name is Psyche Lewis. I’m with the Environmental Protection Agency’s Section 508 Program.</a:t>
            </a:r>
          </a:p>
          <a:p>
            <a:r>
              <a:rPr lang="en-US"/>
              <a:t>I’ve been with the program for 5-years and found my passion here.</a:t>
            </a:r>
          </a:p>
          <a:p>
            <a:r>
              <a:rPr lang="en-US"/>
              <a:t>I love what we do for the agency and the public.</a:t>
            </a:r>
          </a:p>
          <a:p>
            <a:endParaRPr lang="en-US"/>
          </a:p>
          <a:p>
            <a:r>
              <a:rPr lang="en-US"/>
              <a:t>I’d like to thank Michael Horton for inviting EPA to present on the EPA’s Section 508 and Authority to Operate Process.</a:t>
            </a:r>
          </a:p>
          <a:p>
            <a:r>
              <a:rPr lang="en-US"/>
              <a:t>I’d also like to thank Jenny Brondyk for all her support with helping us prepare for todays presentation.</a:t>
            </a:r>
          </a:p>
          <a:p>
            <a:endParaRPr lang="en-US"/>
          </a:p>
          <a:p>
            <a:r>
              <a:rPr lang="en-US"/>
              <a:t>Thank you both for the opportunity to share this information.</a:t>
            </a:r>
          </a:p>
          <a:p>
            <a:endParaRPr lang="en-US"/>
          </a:p>
          <a:p>
            <a:r>
              <a:rPr lang="en-US"/>
              <a:t>Now for introductions of this wonderful team.</a:t>
            </a:r>
          </a:p>
          <a:p>
            <a:endParaRPr lang="en-US"/>
          </a:p>
          <a:p>
            <a:endParaRPr lang="en-US"/>
          </a:p>
          <a:p>
            <a:r>
              <a:rPr lang="en-US"/>
              <a:t>Next slide.</a:t>
            </a:r>
          </a:p>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1</a:t>
            </a:fld>
            <a:endParaRPr lang="en-US"/>
          </a:p>
        </p:txBody>
      </p:sp>
    </p:spTree>
    <p:extLst>
      <p:ext uri="{BB962C8B-B14F-4D97-AF65-F5344CB8AC3E}">
        <p14:creationId xmlns:p14="http://schemas.microsoft.com/office/powerpoint/2010/main" val="234335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Before we go into more detail about the integration of 508 compliance into the ATO process, I’d like to provide you with an overview of how the EPA is organized. </a:t>
            </a:r>
          </a:p>
          <a:p>
            <a:endParaRPr lang="en-US"/>
          </a:p>
          <a:p>
            <a:r>
              <a:rPr lang="en-US"/>
              <a:t>EPA has 13 HQ Offices and 10 regions that manage their systems and associated 508 compliance</a:t>
            </a:r>
          </a:p>
          <a:p>
            <a:endParaRPr lang="en-US"/>
          </a:p>
          <a:p>
            <a:r>
              <a:rPr lang="en-US"/>
              <a:t>In 2023, the CIO initiated a pilot with the Office of Mission Support, which is one of the HQ offices,  to align Section 508 Compliance requirements with the ATO process.</a:t>
            </a:r>
          </a:p>
          <a:p>
            <a:endParaRPr lang="en-US"/>
          </a:p>
          <a:p>
            <a:r>
              <a:rPr lang="en-US"/>
              <a:t>The Office of Mission Support  leads the agency’s core mission support functions for the agency, including information technology, human capital, contracts, grants and EPA facilities. While the EPA Program Offices and Regions have their own systems, OMS manages the majority of the agency systems, including the enterprise systems that support the agency’s operations.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Today Jennifer Nelson and Michael </a:t>
            </a:r>
            <a:r>
              <a:rPr lang="en-US" sz="1200" kern="1200">
                <a:solidFill>
                  <a:schemeClr val="tx1"/>
                </a:solidFill>
                <a:effectLst/>
                <a:latin typeface="+mn-lt"/>
                <a:ea typeface="+mn-ea"/>
                <a:cs typeface="+mn-cs"/>
              </a:rPr>
              <a:t>La who are trusted testers in the Office of Mission Support are going to provide an overview of the process the Office of Mission Support has implemented to integrate 508 into the ATO process for their 61 systems, which is the process that is being rolled out to EPA’s other 12 HQ offices and 10 regions. </a:t>
            </a:r>
          </a:p>
          <a:p>
            <a:endParaRPr lang="en-US"/>
          </a:p>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10</a:t>
            </a:fld>
            <a:endParaRPr lang="en-US"/>
          </a:p>
        </p:txBody>
      </p:sp>
    </p:spTree>
    <p:extLst>
      <p:ext uri="{BB962C8B-B14F-4D97-AF65-F5344CB8AC3E}">
        <p14:creationId xmlns:p14="http://schemas.microsoft.com/office/powerpoint/2010/main" val="1137353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Before Jennifer and Michael review the OMS process, I’d like to review some of the EPA roles that they are going to highlight in their slides. These roles may or may not align with your departments and agencies.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a:p>
            <a:r>
              <a:rPr lang="en-US" sz="1200" b="0" i="0" kern="1200">
                <a:solidFill>
                  <a:schemeClr val="tx1"/>
                </a:solidFill>
                <a:effectLst/>
                <a:highlight>
                  <a:srgbClr val="FFFF00"/>
                </a:highlight>
                <a:latin typeface="+mn-lt"/>
                <a:ea typeface="+mn-ea"/>
                <a:cs typeface="+mn-cs"/>
              </a:rPr>
              <a:t>The key players in this process include </a:t>
            </a:r>
            <a:r>
              <a:rPr lang="en-US" sz="1200" b="1" i="0" kern="1200">
                <a:solidFill>
                  <a:schemeClr val="tx1"/>
                </a:solidFill>
                <a:effectLst/>
                <a:highlight>
                  <a:srgbClr val="FFFF00"/>
                </a:highlight>
                <a:latin typeface="+mn-lt"/>
                <a:ea typeface="+mn-ea"/>
                <a:cs typeface="+mn-cs"/>
              </a:rPr>
              <a:t>security personnel, information management officer (IMO), , system owner, certified trusted tester, and the Section 508 Program.</a:t>
            </a:r>
            <a:r>
              <a:rPr lang="en-US" sz="1200" b="0" i="0" kern="1200">
                <a:solidFill>
                  <a:schemeClr val="tx1"/>
                </a:solidFill>
                <a:effectLst/>
                <a:highlight>
                  <a:srgbClr val="FFFF00"/>
                </a:highlight>
                <a:latin typeface="+mn-lt"/>
                <a:ea typeface="+mn-ea"/>
                <a:cs typeface="+mn-cs"/>
              </a:rPr>
              <a:t> </a:t>
            </a:r>
            <a:endParaRPr lang="en-US">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Information System Security Officer or Information Security Officer manages the system security requirements for their program office and region’s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Each program office and region has an Information Management Officer who manages their organization’s information technology and information management functions and responsibilities.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system owner has overall responsibility for a specific information system.  The system owner ensures the system meets its intended use and complies with relevant regulations and standards throughout its lifecycle.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highlight>
                  <a:srgbClr val="FFFF00"/>
                </a:highlight>
                <a:latin typeface="+mn-lt"/>
                <a:ea typeface="+mn-ea"/>
                <a:cs typeface="+mn-cs"/>
              </a:rPr>
              <a:t>All system owners must use a certified trusted tester (CTT) for compliance confirmation.</a:t>
            </a:r>
            <a:r>
              <a:rPr lang="en-US" sz="1200" b="1" i="0" kern="1200">
                <a:solidFill>
                  <a:schemeClr val="tx1"/>
                </a:solidFill>
                <a:effectLst/>
                <a:highlight>
                  <a:srgbClr val="FFFF00"/>
                </a:highlight>
                <a:latin typeface="+mn-lt"/>
                <a:ea typeface="+mn-ea"/>
                <a:cs typeface="+mn-cs"/>
              </a:rPr>
              <a:t> </a:t>
            </a:r>
            <a:r>
              <a:rPr lang="en-US" sz="1200" b="0" i="0" u="sng" kern="1200">
                <a:solidFill>
                  <a:schemeClr val="tx1"/>
                </a:solidFill>
                <a:effectLst/>
                <a:highlight>
                  <a:srgbClr val="FFFF00"/>
                </a:highlight>
                <a:latin typeface="+mn-lt"/>
                <a:ea typeface="+mn-ea"/>
                <a:cs typeface="+mn-cs"/>
              </a:rPr>
              <a:t>The certified trusted tester can be either an EPA federal employee, contracted from the Working Capital Fund (WCF) TZ or TC services, or an external contractor.</a:t>
            </a:r>
          </a:p>
          <a:p>
            <a:pPr rtl="0" eaLnBrk="1" fontAlgn="t" latinLnBrk="0" hangingPunct="1"/>
            <a:r>
              <a:rPr lang="en-US" sz="1200" b="0" i="0" u="none" strike="noStrike" kern="1200">
                <a:solidFill>
                  <a:schemeClr val="tx1"/>
                </a:solidFill>
                <a:effectLst/>
                <a:highlight>
                  <a:srgbClr val="FFFF00"/>
                </a:highlight>
                <a:latin typeface="+mn-lt"/>
                <a:ea typeface="+mn-ea"/>
                <a:cs typeface="+mn-cs"/>
              </a:rPr>
              <a:t>Tests websites and applications using the </a:t>
            </a:r>
            <a:r>
              <a:rPr lang="en-US" sz="1200" b="0" i="0" u="sng" strike="noStrike" kern="1200">
                <a:solidFill>
                  <a:schemeClr val="tx1"/>
                </a:solidFill>
                <a:effectLst/>
                <a:highlight>
                  <a:srgbClr val="FFFF00"/>
                </a:highlight>
                <a:latin typeface="+mn-lt"/>
                <a:ea typeface="+mn-ea"/>
                <a:cs typeface="+mn-cs"/>
                <a:hlinkClick r:id="rId3"/>
              </a:rPr>
              <a:t>EPA Trusted Tester Report template</a:t>
            </a:r>
            <a:r>
              <a:rPr lang="en-US" sz="1200" b="0" i="0" u="none" strike="noStrike" kern="1200">
                <a:solidFill>
                  <a:schemeClr val="tx1"/>
                </a:solidFill>
                <a:effectLst/>
                <a:highlight>
                  <a:srgbClr val="FFFF00"/>
                </a:highlight>
                <a:latin typeface="+mn-lt"/>
                <a:ea typeface="+mn-ea"/>
                <a:cs typeface="+mn-cs"/>
              </a:rPr>
              <a:t>.</a:t>
            </a:r>
          </a:p>
          <a:p>
            <a:pPr rtl="0" eaLnBrk="1" fontAlgn="t" latinLnBrk="0" hangingPunct="1"/>
            <a:r>
              <a:rPr lang="en-US" sz="1200" b="0" i="0" u="none" strike="noStrike" kern="1200">
                <a:solidFill>
                  <a:schemeClr val="tx1"/>
                </a:solidFill>
                <a:effectLst/>
                <a:highlight>
                  <a:srgbClr val="FFFF00"/>
                </a:highlight>
                <a:latin typeface="+mn-lt"/>
                <a:ea typeface="+mn-ea"/>
                <a:cs typeface="+mn-cs"/>
              </a:rPr>
              <a:t>They Interact with the IMO and the Section 508 team. </a:t>
            </a:r>
          </a:p>
          <a:p>
            <a:pPr rtl="0" eaLnBrk="1" fontAlgn="t" latinLnBrk="0" hangingPunct="1"/>
            <a:r>
              <a:rPr lang="en-US" sz="1200" b="0" i="0" u="none" strike="noStrike" kern="1200">
                <a:solidFill>
                  <a:schemeClr val="tx1"/>
                </a:solidFill>
                <a:effectLst/>
                <a:highlight>
                  <a:srgbClr val="FFFF00"/>
                </a:highlight>
                <a:latin typeface="+mn-lt"/>
                <a:ea typeface="+mn-ea"/>
                <a:cs typeface="+mn-cs"/>
              </a:rPr>
              <a:t>During the testing, they also interact with the system/application/site owner.</a:t>
            </a:r>
          </a:p>
          <a:p>
            <a:pPr rtl="0" eaLnBrk="1" fontAlgn="t" latinLnBrk="0" hangingPunct="1"/>
            <a:endParaRPr lang="en-US" sz="1200" b="0" i="0" u="none" strike="noStrike" kern="1200">
              <a:solidFill>
                <a:schemeClr val="tx1"/>
              </a:solidFill>
              <a:effectLst/>
              <a:highlight>
                <a:srgbClr val="FFFF00"/>
              </a:highlight>
              <a:latin typeface="+mn-lt"/>
              <a:ea typeface="+mn-ea"/>
              <a:cs typeface="+mn-cs"/>
            </a:endParaRPr>
          </a:p>
          <a:p>
            <a:pPr rtl="0" eaLnBrk="1" fontAlgn="t" latinLnBrk="0" hangingPunct="1"/>
            <a:r>
              <a:rPr lang="en-US" sz="1200" b="0" i="0" u="none" strike="noStrike" kern="1200">
                <a:solidFill>
                  <a:schemeClr val="tx1"/>
                </a:solidFill>
                <a:effectLst/>
                <a:highlight>
                  <a:srgbClr val="FFFF00"/>
                </a:highlight>
                <a:latin typeface="+mn-lt"/>
                <a:ea typeface="+mn-ea"/>
                <a:cs typeface="+mn-cs"/>
              </a:rPr>
              <a:t>The Section 508 Program, which is Sarah and me, is responsible for oversight of the 508 program and metrics reporting. </a:t>
            </a:r>
          </a:p>
          <a:p>
            <a:endParaRPr lang="en-US"/>
          </a:p>
          <a:p>
            <a:r>
              <a:rPr lang="en-US"/>
              <a:t>These positions are instrumental in making this process work. Jennifer and Michael are about to explain the flow and how it works.</a:t>
            </a:r>
          </a:p>
          <a:p>
            <a:endParaRPr lang="en-US"/>
          </a:p>
          <a:p>
            <a:r>
              <a:rPr lang="en-US"/>
              <a:t>Next slide.</a:t>
            </a:r>
          </a:p>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11</a:t>
            </a:fld>
            <a:endParaRPr lang="en-US"/>
          </a:p>
        </p:txBody>
      </p:sp>
    </p:spTree>
    <p:extLst>
      <p:ext uri="{BB962C8B-B14F-4D97-AF65-F5344CB8AC3E}">
        <p14:creationId xmlns:p14="http://schemas.microsoft.com/office/powerpoint/2010/main" val="410363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12</a:t>
            </a:fld>
            <a:endParaRPr lang="en-US"/>
          </a:p>
        </p:txBody>
      </p:sp>
    </p:spTree>
    <p:extLst>
      <p:ext uri="{BB962C8B-B14F-4D97-AF65-F5344CB8AC3E}">
        <p14:creationId xmlns:p14="http://schemas.microsoft.com/office/powerpoint/2010/main" val="2644963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Invited Parties:</a:t>
            </a:r>
          </a:p>
          <a:p>
            <a:pPr marL="171450" indent="-171450">
              <a:buFontTx/>
              <a:buChar char="-"/>
            </a:pPr>
            <a:r>
              <a:rPr lang="en-US"/>
              <a:t>System Owner(s)</a:t>
            </a:r>
          </a:p>
          <a:p>
            <a:pPr marL="171450" indent="-171450">
              <a:buFontTx/>
              <a:buChar char="-"/>
            </a:pPr>
            <a:r>
              <a:rPr lang="en-US"/>
              <a:t>System Contact(s)</a:t>
            </a:r>
          </a:p>
          <a:p>
            <a:pPr marL="171450" indent="-171450">
              <a:buFontTx/>
              <a:buChar char="-"/>
            </a:pPr>
            <a:r>
              <a:rPr lang="en-US"/>
              <a:t>IMO</a:t>
            </a:r>
          </a:p>
          <a:p>
            <a:pPr marL="171450" indent="-171450">
              <a:buFontTx/>
              <a:buChar char="-"/>
            </a:pPr>
            <a:r>
              <a:rPr lang="en-US"/>
              <a:t>ISSO</a:t>
            </a:r>
          </a:p>
          <a:p>
            <a:pPr marL="171450" indent="-171450">
              <a:buFontTx/>
              <a:buChar char="-"/>
            </a:pPr>
            <a:r>
              <a:rPr lang="en-US"/>
              <a:t>Section508 Contact/SME</a:t>
            </a:r>
          </a:p>
          <a:p>
            <a:pPr marL="171450" indent="-171450">
              <a:buFontTx/>
              <a:buChar char="-"/>
            </a:pPr>
            <a:r>
              <a:rPr lang="en-US"/>
              <a:t>CTT</a:t>
            </a:r>
          </a:p>
        </p:txBody>
      </p:sp>
      <p:sp>
        <p:nvSpPr>
          <p:cNvPr id="4" name="Slide Number Placeholder 3"/>
          <p:cNvSpPr>
            <a:spLocks noGrp="1"/>
          </p:cNvSpPr>
          <p:nvPr>
            <p:ph type="sldNum" sz="quarter" idx="5"/>
          </p:nvPr>
        </p:nvSpPr>
        <p:spPr/>
        <p:txBody>
          <a:bodyPr/>
          <a:lstStyle/>
          <a:p>
            <a:fld id="{B6D209AD-FC32-4315-BB67-A7A89605570D}" type="slidenum">
              <a:rPr lang="en-US" smtClean="0"/>
              <a:t>13</a:t>
            </a:fld>
            <a:endParaRPr lang="en-US"/>
          </a:p>
        </p:txBody>
      </p:sp>
    </p:spTree>
    <p:extLst>
      <p:ext uri="{BB962C8B-B14F-4D97-AF65-F5344CB8AC3E}">
        <p14:creationId xmlns:p14="http://schemas.microsoft.com/office/powerpoint/2010/main" val="285235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1-year vs 3-year ATO explained</a:t>
            </a:r>
          </a:p>
        </p:txBody>
      </p:sp>
      <p:sp>
        <p:nvSpPr>
          <p:cNvPr id="4" name="Slide Number Placeholder 3"/>
          <p:cNvSpPr>
            <a:spLocks noGrp="1"/>
          </p:cNvSpPr>
          <p:nvPr>
            <p:ph type="sldNum" sz="quarter" idx="5"/>
          </p:nvPr>
        </p:nvSpPr>
        <p:spPr/>
        <p:txBody>
          <a:bodyPr/>
          <a:lstStyle/>
          <a:p>
            <a:fld id="{B6D209AD-FC32-4315-BB67-A7A89605570D}" type="slidenum">
              <a:rPr lang="en-US" smtClean="0"/>
              <a:t>18</a:t>
            </a:fld>
            <a:endParaRPr lang="en-US"/>
          </a:p>
        </p:txBody>
      </p:sp>
    </p:spTree>
    <p:extLst>
      <p:ext uri="{BB962C8B-B14F-4D97-AF65-F5344CB8AC3E}">
        <p14:creationId xmlns:p14="http://schemas.microsoft.com/office/powerpoint/2010/main" val="1776368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Internal Documentation with links:</a:t>
            </a:r>
          </a:p>
          <a:p>
            <a:pPr marL="171450" indent="-171450">
              <a:lnSpc>
                <a:spcPct val="90000"/>
              </a:lnSpc>
              <a:spcBef>
                <a:spcPts val="1000"/>
              </a:spcBef>
              <a:buFont typeface="Arial"/>
              <a:buChar char="•"/>
            </a:pPr>
            <a:r>
              <a:rPr lang="en-US">
                <a:hlinkClick r:id="rId3"/>
              </a:rPr>
              <a:t>ITSMD SharePoint – Section 508-ATO Process Explained</a:t>
            </a:r>
            <a:endParaRPr lang="en-US"/>
          </a:p>
          <a:p>
            <a:pPr marL="171450" indent="-171450">
              <a:lnSpc>
                <a:spcPct val="90000"/>
              </a:lnSpc>
              <a:spcBef>
                <a:spcPts val="1000"/>
              </a:spcBef>
              <a:buFont typeface="Arial"/>
              <a:buChar char="•"/>
            </a:pPr>
            <a:r>
              <a:rPr lang="en-US">
                <a:hlinkClick r:id="rId4"/>
              </a:rPr>
              <a:t>OMS Accessibility Testing SharePoint – Testing Information &amp; Results</a:t>
            </a:r>
            <a:endParaRPr lang="en-US"/>
          </a:p>
          <a:p>
            <a:pPr marL="171450" indent="-171450">
              <a:lnSpc>
                <a:spcPct val="90000"/>
              </a:lnSpc>
              <a:spcBef>
                <a:spcPts val="1000"/>
              </a:spcBef>
              <a:buFont typeface="Arial"/>
              <a:buChar char="•"/>
            </a:pPr>
            <a:r>
              <a:rPr lang="en-US">
                <a:hlinkClick r:id="rId5"/>
              </a:rPr>
              <a:t>OMS 508-ATO List of Applications</a:t>
            </a:r>
            <a:endParaRPr lang="en-US"/>
          </a:p>
          <a:p>
            <a:pPr marL="171450" indent="-171450">
              <a:lnSpc>
                <a:spcPct val="90000"/>
              </a:lnSpc>
              <a:spcBef>
                <a:spcPts val="1000"/>
              </a:spcBef>
              <a:buFont typeface="Arial"/>
              <a:buChar char="•"/>
            </a:pPr>
            <a:r>
              <a:rPr lang="en-US">
                <a:hlinkClick r:id="rId6"/>
              </a:rPr>
              <a:t>Section 508-ATO Alignment - Frequently Asked Questions (FAQs)</a:t>
            </a:r>
            <a:endParaRPr lang="en-US"/>
          </a:p>
          <a:p>
            <a:pPr marL="171450" indent="-171450">
              <a:lnSpc>
                <a:spcPct val="90000"/>
              </a:lnSpc>
              <a:spcBef>
                <a:spcPts val="1000"/>
              </a:spcBef>
              <a:buFont typeface="Arial"/>
              <a:buChar char="•"/>
            </a:pPr>
            <a:r>
              <a:rPr lang="en-US">
                <a:hlinkClick r:id="rId7"/>
              </a:rPr>
              <a:t>OMS' Power BI 508-ATO Status Dashboard</a:t>
            </a:r>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19</a:t>
            </a:fld>
            <a:endParaRPr lang="en-US"/>
          </a:p>
        </p:txBody>
      </p:sp>
    </p:spTree>
    <p:extLst>
      <p:ext uri="{BB962C8B-B14F-4D97-AF65-F5344CB8AC3E}">
        <p14:creationId xmlns:p14="http://schemas.microsoft.com/office/powerpoint/2010/main" val="460928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Stress the importance of upper management buy-in and mention the CIO memo again.</a:t>
            </a:r>
          </a:p>
        </p:txBody>
      </p:sp>
      <p:sp>
        <p:nvSpPr>
          <p:cNvPr id="4" name="Slide Number Placeholder 3"/>
          <p:cNvSpPr>
            <a:spLocks noGrp="1"/>
          </p:cNvSpPr>
          <p:nvPr>
            <p:ph type="sldNum" sz="quarter" idx="5"/>
          </p:nvPr>
        </p:nvSpPr>
        <p:spPr/>
        <p:txBody>
          <a:bodyPr/>
          <a:lstStyle/>
          <a:p>
            <a:fld id="{B6D209AD-FC32-4315-BB67-A7A89605570D}" type="slidenum">
              <a:rPr lang="en-US" smtClean="0"/>
              <a:t>20</a:t>
            </a:fld>
            <a:endParaRPr lang="en-US"/>
          </a:p>
        </p:txBody>
      </p:sp>
    </p:spTree>
    <p:extLst>
      <p:ext uri="{BB962C8B-B14F-4D97-AF65-F5344CB8AC3E}">
        <p14:creationId xmlns:p14="http://schemas.microsoft.com/office/powerpoint/2010/main" val="1228491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21</a:t>
            </a:fld>
            <a:endParaRPr lang="en-US"/>
          </a:p>
        </p:txBody>
      </p:sp>
    </p:spTree>
    <p:extLst>
      <p:ext uri="{BB962C8B-B14F-4D97-AF65-F5344CB8AC3E}">
        <p14:creationId xmlns:p14="http://schemas.microsoft.com/office/powerpoint/2010/main" val="892104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22</a:t>
            </a:fld>
            <a:endParaRPr lang="en-US"/>
          </a:p>
        </p:txBody>
      </p:sp>
    </p:spTree>
    <p:extLst>
      <p:ext uri="{BB962C8B-B14F-4D97-AF65-F5344CB8AC3E}">
        <p14:creationId xmlns:p14="http://schemas.microsoft.com/office/powerpoint/2010/main" val="134800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I’ve already introduced myself, however I am not alone.</a:t>
            </a:r>
          </a:p>
          <a:p>
            <a:endParaRPr lang="en-US"/>
          </a:p>
          <a:p>
            <a:r>
              <a:rPr lang="en-US"/>
              <a:t>I’ve brought a phenomenal team with me that are passionate about 508 compliance and testing.</a:t>
            </a:r>
          </a:p>
          <a:p>
            <a:endParaRPr lang="en-US"/>
          </a:p>
          <a:p>
            <a:r>
              <a:rPr lang="en-US"/>
              <a:t>First, we have Sarah Sorathia, She’s the Section 508 Program Manager for EPA. Many of you already know her. She’s been with the Section 508 Program for nine years. She’s a wealth of knowledge and a delight to work with.</a:t>
            </a:r>
          </a:p>
          <a:p>
            <a:endParaRPr lang="en-US"/>
          </a:p>
          <a:p>
            <a:r>
              <a:rPr lang="en-US"/>
              <a:t>Next we have Jennifer Nelson our Office of Mission Support, inaugural Certified Trusted Tester. She helped to pilot and bring this process to fruition.</a:t>
            </a:r>
          </a:p>
          <a:p>
            <a:endParaRPr lang="en-US"/>
          </a:p>
          <a:p>
            <a:r>
              <a:rPr lang="en-US"/>
              <a:t>And last but not least, we have Michael La, our 2</a:t>
            </a:r>
            <a:r>
              <a:rPr lang="en-US" baseline="30000"/>
              <a:t>nd</a:t>
            </a:r>
            <a:r>
              <a:rPr lang="en-US"/>
              <a:t> Office of Mission Support Certified Trusted Tester. He has come on board and jumped right to test and make OMS systems, training, etc. compliant.</a:t>
            </a:r>
          </a:p>
          <a:p>
            <a:endParaRPr lang="en-US"/>
          </a:p>
          <a:p>
            <a:r>
              <a:rPr lang="en-US"/>
              <a:t>Everyone, please say hello.</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Let’s get started with our agenda.</a:t>
            </a:r>
          </a:p>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2</a:t>
            </a:fld>
            <a:endParaRPr lang="en-US"/>
          </a:p>
        </p:txBody>
      </p:sp>
    </p:spTree>
    <p:extLst>
      <p:ext uri="{BB962C8B-B14F-4D97-AF65-F5344CB8AC3E}">
        <p14:creationId xmlns:p14="http://schemas.microsoft.com/office/powerpoint/2010/main" val="302107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a:cs typeface="Calibri" panose="020F0502020204030204"/>
              </a:rPr>
              <a:t>Now that introductions are out of the way,</a:t>
            </a:r>
          </a:p>
          <a:p>
            <a:endParaRPr lang="en-US" sz="4800">
              <a:cs typeface="Calibri" panose="020F0502020204030204"/>
            </a:endParaRPr>
          </a:p>
          <a:p>
            <a:r>
              <a:rPr lang="en-US" sz="4800">
                <a:cs typeface="Calibri" panose="020F0502020204030204"/>
              </a:rPr>
              <a:t>We’ll get started with a True or False to see what you already know.</a:t>
            </a:r>
          </a:p>
          <a:p>
            <a:r>
              <a:rPr lang="en-US" sz="4800">
                <a:cs typeface="Calibri" panose="020F0502020204030204"/>
              </a:rPr>
              <a:t>I’ll ask you to answer true or false in the chat.</a:t>
            </a:r>
          </a:p>
          <a:p>
            <a:endParaRPr lang="en-US" sz="4800" u="none">
              <a:cs typeface="Calibri" panose="020F0502020204030204"/>
            </a:endParaRPr>
          </a:p>
          <a:p>
            <a:r>
              <a:rPr lang="en-US" sz="4800" u="none">
                <a:cs typeface="Calibri" panose="020F0502020204030204"/>
              </a:rPr>
              <a:t>	</a:t>
            </a:r>
            <a:r>
              <a:rPr lang="en-US" sz="4800" u="sng">
                <a:cs typeface="Calibri" panose="020F0502020204030204"/>
              </a:rPr>
              <a:t>Will we be able to see the chat from the public?</a:t>
            </a:r>
          </a:p>
          <a:p>
            <a:endParaRPr lang="en-US" sz="4800">
              <a:cs typeface="Calibri" panose="020F0502020204030204"/>
            </a:endParaRPr>
          </a:p>
          <a:p>
            <a:r>
              <a:rPr lang="en-US" sz="4800">
                <a:cs typeface="Calibri" panose="020F0502020204030204"/>
              </a:rPr>
              <a:t>We will provide you with how we got to this process and why integrate into other agency processes. We’ll provide background and explain the process in detail.</a:t>
            </a:r>
            <a:endParaRPr lang="en-US" sz="4400">
              <a:cs typeface="Calibri" panose="020F0502020204030204"/>
            </a:endParaRPr>
          </a:p>
          <a:p>
            <a:endParaRPr lang="en-US" sz="4800">
              <a:cs typeface="Calibri" panose="020F0502020204030204"/>
            </a:endParaRPr>
          </a:p>
          <a:p>
            <a:endParaRPr lang="en-US" sz="4800">
              <a:cs typeface="Calibri" panose="020F0502020204030204"/>
            </a:endParaRPr>
          </a:p>
          <a:p>
            <a:r>
              <a:rPr lang="en-US" sz="4800">
                <a:cs typeface="Calibri" panose="020F0502020204030204"/>
              </a:rPr>
              <a:t>We will provide you with some resources and give you time to get any questions answered.</a:t>
            </a:r>
          </a:p>
          <a:p>
            <a:endParaRPr lang="en-US" sz="4800">
              <a:cs typeface="Calibri" panose="020F0502020204030204"/>
            </a:endParaRPr>
          </a:p>
          <a:p>
            <a:r>
              <a:rPr lang="en-US" sz="4800"/>
              <a:t>Questions</a:t>
            </a:r>
          </a:p>
          <a:p>
            <a:pPr marL="0" marR="0" lvl="0" indent="0">
              <a:spcBef>
                <a:spcPts val="0"/>
              </a:spcBef>
              <a:spcAft>
                <a:spcPts val="0"/>
              </a:spcAft>
              <a:buFont typeface="+mj-lt"/>
              <a:buNone/>
            </a:pPr>
            <a:endParaRPr lang="en-US" sz="1800">
              <a:effectLst/>
              <a:latin typeface="Calibri" panose="020F0502020204030204" pitchFamily="34" charset="0"/>
            </a:endParaRPr>
          </a:p>
          <a:p>
            <a:pPr marL="0" marR="0" lvl="0" indent="0">
              <a:spcBef>
                <a:spcPts val="0"/>
              </a:spcBef>
              <a:spcAft>
                <a:spcPts val="0"/>
              </a:spcAft>
              <a:buFont typeface="+mj-lt"/>
              <a:buNone/>
            </a:pPr>
            <a:endParaRPr lang="en-US" sz="1800">
              <a:effectLst/>
              <a:latin typeface="Calibri" panose="020F0502020204030204" pitchFamily="34" charset="0"/>
            </a:endParaRPr>
          </a:p>
          <a:p>
            <a:pPr marL="0" marR="0" lvl="0" indent="0">
              <a:spcBef>
                <a:spcPts val="0"/>
              </a:spcBef>
              <a:spcAft>
                <a:spcPts val="0"/>
              </a:spcAft>
              <a:buFont typeface="+mj-lt"/>
              <a:buNone/>
            </a:pPr>
            <a:r>
              <a:rPr lang="en-US" sz="1800">
                <a:effectLst/>
                <a:latin typeface="Calibri" panose="020F0502020204030204" pitchFamily="34" charset="0"/>
              </a:rPr>
              <a:t>Next slide.</a:t>
            </a:r>
          </a:p>
          <a:p>
            <a:pPr marL="0" marR="0" lvl="0" indent="0">
              <a:spcBef>
                <a:spcPts val="0"/>
              </a:spcBef>
              <a:spcAft>
                <a:spcPts val="0"/>
              </a:spcAft>
              <a:buFont typeface="+mj-lt"/>
              <a:buNone/>
            </a:pPr>
            <a:endParaRPr lang="en-US" sz="1800">
              <a:effectLst/>
              <a:latin typeface="Calibri" panose="020F0502020204030204" pitchFamily="34" charset="0"/>
            </a:endParaRPr>
          </a:p>
          <a:p>
            <a:pPr marL="0" marR="0" lvl="0" indent="0">
              <a:spcBef>
                <a:spcPts val="0"/>
              </a:spcBef>
              <a:spcAft>
                <a:spcPts val="0"/>
              </a:spcAft>
              <a:buFont typeface="+mj-lt"/>
              <a:buNone/>
            </a:pPr>
            <a:endParaRPr lang="en-US" sz="1800">
              <a:effectLst/>
              <a:latin typeface="Calibri" panose="020F0502020204030204" pitchFamily="34" charset="0"/>
            </a:endParaRPr>
          </a:p>
          <a:p>
            <a:pPr marL="0" marR="0" lvl="0" indent="0">
              <a:spcBef>
                <a:spcPts val="0"/>
              </a:spcBef>
              <a:spcAft>
                <a:spcPts val="0"/>
              </a:spcAft>
              <a:buFont typeface="+mj-lt"/>
              <a:buNone/>
            </a:pPr>
            <a:endParaRPr lang="en-US" sz="180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471830-7546-4515-8ABB-887E92A18B1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38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https://youtube.com/clip/Ugkx9shG2nV6_85Iug0OzD2YucVvijqZUecE?si=cgjEmo0tq83BCDgz</a:t>
            </a:r>
          </a:p>
          <a:p>
            <a:endParaRPr lang="en-US"/>
          </a:p>
          <a:p>
            <a:r>
              <a:rPr lang="en-US"/>
              <a:t>I’m going to give you about 15 seconds to put your answers in the chat.  That’s long enough for us to get through the Jeopardy jingle.</a:t>
            </a:r>
          </a:p>
          <a:p>
            <a:endParaRPr lang="en-US"/>
          </a:p>
          <a:p>
            <a:r>
              <a:rPr lang="en-US"/>
              <a:t>Check the chat.</a:t>
            </a:r>
          </a:p>
          <a:p>
            <a:endParaRPr lang="en-US"/>
          </a:p>
          <a:p>
            <a:r>
              <a:rPr lang="en-US" u="sng">
                <a:highlight>
                  <a:srgbClr val="FFFF00"/>
                </a:highlight>
              </a:rPr>
              <a:t>Will they have the opportunity to put their answers in the chat?</a:t>
            </a:r>
          </a:p>
        </p:txBody>
      </p:sp>
      <p:sp>
        <p:nvSpPr>
          <p:cNvPr id="4" name="Slide Number Placeholder 3"/>
          <p:cNvSpPr>
            <a:spLocks noGrp="1"/>
          </p:cNvSpPr>
          <p:nvPr>
            <p:ph type="sldNum" sz="quarter" idx="5"/>
          </p:nvPr>
        </p:nvSpPr>
        <p:spPr/>
        <p:txBody>
          <a:bodyPr/>
          <a:lstStyle/>
          <a:p>
            <a:fld id="{281786DB-46C2-4715-879D-703947BEFF1A}" type="slidenum">
              <a:rPr lang="en-US" smtClean="0"/>
              <a:t>4</a:t>
            </a:fld>
            <a:endParaRPr lang="en-US"/>
          </a:p>
        </p:txBody>
      </p:sp>
    </p:spTree>
    <p:extLst>
      <p:ext uri="{BB962C8B-B14F-4D97-AF65-F5344CB8AC3E}">
        <p14:creationId xmlns:p14="http://schemas.microsoft.com/office/powerpoint/2010/main" val="314780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answered False, you are spot on.</a:t>
            </a:r>
          </a:p>
          <a:p>
            <a:endParaRPr lang="en-US"/>
          </a:p>
          <a:p>
            <a:endParaRPr lang="en-US"/>
          </a:p>
          <a:p>
            <a:r>
              <a:rPr lang="en-US"/>
              <a:t>Next slide.</a:t>
            </a:r>
          </a:p>
        </p:txBody>
      </p:sp>
      <p:sp>
        <p:nvSpPr>
          <p:cNvPr id="4" name="Slide Number Placeholder 3"/>
          <p:cNvSpPr>
            <a:spLocks noGrp="1"/>
          </p:cNvSpPr>
          <p:nvPr>
            <p:ph type="sldNum" sz="quarter" idx="5"/>
          </p:nvPr>
        </p:nvSpPr>
        <p:spPr/>
        <p:txBody>
          <a:bodyPr/>
          <a:lstStyle/>
          <a:p>
            <a:fld id="{B6D209AD-FC32-4315-BB67-A7A89605570D}" type="slidenum">
              <a:rPr lang="en-US" smtClean="0"/>
              <a:t>5</a:t>
            </a:fld>
            <a:endParaRPr lang="en-US"/>
          </a:p>
        </p:txBody>
      </p:sp>
    </p:spTree>
    <p:extLst>
      <p:ext uri="{BB962C8B-B14F-4D97-AF65-F5344CB8AC3E}">
        <p14:creationId xmlns:p14="http://schemas.microsoft.com/office/powerpoint/2010/main" val="187101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mj-lt"/>
              <a:buNone/>
            </a:pPr>
            <a:endParaRPr lang="en-US" sz="1800">
              <a:effectLst/>
              <a:latin typeface="Calibri" panose="020F0502020204030204" pitchFamily="34" charset="0"/>
            </a:endParaRPr>
          </a:p>
          <a:p>
            <a:pPr marL="171450" indent="-171450">
              <a:buFont typeface="Arial" panose="020B0604020202020204" pitchFamily="34" charset="0"/>
              <a:buChar char="•"/>
            </a:pPr>
            <a:r>
              <a:rPr lang="en-US"/>
              <a:t>CARP used data based on the agency system of registries READ – Registry of EPA Applications Models and Data Warehouse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Section 508 Program tracked agency systems for compliance. Compliance was based on self-reporting. The Program found that this was insufficient to encourage compliance; as existing systems were not compliant.</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Section 508 Program then started encouraging the program offices and regions to get their systems, training, and webpages compliant. Each program office and region was asked to select two individuals to take the free Department of Homeland Security (DHS) Certified Trusted Tester (CTT) training to help the agency reduce its number of non-compliant systems, trainings, and web sites and pages.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CIO was the game changer. When the CIO determined that we would use the ATO process to encourage, compliance, things really started to change.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The 508 Team, security office, and information management officers joined forces and developed the 508 – ATO integration you’re about to see.</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Next slide</a:t>
            </a:r>
          </a:p>
          <a:p>
            <a:endParaRPr lang="en-US"/>
          </a:p>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6</a:t>
            </a:fld>
            <a:endParaRPr lang="en-US"/>
          </a:p>
        </p:txBody>
      </p:sp>
    </p:spTree>
    <p:extLst>
      <p:ext uri="{BB962C8B-B14F-4D97-AF65-F5344CB8AC3E}">
        <p14:creationId xmlns:p14="http://schemas.microsoft.com/office/powerpoint/2010/main" val="354058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highlight>
                <a:srgbClr val="FFFF00"/>
              </a:highlight>
            </a:endParaRPr>
          </a:p>
          <a:p>
            <a:r>
              <a:rPr lang="en-US" sz="1200" b="0" i="0" kern="1200">
                <a:solidFill>
                  <a:schemeClr val="tx1"/>
                </a:solidFill>
                <a:effectLst/>
                <a:highlight>
                  <a:srgbClr val="FFFF00"/>
                </a:highlight>
                <a:latin typeface="+mn-lt"/>
                <a:ea typeface="+mn-ea"/>
                <a:cs typeface="+mn-cs"/>
              </a:rPr>
              <a:t>All EPA systems, and their component applications, must comply with the</a:t>
            </a:r>
            <a:r>
              <a:rPr lang="en-US" sz="1200" b="1" i="0" kern="1200">
                <a:solidFill>
                  <a:schemeClr val="tx1"/>
                </a:solidFill>
                <a:effectLst/>
                <a:highlight>
                  <a:srgbClr val="FFFF00"/>
                </a:highlight>
                <a:latin typeface="+mn-lt"/>
                <a:ea typeface="+mn-ea"/>
                <a:cs typeface="+mn-cs"/>
              </a:rPr>
              <a:t> </a:t>
            </a:r>
            <a:r>
              <a:rPr lang="en-US" sz="1200" b="1" i="0" u="sng" kern="1200">
                <a:solidFill>
                  <a:schemeClr val="tx1"/>
                </a:solidFill>
                <a:effectLst/>
                <a:highlight>
                  <a:srgbClr val="FFFF00"/>
                </a:highlight>
                <a:latin typeface="+mn-lt"/>
                <a:ea typeface="+mn-ea"/>
                <a:cs typeface="+mn-cs"/>
                <a:hlinkClick r:id="rId3"/>
              </a:rPr>
              <a:t>EPA Section 508 Policy</a:t>
            </a:r>
            <a:r>
              <a:rPr lang="en-US" sz="1200" b="1" i="0" kern="1200">
                <a:solidFill>
                  <a:schemeClr val="tx1"/>
                </a:solidFill>
                <a:effectLst/>
                <a:highlight>
                  <a:srgbClr val="FFFF00"/>
                </a:highlight>
                <a:latin typeface="+mn-lt"/>
                <a:ea typeface="+mn-ea"/>
                <a:cs typeface="+mn-cs"/>
              </a:rPr>
              <a:t> </a:t>
            </a:r>
            <a:r>
              <a:rPr lang="en-US" sz="1200" b="0" i="0" kern="1200">
                <a:solidFill>
                  <a:schemeClr val="tx1"/>
                </a:solidFill>
                <a:effectLst/>
                <a:highlight>
                  <a:srgbClr val="FFFF00"/>
                </a:highlight>
                <a:latin typeface="+mn-lt"/>
                <a:ea typeface="+mn-ea"/>
                <a:cs typeface="+mn-cs"/>
              </a:rPr>
              <a:t>and </a:t>
            </a:r>
            <a:r>
              <a:rPr lang="en-US" sz="1200" b="1" i="0" u="sng" kern="1200">
                <a:solidFill>
                  <a:schemeClr val="tx1"/>
                </a:solidFill>
                <a:effectLst/>
                <a:highlight>
                  <a:srgbClr val="FFFF00"/>
                </a:highlight>
                <a:latin typeface="+mn-lt"/>
                <a:ea typeface="+mn-ea"/>
                <a:cs typeface="+mn-cs"/>
                <a:hlinkClick r:id="rId4"/>
              </a:rPr>
              <a:t>EPA Section 508 Testing Procedure</a:t>
            </a:r>
            <a:r>
              <a:rPr lang="en-US" sz="1200" b="1" i="0" kern="1200">
                <a:solidFill>
                  <a:schemeClr val="tx1"/>
                </a:solidFill>
                <a:effectLst/>
                <a:highlight>
                  <a:srgbClr val="FFFF00"/>
                </a:highlight>
                <a:latin typeface="+mn-lt"/>
                <a:ea typeface="+mn-ea"/>
                <a:cs typeface="+mn-cs"/>
              </a:rPr>
              <a:t>.</a:t>
            </a:r>
            <a:r>
              <a:rPr lang="en-US" sz="1200" b="0" i="0" kern="1200">
                <a:solidFill>
                  <a:schemeClr val="tx1"/>
                </a:solidFill>
                <a:effectLst/>
                <a:highlight>
                  <a:srgbClr val="FFFF00"/>
                </a:highlight>
                <a:latin typeface="+mn-lt"/>
                <a:ea typeface="+mn-ea"/>
                <a:cs typeface="+mn-cs"/>
              </a:rPr>
              <a:t> Every application will need to either be tested or be approved for an exception or exemption. A tested system or application will be required to pass a test performed by a </a:t>
            </a:r>
            <a:r>
              <a:rPr lang="en-US" sz="1200" b="1" i="0" kern="1200">
                <a:solidFill>
                  <a:schemeClr val="tx1"/>
                </a:solidFill>
                <a:effectLst/>
                <a:highlight>
                  <a:srgbClr val="FFFF00"/>
                </a:highlight>
                <a:latin typeface="+mn-lt"/>
                <a:ea typeface="+mn-ea"/>
                <a:cs typeface="+mn-cs"/>
              </a:rPr>
              <a:t>Department of Homeland Security-Certified Trusted Tester</a:t>
            </a:r>
            <a:r>
              <a:rPr lang="en-US" sz="1200" b="0" i="0" kern="1200">
                <a:solidFill>
                  <a:schemeClr val="tx1"/>
                </a:solidFill>
                <a:effectLst/>
                <a:highlight>
                  <a:srgbClr val="FFFF00"/>
                </a:highlight>
                <a:latin typeface="+mn-lt"/>
                <a:ea typeface="+mn-ea"/>
                <a:cs typeface="+mn-cs"/>
              </a:rPr>
              <a:t> before it is certified as compliant. </a:t>
            </a:r>
          </a:p>
          <a:p>
            <a:endParaRPr lang="en-US" sz="1200" b="0" i="0" kern="1200">
              <a:solidFill>
                <a:schemeClr val="tx1"/>
              </a:solidFill>
              <a:effectLst/>
              <a:highlight>
                <a:srgbClr val="FFFF00"/>
              </a:highligh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I mentioned that our CIO determined to use the </a:t>
            </a:r>
            <a:r>
              <a:rPr lang="en-US" b="1"/>
              <a:t>Authority to Operate (ATO) </a:t>
            </a:r>
            <a:r>
              <a:rPr lang="en-US"/>
              <a:t>as a control gate to increase the agency’s rate of 508 compliance.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 can’t stress enough that senior leadership must get behind compliance.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If it doesn’t come from the top, it is an uphill battle to come from the bottom.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I’ve included on the resource slide, the CIO memo. It’s small, but you can read it at your leisure.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1200" b="0" i="0" kern="1200">
                <a:solidFill>
                  <a:schemeClr val="tx1"/>
                </a:solidFill>
                <a:effectLst/>
                <a:highlight>
                  <a:srgbClr val="FFFF00"/>
                </a:highligh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highlight>
                  <a:srgbClr val="FFFF00"/>
                </a:highlight>
              </a:rPr>
              <a:t>Next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highlight>
                  <a:srgbClr val="FFFF00"/>
                </a:highlight>
              </a:rPr>
              <a:t>Jennifer and Michael begin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highlight>
                  <a:srgbClr val="FFFF00"/>
                </a:highlight>
              </a:rPr>
              <a:t>***** Quick definition of the difference between an ATO and an ATU.</a:t>
            </a:r>
          </a:p>
          <a:p>
            <a:endParaRPr lang="en-US"/>
          </a:p>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7</a:t>
            </a:fld>
            <a:endParaRPr lang="en-US"/>
          </a:p>
        </p:txBody>
      </p:sp>
    </p:spTree>
    <p:extLst>
      <p:ext uri="{BB962C8B-B14F-4D97-AF65-F5344CB8AC3E}">
        <p14:creationId xmlns:p14="http://schemas.microsoft.com/office/powerpoint/2010/main" val="3339457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mentioned that the 508 Program tracked agency systems for compliance.</a:t>
            </a:r>
          </a:p>
          <a:p>
            <a:r>
              <a:rPr lang="en-US"/>
              <a:t>We created a Qlik dashboard that is populated by an extensive Excel spreadsheet.</a:t>
            </a:r>
          </a:p>
          <a:p>
            <a:r>
              <a:rPr lang="en-US"/>
              <a:t>The process is currently manual, but it does automatically upload any new data on a weekly basis.</a:t>
            </a:r>
          </a:p>
          <a:p>
            <a:endParaRPr lang="en-US"/>
          </a:p>
          <a:p>
            <a:r>
              <a:rPr lang="en-US"/>
              <a:t>This tracks our progress.</a:t>
            </a:r>
          </a:p>
          <a:p>
            <a:r>
              <a:rPr lang="en-US"/>
              <a:t>Since the inception of this process, the agency systems that have been tested has increased by 22.6 percent.</a:t>
            </a:r>
          </a:p>
          <a:p>
            <a:endParaRPr lang="en-US"/>
          </a:p>
          <a:p>
            <a:r>
              <a:rPr lang="en-US"/>
              <a:t>And almost 10 percent of the agency’s systems are now compliant.</a:t>
            </a:r>
          </a:p>
          <a:p>
            <a:endParaRPr lang="en-US"/>
          </a:p>
          <a:p>
            <a:r>
              <a:rPr lang="en-US"/>
              <a:t>Next slide.</a:t>
            </a:r>
          </a:p>
        </p:txBody>
      </p:sp>
      <p:sp>
        <p:nvSpPr>
          <p:cNvPr id="4" name="Slide Number Placeholder 3"/>
          <p:cNvSpPr>
            <a:spLocks noGrp="1"/>
          </p:cNvSpPr>
          <p:nvPr>
            <p:ph type="sldNum" sz="quarter" idx="5"/>
          </p:nvPr>
        </p:nvSpPr>
        <p:spPr/>
        <p:txBody>
          <a:bodyPr/>
          <a:lstStyle/>
          <a:p>
            <a:fld id="{B6D209AD-FC32-4315-BB67-A7A89605570D}" type="slidenum">
              <a:rPr lang="en-US" smtClean="0"/>
              <a:t>8</a:t>
            </a:fld>
            <a:endParaRPr lang="en-US"/>
          </a:p>
        </p:txBody>
      </p:sp>
    </p:spTree>
    <p:extLst>
      <p:ext uri="{BB962C8B-B14F-4D97-AF65-F5344CB8AC3E}">
        <p14:creationId xmlns:p14="http://schemas.microsoft.com/office/powerpoint/2010/main" val="283253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July 21</a:t>
            </a:r>
            <a:r>
              <a:rPr lang="en-US" baseline="30000"/>
              <a:t>st</a:t>
            </a:r>
            <a:r>
              <a:rPr lang="en-US"/>
              <a:t>, when I sent our draft presentation to Jenny, I want you to note a few things in the database. This will be a bit of back and forth; so you can see the changes.</a:t>
            </a:r>
          </a:p>
          <a:p>
            <a:endParaRPr lang="en-US"/>
          </a:p>
          <a:p>
            <a:r>
              <a:rPr lang="en-US"/>
              <a:t>July 31, 2025</a:t>
            </a:r>
          </a:p>
          <a:p>
            <a:r>
              <a:rPr lang="en-US"/>
              <a:t>The Total Systems has increased by 1.</a:t>
            </a:r>
          </a:p>
          <a:p>
            <a:r>
              <a:rPr lang="en-US"/>
              <a:t>The ATO process identifies systems that have never been identified before. This is a benefit of the integration process.</a:t>
            </a:r>
          </a:p>
          <a:p>
            <a:r>
              <a:rPr lang="en-US"/>
              <a:t># Compliant have increased by 2 systems.</a:t>
            </a:r>
          </a:p>
          <a:p>
            <a:r>
              <a:rPr lang="en-US"/>
              <a:t># Exempt have increased by 1.</a:t>
            </a:r>
          </a:p>
          <a:p>
            <a:r>
              <a:rPr lang="en-US"/>
              <a:t># Not Tested have decreased by 3.</a:t>
            </a:r>
          </a:p>
          <a:p>
            <a:endParaRPr lang="en-US"/>
          </a:p>
          <a:p>
            <a:r>
              <a:rPr lang="en-US"/>
              <a:t>Uploading the data is a manual process, but it has been very effective in increasing compliance throughout EPA.</a:t>
            </a:r>
          </a:p>
          <a:p>
            <a:endParaRPr lang="en-US"/>
          </a:p>
          <a:p>
            <a:r>
              <a:rPr lang="en-US"/>
              <a:t>Next slide.</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B6D209AD-FC32-4315-BB67-A7A89605570D}" type="slidenum">
              <a:rPr lang="en-US" smtClean="0"/>
              <a:t>9</a:t>
            </a:fld>
            <a:endParaRPr lang="en-US"/>
          </a:p>
        </p:txBody>
      </p:sp>
    </p:spTree>
    <p:extLst>
      <p:ext uri="{BB962C8B-B14F-4D97-AF65-F5344CB8AC3E}">
        <p14:creationId xmlns:p14="http://schemas.microsoft.com/office/powerpoint/2010/main" val="426605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8E2D-1CE1-A000-99D1-CBCC8DE27B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E52AAD-BE06-DE62-FA1F-CD113FD1585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F5AC0CFC-9AF6-8301-F41E-8710F64D99F5}"/>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F482D68-5107-1E8B-5FDC-917B6551C4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B648A-2054-AB45-AAEE-DE9DEDFC9D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52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059A-FDF8-A864-5011-6B88E8363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B779A9-F9C1-08FF-BA9A-1A86B838E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46AE0-B05F-D67C-28FA-8896FDC98FB1}"/>
              </a:ext>
            </a:extLst>
          </p:cNvPr>
          <p:cNvSpPr>
            <a:spLocks noGrp="1"/>
          </p:cNvSpPr>
          <p:nvPr>
            <p:ph type="dt" sz="half" idx="10"/>
          </p:nvPr>
        </p:nvSpPr>
        <p:spPr/>
        <p:txBody>
          <a:bodyPr/>
          <a:lstStyle>
            <a:lvl1pPr>
              <a:defRPr>
                <a:solidFill>
                  <a:schemeClr val="tx1"/>
                </a:solidFill>
              </a:defRPr>
            </a:lvl1pPr>
          </a:lstStyle>
          <a:p>
            <a:endParaRPr lang="en-US"/>
          </a:p>
        </p:txBody>
      </p:sp>
      <p:sp>
        <p:nvSpPr>
          <p:cNvPr id="5" name="Footer Placeholder 4">
            <a:extLst>
              <a:ext uri="{FF2B5EF4-FFF2-40B4-BE49-F238E27FC236}">
                <a16:creationId xmlns:a16="http://schemas.microsoft.com/office/drawing/2014/main" id="{5FEA9372-64C9-1E5B-B2C5-F85456289B76}"/>
              </a:ext>
            </a:extLst>
          </p:cNvPr>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76A8E9A-A810-C566-F2FB-6AD48222CC0A}"/>
              </a:ext>
            </a:extLst>
          </p:cNvPr>
          <p:cNvSpPr>
            <a:spLocks noGrp="1"/>
          </p:cNvSpPr>
          <p:nvPr>
            <p:ph type="sldNum" sz="quarter" idx="12"/>
          </p:nvPr>
        </p:nvSpPr>
        <p:spPr/>
        <p:txBody>
          <a:bodyPr/>
          <a:lstStyle>
            <a:lvl1pPr>
              <a:defRPr>
                <a:solidFill>
                  <a:schemeClr val="tx1"/>
                </a:solidFill>
              </a:defRPr>
            </a:lvl1pPr>
          </a:lstStyle>
          <a:p>
            <a:fld id="{76FB648A-2054-AB45-AAEE-DE9DEDFC9D3B}" type="slidenum">
              <a:rPr lang="en-US" smtClean="0"/>
              <a:pPr/>
              <a:t>‹#›</a:t>
            </a:fld>
            <a:endParaRPr lang="en-US"/>
          </a:p>
        </p:txBody>
      </p:sp>
    </p:spTree>
    <p:extLst>
      <p:ext uri="{BB962C8B-B14F-4D97-AF65-F5344CB8AC3E}">
        <p14:creationId xmlns:p14="http://schemas.microsoft.com/office/powerpoint/2010/main" val="242693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9D019E-126F-77FF-A39A-0D21B419E197}"/>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B074D-6D28-1C38-3A69-F7D322A58FF4}"/>
              </a:ext>
            </a:extLst>
          </p:cNvPr>
          <p:cNvSpPr>
            <a:spLocks noGrp="1"/>
          </p:cNvSpPr>
          <p:nvPr>
            <p:ph type="dt" sz="half" idx="10"/>
          </p:nvPr>
        </p:nvSpPr>
        <p:spPr/>
        <p:txBody>
          <a:bodyPr/>
          <a:lstStyle>
            <a:lvl1pPr>
              <a:defRPr>
                <a:solidFill>
                  <a:schemeClr val="bg1"/>
                </a:solidFill>
              </a:defRPr>
            </a:lvl1pPr>
          </a:lstStyle>
          <a:p>
            <a:endParaRPr lang="en-US"/>
          </a:p>
        </p:txBody>
      </p:sp>
      <p:sp>
        <p:nvSpPr>
          <p:cNvPr id="5" name="Footer Placeholder 4">
            <a:extLst>
              <a:ext uri="{FF2B5EF4-FFF2-40B4-BE49-F238E27FC236}">
                <a16:creationId xmlns:a16="http://schemas.microsoft.com/office/drawing/2014/main" id="{AD357400-FD26-D0F3-D00A-62777C84B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C2263-4B46-C59B-0641-86BC56CACA33}"/>
              </a:ext>
            </a:extLst>
          </p:cNvPr>
          <p:cNvSpPr>
            <a:spLocks noGrp="1"/>
          </p:cNvSpPr>
          <p:nvPr>
            <p:ph type="sldNum" sz="quarter" idx="12"/>
          </p:nvPr>
        </p:nvSpPr>
        <p:spPr/>
        <p:txBody>
          <a:bodyPr/>
          <a:lstStyle/>
          <a:p>
            <a:fld id="{76FB648A-2054-AB45-AAEE-DE9DEDFC9D3B}" type="slidenum">
              <a:rPr lang="en-US" smtClean="0"/>
              <a:t>‹#›</a:t>
            </a:fld>
            <a:endParaRPr lang="en-US"/>
          </a:p>
        </p:txBody>
      </p:sp>
      <p:sp>
        <p:nvSpPr>
          <p:cNvPr id="7" name="Title 1">
            <a:extLst>
              <a:ext uri="{FF2B5EF4-FFF2-40B4-BE49-F238E27FC236}">
                <a16:creationId xmlns:a16="http://schemas.microsoft.com/office/drawing/2014/main" id="{25F6414C-F779-9DC5-AFD8-0507E674B869}"/>
              </a:ext>
            </a:extLst>
          </p:cNvPr>
          <p:cNvSpPr>
            <a:spLocks noGrp="1"/>
          </p:cNvSpPr>
          <p:nvPr>
            <p:ph type="ctrTitle"/>
          </p:nvPr>
        </p:nvSpPr>
        <p:spPr>
          <a:xfrm>
            <a:off x="1524000" y="1122363"/>
            <a:ext cx="9144000" cy="2387600"/>
          </a:xfrm>
        </p:spPr>
        <p:txBody>
          <a:bodyPr anchor="ctr"/>
          <a:lstStyle>
            <a:lvl1pPr algn="ctr">
              <a:defRPr sz="5000"/>
            </a:lvl1pPr>
          </a:lstStyle>
          <a:p>
            <a:r>
              <a:rPr lang="en-US"/>
              <a:t>Click to edit Master title style</a:t>
            </a:r>
          </a:p>
        </p:txBody>
      </p:sp>
    </p:spTree>
    <p:extLst>
      <p:ext uri="{BB962C8B-B14F-4D97-AF65-F5344CB8AC3E}">
        <p14:creationId xmlns:p14="http://schemas.microsoft.com/office/powerpoint/2010/main" val="10861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961E-9125-6400-17B6-E5EAEE80B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D2087-15E3-89D9-7AB1-F395BFDFD19F}"/>
              </a:ext>
            </a:extLst>
          </p:cNvPr>
          <p:cNvSpPr>
            <a:spLocks noGrp="1"/>
          </p:cNvSpPr>
          <p:nvPr>
            <p:ph sz="half" idx="1"/>
          </p:nvPr>
        </p:nvSpPr>
        <p:spPr>
          <a:xfrm>
            <a:off x="838200" y="2035629"/>
            <a:ext cx="5181600" cy="4141334"/>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FB4B95-1423-AA82-9B36-0BA842E8B2C5}"/>
              </a:ext>
            </a:extLst>
          </p:cNvPr>
          <p:cNvSpPr>
            <a:spLocks noGrp="1"/>
          </p:cNvSpPr>
          <p:nvPr>
            <p:ph sz="half" idx="2"/>
          </p:nvPr>
        </p:nvSpPr>
        <p:spPr>
          <a:xfrm>
            <a:off x="6172200" y="2035629"/>
            <a:ext cx="5181600" cy="4141334"/>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46AAB8-9571-AB7C-EC6A-7F56E72133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273C8A0-1B13-0E3C-78FB-3EF4C08C9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414E7-2FA1-9332-DD55-BFF32F20733A}"/>
              </a:ext>
            </a:extLst>
          </p:cNvPr>
          <p:cNvSpPr>
            <a:spLocks noGrp="1"/>
          </p:cNvSpPr>
          <p:nvPr>
            <p:ph type="sldNum" sz="quarter" idx="12"/>
          </p:nvPr>
        </p:nvSpPr>
        <p:spPr/>
        <p:txBody>
          <a:bodyPr/>
          <a:lstStyle/>
          <a:p>
            <a:fld id="{F22A63E0-D4B2-4E9F-8E55-F67641D63DEA}" type="slidenum">
              <a:rPr lang="en-US" smtClean="0"/>
              <a:pPr/>
              <a:t>‹#›</a:t>
            </a:fld>
            <a:endParaRPr lang="en-US"/>
          </a:p>
        </p:txBody>
      </p:sp>
    </p:spTree>
    <p:extLst>
      <p:ext uri="{BB962C8B-B14F-4D97-AF65-F5344CB8AC3E}">
        <p14:creationId xmlns:p14="http://schemas.microsoft.com/office/powerpoint/2010/main" val="61969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8AD2-7212-5986-08D1-E397215B9213}"/>
              </a:ext>
            </a:extLst>
          </p:cNvPr>
          <p:cNvSpPr>
            <a:spLocks noGrp="1"/>
          </p:cNvSpPr>
          <p:nvPr>
            <p:ph type="title"/>
          </p:nvPr>
        </p:nvSpPr>
        <p:spPr>
          <a:xfrm>
            <a:off x="5867400" y="889454"/>
            <a:ext cx="5949950" cy="2852737"/>
          </a:xfrm>
        </p:spPr>
        <p:txBody>
          <a:bodyPr anchor="ctr"/>
          <a:lstStyle>
            <a:lvl1pPr>
              <a:defRPr sz="5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8F62268-9FDB-D5C4-4E9A-AF98CEBFD4A2}"/>
              </a:ext>
            </a:extLst>
          </p:cNvPr>
          <p:cNvSpPr>
            <a:spLocks noGrp="1"/>
          </p:cNvSpPr>
          <p:nvPr>
            <p:ph type="body" idx="1"/>
          </p:nvPr>
        </p:nvSpPr>
        <p:spPr>
          <a:xfrm>
            <a:off x="5867400" y="3742191"/>
            <a:ext cx="59499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Picture Placeholder 2">
            <a:extLst>
              <a:ext uri="{FF2B5EF4-FFF2-40B4-BE49-F238E27FC236}">
                <a16:creationId xmlns:a16="http://schemas.microsoft.com/office/drawing/2014/main" id="{B40155C8-16EA-8C3F-DA61-FC8F2DE2B07C}"/>
              </a:ext>
            </a:extLst>
          </p:cNvPr>
          <p:cNvSpPr>
            <a:spLocks noGrp="1"/>
          </p:cNvSpPr>
          <p:nvPr>
            <p:ph type="pic" idx="10"/>
          </p:nvPr>
        </p:nvSpPr>
        <p:spPr>
          <a:xfrm>
            <a:off x="632960" y="889455"/>
            <a:ext cx="4788126" cy="43529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339691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79FA-2BF0-1D56-5447-7239171AB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D6076D-BA44-A2AC-C1B1-EC4B4304D41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68960FA-94AD-2792-3B33-8F41A6D7FE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B5F070-5CAD-1AA8-5D2E-782D5B05A637}"/>
              </a:ext>
            </a:extLst>
          </p:cNvPr>
          <p:cNvSpPr>
            <a:spLocks noGrp="1"/>
          </p:cNvSpPr>
          <p:nvPr>
            <p:ph type="sldNum" sz="quarter" idx="12"/>
          </p:nvPr>
        </p:nvSpPr>
        <p:spPr/>
        <p:txBody>
          <a:bodyPr/>
          <a:lstStyle/>
          <a:p>
            <a:fld id="{4C3370EB-9802-4B43-A8B0-4719080B0F84}" type="slidenum">
              <a:rPr lang="en-US" smtClean="0"/>
              <a:t>‹#›</a:t>
            </a:fld>
            <a:endParaRPr lang="en-US"/>
          </a:p>
        </p:txBody>
      </p:sp>
    </p:spTree>
    <p:extLst>
      <p:ext uri="{BB962C8B-B14F-4D97-AF65-F5344CB8AC3E}">
        <p14:creationId xmlns:p14="http://schemas.microsoft.com/office/powerpoint/2010/main" val="304628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2164-8AFD-02BE-76BC-12F76067F1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E3A7D1-424D-FFF4-C2EE-1F64E38BDEC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1B84770-27C8-9461-E211-E547432F2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F13C85-B20A-0588-8FB1-C5B8A43E8424}"/>
              </a:ext>
            </a:extLst>
          </p:cNvPr>
          <p:cNvSpPr>
            <a:spLocks noGrp="1"/>
          </p:cNvSpPr>
          <p:nvPr>
            <p:ph type="sldNum" sz="quarter" idx="12"/>
          </p:nvPr>
        </p:nvSpPr>
        <p:spPr/>
        <p:txBody>
          <a:bodyPr/>
          <a:lstStyle/>
          <a:p>
            <a:fld id="{4C3370EB-9802-4B43-A8B0-4719080B0F84}" type="slidenum">
              <a:rPr lang="en-US" smtClean="0"/>
              <a:t>‹#›</a:t>
            </a:fld>
            <a:endParaRPr lang="en-US"/>
          </a:p>
        </p:txBody>
      </p:sp>
    </p:spTree>
    <p:extLst>
      <p:ext uri="{BB962C8B-B14F-4D97-AF65-F5344CB8AC3E}">
        <p14:creationId xmlns:p14="http://schemas.microsoft.com/office/powerpoint/2010/main" val="122866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961E-9125-6400-17B6-E5EAEE80B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D2087-15E3-89D9-7AB1-F395BFDFD19F}"/>
              </a:ext>
            </a:extLst>
          </p:cNvPr>
          <p:cNvSpPr>
            <a:spLocks noGrp="1"/>
          </p:cNvSpPr>
          <p:nvPr>
            <p:ph sz="half" idx="1"/>
          </p:nvPr>
        </p:nvSpPr>
        <p:spPr>
          <a:xfrm>
            <a:off x="326571" y="2090057"/>
            <a:ext cx="5181600" cy="4141334"/>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FB4B95-1423-AA82-9B36-0BA842E8B2C5}"/>
              </a:ext>
            </a:extLst>
          </p:cNvPr>
          <p:cNvSpPr>
            <a:spLocks noGrp="1"/>
          </p:cNvSpPr>
          <p:nvPr>
            <p:ph sz="half" idx="2"/>
          </p:nvPr>
        </p:nvSpPr>
        <p:spPr>
          <a:xfrm>
            <a:off x="5660571" y="2090057"/>
            <a:ext cx="5181600" cy="4141334"/>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46AAB8-9571-AB7C-EC6A-7F56E72133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273C8A0-1B13-0E3C-78FB-3EF4C08C9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414E7-2FA1-9332-DD55-BFF32F20733A}"/>
              </a:ext>
            </a:extLst>
          </p:cNvPr>
          <p:cNvSpPr>
            <a:spLocks noGrp="1"/>
          </p:cNvSpPr>
          <p:nvPr>
            <p:ph type="sldNum" sz="quarter" idx="12"/>
          </p:nvPr>
        </p:nvSpPr>
        <p:spPr/>
        <p:txBody>
          <a:bodyPr/>
          <a:lstStyle/>
          <a:p>
            <a:fld id="{76FB648A-2054-AB45-AAEE-DE9DEDFC9D3B}" type="slidenum">
              <a:rPr lang="en-US" smtClean="0"/>
              <a:t>‹#›</a:t>
            </a:fld>
            <a:endParaRPr lang="en-US"/>
          </a:p>
        </p:txBody>
      </p:sp>
    </p:spTree>
    <p:extLst>
      <p:ext uri="{BB962C8B-B14F-4D97-AF65-F5344CB8AC3E}">
        <p14:creationId xmlns:p14="http://schemas.microsoft.com/office/powerpoint/2010/main" val="369704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961E-9125-6400-17B6-E5EAEE80B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D2087-15E3-89D9-7AB1-F395BFDFD19F}"/>
              </a:ext>
            </a:extLst>
          </p:cNvPr>
          <p:cNvSpPr>
            <a:spLocks noGrp="1"/>
          </p:cNvSpPr>
          <p:nvPr>
            <p:ph sz="half" idx="1"/>
          </p:nvPr>
        </p:nvSpPr>
        <p:spPr>
          <a:xfrm>
            <a:off x="326571" y="2580141"/>
            <a:ext cx="5181600" cy="3178402"/>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FB4B95-1423-AA82-9B36-0BA842E8B2C5}"/>
              </a:ext>
            </a:extLst>
          </p:cNvPr>
          <p:cNvSpPr>
            <a:spLocks noGrp="1"/>
          </p:cNvSpPr>
          <p:nvPr>
            <p:ph sz="half" idx="2"/>
          </p:nvPr>
        </p:nvSpPr>
        <p:spPr>
          <a:xfrm>
            <a:off x="5660571" y="2580141"/>
            <a:ext cx="5181600" cy="3178402"/>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46AAB8-9571-AB7C-EC6A-7F56E72133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273C8A0-1B13-0E3C-78FB-3EF4C08C9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414E7-2FA1-9332-DD55-BFF32F20733A}"/>
              </a:ext>
            </a:extLst>
          </p:cNvPr>
          <p:cNvSpPr>
            <a:spLocks noGrp="1"/>
          </p:cNvSpPr>
          <p:nvPr>
            <p:ph type="sldNum" sz="quarter" idx="12"/>
          </p:nvPr>
        </p:nvSpPr>
        <p:spPr/>
        <p:txBody>
          <a:bodyPr/>
          <a:lstStyle/>
          <a:p>
            <a:fld id="{76FB648A-2054-AB45-AAEE-DE9DEDFC9D3B}" type="slidenum">
              <a:rPr lang="en-US" smtClean="0"/>
              <a:t>‹#›</a:t>
            </a:fld>
            <a:endParaRPr lang="en-US"/>
          </a:p>
        </p:txBody>
      </p:sp>
      <p:sp>
        <p:nvSpPr>
          <p:cNvPr id="8" name="Text Placeholder 2">
            <a:extLst>
              <a:ext uri="{FF2B5EF4-FFF2-40B4-BE49-F238E27FC236}">
                <a16:creationId xmlns:a16="http://schemas.microsoft.com/office/drawing/2014/main" id="{E31374D9-AB2B-A957-3F0A-A5E86AC93600}"/>
              </a:ext>
            </a:extLst>
          </p:cNvPr>
          <p:cNvSpPr>
            <a:spLocks noGrp="1"/>
          </p:cNvSpPr>
          <p:nvPr>
            <p:ph type="body" idx="13"/>
          </p:nvPr>
        </p:nvSpPr>
        <p:spPr>
          <a:xfrm>
            <a:off x="326571" y="1831130"/>
            <a:ext cx="5157787" cy="749011"/>
          </a:xfrm>
        </p:spPr>
        <p:txBody>
          <a:bodyPr anchor="b"/>
          <a:lstStyle>
            <a:lvl1pPr marL="0" indent="0">
              <a:buNone/>
              <a:defRPr sz="24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4">
            <a:extLst>
              <a:ext uri="{FF2B5EF4-FFF2-40B4-BE49-F238E27FC236}">
                <a16:creationId xmlns:a16="http://schemas.microsoft.com/office/drawing/2014/main" id="{1058404F-962C-E2DE-83D9-E231015C08D0}"/>
              </a:ext>
            </a:extLst>
          </p:cNvPr>
          <p:cNvSpPr>
            <a:spLocks noGrp="1"/>
          </p:cNvSpPr>
          <p:nvPr>
            <p:ph type="body" sz="quarter" idx="3"/>
          </p:nvPr>
        </p:nvSpPr>
        <p:spPr>
          <a:xfrm>
            <a:off x="5658983" y="1831130"/>
            <a:ext cx="5183188" cy="749011"/>
          </a:xfrm>
        </p:spPr>
        <p:txBody>
          <a:bodyPr anchor="b"/>
          <a:lstStyle>
            <a:lvl1pPr marL="0" indent="0">
              <a:buNone/>
              <a:defRPr sz="24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0735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B2FD3-F7E7-2A50-ED03-64C5DB72182E}"/>
              </a:ext>
            </a:extLst>
          </p:cNvPr>
          <p:cNvSpPr>
            <a:spLocks noGrp="1"/>
          </p:cNvSpPr>
          <p:nvPr>
            <p:ph type="title"/>
          </p:nvPr>
        </p:nvSpPr>
        <p:spPr>
          <a:xfrm>
            <a:off x="326571" y="365125"/>
            <a:ext cx="11527972" cy="636361"/>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BCA28B7-8224-44C0-B017-FD93D7C2C55F}"/>
              </a:ext>
            </a:extLst>
          </p:cNvPr>
          <p:cNvSpPr>
            <a:spLocks noGrp="1"/>
          </p:cNvSpPr>
          <p:nvPr>
            <p:ph type="body" idx="1"/>
          </p:nvPr>
        </p:nvSpPr>
        <p:spPr>
          <a:xfrm>
            <a:off x="326571" y="1687287"/>
            <a:ext cx="11527972" cy="4489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6028C-E97F-3335-983B-3B5AB6469EEA}"/>
              </a:ext>
            </a:extLst>
          </p:cNvPr>
          <p:cNvSpPr>
            <a:spLocks noGrp="1"/>
          </p:cNvSpPr>
          <p:nvPr>
            <p:ph type="dt" sz="half" idx="2"/>
          </p:nvPr>
        </p:nvSpPr>
        <p:spPr>
          <a:xfrm>
            <a:off x="326571" y="6356350"/>
            <a:ext cx="3385457" cy="365125"/>
          </a:xfrm>
          <a:prstGeom prst="rect">
            <a:avLst/>
          </a:prstGeom>
        </p:spPr>
        <p:txBody>
          <a:bodyPr vert="horz" lIns="91440" tIns="45720" rIns="91440" bIns="45720" rtlCol="0" anchor="ctr"/>
          <a:lstStyle>
            <a:lvl1pPr algn="l">
              <a:defRPr sz="1200" b="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6D601A0-9497-0B73-6813-E5CFC2E4D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53FF9F0-CDB9-BA56-1171-701BD921BCC6}"/>
              </a:ext>
            </a:extLst>
          </p:cNvPr>
          <p:cNvSpPr>
            <a:spLocks noGrp="1"/>
          </p:cNvSpPr>
          <p:nvPr>
            <p:ph type="sldNum" sz="quarter" idx="4"/>
          </p:nvPr>
        </p:nvSpPr>
        <p:spPr>
          <a:xfrm>
            <a:off x="8610599" y="6356350"/>
            <a:ext cx="3243943"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6FB648A-2054-AB45-AAEE-DE9DEDFC9D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077507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61" r:id="rId6"/>
    <p:sldLayoutId id="2147483763" r:id="rId7"/>
    <p:sldLayoutId id="2147483757" r:id="rId8"/>
    <p:sldLayoutId id="2147483758" r:id="rId9"/>
  </p:sldLayoutIdLst>
  <p:hf hdr="0" ftr="0" dt="0"/>
  <p:txStyles>
    <p:title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ork.epa.gov/sites/default/files/2024-02/Trusted%20Tester%20Report%20Template%20FINAL.docx"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pa.gov/system/files/documents/2025-02/section_508_exceptions_procedure.pdf" TargetMode="External"/><Relationship Id="rId2" Type="http://schemas.openxmlformats.org/officeDocument/2006/relationships/hyperlink" Target="https://usepa.sharepoint.com/sites/ITSSS/SitePages/SECTION-508-(ACCESSIBILITY).asp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1.xml.rels><?xml version="1.0" encoding="UTF-8" standalone="yes"?>
<Relationships xmlns="http://schemas.openxmlformats.org/package/2006/relationships"><Relationship Id="rId3" Type="http://schemas.openxmlformats.org/officeDocument/2006/relationships/hyperlink" Target="mailto:Section508@epa.gov"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mailto:OMS-CTT@epa.gov"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com/clip/Ugkx9shG2nV6_85Iug0OzD2YucVvijqZUecE?si=cgjEmo0tq83BCDgz"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972729-877B-15A2-218A-890D71A974F7}"/>
              </a:ext>
            </a:extLst>
          </p:cNvPr>
          <p:cNvSpPr>
            <a:spLocks noGrp="1"/>
          </p:cNvSpPr>
          <p:nvPr>
            <p:ph type="ctrTitle"/>
          </p:nvPr>
        </p:nvSpPr>
        <p:spPr/>
        <p:txBody>
          <a:bodyPr/>
          <a:lstStyle/>
          <a:p>
            <a:pPr algn="ctr"/>
            <a:r>
              <a:rPr lang="en-US" sz="5400"/>
              <a:t>EPA’s Section 508 &amp; Authority to Operate (ATO) Integration Process</a:t>
            </a:r>
          </a:p>
        </p:txBody>
      </p:sp>
      <p:sp>
        <p:nvSpPr>
          <p:cNvPr id="6" name="Subtitle 5">
            <a:extLst>
              <a:ext uri="{FF2B5EF4-FFF2-40B4-BE49-F238E27FC236}">
                <a16:creationId xmlns:a16="http://schemas.microsoft.com/office/drawing/2014/main" id="{AB330250-1101-70B5-DAF7-59215C7BB6E4}"/>
              </a:ext>
            </a:extLst>
          </p:cNvPr>
          <p:cNvSpPr>
            <a:spLocks noGrp="1"/>
          </p:cNvSpPr>
          <p:nvPr>
            <p:ph type="subTitle" idx="1"/>
          </p:nvPr>
        </p:nvSpPr>
        <p:spPr/>
        <p:txBody>
          <a:bodyPr>
            <a:normAutofit fontScale="92500" lnSpcReduction="10000"/>
          </a:bodyPr>
          <a:lstStyle/>
          <a:p>
            <a:pPr algn="ctr">
              <a:lnSpc>
                <a:spcPct val="90000"/>
              </a:lnSpc>
            </a:pPr>
            <a:endParaRPr lang="en-US" sz="2400" b="1"/>
          </a:p>
          <a:p>
            <a:endParaRPr lang="en-US" sz="2800" b="1">
              <a:cs typeface="Arial"/>
            </a:endParaRPr>
          </a:p>
          <a:p>
            <a:r>
              <a:rPr lang="en-US" sz="2800" b="1">
                <a:cs typeface="Arial"/>
              </a:rPr>
              <a:t>August 5, 2025</a:t>
            </a:r>
          </a:p>
          <a:p>
            <a:pPr algn="ctr">
              <a:lnSpc>
                <a:spcPct val="90000"/>
              </a:lnSpc>
            </a:pPr>
            <a:r>
              <a:rPr lang="en-US" sz="2400"/>
              <a:t> </a:t>
            </a:r>
          </a:p>
          <a:p>
            <a:endParaRPr lang="en-US"/>
          </a:p>
        </p:txBody>
      </p:sp>
    </p:spTree>
    <p:extLst>
      <p:ext uri="{BB962C8B-B14F-4D97-AF65-F5344CB8AC3E}">
        <p14:creationId xmlns:p14="http://schemas.microsoft.com/office/powerpoint/2010/main" val="2076598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93C-42FF-D95A-583C-3BF6D1FBB229}"/>
              </a:ext>
            </a:extLst>
          </p:cNvPr>
          <p:cNvSpPr>
            <a:spLocks noGrp="1"/>
          </p:cNvSpPr>
          <p:nvPr>
            <p:ph type="title"/>
          </p:nvPr>
        </p:nvSpPr>
        <p:spPr/>
        <p:txBody>
          <a:bodyPr/>
          <a:lstStyle/>
          <a:p>
            <a:r>
              <a:rPr lang="en-US"/>
              <a:t>Office of Mission Support 508 &amp; ATO Process</a:t>
            </a:r>
          </a:p>
        </p:txBody>
      </p:sp>
      <p:sp>
        <p:nvSpPr>
          <p:cNvPr id="4" name="Slide Number Placeholder 3">
            <a:extLst>
              <a:ext uri="{FF2B5EF4-FFF2-40B4-BE49-F238E27FC236}">
                <a16:creationId xmlns:a16="http://schemas.microsoft.com/office/drawing/2014/main" id="{FDD8BC95-32EF-925A-FEFC-A4B6A3CB9D51}"/>
              </a:ext>
            </a:extLst>
          </p:cNvPr>
          <p:cNvSpPr>
            <a:spLocks noGrp="1"/>
          </p:cNvSpPr>
          <p:nvPr>
            <p:ph type="sldNum" sz="quarter" idx="12"/>
          </p:nvPr>
        </p:nvSpPr>
        <p:spPr/>
        <p:txBody>
          <a:bodyPr/>
          <a:lstStyle/>
          <a:p>
            <a:fld id="{76FB648A-2054-AB45-AAEE-DE9DEDFC9D3B}" type="slidenum">
              <a:rPr lang="en-US" smtClean="0"/>
              <a:pPr/>
              <a:t>10</a:t>
            </a:fld>
            <a:endParaRPr lang="en-US"/>
          </a:p>
        </p:txBody>
      </p:sp>
      <p:sp>
        <p:nvSpPr>
          <p:cNvPr id="7" name="Content Placeholder 6">
            <a:extLst>
              <a:ext uri="{FF2B5EF4-FFF2-40B4-BE49-F238E27FC236}">
                <a16:creationId xmlns:a16="http://schemas.microsoft.com/office/drawing/2014/main" id="{A4505B6A-2031-A224-3ABE-51F8B035E834}"/>
              </a:ext>
            </a:extLst>
          </p:cNvPr>
          <p:cNvSpPr>
            <a:spLocks noGrp="1"/>
          </p:cNvSpPr>
          <p:nvPr>
            <p:ph idx="1"/>
          </p:nvPr>
        </p:nvSpPr>
        <p:spPr>
          <a:xfrm>
            <a:off x="214028" y="1853217"/>
            <a:ext cx="11527971" cy="4868258"/>
          </a:xfrm>
          <a:solidFill>
            <a:schemeClr val="bg1"/>
          </a:solidFill>
        </p:spPr>
        <p:txBody>
          <a:bodyPr>
            <a:normAutofit lnSpcReduction="10000"/>
          </a:bodyPr>
          <a:lstStyle/>
          <a:p>
            <a:pPr>
              <a:lnSpc>
                <a:spcPct val="112000"/>
              </a:lnSpc>
            </a:pPr>
            <a:r>
              <a:rPr lang="en-US"/>
              <a:t>EPA has 13 HQ offices and 10 Regions that manage systems and their associated ATOs and 508 compliance</a:t>
            </a:r>
          </a:p>
          <a:p>
            <a:pPr>
              <a:lnSpc>
                <a:spcPct val="112000"/>
              </a:lnSpc>
            </a:pPr>
            <a:r>
              <a:rPr lang="en-US"/>
              <a:t>In 2023, the CIO initiated a pilot with the Office of Mission Support (OMS) to align Section 508 compliance requirements with the ATO</a:t>
            </a:r>
          </a:p>
          <a:p>
            <a:pPr lvl="1">
              <a:lnSpc>
                <a:spcPct val="112000"/>
              </a:lnSpc>
            </a:pPr>
            <a:r>
              <a:rPr lang="en-US"/>
              <a:t>OMS leads the agency’s core mission support functions, including information technology, human capital, contracts, grants and facilities</a:t>
            </a:r>
          </a:p>
          <a:p>
            <a:pPr lvl="1">
              <a:lnSpc>
                <a:spcPct val="112000"/>
              </a:lnSpc>
            </a:pPr>
            <a:r>
              <a:rPr lang="en-US"/>
              <a:t>OMS manages the majority of the agency’s systems, including enterprise systems that support the agency’s operations</a:t>
            </a:r>
          </a:p>
          <a:p>
            <a:pPr>
              <a:lnSpc>
                <a:spcPct val="112000"/>
              </a:lnSpc>
            </a:pPr>
            <a:r>
              <a:rPr lang="en-US"/>
              <a:t>The process is currently being rolled out to EPA’s other HQ offices and regions</a:t>
            </a:r>
          </a:p>
        </p:txBody>
      </p:sp>
    </p:spTree>
    <p:extLst>
      <p:ext uri="{BB962C8B-B14F-4D97-AF65-F5344CB8AC3E}">
        <p14:creationId xmlns:p14="http://schemas.microsoft.com/office/powerpoint/2010/main" val="71688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445741" y="305934"/>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Process Explained: Roles and Responsibilities</a:t>
            </a:r>
          </a:p>
        </p:txBody>
      </p:sp>
      <p:graphicFrame>
        <p:nvGraphicFramePr>
          <p:cNvPr id="2" name="Content Placeholder 1">
            <a:extLst>
              <a:ext uri="{FF2B5EF4-FFF2-40B4-BE49-F238E27FC236}">
                <a16:creationId xmlns:a16="http://schemas.microsoft.com/office/drawing/2014/main" id="{765AE176-D4F3-620C-B750-36D2D9697571}"/>
              </a:ext>
            </a:extLst>
          </p:cNvPr>
          <p:cNvGraphicFramePr>
            <a:graphicFrameLocks noGrp="1"/>
          </p:cNvGraphicFramePr>
          <p:nvPr>
            <p:ph idx="1"/>
            <p:extLst>
              <p:ext uri="{D42A27DB-BD31-4B8C-83A1-F6EECF244321}">
                <p14:modId xmlns:p14="http://schemas.microsoft.com/office/powerpoint/2010/main" val="2400174776"/>
              </p:ext>
            </p:extLst>
          </p:nvPr>
        </p:nvGraphicFramePr>
        <p:xfrm>
          <a:off x="445741" y="1264882"/>
          <a:ext cx="11309112" cy="5134006"/>
        </p:xfrm>
        <a:graphic>
          <a:graphicData uri="http://schemas.openxmlformats.org/drawingml/2006/table">
            <a:tbl>
              <a:tblPr firstRow="1" firstCol="1" bandRow="1"/>
              <a:tblGrid>
                <a:gridCol w="2551617">
                  <a:extLst>
                    <a:ext uri="{9D8B030D-6E8A-4147-A177-3AD203B41FA5}">
                      <a16:colId xmlns:a16="http://schemas.microsoft.com/office/drawing/2014/main" val="252814406"/>
                    </a:ext>
                  </a:extLst>
                </a:gridCol>
                <a:gridCol w="4881409">
                  <a:extLst>
                    <a:ext uri="{9D8B030D-6E8A-4147-A177-3AD203B41FA5}">
                      <a16:colId xmlns:a16="http://schemas.microsoft.com/office/drawing/2014/main" val="352610543"/>
                    </a:ext>
                  </a:extLst>
                </a:gridCol>
                <a:gridCol w="3876086">
                  <a:extLst>
                    <a:ext uri="{9D8B030D-6E8A-4147-A177-3AD203B41FA5}">
                      <a16:colId xmlns:a16="http://schemas.microsoft.com/office/drawing/2014/main" val="1033707249"/>
                    </a:ext>
                  </a:extLst>
                </a:gridCol>
              </a:tblGrid>
              <a:tr h="267072">
                <a:tc>
                  <a:txBody>
                    <a:bodyPr/>
                    <a:lstStyle/>
                    <a:p>
                      <a:pPr marL="0" marR="0">
                        <a:lnSpc>
                          <a:spcPct val="107000"/>
                        </a:lnSpc>
                        <a:spcBef>
                          <a:spcPts val="0"/>
                        </a:spcBef>
                        <a:spcAft>
                          <a:spcPts val="0"/>
                        </a:spcAft>
                      </a:pPr>
                      <a:r>
                        <a:rPr lang="en-US"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Role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Function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nSpc>
                          <a:spcPct val="107000"/>
                        </a:lnSpc>
                        <a:spcBef>
                          <a:spcPts val="0"/>
                        </a:spcBef>
                        <a:spcAft>
                          <a:spcPts val="0"/>
                        </a:spcAft>
                      </a:pPr>
                      <a:r>
                        <a:rPr lang="en-US" sz="1600" b="1">
                          <a:solidFill>
                            <a:srgbClr val="000000"/>
                          </a:solidFill>
                          <a:effectLst/>
                          <a:latin typeface="Calibri" panose="020F0502020204030204" pitchFamily="34" charset="0"/>
                          <a:ea typeface="Calibri" panose="020F0502020204030204" pitchFamily="34" charset="0"/>
                          <a:cs typeface="Calibri" panose="020F0502020204030204" pitchFamily="34" charset="0"/>
                        </a:rPr>
                        <a:t>Interaction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8502873"/>
                  </a:ext>
                </a:extLst>
              </a:tr>
              <a:tr h="813027">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Information System Security Officer (ISSO) or Information Security Officer (ISO)</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Validates that the application(s) within the FISMA system are scheduled for Section 508 testing.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The ISSO’s or ISO’s main point of interaction is with the IMO and the FISMA system application owner.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25272053"/>
                  </a:ext>
                </a:extLst>
              </a:tr>
              <a:tr h="1088121">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Information Management Officer (IMO) or designee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Serves as Liaison between ISSO/ISO, system/application owner, and trusted tester.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Notifies system owner and CTT of upcoming ATO activity.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Coordinates information between the trusted tester, system/application owner, ISSO/ISO, and Section 508 Program.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16452356"/>
                  </a:ext>
                </a:extLst>
              </a:tr>
              <a:tr h="926008">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System Owner / Application Owner(s)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Responsible for their application conforming to Section 508 requirements. </a:t>
                      </a:r>
                    </a:p>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Provide any requested documentation.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Coordinate with the ISSO and the trusted tester during the testing process to validate the application(s) being tested.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882036"/>
                  </a:ext>
                </a:extLst>
              </a:tr>
              <a:tr h="1226751">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Certified Trusted Tester (CTT)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Tests websites and applications using the </a:t>
                      </a:r>
                      <a:r>
                        <a:rPr lang="en-US" sz="1600" u="sng">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EPA Trusted Tester Report template</a:t>
                      </a:r>
                      <a:r>
                        <a:rPr lang="en-US" sz="1600">
                          <a:effectLst/>
                          <a:latin typeface="Calibri" panose="020F0502020204030204" pitchFamily="34" charset="0"/>
                          <a:ea typeface="Calibri" panose="020F0502020204030204" pitchFamily="34" charset="0"/>
                          <a:cs typeface="Calibri" panose="020F0502020204030204" pitchFamily="34"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Interacts with IMO and the Section 508 team.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During the testing, interacts with the system/ application/site owner.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7004542"/>
                  </a:ext>
                </a:extLst>
              </a:tr>
              <a:tr h="813027">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Section 508 Program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Calibri" panose="020F0502020204030204" pitchFamily="34" charset="0"/>
                        </a:rPr>
                        <a:t>Responsible for process oversight and metrics reporting.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Conducts document audits.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109538" marR="0" indent="-109538">
                        <a:lnSpc>
                          <a:spcPct val="107000"/>
                        </a:lnSpc>
                        <a:spcBef>
                          <a:spcPts val="0"/>
                        </a:spcBef>
                        <a:spcAft>
                          <a:spcPts val="0"/>
                        </a:spcAft>
                        <a:buFont typeface="Arial" panose="020B0604020202020204" pitchFamily="34" charset="0"/>
                        <a:buChar char="•"/>
                      </a:pPr>
                      <a:r>
                        <a:rPr lang="en-US" sz="1600">
                          <a:effectLst/>
                          <a:latin typeface="Calibri" panose="020F0502020204030204" pitchFamily="34" charset="0"/>
                          <a:ea typeface="Calibri" panose="020F0502020204030204" pitchFamily="34" charset="0"/>
                          <a:cs typeface="Calibri" panose="020F0502020204030204" pitchFamily="34" charset="0"/>
                        </a:rPr>
                        <a:t>Maintains agency repository</a:t>
                      </a:r>
                    </a:p>
                    <a:p>
                      <a:pPr marL="109538" marR="0" indent="-109538">
                        <a:lnSpc>
                          <a:spcPct val="107000"/>
                        </a:lnSpc>
                        <a:spcBef>
                          <a:spcPts val="0"/>
                        </a:spcBef>
                        <a:spcAft>
                          <a:spcPts val="0"/>
                        </a:spcAft>
                        <a:buFont typeface="Arial" panose="020B0604020202020204" pitchFamily="34" charset="0"/>
                        <a:buNone/>
                      </a:pPr>
                      <a:r>
                        <a:rPr lang="en-US" sz="1600">
                          <a:effectLst/>
                          <a:latin typeface="Calibri" panose="020F0502020204030204" pitchFamily="34" charset="0"/>
                          <a:ea typeface="Calibri" panose="020F0502020204030204" pitchFamily="34" charset="0"/>
                          <a:cs typeface="Calibri" panose="020F0502020204030204" pitchFamily="34" charset="0"/>
                        </a:rPr>
                        <a:t>    for trusted tester reports.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50121" marR="50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1194935"/>
                  </a:ext>
                </a:extLst>
              </a:tr>
            </a:tbl>
          </a:graphicData>
        </a:graphic>
      </p:graphicFrame>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11</a:t>
            </a:fld>
            <a:endParaRPr lang="en-US"/>
          </a:p>
        </p:txBody>
      </p:sp>
    </p:spTree>
    <p:extLst>
      <p:ext uri="{BB962C8B-B14F-4D97-AF65-F5344CB8AC3E}">
        <p14:creationId xmlns:p14="http://schemas.microsoft.com/office/powerpoint/2010/main" val="197786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E9240A-7F07-3E12-C084-BBCE65121DA4}"/>
              </a:ext>
            </a:extLst>
          </p:cNvPr>
          <p:cNvSpPr>
            <a:spLocks noGrp="1"/>
          </p:cNvSpPr>
          <p:nvPr>
            <p:ph type="title"/>
          </p:nvPr>
        </p:nvSpPr>
        <p:spPr/>
        <p:txBody>
          <a:bodyPr/>
          <a:lstStyle/>
          <a:p>
            <a:r>
              <a:rPr lang="en-US"/>
              <a:t>ATO/508 Alignment Workflow</a:t>
            </a:r>
          </a:p>
        </p:txBody>
      </p:sp>
      <p:pic>
        <p:nvPicPr>
          <p:cNvPr id="2" name="Picture 2" descr="New process flow diagram showing the Section 508/ ATO Alignment">
            <a:extLst>
              <a:ext uri="{FF2B5EF4-FFF2-40B4-BE49-F238E27FC236}">
                <a16:creationId xmlns:a16="http://schemas.microsoft.com/office/drawing/2014/main" id="{7CB788DD-23A6-26A3-1FB3-EB9ABEA5B7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8133" y="1304731"/>
            <a:ext cx="7746554" cy="539967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B65CB1C7-8C1E-56E6-0882-616FC8F12CA5}"/>
              </a:ext>
            </a:extLst>
          </p:cNvPr>
          <p:cNvSpPr>
            <a:spLocks noGrp="1"/>
          </p:cNvSpPr>
          <p:nvPr>
            <p:ph type="sldNum" sz="quarter" idx="12"/>
          </p:nvPr>
        </p:nvSpPr>
        <p:spPr/>
        <p:txBody>
          <a:bodyPr/>
          <a:lstStyle/>
          <a:p>
            <a:fld id="{76FB648A-2054-AB45-AAEE-DE9DEDFC9D3B}" type="slidenum">
              <a:rPr lang="en-US" smtClean="0"/>
              <a:t>12</a:t>
            </a:fld>
            <a:endParaRPr lang="en-US"/>
          </a:p>
        </p:txBody>
      </p:sp>
    </p:spTree>
    <p:extLst>
      <p:ext uri="{BB962C8B-B14F-4D97-AF65-F5344CB8AC3E}">
        <p14:creationId xmlns:p14="http://schemas.microsoft.com/office/powerpoint/2010/main" val="102309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Process Explained: Step-By-Step @ EPA</a:t>
            </a:r>
          </a:p>
        </p:txBody>
      </p:sp>
      <p:sp>
        <p:nvSpPr>
          <p:cNvPr id="3" name="Content Placeholder 2">
            <a:extLst>
              <a:ext uri="{FF2B5EF4-FFF2-40B4-BE49-F238E27FC236}">
                <a16:creationId xmlns:a16="http://schemas.microsoft.com/office/drawing/2014/main" id="{A65F5DED-59DA-0811-C3FA-86B20262A41B}"/>
              </a:ext>
            </a:extLst>
          </p:cNvPr>
          <p:cNvSpPr>
            <a:spLocks noGrp="1"/>
          </p:cNvSpPr>
          <p:nvPr>
            <p:ph idx="1"/>
          </p:nvPr>
        </p:nvSpPr>
        <p:spPr>
          <a:xfrm>
            <a:off x="326570" y="1512172"/>
            <a:ext cx="10405597" cy="4489676"/>
          </a:xfrm>
        </p:spPr>
        <p:txBody>
          <a:bodyPr/>
          <a:lstStyle/>
          <a:p>
            <a:r>
              <a:rPr lang="en-US"/>
              <a:t>Kickoff Phase</a:t>
            </a:r>
          </a:p>
          <a:p>
            <a:pPr lvl="1"/>
            <a:r>
              <a:rPr lang="en-US"/>
              <a:t>IMO sends kickoff email 4-6 months prior to ATO expiration date</a:t>
            </a:r>
          </a:p>
        </p:txBody>
      </p:sp>
      <p:pic>
        <p:nvPicPr>
          <p:cNvPr id="5" name="Picture 4" descr="Kickoff email Screenshot">
            <a:extLst>
              <a:ext uri="{FF2B5EF4-FFF2-40B4-BE49-F238E27FC236}">
                <a16:creationId xmlns:a16="http://schemas.microsoft.com/office/drawing/2014/main" id="{2C6AE6F5-A50A-00A5-BA0E-7B7C612AEDC7}"/>
              </a:ext>
            </a:extLst>
          </p:cNvPr>
          <p:cNvPicPr>
            <a:picLocks noChangeAspect="1"/>
          </p:cNvPicPr>
          <p:nvPr/>
        </p:nvPicPr>
        <p:blipFill>
          <a:blip r:embed="rId3"/>
          <a:stretch>
            <a:fillRect/>
          </a:stretch>
        </p:blipFill>
        <p:spPr>
          <a:xfrm>
            <a:off x="1071490" y="2496807"/>
            <a:ext cx="8915756" cy="3682292"/>
          </a:xfrm>
          <a:prstGeom prst="rect">
            <a:avLst/>
          </a:prstGeom>
        </p:spPr>
      </p:pic>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13</a:t>
            </a:fld>
            <a:endParaRPr lang="en-US"/>
          </a:p>
        </p:txBody>
      </p:sp>
    </p:spTree>
    <p:extLst>
      <p:ext uri="{BB962C8B-B14F-4D97-AF65-F5344CB8AC3E}">
        <p14:creationId xmlns:p14="http://schemas.microsoft.com/office/powerpoint/2010/main" val="101955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Process Explained: Step-By-Step</a:t>
            </a:r>
          </a:p>
        </p:txBody>
      </p:sp>
      <p:sp>
        <p:nvSpPr>
          <p:cNvPr id="3" name="Content Placeholder 2">
            <a:extLst>
              <a:ext uri="{FF2B5EF4-FFF2-40B4-BE49-F238E27FC236}">
                <a16:creationId xmlns:a16="http://schemas.microsoft.com/office/drawing/2014/main" id="{A65F5DED-59DA-0811-C3FA-86B20262A41B}"/>
              </a:ext>
            </a:extLst>
          </p:cNvPr>
          <p:cNvSpPr>
            <a:spLocks noGrp="1"/>
          </p:cNvSpPr>
          <p:nvPr>
            <p:ph idx="1"/>
          </p:nvPr>
        </p:nvSpPr>
        <p:spPr>
          <a:xfrm>
            <a:off x="326570" y="1644523"/>
            <a:ext cx="10730636" cy="5076951"/>
          </a:xfrm>
        </p:spPr>
        <p:txBody>
          <a:bodyPr>
            <a:normAutofit/>
          </a:bodyPr>
          <a:lstStyle/>
          <a:p>
            <a:pPr>
              <a:lnSpc>
                <a:spcPct val="112000"/>
              </a:lnSpc>
            </a:pPr>
            <a:r>
              <a:rPr lang="en-US"/>
              <a:t>Kickoff Phase</a:t>
            </a:r>
          </a:p>
          <a:p>
            <a:pPr lvl="1">
              <a:lnSpc>
                <a:spcPct val="112000"/>
              </a:lnSpc>
            </a:pPr>
            <a:r>
              <a:rPr lang="en-US"/>
              <a:t>IMO sends kickoff email 4-6 months prior to ATO expiration date</a:t>
            </a:r>
          </a:p>
          <a:p>
            <a:pPr lvl="1">
              <a:lnSpc>
                <a:spcPct val="112000"/>
              </a:lnSpc>
            </a:pPr>
            <a:r>
              <a:rPr lang="en-US"/>
              <a:t>Trusted Tester schedules initial meeting for 2-3 weeks later. The purpose of this meeting is to prepare for 508 testing; identify if the system needs to be tested, what will be tested, and who will be testing it.</a:t>
            </a:r>
          </a:p>
          <a:p>
            <a:pPr lvl="1">
              <a:lnSpc>
                <a:spcPct val="112000"/>
              </a:lnSpc>
            </a:pPr>
            <a:r>
              <a:rPr lang="en-US"/>
              <a:t>System owners complete the following before the initial meeting:</a:t>
            </a:r>
          </a:p>
          <a:p>
            <a:pPr lvl="2">
              <a:lnSpc>
                <a:spcPct val="112000"/>
              </a:lnSpc>
            </a:pPr>
            <a:r>
              <a:rPr lang="en-US"/>
              <a:t>List all applications within the system boundary</a:t>
            </a:r>
          </a:p>
          <a:p>
            <a:pPr lvl="2">
              <a:lnSpc>
                <a:spcPct val="112000"/>
              </a:lnSpc>
            </a:pPr>
            <a:r>
              <a:rPr lang="en-US"/>
              <a:t>Send past 508 documentation</a:t>
            </a:r>
          </a:p>
          <a:p>
            <a:pPr lvl="2">
              <a:lnSpc>
                <a:spcPct val="112000"/>
              </a:lnSpc>
            </a:pPr>
            <a:r>
              <a:rPr lang="en-US"/>
              <a:t>Review </a:t>
            </a:r>
            <a:r>
              <a:rPr lang="en-US" sz="2000">
                <a:effectLst/>
                <a:latin typeface="Calibri" panose="020F0502020204030204" pitchFamily="34" charset="0"/>
                <a:ea typeface="Times New Roman" panose="02020603050405020304" pitchFamily="18" charset="0"/>
              </a:rPr>
              <a:t>the </a:t>
            </a:r>
            <a:r>
              <a:rPr lang="en-US" sz="2000" u="sng">
                <a:solidFill>
                  <a:srgbClr val="0563C1"/>
                </a:solidFill>
                <a:effectLst/>
                <a:latin typeface="Calibri" panose="020F0502020204030204" pitchFamily="34" charset="0"/>
                <a:ea typeface="Times New Roman" panose="02020603050405020304" pitchFamily="18" charset="0"/>
                <a:hlinkClick r:id="rId2"/>
              </a:rPr>
              <a:t>508-ATO process document</a:t>
            </a:r>
            <a:r>
              <a:rPr lang="en-US" sz="2000">
                <a:effectLst/>
                <a:latin typeface="Calibri" panose="020F0502020204030204" pitchFamily="34" charset="0"/>
                <a:ea typeface="Times New Roman" panose="02020603050405020304" pitchFamily="18" charset="0"/>
              </a:rPr>
              <a:t> </a:t>
            </a:r>
          </a:p>
          <a:p>
            <a:pPr lvl="2">
              <a:lnSpc>
                <a:spcPct val="112000"/>
              </a:lnSpc>
            </a:pPr>
            <a:r>
              <a:rPr lang="en-US"/>
              <a:t>Review the </a:t>
            </a:r>
            <a:r>
              <a:rPr lang="en-US">
                <a:hlinkClick r:id="rId3"/>
              </a:rPr>
              <a:t>Section 508 exceptions procedure</a:t>
            </a:r>
            <a:endParaRPr lang="en-US"/>
          </a:p>
          <a:p>
            <a:pPr lvl="2">
              <a:lnSpc>
                <a:spcPct val="112000"/>
              </a:lnSpc>
            </a:pPr>
            <a:r>
              <a:rPr lang="en-US"/>
              <a:t>Forward meeting invitation as needed</a:t>
            </a:r>
          </a:p>
          <a:p>
            <a:pPr lvl="1"/>
            <a:endParaRPr lang="en-US"/>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14</a:t>
            </a:fld>
            <a:endParaRPr lang="en-US"/>
          </a:p>
        </p:txBody>
      </p:sp>
    </p:spTree>
    <p:extLst>
      <p:ext uri="{BB962C8B-B14F-4D97-AF65-F5344CB8AC3E}">
        <p14:creationId xmlns:p14="http://schemas.microsoft.com/office/powerpoint/2010/main" val="3652824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E950-CD7A-9D85-D0C3-E3E1DB3C91BA}"/>
              </a:ext>
            </a:extLst>
          </p:cNvPr>
          <p:cNvSpPr>
            <a:spLocks noGrp="1"/>
          </p:cNvSpPr>
          <p:nvPr>
            <p:ph type="title"/>
          </p:nvPr>
        </p:nvSpPr>
        <p:spPr/>
        <p:txBody>
          <a:bodyPr/>
          <a:lstStyle/>
          <a:p>
            <a:r>
              <a:rPr lang="en-US"/>
              <a:t>508/ATO Alignment Initial Meeting</a:t>
            </a:r>
          </a:p>
        </p:txBody>
      </p:sp>
      <p:pic>
        <p:nvPicPr>
          <p:cNvPr id="8" name="Picture 7" descr="508-ATO Alignment Kickoff meeting Screenshot">
            <a:extLst>
              <a:ext uri="{FF2B5EF4-FFF2-40B4-BE49-F238E27FC236}">
                <a16:creationId xmlns:a16="http://schemas.microsoft.com/office/drawing/2014/main" id="{ED8F3DEA-910C-9B9E-18C8-F9333103343E}"/>
              </a:ext>
            </a:extLst>
          </p:cNvPr>
          <p:cNvPicPr>
            <a:picLocks noChangeAspect="1"/>
          </p:cNvPicPr>
          <p:nvPr/>
        </p:nvPicPr>
        <p:blipFill>
          <a:blip r:embed="rId2"/>
          <a:stretch>
            <a:fillRect/>
          </a:stretch>
        </p:blipFill>
        <p:spPr>
          <a:xfrm>
            <a:off x="558800" y="1236957"/>
            <a:ext cx="7542158" cy="5484518"/>
          </a:xfrm>
          <a:prstGeom prst="rect">
            <a:avLst/>
          </a:prstGeom>
        </p:spPr>
      </p:pic>
      <p:sp>
        <p:nvSpPr>
          <p:cNvPr id="6" name="TextBox 5">
            <a:extLst>
              <a:ext uri="{FF2B5EF4-FFF2-40B4-BE49-F238E27FC236}">
                <a16:creationId xmlns:a16="http://schemas.microsoft.com/office/drawing/2014/main" id="{25C8B03F-D86A-3099-8FF5-0305883D856D}"/>
              </a:ext>
            </a:extLst>
          </p:cNvPr>
          <p:cNvSpPr txBox="1"/>
          <p:nvPr/>
        </p:nvSpPr>
        <p:spPr>
          <a:xfrm>
            <a:off x="8890593" y="2906666"/>
            <a:ext cx="2049379" cy="2585323"/>
          </a:xfrm>
          <a:prstGeom prst="rect">
            <a:avLst/>
          </a:prstGeom>
          <a:solidFill>
            <a:srgbClr val="002060"/>
          </a:solidFill>
          <a:ln w="19050"/>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n-US" b="1"/>
              <a:t>Who’s Invited?:</a:t>
            </a:r>
          </a:p>
          <a:p>
            <a:pPr marL="171450" indent="-171450">
              <a:buFontTx/>
              <a:buChar char="-"/>
            </a:pPr>
            <a:r>
              <a:rPr lang="en-US" b="1"/>
              <a:t>System Owner(s)</a:t>
            </a:r>
          </a:p>
          <a:p>
            <a:pPr marL="171450" indent="-171450">
              <a:buFontTx/>
              <a:buChar char="-"/>
            </a:pPr>
            <a:r>
              <a:rPr lang="en-US" b="1"/>
              <a:t>System Contact(s)</a:t>
            </a:r>
          </a:p>
          <a:p>
            <a:pPr marL="171450" indent="-171450">
              <a:buFontTx/>
              <a:buChar char="-"/>
            </a:pPr>
            <a:r>
              <a:rPr lang="en-US" b="1"/>
              <a:t>IMO</a:t>
            </a:r>
          </a:p>
          <a:p>
            <a:pPr marL="171450" indent="-171450">
              <a:buFontTx/>
              <a:buChar char="-"/>
            </a:pPr>
            <a:r>
              <a:rPr lang="en-US" b="1"/>
              <a:t>ISSO</a:t>
            </a:r>
          </a:p>
          <a:p>
            <a:pPr marL="171450" indent="-171450">
              <a:buFontTx/>
              <a:buChar char="-"/>
            </a:pPr>
            <a:r>
              <a:rPr lang="en-US" b="1"/>
              <a:t>Section508 Contact/SME</a:t>
            </a:r>
          </a:p>
          <a:p>
            <a:pPr marL="171450" indent="-171450">
              <a:buFontTx/>
              <a:buChar char="-"/>
            </a:pPr>
            <a:r>
              <a:rPr lang="en-US" b="1"/>
              <a:t>CTT</a:t>
            </a:r>
          </a:p>
          <a:p>
            <a:endParaRPr lang="en-US"/>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15</a:t>
            </a:fld>
            <a:endParaRPr lang="en-US"/>
          </a:p>
        </p:txBody>
      </p:sp>
    </p:spTree>
    <p:extLst>
      <p:ext uri="{BB962C8B-B14F-4D97-AF65-F5344CB8AC3E}">
        <p14:creationId xmlns:p14="http://schemas.microsoft.com/office/powerpoint/2010/main" val="339910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Process Explained: Testing</a:t>
            </a:r>
          </a:p>
        </p:txBody>
      </p:sp>
      <p:sp>
        <p:nvSpPr>
          <p:cNvPr id="3" name="Content Placeholder 2">
            <a:extLst>
              <a:ext uri="{FF2B5EF4-FFF2-40B4-BE49-F238E27FC236}">
                <a16:creationId xmlns:a16="http://schemas.microsoft.com/office/drawing/2014/main" id="{A65F5DED-59DA-0811-C3FA-86B20262A41B}"/>
              </a:ext>
            </a:extLst>
          </p:cNvPr>
          <p:cNvSpPr>
            <a:spLocks noGrp="1"/>
          </p:cNvSpPr>
          <p:nvPr>
            <p:ph idx="1"/>
          </p:nvPr>
        </p:nvSpPr>
        <p:spPr>
          <a:xfrm>
            <a:off x="217992" y="1484742"/>
            <a:ext cx="9796223" cy="4489676"/>
          </a:xfrm>
        </p:spPr>
        <p:txBody>
          <a:bodyPr/>
          <a:lstStyle/>
          <a:p>
            <a:pPr>
              <a:lnSpc>
                <a:spcPct val="112000"/>
              </a:lnSpc>
            </a:pPr>
            <a:r>
              <a:rPr lang="en-US"/>
              <a:t>Testing Phase</a:t>
            </a:r>
          </a:p>
          <a:p>
            <a:pPr lvl="1">
              <a:lnSpc>
                <a:spcPct val="112000"/>
              </a:lnSpc>
            </a:pPr>
            <a:r>
              <a:rPr lang="en-US"/>
              <a:t>Trusted Tester tests the system and contacts the system owner as needed</a:t>
            </a:r>
          </a:p>
          <a:p>
            <a:pPr lvl="2">
              <a:lnSpc>
                <a:spcPct val="112000"/>
              </a:lnSpc>
            </a:pPr>
            <a:r>
              <a:rPr lang="en-US"/>
              <a:t>COTS Products: CTT reviews the Accessibility Conformance Report (ACR) provided by the vendor</a:t>
            </a:r>
          </a:p>
          <a:p>
            <a:pPr lvl="2">
              <a:lnSpc>
                <a:spcPct val="112000"/>
              </a:lnSpc>
            </a:pPr>
            <a:r>
              <a:rPr lang="en-US"/>
              <a:t>Internal: CTT manually tests the system using the CTT framework</a:t>
            </a:r>
          </a:p>
          <a:p>
            <a:pPr lvl="1">
              <a:lnSpc>
                <a:spcPct val="112000"/>
              </a:lnSpc>
            </a:pPr>
            <a:r>
              <a:rPr lang="en-US"/>
              <a:t>Testing time varies based on the size and complexity of the system but generally takes 1-4 weeks to complete.</a:t>
            </a:r>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16</a:t>
            </a:fld>
            <a:endParaRPr lang="en-US"/>
          </a:p>
        </p:txBody>
      </p:sp>
      <p:pic>
        <p:nvPicPr>
          <p:cNvPr id="6" name="Graphic 5">
            <a:extLst>
              <a:ext uri="{FF2B5EF4-FFF2-40B4-BE49-F238E27FC236}">
                <a16:creationId xmlns:a16="http://schemas.microsoft.com/office/drawing/2014/main" id="{00B1833B-2175-5BE2-5BF1-206336D1C26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6907" y="4543864"/>
            <a:ext cx="2447383" cy="2447383"/>
          </a:xfrm>
          <a:prstGeom prst="rect">
            <a:avLst/>
          </a:prstGeom>
        </p:spPr>
      </p:pic>
    </p:spTree>
    <p:extLst>
      <p:ext uri="{BB962C8B-B14F-4D97-AF65-F5344CB8AC3E}">
        <p14:creationId xmlns:p14="http://schemas.microsoft.com/office/powerpoint/2010/main" val="46958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3E3514-EC75-0B73-78B9-514B6DC1F76D}"/>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Process Explained: Results Meeting</a:t>
            </a:r>
          </a:p>
        </p:txBody>
      </p:sp>
      <p:sp>
        <p:nvSpPr>
          <p:cNvPr id="7" name="Content Placeholder 2">
            <a:extLst>
              <a:ext uri="{FF2B5EF4-FFF2-40B4-BE49-F238E27FC236}">
                <a16:creationId xmlns:a16="http://schemas.microsoft.com/office/drawing/2014/main" id="{93C66631-1C26-306A-651A-9031CB1A295E}"/>
              </a:ext>
            </a:extLst>
          </p:cNvPr>
          <p:cNvSpPr>
            <a:spLocks noGrp="1"/>
          </p:cNvSpPr>
          <p:nvPr>
            <p:ph idx="1"/>
          </p:nvPr>
        </p:nvSpPr>
        <p:spPr>
          <a:xfrm>
            <a:off x="326570" y="1644524"/>
            <a:ext cx="10405597" cy="4489676"/>
          </a:xfrm>
        </p:spPr>
        <p:txBody>
          <a:bodyPr/>
          <a:lstStyle/>
          <a:p>
            <a:r>
              <a:rPr lang="en-US"/>
              <a:t>Results/Remediation Phase</a:t>
            </a:r>
          </a:p>
          <a:p>
            <a:pPr lvl="1"/>
            <a:r>
              <a:rPr lang="en-US"/>
              <a:t>Trusted Tester schedules results meeting immediately after testing is complete (with test report attached). The purpose of this meeting is to review the results of testing and determine next steps.</a:t>
            </a:r>
          </a:p>
        </p:txBody>
      </p:sp>
      <p:pic>
        <p:nvPicPr>
          <p:cNvPr id="3" name="Picture 2">
            <a:extLst>
              <a:ext uri="{FF2B5EF4-FFF2-40B4-BE49-F238E27FC236}">
                <a16:creationId xmlns:a16="http://schemas.microsoft.com/office/drawing/2014/main" id="{AD0D2842-ACA8-C2BA-276C-A8F5D2706EF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26570" y="3297115"/>
            <a:ext cx="9973170" cy="3250383"/>
          </a:xfrm>
          <a:prstGeom prst="rect">
            <a:avLst/>
          </a:prstGeom>
        </p:spPr>
      </p:pic>
      <p:sp>
        <p:nvSpPr>
          <p:cNvPr id="6" name="TextBox 5">
            <a:extLst>
              <a:ext uri="{FF2B5EF4-FFF2-40B4-BE49-F238E27FC236}">
                <a16:creationId xmlns:a16="http://schemas.microsoft.com/office/drawing/2014/main" id="{25C8B03F-D86A-3099-8FF5-0305883D856D}"/>
              </a:ext>
            </a:extLst>
          </p:cNvPr>
          <p:cNvSpPr txBox="1"/>
          <p:nvPr/>
        </p:nvSpPr>
        <p:spPr>
          <a:xfrm>
            <a:off x="9805163" y="2944431"/>
            <a:ext cx="2049379" cy="2585323"/>
          </a:xfrm>
          <a:prstGeom prst="rect">
            <a:avLst/>
          </a:prstGeom>
          <a:solidFill>
            <a:srgbClr val="002060"/>
          </a:solidFill>
          <a:ln w="19050"/>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r>
              <a:rPr lang="en-US" b="1"/>
              <a:t>Who’s Invited?:</a:t>
            </a:r>
          </a:p>
          <a:p>
            <a:pPr marL="171450" indent="-171450">
              <a:buFontTx/>
              <a:buChar char="-"/>
            </a:pPr>
            <a:r>
              <a:rPr lang="en-US" b="1"/>
              <a:t>System Owner(s)</a:t>
            </a:r>
          </a:p>
          <a:p>
            <a:pPr marL="171450" indent="-171450">
              <a:buFontTx/>
              <a:buChar char="-"/>
            </a:pPr>
            <a:r>
              <a:rPr lang="en-US" b="1"/>
              <a:t>System Contact(s)</a:t>
            </a:r>
          </a:p>
          <a:p>
            <a:pPr marL="171450" indent="-171450">
              <a:buFontTx/>
              <a:buChar char="-"/>
            </a:pPr>
            <a:r>
              <a:rPr lang="en-US" b="1"/>
              <a:t>IMO</a:t>
            </a:r>
          </a:p>
          <a:p>
            <a:pPr marL="171450" indent="-171450">
              <a:buFontTx/>
              <a:buChar char="-"/>
            </a:pPr>
            <a:r>
              <a:rPr lang="en-US" b="1"/>
              <a:t>ISSO</a:t>
            </a:r>
          </a:p>
          <a:p>
            <a:pPr marL="171450" indent="-171450">
              <a:buFontTx/>
              <a:buChar char="-"/>
            </a:pPr>
            <a:r>
              <a:rPr lang="en-US" b="1"/>
              <a:t>Section508 Contact/SME</a:t>
            </a:r>
          </a:p>
          <a:p>
            <a:pPr marL="171450" indent="-171450">
              <a:buFontTx/>
              <a:buChar char="-"/>
            </a:pPr>
            <a:r>
              <a:rPr lang="en-US" b="1"/>
              <a:t>CTT</a:t>
            </a:r>
          </a:p>
          <a:p>
            <a:endParaRPr lang="en-US"/>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17</a:t>
            </a:fld>
            <a:endParaRPr lang="en-US"/>
          </a:p>
        </p:txBody>
      </p:sp>
    </p:spTree>
    <p:extLst>
      <p:ext uri="{BB962C8B-B14F-4D97-AF65-F5344CB8AC3E}">
        <p14:creationId xmlns:p14="http://schemas.microsoft.com/office/powerpoint/2010/main" val="49851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Process Explained: Results/Remediation</a:t>
            </a:r>
          </a:p>
        </p:txBody>
      </p:sp>
      <p:sp>
        <p:nvSpPr>
          <p:cNvPr id="3" name="Content Placeholder 2">
            <a:extLst>
              <a:ext uri="{FF2B5EF4-FFF2-40B4-BE49-F238E27FC236}">
                <a16:creationId xmlns:a16="http://schemas.microsoft.com/office/drawing/2014/main" id="{A65F5DED-59DA-0811-C3FA-86B20262A41B}"/>
              </a:ext>
            </a:extLst>
          </p:cNvPr>
          <p:cNvSpPr>
            <a:spLocks noGrp="1"/>
          </p:cNvSpPr>
          <p:nvPr>
            <p:ph idx="1"/>
          </p:nvPr>
        </p:nvSpPr>
        <p:spPr>
          <a:xfrm>
            <a:off x="326570" y="1644523"/>
            <a:ext cx="10646230" cy="5076951"/>
          </a:xfrm>
        </p:spPr>
        <p:txBody>
          <a:bodyPr>
            <a:normAutofit/>
          </a:bodyPr>
          <a:lstStyle/>
          <a:p>
            <a:pPr>
              <a:lnSpc>
                <a:spcPct val="112000"/>
              </a:lnSpc>
            </a:pPr>
            <a:r>
              <a:rPr lang="en-US"/>
              <a:t>Results/Remediation Phase</a:t>
            </a:r>
          </a:p>
          <a:p>
            <a:pPr lvl="1">
              <a:lnSpc>
                <a:spcPct val="112000"/>
              </a:lnSpc>
            </a:pPr>
            <a:r>
              <a:rPr lang="en-US"/>
              <a:t>Trusted Tester schedules results meeting immediately after testing is complete (with test report attached). The purpose of this meeting is to review the results of testing and determine next steps.</a:t>
            </a:r>
          </a:p>
          <a:p>
            <a:pPr lvl="2">
              <a:lnSpc>
                <a:spcPct val="112000"/>
              </a:lnSpc>
            </a:pPr>
            <a:r>
              <a:rPr lang="en-US">
                <a:solidFill>
                  <a:srgbClr val="00B050"/>
                </a:solidFill>
              </a:rPr>
              <a:t>Passing Result</a:t>
            </a:r>
            <a:r>
              <a:rPr lang="en-US"/>
              <a:t>: zero 508 failures identified; 508-ATO process complete</a:t>
            </a:r>
          </a:p>
          <a:p>
            <a:pPr lvl="2">
              <a:lnSpc>
                <a:spcPct val="112000"/>
              </a:lnSpc>
            </a:pPr>
            <a:r>
              <a:rPr lang="en-US">
                <a:solidFill>
                  <a:srgbClr val="FF0000"/>
                </a:solidFill>
              </a:rPr>
              <a:t>Failing Result</a:t>
            </a:r>
            <a:r>
              <a:rPr lang="en-US"/>
              <a:t>: 508 failures identified; requires vendor remediation (COTS product), internal remediation (in-house product), or an approved exception or exemption</a:t>
            </a:r>
          </a:p>
          <a:p>
            <a:pPr lvl="3">
              <a:lnSpc>
                <a:spcPct val="112000"/>
              </a:lnSpc>
            </a:pPr>
            <a:r>
              <a:rPr lang="en-US"/>
              <a:t>A POA&amp;M should be created to document the path forward unless an exception/exemption is granted</a:t>
            </a:r>
          </a:p>
          <a:p>
            <a:pPr lvl="1">
              <a:lnSpc>
                <a:spcPct val="112000"/>
              </a:lnSpc>
            </a:pPr>
            <a:r>
              <a:rPr lang="en-US"/>
              <a:t>System owners may request retests for remediations made and the CTT will retest the system when able. Once the system achieves a passing result, the 508-ATO process is complete.</a:t>
            </a:r>
          </a:p>
          <a:p>
            <a:pPr lvl="1"/>
            <a:endParaRPr lang="en-US"/>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18</a:t>
            </a:fld>
            <a:endParaRPr lang="en-US"/>
          </a:p>
        </p:txBody>
      </p:sp>
    </p:spTree>
    <p:extLst>
      <p:ext uri="{BB962C8B-B14F-4D97-AF65-F5344CB8AC3E}">
        <p14:creationId xmlns:p14="http://schemas.microsoft.com/office/powerpoint/2010/main" val="399908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Process Explained: Documentation</a:t>
            </a:r>
          </a:p>
        </p:txBody>
      </p:sp>
      <p:sp>
        <p:nvSpPr>
          <p:cNvPr id="3" name="Content Placeholder 2">
            <a:extLst>
              <a:ext uri="{FF2B5EF4-FFF2-40B4-BE49-F238E27FC236}">
                <a16:creationId xmlns:a16="http://schemas.microsoft.com/office/drawing/2014/main" id="{A65F5DED-59DA-0811-C3FA-86B20262A41B}"/>
              </a:ext>
            </a:extLst>
          </p:cNvPr>
          <p:cNvSpPr>
            <a:spLocks noGrp="1"/>
          </p:cNvSpPr>
          <p:nvPr>
            <p:ph idx="1"/>
          </p:nvPr>
        </p:nvSpPr>
        <p:spPr>
          <a:xfrm>
            <a:off x="142777" y="1704182"/>
            <a:ext cx="10836918" cy="4834730"/>
          </a:xfrm>
        </p:spPr>
        <p:txBody>
          <a:bodyPr vert="horz" lIns="91440" tIns="45720" rIns="91440" bIns="45720" rtlCol="0" anchor="t">
            <a:normAutofit fontScale="77500" lnSpcReduction="20000"/>
          </a:bodyPr>
          <a:lstStyle/>
          <a:p>
            <a:pPr>
              <a:lnSpc>
                <a:spcPct val="122000"/>
              </a:lnSpc>
            </a:pPr>
            <a:r>
              <a:rPr lang="en-US" b="1">
                <a:solidFill>
                  <a:srgbClr val="000000"/>
                </a:solidFill>
                <a:latin typeface="Calibri"/>
                <a:ea typeface="Calibri"/>
                <a:cs typeface="Calibri"/>
              </a:rPr>
              <a:t>SECTION 508 (ACCESSIBILITY) ATO ALIGNMENT SharePoint</a:t>
            </a:r>
          </a:p>
          <a:p>
            <a:pPr lvl="1">
              <a:lnSpc>
                <a:spcPct val="122000"/>
              </a:lnSpc>
            </a:pPr>
            <a:r>
              <a:rPr lang="en-US">
                <a:ea typeface="Calibri"/>
                <a:cs typeface="Calibri"/>
              </a:rPr>
              <a:t>Homepage for the OMS 508-ATO process located on the ITSMD site. Explains the process, roles and responsibilities, and provides links to all other resources.</a:t>
            </a:r>
          </a:p>
          <a:p>
            <a:pPr>
              <a:lnSpc>
                <a:spcPct val="122000"/>
              </a:lnSpc>
            </a:pPr>
            <a:r>
              <a:rPr lang="en-US" b="1"/>
              <a:t>OMS Accessibility Testing SharePoint</a:t>
            </a:r>
            <a:endParaRPr lang="en-US" b="1">
              <a:ea typeface="Calibri"/>
              <a:cs typeface="Calibri"/>
            </a:endParaRPr>
          </a:p>
          <a:p>
            <a:pPr lvl="1">
              <a:lnSpc>
                <a:spcPct val="122000"/>
              </a:lnSpc>
            </a:pPr>
            <a:r>
              <a:rPr lang="en-US">
                <a:ea typeface="Calibri"/>
                <a:cs typeface="Calibri"/>
              </a:rPr>
              <a:t>Houses system information, testing results, and compliance ratings. Feeds data to the Power BI status dashboard.</a:t>
            </a:r>
          </a:p>
          <a:p>
            <a:pPr>
              <a:lnSpc>
                <a:spcPct val="122000"/>
              </a:lnSpc>
            </a:pPr>
            <a:r>
              <a:rPr lang="en-US" b="1"/>
              <a:t>OMS 508-ATO List of Applications</a:t>
            </a:r>
            <a:endParaRPr lang="en-US" b="1">
              <a:ea typeface="Calibri"/>
              <a:cs typeface="Calibri"/>
            </a:endParaRPr>
          </a:p>
          <a:p>
            <a:pPr lvl="1">
              <a:lnSpc>
                <a:spcPct val="122000"/>
              </a:lnSpc>
            </a:pPr>
            <a:r>
              <a:rPr lang="en-US">
                <a:ea typeface="Calibri"/>
                <a:cs typeface="Calibri"/>
              </a:rPr>
              <a:t>Excel spreadsheet that lists all applications contained within each FISMA system.</a:t>
            </a:r>
          </a:p>
          <a:p>
            <a:pPr>
              <a:lnSpc>
                <a:spcPct val="122000"/>
              </a:lnSpc>
            </a:pPr>
            <a:r>
              <a:rPr lang="en-US" b="1"/>
              <a:t>Section 508-ATO Alignment Frequently Asked Questions (FAQs)</a:t>
            </a:r>
            <a:endParaRPr lang="en-US" b="1">
              <a:ea typeface="Calibri"/>
              <a:cs typeface="Calibri"/>
            </a:endParaRPr>
          </a:p>
          <a:p>
            <a:pPr lvl="1">
              <a:lnSpc>
                <a:spcPct val="122000"/>
              </a:lnSpc>
            </a:pPr>
            <a:r>
              <a:rPr lang="en-US">
                <a:ea typeface="+mn-lt"/>
                <a:cs typeface="+mn-lt"/>
              </a:rPr>
              <a:t>PDF document containing frequently asked questions about the process.</a:t>
            </a:r>
          </a:p>
          <a:p>
            <a:pPr>
              <a:lnSpc>
                <a:spcPct val="122000"/>
              </a:lnSpc>
            </a:pPr>
            <a:r>
              <a:rPr lang="en-US" b="1">
                <a:ea typeface="+mn-lt"/>
                <a:cs typeface="+mn-lt"/>
              </a:rPr>
              <a:t>OMS' Power BI 508-ATO Status Dashboard</a:t>
            </a:r>
          </a:p>
          <a:p>
            <a:pPr lvl="1">
              <a:lnSpc>
                <a:spcPct val="122000"/>
              </a:lnSpc>
            </a:pPr>
            <a:r>
              <a:rPr lang="en-US">
                <a:ea typeface="Calibri"/>
                <a:cs typeface="Calibri"/>
              </a:rPr>
              <a:t>Visualizations showing Section 508 compliance for OMS systems and offices. </a:t>
            </a:r>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19</a:t>
            </a:fld>
            <a:endParaRPr lang="en-US"/>
          </a:p>
        </p:txBody>
      </p:sp>
    </p:spTree>
    <p:extLst>
      <p:ext uri="{BB962C8B-B14F-4D97-AF65-F5344CB8AC3E}">
        <p14:creationId xmlns:p14="http://schemas.microsoft.com/office/powerpoint/2010/main" val="284665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E5CA-B3E3-6B6D-23F2-5A581A5C530F}"/>
              </a:ext>
            </a:extLst>
          </p:cNvPr>
          <p:cNvSpPr>
            <a:spLocks noGrp="1"/>
          </p:cNvSpPr>
          <p:nvPr>
            <p:ph type="title"/>
          </p:nvPr>
        </p:nvSpPr>
        <p:spPr/>
        <p:txBody>
          <a:bodyPr/>
          <a:lstStyle/>
          <a:p>
            <a:r>
              <a:rPr lang="en-US"/>
              <a:t>Introductions</a:t>
            </a:r>
          </a:p>
        </p:txBody>
      </p:sp>
      <p:sp>
        <p:nvSpPr>
          <p:cNvPr id="3" name="Content Placeholder 2">
            <a:extLst>
              <a:ext uri="{FF2B5EF4-FFF2-40B4-BE49-F238E27FC236}">
                <a16:creationId xmlns:a16="http://schemas.microsoft.com/office/drawing/2014/main" id="{30424536-84F5-B92F-7782-97D96164B4B6}"/>
              </a:ext>
            </a:extLst>
          </p:cNvPr>
          <p:cNvSpPr>
            <a:spLocks noGrp="1"/>
          </p:cNvSpPr>
          <p:nvPr>
            <p:ph idx="1"/>
          </p:nvPr>
        </p:nvSpPr>
        <p:spPr/>
        <p:txBody>
          <a:bodyPr vert="horz" lIns="91440" tIns="45720" rIns="91440" bIns="45720" rtlCol="0" anchor="t">
            <a:normAutofit lnSpcReduction="10000"/>
          </a:bodyPr>
          <a:lstStyle/>
          <a:p>
            <a:r>
              <a:rPr lang="en-US"/>
              <a:t>Psyche Lewis</a:t>
            </a:r>
          </a:p>
          <a:p>
            <a:pPr lvl="1"/>
            <a:r>
              <a:rPr lang="en-US"/>
              <a:t>Section 508 Alternate Program Manager</a:t>
            </a:r>
            <a:endParaRPr lang="en-US">
              <a:ea typeface="Calibri"/>
              <a:cs typeface="Calibri"/>
            </a:endParaRPr>
          </a:p>
          <a:p>
            <a:pPr lvl="1"/>
            <a:endParaRPr lang="en-US"/>
          </a:p>
          <a:p>
            <a:r>
              <a:rPr lang="en-US"/>
              <a:t>Sarah Sorathia</a:t>
            </a:r>
            <a:endParaRPr lang="en-US">
              <a:ea typeface="Calibri"/>
              <a:cs typeface="Calibri"/>
            </a:endParaRPr>
          </a:p>
          <a:p>
            <a:pPr lvl="1"/>
            <a:r>
              <a:rPr lang="en-US"/>
              <a:t>Section 508 Program Manager</a:t>
            </a:r>
            <a:endParaRPr lang="en-US">
              <a:ea typeface="Calibri"/>
              <a:cs typeface="Calibri"/>
            </a:endParaRPr>
          </a:p>
          <a:p>
            <a:pPr lvl="1"/>
            <a:endParaRPr lang="en-US"/>
          </a:p>
          <a:p>
            <a:r>
              <a:rPr lang="en-US"/>
              <a:t>Jennifer Nelson</a:t>
            </a:r>
            <a:endParaRPr lang="en-US">
              <a:ea typeface="Calibri"/>
              <a:cs typeface="Calibri"/>
            </a:endParaRPr>
          </a:p>
          <a:p>
            <a:pPr lvl="1"/>
            <a:r>
              <a:rPr lang="en-US"/>
              <a:t>Office of Mission Support, Certified Trusted Tester</a:t>
            </a:r>
            <a:endParaRPr lang="en-US">
              <a:ea typeface="Calibri"/>
              <a:cs typeface="Calibri"/>
            </a:endParaRPr>
          </a:p>
          <a:p>
            <a:pPr lvl="1"/>
            <a:endParaRPr lang="en-US"/>
          </a:p>
          <a:p>
            <a:r>
              <a:rPr lang="en-US"/>
              <a:t>Michael La</a:t>
            </a:r>
          </a:p>
          <a:p>
            <a:pPr lvl="1"/>
            <a:r>
              <a:rPr lang="en-US"/>
              <a:t>Office of Mission Support, Certified Trusted Tester</a:t>
            </a:r>
            <a:endParaRPr lang="en-US">
              <a:ea typeface="Calibri"/>
              <a:cs typeface="Calibri"/>
            </a:endParaRPr>
          </a:p>
        </p:txBody>
      </p:sp>
      <p:sp>
        <p:nvSpPr>
          <p:cNvPr id="4" name="Slide Number Placeholder 3">
            <a:extLst>
              <a:ext uri="{FF2B5EF4-FFF2-40B4-BE49-F238E27FC236}">
                <a16:creationId xmlns:a16="http://schemas.microsoft.com/office/drawing/2014/main" id="{7C9318FF-8838-5F3A-FFDE-CFD58AB305EA}"/>
              </a:ext>
            </a:extLst>
          </p:cNvPr>
          <p:cNvSpPr>
            <a:spLocks noGrp="1"/>
          </p:cNvSpPr>
          <p:nvPr>
            <p:ph type="sldNum" sz="quarter" idx="12"/>
          </p:nvPr>
        </p:nvSpPr>
        <p:spPr/>
        <p:txBody>
          <a:bodyPr/>
          <a:lstStyle/>
          <a:p>
            <a:fld id="{76FB648A-2054-AB45-AAEE-DE9DEDFC9D3B}" type="slidenum">
              <a:rPr lang="en-US" smtClean="0"/>
              <a:pPr/>
              <a:t>2</a:t>
            </a:fld>
            <a:endParaRPr lang="en-US"/>
          </a:p>
        </p:txBody>
      </p:sp>
    </p:spTree>
    <p:extLst>
      <p:ext uri="{BB962C8B-B14F-4D97-AF65-F5344CB8AC3E}">
        <p14:creationId xmlns:p14="http://schemas.microsoft.com/office/powerpoint/2010/main" val="229840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Practical Strategies and Lessons Learned</a:t>
            </a:r>
          </a:p>
        </p:txBody>
      </p:sp>
      <p:sp>
        <p:nvSpPr>
          <p:cNvPr id="3" name="Content Placeholder 2">
            <a:extLst>
              <a:ext uri="{FF2B5EF4-FFF2-40B4-BE49-F238E27FC236}">
                <a16:creationId xmlns:a16="http://schemas.microsoft.com/office/drawing/2014/main" id="{A65F5DED-59DA-0811-C3FA-86B20262A41B}"/>
              </a:ext>
            </a:extLst>
          </p:cNvPr>
          <p:cNvSpPr>
            <a:spLocks noGrp="1"/>
          </p:cNvSpPr>
          <p:nvPr>
            <p:ph idx="1"/>
          </p:nvPr>
        </p:nvSpPr>
        <p:spPr>
          <a:xfrm>
            <a:off x="199961" y="1866673"/>
            <a:ext cx="9700792" cy="4854801"/>
          </a:xfrm>
        </p:spPr>
        <p:txBody>
          <a:bodyPr>
            <a:normAutofit fontScale="77500" lnSpcReduction="20000"/>
          </a:bodyPr>
          <a:lstStyle/>
          <a:p>
            <a:pPr>
              <a:lnSpc>
                <a:spcPct val="122000"/>
              </a:lnSpc>
            </a:pPr>
            <a:r>
              <a:rPr lang="en-US"/>
              <a:t>Cross-team collaboration is required in this effort. It is helpful to have frequent (or standing) meetings to flesh out the process and fix issues as they arise.</a:t>
            </a:r>
          </a:p>
          <a:p>
            <a:pPr>
              <a:lnSpc>
                <a:spcPct val="122000"/>
              </a:lnSpc>
            </a:pPr>
            <a:r>
              <a:rPr lang="en-US"/>
              <a:t>Test the process before implementation. OMS piloted the process on 6 systems prior to publishing to identify areas for improvement.</a:t>
            </a:r>
          </a:p>
          <a:p>
            <a:pPr>
              <a:lnSpc>
                <a:spcPct val="122000"/>
              </a:lnSpc>
            </a:pPr>
            <a:r>
              <a:rPr lang="en-US"/>
              <a:t>Data should be maintained in a single repository to avoid duplicates and inaccuracy. Make sure data is current through frequent updates.</a:t>
            </a:r>
          </a:p>
          <a:p>
            <a:pPr>
              <a:lnSpc>
                <a:spcPct val="122000"/>
              </a:lnSpc>
            </a:pPr>
            <a:r>
              <a:rPr lang="en-US"/>
              <a:t>Follow the process but remain flexible; unique cases may arise that require additional consideration. In such cases, consult all stakeholders to ensure the solution is acceptable.</a:t>
            </a:r>
          </a:p>
          <a:p>
            <a:pPr>
              <a:lnSpc>
                <a:spcPct val="122000"/>
              </a:lnSpc>
            </a:pPr>
            <a:r>
              <a:rPr lang="en-US"/>
              <a:t>It is helpful to include employees whose main responsibility is implementing the process, especially those that understand the day-to-day work involved. Example: OMS created 2 new FTEs for CTTs</a:t>
            </a:r>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20</a:t>
            </a:fld>
            <a:endParaRPr lang="en-US"/>
          </a:p>
        </p:txBody>
      </p:sp>
      <p:pic>
        <p:nvPicPr>
          <p:cNvPr id="6" name="Graphic 5" descr="Competition with solid fill">
            <a:extLst>
              <a:ext uri="{FF2B5EF4-FFF2-40B4-BE49-F238E27FC236}">
                <a16:creationId xmlns:a16="http://schemas.microsoft.com/office/drawing/2014/main" id="{5BA1D508-F595-D577-8A53-242FDEE3D2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0753" y="2997034"/>
            <a:ext cx="1836817" cy="1836817"/>
          </a:xfrm>
          <a:prstGeom prst="rect">
            <a:avLst/>
          </a:prstGeom>
        </p:spPr>
      </p:pic>
    </p:spTree>
    <p:extLst>
      <p:ext uri="{BB962C8B-B14F-4D97-AF65-F5344CB8AC3E}">
        <p14:creationId xmlns:p14="http://schemas.microsoft.com/office/powerpoint/2010/main" val="3472287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0440A-7681-51A9-C368-F538CD1AD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3BC52-3A2E-D0D3-BAD6-B8EBBEB2D704}"/>
              </a:ext>
            </a:extLst>
          </p:cNvPr>
          <p:cNvSpPr>
            <a:spLocks noGrp="1"/>
          </p:cNvSpPr>
          <p:nvPr>
            <p:ph type="title"/>
          </p:nvPr>
        </p:nvSpPr>
        <p:spPr/>
        <p:txBody>
          <a:bodyPr/>
          <a:lstStyle/>
          <a:p>
            <a:r>
              <a:rPr lang="en-US"/>
              <a:t>Resources</a:t>
            </a:r>
          </a:p>
        </p:txBody>
      </p:sp>
      <p:sp>
        <p:nvSpPr>
          <p:cNvPr id="3" name="Content Placeholder 2">
            <a:extLst>
              <a:ext uri="{FF2B5EF4-FFF2-40B4-BE49-F238E27FC236}">
                <a16:creationId xmlns:a16="http://schemas.microsoft.com/office/drawing/2014/main" id="{1E9CCA5D-B7BA-9601-F7F9-7B57F4ACB3CF}"/>
              </a:ext>
            </a:extLst>
          </p:cNvPr>
          <p:cNvSpPr>
            <a:spLocks noGrp="1"/>
          </p:cNvSpPr>
          <p:nvPr>
            <p:ph idx="1"/>
          </p:nvPr>
        </p:nvSpPr>
        <p:spPr>
          <a:xfrm>
            <a:off x="489858" y="2715958"/>
            <a:ext cx="8593182" cy="3640392"/>
          </a:xfrm>
        </p:spPr>
        <p:txBody>
          <a:bodyPr>
            <a:normAutofit/>
          </a:bodyPr>
          <a:lstStyle/>
          <a:p>
            <a:pPr>
              <a:lnSpc>
                <a:spcPct val="112000"/>
              </a:lnSpc>
            </a:pPr>
            <a:r>
              <a:rPr lang="en-US" sz="4400"/>
              <a:t>EPA Email Addresses for Questions:</a:t>
            </a:r>
          </a:p>
          <a:p>
            <a:pPr lvl="1">
              <a:lnSpc>
                <a:spcPct val="112000"/>
              </a:lnSpc>
              <a:buFont typeface="Courier New" panose="02070309020205020404" pitchFamily="49" charset="0"/>
              <a:buChar char="o"/>
            </a:pPr>
            <a:r>
              <a:rPr lang="en-US" sz="4400">
                <a:hlinkClick r:id="rId3"/>
              </a:rPr>
              <a:t>Section508@epa.gov</a:t>
            </a:r>
            <a:endParaRPr lang="en-US" sz="4400"/>
          </a:p>
          <a:p>
            <a:pPr lvl="1">
              <a:lnSpc>
                <a:spcPct val="112000"/>
              </a:lnSpc>
              <a:buFont typeface="Courier New" panose="02070309020205020404" pitchFamily="49" charset="0"/>
              <a:buChar char="o"/>
            </a:pPr>
            <a:r>
              <a:rPr lang="en-US" sz="4400">
                <a:hlinkClick r:id="rId4"/>
              </a:rPr>
              <a:t>OMS-CTT@epa.gov</a:t>
            </a:r>
            <a:endParaRPr lang="en-US" sz="4400"/>
          </a:p>
          <a:p>
            <a:pPr marL="0" indent="0">
              <a:lnSpc>
                <a:spcPct val="120000"/>
              </a:lnSpc>
              <a:spcBef>
                <a:spcPts val="0"/>
              </a:spcBef>
              <a:buNone/>
            </a:pPr>
            <a:endParaRPr lang="en-US"/>
          </a:p>
        </p:txBody>
      </p:sp>
      <p:sp>
        <p:nvSpPr>
          <p:cNvPr id="4" name="Slide Number Placeholder 3">
            <a:extLst>
              <a:ext uri="{FF2B5EF4-FFF2-40B4-BE49-F238E27FC236}">
                <a16:creationId xmlns:a16="http://schemas.microsoft.com/office/drawing/2014/main" id="{080FF746-D481-8A3C-96AC-A91055F37C29}"/>
              </a:ext>
            </a:extLst>
          </p:cNvPr>
          <p:cNvSpPr>
            <a:spLocks noGrp="1"/>
          </p:cNvSpPr>
          <p:nvPr>
            <p:ph type="sldNum" sz="quarter" idx="12"/>
          </p:nvPr>
        </p:nvSpPr>
        <p:spPr/>
        <p:txBody>
          <a:bodyPr/>
          <a:lstStyle/>
          <a:p>
            <a:fld id="{76FB648A-2054-AB45-AAEE-DE9DEDFC9D3B}" type="slidenum">
              <a:rPr lang="en-US" smtClean="0"/>
              <a:pPr/>
              <a:t>21</a:t>
            </a:fld>
            <a:endParaRPr lang="en-US"/>
          </a:p>
        </p:txBody>
      </p:sp>
    </p:spTree>
    <p:extLst>
      <p:ext uri="{BB962C8B-B14F-4D97-AF65-F5344CB8AC3E}">
        <p14:creationId xmlns:p14="http://schemas.microsoft.com/office/powerpoint/2010/main" val="173816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256796-1225-4CDD-A713-C0FE3B4DDE49}"/>
              </a:ext>
            </a:extLst>
          </p:cNvPr>
          <p:cNvSpPr>
            <a:spLocks noGrp="1"/>
          </p:cNvSpPr>
          <p:nvPr>
            <p:ph type="title"/>
          </p:nvPr>
        </p:nvSpPr>
        <p:spPr>
          <a:xfrm>
            <a:off x="5276538" y="889454"/>
            <a:ext cx="6540812" cy="3817457"/>
          </a:xfrm>
        </p:spPr>
        <p:txBody>
          <a:bodyPr/>
          <a:lstStyle/>
          <a:p>
            <a:r>
              <a:rPr lang="en-US" sz="6600"/>
              <a:t>Questions?</a:t>
            </a:r>
          </a:p>
        </p:txBody>
      </p:sp>
      <p:pic>
        <p:nvPicPr>
          <p:cNvPr id="2" name="Picture 1" descr="Quizzical burrowing owl looking for questions">
            <a:extLst>
              <a:ext uri="{FF2B5EF4-FFF2-40B4-BE49-F238E27FC236}">
                <a16:creationId xmlns:a16="http://schemas.microsoft.com/office/drawing/2014/main" id="{E0A5ED70-9CCC-E856-0710-BF3F123FC8DC}"/>
              </a:ext>
            </a:extLst>
          </p:cNvPr>
          <p:cNvPicPr>
            <a:picLocks noChangeAspect="1"/>
          </p:cNvPicPr>
          <p:nvPr/>
        </p:nvPicPr>
        <p:blipFill rotWithShape="1">
          <a:blip r:embed="rId3">
            <a:extLst>
              <a:ext uri="{28A0092B-C50C-407E-A947-70E740481C1C}">
                <a14:useLocalDpi xmlns:a14="http://schemas.microsoft.com/office/drawing/2010/main" val="0"/>
              </a:ext>
            </a:extLst>
          </a:blip>
          <a:srcRect l="1687" r="39735" b="-2"/>
          <a:stretch/>
        </p:blipFill>
        <p:spPr>
          <a:xfrm>
            <a:off x="0" y="522524"/>
            <a:ext cx="4526948" cy="5371125"/>
          </a:xfrm>
          <a:custGeom>
            <a:avLst/>
            <a:gdLst/>
            <a:ahLst/>
            <a:cxnLst/>
            <a:rect l="l" t="t" r="r" b="b"/>
            <a:pathLst>
              <a:path w="5234519" h="6210629">
                <a:moveTo>
                  <a:pt x="1082595" y="0"/>
                </a:moveTo>
                <a:lnTo>
                  <a:pt x="3027450" y="0"/>
                </a:lnTo>
                <a:lnTo>
                  <a:pt x="3291029" y="96471"/>
                </a:lnTo>
                <a:cubicBezTo>
                  <a:pt x="4433137" y="579542"/>
                  <a:pt x="5234519" y="1710443"/>
                  <a:pt x="5234519" y="3028517"/>
                </a:cubicBezTo>
                <a:cubicBezTo>
                  <a:pt x="5234519" y="4785949"/>
                  <a:pt x="3809839" y="6210629"/>
                  <a:pt x="2052407" y="6210629"/>
                </a:cubicBezTo>
                <a:cubicBezTo>
                  <a:pt x="1283531" y="6210629"/>
                  <a:pt x="578345" y="5937936"/>
                  <a:pt x="28288" y="5483989"/>
                </a:cubicBezTo>
                <a:lnTo>
                  <a:pt x="0" y="5458279"/>
                </a:lnTo>
                <a:lnTo>
                  <a:pt x="0" y="598754"/>
                </a:lnTo>
                <a:lnTo>
                  <a:pt x="28288" y="573044"/>
                </a:lnTo>
                <a:cubicBezTo>
                  <a:pt x="303317" y="346070"/>
                  <a:pt x="617127" y="164410"/>
                  <a:pt x="958290" y="39494"/>
                </a:cubicBezTo>
                <a:close/>
              </a:path>
            </a:pathLst>
          </a:custGeom>
        </p:spPr>
      </p:pic>
      <p:sp>
        <p:nvSpPr>
          <p:cNvPr id="5" name="Slide Number Placeholder 5">
            <a:extLst>
              <a:ext uri="{FF2B5EF4-FFF2-40B4-BE49-F238E27FC236}">
                <a16:creationId xmlns:a16="http://schemas.microsoft.com/office/drawing/2014/main" id="{D04E35D5-E1F7-C868-6485-B6DF9ED90026}"/>
              </a:ext>
            </a:extLst>
          </p:cNvPr>
          <p:cNvSpPr txBox="1">
            <a:spLocks/>
          </p:cNvSpPr>
          <p:nvPr/>
        </p:nvSpPr>
        <p:spPr>
          <a:xfrm>
            <a:off x="11100937" y="6346517"/>
            <a:ext cx="98755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22</a:t>
            </a:fld>
            <a:endParaRPr lang="en-US"/>
          </a:p>
        </p:txBody>
      </p:sp>
    </p:spTree>
    <p:extLst>
      <p:ext uri="{BB962C8B-B14F-4D97-AF65-F5344CB8AC3E}">
        <p14:creationId xmlns:p14="http://schemas.microsoft.com/office/powerpoint/2010/main" val="326469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AC3A-D70C-11B5-3372-EEE99DE0A5CD}"/>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B194CD1B-08C1-D92A-F1C3-9A44D08AABC2}"/>
              </a:ext>
            </a:extLst>
          </p:cNvPr>
          <p:cNvSpPr>
            <a:spLocks noGrp="1"/>
          </p:cNvSpPr>
          <p:nvPr>
            <p:ph idx="1"/>
          </p:nvPr>
        </p:nvSpPr>
        <p:spPr>
          <a:xfrm>
            <a:off x="832287" y="1799805"/>
            <a:ext cx="10141732" cy="4198130"/>
          </a:xfrm>
        </p:spPr>
        <p:txBody>
          <a:bodyPr vert="horz" lIns="91440" tIns="45720" rIns="91440" bIns="45720" rtlCol="0" anchor="t">
            <a:normAutofit fontScale="77500" lnSpcReduction="20000"/>
          </a:bodyPr>
          <a:lstStyle/>
          <a:p>
            <a:pPr>
              <a:lnSpc>
                <a:spcPct val="122000"/>
              </a:lnSpc>
            </a:pPr>
            <a:r>
              <a:rPr lang="en-US" sz="4800">
                <a:cs typeface="Calibri" panose="020F0502020204030204"/>
              </a:rPr>
              <a:t>True or False?</a:t>
            </a:r>
          </a:p>
          <a:p>
            <a:pPr>
              <a:lnSpc>
                <a:spcPct val="122000"/>
              </a:lnSpc>
            </a:pPr>
            <a:r>
              <a:rPr lang="en-US" sz="4800">
                <a:cs typeface="Calibri" panose="020F0502020204030204"/>
              </a:rPr>
              <a:t>Authority to Operate (ATO) Process</a:t>
            </a:r>
          </a:p>
          <a:p>
            <a:pPr lvl="1">
              <a:lnSpc>
                <a:spcPct val="122000"/>
              </a:lnSpc>
              <a:buFont typeface="Courier New" panose="02070309020205020404" pitchFamily="49" charset="0"/>
              <a:buChar char="o"/>
            </a:pPr>
            <a:r>
              <a:rPr lang="en-US" sz="4400">
                <a:cs typeface="Calibri" panose="020F0502020204030204"/>
              </a:rPr>
              <a:t>Why Integrate with Section 508?</a:t>
            </a:r>
          </a:p>
          <a:p>
            <a:pPr lvl="1">
              <a:lnSpc>
                <a:spcPct val="122000"/>
              </a:lnSpc>
              <a:buFont typeface="Courier New" panose="02070309020205020404" pitchFamily="49" charset="0"/>
              <a:buChar char="o"/>
            </a:pPr>
            <a:r>
              <a:rPr lang="en-US" sz="4400">
                <a:cs typeface="Calibri" panose="020F0502020204030204"/>
              </a:rPr>
              <a:t>Explained</a:t>
            </a:r>
          </a:p>
          <a:p>
            <a:pPr>
              <a:lnSpc>
                <a:spcPct val="122000"/>
              </a:lnSpc>
            </a:pPr>
            <a:r>
              <a:rPr lang="en-US" sz="4800"/>
              <a:t>Resources</a:t>
            </a:r>
          </a:p>
          <a:p>
            <a:pPr>
              <a:lnSpc>
                <a:spcPct val="122000"/>
              </a:lnSpc>
            </a:pPr>
            <a:r>
              <a:rPr lang="en-US" sz="4800"/>
              <a:t>Questions</a:t>
            </a:r>
          </a:p>
          <a:p>
            <a:pPr marL="0" indent="0">
              <a:buNone/>
            </a:pPr>
            <a:endParaRPr lang="en-US" sz="3200">
              <a:cs typeface="Calibri" panose="020F0502020204030204"/>
            </a:endParaRPr>
          </a:p>
        </p:txBody>
      </p:sp>
      <p:grpSp>
        <p:nvGrpSpPr>
          <p:cNvPr id="15" name="Group 14">
            <a:extLst>
              <a:ext uri="{FF2B5EF4-FFF2-40B4-BE49-F238E27FC236}">
                <a16:creationId xmlns:a16="http://schemas.microsoft.com/office/drawing/2014/main" id="{33D83AA9-BEEB-A7BC-2FF8-F42B32D2AC84}"/>
              </a:ext>
              <a:ext uri="{C183D7F6-B498-43B3-948B-1728B52AA6E4}">
                <adec:decorative xmlns:adec="http://schemas.microsoft.com/office/drawing/2017/decorative" val="1"/>
              </a:ext>
            </a:extLst>
          </p:cNvPr>
          <p:cNvGrpSpPr/>
          <p:nvPr/>
        </p:nvGrpSpPr>
        <p:grpSpPr>
          <a:xfrm>
            <a:off x="176481" y="5834743"/>
            <a:ext cx="886325" cy="886732"/>
            <a:chOff x="1112653" y="3625247"/>
            <a:chExt cx="1655573" cy="1656332"/>
          </a:xfrm>
        </p:grpSpPr>
        <p:pic>
          <p:nvPicPr>
            <p:cNvPr id="16" name="Picture 15" descr="Shape&#10;&#10;Description automatically generated with low confidence">
              <a:extLst>
                <a:ext uri="{FF2B5EF4-FFF2-40B4-BE49-F238E27FC236}">
                  <a16:creationId xmlns:a16="http://schemas.microsoft.com/office/drawing/2014/main" id="{71A8AD62-38B2-D705-39DD-9EA5B0CDDA0A}"/>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266766" y="3764403"/>
              <a:ext cx="1347349" cy="1341077"/>
            </a:xfrm>
            <a:prstGeom prst="rect">
              <a:avLst/>
            </a:prstGeom>
            <a:ln>
              <a:noFill/>
            </a:ln>
            <a:effectLst>
              <a:outerShdw blurRad="292100" dist="139700" dir="2700000" algn="tl" rotWithShape="0">
                <a:srgbClr val="333333">
                  <a:alpha val="65000"/>
                </a:srgbClr>
              </a:outerShdw>
            </a:effectLst>
          </p:spPr>
        </p:pic>
        <p:sp>
          <p:nvSpPr>
            <p:cNvPr id="17" name="Oval 16">
              <a:extLst>
                <a:ext uri="{FF2B5EF4-FFF2-40B4-BE49-F238E27FC236}">
                  <a16:creationId xmlns:a16="http://schemas.microsoft.com/office/drawing/2014/main" id="{3D343045-9A3C-7716-B250-1703E7E6DF17}"/>
                </a:ext>
              </a:extLst>
            </p:cNvPr>
            <p:cNvSpPr/>
            <p:nvPr/>
          </p:nvSpPr>
          <p:spPr>
            <a:xfrm>
              <a:off x="1112653" y="3625247"/>
              <a:ext cx="1655573" cy="1656332"/>
            </a:xfrm>
            <a:prstGeom prst="ellipse">
              <a:avLst/>
            </a:prstGeom>
            <a:noFill/>
            <a:ln w="127000" cap="rnd">
              <a:solidFill>
                <a:srgbClr val="4F97D1"/>
              </a:solidFill>
            </a:ln>
            <a:effectLst>
              <a:outerShdw blurRad="114300" dist="76200" dir="2400000" sx="101000" sy="101000" algn="tl" rotWithShape="0">
                <a:prstClr val="black">
                  <a:alpha val="36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 name="Slide Number Placeholder 3">
            <a:extLst>
              <a:ext uri="{FF2B5EF4-FFF2-40B4-BE49-F238E27FC236}">
                <a16:creationId xmlns:a16="http://schemas.microsoft.com/office/drawing/2014/main" id="{79C57967-6090-D696-0D0F-BA4649F32B4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B648A-2054-AB45-AAEE-DE9DEDFC9D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214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6AC1-873C-C05F-DBD6-7ED6CF81DB2B}"/>
              </a:ext>
            </a:extLst>
          </p:cNvPr>
          <p:cNvSpPr>
            <a:spLocks noGrp="1"/>
          </p:cNvSpPr>
          <p:nvPr>
            <p:ph type="title"/>
          </p:nvPr>
        </p:nvSpPr>
        <p:spPr/>
        <p:txBody>
          <a:bodyPr/>
          <a:lstStyle/>
          <a:p>
            <a:r>
              <a:rPr lang="en-US"/>
              <a:t>Poll Question: True or False?</a:t>
            </a:r>
          </a:p>
        </p:txBody>
      </p:sp>
      <p:sp>
        <p:nvSpPr>
          <p:cNvPr id="6" name="Content Placeholder 2" descr="Maturity Outcome table showing high rating for policies, procedure and practives  and low rating for  acquisition, training, testing and validation and lifecycle activities.">
            <a:extLst>
              <a:ext uri="{FF2B5EF4-FFF2-40B4-BE49-F238E27FC236}">
                <a16:creationId xmlns:a16="http://schemas.microsoft.com/office/drawing/2014/main" id="{D4C08E52-2AA7-DE75-E879-64348F37A2E5}"/>
              </a:ext>
            </a:extLst>
          </p:cNvPr>
          <p:cNvSpPr>
            <a:spLocks noGrp="1"/>
          </p:cNvSpPr>
          <p:nvPr>
            <p:ph idx="1"/>
          </p:nvPr>
        </p:nvSpPr>
        <p:spPr>
          <a:xfrm>
            <a:off x="799614" y="1604650"/>
            <a:ext cx="10581885" cy="4344700"/>
          </a:xfrm>
        </p:spPr>
        <p:txBody>
          <a:bodyPr vert="horz" lIns="91440" tIns="45720" rIns="91440" bIns="45720" rtlCol="0" anchor="t">
            <a:normAutofit/>
          </a:bodyPr>
          <a:lstStyle/>
          <a:p>
            <a:pPr marL="0" indent="0">
              <a:buNone/>
            </a:pPr>
            <a:endParaRPr lang="en-US" sz="4800">
              <a:solidFill>
                <a:schemeClr val="tx1">
                  <a:alpha val="80000"/>
                </a:schemeClr>
              </a:solidFill>
              <a:cs typeface="Calibri"/>
            </a:endParaRPr>
          </a:p>
          <a:p>
            <a:pPr marL="0" indent="0">
              <a:buNone/>
            </a:pPr>
            <a:r>
              <a:rPr lang="en-US" sz="4800">
                <a:solidFill>
                  <a:schemeClr val="tx1">
                    <a:alpha val="80000"/>
                  </a:schemeClr>
                </a:solidFill>
                <a:ea typeface="Calibri"/>
                <a:cs typeface="Calibri"/>
              </a:rPr>
              <a:t>A FISMA system passes Section 508 testing requirements when it has &lt;5 failed test conditions.</a:t>
            </a:r>
          </a:p>
          <a:p>
            <a:pPr marL="457200" lvl="1" indent="0">
              <a:buNone/>
            </a:pPr>
            <a:endParaRPr lang="en-US" sz="4800">
              <a:solidFill>
                <a:schemeClr val="tx1">
                  <a:alpha val="80000"/>
                </a:schemeClr>
              </a:solidFill>
              <a:cs typeface="Calibri"/>
            </a:endParaRPr>
          </a:p>
        </p:txBody>
      </p:sp>
      <p:sp>
        <p:nvSpPr>
          <p:cNvPr id="4" name="Slide Number Placeholder 3">
            <a:extLst>
              <a:ext uri="{FF2B5EF4-FFF2-40B4-BE49-F238E27FC236}">
                <a16:creationId xmlns:a16="http://schemas.microsoft.com/office/drawing/2014/main" id="{9EE5AFBF-5DF9-E0BC-E2C7-16B7848630FB}"/>
              </a:ext>
            </a:extLst>
          </p:cNvPr>
          <p:cNvSpPr>
            <a:spLocks noGrp="1"/>
          </p:cNvSpPr>
          <p:nvPr>
            <p:ph type="sldNum" sz="quarter" idx="12"/>
          </p:nvPr>
        </p:nvSpPr>
        <p:spPr/>
        <p:txBody>
          <a:bodyPr/>
          <a:lstStyle/>
          <a:p>
            <a:fld id="{76FB648A-2054-AB45-AAEE-DE9DEDFC9D3B}" type="slidenum">
              <a:rPr lang="en-US" smtClean="0"/>
              <a:t>4</a:t>
            </a:fld>
            <a:endParaRPr lang="en-US"/>
          </a:p>
        </p:txBody>
      </p:sp>
      <p:sp>
        <p:nvSpPr>
          <p:cNvPr id="5" name="TextBox 4">
            <a:extLst>
              <a:ext uri="{FF2B5EF4-FFF2-40B4-BE49-F238E27FC236}">
                <a16:creationId xmlns:a16="http://schemas.microsoft.com/office/drawing/2014/main" id="{C2E9B393-7F3D-E08C-8D4C-9D13048D6CC2}"/>
              </a:ext>
              <a:ext uri="{C183D7F6-B498-43B3-948B-1728B52AA6E4}">
                <adec:decorative xmlns:adec="http://schemas.microsoft.com/office/drawing/2017/decorative" val="1"/>
              </a:ext>
            </a:extLst>
          </p:cNvPr>
          <p:cNvSpPr txBox="1"/>
          <p:nvPr/>
        </p:nvSpPr>
        <p:spPr>
          <a:xfrm>
            <a:off x="337458" y="6169580"/>
            <a:ext cx="2590798" cy="276999"/>
          </a:xfrm>
          <a:prstGeom prst="rect">
            <a:avLst/>
          </a:prstGeom>
          <a:noFill/>
        </p:spPr>
        <p:txBody>
          <a:bodyPr wrap="square">
            <a:spAutoFit/>
          </a:bodyPr>
          <a:lstStyle/>
          <a:p>
            <a:r>
              <a:rPr lang="en-US" sz="1200">
                <a:hlinkClick r:id="rId3"/>
              </a:rPr>
              <a:t>Jeopardy Game Jingle</a:t>
            </a:r>
            <a:r>
              <a:rPr lang="en-US" sz="1200"/>
              <a:t> </a:t>
            </a:r>
          </a:p>
        </p:txBody>
      </p:sp>
    </p:spTree>
    <p:extLst>
      <p:ext uri="{BB962C8B-B14F-4D97-AF65-F5344CB8AC3E}">
        <p14:creationId xmlns:p14="http://schemas.microsoft.com/office/powerpoint/2010/main" val="207175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A884-BFAC-945A-810B-000331C42A2A}"/>
              </a:ext>
            </a:extLst>
          </p:cNvPr>
          <p:cNvSpPr>
            <a:spLocks noGrp="1"/>
          </p:cNvSpPr>
          <p:nvPr>
            <p:ph type="title"/>
          </p:nvPr>
        </p:nvSpPr>
        <p:spPr/>
        <p:txBody>
          <a:bodyPr/>
          <a:lstStyle/>
          <a:p>
            <a:r>
              <a:rPr lang="en-US"/>
              <a:t>Poll Question Answer</a:t>
            </a:r>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5</a:t>
            </a:fld>
            <a:endParaRPr lang="en-US"/>
          </a:p>
        </p:txBody>
      </p:sp>
      <p:sp>
        <p:nvSpPr>
          <p:cNvPr id="5" name="Content Placeholder 2" descr="Maturity Outcome table showing high rating for policies, procedure and practives  and low rating for  acquisition, training, testing and validation and lifecycle activities.">
            <a:extLst>
              <a:ext uri="{FF2B5EF4-FFF2-40B4-BE49-F238E27FC236}">
                <a16:creationId xmlns:a16="http://schemas.microsoft.com/office/drawing/2014/main" id="{A3041EDC-2D2B-4E63-47A5-B58D17A5093E}"/>
              </a:ext>
            </a:extLst>
          </p:cNvPr>
          <p:cNvSpPr>
            <a:spLocks noGrp="1"/>
          </p:cNvSpPr>
          <p:nvPr>
            <p:ph idx="1"/>
          </p:nvPr>
        </p:nvSpPr>
        <p:spPr>
          <a:xfrm>
            <a:off x="799614" y="1604650"/>
            <a:ext cx="10581885" cy="4344700"/>
          </a:xfrm>
        </p:spPr>
        <p:txBody>
          <a:bodyPr vert="horz" lIns="91440" tIns="45720" rIns="91440" bIns="45720" rtlCol="0" anchor="t">
            <a:normAutofit/>
          </a:bodyPr>
          <a:lstStyle/>
          <a:p>
            <a:pPr marL="0" indent="0">
              <a:buNone/>
            </a:pPr>
            <a:endParaRPr lang="en-US" sz="4800">
              <a:solidFill>
                <a:schemeClr val="tx1">
                  <a:alpha val="80000"/>
                </a:schemeClr>
              </a:solidFill>
              <a:cs typeface="Calibri"/>
            </a:endParaRPr>
          </a:p>
          <a:p>
            <a:pPr marL="0" indent="0" algn="ctr">
              <a:buNone/>
            </a:pPr>
            <a:r>
              <a:rPr lang="en-US" sz="4800" b="1">
                <a:solidFill>
                  <a:schemeClr val="tx1">
                    <a:alpha val="80000"/>
                  </a:schemeClr>
                </a:solidFill>
                <a:ea typeface="Calibri"/>
                <a:cs typeface="Calibri"/>
              </a:rPr>
              <a:t>False.</a:t>
            </a:r>
          </a:p>
          <a:p>
            <a:pPr marL="0" indent="0" algn="ctr">
              <a:buNone/>
            </a:pPr>
            <a:endParaRPr lang="en-US" sz="4800" b="1">
              <a:solidFill>
                <a:schemeClr val="tx1">
                  <a:alpha val="80000"/>
                </a:schemeClr>
              </a:solidFill>
              <a:ea typeface="Calibri"/>
              <a:cs typeface="Calibri"/>
            </a:endParaRPr>
          </a:p>
          <a:p>
            <a:pPr marL="0" indent="0">
              <a:buNone/>
            </a:pPr>
            <a:r>
              <a:rPr lang="en-US" sz="4800">
                <a:solidFill>
                  <a:schemeClr val="tx1">
                    <a:alpha val="80000"/>
                  </a:schemeClr>
                </a:solidFill>
                <a:ea typeface="Calibri"/>
                <a:cs typeface="Calibri"/>
              </a:rPr>
              <a:t>There must be </a:t>
            </a:r>
            <a:r>
              <a:rPr lang="en-US" sz="4800" u="sng">
                <a:solidFill>
                  <a:schemeClr val="tx1">
                    <a:alpha val="80000"/>
                  </a:schemeClr>
                </a:solidFill>
                <a:ea typeface="Calibri"/>
                <a:cs typeface="Calibri"/>
              </a:rPr>
              <a:t>ZERO</a:t>
            </a:r>
            <a:r>
              <a:rPr lang="en-US" sz="4800">
                <a:solidFill>
                  <a:schemeClr val="tx1">
                    <a:alpha val="80000"/>
                  </a:schemeClr>
                </a:solidFill>
                <a:ea typeface="Calibri"/>
                <a:cs typeface="Calibri"/>
              </a:rPr>
              <a:t> failures for a system to receive a passing result.</a:t>
            </a:r>
          </a:p>
          <a:p>
            <a:pPr lvl="1"/>
            <a:endParaRPr lang="en-US" sz="4800">
              <a:solidFill>
                <a:schemeClr val="tx1">
                  <a:alpha val="80000"/>
                </a:schemeClr>
              </a:solidFill>
              <a:cs typeface="Calibri"/>
            </a:endParaRPr>
          </a:p>
        </p:txBody>
      </p:sp>
    </p:spTree>
    <p:extLst>
      <p:ext uri="{BB962C8B-B14F-4D97-AF65-F5344CB8AC3E}">
        <p14:creationId xmlns:p14="http://schemas.microsoft.com/office/powerpoint/2010/main" val="94975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191C-F708-A6F8-B783-79D2C88762C0}"/>
              </a:ext>
            </a:extLst>
          </p:cNvPr>
          <p:cNvSpPr>
            <a:spLocks noGrp="1"/>
          </p:cNvSpPr>
          <p:nvPr>
            <p:ph type="title"/>
          </p:nvPr>
        </p:nvSpPr>
        <p:spPr/>
        <p:txBody>
          <a:bodyPr/>
          <a:lstStyle/>
          <a:p>
            <a:r>
              <a:rPr lang="en-US"/>
              <a:t>Section 508 and ATO Alignment</a:t>
            </a:r>
          </a:p>
        </p:txBody>
      </p:sp>
      <p:sp>
        <p:nvSpPr>
          <p:cNvPr id="3" name="Content Placeholder 2">
            <a:extLst>
              <a:ext uri="{FF2B5EF4-FFF2-40B4-BE49-F238E27FC236}">
                <a16:creationId xmlns:a16="http://schemas.microsoft.com/office/drawing/2014/main" id="{B95222A1-3640-EE2C-EAE5-1A71234ADF70}"/>
              </a:ext>
            </a:extLst>
          </p:cNvPr>
          <p:cNvSpPr>
            <a:spLocks noGrp="1"/>
          </p:cNvSpPr>
          <p:nvPr>
            <p:ph idx="1"/>
          </p:nvPr>
        </p:nvSpPr>
        <p:spPr>
          <a:xfrm>
            <a:off x="326571" y="1898622"/>
            <a:ext cx="11660975" cy="4822853"/>
          </a:xfrm>
          <a:solidFill>
            <a:schemeClr val="bg1"/>
          </a:solidFill>
        </p:spPr>
        <p:txBody>
          <a:bodyPr>
            <a:normAutofit fontScale="92500" lnSpcReduction="20000"/>
          </a:bodyPr>
          <a:lstStyle/>
          <a:p>
            <a:pPr>
              <a:lnSpc>
                <a:spcPct val="122000"/>
              </a:lnSpc>
            </a:pPr>
            <a:r>
              <a:rPr lang="en-US"/>
              <a:t>2018 Launched Compliance &amp; Remediation Plan (CARP)</a:t>
            </a:r>
          </a:p>
          <a:p>
            <a:pPr lvl="1">
              <a:lnSpc>
                <a:spcPct val="122000"/>
              </a:lnSpc>
            </a:pPr>
            <a:r>
              <a:rPr lang="en-US"/>
              <a:t>Inventory and track Section 508 Compliance </a:t>
            </a:r>
          </a:p>
          <a:p>
            <a:pPr lvl="1">
              <a:lnSpc>
                <a:spcPct val="122000"/>
              </a:lnSpc>
            </a:pPr>
            <a:r>
              <a:rPr lang="en-US"/>
              <a:t>Documentation self reported (hoping to get test results)</a:t>
            </a:r>
          </a:p>
          <a:p>
            <a:pPr lvl="1">
              <a:lnSpc>
                <a:spcPct val="122000"/>
              </a:lnSpc>
            </a:pPr>
            <a:r>
              <a:rPr lang="en-US"/>
              <a:t>Found a large backlog of untested existing systems and applications</a:t>
            </a:r>
          </a:p>
          <a:p>
            <a:pPr>
              <a:lnSpc>
                <a:spcPct val="122000"/>
              </a:lnSpc>
            </a:pPr>
            <a:r>
              <a:rPr lang="en-US"/>
              <a:t>2022 study found in house Department of Homeland Security (DHS) Certified Trusted Tester (CTT) most effective </a:t>
            </a:r>
          </a:p>
          <a:p>
            <a:pPr>
              <a:lnSpc>
                <a:spcPct val="122000"/>
              </a:lnSpc>
            </a:pPr>
            <a:r>
              <a:rPr lang="en-US"/>
              <a:t>The CIO determined to use the </a:t>
            </a:r>
            <a:r>
              <a:rPr lang="en-US" b="1"/>
              <a:t>Authority to Operate (ATO) </a:t>
            </a:r>
            <a:r>
              <a:rPr lang="en-US"/>
              <a:t>as a control gate to increase the agency’s rate of 508 compliance.</a:t>
            </a:r>
          </a:p>
          <a:p>
            <a:pPr>
              <a:lnSpc>
                <a:spcPct val="122000"/>
              </a:lnSpc>
            </a:pPr>
            <a:r>
              <a:rPr lang="en-US"/>
              <a:t>In collaboration with EPA’s Section 508 Program, Security Office, and Information Management Officers we developed a process to integrate 508 into the ATO.</a:t>
            </a:r>
            <a:endParaRPr lang="en-US" strike="sngStrike"/>
          </a:p>
        </p:txBody>
      </p:sp>
      <p:sp>
        <p:nvSpPr>
          <p:cNvPr id="4" name="Slide Number Placeholder 3">
            <a:extLst>
              <a:ext uri="{FF2B5EF4-FFF2-40B4-BE49-F238E27FC236}">
                <a16:creationId xmlns:a16="http://schemas.microsoft.com/office/drawing/2014/main" id="{4F771A75-BB03-21C1-75D7-086474CF30D9}"/>
              </a:ext>
            </a:extLst>
          </p:cNvPr>
          <p:cNvSpPr>
            <a:spLocks noGrp="1"/>
          </p:cNvSpPr>
          <p:nvPr>
            <p:ph type="sldNum" sz="quarter" idx="12"/>
          </p:nvPr>
        </p:nvSpPr>
        <p:spPr/>
        <p:txBody>
          <a:bodyPr/>
          <a:lstStyle/>
          <a:p>
            <a:fld id="{76FB648A-2054-AB45-AAEE-DE9DEDFC9D3B}" type="slidenum">
              <a:rPr lang="en-US" smtClean="0"/>
              <a:pPr/>
              <a:t>6</a:t>
            </a:fld>
            <a:endParaRPr lang="en-US"/>
          </a:p>
        </p:txBody>
      </p:sp>
      <p:pic>
        <p:nvPicPr>
          <p:cNvPr id="10" name="Graphic 9">
            <a:extLst>
              <a:ext uri="{FF2B5EF4-FFF2-40B4-BE49-F238E27FC236}">
                <a16:creationId xmlns:a16="http://schemas.microsoft.com/office/drawing/2014/main" id="{34E84266-FBE4-2015-42B1-E666D5D8F2E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4936" y="2006930"/>
            <a:ext cx="1422070" cy="1422070"/>
          </a:xfrm>
          <a:prstGeom prst="rect">
            <a:avLst/>
          </a:prstGeom>
        </p:spPr>
      </p:pic>
    </p:spTree>
    <p:extLst>
      <p:ext uri="{BB962C8B-B14F-4D97-AF65-F5344CB8AC3E}">
        <p14:creationId xmlns:p14="http://schemas.microsoft.com/office/powerpoint/2010/main" val="120419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364F77-269F-AFCA-D3F6-3CD3BBA00381}"/>
              </a:ext>
            </a:extLst>
          </p:cNvPr>
          <p:cNvSpPr txBox="1">
            <a:spLocks noGrp="1"/>
          </p:cNvSpPr>
          <p:nvPr>
            <p:ph type="title" idx="4294967295"/>
          </p:nvPr>
        </p:nvSpPr>
        <p:spPr>
          <a:xfrm>
            <a:off x="326570" y="362856"/>
            <a:ext cx="11527972" cy="63636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000" b="1" kern="1200">
                <a:solidFill>
                  <a:schemeClr val="bg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rPr>
              <a:t>ATO </a:t>
            </a:r>
            <a:r>
              <a:rPr lang="en-US"/>
              <a:t>Overview</a:t>
            </a:r>
            <a:endParaRPr kumimoji="0" lang="en-US" sz="4000" b="1" i="0" u="none" strike="noStrike" kern="1200" cap="none" spc="0" normalizeH="0" baseline="0" noProof="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3" name="Content Placeholder 2">
            <a:extLst>
              <a:ext uri="{FF2B5EF4-FFF2-40B4-BE49-F238E27FC236}">
                <a16:creationId xmlns:a16="http://schemas.microsoft.com/office/drawing/2014/main" id="{A65F5DED-59DA-0811-C3FA-86B20262A41B}"/>
              </a:ext>
            </a:extLst>
          </p:cNvPr>
          <p:cNvSpPr>
            <a:spLocks noGrp="1"/>
          </p:cNvSpPr>
          <p:nvPr>
            <p:ph idx="1"/>
          </p:nvPr>
        </p:nvSpPr>
        <p:spPr>
          <a:xfrm>
            <a:off x="326570" y="2274661"/>
            <a:ext cx="10405597" cy="3189514"/>
          </a:xfrm>
        </p:spPr>
        <p:txBody>
          <a:bodyPr>
            <a:normAutofit/>
          </a:bodyPr>
          <a:lstStyle/>
          <a:p>
            <a:pPr>
              <a:lnSpc>
                <a:spcPct val="112000"/>
              </a:lnSpc>
            </a:pPr>
            <a:r>
              <a:rPr lang="en-US" b="1"/>
              <a:t>Authority to Operate (ATO) </a:t>
            </a:r>
            <a:r>
              <a:rPr lang="en-US"/>
              <a:t>is required for systems or applications operating within the EPA enterprise environment.</a:t>
            </a:r>
          </a:p>
          <a:p>
            <a:pPr>
              <a:lnSpc>
                <a:spcPct val="112000"/>
              </a:lnSpc>
            </a:pPr>
            <a:r>
              <a:rPr lang="en-US"/>
              <a:t>ATO is a formal declaration by the security official that accepts responsibility for the operations of a system and officially declares that the system is authorized to operate.  </a:t>
            </a:r>
          </a:p>
        </p:txBody>
      </p:sp>
      <p:sp>
        <p:nvSpPr>
          <p:cNvPr id="4" name="Slide Number Placeholder 3">
            <a:extLst>
              <a:ext uri="{FF2B5EF4-FFF2-40B4-BE49-F238E27FC236}">
                <a16:creationId xmlns:a16="http://schemas.microsoft.com/office/drawing/2014/main" id="{95C6DFA3-4BF1-E1E9-9203-6D7CDAD247E7}"/>
              </a:ext>
            </a:extLst>
          </p:cNvPr>
          <p:cNvSpPr>
            <a:spLocks noGrp="1"/>
          </p:cNvSpPr>
          <p:nvPr>
            <p:ph type="sldNum" sz="quarter" idx="12"/>
          </p:nvPr>
        </p:nvSpPr>
        <p:spPr/>
        <p:txBody>
          <a:bodyPr/>
          <a:lstStyle/>
          <a:p>
            <a:fld id="{76FB648A-2054-AB45-AAEE-DE9DEDFC9D3B}" type="slidenum">
              <a:rPr lang="en-US" smtClean="0"/>
              <a:pPr/>
              <a:t>7</a:t>
            </a:fld>
            <a:endParaRPr lang="en-US"/>
          </a:p>
        </p:txBody>
      </p:sp>
      <p:pic>
        <p:nvPicPr>
          <p:cNvPr id="5" name="Graphic 4">
            <a:extLst>
              <a:ext uri="{FF2B5EF4-FFF2-40B4-BE49-F238E27FC236}">
                <a16:creationId xmlns:a16="http://schemas.microsoft.com/office/drawing/2014/main" id="{ADAC7EA9-3C31-7411-BC1B-AE870B88B33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17971" y="4343401"/>
            <a:ext cx="2514599" cy="2514599"/>
          </a:xfrm>
          <a:prstGeom prst="rect">
            <a:avLst/>
          </a:prstGeom>
        </p:spPr>
      </p:pic>
    </p:spTree>
    <p:extLst>
      <p:ext uri="{BB962C8B-B14F-4D97-AF65-F5344CB8AC3E}">
        <p14:creationId xmlns:p14="http://schemas.microsoft.com/office/powerpoint/2010/main" val="226024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0927-3FB0-03FD-7316-46AB64AA9DEA}"/>
              </a:ext>
            </a:extLst>
          </p:cNvPr>
          <p:cNvSpPr>
            <a:spLocks noGrp="1"/>
          </p:cNvSpPr>
          <p:nvPr>
            <p:ph type="title"/>
          </p:nvPr>
        </p:nvSpPr>
        <p:spPr/>
        <p:txBody>
          <a:bodyPr/>
          <a:lstStyle/>
          <a:p>
            <a:r>
              <a:rPr lang="en-US"/>
              <a:t>CARP Dashboard</a:t>
            </a:r>
          </a:p>
        </p:txBody>
      </p:sp>
      <p:pic>
        <p:nvPicPr>
          <p:cNvPr id="4" name="Picture 3" descr="CARP Dashboard showing compliance and testing satus of agency systems&#10;&#10;">
            <a:extLst>
              <a:ext uri="{FF2B5EF4-FFF2-40B4-BE49-F238E27FC236}">
                <a16:creationId xmlns:a16="http://schemas.microsoft.com/office/drawing/2014/main" id="{47E2228E-C0DE-C9FC-A40A-47B322036464}"/>
              </a:ext>
            </a:extLst>
          </p:cNvPr>
          <p:cNvPicPr>
            <a:picLocks noChangeAspect="1"/>
          </p:cNvPicPr>
          <p:nvPr/>
        </p:nvPicPr>
        <p:blipFill>
          <a:blip r:embed="rId3"/>
          <a:stretch>
            <a:fillRect/>
          </a:stretch>
        </p:blipFill>
        <p:spPr>
          <a:xfrm>
            <a:off x="74680" y="1917775"/>
            <a:ext cx="12031754" cy="3877216"/>
          </a:xfrm>
          <a:prstGeom prst="rect">
            <a:avLst/>
          </a:prstGeom>
        </p:spPr>
      </p:pic>
    </p:spTree>
    <p:extLst>
      <p:ext uri="{BB962C8B-B14F-4D97-AF65-F5344CB8AC3E}">
        <p14:creationId xmlns:p14="http://schemas.microsoft.com/office/powerpoint/2010/main" val="200443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EA11F-E94E-E5B3-FABF-3CC610C40BC1}"/>
              </a:ext>
            </a:extLst>
          </p:cNvPr>
          <p:cNvSpPr>
            <a:spLocks noGrp="1"/>
          </p:cNvSpPr>
          <p:nvPr>
            <p:ph type="title"/>
          </p:nvPr>
        </p:nvSpPr>
        <p:spPr/>
        <p:txBody>
          <a:bodyPr/>
          <a:lstStyle/>
          <a:p>
            <a:r>
              <a:rPr lang="en-US" sz="3900"/>
              <a:t>CARP Dashboard: Current</a:t>
            </a:r>
          </a:p>
        </p:txBody>
      </p:sp>
      <p:pic>
        <p:nvPicPr>
          <p:cNvPr id="6" name="Content Placeholder 5" descr="CARP Dashboard showing current compliance and testing satus of agency systems. &#10;">
            <a:extLst>
              <a:ext uri="{FF2B5EF4-FFF2-40B4-BE49-F238E27FC236}">
                <a16:creationId xmlns:a16="http://schemas.microsoft.com/office/drawing/2014/main" id="{5FC83135-3FE4-F14C-9354-B2F5D23C17F4}"/>
              </a:ext>
            </a:extLst>
          </p:cNvPr>
          <p:cNvPicPr>
            <a:picLocks noGrp="1" noChangeAspect="1"/>
          </p:cNvPicPr>
          <p:nvPr>
            <p:ph idx="1"/>
          </p:nvPr>
        </p:nvPicPr>
        <p:blipFill>
          <a:blip r:embed="rId3"/>
          <a:stretch>
            <a:fillRect/>
          </a:stretch>
        </p:blipFill>
        <p:spPr>
          <a:xfrm>
            <a:off x="326570" y="1346200"/>
            <a:ext cx="11433629" cy="5125895"/>
          </a:xfrm>
        </p:spPr>
      </p:pic>
      <p:sp>
        <p:nvSpPr>
          <p:cNvPr id="4" name="Slide Number Placeholder 3">
            <a:extLst>
              <a:ext uri="{FF2B5EF4-FFF2-40B4-BE49-F238E27FC236}">
                <a16:creationId xmlns:a16="http://schemas.microsoft.com/office/drawing/2014/main" id="{EDE68BE5-2126-E265-13F3-443CFEA299A3}"/>
              </a:ext>
            </a:extLst>
          </p:cNvPr>
          <p:cNvSpPr>
            <a:spLocks noGrp="1"/>
          </p:cNvSpPr>
          <p:nvPr>
            <p:ph type="sldNum" sz="quarter" idx="12"/>
          </p:nvPr>
        </p:nvSpPr>
        <p:spPr/>
        <p:txBody>
          <a:bodyPr/>
          <a:lstStyle/>
          <a:p>
            <a:fld id="{76FB648A-2054-AB45-AAEE-DE9DEDFC9D3B}" type="slidenum">
              <a:rPr lang="en-US" smtClean="0"/>
              <a:pPr/>
              <a:t>9</a:t>
            </a:fld>
            <a:endParaRPr lang="en-US"/>
          </a:p>
        </p:txBody>
      </p:sp>
    </p:spTree>
    <p:extLst>
      <p:ext uri="{BB962C8B-B14F-4D97-AF65-F5344CB8AC3E}">
        <p14:creationId xmlns:p14="http://schemas.microsoft.com/office/powerpoint/2010/main" val="2013458399"/>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29f62856-1543-49d4-a736-4569d363f533" ContentTypeId="0x0101" PreviousValue="false"/>
</file>

<file path=customXml/item3.xml><?xml version="1.0" encoding="utf-8"?>
<p:properties xmlns:p="http://schemas.microsoft.com/office/2006/metadata/properties" xmlns:xsi="http://www.w3.org/2001/XMLSchema-instance" xmlns:pc="http://schemas.microsoft.com/office/infopath/2007/PartnerControls">
  <documentManagement>
    <_Coverage xmlns="http://schemas.microsoft.com/sharepoint/v3/fields" xsi:nil="true"/>
    <Record xmlns="4ffa91fb-a0ff-4ac5-b2db-65c790d184a4">Shared</Record>
    <EPA_x0020_Office xmlns="4ffa91fb-a0ff-4ac5-b2db-65c790d184a4" xsi:nil="true"/>
    <Document_x0020_Creation_x0020_Date xmlns="4ffa91fb-a0ff-4ac5-b2db-65c790d184a4">2022-11-15T09:17:55+00:00</Document_x0020_Creation_x0020_Date>
    <EPA_x0020_Related_x0020_Documents xmlns="4ffa91fb-a0ff-4ac5-b2db-65c790d184a4" xsi:nil="true"/>
    <_Source xmlns="http://schemas.microsoft.com/sharepoint/v3/fields" xsi:nil="true"/>
    <CategoryDescription xmlns="http://schemas.microsoft.com/sharepoint.v3" xsi:nil="true"/>
    <EPA_x0020_Contributor xmlns="4ffa91fb-a0ff-4ac5-b2db-65c790d184a4">
      <UserInfo>
        <DisplayName/>
        <AccountId xsi:nil="true"/>
        <AccountType/>
      </UserInfo>
    </EPA_x0020_Contributor>
    <TaxCatchAll xmlns="4ffa91fb-a0ff-4ac5-b2db-65c790d184a4" xsi:nil="true"/>
    <TaxKeywordTaxHTField xmlns="4ffa91fb-a0ff-4ac5-b2db-65c790d184a4">
      <Terms xmlns="http://schemas.microsoft.com/office/infopath/2007/PartnerControls"/>
    </TaxKeywordTaxHTField>
    <Rights xmlns="4ffa91fb-a0ff-4ac5-b2db-65c790d184a4" xsi:nil="true"/>
    <External_x0020_Contributor xmlns="4ffa91fb-a0ff-4ac5-b2db-65c790d184a4" xsi:nil="true"/>
    <Identifier xmlns="4ffa91fb-a0ff-4ac5-b2db-65c790d184a4" xsi:nil="true"/>
    <Creator xmlns="4ffa91fb-a0ff-4ac5-b2db-65c790d184a4">
      <UserInfo>
        <DisplayName/>
        <AccountId xsi:nil="true"/>
        <AccountType/>
      </UserInfo>
    </Creator>
    <Language xmlns="http://schemas.microsoft.com/sharepoint/v3">English</Language>
    <j747ac98061d40f0aa7bd47e1db5675d xmlns="4ffa91fb-a0ff-4ac5-b2db-65c790d184a4">
      <Terms xmlns="http://schemas.microsoft.com/office/infopath/2007/PartnerControls"/>
    </j747ac98061d40f0aa7bd47e1db5675d>
    <lcf76f155ced4ddcb4097134ff3c332f xmlns="566ece13-f1ef-4768-a080-6c6fe66aefc5">
      <Terms xmlns="http://schemas.microsoft.com/office/infopath/2007/PartnerControls"/>
    </lcf76f155ced4ddcb4097134ff3c332f>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936567C227AD74492C18183C54E14E3" ma:contentTypeVersion="13" ma:contentTypeDescription="Create a new document." ma:contentTypeScope="" ma:versionID="faccc7de2603db1b63ef63fc8ad43d7f">
  <xsd:schema xmlns:xsd="http://www.w3.org/2001/XMLSchema" xmlns:xs="http://www.w3.org/2001/XMLSchema" xmlns:p="http://schemas.microsoft.com/office/2006/metadata/properties" xmlns:ns1="http://schemas.microsoft.com/sharepoint/v3" xmlns:ns2="4ffa91fb-a0ff-4ac5-b2db-65c790d184a4" xmlns:ns3="http://schemas.microsoft.com/sharepoint.v3" xmlns:ns4="http://schemas.microsoft.com/sharepoint/v3/fields" xmlns:ns5="566ece13-f1ef-4768-a080-6c6fe66aefc5" targetNamespace="http://schemas.microsoft.com/office/2006/metadata/properties" ma:root="true" ma:fieldsID="2bf5ee48592648b2f217c6e1287e9732" ns1:_="" ns2:_="" ns3:_="" ns4:_="" ns5:_="">
    <xsd:import namespace="http://schemas.microsoft.com/sharepoint/v3"/>
    <xsd:import namespace="4ffa91fb-a0ff-4ac5-b2db-65c790d184a4"/>
    <xsd:import namespace="http://schemas.microsoft.com/sharepoint.v3"/>
    <xsd:import namespace="http://schemas.microsoft.com/sharepoint/v3/fields"/>
    <xsd:import namespace="566ece13-f1ef-4768-a080-6c6fe66aefc5"/>
    <xsd:element name="properties">
      <xsd:complexType>
        <xsd:sequence>
          <xsd:element name="documentManagement">
            <xsd:complexType>
              <xsd:all>
                <xsd:element ref="ns2:Document_x0020_Creation_x0020_Date" minOccurs="0"/>
                <xsd:element ref="ns2:Creator" minOccurs="0"/>
                <xsd:element ref="ns2:EPA_x0020_Office" minOccurs="0"/>
                <xsd:element ref="ns2:Record" minOccurs="0"/>
                <xsd:element ref="ns3:CategoryDescription" minOccurs="0"/>
                <xsd:element ref="ns2:Identifier" minOccurs="0"/>
                <xsd:element ref="ns2:EPA_x0020_Contributor" minOccurs="0"/>
                <xsd:element ref="ns2:External_x0020_Contributor" minOccurs="0"/>
                <xsd:element ref="ns4:_Coverage" minOccurs="0"/>
                <xsd:element ref="ns2:EPA_x0020_Related_x0020_Documents" minOccurs="0"/>
                <xsd:element ref="ns4:_Source" minOccurs="0"/>
                <xsd:element ref="ns2:Rights" minOccurs="0"/>
                <xsd:element ref="ns1:Language" minOccurs="0"/>
                <xsd:element ref="ns2:j747ac98061d40f0aa7bd47e1db5675d" minOccurs="0"/>
                <xsd:element ref="ns2:TaxKeywordTaxHTField" minOccurs="0"/>
                <xsd:element ref="ns2:TaxCatchAllLabel" minOccurs="0"/>
                <xsd:element ref="ns2:TaxCatchAll" minOccurs="0"/>
                <xsd:element ref="ns5:MediaServiceMetadata" minOccurs="0"/>
                <xsd:element ref="ns5:MediaServiceFastMetadata" minOccurs="0"/>
                <xsd:element ref="ns5:MediaServiceSearchProperties" minOccurs="0"/>
                <xsd:element ref="ns5:MediaServiceObjectDetectorVersions" minOccurs="0"/>
                <xsd:element ref="ns5:MediaServiceDateTaken" minOccurs="0"/>
                <xsd:element ref="ns5:MediaServiceGenerationTime" minOccurs="0"/>
                <xsd:element ref="ns5:MediaServiceEventHashCode" minOccurs="0"/>
                <xsd:element ref="ns5:MediaLengthInSeconds" minOccurs="0"/>
                <xsd:element ref="ns5:lcf76f155ced4ddcb4097134ff3c332f"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17" nillable="true" ma:displayName="Language" ma:default="English" ma:description="Select the document language from the drop down." ma:format="Dropdown" ma:internalName="Language" ma:readOnly="fals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4ffa91fb-a0ff-4ac5-b2db-65c790d184a4" elementFormDefault="qualified">
    <xsd:import namespace="http://schemas.microsoft.com/office/2006/documentManagement/types"/>
    <xsd:import namespace="http://schemas.microsoft.com/office/infopath/2007/PartnerControls"/>
    <xsd:element name="Document_x0020_Creation_x0020_Date" ma:index="2" nillable="true" ma:displayName="Document Date" ma:default="[today]" ma:description="Enter the date this document was last modified. The upload date has been entered by default." ma:format="DateOnly" ma:internalName="Document_x0020_Creation_x0020_Date" ma:readOnly="false">
      <xsd:simpleType>
        <xsd:restriction base="dms:DateTime"/>
      </xsd:simpleType>
    </xsd:element>
    <xsd:element name="Creator" ma:index="3" nillable="true" ma:displayName="Creator" ma:description="Enter the person primarily responsible for the document. The name of the person uploading the document has been entered by default." ma:list="UserInfo" ma:SharePointGroup="0" ma:internalName="Crea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A_x0020_Office" ma:index="4" nillable="true" ma:displayName="EPA Office" ma:description="Enter the EPA organization primarily responsible for the document. The office of the person uploading the document has been entered by default." ma:internalName="EPA_x0020_Office" ma:readOnly="false">
      <xsd:simpleType>
        <xsd:restriction base="dms:Text">
          <xsd:maxLength value="255"/>
        </xsd:restriction>
      </xsd:simpleType>
    </xsd:element>
    <xsd:element name="Record" ma:index="5" nillable="true" ma:displayName="Record" ma:default="Shared" ma:description="For documents that provide evidence of EPA decisions and actions, select &quot;Shared&quot; (open access) or &quot;Private&quot; (restricted access)." ma:format="Dropdown" ma:internalName="Record" ma:readOnly="false">
      <xsd:simpleType>
        <xsd:restriction base="dms:Choice">
          <xsd:enumeration value="None"/>
          <xsd:enumeration value="Shared"/>
          <xsd:enumeration value="Private"/>
        </xsd:restriction>
      </xsd:simpleType>
    </xsd:element>
    <xsd:element name="Identifier" ma:index="9" nillable="true" ma:displayName="Identifier" ma:description="Enter all EPA identification numbers applicable to this document, one on each line." ma:internalName="Identifier" ma:readOnly="false">
      <xsd:simpleType>
        <xsd:restriction base="dms:Note">
          <xsd:maxLength value="255"/>
        </xsd:restriction>
      </xsd:simpleType>
    </xsd:element>
    <xsd:element name="EPA_x0020_Contributor" ma:index="11" nillable="true" ma:displayName="EPA Contributor" ma:description="Enter an EPA person who contributed to the creation of the document but is not the primary author." ma:list="UserInfo" ma:SharePointGroup="0" ma:internalName="EPA_x0020_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Contributor" ma:index="12" nillable="true" ma:displayName="External Contributor" ma:description="Enter a non-EPA person who contributed to the creation of the document but is not the primary author." ma:internalName="External_x0020_Contributor" ma:readOnly="false">
      <xsd:simpleType>
        <xsd:restriction base="dms:Note">
          <xsd:maxLength value="255"/>
        </xsd:restriction>
      </xsd:simpleType>
    </xsd:element>
    <xsd:element name="EPA_x0020_Related_x0020_Documents" ma:index="14" nillable="true" ma:displayName="Other Related Documents" ma:description="Enter any related document." ma:internalName="EPA_x0020_Related_x0020_Documents" ma:readOnly="false">
      <xsd:simpleType>
        <xsd:restriction base="dms:Note">
          <xsd:maxLength value="255"/>
        </xsd:restriction>
      </xsd:simpleType>
    </xsd:element>
    <xsd:element name="Rights" ma:index="16" nillable="true" ma:displayName="Rights" ma:description="Enter information about intellectual property rights held over the document (e.g. copyright, patent, trademark)." ma:internalName="Rights" ma:readOnly="false">
      <xsd:simpleType>
        <xsd:restriction base="dms:Note">
          <xsd:maxLength value="255"/>
        </xsd:restriction>
      </xsd:simpleType>
    </xsd:element>
    <xsd:element name="j747ac98061d40f0aa7bd47e1db5675d" ma:index="19" nillable="true" ma:taxonomy="true" ma:internalName="j747ac98061d40f0aa7bd47e1db5675d" ma:taxonomyFieldName="Document_x0020_Type" ma:displayName="Document Type" ma:readOnly="false" ma:default="" ma:fieldId="{3747ac98-061d-40f0-aa7b-d47e1db5675d}" ma:sspId="29f62856-1543-49d4-a736-4569d363f533" ma:termSetId="e06cd6a9-a175-4da0-81cb-8dba7aa394ab" ma:anchorId="00000000-0000-0000-0000-000000000000" ma:open="false" ma:isKeyword="false">
      <xsd:complexType>
        <xsd:sequence>
          <xsd:element ref="pc:Terms" minOccurs="0" maxOccurs="1"/>
        </xsd:sequence>
      </xsd:complexType>
    </xsd:element>
    <xsd:element name="TaxKeywordTaxHTField" ma:index="21" nillable="true" ma:taxonomy="true" ma:internalName="TaxKeywordTaxHTField" ma:taxonomyFieldName="TaxKeyword" ma:displayName="Enterprise Keywords" ma:readOnly="false" ma:fieldId="{23f27201-bee3-471e-b2e7-b64fd8b7ca38}" ma:taxonomyMulti="true" ma:sspId="29f62856-1543-49d4-a736-4569d363f533" ma:termSetId="00000000-0000-0000-0000-000000000000" ma:anchorId="00000000-0000-0000-0000-000000000000" ma:open="true" ma:isKeyword="true">
      <xsd:complexType>
        <xsd:sequence>
          <xsd:element ref="pc:Terms" minOccurs="0" maxOccurs="1"/>
        </xsd:sequence>
      </xsd:complexType>
    </xsd:element>
    <xsd:element name="TaxCatchAllLabel" ma:index="23" nillable="true" ma:displayName="Taxonomy Catch All Column1" ma:hidden="true" ma:list="{c00aed8c-0bd9-4295-8ee7-aafab96b2e43}" ma:internalName="TaxCatchAllLabel" ma:readOnly="true" ma:showField="CatchAllDataLabel" ma:web="d1b7aa6b-e369-48da-bc79-c072e3f97277">
      <xsd:complexType>
        <xsd:complexContent>
          <xsd:extension base="dms:MultiChoiceLookup">
            <xsd:sequence>
              <xsd:element name="Value" type="dms:Lookup" maxOccurs="unbounded" minOccurs="0" nillable="true"/>
            </xsd:sequence>
          </xsd:extension>
        </xsd:complexContent>
      </xsd:complexType>
    </xsd:element>
    <xsd:element name="TaxCatchAll" ma:index="24" nillable="true" ma:displayName="Taxonomy Catch All Column" ma:hidden="true" ma:list="{c00aed8c-0bd9-4295-8ee7-aafab96b2e43}" ma:internalName="TaxCatchAll" ma:showField="CatchAllData" ma:web="d1b7aa6b-e369-48da-bc79-c072e3f9727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ategoryDescription" ma:index="6" nillable="true" ma:displayName="Description" ma:description="Enter a brief description." ma:internalName="CategoryDescription"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verage" ma:index="13" nillable="true" ma:displayName="Coverage" ma:description="Enter the geographic location, jurisdiction, or time period for which the document is relevant." ma:internalName="_Coverage" ma:readOnly="false">
      <xsd:simpleType>
        <xsd:restriction base="dms:Text">
          <xsd:maxLength value="255"/>
        </xsd:restriction>
      </xsd:simpleType>
    </xsd:element>
    <xsd:element name="_Source" ma:index="15" nillable="true" ma:displayName="Source" ma:description="Enter a source from which the document is derived." ma:internalName="_Source"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6ece13-f1ef-4768-a080-6c6fe66aefc5" elementFormDefault="qualified">
    <xsd:import namespace="http://schemas.microsoft.com/office/2006/documentManagement/types"/>
    <xsd:import namespace="http://schemas.microsoft.com/office/infopath/2007/PartnerControls"/>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SearchProperties" ma:index="30" nillable="true" ma:displayName="MediaServiceSearchProperties" ma:hidden="true" ma:internalName="MediaServiceSearchProperties" ma:readOnly="true">
      <xsd:simpleType>
        <xsd:restriction base="dms:Note"/>
      </xsd:simpleType>
    </xsd:element>
    <xsd:element name="MediaServiceObjectDetectorVersions" ma:index="31" nillable="true" ma:displayName="MediaServiceObjectDetectorVersions" ma:hidden="true" ma:indexed="true" ma:internalName="MediaServiceObjectDetectorVersions" ma:readOnly="true">
      <xsd:simpleType>
        <xsd:restriction base="dms:Text"/>
      </xsd:simpleType>
    </xsd:element>
    <xsd:element name="MediaServiceDateTaken" ma:index="32" nillable="true" ma:displayName="MediaServiceDateTaken" ma:hidden="true" ma:indexed="true" ma:internalName="MediaServiceDateTake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LengthInSeconds" ma:index="35" nillable="true" ma:displayName="MediaLengthInSeconds" ma:hidden="true" ma:internalName="MediaLengthInSeconds" ma:readOnly="true">
      <xsd:simpleType>
        <xsd:restriction base="dms:Unknown"/>
      </xsd:simpleType>
    </xsd:element>
    <xsd:element name="lcf76f155ced4ddcb4097134ff3c332f" ma:index="37" nillable="true" ma:taxonomy="true" ma:internalName="lcf76f155ced4ddcb4097134ff3c332f" ma:taxonomyFieldName="MediaServiceImageTags" ma:displayName="Image Tags" ma:readOnly="false" ma:fieldId="{5cf76f15-5ced-4ddc-b409-7134ff3c332f}" ma:taxonomyMulti="true" ma:sspId="29f62856-1543-49d4-a736-4569d363f533" ma:termSetId="09814cd3-568e-fe90-9814-8d621ff8fb84" ma:anchorId="fba54fb3-c3e1-fe81-a776-ca4b69148c4d" ma:open="true" ma:isKeyword="false">
      <xsd:complexType>
        <xsd:sequence>
          <xsd:element ref="pc:Terms" minOccurs="0" maxOccurs="1"/>
        </xsd:sequence>
      </xsd:complexType>
    </xsd:element>
    <xsd:element name="MediaServiceOCR" ma:index="3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8D2C80-F32F-43F2-B878-97BE3812AC7B}">
  <ds:schemaRefs>
    <ds:schemaRef ds:uri="http://schemas.microsoft.com/sharepoint/v3/contenttype/forms"/>
  </ds:schemaRefs>
</ds:datastoreItem>
</file>

<file path=customXml/itemProps2.xml><?xml version="1.0" encoding="utf-8"?>
<ds:datastoreItem xmlns:ds="http://schemas.openxmlformats.org/officeDocument/2006/customXml" ds:itemID="{A955D74B-13AF-4FD0-AE2D-90DA8B9FFF01}">
  <ds:schemaRefs>
    <ds:schemaRef ds:uri="Microsoft.SharePoint.Taxonomy.ContentTypeSync"/>
  </ds:schemaRefs>
</ds:datastoreItem>
</file>

<file path=customXml/itemProps3.xml><?xml version="1.0" encoding="utf-8"?>
<ds:datastoreItem xmlns:ds="http://schemas.openxmlformats.org/officeDocument/2006/customXml" ds:itemID="{CC89340C-51EC-469F-B2CE-472895DA4CA7}">
  <ds:schemaRefs>
    <ds:schemaRef ds:uri="4ffa91fb-a0ff-4ac5-b2db-65c790d184a4"/>
    <ds:schemaRef ds:uri="566ece13-f1ef-4768-a080-6c6fe66aef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microsoft.com/sharepoint/v3"/>
    <ds:schemaRef ds:uri="http://schemas.microsoft.com/sharepoint/v3/field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C21FB052-6F77-40C2-84E0-AE8323F3A99E}">
  <ds:schemaRefs>
    <ds:schemaRef ds:uri="4ffa91fb-a0ff-4ac5-b2db-65c790d184a4"/>
    <ds:schemaRef ds:uri="566ece13-f1ef-4768-a080-6c6fe66aef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
    <ds:schemaRef ds:uri="http://schemas.microsoft.com/sharepoint/v3/field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22</Slides>
  <Notes>18</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3_Office Theme</vt:lpstr>
      <vt:lpstr>EPA’s Section 508 &amp; Authority to Operate (ATO) Integration Process</vt:lpstr>
      <vt:lpstr>Introductions</vt:lpstr>
      <vt:lpstr>Agenda</vt:lpstr>
      <vt:lpstr>Poll Question: True or False?</vt:lpstr>
      <vt:lpstr>Poll Question Answer</vt:lpstr>
      <vt:lpstr>Section 508 and ATO Alignment</vt:lpstr>
      <vt:lpstr>ATO Overview</vt:lpstr>
      <vt:lpstr>CARP Dashboard</vt:lpstr>
      <vt:lpstr>CARP Dashboard: Current</vt:lpstr>
      <vt:lpstr>Office of Mission Support 508 &amp; ATO Process</vt:lpstr>
      <vt:lpstr>ATO Process Explained: Roles and Responsibilities</vt:lpstr>
      <vt:lpstr>ATO/508 Alignment Workflow</vt:lpstr>
      <vt:lpstr>ATO Process Explained: Step-By-Step @ EPA</vt:lpstr>
      <vt:lpstr>ATO Process Explained: Step-By-Step</vt:lpstr>
      <vt:lpstr>508/ATO Alignment Initial Meeting</vt:lpstr>
      <vt:lpstr>ATO Process Explained: Testing</vt:lpstr>
      <vt:lpstr>ATO Process Explained: Results Meeting</vt:lpstr>
      <vt:lpstr>ATO Process Explained: Results/Remediation</vt:lpstr>
      <vt:lpstr>ATO Process Explained: Documentation</vt:lpstr>
      <vt:lpstr>Practical Strategies and Lessons Learned</vt:lpstr>
      <vt:lpstr>Resources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 Text</dc:title>
  <dc:creator>Mumm, Christina</dc:creator>
  <cp:revision>1</cp:revision>
  <dcterms:created xsi:type="dcterms:W3CDTF">2022-11-09T17:24:10Z</dcterms:created>
  <dcterms:modified xsi:type="dcterms:W3CDTF">2025-08-05T20:02:01Z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MediaServiceImageTags">
    <vt:lpwstr/>
  </property>
  <property fmtid="{D5CDD505-2E9C-101B-9397-08002B2CF9AE}" pid="4" name="ContentTypeId">
    <vt:lpwstr>0x0101005936567C227AD74492C18183C54E14E3</vt:lpwstr>
  </property>
  <property fmtid="{D5CDD505-2E9C-101B-9397-08002B2CF9AE}" pid="5" name="EPA Subject">
    <vt:lpwstr/>
  </property>
  <property fmtid="{D5CDD505-2E9C-101B-9397-08002B2CF9AE}" pid="6" name="e3f09c3df709400db2417a7161762d62">
    <vt:lpwstr/>
  </property>
  <property fmtid="{D5CDD505-2E9C-101B-9397-08002B2CF9AE}" pid="7" name="EPA_x0020_Subject">
    <vt:lpwstr/>
  </property>
  <property fmtid="{D5CDD505-2E9C-101B-9397-08002B2CF9AE}" pid="8" name="Document Type">
    <vt:lpwstr/>
  </property>
  <property fmtid="{D5CDD505-2E9C-101B-9397-08002B2CF9AE}" pid="9" name="xd_ProgID">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xd_Signature">
    <vt:bool>false</vt:bool>
  </property>
  <property fmtid="{D5CDD505-2E9C-101B-9397-08002B2CF9AE}" pid="15" name="SharedWithUsers">
    <vt:lpwstr>15;#Lewis, Psyche (she/her/hers);#14;#Mumm, Christina;#21;#Mach, Michael (he/him/his);#13;#Sorathia, Sarah;#27;#Robles, Briana</vt:lpwstr>
  </property>
  <property fmtid="{D5CDD505-2E9C-101B-9397-08002B2CF9AE}" pid="16" name="Document_x0020_Type">
    <vt:lpwstr/>
  </property>
</Properties>
</file>