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48" r:id="rId1"/>
    <p:sldMasterId id="2147483651" r:id="rId2"/>
  </p:sldMasterIdLst>
  <p:notesMasterIdLst>
    <p:notesMasterId r:id="rId25"/>
  </p:notesMasterIdLst>
  <p:sldIdLst>
    <p:sldId id="256" r:id="rId3"/>
    <p:sldId id="303" r:id="rId4"/>
    <p:sldId id="304" r:id="rId5"/>
    <p:sldId id="301" r:id="rId6"/>
    <p:sldId id="307" r:id="rId7"/>
    <p:sldId id="308" r:id="rId8"/>
    <p:sldId id="309" r:id="rId9"/>
    <p:sldId id="310" r:id="rId10"/>
    <p:sldId id="311" r:id="rId11"/>
    <p:sldId id="312" r:id="rId12"/>
    <p:sldId id="313" r:id="rId13"/>
    <p:sldId id="314" r:id="rId14"/>
    <p:sldId id="315" r:id="rId15"/>
    <p:sldId id="316" r:id="rId16"/>
    <p:sldId id="319" r:id="rId17"/>
    <p:sldId id="320" r:id="rId18"/>
    <p:sldId id="321" r:id="rId19"/>
    <p:sldId id="323" r:id="rId20"/>
    <p:sldId id="322" r:id="rId21"/>
    <p:sldId id="324" r:id="rId22"/>
    <p:sldId id="325" r:id="rId23"/>
    <p:sldId id="289" r:id="rId24"/>
  </p:sldIdLst>
  <p:sldSz cx="12192000" cy="6858000"/>
  <p:notesSz cx="7023100" cy="9309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iqgGVw2oa+8993I+jqBGvzHq75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26" autoAdjust="0"/>
    <p:restoredTop sz="61138" autoAdjust="0"/>
  </p:normalViewPr>
  <p:slideViewPr>
    <p:cSldViewPr snapToGrid="0">
      <p:cViewPr varScale="1">
        <p:scale>
          <a:sx n="64" d="100"/>
          <a:sy n="64" d="100"/>
        </p:scale>
        <p:origin x="1896"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2140"/>
    </p:cViewPr>
  </p:sorterViewPr>
  <p:notesViewPr>
    <p:cSldViewPr snapToGrid="0">
      <p:cViewPr varScale="1">
        <p:scale>
          <a:sx n="100" d="100"/>
          <a:sy n="100" d="100"/>
        </p:scale>
        <p:origin x="0" y="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 y="2"/>
            <a:ext cx="3043979" cy="465773"/>
          </a:xfrm>
          <a:prstGeom prst="rect">
            <a:avLst/>
          </a:prstGeom>
          <a:noFill/>
          <a:ln>
            <a:noFill/>
          </a:ln>
        </p:spPr>
        <p:txBody>
          <a:bodyPr spcFirstLastPara="1" wrap="square" lIns="93290" tIns="46645" rIns="93290" bIns="4664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7531" y="2"/>
            <a:ext cx="3043979" cy="465773"/>
          </a:xfrm>
          <a:prstGeom prst="rect">
            <a:avLst/>
          </a:prstGeom>
          <a:noFill/>
          <a:ln>
            <a:noFill/>
          </a:ln>
        </p:spPr>
        <p:txBody>
          <a:bodyPr spcFirstLastPara="1" wrap="square" lIns="93290" tIns="46645" rIns="93290" bIns="4664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2947" y="4422459"/>
            <a:ext cx="5617208" cy="4188778"/>
          </a:xfrm>
          <a:prstGeom prst="rect">
            <a:avLst/>
          </a:prstGeom>
          <a:noFill/>
          <a:ln>
            <a:noFill/>
          </a:ln>
        </p:spPr>
        <p:txBody>
          <a:bodyPr spcFirstLastPara="1" wrap="square" lIns="93290" tIns="46645" rIns="93290" bIns="46645" anchor="t" anchorCtr="0">
            <a:noAutofit/>
          </a:bodyPr>
          <a:lstStyle>
            <a:lvl1pPr marL="457200" marR="0" lvl="0"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3pPr>
            <a:lvl4pPr marL="1828800" marR="0" lvl="3"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4pPr>
            <a:lvl5pPr marL="2286000" marR="0" lvl="4"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 y="8841738"/>
            <a:ext cx="3043979" cy="465773"/>
          </a:xfrm>
          <a:prstGeom prst="rect">
            <a:avLst/>
          </a:prstGeom>
          <a:noFill/>
          <a:ln>
            <a:noFill/>
          </a:ln>
        </p:spPr>
        <p:txBody>
          <a:bodyPr spcFirstLastPara="1" wrap="square" lIns="93290" tIns="46645" rIns="93290" bIns="4664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7531" y="8841738"/>
            <a:ext cx="3043979" cy="465773"/>
          </a:xfrm>
          <a:prstGeom prst="rect">
            <a:avLst/>
          </a:prstGeom>
          <a:noFill/>
          <a:ln>
            <a:noFill/>
          </a:ln>
        </p:spPr>
        <p:txBody>
          <a:bodyPr spcFirstLastPara="1" wrap="square" lIns="93290" tIns="46645" rIns="93290" bIns="46645" anchor="b" anchorCtr="0">
            <a:noAutofit/>
          </a:bodyPr>
          <a:lstStyle/>
          <a:p>
            <a:pPr algn="r"/>
            <a:fld id="{00000000-1234-1234-1234-123412341234}" type="slidenum">
              <a:rPr lang="en-US" sz="1200" smtClean="0">
                <a:solidFill>
                  <a:schemeClr val="dk1"/>
                </a:solidFill>
              </a:rPr>
              <a:pPr algn="r"/>
              <a:t>‹#›</a:t>
            </a:fld>
            <a:endParaRPr lang="en-US" sz="1200">
              <a:solidFill>
                <a:schemeClr val="dk1"/>
              </a:solidFil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p1:notes"/>
          <p:cNvSpPr txBox="1">
            <a:spLocks noGrp="1"/>
          </p:cNvSpPr>
          <p:nvPr>
            <p:ph type="body" idx="1"/>
          </p:nvPr>
        </p:nvSpPr>
        <p:spPr>
          <a:xfrm>
            <a:off x="702947" y="4422459"/>
            <a:ext cx="5617208" cy="4188778"/>
          </a:xfrm>
          <a:prstGeom prst="rect">
            <a:avLst/>
          </a:prstGeom>
          <a:noFill/>
          <a:ln>
            <a:noFill/>
          </a:ln>
        </p:spPr>
        <p:txBody>
          <a:bodyPr spcFirstLastPara="1" wrap="square" lIns="93290" tIns="46645" rIns="93290" bIns="46645" anchor="t" anchorCtr="0">
            <a:noAutofit/>
          </a:bodyPr>
          <a:lstStyle/>
          <a:p>
            <a:pPr marL="0" indent="0">
              <a:spcBef>
                <a:spcPts val="0"/>
              </a:spcBef>
            </a:pPr>
            <a:endParaRPr lang="en-US" dirty="0"/>
          </a:p>
        </p:txBody>
      </p:sp>
      <p:sp>
        <p:nvSpPr>
          <p:cNvPr id="85" name="Google Shape;85;p1:notes"/>
          <p:cNvSpPr txBox="1">
            <a:spLocks noGrp="1"/>
          </p:cNvSpPr>
          <p:nvPr>
            <p:ph type="sldNum" idx="12"/>
          </p:nvPr>
        </p:nvSpPr>
        <p:spPr>
          <a:xfrm>
            <a:off x="3977531" y="8841738"/>
            <a:ext cx="3043979" cy="465773"/>
          </a:xfrm>
          <a:prstGeom prst="rect">
            <a:avLst/>
          </a:prstGeom>
          <a:noFill/>
          <a:ln>
            <a:noFill/>
          </a:ln>
        </p:spPr>
        <p:txBody>
          <a:bodyPr spcFirstLastPara="1" wrap="square" lIns="93290" tIns="46645" rIns="93290" bIns="46645" anchor="b" anchorCtr="0">
            <a:noAutofit/>
          </a:bodyPr>
          <a:lstStyle/>
          <a:p>
            <a:pPr algn="r"/>
            <a:fld id="{00000000-1234-1234-1234-123412341234}" type="slidenum">
              <a:rPr lang="en-US"/>
              <a:pPr algn="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a:solidFill>
                  <a:schemeClr val="dk1"/>
                </a:solidFill>
              </a:rPr>
              <a:pPr algn="r"/>
              <a:t>10</a:t>
            </a:fld>
            <a:endParaRPr lang="en-US" sz="1200">
              <a:solidFill>
                <a:schemeClr val="dk1"/>
              </a:solidFill>
            </a:endParaRPr>
          </a:p>
        </p:txBody>
      </p:sp>
    </p:spTree>
    <p:extLst>
      <p:ext uri="{BB962C8B-B14F-4D97-AF65-F5344CB8AC3E}">
        <p14:creationId xmlns:p14="http://schemas.microsoft.com/office/powerpoint/2010/main" val="1989358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a:solidFill>
                  <a:schemeClr val="dk1"/>
                </a:solidFill>
              </a:rPr>
              <a:pPr algn="r"/>
              <a:t>11</a:t>
            </a:fld>
            <a:endParaRPr lang="en-US" sz="1200">
              <a:solidFill>
                <a:schemeClr val="dk1"/>
              </a:solidFill>
            </a:endParaRPr>
          </a:p>
        </p:txBody>
      </p:sp>
    </p:spTree>
    <p:extLst>
      <p:ext uri="{BB962C8B-B14F-4D97-AF65-F5344CB8AC3E}">
        <p14:creationId xmlns:p14="http://schemas.microsoft.com/office/powerpoint/2010/main" val="3910149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a:solidFill>
                  <a:schemeClr val="dk1"/>
                </a:solidFill>
              </a:rPr>
              <a:pPr algn="r"/>
              <a:t>12</a:t>
            </a:fld>
            <a:endParaRPr lang="en-US" sz="1200">
              <a:solidFill>
                <a:schemeClr val="dk1"/>
              </a:solidFill>
            </a:endParaRPr>
          </a:p>
        </p:txBody>
      </p:sp>
    </p:spTree>
    <p:extLst>
      <p:ext uri="{BB962C8B-B14F-4D97-AF65-F5344CB8AC3E}">
        <p14:creationId xmlns:p14="http://schemas.microsoft.com/office/powerpoint/2010/main" val="559448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a:solidFill>
                  <a:schemeClr val="dk1"/>
                </a:solidFill>
              </a:rPr>
              <a:pPr algn="r"/>
              <a:t>13</a:t>
            </a:fld>
            <a:endParaRPr lang="en-US" sz="1200">
              <a:solidFill>
                <a:schemeClr val="dk1"/>
              </a:solidFill>
            </a:endParaRPr>
          </a:p>
        </p:txBody>
      </p:sp>
    </p:spTree>
    <p:extLst>
      <p:ext uri="{BB962C8B-B14F-4D97-AF65-F5344CB8AC3E}">
        <p14:creationId xmlns:p14="http://schemas.microsoft.com/office/powerpoint/2010/main" val="2326402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a:solidFill>
                  <a:schemeClr val="dk1"/>
                </a:solidFill>
              </a:rPr>
              <a:pPr algn="r"/>
              <a:t>14</a:t>
            </a:fld>
            <a:endParaRPr lang="en-US" sz="1200">
              <a:solidFill>
                <a:schemeClr val="dk1"/>
              </a:solidFill>
            </a:endParaRPr>
          </a:p>
        </p:txBody>
      </p:sp>
    </p:spTree>
    <p:extLst>
      <p:ext uri="{BB962C8B-B14F-4D97-AF65-F5344CB8AC3E}">
        <p14:creationId xmlns:p14="http://schemas.microsoft.com/office/powerpoint/2010/main" val="322430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a:solidFill>
                  <a:schemeClr val="dk1"/>
                </a:solidFill>
              </a:rPr>
              <a:pPr algn="r"/>
              <a:t>15</a:t>
            </a:fld>
            <a:endParaRPr lang="en-US" sz="1200">
              <a:solidFill>
                <a:schemeClr val="dk1"/>
              </a:solidFill>
            </a:endParaRPr>
          </a:p>
        </p:txBody>
      </p:sp>
    </p:spTree>
    <p:extLst>
      <p:ext uri="{BB962C8B-B14F-4D97-AF65-F5344CB8AC3E}">
        <p14:creationId xmlns:p14="http://schemas.microsoft.com/office/powerpoint/2010/main" val="2535064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a:solidFill>
                  <a:schemeClr val="dk1"/>
                </a:solidFill>
              </a:rPr>
              <a:pPr algn="r"/>
              <a:t>16</a:t>
            </a:fld>
            <a:endParaRPr lang="en-US" sz="1200">
              <a:solidFill>
                <a:schemeClr val="dk1"/>
              </a:solidFill>
            </a:endParaRPr>
          </a:p>
        </p:txBody>
      </p:sp>
    </p:spTree>
    <p:extLst>
      <p:ext uri="{BB962C8B-B14F-4D97-AF65-F5344CB8AC3E}">
        <p14:creationId xmlns:p14="http://schemas.microsoft.com/office/powerpoint/2010/main" val="724081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a:solidFill>
                  <a:schemeClr val="dk1"/>
                </a:solidFill>
              </a:rPr>
              <a:pPr algn="r"/>
              <a:t>17</a:t>
            </a:fld>
            <a:endParaRPr lang="en-US" sz="1200">
              <a:solidFill>
                <a:schemeClr val="dk1"/>
              </a:solidFill>
            </a:endParaRPr>
          </a:p>
        </p:txBody>
      </p:sp>
    </p:spTree>
    <p:extLst>
      <p:ext uri="{BB962C8B-B14F-4D97-AF65-F5344CB8AC3E}">
        <p14:creationId xmlns:p14="http://schemas.microsoft.com/office/powerpoint/2010/main" val="2368572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a:solidFill>
                  <a:schemeClr val="dk1"/>
                </a:solidFill>
              </a:rPr>
              <a:pPr algn="r"/>
              <a:t>18</a:t>
            </a:fld>
            <a:endParaRPr lang="en-US" sz="1200">
              <a:solidFill>
                <a:schemeClr val="dk1"/>
              </a:solidFill>
            </a:endParaRPr>
          </a:p>
        </p:txBody>
      </p:sp>
    </p:spTree>
    <p:extLst>
      <p:ext uri="{BB962C8B-B14F-4D97-AF65-F5344CB8AC3E}">
        <p14:creationId xmlns:p14="http://schemas.microsoft.com/office/powerpoint/2010/main" val="1717153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a:solidFill>
                  <a:schemeClr val="dk1"/>
                </a:solidFill>
              </a:rPr>
              <a:pPr algn="r"/>
              <a:t>19</a:t>
            </a:fld>
            <a:endParaRPr lang="en-US" sz="1200">
              <a:solidFill>
                <a:schemeClr val="dk1"/>
              </a:solidFill>
            </a:endParaRPr>
          </a:p>
        </p:txBody>
      </p:sp>
    </p:spTree>
    <p:extLst>
      <p:ext uri="{BB962C8B-B14F-4D97-AF65-F5344CB8AC3E}">
        <p14:creationId xmlns:p14="http://schemas.microsoft.com/office/powerpoint/2010/main" val="2484195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a:solidFill>
                  <a:schemeClr val="dk1"/>
                </a:solidFill>
              </a:rPr>
              <a:pPr algn="r"/>
              <a:t>2</a:t>
            </a:fld>
            <a:endParaRPr lang="en-US" sz="1200">
              <a:solidFill>
                <a:schemeClr val="dk1"/>
              </a:solidFill>
            </a:endParaRPr>
          </a:p>
        </p:txBody>
      </p:sp>
    </p:spTree>
    <p:extLst>
      <p:ext uri="{BB962C8B-B14F-4D97-AF65-F5344CB8AC3E}">
        <p14:creationId xmlns:p14="http://schemas.microsoft.com/office/powerpoint/2010/main" val="2631459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a:solidFill>
                  <a:schemeClr val="dk1"/>
                </a:solidFill>
              </a:rPr>
              <a:pPr algn="r"/>
              <a:t>20</a:t>
            </a:fld>
            <a:endParaRPr lang="en-US" sz="1200">
              <a:solidFill>
                <a:schemeClr val="dk1"/>
              </a:solidFill>
            </a:endParaRPr>
          </a:p>
        </p:txBody>
      </p:sp>
    </p:spTree>
    <p:extLst>
      <p:ext uri="{BB962C8B-B14F-4D97-AF65-F5344CB8AC3E}">
        <p14:creationId xmlns:p14="http://schemas.microsoft.com/office/powerpoint/2010/main" val="1209897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rPr>
              <a:pPr algn="r"/>
              <a:t>21</a:t>
            </a:fld>
            <a:endParaRPr lang="en-US" sz="1200">
              <a:solidFill>
                <a:schemeClr val="dk1"/>
              </a:solidFill>
            </a:endParaRPr>
          </a:p>
        </p:txBody>
      </p:sp>
    </p:spTree>
    <p:extLst>
      <p:ext uri="{BB962C8B-B14F-4D97-AF65-F5344CB8AC3E}">
        <p14:creationId xmlns:p14="http://schemas.microsoft.com/office/powerpoint/2010/main" val="2108083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fld id="{00000000-1234-1234-1234-123412341234}" type="slidenum">
              <a:rPr lang="en-US" sz="1200">
                <a:solidFill>
                  <a:schemeClr val="dk1"/>
                </a:solidFill>
              </a:rPr>
              <a:pPr algn="r"/>
              <a:t>22</a:t>
            </a:fld>
            <a:endParaRPr lang="en-US" sz="1200">
              <a:solidFill>
                <a:schemeClr val="dk1"/>
              </a:solidFill>
            </a:endParaRPr>
          </a:p>
        </p:txBody>
      </p:sp>
    </p:spTree>
    <p:extLst>
      <p:ext uri="{BB962C8B-B14F-4D97-AF65-F5344CB8AC3E}">
        <p14:creationId xmlns:p14="http://schemas.microsoft.com/office/powerpoint/2010/main" val="1615561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a:solidFill>
                  <a:schemeClr val="dk1"/>
                </a:solidFill>
              </a:rPr>
              <a:pPr algn="r"/>
              <a:t>3</a:t>
            </a:fld>
            <a:endParaRPr lang="en-US" sz="1200">
              <a:solidFill>
                <a:schemeClr val="dk1"/>
              </a:solidFill>
            </a:endParaRPr>
          </a:p>
        </p:txBody>
      </p:sp>
    </p:spTree>
    <p:extLst>
      <p:ext uri="{BB962C8B-B14F-4D97-AF65-F5344CB8AC3E}">
        <p14:creationId xmlns:p14="http://schemas.microsoft.com/office/powerpoint/2010/main" val="1263503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71550" lvl="1" indent="-285750">
              <a:buFont typeface="Arial" panose="020B0604020202020204" pitchFamily="34" charset="0"/>
              <a:buChar char="•"/>
            </a:pPr>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rPr>
              <a:pPr algn="r"/>
              <a:t>4</a:t>
            </a:fld>
            <a:endParaRPr lang="en-US" sz="1200">
              <a:solidFill>
                <a:schemeClr val="dk1"/>
              </a:solidFill>
            </a:endParaRPr>
          </a:p>
        </p:txBody>
      </p:sp>
    </p:spTree>
    <p:extLst>
      <p:ext uri="{BB962C8B-B14F-4D97-AF65-F5344CB8AC3E}">
        <p14:creationId xmlns:p14="http://schemas.microsoft.com/office/powerpoint/2010/main" val="2370000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a:solidFill>
                  <a:schemeClr val="dk1"/>
                </a:solidFill>
              </a:rPr>
              <a:pPr algn="r"/>
              <a:t>5</a:t>
            </a:fld>
            <a:endParaRPr lang="en-US" sz="1200">
              <a:solidFill>
                <a:schemeClr val="dk1"/>
              </a:solidFill>
            </a:endParaRPr>
          </a:p>
        </p:txBody>
      </p:sp>
    </p:spTree>
    <p:extLst>
      <p:ext uri="{BB962C8B-B14F-4D97-AF65-F5344CB8AC3E}">
        <p14:creationId xmlns:p14="http://schemas.microsoft.com/office/powerpoint/2010/main" val="667521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a:solidFill>
                  <a:schemeClr val="dk1"/>
                </a:solidFill>
              </a:rPr>
              <a:pPr algn="r"/>
              <a:t>6</a:t>
            </a:fld>
            <a:endParaRPr lang="en-US" sz="1200">
              <a:solidFill>
                <a:schemeClr val="dk1"/>
              </a:solidFill>
            </a:endParaRPr>
          </a:p>
        </p:txBody>
      </p:sp>
    </p:spTree>
    <p:extLst>
      <p:ext uri="{BB962C8B-B14F-4D97-AF65-F5344CB8AC3E}">
        <p14:creationId xmlns:p14="http://schemas.microsoft.com/office/powerpoint/2010/main" val="4037583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a:solidFill>
                  <a:schemeClr val="dk1"/>
                </a:solidFill>
              </a:rPr>
              <a:pPr algn="r"/>
              <a:t>7</a:t>
            </a:fld>
            <a:endParaRPr lang="en-US" sz="1200">
              <a:solidFill>
                <a:schemeClr val="dk1"/>
              </a:solidFill>
            </a:endParaRPr>
          </a:p>
        </p:txBody>
      </p:sp>
    </p:spTree>
    <p:extLst>
      <p:ext uri="{BB962C8B-B14F-4D97-AF65-F5344CB8AC3E}">
        <p14:creationId xmlns:p14="http://schemas.microsoft.com/office/powerpoint/2010/main" val="1570034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a:solidFill>
                  <a:schemeClr val="dk1"/>
                </a:solidFill>
              </a:rPr>
              <a:pPr algn="r"/>
              <a:t>8</a:t>
            </a:fld>
            <a:endParaRPr lang="en-US" sz="1200">
              <a:solidFill>
                <a:schemeClr val="dk1"/>
              </a:solidFill>
            </a:endParaRPr>
          </a:p>
        </p:txBody>
      </p:sp>
    </p:spTree>
    <p:extLst>
      <p:ext uri="{BB962C8B-B14F-4D97-AF65-F5344CB8AC3E}">
        <p14:creationId xmlns:p14="http://schemas.microsoft.com/office/powerpoint/2010/main" val="1269142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a:solidFill>
                  <a:schemeClr val="dk1"/>
                </a:solidFill>
              </a:rPr>
              <a:pPr algn="r"/>
              <a:t>9</a:t>
            </a:fld>
            <a:endParaRPr lang="en-US" sz="1200">
              <a:solidFill>
                <a:schemeClr val="dk1"/>
              </a:solidFill>
            </a:endParaRPr>
          </a:p>
        </p:txBody>
      </p:sp>
    </p:spTree>
    <p:extLst>
      <p:ext uri="{BB962C8B-B14F-4D97-AF65-F5344CB8AC3E}">
        <p14:creationId xmlns:p14="http://schemas.microsoft.com/office/powerpoint/2010/main" val="18193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6" name="Google Shape;16;p4"/>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7" name="Google Shape;17;p4"/>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18" name="Google Shape;18;p4"/>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1" name="Google Shape;21;p4"/>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2" name="Google Shape;22;p4"/>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No Logos">
  <p:cSld name="Title Slide No Logos">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dirty="0"/>
          </a:p>
        </p:txBody>
      </p:sp>
      <p:sp>
        <p:nvSpPr>
          <p:cNvPr id="25" name="Google Shape;25;p7"/>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6" name="Google Shape;26;p7"/>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Google Shape;27;p7"/>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8" name="Google Shape;28;p7"/>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457200" y="1371600"/>
            <a:ext cx="112776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38" name="Google Shape;38;p6"/>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2 Content Columns">
  <p:cSld name="Title and 2 Content Columns">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dirty="0"/>
          </a:p>
        </p:txBody>
      </p:sp>
      <p:sp>
        <p:nvSpPr>
          <p:cNvPr id="41" name="Google Shape;41;p8"/>
          <p:cNvSpPr txBox="1">
            <a:spLocks noGrp="1"/>
          </p:cNvSpPr>
          <p:nvPr>
            <p:ph type="body" idx="1"/>
          </p:nvPr>
        </p:nvSpPr>
        <p:spPr>
          <a:xfrm>
            <a:off x="457200" y="1371600"/>
            <a:ext cx="54864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dirty="0"/>
          </a:p>
        </p:txBody>
      </p:sp>
      <p:sp>
        <p:nvSpPr>
          <p:cNvPr id="42" name="Google Shape;42;p8"/>
          <p:cNvSpPr txBox="1">
            <a:spLocks noGrp="1"/>
          </p:cNvSpPr>
          <p:nvPr>
            <p:ph type="body" idx="2"/>
          </p:nvPr>
        </p:nvSpPr>
        <p:spPr>
          <a:xfrm>
            <a:off x="6248400" y="1371600"/>
            <a:ext cx="548640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3" name="Google Shape;43;p8"/>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2 Content Columns + Headings">
  <p:cSld name="Title and 2 Content Columns + Headings">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9"/>
          <p:cNvSpPr txBox="1">
            <a:spLocks noGrp="1"/>
          </p:cNvSpPr>
          <p:nvPr>
            <p:ph type="body" idx="1"/>
          </p:nvPr>
        </p:nvSpPr>
        <p:spPr>
          <a:xfrm>
            <a:off x="457200" y="1371600"/>
            <a:ext cx="5486400" cy="762000"/>
          </a:xfrm>
          <a:prstGeom prst="rect">
            <a:avLst/>
          </a:prstGeom>
          <a:noFill/>
          <a:ln>
            <a:noFill/>
          </a:ln>
        </p:spPr>
        <p:txBody>
          <a:bodyPr spcFirstLastPara="1" wrap="square" lIns="91425" tIns="45700" rIns="91425" bIns="45700" anchor="ctr"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7" name="Google Shape;47;p9"/>
          <p:cNvSpPr txBox="1">
            <a:spLocks noGrp="1"/>
          </p:cNvSpPr>
          <p:nvPr>
            <p:ph type="body" idx="2"/>
          </p:nvPr>
        </p:nvSpPr>
        <p:spPr>
          <a:xfrm>
            <a:off x="457200" y="2286000"/>
            <a:ext cx="548640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8" name="Google Shape;48;p9"/>
          <p:cNvSpPr txBox="1">
            <a:spLocks noGrp="1"/>
          </p:cNvSpPr>
          <p:nvPr>
            <p:ph type="body" idx="3"/>
          </p:nvPr>
        </p:nvSpPr>
        <p:spPr>
          <a:xfrm>
            <a:off x="6250806" y="1371600"/>
            <a:ext cx="5486400" cy="7620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9" name="Google Shape;49;p9"/>
          <p:cNvSpPr txBox="1">
            <a:spLocks noGrp="1"/>
          </p:cNvSpPr>
          <p:nvPr>
            <p:ph type="body" idx="4"/>
          </p:nvPr>
        </p:nvSpPr>
        <p:spPr>
          <a:xfrm>
            <a:off x="6248400" y="2286000"/>
            <a:ext cx="5486400" cy="4038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0" name="Google Shape;50;p9"/>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3 Content Columns">
  <p:cSld name="Title and 3 Content Columns">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10"/>
          <p:cNvSpPr txBox="1">
            <a:spLocks noGrp="1"/>
          </p:cNvSpPr>
          <p:nvPr>
            <p:ph type="body" idx="1"/>
          </p:nvPr>
        </p:nvSpPr>
        <p:spPr>
          <a:xfrm>
            <a:off x="457200" y="1371600"/>
            <a:ext cx="347472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4" name="Google Shape;54;p10"/>
          <p:cNvSpPr txBox="1">
            <a:spLocks noGrp="1"/>
          </p:cNvSpPr>
          <p:nvPr>
            <p:ph type="body" idx="2"/>
          </p:nvPr>
        </p:nvSpPr>
        <p:spPr>
          <a:xfrm>
            <a:off x="435864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5" name="Google Shape;55;p10"/>
          <p:cNvSpPr txBox="1">
            <a:spLocks noGrp="1"/>
          </p:cNvSpPr>
          <p:nvPr>
            <p:ph type="body" idx="3"/>
          </p:nvPr>
        </p:nvSpPr>
        <p:spPr>
          <a:xfrm>
            <a:off x="822960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6" name="Google Shape;56;p10"/>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3 Content Columns + Headings">
  <p:cSld name="Title and 3 Content Columns + Headings">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9" name="Google Shape;59;p11"/>
          <p:cNvSpPr txBox="1">
            <a:spLocks noGrp="1"/>
          </p:cNvSpPr>
          <p:nvPr>
            <p:ph type="body" idx="1"/>
          </p:nvPr>
        </p:nvSpPr>
        <p:spPr>
          <a:xfrm>
            <a:off x="4572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0" name="Google Shape;60;p11"/>
          <p:cNvSpPr txBox="1">
            <a:spLocks noGrp="1"/>
          </p:cNvSpPr>
          <p:nvPr>
            <p:ph type="body" idx="2"/>
          </p:nvPr>
        </p:nvSpPr>
        <p:spPr>
          <a:xfrm>
            <a:off x="4572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1" name="Google Shape;61;p11"/>
          <p:cNvSpPr txBox="1">
            <a:spLocks noGrp="1"/>
          </p:cNvSpPr>
          <p:nvPr>
            <p:ph type="body" idx="3"/>
          </p:nvPr>
        </p:nvSpPr>
        <p:spPr>
          <a:xfrm>
            <a:off x="4358640" y="1374808"/>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2" name="Google Shape;62;p11"/>
          <p:cNvSpPr txBox="1">
            <a:spLocks noGrp="1"/>
          </p:cNvSpPr>
          <p:nvPr>
            <p:ph type="body" idx="4"/>
          </p:nvPr>
        </p:nvSpPr>
        <p:spPr>
          <a:xfrm>
            <a:off x="435864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3" name="Google Shape;63;p11"/>
          <p:cNvSpPr txBox="1">
            <a:spLocks noGrp="1"/>
          </p:cNvSpPr>
          <p:nvPr>
            <p:ph type="body" idx="5"/>
          </p:nvPr>
        </p:nvSpPr>
        <p:spPr>
          <a:xfrm>
            <a:off x="82296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4" name="Google Shape;64;p11"/>
          <p:cNvSpPr txBox="1">
            <a:spLocks noGrp="1"/>
          </p:cNvSpPr>
          <p:nvPr>
            <p:ph type="body" idx="6"/>
          </p:nvPr>
        </p:nvSpPr>
        <p:spPr>
          <a:xfrm>
            <a:off x="82296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5" name="Google Shape;65;p11"/>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8" name="Google Shape;68;p12"/>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0" y="4572000"/>
            <a:ext cx="12192000" cy="21332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3"/>
          <p:cNvSpPr txBox="1"/>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4500"/>
              <a:buFont typeface="Helvetica Neue"/>
              <a:buNone/>
            </a:pPr>
            <a:r>
              <a:rPr lang="en-US" sz="4500" b="1" i="0" u="none" strike="noStrike" cap="none">
                <a:solidFill>
                  <a:schemeClr val="lt1"/>
                </a:solidFill>
                <a:latin typeface="Helvetica Neue"/>
                <a:ea typeface="Helvetica Neue"/>
                <a:cs typeface="Helvetica Neue"/>
                <a:sym typeface="Helvetica Neue"/>
              </a:rPr>
              <a:t>Click to edit Master title style</a:t>
            </a:r>
            <a:endParaRPr sz="4500" b="1" i="0" u="none" strike="noStrike" cap="none">
              <a:solidFill>
                <a:schemeClr val="lt1"/>
              </a:solidFill>
              <a:latin typeface="Helvetica Neue"/>
              <a:ea typeface="Helvetica Neue"/>
              <a:cs typeface="Helvetica Neue"/>
              <a:sym typeface="Helvetica Neue"/>
            </a:endParaRPr>
          </a:p>
        </p:txBody>
      </p:sp>
      <p:sp>
        <p:nvSpPr>
          <p:cNvPr id="12" name="Google Shape;12;p3"/>
          <p:cNvSpPr txBox="1"/>
          <p:nvPr/>
        </p:nvSpPr>
        <p:spPr>
          <a:xfrm>
            <a:off x="838200" y="1752600"/>
            <a:ext cx="10515600" cy="106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1" u="none" strike="noStrike" cap="none">
                <a:solidFill>
                  <a:schemeClr val="lt1"/>
                </a:solidFill>
                <a:latin typeface="Helvetica Neue"/>
                <a:ea typeface="Helvetica Neue"/>
                <a:cs typeface="Helvetica Neue"/>
                <a:sym typeface="Helvetica Neue"/>
              </a:rPr>
              <a:t>Click to edit Subtitle</a:t>
            </a:r>
            <a:endParaRPr sz="3000" b="1" i="1" u="none" strike="noStrike" cap="none">
              <a:solidFill>
                <a:schemeClr val="lt1"/>
              </a:solidFill>
              <a:latin typeface="Helvetica Neue"/>
              <a:ea typeface="Helvetica Neue"/>
              <a:cs typeface="Helvetica Neue"/>
              <a:sym typeface="Helvetica Neue"/>
            </a:endParaRPr>
          </a:p>
        </p:txBody>
      </p:sp>
      <p:pic>
        <p:nvPicPr>
          <p:cNvPr id="13" name="Google Shape;13;p3"/>
          <p:cNvPicPr preferRelativeResize="0"/>
          <p:nvPr/>
        </p:nvPicPr>
        <p:blipFill rotWithShape="1">
          <a:blip r:embed="rId4">
            <a:alphaModFix/>
          </a:blip>
          <a:srcRect/>
          <a:stretch/>
        </p:blipFill>
        <p:spPr>
          <a:xfrm>
            <a:off x="0" y="0"/>
            <a:ext cx="12192000" cy="45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29"/>
        <p:cNvGrpSpPr/>
        <p:nvPr/>
      </p:nvGrpSpPr>
      <p:grpSpPr>
        <a:xfrm>
          <a:off x="0" y="0"/>
          <a:ext cx="0" cy="0"/>
          <a:chOff x="0" y="0"/>
          <a:chExt cx="0" cy="0"/>
        </a:xfrm>
      </p:grpSpPr>
      <p:pic>
        <p:nvPicPr>
          <p:cNvPr id="30" name="Google Shape;30;p5"/>
          <p:cNvPicPr preferRelativeResize="0"/>
          <p:nvPr/>
        </p:nvPicPr>
        <p:blipFill rotWithShape="1">
          <a:blip r:embed="rId8">
            <a:alphaModFix/>
          </a:blip>
          <a:srcRect/>
          <a:stretch/>
        </p:blipFill>
        <p:spPr>
          <a:xfrm>
            <a:off x="0" y="0"/>
            <a:ext cx="12188952" cy="1067645"/>
          </a:xfrm>
          <a:prstGeom prst="rect">
            <a:avLst/>
          </a:prstGeom>
          <a:noFill/>
          <a:ln>
            <a:noFill/>
          </a:ln>
        </p:spPr>
      </p:pic>
      <p:sp>
        <p:nvSpPr>
          <p:cNvPr id="31" name="Google Shape;31;p5"/>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SzPts val="1400"/>
              <a:buNone/>
              <a:defRPr sz="3000" b="1" i="0" u="none" strike="noStrike" cap="none">
                <a:solidFill>
                  <a:schemeClr val="lt1"/>
                </a:solidFill>
                <a:latin typeface="Arial"/>
                <a:ea typeface="Arial"/>
                <a:cs typeface="Arial"/>
                <a:sym typeface="Arial"/>
              </a:defRPr>
            </a:lvl1pPr>
            <a:lvl2pPr marR="0" lvl="1"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9pPr>
          </a:lstStyle>
          <a:p>
            <a:endParaRPr/>
          </a:p>
        </p:txBody>
      </p:sp>
      <p:cxnSp>
        <p:nvCxnSpPr>
          <p:cNvPr id="32" name="Google Shape;32;p5" descr="graphic line"/>
          <p:cNvCxnSpPr/>
          <p:nvPr/>
        </p:nvCxnSpPr>
        <p:spPr>
          <a:xfrm>
            <a:off x="460248" y="6400800"/>
            <a:ext cx="11274552" cy="0"/>
          </a:xfrm>
          <a:prstGeom prst="straightConnector1">
            <a:avLst/>
          </a:prstGeom>
          <a:noFill/>
          <a:ln w="9525" cap="flat" cmpd="sng">
            <a:solidFill>
              <a:schemeClr val="lt2"/>
            </a:solidFill>
            <a:prstDash val="solid"/>
            <a:round/>
            <a:headEnd type="none" w="med" len="med"/>
            <a:tailEnd type="none" w="med" len="med"/>
          </a:ln>
        </p:spPr>
      </p:cxnSp>
      <p:sp>
        <p:nvSpPr>
          <p:cNvPr id="33" name="Google Shape;33;p5"/>
          <p:cNvSpPr/>
          <p:nvPr/>
        </p:nvSpPr>
        <p:spPr>
          <a:xfrm>
            <a:off x="457200" y="6492240"/>
            <a:ext cx="10287000" cy="182880"/>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800" b="0" i="0" u="none" strike="noStrike" cap="none" dirty="0">
                <a:solidFill>
                  <a:srgbClr val="006197"/>
                </a:solidFill>
                <a:latin typeface="Arial"/>
                <a:ea typeface="Arial"/>
                <a:cs typeface="Arial"/>
                <a:sym typeface="Arial"/>
              </a:rPr>
              <a:t>IAAF 2024  /  General Services Administration  /  U.S. Access Board  /  Federal CIO Council </a:t>
            </a:r>
            <a:endParaRPr sz="800" b="0" i="0" u="none" strike="noStrike" cap="none" dirty="0">
              <a:solidFill>
                <a:srgbClr val="006197"/>
              </a:solidFill>
              <a:latin typeface="Arial"/>
              <a:ea typeface="Arial"/>
              <a:cs typeface="Arial"/>
              <a:sym typeface="Arial"/>
            </a:endParaRPr>
          </a:p>
        </p:txBody>
      </p:sp>
      <p:sp>
        <p:nvSpPr>
          <p:cNvPr id="34" name="Google Shape;34;p5"/>
          <p:cNvSpPr txBox="1">
            <a:spLocks noGrp="1"/>
          </p:cNvSpPr>
          <p:nvPr>
            <p:ph type="sldNum" idx="12"/>
          </p:nvPr>
        </p:nvSpPr>
        <p:spPr>
          <a:xfrm>
            <a:off x="11201401" y="6492240"/>
            <a:ext cx="533400" cy="18288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access-board.gov/ict/#defIC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s://www.access-board.gov/ict/#chapter-5-software" TargetMode="External"/><Relationship Id="rId3" Type="http://schemas.openxmlformats.org/officeDocument/2006/relationships/hyperlink" Target="https://www.access-board.gov/ict/#E201-application" TargetMode="External"/><Relationship Id="rId7" Type="http://schemas.openxmlformats.org/officeDocument/2006/relationships/hyperlink" Target="https://www.access-board.gov/ict/#E207-softwar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www.access-board.gov/ict/#chapter-4-hardware" TargetMode="External"/><Relationship Id="rId5" Type="http://schemas.openxmlformats.org/officeDocument/2006/relationships/hyperlink" Target="https://www.access-board.gov/ict/#E206-hardware" TargetMode="External"/><Relationship Id="rId4" Type="http://schemas.openxmlformats.org/officeDocument/2006/relationships/hyperlink" Target="https://www.access-board.gov/ict/#E205-conten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Title"/>
          <p:cNvSpPr txBox="1">
            <a:spLocks noGrp="1"/>
          </p:cNvSpPr>
          <p:nvPr>
            <p:ph type="title"/>
          </p:nvPr>
        </p:nvSpPr>
        <p:spPr>
          <a:xfrm>
            <a:off x="533400" y="884583"/>
            <a:ext cx="11049000" cy="97281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400"/>
              <a:buFont typeface="Arial"/>
              <a:buNone/>
            </a:pPr>
            <a:r>
              <a:rPr lang="en-US" dirty="0"/>
              <a:t>Annual Interagency Accessibility Forum</a:t>
            </a:r>
            <a:endParaRPr dirty="0"/>
          </a:p>
        </p:txBody>
      </p:sp>
      <p:sp>
        <p:nvSpPr>
          <p:cNvPr id="88" name="Subtitle"/>
          <p:cNvSpPr txBox="1">
            <a:spLocks noGrp="1"/>
          </p:cNvSpPr>
          <p:nvPr>
            <p:ph type="body" idx="1"/>
          </p:nvPr>
        </p:nvSpPr>
        <p:spPr>
          <a:xfrm>
            <a:off x="533400" y="1604180"/>
            <a:ext cx="11174691" cy="8010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None/>
            </a:pPr>
            <a:r>
              <a:rPr lang="en-US" dirty="0"/>
              <a:t>Achieving Digital Equity: Policies, Tools, and Techniques</a:t>
            </a:r>
            <a:endParaRPr dirty="0"/>
          </a:p>
        </p:txBody>
      </p:sp>
      <p:sp>
        <p:nvSpPr>
          <p:cNvPr id="89" name="Date"/>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200"/>
              <a:buNone/>
            </a:pPr>
            <a:r>
              <a:rPr lang="en-US" sz="2000" dirty="0"/>
              <a:t>November 13-14, 2024</a:t>
            </a:r>
            <a:endParaRPr sz="2000" dirty="0"/>
          </a:p>
        </p:txBody>
      </p:sp>
      <p:pic>
        <p:nvPicPr>
          <p:cNvPr id="3" name="GSA" descr="GSA Starmark logo">
            <a:extLst>
              <a:ext uri="{FF2B5EF4-FFF2-40B4-BE49-F238E27FC236}">
                <a16:creationId xmlns:a16="http://schemas.microsoft.com/office/drawing/2014/main" id="{380E4771-F107-231E-5E97-017A1075D930}"/>
              </a:ext>
            </a:extLst>
          </p:cNvPr>
          <p:cNvPicPr preferRelativeResize="0"/>
          <p:nvPr/>
        </p:nvPicPr>
        <p:blipFill rotWithShape="1">
          <a:blip r:embed="rId3">
            <a:alphaModFix/>
          </a:blip>
          <a:srcRect/>
          <a:stretch/>
        </p:blipFill>
        <p:spPr>
          <a:xfrm>
            <a:off x="7850133" y="3111500"/>
            <a:ext cx="914400" cy="914400"/>
          </a:xfrm>
          <a:prstGeom prst="rect">
            <a:avLst/>
          </a:prstGeom>
          <a:noFill/>
          <a:ln>
            <a:noFill/>
          </a:ln>
        </p:spPr>
      </p:pic>
      <p:pic>
        <p:nvPicPr>
          <p:cNvPr id="6" name="USAB" descr="Seal of the U.S. Access board">
            <a:extLst>
              <a:ext uri="{FF2B5EF4-FFF2-40B4-BE49-F238E27FC236}">
                <a16:creationId xmlns:a16="http://schemas.microsoft.com/office/drawing/2014/main" id="{1AC6DA49-F464-361E-9CE7-CE6E62E7CB3F}"/>
              </a:ext>
            </a:extLst>
          </p:cNvPr>
          <p:cNvPicPr>
            <a:picLocks noChangeAspect="1"/>
          </p:cNvPicPr>
          <p:nvPr/>
        </p:nvPicPr>
        <p:blipFill>
          <a:blip r:embed="rId4"/>
          <a:stretch>
            <a:fillRect/>
          </a:stretch>
        </p:blipFill>
        <p:spPr>
          <a:xfrm>
            <a:off x="9220966" y="3124200"/>
            <a:ext cx="914400" cy="914400"/>
          </a:xfrm>
          <a:prstGeom prst="rect">
            <a:avLst/>
          </a:prstGeom>
        </p:spPr>
      </p:pic>
      <p:pic>
        <p:nvPicPr>
          <p:cNvPr id="4" name="CIOC" descr="Seal of the CIO Council">
            <a:extLst>
              <a:ext uri="{FF2B5EF4-FFF2-40B4-BE49-F238E27FC236}">
                <a16:creationId xmlns:a16="http://schemas.microsoft.com/office/drawing/2014/main" id="{2B68357A-7435-81E3-9A03-5CB33D5521A1}"/>
              </a:ext>
            </a:extLst>
          </p:cNvPr>
          <p:cNvPicPr preferRelativeResize="0"/>
          <p:nvPr/>
        </p:nvPicPr>
        <p:blipFill rotWithShape="1">
          <a:blip r:embed="rId5">
            <a:alphaModFix/>
          </a:blip>
          <a:srcRect/>
          <a:stretch/>
        </p:blipFill>
        <p:spPr>
          <a:xfrm>
            <a:off x="10591799" y="3124200"/>
            <a:ext cx="914400" cy="914400"/>
          </a:xfrm>
          <a:prstGeom prst="rect">
            <a:avLst/>
          </a:prstGeom>
          <a:noFill/>
          <a:ln>
            <a:noFill/>
          </a:ln>
        </p:spPr>
      </p:pic>
      <p:sp>
        <p:nvSpPr>
          <p:cNvPr id="91" name="Session Name"/>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6197"/>
              </a:buClr>
              <a:buSzPts val="4400"/>
              <a:buNone/>
            </a:pPr>
            <a:r>
              <a:rPr lang="en-US" dirty="0"/>
              <a:t>Section 508 Exceptions</a:t>
            </a:r>
          </a:p>
        </p:txBody>
      </p:sp>
      <p:sp>
        <p:nvSpPr>
          <p:cNvPr id="90" name="Session Subname"/>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6197"/>
              </a:buClr>
              <a:buSzPts val="2400"/>
              <a:buNone/>
            </a:pPr>
            <a:r>
              <a:rPr lang="en-US" dirty="0"/>
              <a:t>Kathy Eng, Senior ICT Accessibility Specialist, U.S. Access Board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CC99-C220-7CC6-2651-8327C6CED179}"/>
              </a:ext>
            </a:extLst>
          </p:cNvPr>
          <p:cNvSpPr>
            <a:spLocks noGrp="1"/>
          </p:cNvSpPr>
          <p:nvPr>
            <p:ph type="title"/>
          </p:nvPr>
        </p:nvSpPr>
        <p:spPr/>
        <p:txBody>
          <a:bodyPr/>
          <a:lstStyle/>
          <a:p>
            <a:r>
              <a:rPr lang="en-US" dirty="0"/>
              <a:t>E202.4 Federal Contracts</a:t>
            </a:r>
          </a:p>
        </p:txBody>
      </p:sp>
      <p:sp>
        <p:nvSpPr>
          <p:cNvPr id="3" name="Text Placeholder 2">
            <a:extLst>
              <a:ext uri="{FF2B5EF4-FFF2-40B4-BE49-F238E27FC236}">
                <a16:creationId xmlns:a16="http://schemas.microsoft.com/office/drawing/2014/main" id="{206003FD-C687-EFF7-D7C4-A1EC3E0CE657}"/>
              </a:ext>
            </a:extLst>
          </p:cNvPr>
          <p:cNvSpPr>
            <a:spLocks noGrp="1"/>
          </p:cNvSpPr>
          <p:nvPr>
            <p:ph type="body" idx="1"/>
          </p:nvPr>
        </p:nvSpPr>
        <p:spPr/>
        <p:txBody>
          <a:bodyPr>
            <a:normAutofit/>
          </a:bodyPr>
          <a:lstStyle/>
          <a:p>
            <a:r>
              <a:rPr lang="en-US" dirty="0"/>
              <a:t>ICT acquired by a contractor </a:t>
            </a:r>
            <a:r>
              <a:rPr lang="en-US" b="1" i="1" dirty="0"/>
              <a:t>incidental to a contract</a:t>
            </a:r>
            <a:r>
              <a:rPr lang="en-US" dirty="0"/>
              <a:t> shall not be required to conform to the Revised 508 Standards.</a:t>
            </a:r>
          </a:p>
        </p:txBody>
      </p:sp>
      <p:sp>
        <p:nvSpPr>
          <p:cNvPr id="5" name="Slide Number Placeholder 4">
            <a:extLst>
              <a:ext uri="{FF2B5EF4-FFF2-40B4-BE49-F238E27FC236}">
                <a16:creationId xmlns:a16="http://schemas.microsoft.com/office/drawing/2014/main" id="{175BEABF-A8F3-A56E-7AC6-C0F5075B01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637379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8DF8C-4233-A259-C17D-D1427EF54FCC}"/>
              </a:ext>
            </a:extLst>
          </p:cNvPr>
          <p:cNvSpPr>
            <a:spLocks noGrp="1"/>
          </p:cNvSpPr>
          <p:nvPr>
            <p:ph type="title"/>
          </p:nvPr>
        </p:nvSpPr>
        <p:spPr>
          <a:xfrm>
            <a:off x="457200" y="182881"/>
            <a:ext cx="11609882" cy="1011668"/>
          </a:xfrm>
        </p:spPr>
        <p:txBody>
          <a:bodyPr/>
          <a:lstStyle/>
          <a:p>
            <a:r>
              <a:rPr lang="en-US" dirty="0"/>
              <a:t>E202.5 ICT Functions Located in Maintenance or Monitoring Spaces</a:t>
            </a:r>
          </a:p>
        </p:txBody>
      </p:sp>
      <p:sp>
        <p:nvSpPr>
          <p:cNvPr id="3" name="Text Placeholder 2">
            <a:extLst>
              <a:ext uri="{FF2B5EF4-FFF2-40B4-BE49-F238E27FC236}">
                <a16:creationId xmlns:a16="http://schemas.microsoft.com/office/drawing/2014/main" id="{BFACD5CA-C06D-2430-8431-B9E2055638F8}"/>
              </a:ext>
            </a:extLst>
          </p:cNvPr>
          <p:cNvSpPr>
            <a:spLocks noGrp="1"/>
          </p:cNvSpPr>
          <p:nvPr>
            <p:ph type="body" idx="1"/>
          </p:nvPr>
        </p:nvSpPr>
        <p:spPr/>
        <p:txBody>
          <a:bodyPr/>
          <a:lstStyle/>
          <a:p>
            <a:r>
              <a:rPr lang="en-US" dirty="0"/>
              <a:t>Where </a:t>
            </a:r>
            <a:r>
              <a:rPr lang="en-US" b="1" i="1" dirty="0"/>
              <a:t>status indicators and operable parts</a:t>
            </a:r>
            <a:r>
              <a:rPr lang="en-US" dirty="0"/>
              <a:t> for ICT functions are located in spaces that are frequented only by service personnel for maintenance, repair, or occasional monitoring of equipment, such status indicators and operable parts shall not be required to conform to the Revised 508 Standards.</a:t>
            </a:r>
          </a:p>
        </p:txBody>
      </p:sp>
      <p:sp>
        <p:nvSpPr>
          <p:cNvPr id="4" name="Slide Number Placeholder 3">
            <a:extLst>
              <a:ext uri="{FF2B5EF4-FFF2-40B4-BE49-F238E27FC236}">
                <a16:creationId xmlns:a16="http://schemas.microsoft.com/office/drawing/2014/main" id="{787253E4-24A8-FF06-3B48-77A77F1A4B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3313081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9111B7B-757E-DA93-C482-8ACBFBF3ECC6}"/>
              </a:ext>
            </a:extLst>
          </p:cNvPr>
          <p:cNvSpPr>
            <a:spLocks noGrp="1"/>
          </p:cNvSpPr>
          <p:nvPr>
            <p:ph type="title"/>
          </p:nvPr>
        </p:nvSpPr>
        <p:spPr>
          <a:xfrm>
            <a:off x="457200" y="317405"/>
            <a:ext cx="10515600" cy="877143"/>
          </a:xfrm>
        </p:spPr>
        <p:txBody>
          <a:bodyPr/>
          <a:lstStyle/>
          <a:p>
            <a:r>
              <a:rPr lang="en-US" dirty="0"/>
              <a:t>E202.6 Undue Burden or Fundamental Alteration</a:t>
            </a:r>
          </a:p>
        </p:txBody>
      </p:sp>
      <p:sp>
        <p:nvSpPr>
          <p:cNvPr id="7" name="Text Placeholder 6">
            <a:extLst>
              <a:ext uri="{FF2B5EF4-FFF2-40B4-BE49-F238E27FC236}">
                <a16:creationId xmlns:a16="http://schemas.microsoft.com/office/drawing/2014/main" id="{03796CB5-B1E8-1394-EB59-91684844BD85}"/>
              </a:ext>
            </a:extLst>
          </p:cNvPr>
          <p:cNvSpPr>
            <a:spLocks noGrp="1"/>
          </p:cNvSpPr>
          <p:nvPr>
            <p:ph type="body" idx="1"/>
          </p:nvPr>
        </p:nvSpPr>
        <p:spPr/>
        <p:txBody>
          <a:bodyPr/>
          <a:lstStyle/>
          <a:p>
            <a:r>
              <a:rPr lang="en-US" dirty="0"/>
              <a:t>Where an agency determines in accordance with E202.6 that conformance to requirements in the Revised 508 Standards would impose an undue burden or would result in a fundamental alteration in the nature of the ICT, conformance shall be required </a:t>
            </a:r>
            <a:r>
              <a:rPr lang="en-US" b="1" i="1" dirty="0"/>
              <a:t>only to the extent</a:t>
            </a:r>
            <a:r>
              <a:rPr lang="en-US" dirty="0"/>
              <a:t> that it does not impose an undue burden, or result in a fundamental alteration in the nature of the ICT.</a:t>
            </a:r>
          </a:p>
          <a:p>
            <a:pPr lvl="1"/>
            <a:r>
              <a:rPr lang="en-US" dirty="0"/>
              <a:t>E202.6.1 Basis for a Determination of Undue Burden</a:t>
            </a:r>
          </a:p>
          <a:p>
            <a:pPr lvl="1"/>
            <a:r>
              <a:rPr lang="en-US" dirty="0"/>
              <a:t>E202.6.2 Required Documentation</a:t>
            </a:r>
          </a:p>
          <a:p>
            <a:pPr lvl="1"/>
            <a:r>
              <a:rPr lang="en-US" dirty="0"/>
              <a:t>E202.6.3 Alternative Means</a:t>
            </a:r>
          </a:p>
        </p:txBody>
      </p:sp>
      <p:sp>
        <p:nvSpPr>
          <p:cNvPr id="5" name="Slide Number Placeholder 4">
            <a:extLst>
              <a:ext uri="{FF2B5EF4-FFF2-40B4-BE49-F238E27FC236}">
                <a16:creationId xmlns:a16="http://schemas.microsoft.com/office/drawing/2014/main" id="{D51DC2CB-BE29-0526-264A-53E967A743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430165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9111B7B-757E-DA93-C482-8ACBFBF3ECC6}"/>
              </a:ext>
            </a:extLst>
          </p:cNvPr>
          <p:cNvSpPr>
            <a:spLocks noGrp="1"/>
          </p:cNvSpPr>
          <p:nvPr>
            <p:ph type="title"/>
          </p:nvPr>
        </p:nvSpPr>
        <p:spPr>
          <a:xfrm>
            <a:off x="457200" y="317405"/>
            <a:ext cx="10515600" cy="461645"/>
          </a:xfrm>
        </p:spPr>
        <p:txBody>
          <a:bodyPr/>
          <a:lstStyle/>
          <a:p>
            <a:r>
              <a:rPr lang="en-US" dirty="0"/>
              <a:t>E202.6.1 Basis for a Determination of Undue Burden</a:t>
            </a:r>
          </a:p>
        </p:txBody>
      </p:sp>
      <p:sp>
        <p:nvSpPr>
          <p:cNvPr id="7" name="Text Placeholder 6">
            <a:extLst>
              <a:ext uri="{FF2B5EF4-FFF2-40B4-BE49-F238E27FC236}">
                <a16:creationId xmlns:a16="http://schemas.microsoft.com/office/drawing/2014/main" id="{03796CB5-B1E8-1394-EB59-91684844BD85}"/>
              </a:ext>
            </a:extLst>
          </p:cNvPr>
          <p:cNvSpPr>
            <a:spLocks noGrp="1"/>
          </p:cNvSpPr>
          <p:nvPr>
            <p:ph type="body" idx="1"/>
          </p:nvPr>
        </p:nvSpPr>
        <p:spPr/>
        <p:txBody>
          <a:bodyPr/>
          <a:lstStyle/>
          <a:p>
            <a:r>
              <a:rPr lang="en-US" dirty="0"/>
              <a:t>In determining whether conformance to requirements in the Revised 508 Standards would impose an undue burden </a:t>
            </a:r>
            <a:r>
              <a:rPr lang="en-US" b="1" i="1" dirty="0"/>
              <a:t>on the agency</a:t>
            </a:r>
            <a:r>
              <a:rPr lang="en-US" dirty="0"/>
              <a:t>, the agency shall consider the extent to which conformance would impose significant difficulty or expense considering the </a:t>
            </a:r>
            <a:r>
              <a:rPr lang="en-US" b="1" i="1" dirty="0"/>
              <a:t>agency resources available to the program or component</a:t>
            </a:r>
            <a:r>
              <a:rPr lang="en-US" dirty="0"/>
              <a:t> for which the ICT is to be procured, developed, maintained, or used.</a:t>
            </a:r>
          </a:p>
        </p:txBody>
      </p:sp>
      <p:sp>
        <p:nvSpPr>
          <p:cNvPr id="5" name="Slide Number Placeholder 4">
            <a:extLst>
              <a:ext uri="{FF2B5EF4-FFF2-40B4-BE49-F238E27FC236}">
                <a16:creationId xmlns:a16="http://schemas.microsoft.com/office/drawing/2014/main" id="{D51DC2CB-BE29-0526-264A-53E967A743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509573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9111B7B-757E-DA93-C482-8ACBFBF3ECC6}"/>
              </a:ext>
            </a:extLst>
          </p:cNvPr>
          <p:cNvSpPr>
            <a:spLocks noGrp="1"/>
          </p:cNvSpPr>
          <p:nvPr>
            <p:ph type="title"/>
          </p:nvPr>
        </p:nvSpPr>
        <p:spPr>
          <a:xfrm>
            <a:off x="457200" y="317405"/>
            <a:ext cx="10515600" cy="461645"/>
          </a:xfrm>
        </p:spPr>
        <p:txBody>
          <a:bodyPr/>
          <a:lstStyle/>
          <a:p>
            <a:r>
              <a:rPr lang="en-US" dirty="0"/>
              <a:t>E202.6.2 Required Documentation</a:t>
            </a:r>
          </a:p>
        </p:txBody>
      </p:sp>
      <p:sp>
        <p:nvSpPr>
          <p:cNvPr id="7" name="Text Placeholder 6">
            <a:extLst>
              <a:ext uri="{FF2B5EF4-FFF2-40B4-BE49-F238E27FC236}">
                <a16:creationId xmlns:a16="http://schemas.microsoft.com/office/drawing/2014/main" id="{03796CB5-B1E8-1394-EB59-91684844BD85}"/>
              </a:ext>
            </a:extLst>
          </p:cNvPr>
          <p:cNvSpPr>
            <a:spLocks noGrp="1"/>
          </p:cNvSpPr>
          <p:nvPr>
            <p:ph type="body" idx="1"/>
          </p:nvPr>
        </p:nvSpPr>
        <p:spPr/>
        <p:txBody>
          <a:bodyPr/>
          <a:lstStyle/>
          <a:p>
            <a:r>
              <a:rPr lang="en-US" dirty="0"/>
              <a:t>The responsible agency official shall document in writing the basis for determining that conformance to requirements in the Revised 508 Standards constitute an undue burden on the agency, or would result in a fundamental alteration in the nature of the ICT.</a:t>
            </a:r>
          </a:p>
          <a:p>
            <a:r>
              <a:rPr lang="en-US" dirty="0"/>
              <a:t>The documentation shall include an explanation of why and to what extent compliance with applicable requirements would create an undue burden or result in a fundamental alteration in the nature of the ICT.</a:t>
            </a:r>
          </a:p>
        </p:txBody>
      </p:sp>
      <p:sp>
        <p:nvSpPr>
          <p:cNvPr id="5" name="Slide Number Placeholder 4">
            <a:extLst>
              <a:ext uri="{FF2B5EF4-FFF2-40B4-BE49-F238E27FC236}">
                <a16:creationId xmlns:a16="http://schemas.microsoft.com/office/drawing/2014/main" id="{D51DC2CB-BE29-0526-264A-53E967A743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725099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9111B7B-757E-DA93-C482-8ACBFBF3ECC6}"/>
              </a:ext>
            </a:extLst>
          </p:cNvPr>
          <p:cNvSpPr>
            <a:spLocks noGrp="1"/>
          </p:cNvSpPr>
          <p:nvPr>
            <p:ph type="title"/>
          </p:nvPr>
        </p:nvSpPr>
        <p:spPr>
          <a:xfrm>
            <a:off x="457200" y="317405"/>
            <a:ext cx="10515600" cy="461645"/>
          </a:xfrm>
        </p:spPr>
        <p:txBody>
          <a:bodyPr/>
          <a:lstStyle/>
          <a:p>
            <a:r>
              <a:rPr lang="en-US" dirty="0"/>
              <a:t>E202.6.3 Alternative Means</a:t>
            </a:r>
          </a:p>
        </p:txBody>
      </p:sp>
      <p:sp>
        <p:nvSpPr>
          <p:cNvPr id="7" name="Text Placeholder 6">
            <a:extLst>
              <a:ext uri="{FF2B5EF4-FFF2-40B4-BE49-F238E27FC236}">
                <a16:creationId xmlns:a16="http://schemas.microsoft.com/office/drawing/2014/main" id="{03796CB5-B1E8-1394-EB59-91684844BD85}"/>
              </a:ext>
            </a:extLst>
          </p:cNvPr>
          <p:cNvSpPr>
            <a:spLocks noGrp="1"/>
          </p:cNvSpPr>
          <p:nvPr>
            <p:ph type="body" idx="1"/>
          </p:nvPr>
        </p:nvSpPr>
        <p:spPr/>
        <p:txBody>
          <a:bodyPr/>
          <a:lstStyle/>
          <a:p>
            <a:r>
              <a:rPr lang="en-US" dirty="0"/>
              <a:t>Where conformance to one or more requirements in the Revised 508 Standards imposes an undue burden or a fundamental alteration in the nature of the ICT, the agency shall </a:t>
            </a:r>
            <a:r>
              <a:rPr lang="en-US" b="1" i="1" dirty="0"/>
              <a:t>provide individuals with disabilities access to and use of information and data by an alternative means</a:t>
            </a:r>
            <a:r>
              <a:rPr lang="en-US" dirty="0"/>
              <a:t> that meets identified needs.</a:t>
            </a:r>
          </a:p>
        </p:txBody>
      </p:sp>
      <p:sp>
        <p:nvSpPr>
          <p:cNvPr id="5" name="Slide Number Placeholder 4">
            <a:extLst>
              <a:ext uri="{FF2B5EF4-FFF2-40B4-BE49-F238E27FC236}">
                <a16:creationId xmlns:a16="http://schemas.microsoft.com/office/drawing/2014/main" id="{D51DC2CB-BE29-0526-264A-53E967A743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65899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36A1764-1302-4B3C-9CB8-D28633586293}"/>
              </a:ext>
            </a:extLst>
          </p:cNvPr>
          <p:cNvSpPr>
            <a:spLocks noGrp="1"/>
          </p:cNvSpPr>
          <p:nvPr>
            <p:ph type="title"/>
          </p:nvPr>
        </p:nvSpPr>
        <p:spPr>
          <a:xfrm>
            <a:off x="457200" y="317405"/>
            <a:ext cx="10515600" cy="461645"/>
          </a:xfrm>
        </p:spPr>
        <p:txBody>
          <a:bodyPr/>
          <a:lstStyle/>
          <a:p>
            <a:r>
              <a:rPr lang="en-US" dirty="0"/>
              <a:t>E202.7 Best Meets</a:t>
            </a:r>
          </a:p>
        </p:txBody>
      </p:sp>
      <p:sp>
        <p:nvSpPr>
          <p:cNvPr id="7" name="Text Placeholder 6">
            <a:extLst>
              <a:ext uri="{FF2B5EF4-FFF2-40B4-BE49-F238E27FC236}">
                <a16:creationId xmlns:a16="http://schemas.microsoft.com/office/drawing/2014/main" id="{F64EE592-6CCB-6B38-E269-516F41AF40F7}"/>
              </a:ext>
            </a:extLst>
          </p:cNvPr>
          <p:cNvSpPr>
            <a:spLocks noGrp="1"/>
          </p:cNvSpPr>
          <p:nvPr>
            <p:ph type="body" idx="1"/>
          </p:nvPr>
        </p:nvSpPr>
        <p:spPr/>
        <p:txBody>
          <a:bodyPr/>
          <a:lstStyle/>
          <a:p>
            <a:r>
              <a:rPr lang="en-US" dirty="0"/>
              <a:t>Where ICT conforming to one or more requirements in the Revised 508 Standards is not commercially available, the agency shall procure the ICT that best meets the Revised 508 Standards consistent with the agency’s business needs.</a:t>
            </a:r>
          </a:p>
          <a:p>
            <a:pPr lvl="1"/>
            <a:r>
              <a:rPr lang="en-US" dirty="0"/>
              <a:t>E202.7.1 Required Documentation</a:t>
            </a:r>
          </a:p>
          <a:p>
            <a:pPr lvl="1"/>
            <a:r>
              <a:rPr lang="en-US" dirty="0"/>
              <a:t>E202.7.2 Alternative Means</a:t>
            </a:r>
          </a:p>
        </p:txBody>
      </p:sp>
      <p:sp>
        <p:nvSpPr>
          <p:cNvPr id="5" name="Slide Number Placeholder 4">
            <a:extLst>
              <a:ext uri="{FF2B5EF4-FFF2-40B4-BE49-F238E27FC236}">
                <a16:creationId xmlns:a16="http://schemas.microsoft.com/office/drawing/2014/main" id="{03A165FE-B772-8B6A-E421-3D8491B8CE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073236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48379D-AD42-0D55-7E08-7BF3BE98531B}"/>
              </a:ext>
            </a:extLst>
          </p:cNvPr>
          <p:cNvSpPr>
            <a:spLocks noGrp="1"/>
          </p:cNvSpPr>
          <p:nvPr>
            <p:ph type="title"/>
          </p:nvPr>
        </p:nvSpPr>
        <p:spPr/>
        <p:txBody>
          <a:bodyPr/>
          <a:lstStyle/>
          <a:p>
            <a:r>
              <a:rPr lang="en-US" dirty="0"/>
              <a:t>E202.7.1 Required Documentation</a:t>
            </a:r>
          </a:p>
        </p:txBody>
      </p:sp>
      <p:sp>
        <p:nvSpPr>
          <p:cNvPr id="7" name="Text Placeholder 6">
            <a:extLst>
              <a:ext uri="{FF2B5EF4-FFF2-40B4-BE49-F238E27FC236}">
                <a16:creationId xmlns:a16="http://schemas.microsoft.com/office/drawing/2014/main" id="{8387F11D-2741-34CC-1C36-DF8D51DDEAF0}"/>
              </a:ext>
            </a:extLst>
          </p:cNvPr>
          <p:cNvSpPr>
            <a:spLocks noGrp="1"/>
          </p:cNvSpPr>
          <p:nvPr>
            <p:ph type="body" idx="1"/>
          </p:nvPr>
        </p:nvSpPr>
        <p:spPr/>
        <p:txBody>
          <a:bodyPr/>
          <a:lstStyle/>
          <a:p>
            <a:r>
              <a:rPr lang="en-US" dirty="0"/>
              <a:t>The responsible agency official shall document in writing:</a:t>
            </a:r>
          </a:p>
          <a:p>
            <a:pPr marL="1022350" lvl="1" indent="-514350">
              <a:buFont typeface="+mj-lt"/>
              <a:buAutoNum type="alphaLcParenR"/>
            </a:pPr>
            <a:r>
              <a:rPr lang="en-US" dirty="0"/>
              <a:t>the non-availability of conforming ICT, including a description of market research performed and which provisions cannot be met, and</a:t>
            </a:r>
          </a:p>
          <a:p>
            <a:pPr marL="1022350" lvl="1" indent="-514350">
              <a:buFont typeface="+mj-lt"/>
              <a:buAutoNum type="alphaLcParenR"/>
            </a:pPr>
            <a:r>
              <a:rPr lang="en-US" dirty="0"/>
              <a:t>the basis for determining that the ICT to be procured best meets the requirements in the Revised 508 Standards consistent with the agency’s business needs.</a:t>
            </a:r>
          </a:p>
        </p:txBody>
      </p:sp>
      <p:sp>
        <p:nvSpPr>
          <p:cNvPr id="5" name="Slide Number Placeholder 4">
            <a:extLst>
              <a:ext uri="{FF2B5EF4-FFF2-40B4-BE49-F238E27FC236}">
                <a16:creationId xmlns:a16="http://schemas.microsoft.com/office/drawing/2014/main" id="{50C6D4EA-3F3E-DDB0-5A99-9B452CA580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879735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36A1764-1302-4B3C-9CB8-D28633586293}"/>
              </a:ext>
            </a:extLst>
          </p:cNvPr>
          <p:cNvSpPr>
            <a:spLocks noGrp="1"/>
          </p:cNvSpPr>
          <p:nvPr>
            <p:ph type="title"/>
          </p:nvPr>
        </p:nvSpPr>
        <p:spPr>
          <a:xfrm>
            <a:off x="457200" y="317405"/>
            <a:ext cx="10515600" cy="461645"/>
          </a:xfrm>
        </p:spPr>
        <p:txBody>
          <a:bodyPr/>
          <a:lstStyle/>
          <a:p>
            <a:r>
              <a:rPr lang="en-US" dirty="0"/>
              <a:t>E202.7.2 Alternative Means</a:t>
            </a:r>
          </a:p>
        </p:txBody>
      </p:sp>
      <p:sp>
        <p:nvSpPr>
          <p:cNvPr id="7" name="Text Placeholder 6">
            <a:extLst>
              <a:ext uri="{FF2B5EF4-FFF2-40B4-BE49-F238E27FC236}">
                <a16:creationId xmlns:a16="http://schemas.microsoft.com/office/drawing/2014/main" id="{F64EE592-6CCB-6B38-E269-516F41AF40F7}"/>
              </a:ext>
            </a:extLst>
          </p:cNvPr>
          <p:cNvSpPr>
            <a:spLocks noGrp="1"/>
          </p:cNvSpPr>
          <p:nvPr>
            <p:ph type="body" idx="1"/>
          </p:nvPr>
        </p:nvSpPr>
        <p:spPr/>
        <p:txBody>
          <a:bodyPr/>
          <a:lstStyle/>
          <a:p>
            <a:r>
              <a:rPr lang="en-US" dirty="0"/>
              <a:t>Where ICT that fully conforms to the Revised 508 Standards is not commercially available, the agency shall </a:t>
            </a:r>
            <a:r>
              <a:rPr lang="en-US" b="1" i="1" dirty="0"/>
              <a:t>provide individuals with disabilities access to and use of information and data by an alternative means</a:t>
            </a:r>
            <a:r>
              <a:rPr lang="en-US" dirty="0"/>
              <a:t> that meets identified needs.</a:t>
            </a:r>
          </a:p>
        </p:txBody>
      </p:sp>
      <p:sp>
        <p:nvSpPr>
          <p:cNvPr id="5" name="Slide Number Placeholder 4">
            <a:extLst>
              <a:ext uri="{FF2B5EF4-FFF2-40B4-BE49-F238E27FC236}">
                <a16:creationId xmlns:a16="http://schemas.microsoft.com/office/drawing/2014/main" id="{03A165FE-B772-8B6A-E421-3D8491B8CE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2048245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36A1764-1302-4B3C-9CB8-D28633586293}"/>
              </a:ext>
            </a:extLst>
          </p:cNvPr>
          <p:cNvSpPr>
            <a:spLocks noGrp="1"/>
          </p:cNvSpPr>
          <p:nvPr>
            <p:ph type="title"/>
          </p:nvPr>
        </p:nvSpPr>
        <p:spPr/>
        <p:txBody>
          <a:bodyPr/>
          <a:lstStyle/>
          <a:p>
            <a:r>
              <a:rPr lang="en-US" dirty="0"/>
              <a:t>E202.6.3 compared to E202.7.2</a:t>
            </a:r>
          </a:p>
        </p:txBody>
      </p:sp>
      <p:sp>
        <p:nvSpPr>
          <p:cNvPr id="7" name="Text Placeholder 6">
            <a:extLst>
              <a:ext uri="{FF2B5EF4-FFF2-40B4-BE49-F238E27FC236}">
                <a16:creationId xmlns:a16="http://schemas.microsoft.com/office/drawing/2014/main" id="{F64EE592-6CCB-6B38-E269-516F41AF40F7}"/>
              </a:ext>
            </a:extLst>
          </p:cNvPr>
          <p:cNvSpPr>
            <a:spLocks noGrp="1"/>
          </p:cNvSpPr>
          <p:nvPr>
            <p:ph type="body" idx="1"/>
          </p:nvPr>
        </p:nvSpPr>
        <p:spPr/>
        <p:txBody>
          <a:bodyPr>
            <a:noAutofit/>
          </a:bodyPr>
          <a:lstStyle/>
          <a:p>
            <a:pPr marL="50800" indent="0">
              <a:buNone/>
            </a:pPr>
            <a:r>
              <a:rPr lang="en-US" sz="2600" dirty="0"/>
              <a:t>E202.6.3 Alternative Means</a:t>
            </a:r>
          </a:p>
          <a:p>
            <a:r>
              <a:rPr lang="en-US" sz="2600" dirty="0"/>
              <a:t>Where conformance to one or more requirements in the Revised 508 Standards imposes an undue burden or a fundamental alteration in the nature of the ICT, the agency shall </a:t>
            </a:r>
            <a:r>
              <a:rPr lang="en-US" sz="2600" b="1" i="1" dirty="0"/>
              <a:t>provide individuals with disabilities access to and use of information and data by an alternative means</a:t>
            </a:r>
            <a:r>
              <a:rPr lang="en-US" sz="2600" dirty="0"/>
              <a:t> that meets identified needs.</a:t>
            </a:r>
          </a:p>
        </p:txBody>
      </p:sp>
      <p:sp>
        <p:nvSpPr>
          <p:cNvPr id="2" name="Text Placeholder 1">
            <a:extLst>
              <a:ext uri="{FF2B5EF4-FFF2-40B4-BE49-F238E27FC236}">
                <a16:creationId xmlns:a16="http://schemas.microsoft.com/office/drawing/2014/main" id="{CF2FE03B-343B-D521-1D38-C7E22AC58E67}"/>
              </a:ext>
            </a:extLst>
          </p:cNvPr>
          <p:cNvSpPr>
            <a:spLocks noGrp="1"/>
          </p:cNvSpPr>
          <p:nvPr>
            <p:ph type="body" idx="2"/>
          </p:nvPr>
        </p:nvSpPr>
        <p:spPr/>
        <p:txBody>
          <a:bodyPr/>
          <a:lstStyle/>
          <a:p>
            <a:pPr marL="50800" indent="0">
              <a:buNone/>
            </a:pPr>
            <a:r>
              <a:rPr lang="en-US" sz="2600" dirty="0"/>
              <a:t>E202.7.2 Alternative Means</a:t>
            </a:r>
          </a:p>
          <a:p>
            <a:r>
              <a:rPr lang="en-US" sz="2600" dirty="0"/>
              <a:t>Where ICT that fully conforms to the Revised 508 Standards is not commercially available, the agency shall </a:t>
            </a:r>
            <a:r>
              <a:rPr lang="en-US" sz="2600" b="1" i="1" dirty="0"/>
              <a:t>provide individuals with disabilities access to and use of information and data by an alternative means</a:t>
            </a:r>
            <a:r>
              <a:rPr lang="en-US" sz="2600" dirty="0"/>
              <a:t> that meets identified needs.</a:t>
            </a:r>
          </a:p>
        </p:txBody>
      </p:sp>
      <p:sp>
        <p:nvSpPr>
          <p:cNvPr id="5" name="Slide Number Placeholder 4">
            <a:extLst>
              <a:ext uri="{FF2B5EF4-FFF2-40B4-BE49-F238E27FC236}">
                <a16:creationId xmlns:a16="http://schemas.microsoft.com/office/drawing/2014/main" id="{03A165FE-B772-8B6A-E421-3D8491B8CE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3327274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54E47-672F-91EA-0ECC-ADABF3F63C2B}"/>
              </a:ext>
            </a:extLst>
          </p:cNvPr>
          <p:cNvSpPr>
            <a:spLocks noGrp="1"/>
          </p:cNvSpPr>
          <p:nvPr>
            <p:ph type="title"/>
          </p:nvPr>
        </p:nvSpPr>
        <p:spPr>
          <a:xfrm>
            <a:off x="457199" y="317405"/>
            <a:ext cx="11160177" cy="461645"/>
          </a:xfrm>
        </p:spPr>
        <p:txBody>
          <a:bodyPr/>
          <a:lstStyle/>
          <a:p>
            <a:r>
              <a:rPr lang="en-US" dirty="0"/>
              <a:t>Definition of “ICT”</a:t>
            </a:r>
          </a:p>
        </p:txBody>
      </p:sp>
      <p:sp>
        <p:nvSpPr>
          <p:cNvPr id="3" name="Text Placeholder 2">
            <a:extLst>
              <a:ext uri="{FF2B5EF4-FFF2-40B4-BE49-F238E27FC236}">
                <a16:creationId xmlns:a16="http://schemas.microsoft.com/office/drawing/2014/main" id="{53D9B5E8-AF34-65F4-1A7C-EC8CEE90A278}"/>
              </a:ext>
            </a:extLst>
          </p:cNvPr>
          <p:cNvSpPr>
            <a:spLocks noGrp="1"/>
          </p:cNvSpPr>
          <p:nvPr>
            <p:ph type="body" idx="1"/>
          </p:nvPr>
        </p:nvSpPr>
        <p:spPr/>
        <p:txBody>
          <a:bodyPr/>
          <a:lstStyle/>
          <a:p>
            <a:r>
              <a:rPr lang="en-US" dirty="0">
                <a:hlinkClick r:id="rId3"/>
              </a:rPr>
              <a:t>Information and Communication Technology</a:t>
            </a:r>
            <a:endParaRPr lang="en-US" dirty="0"/>
          </a:p>
          <a:p>
            <a:pPr lvl="1"/>
            <a:r>
              <a:rPr lang="en-US" dirty="0"/>
              <a:t>Information technology </a:t>
            </a:r>
            <a:r>
              <a:rPr lang="en-US" b="1" i="1" dirty="0"/>
              <a:t>and</a:t>
            </a:r>
            <a:r>
              <a:rPr lang="en-US" dirty="0"/>
              <a:t> other equipment, systems, technologies, or processes, </a:t>
            </a:r>
            <a:r>
              <a:rPr lang="en-US" b="1" i="1" dirty="0"/>
              <a:t>for which the principal function</a:t>
            </a:r>
            <a:r>
              <a:rPr lang="en-US" dirty="0"/>
              <a:t> is the creation, manipulation, storage, display, receipt, or transmission of electronic data and information, as well as any associated content.</a:t>
            </a:r>
          </a:p>
          <a:p>
            <a:pPr lvl="1"/>
            <a:r>
              <a:rPr lang="en-US" dirty="0"/>
              <a:t>Examples of ICT include, but are not limited to: computers and peripheral equipment; information kiosks and transaction machines; telecommunications equipment; customer premises equipment; multifunction office machines; software; applications; Web sites; videos; and, electronic documents.</a:t>
            </a:r>
          </a:p>
        </p:txBody>
      </p:sp>
      <p:sp>
        <p:nvSpPr>
          <p:cNvPr id="5" name="Slide Number Placeholder 4">
            <a:extLst>
              <a:ext uri="{FF2B5EF4-FFF2-40B4-BE49-F238E27FC236}">
                <a16:creationId xmlns:a16="http://schemas.microsoft.com/office/drawing/2014/main" id="{733A0789-2E03-8E35-44FA-7F068D41DB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528075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F829D-6E10-C1F0-0313-F2E570341531}"/>
              </a:ext>
            </a:extLst>
          </p:cNvPr>
          <p:cNvSpPr>
            <a:spLocks noGrp="1"/>
          </p:cNvSpPr>
          <p:nvPr>
            <p:ph type="title"/>
          </p:nvPr>
        </p:nvSpPr>
        <p:spPr/>
        <p:txBody>
          <a:bodyPr/>
          <a:lstStyle/>
          <a:p>
            <a:r>
              <a:rPr lang="en-US" dirty="0"/>
              <a:t>What about…</a:t>
            </a:r>
          </a:p>
        </p:txBody>
      </p:sp>
      <p:sp>
        <p:nvSpPr>
          <p:cNvPr id="3" name="Text Placeholder 2">
            <a:extLst>
              <a:ext uri="{FF2B5EF4-FFF2-40B4-BE49-F238E27FC236}">
                <a16:creationId xmlns:a16="http://schemas.microsoft.com/office/drawing/2014/main" id="{3748CB42-D56E-5734-5E3D-A67B5B8B11DE}"/>
              </a:ext>
            </a:extLst>
          </p:cNvPr>
          <p:cNvSpPr>
            <a:spLocks noGrp="1"/>
          </p:cNvSpPr>
          <p:nvPr>
            <p:ph type="body" idx="1"/>
          </p:nvPr>
        </p:nvSpPr>
        <p:spPr/>
        <p:txBody>
          <a:bodyPr/>
          <a:lstStyle/>
          <a:p>
            <a:r>
              <a:rPr lang="en-US" dirty="0"/>
              <a:t>Back office</a:t>
            </a:r>
          </a:p>
          <a:p>
            <a:r>
              <a:rPr lang="en-US" dirty="0"/>
              <a:t>Fitness for duty</a:t>
            </a:r>
          </a:p>
          <a:p>
            <a:r>
              <a:rPr lang="en-US" dirty="0"/>
              <a:t>Only a few people will be using it</a:t>
            </a:r>
          </a:p>
          <a:p>
            <a:r>
              <a:rPr lang="en-US" dirty="0"/>
              <a:t>Archived content online</a:t>
            </a:r>
          </a:p>
        </p:txBody>
      </p:sp>
      <p:sp>
        <p:nvSpPr>
          <p:cNvPr id="5" name="Slide Number Placeholder 4">
            <a:extLst>
              <a:ext uri="{FF2B5EF4-FFF2-40B4-BE49-F238E27FC236}">
                <a16:creationId xmlns:a16="http://schemas.microsoft.com/office/drawing/2014/main" id="{09B3ED04-D67E-732C-2FA7-B22CB4FD44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772515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6F837-84D7-C1B7-8663-B12723D91E95}"/>
              </a:ext>
            </a:extLst>
          </p:cNvPr>
          <p:cNvSpPr>
            <a:spLocks noGrp="1"/>
          </p:cNvSpPr>
          <p:nvPr>
            <p:ph type="title"/>
          </p:nvPr>
        </p:nvSpPr>
        <p:spPr/>
        <p:txBody>
          <a:bodyPr/>
          <a:lstStyle/>
          <a:p>
            <a:r>
              <a:rPr lang="en-US" dirty="0"/>
              <a:t>Section 508 Exceptions in the FAR</a:t>
            </a:r>
          </a:p>
        </p:txBody>
      </p:sp>
      <p:sp>
        <p:nvSpPr>
          <p:cNvPr id="3" name="Text Placeholder 2">
            <a:extLst>
              <a:ext uri="{FF2B5EF4-FFF2-40B4-BE49-F238E27FC236}">
                <a16:creationId xmlns:a16="http://schemas.microsoft.com/office/drawing/2014/main" id="{C925E9EB-C25F-EBFB-657F-F724059E3E90}"/>
              </a:ext>
            </a:extLst>
          </p:cNvPr>
          <p:cNvSpPr>
            <a:spLocks noGrp="1"/>
          </p:cNvSpPr>
          <p:nvPr>
            <p:ph type="body" idx="1"/>
          </p:nvPr>
        </p:nvSpPr>
        <p:spPr/>
        <p:txBody>
          <a:bodyPr/>
          <a:lstStyle/>
          <a:p>
            <a:r>
              <a:rPr lang="en-US" dirty="0"/>
              <a:t>39.204 Exceptions</a:t>
            </a:r>
          </a:p>
          <a:p>
            <a:pPr lvl="1"/>
            <a:r>
              <a:rPr lang="en-US" dirty="0"/>
              <a:t>National security systems</a:t>
            </a:r>
          </a:p>
          <a:p>
            <a:pPr lvl="1"/>
            <a:r>
              <a:rPr lang="en-US" dirty="0"/>
              <a:t>Incidental contract items</a:t>
            </a:r>
          </a:p>
          <a:p>
            <a:pPr lvl="1"/>
            <a:r>
              <a:rPr lang="en-US" dirty="0"/>
              <a:t>Maintenance or monitoring spaces</a:t>
            </a:r>
          </a:p>
        </p:txBody>
      </p:sp>
      <p:sp>
        <p:nvSpPr>
          <p:cNvPr id="4" name="Text Placeholder 3">
            <a:extLst>
              <a:ext uri="{FF2B5EF4-FFF2-40B4-BE49-F238E27FC236}">
                <a16:creationId xmlns:a16="http://schemas.microsoft.com/office/drawing/2014/main" id="{D8D7746C-CF66-1DE7-EE2F-922453120C03}"/>
              </a:ext>
            </a:extLst>
          </p:cNvPr>
          <p:cNvSpPr>
            <a:spLocks noGrp="1"/>
          </p:cNvSpPr>
          <p:nvPr>
            <p:ph type="body" idx="2"/>
          </p:nvPr>
        </p:nvSpPr>
        <p:spPr/>
        <p:txBody>
          <a:bodyPr/>
          <a:lstStyle/>
          <a:p>
            <a:r>
              <a:rPr lang="en-US" dirty="0"/>
              <a:t>39.205 Exemptions</a:t>
            </a:r>
          </a:p>
          <a:p>
            <a:pPr lvl="1"/>
            <a:r>
              <a:rPr lang="en-US" dirty="0"/>
              <a:t>Undue burden</a:t>
            </a:r>
          </a:p>
          <a:p>
            <a:pPr lvl="1"/>
            <a:r>
              <a:rPr lang="en-US" dirty="0"/>
              <a:t>Fundamental alterations</a:t>
            </a:r>
          </a:p>
          <a:p>
            <a:pPr lvl="1"/>
            <a:r>
              <a:rPr lang="en-US" dirty="0"/>
              <a:t>Nonavailability of conforming commercial items</a:t>
            </a:r>
          </a:p>
          <a:p>
            <a:pPr lvl="1"/>
            <a:endParaRPr lang="en-US" dirty="0"/>
          </a:p>
        </p:txBody>
      </p:sp>
      <p:sp>
        <p:nvSpPr>
          <p:cNvPr id="5" name="Slide Number Placeholder 4">
            <a:extLst>
              <a:ext uri="{FF2B5EF4-FFF2-40B4-BE49-F238E27FC236}">
                <a16:creationId xmlns:a16="http://schemas.microsoft.com/office/drawing/2014/main" id="{667C98BD-098C-9960-B583-B91B1235C9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4061501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D02F36C-50D1-D309-0F41-0669145CB4B1}"/>
              </a:ext>
            </a:extLst>
          </p:cNvPr>
          <p:cNvSpPr>
            <a:spLocks noGrp="1"/>
          </p:cNvSpPr>
          <p:nvPr>
            <p:ph type="title"/>
          </p:nvPr>
        </p:nvSpPr>
        <p:spPr/>
        <p:txBody>
          <a:bodyPr/>
          <a:lstStyle/>
          <a:p>
            <a:r>
              <a:rPr lang="en-US" dirty="0"/>
              <a:t>Questions?</a:t>
            </a:r>
          </a:p>
        </p:txBody>
      </p:sp>
      <p:sp>
        <p:nvSpPr>
          <p:cNvPr id="7" name="Text Placeholder 6">
            <a:extLst>
              <a:ext uri="{FF2B5EF4-FFF2-40B4-BE49-F238E27FC236}">
                <a16:creationId xmlns:a16="http://schemas.microsoft.com/office/drawing/2014/main" id="{8428998B-1769-E40A-C5D4-CE416C99EDF6}"/>
              </a:ext>
              <a:ext uri="{C183D7F6-B498-43B3-948B-1728B52AA6E4}">
                <adec:decorative xmlns:adec="http://schemas.microsoft.com/office/drawing/2017/decorative" val="1"/>
              </a:ext>
            </a:extLst>
          </p:cNvPr>
          <p:cNvSpPr>
            <a:spLocks noGrp="1"/>
          </p:cNvSpPr>
          <p:nvPr>
            <p:ph type="body" idx="1"/>
          </p:nvPr>
        </p:nvSpPr>
        <p:spPr/>
        <p:txBody>
          <a:bodyPr/>
          <a:lstStyle/>
          <a:p>
            <a:endParaRPr lang="en-US"/>
          </a:p>
        </p:txBody>
      </p:sp>
      <p:sp>
        <p:nvSpPr>
          <p:cNvPr id="8" name="Text Placeholder 7">
            <a:extLst>
              <a:ext uri="{FF2B5EF4-FFF2-40B4-BE49-F238E27FC236}">
                <a16:creationId xmlns:a16="http://schemas.microsoft.com/office/drawing/2014/main" id="{1CD3B66B-87D1-74F3-DEEB-31BDF7C5A55F}"/>
              </a:ext>
              <a:ext uri="{C183D7F6-B498-43B3-948B-1728B52AA6E4}">
                <adec:decorative xmlns:adec="http://schemas.microsoft.com/office/drawing/2017/decorative" val="1"/>
              </a:ext>
            </a:extLst>
          </p:cNvPr>
          <p:cNvSpPr>
            <a:spLocks noGrp="1"/>
          </p:cNvSpPr>
          <p:nvPr>
            <p:ph type="body" idx="2"/>
          </p:nvPr>
        </p:nvSpPr>
        <p:spPr/>
        <p:txBody>
          <a:bodyPr/>
          <a:lstStyle/>
          <a:p>
            <a:endParaRPr lang="en-US"/>
          </a:p>
        </p:txBody>
      </p:sp>
      <p:sp>
        <p:nvSpPr>
          <p:cNvPr id="9" name="Text Placeholder 8">
            <a:extLst>
              <a:ext uri="{FF2B5EF4-FFF2-40B4-BE49-F238E27FC236}">
                <a16:creationId xmlns:a16="http://schemas.microsoft.com/office/drawing/2014/main" id="{67D9E420-7851-7F52-3C7A-D67594858D3A}"/>
              </a:ext>
              <a:ext uri="{C183D7F6-B498-43B3-948B-1728B52AA6E4}">
                <adec:decorative xmlns:adec="http://schemas.microsoft.com/office/drawing/2017/decorative" val="1"/>
              </a:ext>
            </a:extLst>
          </p:cNvPr>
          <p:cNvSpPr>
            <a:spLocks noGrp="1"/>
          </p:cNvSpPr>
          <p:nvPr>
            <p:ph type="body" idx="3"/>
          </p:nvPr>
        </p:nvSpPr>
        <p:spPr/>
        <p:txBody>
          <a:bodyPr/>
          <a:lstStyle/>
          <a:p>
            <a:endParaRPr lang="en-US"/>
          </a:p>
        </p:txBody>
      </p:sp>
      <p:sp>
        <p:nvSpPr>
          <p:cNvPr id="10" name="Text Placeholder 9">
            <a:extLst>
              <a:ext uri="{FF2B5EF4-FFF2-40B4-BE49-F238E27FC236}">
                <a16:creationId xmlns:a16="http://schemas.microsoft.com/office/drawing/2014/main" id="{7FA32A46-7A2B-3E4E-799D-DCB5786A73FB}"/>
              </a:ext>
              <a:ext uri="{C183D7F6-B498-43B3-948B-1728B52AA6E4}">
                <adec:decorative xmlns:adec="http://schemas.microsoft.com/office/drawing/2017/decorative" val="1"/>
              </a:ext>
            </a:extLst>
          </p:cNvPr>
          <p:cNvSpPr>
            <a:spLocks noGrp="1"/>
          </p:cNvSpPr>
          <p:nvPr>
            <p:ph type="body" idx="4"/>
          </p:nvPr>
        </p:nvSpPr>
        <p:spPr/>
        <p:txBody>
          <a:bodyPr/>
          <a:lstStyle/>
          <a:p>
            <a:endParaRPr lang="en-US"/>
          </a:p>
        </p:txBody>
      </p:sp>
      <p:sp>
        <p:nvSpPr>
          <p:cNvPr id="5" name="Slide Number Placeholder 4">
            <a:extLst>
              <a:ext uri="{FF2B5EF4-FFF2-40B4-BE49-F238E27FC236}">
                <a16:creationId xmlns:a16="http://schemas.microsoft.com/office/drawing/2014/main" id="{A295C8DC-71BA-F2BE-D828-CD0F957C9446}"/>
              </a:ext>
            </a:extLst>
          </p:cNvPr>
          <p:cNvSpPr>
            <a:spLocks noGrp="1"/>
          </p:cNvSpPr>
          <p:nvPr>
            <p:ph type="sldNum" idx="4294967295"/>
          </p:nvPr>
        </p:nvSpPr>
        <p:spPr>
          <a:xfrm>
            <a:off x="11923713" y="6492875"/>
            <a:ext cx="268287" cy="182563"/>
          </a:xfrm>
          <a:prstGeom prst="rect">
            <a:avLst/>
          </a:prstGeom>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2086750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FD19A95-0ABA-9EA3-478A-028261CF452B}"/>
              </a:ext>
            </a:extLst>
          </p:cNvPr>
          <p:cNvSpPr>
            <a:spLocks noGrp="1"/>
          </p:cNvSpPr>
          <p:nvPr>
            <p:ph type="title"/>
          </p:nvPr>
        </p:nvSpPr>
        <p:spPr>
          <a:xfrm>
            <a:off x="457200" y="317405"/>
            <a:ext cx="10515600" cy="461645"/>
          </a:xfrm>
        </p:spPr>
        <p:txBody>
          <a:bodyPr/>
          <a:lstStyle/>
          <a:p>
            <a:r>
              <a:rPr lang="en-US" dirty="0"/>
              <a:t>Definition of “information technology”</a:t>
            </a:r>
          </a:p>
        </p:txBody>
      </p:sp>
      <p:sp>
        <p:nvSpPr>
          <p:cNvPr id="7" name="Text Placeholder 6">
            <a:extLst>
              <a:ext uri="{FF2B5EF4-FFF2-40B4-BE49-F238E27FC236}">
                <a16:creationId xmlns:a16="http://schemas.microsoft.com/office/drawing/2014/main" id="{9F95D46B-4039-AF94-CA56-FDCB4DB8C142}"/>
              </a:ext>
            </a:extLst>
          </p:cNvPr>
          <p:cNvSpPr>
            <a:spLocks noGrp="1"/>
          </p:cNvSpPr>
          <p:nvPr>
            <p:ph type="body" idx="1"/>
          </p:nvPr>
        </p:nvSpPr>
        <p:spPr/>
        <p:txBody>
          <a:bodyPr/>
          <a:lstStyle/>
          <a:p>
            <a:pPr marL="565150" indent="-514350">
              <a:buFont typeface="+mj-lt"/>
              <a:buAutoNum type="alphaUcPeriod"/>
            </a:pPr>
            <a:r>
              <a:rPr lang="en-US" dirty="0"/>
              <a:t>with respect to an executive agency means any equipment or interconnected system or subsystem of equipment, used in the automatic acquisition, storage, analysis, evaluation, manipulation, management, movement, control, display, switching, interchange, transmission, or reception of data or information by the executive agency, if the equipment is used by the executive agency directly or is used by a contractor under a contract with the executive agency that requires the use –</a:t>
            </a:r>
          </a:p>
          <a:p>
            <a:pPr marL="1079500" lvl="1" indent="-571500">
              <a:buFont typeface="+mj-lt"/>
              <a:buAutoNum type="romanLcPeriod"/>
            </a:pPr>
            <a:r>
              <a:rPr lang="en-US" dirty="0"/>
              <a:t>of that equipment; or</a:t>
            </a:r>
          </a:p>
          <a:p>
            <a:pPr marL="1079500" lvl="1" indent="-571500">
              <a:buFont typeface="+mj-lt"/>
              <a:buAutoNum type="romanLcPeriod"/>
            </a:pPr>
            <a:r>
              <a:rPr lang="en-US" dirty="0"/>
              <a:t>of that equipment to a significant extent in the performance of a service or the furnishing of a product;</a:t>
            </a:r>
          </a:p>
        </p:txBody>
      </p:sp>
      <p:sp>
        <p:nvSpPr>
          <p:cNvPr id="5" name="Slide Number Placeholder 4">
            <a:extLst>
              <a:ext uri="{FF2B5EF4-FFF2-40B4-BE49-F238E27FC236}">
                <a16:creationId xmlns:a16="http://schemas.microsoft.com/office/drawing/2014/main" id="{6891A270-5A6F-5958-BE46-0E1DFDA73E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42551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1BB94B2-7410-9908-C043-0E98D6078845}"/>
              </a:ext>
            </a:extLst>
          </p:cNvPr>
          <p:cNvSpPr>
            <a:spLocks noGrp="1"/>
          </p:cNvSpPr>
          <p:nvPr>
            <p:ph type="title"/>
          </p:nvPr>
        </p:nvSpPr>
        <p:spPr>
          <a:xfrm>
            <a:off x="457200" y="317405"/>
            <a:ext cx="10515600" cy="877143"/>
          </a:xfrm>
        </p:spPr>
        <p:txBody>
          <a:bodyPr/>
          <a:lstStyle/>
          <a:p>
            <a:r>
              <a:rPr lang="en-US" dirty="0"/>
              <a:t>Section 508 Chapter 2: Scoping Requirements</a:t>
            </a:r>
            <a:br>
              <a:rPr lang="en-US" dirty="0"/>
            </a:br>
            <a:endParaRPr lang="en-US" dirty="0"/>
          </a:p>
        </p:txBody>
      </p:sp>
      <p:sp>
        <p:nvSpPr>
          <p:cNvPr id="7" name="Text Placeholder 6">
            <a:extLst>
              <a:ext uri="{FF2B5EF4-FFF2-40B4-BE49-F238E27FC236}">
                <a16:creationId xmlns:a16="http://schemas.microsoft.com/office/drawing/2014/main" id="{587744FF-3BD5-76F5-CD0A-E45870E1F1EB}"/>
              </a:ext>
            </a:extLst>
          </p:cNvPr>
          <p:cNvSpPr>
            <a:spLocks noGrp="1"/>
          </p:cNvSpPr>
          <p:nvPr>
            <p:ph type="body" idx="1"/>
          </p:nvPr>
        </p:nvSpPr>
        <p:spPr/>
        <p:txBody>
          <a:bodyPr/>
          <a:lstStyle/>
          <a:p>
            <a:pPr marL="50800" indent="0">
              <a:buNone/>
            </a:pPr>
            <a:r>
              <a:rPr lang="en-US" dirty="0">
                <a:hlinkClick r:id="rId3"/>
              </a:rPr>
              <a:t>E201 Application</a:t>
            </a:r>
            <a:endParaRPr lang="en-US" dirty="0"/>
          </a:p>
          <a:p>
            <a:pPr lvl="1"/>
            <a:r>
              <a:rPr lang="en-US" dirty="0"/>
              <a:t>E201.1 Scope</a:t>
            </a:r>
          </a:p>
          <a:p>
            <a:pPr marL="520700" lvl="1" indent="0">
              <a:buNone/>
            </a:pPr>
            <a:r>
              <a:rPr lang="en-US" b="0" i="0" dirty="0">
                <a:solidFill>
                  <a:srgbClr val="1B1B1B"/>
                </a:solidFill>
                <a:effectLst/>
                <a:latin typeface="Source Sans Pro Web"/>
              </a:rPr>
              <a:t>ICT that is procured, developed, maintained, or used by agencies shall conform to the Revised 508 Standards.</a:t>
            </a:r>
            <a:endParaRPr lang="en-US" dirty="0">
              <a:solidFill>
                <a:srgbClr val="1B1B1B"/>
              </a:solidFill>
              <a:latin typeface="Source Sans Pro Web"/>
            </a:endParaRPr>
          </a:p>
          <a:p>
            <a:pPr marL="520700" lvl="1" indent="0">
              <a:buNone/>
            </a:pPr>
            <a:endParaRPr lang="en-US" b="0" i="0" dirty="0">
              <a:solidFill>
                <a:srgbClr val="1B1B1B"/>
              </a:solidFill>
              <a:effectLst/>
              <a:latin typeface="Source Sans Pro Web"/>
            </a:endParaRPr>
          </a:p>
          <a:p>
            <a:pPr marL="63500" indent="0">
              <a:buNone/>
            </a:pPr>
            <a:r>
              <a:rPr lang="en-US" dirty="0">
                <a:solidFill>
                  <a:srgbClr val="1B1B1B"/>
                </a:solidFill>
                <a:latin typeface="Source Sans Pro Web"/>
                <a:hlinkClick r:id="rId3"/>
              </a:rPr>
              <a:t>E202 General Exceptions</a:t>
            </a:r>
            <a:endParaRPr lang="en-US" dirty="0">
              <a:solidFill>
                <a:srgbClr val="1B1B1B"/>
              </a:solidFill>
              <a:latin typeface="Source Sans Pro Web"/>
            </a:endParaRPr>
          </a:p>
          <a:p>
            <a:pPr marL="63500" indent="0">
              <a:buNone/>
            </a:pPr>
            <a:r>
              <a:rPr lang="en-US" dirty="0">
                <a:solidFill>
                  <a:srgbClr val="1B1B1B"/>
                </a:solidFill>
                <a:latin typeface="Source Sans Pro Web"/>
                <a:hlinkClick r:id="rId4"/>
              </a:rPr>
              <a:t>E205 Electronic Content </a:t>
            </a:r>
            <a:r>
              <a:rPr lang="en-US" dirty="0">
                <a:solidFill>
                  <a:srgbClr val="1B1B1B"/>
                </a:solidFill>
                <a:latin typeface="Source Sans Pro Web"/>
              </a:rPr>
              <a:t>(WCAG 2.0 Level A and AA)</a:t>
            </a:r>
          </a:p>
          <a:p>
            <a:pPr marL="63500" indent="0">
              <a:buNone/>
            </a:pPr>
            <a:r>
              <a:rPr lang="en-US" dirty="0">
                <a:solidFill>
                  <a:srgbClr val="1B1B1B"/>
                </a:solidFill>
                <a:latin typeface="Source Sans Pro Web"/>
                <a:hlinkClick r:id="rId5"/>
              </a:rPr>
              <a:t>E206 Hardware</a:t>
            </a:r>
            <a:r>
              <a:rPr lang="en-US" dirty="0">
                <a:solidFill>
                  <a:srgbClr val="1B1B1B"/>
                </a:solidFill>
                <a:latin typeface="Source Sans Pro Web"/>
              </a:rPr>
              <a:t> (</a:t>
            </a:r>
            <a:r>
              <a:rPr lang="en-US" dirty="0">
                <a:solidFill>
                  <a:srgbClr val="1B1B1B"/>
                </a:solidFill>
                <a:latin typeface="Source Sans Pro Web"/>
                <a:hlinkClick r:id="rId6"/>
              </a:rPr>
              <a:t>Chapter 4</a:t>
            </a:r>
            <a:r>
              <a:rPr lang="en-US" dirty="0">
                <a:solidFill>
                  <a:srgbClr val="1B1B1B"/>
                </a:solidFill>
                <a:latin typeface="Source Sans Pro Web"/>
              </a:rPr>
              <a:t>)</a:t>
            </a:r>
          </a:p>
          <a:p>
            <a:pPr marL="63500" indent="0">
              <a:buNone/>
            </a:pPr>
            <a:r>
              <a:rPr lang="en-US" dirty="0">
                <a:solidFill>
                  <a:srgbClr val="1B1B1B"/>
                </a:solidFill>
                <a:latin typeface="Source Sans Pro Web"/>
                <a:hlinkClick r:id="rId7"/>
              </a:rPr>
              <a:t>E207 Software</a:t>
            </a:r>
            <a:r>
              <a:rPr lang="en-US" dirty="0">
                <a:solidFill>
                  <a:srgbClr val="1B1B1B"/>
                </a:solidFill>
                <a:latin typeface="Source Sans Pro Web"/>
              </a:rPr>
              <a:t> (WCAG, </a:t>
            </a:r>
            <a:r>
              <a:rPr lang="en-US" dirty="0">
                <a:solidFill>
                  <a:srgbClr val="1B1B1B"/>
                </a:solidFill>
                <a:latin typeface="Source Sans Pro Web"/>
                <a:hlinkClick r:id="rId8"/>
              </a:rPr>
              <a:t>Chapter 5</a:t>
            </a:r>
            <a:r>
              <a:rPr lang="en-US" dirty="0">
                <a:solidFill>
                  <a:srgbClr val="1B1B1B"/>
                </a:solidFill>
                <a:latin typeface="Source Sans Pro Web"/>
              </a:rPr>
              <a:t>)</a:t>
            </a:r>
          </a:p>
          <a:p>
            <a:pPr marL="520700" lvl="1" indent="0">
              <a:buNone/>
            </a:pPr>
            <a:endParaRPr lang="en-US" b="0" i="0" dirty="0">
              <a:solidFill>
                <a:srgbClr val="1B1B1B"/>
              </a:solidFill>
              <a:effectLst/>
              <a:latin typeface="Source Sans Pro Web"/>
            </a:endParaRPr>
          </a:p>
        </p:txBody>
      </p:sp>
      <p:sp>
        <p:nvSpPr>
          <p:cNvPr id="5" name="Slide Number Placeholder 4">
            <a:extLst>
              <a:ext uri="{FF2B5EF4-FFF2-40B4-BE49-F238E27FC236}">
                <a16:creationId xmlns:a16="http://schemas.microsoft.com/office/drawing/2014/main" id="{E4EEDB99-66A2-A12E-136B-E248488145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945045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3649-BE3C-8F19-FD11-443CB8C83B2B}"/>
              </a:ext>
            </a:extLst>
          </p:cNvPr>
          <p:cNvSpPr>
            <a:spLocks noGrp="1"/>
          </p:cNvSpPr>
          <p:nvPr>
            <p:ph type="title"/>
          </p:nvPr>
        </p:nvSpPr>
        <p:spPr/>
        <p:txBody>
          <a:bodyPr/>
          <a:lstStyle/>
          <a:p>
            <a:r>
              <a:rPr lang="en-US" dirty="0"/>
              <a:t>E202 General Exceptions</a:t>
            </a:r>
          </a:p>
        </p:txBody>
      </p:sp>
      <p:sp>
        <p:nvSpPr>
          <p:cNvPr id="3" name="Text Placeholder 2">
            <a:extLst>
              <a:ext uri="{FF2B5EF4-FFF2-40B4-BE49-F238E27FC236}">
                <a16:creationId xmlns:a16="http://schemas.microsoft.com/office/drawing/2014/main" id="{D6C12010-5B64-53BA-14EB-60ECE4DF7F25}"/>
              </a:ext>
            </a:extLst>
          </p:cNvPr>
          <p:cNvSpPr>
            <a:spLocks noGrp="1"/>
          </p:cNvSpPr>
          <p:nvPr>
            <p:ph type="body" idx="1"/>
          </p:nvPr>
        </p:nvSpPr>
        <p:spPr/>
        <p:txBody>
          <a:bodyPr/>
          <a:lstStyle/>
          <a:p>
            <a:pPr marL="50800" indent="0">
              <a:buNone/>
            </a:pPr>
            <a:r>
              <a:rPr lang="en-US" dirty="0"/>
              <a:t>E202.1 General</a:t>
            </a:r>
          </a:p>
          <a:p>
            <a:r>
              <a:rPr lang="en-US" dirty="0"/>
              <a:t>ICT shall be exempt from compliance with the Revised 508 Standards to the extent specified by E202.</a:t>
            </a:r>
          </a:p>
        </p:txBody>
      </p:sp>
      <p:sp>
        <p:nvSpPr>
          <p:cNvPr id="5" name="Slide Number Placeholder 4">
            <a:extLst>
              <a:ext uri="{FF2B5EF4-FFF2-40B4-BE49-F238E27FC236}">
                <a16:creationId xmlns:a16="http://schemas.microsoft.com/office/drawing/2014/main" id="{4030878D-60C6-F78B-0303-21AF5970FE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508618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319B-A062-F1E3-5665-8F1200DAEE5C}"/>
              </a:ext>
            </a:extLst>
          </p:cNvPr>
          <p:cNvSpPr>
            <a:spLocks noGrp="1"/>
          </p:cNvSpPr>
          <p:nvPr>
            <p:ph type="title"/>
          </p:nvPr>
        </p:nvSpPr>
        <p:spPr/>
        <p:txBody>
          <a:bodyPr/>
          <a:lstStyle/>
          <a:p>
            <a:r>
              <a:rPr lang="en-US" dirty="0"/>
              <a:t>E202.2 Legacy ICT</a:t>
            </a:r>
          </a:p>
        </p:txBody>
      </p:sp>
      <p:sp>
        <p:nvSpPr>
          <p:cNvPr id="3" name="Text Placeholder 2">
            <a:extLst>
              <a:ext uri="{FF2B5EF4-FFF2-40B4-BE49-F238E27FC236}">
                <a16:creationId xmlns:a16="http://schemas.microsoft.com/office/drawing/2014/main" id="{877C10C2-C6A9-178A-65A1-BB84FDA366D2}"/>
              </a:ext>
            </a:extLst>
          </p:cNvPr>
          <p:cNvSpPr>
            <a:spLocks noGrp="1"/>
          </p:cNvSpPr>
          <p:nvPr>
            <p:ph type="body" idx="1"/>
          </p:nvPr>
        </p:nvSpPr>
        <p:spPr/>
        <p:txBody>
          <a:bodyPr/>
          <a:lstStyle/>
          <a:p>
            <a:r>
              <a:rPr lang="en-US" dirty="0"/>
              <a:t>Any component or portion of existing ICT that complies with an earlier standard issued pursuant to Section 508 of the Rehabilitation Act of 1973, as amended (as republished in Appendix D), and that has not been altered on or after January 18, 2018, shall not be required to be modified to conform to the Revised 508 Standards.</a:t>
            </a:r>
          </a:p>
        </p:txBody>
      </p:sp>
      <p:sp>
        <p:nvSpPr>
          <p:cNvPr id="5" name="Slide Number Placeholder 4">
            <a:extLst>
              <a:ext uri="{FF2B5EF4-FFF2-40B4-BE49-F238E27FC236}">
                <a16:creationId xmlns:a16="http://schemas.microsoft.com/office/drawing/2014/main" id="{60422DA8-AC6B-FAB4-A2B0-EE57606FC6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56361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F39CE29-0DDB-58A4-B56A-C9F2F487B3AF}"/>
              </a:ext>
            </a:extLst>
          </p:cNvPr>
          <p:cNvSpPr>
            <a:spLocks noGrp="1"/>
          </p:cNvSpPr>
          <p:nvPr>
            <p:ph type="title"/>
          </p:nvPr>
        </p:nvSpPr>
        <p:spPr>
          <a:xfrm>
            <a:off x="457200" y="317405"/>
            <a:ext cx="10515600" cy="877143"/>
          </a:xfrm>
        </p:spPr>
        <p:txBody>
          <a:bodyPr/>
          <a:lstStyle/>
          <a:p>
            <a:r>
              <a:rPr lang="en-US" dirty="0"/>
              <a:t>E202.3 National Security Systems</a:t>
            </a:r>
          </a:p>
        </p:txBody>
      </p:sp>
      <p:sp>
        <p:nvSpPr>
          <p:cNvPr id="14" name="Text Placeholder 13">
            <a:extLst>
              <a:ext uri="{FF2B5EF4-FFF2-40B4-BE49-F238E27FC236}">
                <a16:creationId xmlns:a16="http://schemas.microsoft.com/office/drawing/2014/main" id="{73786B33-82E7-DBF3-0136-5B1BD9CAD9A7}"/>
              </a:ext>
            </a:extLst>
          </p:cNvPr>
          <p:cNvSpPr>
            <a:spLocks noGrp="1"/>
          </p:cNvSpPr>
          <p:nvPr>
            <p:ph type="body" idx="1"/>
          </p:nvPr>
        </p:nvSpPr>
        <p:spPr/>
        <p:txBody>
          <a:bodyPr/>
          <a:lstStyle/>
          <a:p>
            <a:r>
              <a:rPr lang="en-US" dirty="0"/>
              <a:t>The Revised 508 Standards do not apply to ICT operated by agencies as part of a national security system, as defined by 40 U.S.C. 11103(a).</a:t>
            </a:r>
          </a:p>
          <a:p>
            <a:endParaRPr lang="en-US" dirty="0"/>
          </a:p>
        </p:txBody>
      </p:sp>
      <p:sp>
        <p:nvSpPr>
          <p:cNvPr id="5" name="Slide Number Placeholder 4">
            <a:extLst>
              <a:ext uri="{FF2B5EF4-FFF2-40B4-BE49-F238E27FC236}">
                <a16:creationId xmlns:a16="http://schemas.microsoft.com/office/drawing/2014/main" id="{0F930D64-F007-EC03-4B3C-85B6215C74AF}"/>
              </a:ext>
            </a:extLst>
          </p:cNvPr>
          <p:cNvSpPr>
            <a:spLocks noGrp="1"/>
          </p:cNvSpPr>
          <p:nvPr>
            <p:ph type="sldNum" idx="12"/>
          </p:nvPr>
        </p:nvSpPr>
        <p:spPr>
          <a:prstGeom prst="rect">
            <a:avLst/>
          </a:prstGeom>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411159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EFEBB-EF98-ADAD-317F-D6B05705A82F}"/>
              </a:ext>
            </a:extLst>
          </p:cNvPr>
          <p:cNvSpPr>
            <a:spLocks noGrp="1"/>
          </p:cNvSpPr>
          <p:nvPr>
            <p:ph type="title"/>
          </p:nvPr>
        </p:nvSpPr>
        <p:spPr>
          <a:xfrm>
            <a:off x="457200" y="317405"/>
            <a:ext cx="10515600" cy="461645"/>
          </a:xfrm>
        </p:spPr>
        <p:txBody>
          <a:bodyPr/>
          <a:lstStyle/>
          <a:p>
            <a:r>
              <a:rPr lang="en-US" dirty="0"/>
              <a:t>Definition of national security systems</a:t>
            </a:r>
          </a:p>
        </p:txBody>
      </p:sp>
      <p:sp>
        <p:nvSpPr>
          <p:cNvPr id="7" name="Text Placeholder 6">
            <a:extLst>
              <a:ext uri="{FF2B5EF4-FFF2-40B4-BE49-F238E27FC236}">
                <a16:creationId xmlns:a16="http://schemas.microsoft.com/office/drawing/2014/main" id="{79B80336-3EFA-D4CF-7460-5C30145589CB}"/>
              </a:ext>
            </a:extLst>
          </p:cNvPr>
          <p:cNvSpPr>
            <a:spLocks noGrp="1"/>
          </p:cNvSpPr>
          <p:nvPr>
            <p:ph type="body" idx="1"/>
          </p:nvPr>
        </p:nvSpPr>
        <p:spPr/>
        <p:txBody>
          <a:bodyPr/>
          <a:lstStyle/>
          <a:p>
            <a:pPr marL="50800" indent="0">
              <a:buNone/>
            </a:pPr>
            <a:r>
              <a:rPr lang="en-US" dirty="0"/>
              <a:t>(1) National security system. – In this section, the term “national security system” means a telecommunications or information system operated by the Federal Government, the function, operation, or use of which –</a:t>
            </a:r>
          </a:p>
        </p:txBody>
      </p:sp>
      <p:sp>
        <p:nvSpPr>
          <p:cNvPr id="8" name="Text Placeholder 7">
            <a:extLst>
              <a:ext uri="{FF2B5EF4-FFF2-40B4-BE49-F238E27FC236}">
                <a16:creationId xmlns:a16="http://schemas.microsoft.com/office/drawing/2014/main" id="{55B13B44-E612-9637-232C-A543E6F0C1CE}"/>
              </a:ext>
            </a:extLst>
          </p:cNvPr>
          <p:cNvSpPr>
            <a:spLocks noGrp="1"/>
          </p:cNvSpPr>
          <p:nvPr>
            <p:ph type="body" idx="2"/>
          </p:nvPr>
        </p:nvSpPr>
        <p:spPr/>
        <p:txBody>
          <a:bodyPr>
            <a:normAutofit fontScale="92500"/>
          </a:bodyPr>
          <a:lstStyle/>
          <a:p>
            <a:pPr marL="565150" indent="-514350">
              <a:buFont typeface="+mj-lt"/>
              <a:buAutoNum type="alphaUcPeriod"/>
            </a:pPr>
            <a:r>
              <a:rPr lang="en-US" dirty="0"/>
              <a:t>involves intelligence activities;</a:t>
            </a:r>
          </a:p>
          <a:p>
            <a:pPr marL="565150" indent="-514350">
              <a:buFont typeface="+mj-lt"/>
              <a:buAutoNum type="alphaUcPeriod"/>
            </a:pPr>
            <a:r>
              <a:rPr lang="en-US" dirty="0"/>
              <a:t>involves cryptologic activities related to national security;</a:t>
            </a:r>
          </a:p>
          <a:p>
            <a:pPr marL="565150" indent="-514350">
              <a:buFont typeface="+mj-lt"/>
              <a:buAutoNum type="alphaUcPeriod"/>
            </a:pPr>
            <a:r>
              <a:rPr lang="en-US" dirty="0"/>
              <a:t>involves command and control of military forces;</a:t>
            </a:r>
          </a:p>
          <a:p>
            <a:pPr marL="565150" indent="-514350">
              <a:buFont typeface="+mj-lt"/>
              <a:buAutoNum type="alphaUcPeriod"/>
            </a:pPr>
            <a:r>
              <a:rPr lang="en-US" dirty="0"/>
              <a:t>involves equipment that is an integral part of a weapon or weapons system; or</a:t>
            </a:r>
          </a:p>
          <a:p>
            <a:pPr marL="565150" indent="-514350">
              <a:buFont typeface="+mj-lt"/>
              <a:buAutoNum type="alphaUcPeriod"/>
            </a:pPr>
            <a:r>
              <a:rPr lang="en-US" dirty="0"/>
              <a:t>subject to paragraph (2), is critical to the direct fulfillment of military or intelligence missions.</a:t>
            </a:r>
          </a:p>
        </p:txBody>
      </p:sp>
      <p:sp>
        <p:nvSpPr>
          <p:cNvPr id="5" name="Slide Number Placeholder 4">
            <a:extLst>
              <a:ext uri="{FF2B5EF4-FFF2-40B4-BE49-F238E27FC236}">
                <a16:creationId xmlns:a16="http://schemas.microsoft.com/office/drawing/2014/main" id="{359E04D0-2E65-77F7-83AB-1C48ABC72A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108610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EFEBB-EF98-ADAD-317F-D6B05705A82F}"/>
              </a:ext>
            </a:extLst>
          </p:cNvPr>
          <p:cNvSpPr>
            <a:spLocks noGrp="1"/>
          </p:cNvSpPr>
          <p:nvPr>
            <p:ph type="title"/>
          </p:nvPr>
        </p:nvSpPr>
        <p:spPr>
          <a:xfrm>
            <a:off x="457200" y="317405"/>
            <a:ext cx="10515600" cy="461645"/>
          </a:xfrm>
        </p:spPr>
        <p:txBody>
          <a:bodyPr/>
          <a:lstStyle/>
          <a:p>
            <a:r>
              <a:rPr lang="en-US" dirty="0"/>
              <a:t>§11103. Applicability to national security systems</a:t>
            </a:r>
          </a:p>
        </p:txBody>
      </p:sp>
      <p:sp>
        <p:nvSpPr>
          <p:cNvPr id="7" name="Text Placeholder 6">
            <a:extLst>
              <a:ext uri="{FF2B5EF4-FFF2-40B4-BE49-F238E27FC236}">
                <a16:creationId xmlns:a16="http://schemas.microsoft.com/office/drawing/2014/main" id="{79B80336-3EFA-D4CF-7460-5C30145589CB}"/>
              </a:ext>
            </a:extLst>
          </p:cNvPr>
          <p:cNvSpPr>
            <a:spLocks noGrp="1"/>
          </p:cNvSpPr>
          <p:nvPr>
            <p:ph type="body" idx="1"/>
          </p:nvPr>
        </p:nvSpPr>
        <p:spPr/>
        <p:txBody>
          <a:bodyPr/>
          <a:lstStyle/>
          <a:p>
            <a:pPr marL="565150" indent="-514350">
              <a:buFont typeface="+mj-lt"/>
              <a:buAutoNum type="alphaUcPeriod" startAt="5"/>
            </a:pPr>
            <a:r>
              <a:rPr lang="en-US" dirty="0"/>
              <a:t>subject to paragraph (2), is critical to the direct fulfillment of military or intelligence missions.</a:t>
            </a:r>
          </a:p>
        </p:txBody>
      </p:sp>
      <p:sp>
        <p:nvSpPr>
          <p:cNvPr id="8" name="Text Placeholder 7">
            <a:extLst>
              <a:ext uri="{FF2B5EF4-FFF2-40B4-BE49-F238E27FC236}">
                <a16:creationId xmlns:a16="http://schemas.microsoft.com/office/drawing/2014/main" id="{55B13B44-E612-9637-232C-A543E6F0C1CE}"/>
              </a:ext>
            </a:extLst>
          </p:cNvPr>
          <p:cNvSpPr>
            <a:spLocks noGrp="1"/>
          </p:cNvSpPr>
          <p:nvPr>
            <p:ph type="body" idx="2"/>
          </p:nvPr>
        </p:nvSpPr>
        <p:spPr/>
        <p:txBody>
          <a:bodyPr/>
          <a:lstStyle/>
          <a:p>
            <a:pPr marL="50800" indent="0">
              <a:buNone/>
            </a:pPr>
            <a:r>
              <a:rPr lang="en-US" dirty="0"/>
              <a:t>(2) Limitation. – Paragraph (1)(E) </a:t>
            </a:r>
            <a:r>
              <a:rPr lang="en-US" b="1" i="1" dirty="0"/>
              <a:t>does not include</a:t>
            </a:r>
            <a:r>
              <a:rPr lang="en-US" dirty="0"/>
              <a:t> a system to be used for routine administrative and business applications (including payroll, finance, logistics, and personnel management applications).</a:t>
            </a:r>
          </a:p>
        </p:txBody>
      </p:sp>
      <p:sp>
        <p:nvSpPr>
          <p:cNvPr id="5" name="Slide Number Placeholder 4">
            <a:extLst>
              <a:ext uri="{FF2B5EF4-FFF2-40B4-BE49-F238E27FC236}">
                <a16:creationId xmlns:a16="http://schemas.microsoft.com/office/drawing/2014/main" id="{359E04D0-2E65-77F7-83AB-1C48ABC72A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793833098"/>
      </p:ext>
    </p:extLst>
  </p:cSld>
  <p:clrMapOvr>
    <a:masterClrMapping/>
  </p:clrMapOvr>
</p:sld>
</file>

<file path=ppt/theme/theme1.xml><?xml version="1.0" encoding="utf-8"?>
<a:theme xmlns:a="http://schemas.openxmlformats.org/drawingml/2006/main" name="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D8EF9E1E-396C-804D-AF33-947A141BB963}"/>
    </a:ext>
  </a:extLst>
</a:theme>
</file>

<file path=ppt/theme/theme2.xml><?xml version="1.0" encoding="utf-8"?>
<a:theme xmlns:a="http://schemas.openxmlformats.org/drawingml/2006/main" name="Content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73015A22-F818-EE49-AAE1-7674B948D8A0}"/>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 Cover Slide</Template>
  <TotalTime>0</TotalTime>
  <Words>1315</Words>
  <Application>Microsoft Office PowerPoint</Application>
  <PresentationFormat>Widescreen</PresentationFormat>
  <Paragraphs>128</Paragraphs>
  <Slides>22</Slides>
  <Notes>22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Helvetica Neue</vt:lpstr>
      <vt:lpstr>Noto Sans Symbols</vt:lpstr>
      <vt:lpstr>Source Sans Pro Web</vt:lpstr>
      <vt:lpstr>Master Cover Slide</vt:lpstr>
      <vt:lpstr>Content Layout</vt:lpstr>
      <vt:lpstr>Annual Interagency Accessibility Forum</vt:lpstr>
      <vt:lpstr>Definition of “ICT”</vt:lpstr>
      <vt:lpstr>Definition of “information technology”</vt:lpstr>
      <vt:lpstr>Section 508 Chapter 2: Scoping Requirements </vt:lpstr>
      <vt:lpstr>E202 General Exceptions</vt:lpstr>
      <vt:lpstr>E202.2 Legacy ICT</vt:lpstr>
      <vt:lpstr>E202.3 National Security Systems</vt:lpstr>
      <vt:lpstr>Definition of national security systems</vt:lpstr>
      <vt:lpstr>§11103. Applicability to national security systems</vt:lpstr>
      <vt:lpstr>E202.4 Federal Contracts</vt:lpstr>
      <vt:lpstr>E202.5 ICT Functions Located in Maintenance or Monitoring Spaces</vt:lpstr>
      <vt:lpstr>E202.6 Undue Burden or Fundamental Alteration</vt:lpstr>
      <vt:lpstr>E202.6.1 Basis for a Determination of Undue Burden</vt:lpstr>
      <vt:lpstr>E202.6.2 Required Documentation</vt:lpstr>
      <vt:lpstr>E202.6.3 Alternative Means</vt:lpstr>
      <vt:lpstr>E202.7 Best Meets</vt:lpstr>
      <vt:lpstr>E202.7.1 Required Documentation</vt:lpstr>
      <vt:lpstr>E202.7.2 Alternative Means</vt:lpstr>
      <vt:lpstr>E202.6.3 compared to E202.7.2</vt:lpstr>
      <vt:lpstr>What about…</vt:lpstr>
      <vt:lpstr>Section 508 Exceptions in the FAR</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2024-10-31T18:24:21Z</dcterms:created>
  <dcterms:modified xsi:type="dcterms:W3CDTF">2024-11-13T23:53:09Z</dcterms:modified>
  <cp:category/>
</cp:coreProperties>
</file>