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51" r:id="rId2"/>
    <p:sldMasterId id="2147483664" r:id="rId3"/>
  </p:sldMasterIdLst>
  <p:notesMasterIdLst>
    <p:notesMasterId r:id="rId25"/>
  </p:notesMasterIdLst>
  <p:sldIdLst>
    <p:sldId id="256" r:id="rId4"/>
    <p:sldId id="280" r:id="rId5"/>
    <p:sldId id="259" r:id="rId6"/>
    <p:sldId id="260" r:id="rId7"/>
    <p:sldId id="261" r:id="rId8"/>
    <p:sldId id="262" r:id="rId9"/>
    <p:sldId id="263" r:id="rId10"/>
    <p:sldId id="264" r:id="rId11"/>
    <p:sldId id="265" r:id="rId12"/>
    <p:sldId id="266" r:id="rId13"/>
    <p:sldId id="277" r:id="rId14"/>
    <p:sldId id="278" r:id="rId15"/>
    <p:sldId id="268" r:id="rId16"/>
    <p:sldId id="269" r:id="rId17"/>
    <p:sldId id="270" r:id="rId18"/>
    <p:sldId id="271" r:id="rId19"/>
    <p:sldId id="272" r:id="rId20"/>
    <p:sldId id="273" r:id="rId21"/>
    <p:sldId id="274" r:id="rId22"/>
    <p:sldId id="275" r:id="rId23"/>
    <p:sldId id="276" r:id="rId24"/>
  </p:sldIdLst>
  <p:sldSz cx="12192000" cy="6858000"/>
  <p:notesSz cx="7010400" cy="92964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6" roundtripDataSignature="AMtx7miqgGVw2oa+8993I+jqBGvzHq759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548" autoAdjust="0"/>
    <p:restoredTop sz="94705" autoAdjust="0"/>
  </p:normalViewPr>
  <p:slideViewPr>
    <p:cSldViewPr snapToGrid="0">
      <p:cViewPr varScale="1">
        <p:scale>
          <a:sx n="62" d="100"/>
          <a:sy n="62" d="100"/>
        </p:scale>
        <p:origin x="84" y="5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100" d="100"/>
          <a:sy n="100" d="100"/>
        </p:scale>
        <p:origin x="0" y="0"/>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customschemas.google.com/relationships/presentationmetadata" Target="metadata"/><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2" y="2"/>
            <a:ext cx="3038475" cy="465138"/>
          </a:xfrm>
          <a:prstGeom prst="rect">
            <a:avLst/>
          </a:prstGeom>
          <a:noFill/>
          <a:ln>
            <a:noFill/>
          </a:ln>
        </p:spPr>
        <p:txBody>
          <a:bodyPr spcFirstLastPara="1" wrap="square" lIns="93150" tIns="46575" rIns="93150" bIns="46575"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dirty="0"/>
          </a:p>
        </p:txBody>
      </p:sp>
      <p:sp>
        <p:nvSpPr>
          <p:cNvPr id="4" name="Google Shape;4;n"/>
          <p:cNvSpPr txBox="1">
            <a:spLocks noGrp="1"/>
          </p:cNvSpPr>
          <p:nvPr>
            <p:ph type="dt" idx="10"/>
          </p:nvPr>
        </p:nvSpPr>
        <p:spPr>
          <a:xfrm>
            <a:off x="3970338" y="2"/>
            <a:ext cx="3038475" cy="465138"/>
          </a:xfrm>
          <a:prstGeom prst="rect">
            <a:avLst/>
          </a:prstGeom>
          <a:noFill/>
          <a:ln>
            <a:noFill/>
          </a:ln>
        </p:spPr>
        <p:txBody>
          <a:bodyPr spcFirstLastPara="1" wrap="square" lIns="93150" tIns="46575" rIns="93150" bIns="46575"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dirty="0"/>
          </a:p>
        </p:txBody>
      </p:sp>
      <p:sp>
        <p:nvSpPr>
          <p:cNvPr id="5" name="Google Shape;5;n"/>
          <p:cNvSpPr>
            <a:spLocks noGrp="1" noRot="1" noChangeAspect="1"/>
          </p:cNvSpPr>
          <p:nvPr>
            <p:ph type="sldImg" idx="3"/>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701676" y="4416425"/>
            <a:ext cx="5607050" cy="4183063"/>
          </a:xfrm>
          <a:prstGeom prst="rect">
            <a:avLst/>
          </a:prstGeom>
          <a:noFill/>
          <a:ln>
            <a:noFill/>
          </a:ln>
        </p:spPr>
        <p:txBody>
          <a:bodyPr spcFirstLastPara="1" wrap="square" lIns="93150" tIns="46575" rIns="93150" bIns="46575" anchor="t" anchorCtr="0">
            <a:noAutofit/>
          </a:bodyPr>
          <a:lstStyle>
            <a:lvl1pPr marL="457200" marR="0" lvl="0" indent="-228600" algn="l" rtl="0">
              <a:spcBef>
                <a:spcPts val="480"/>
              </a:spcBef>
              <a:spcAft>
                <a:spcPts val="0"/>
              </a:spcAft>
              <a:buSzPts val="1400"/>
              <a:buNone/>
              <a:defRPr sz="1600" b="0" i="0" u="none" strike="noStrike" cap="none">
                <a:solidFill>
                  <a:schemeClr val="dk1"/>
                </a:solidFill>
                <a:latin typeface="Arial"/>
                <a:ea typeface="Arial"/>
                <a:cs typeface="Arial"/>
                <a:sym typeface="Arial"/>
              </a:defRPr>
            </a:lvl1pPr>
            <a:lvl2pPr marL="914400" marR="0" lvl="1" indent="-228600" algn="l" rtl="0">
              <a:spcBef>
                <a:spcPts val="480"/>
              </a:spcBef>
              <a:spcAft>
                <a:spcPts val="0"/>
              </a:spcAft>
              <a:buSzPts val="1400"/>
              <a:buNone/>
              <a:defRPr sz="1600" b="0" i="0" u="none" strike="noStrike" cap="none">
                <a:solidFill>
                  <a:schemeClr val="dk1"/>
                </a:solidFill>
                <a:latin typeface="Arial"/>
                <a:ea typeface="Arial"/>
                <a:cs typeface="Arial"/>
                <a:sym typeface="Arial"/>
              </a:defRPr>
            </a:lvl2pPr>
            <a:lvl3pPr marL="1371600" marR="0" lvl="2" indent="-228600" algn="l" rtl="0">
              <a:spcBef>
                <a:spcPts val="480"/>
              </a:spcBef>
              <a:spcAft>
                <a:spcPts val="0"/>
              </a:spcAft>
              <a:buSzPts val="1400"/>
              <a:buNone/>
              <a:defRPr sz="1600" b="0" i="0" u="none" strike="noStrike" cap="none">
                <a:solidFill>
                  <a:schemeClr val="dk1"/>
                </a:solidFill>
                <a:latin typeface="Arial"/>
                <a:ea typeface="Arial"/>
                <a:cs typeface="Arial"/>
                <a:sym typeface="Arial"/>
              </a:defRPr>
            </a:lvl3pPr>
            <a:lvl4pPr marL="1828800" marR="0" lvl="3" indent="-228600" algn="l" rtl="0">
              <a:spcBef>
                <a:spcPts val="480"/>
              </a:spcBef>
              <a:spcAft>
                <a:spcPts val="0"/>
              </a:spcAft>
              <a:buSzPts val="1400"/>
              <a:buNone/>
              <a:defRPr sz="1600" b="0" i="0" u="none" strike="noStrike" cap="none">
                <a:solidFill>
                  <a:schemeClr val="dk1"/>
                </a:solidFill>
                <a:latin typeface="Arial"/>
                <a:ea typeface="Arial"/>
                <a:cs typeface="Arial"/>
                <a:sym typeface="Arial"/>
              </a:defRPr>
            </a:lvl4pPr>
            <a:lvl5pPr marL="2286000" marR="0" lvl="4" indent="-228600" algn="l" rtl="0">
              <a:spcBef>
                <a:spcPts val="480"/>
              </a:spcBef>
              <a:spcAft>
                <a:spcPts val="0"/>
              </a:spcAft>
              <a:buSzPts val="1400"/>
              <a:buNone/>
              <a:defRPr sz="16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2" y="8829675"/>
            <a:ext cx="3038475" cy="465138"/>
          </a:xfrm>
          <a:prstGeom prst="rect">
            <a:avLst/>
          </a:prstGeom>
          <a:noFill/>
          <a:ln>
            <a:noFill/>
          </a:ln>
        </p:spPr>
        <p:txBody>
          <a:bodyPr spcFirstLastPara="1" wrap="square" lIns="93150" tIns="46575" rIns="93150" bIns="46575"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dirty="0"/>
          </a:p>
        </p:txBody>
      </p:sp>
      <p:sp>
        <p:nvSpPr>
          <p:cNvPr id="8" name="Google Shape;8;n"/>
          <p:cNvSpPr txBox="1">
            <a:spLocks noGrp="1"/>
          </p:cNvSpPr>
          <p:nvPr>
            <p:ph type="sldNum" idx="12"/>
          </p:nvPr>
        </p:nvSpPr>
        <p:spPr>
          <a:xfrm>
            <a:off x="3970338" y="8829675"/>
            <a:ext cx="3038475" cy="465138"/>
          </a:xfrm>
          <a:prstGeom prst="rect">
            <a:avLst/>
          </a:prstGeom>
          <a:noFill/>
          <a:ln>
            <a:noFill/>
          </a:ln>
        </p:spPr>
        <p:txBody>
          <a:bodyPr spcFirstLastPara="1" wrap="square" lIns="93150" tIns="46575" rIns="93150" bIns="46575"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dirty="0">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1: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4" name="Google Shape;84;p1:notes"/>
          <p:cNvSpPr txBox="1">
            <a:spLocks noGrp="1"/>
          </p:cNvSpPr>
          <p:nvPr>
            <p:ph type="body" idx="1"/>
          </p:nvPr>
        </p:nvSpPr>
        <p:spPr>
          <a:xfrm>
            <a:off x="701676" y="4416425"/>
            <a:ext cx="5607050" cy="4183063"/>
          </a:xfrm>
          <a:prstGeom prst="rect">
            <a:avLst/>
          </a:prstGeom>
          <a:noFill/>
          <a:ln>
            <a:noFill/>
          </a:ln>
        </p:spPr>
        <p:txBody>
          <a:bodyPr spcFirstLastPara="1" wrap="square" lIns="93150" tIns="46575" rIns="93150" bIns="46575" anchor="t" anchorCtr="0">
            <a:noAutofit/>
          </a:bodyPr>
          <a:lstStyle/>
          <a:p>
            <a:pPr marL="0" lvl="0" indent="0" algn="l" rtl="0">
              <a:spcBef>
                <a:spcPts val="0"/>
              </a:spcBef>
              <a:spcAft>
                <a:spcPts val="0"/>
              </a:spcAft>
              <a:buNone/>
            </a:pPr>
            <a:endParaRPr dirty="0"/>
          </a:p>
        </p:txBody>
      </p:sp>
      <p:sp>
        <p:nvSpPr>
          <p:cNvPr id="85" name="Google Shape;85;p1:notes"/>
          <p:cNvSpPr txBox="1">
            <a:spLocks noGrp="1"/>
          </p:cNvSpPr>
          <p:nvPr>
            <p:ph type="sldNum" idx="12"/>
          </p:nvPr>
        </p:nvSpPr>
        <p:spPr>
          <a:xfrm>
            <a:off x="3970338" y="8829675"/>
            <a:ext cx="3038475" cy="465138"/>
          </a:xfrm>
          <a:prstGeom prst="rect">
            <a:avLst/>
          </a:prstGeom>
          <a:noFill/>
          <a:ln>
            <a:noFill/>
          </a:ln>
        </p:spPr>
        <p:txBody>
          <a:bodyPr spcFirstLastPara="1" wrap="square" lIns="93150" tIns="46575" rIns="93150" bIns="46575" anchor="b" anchorCtr="0">
            <a:noAutofit/>
          </a:bodyPr>
          <a:lstStyle/>
          <a:p>
            <a:pPr marL="0" lvl="0" indent="0" algn="r" rtl="0">
              <a:spcBef>
                <a:spcPts val="0"/>
              </a:spcBef>
              <a:spcAft>
                <a:spcPts val="0"/>
              </a:spcAft>
              <a:buNone/>
            </a:pPr>
            <a:fld id="{00000000-1234-1234-1234-123412341234}" type="slidenum">
              <a:rPr lang="en-US"/>
              <a:t>1</a:t>
            </a:fld>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Response by Mark</a:t>
            </a:r>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Arial"/>
                <a:ea typeface="Arial"/>
                <a:cs typeface="Arial"/>
                <a:sym typeface="Arial"/>
              </a:rPr>
              <a:t>18</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9968117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Response by Annette</a:t>
            </a:r>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Arial"/>
                <a:ea typeface="Arial"/>
                <a:cs typeface="Arial"/>
                <a:sym typeface="Arial"/>
              </a:rPr>
              <a:t>19</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8051035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Response by Mike</a:t>
            </a:r>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Arial"/>
                <a:ea typeface="Arial"/>
                <a:cs typeface="Arial"/>
                <a:sym typeface="Arial"/>
              </a:rPr>
              <a:t>20</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6147796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Response by Yolanda</a:t>
            </a:r>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Arial"/>
                <a:ea typeface="Arial"/>
                <a:cs typeface="Arial"/>
                <a:sym typeface="Arial"/>
              </a:rPr>
              <a:t>21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81486256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4"/>
        <p:cNvGrpSpPr/>
        <p:nvPr/>
      </p:nvGrpSpPr>
      <p:grpSpPr>
        <a:xfrm>
          <a:off x="0" y="0"/>
          <a:ext cx="0" cy="0"/>
          <a:chOff x="0" y="0"/>
          <a:chExt cx="0" cy="0"/>
        </a:xfrm>
      </p:grpSpPr>
      <p:sp>
        <p:nvSpPr>
          <p:cNvPr id="16" name="Google Shape;16;p4"/>
          <p:cNvSpPr txBox="1">
            <a:spLocks noGrp="1"/>
          </p:cNvSpPr>
          <p:nvPr>
            <p:ph type="title"/>
          </p:nvPr>
        </p:nvSpPr>
        <p:spPr>
          <a:xfrm>
            <a:off x="533400" y="402449"/>
            <a:ext cx="10058400" cy="1325563"/>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chemeClr val="lt1"/>
              </a:buClr>
              <a:buSzPts val="4400"/>
              <a:buFont typeface="Arial"/>
              <a:buNone/>
              <a:defRPr sz="4400" b="1" i="0" u="none" strike="noStrike" cap="non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7" name="Google Shape;17;p4"/>
          <p:cNvSpPr txBox="1">
            <a:spLocks noGrp="1"/>
          </p:cNvSpPr>
          <p:nvPr>
            <p:ph type="body" idx="1"/>
          </p:nvPr>
        </p:nvSpPr>
        <p:spPr>
          <a:xfrm>
            <a:off x="533400" y="1891357"/>
            <a:ext cx="10058400" cy="1066800"/>
          </a:xfrm>
          <a:prstGeom prst="rect">
            <a:avLst/>
          </a:prstGeom>
          <a:noFill/>
          <a:ln>
            <a:noFill/>
          </a:ln>
        </p:spPr>
        <p:txBody>
          <a:bodyPr spcFirstLastPara="1" wrap="square" lIns="91425" tIns="45700" rIns="91425" bIns="45700" anchor="ctr" anchorCtr="0">
            <a:noAutofit/>
          </a:bodyPr>
          <a:lstStyle>
            <a:lvl1pPr marL="457200" marR="0" lvl="0" indent="-228600" algn="l" rtl="0">
              <a:spcBef>
                <a:spcPts val="480"/>
              </a:spcBef>
              <a:spcAft>
                <a:spcPts val="0"/>
              </a:spcAft>
              <a:buClr>
                <a:schemeClr val="lt1"/>
              </a:buClr>
              <a:buSzPts val="2400"/>
              <a:buFont typeface="Arial"/>
              <a:buNone/>
              <a:defRPr sz="2400" b="1" i="1" u="none" strike="noStrike" cap="none">
                <a:solidFill>
                  <a:schemeClr val="lt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dirty="0"/>
          </a:p>
        </p:txBody>
      </p:sp>
      <p:sp>
        <p:nvSpPr>
          <p:cNvPr id="18" name="Google Shape;18;p4"/>
          <p:cNvSpPr txBox="1">
            <a:spLocks noGrp="1"/>
          </p:cNvSpPr>
          <p:nvPr>
            <p:ph type="body" idx="2"/>
          </p:nvPr>
        </p:nvSpPr>
        <p:spPr>
          <a:xfrm>
            <a:off x="533400" y="3124200"/>
            <a:ext cx="5711825" cy="914400"/>
          </a:xfrm>
          <a:prstGeom prst="rect">
            <a:avLst/>
          </a:prstGeom>
          <a:noFill/>
          <a:ln>
            <a:noFill/>
          </a:ln>
        </p:spPr>
        <p:txBody>
          <a:bodyPr spcFirstLastPara="1" wrap="square" lIns="91425" tIns="45700" rIns="91425" bIns="45700" anchor="ctr" anchorCtr="0">
            <a:noAutofit/>
          </a:bodyPr>
          <a:lstStyle>
            <a:lvl1pPr marL="457200" marR="0" lvl="0" indent="-228600" algn="l" rtl="0">
              <a:spcBef>
                <a:spcPts val="640"/>
              </a:spcBef>
              <a:spcAft>
                <a:spcPts val="0"/>
              </a:spcAft>
              <a:buClr>
                <a:schemeClr val="lt1"/>
              </a:buClr>
              <a:buSzPts val="3200"/>
              <a:buFont typeface="Arial"/>
              <a:buNone/>
              <a:defRPr sz="3200" b="1" i="0" u="none" strike="noStrike" cap="none">
                <a:solidFill>
                  <a:schemeClr val="lt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pic>
        <p:nvPicPr>
          <p:cNvPr id="19" name="Google Shape;19;p4" descr="GSA Starmark logo"/>
          <p:cNvPicPr preferRelativeResize="0"/>
          <p:nvPr userDrawn="1"/>
        </p:nvPicPr>
        <p:blipFill rotWithShape="1">
          <a:blip r:embed="rId2">
            <a:alphaModFix/>
          </a:blip>
          <a:srcRect/>
          <a:stretch/>
        </p:blipFill>
        <p:spPr>
          <a:xfrm>
            <a:off x="6373042" y="3098800"/>
            <a:ext cx="939800" cy="939800"/>
          </a:xfrm>
          <a:prstGeom prst="rect">
            <a:avLst/>
          </a:prstGeom>
          <a:noFill/>
          <a:ln>
            <a:noFill/>
          </a:ln>
        </p:spPr>
      </p:pic>
      <p:pic>
        <p:nvPicPr>
          <p:cNvPr id="20" name="Google Shape;20;p4" descr="Seal of the CIO Council"/>
          <p:cNvPicPr preferRelativeResize="0"/>
          <p:nvPr/>
        </p:nvPicPr>
        <p:blipFill rotWithShape="1">
          <a:blip r:embed="rId3">
            <a:alphaModFix/>
          </a:blip>
          <a:srcRect/>
          <a:stretch/>
        </p:blipFill>
        <p:spPr>
          <a:xfrm>
            <a:off x="10602790" y="3059817"/>
            <a:ext cx="979610" cy="978070"/>
          </a:xfrm>
          <a:prstGeom prst="rect">
            <a:avLst/>
          </a:prstGeom>
          <a:noFill/>
          <a:ln>
            <a:noFill/>
          </a:ln>
        </p:spPr>
      </p:pic>
      <p:sp>
        <p:nvSpPr>
          <p:cNvPr id="21" name="Google Shape;21;p4"/>
          <p:cNvSpPr txBox="1">
            <a:spLocks noGrp="1"/>
          </p:cNvSpPr>
          <p:nvPr>
            <p:ph type="body" idx="3"/>
          </p:nvPr>
        </p:nvSpPr>
        <p:spPr>
          <a:xfrm>
            <a:off x="533400" y="6115359"/>
            <a:ext cx="11049000" cy="533400"/>
          </a:xfrm>
          <a:prstGeom prst="rect">
            <a:avLst/>
          </a:prstGeom>
          <a:noFill/>
          <a:ln>
            <a:noFill/>
          </a:ln>
        </p:spPr>
        <p:txBody>
          <a:bodyPr spcFirstLastPara="1" wrap="square" lIns="91425" tIns="45700" rIns="91425" bIns="45700" anchor="ctr" anchorCtr="0">
            <a:noAutofit/>
          </a:bodyPr>
          <a:lstStyle>
            <a:lvl1pPr marL="457200" marR="0" lvl="0" indent="-228600" algn="l" rtl="0">
              <a:spcBef>
                <a:spcPts val="480"/>
              </a:spcBef>
              <a:spcAft>
                <a:spcPts val="0"/>
              </a:spcAft>
              <a:buClr>
                <a:srgbClr val="006197"/>
              </a:buClr>
              <a:buSzPts val="2400"/>
              <a:buFont typeface="Arial"/>
              <a:buNone/>
              <a:defRPr sz="2400" b="1" i="1" u="none" strike="noStrike" cap="none">
                <a:solidFill>
                  <a:srgbClr val="006197"/>
                </a:solidFill>
                <a:latin typeface="Arial"/>
                <a:ea typeface="Arial"/>
                <a:cs typeface="Arial"/>
                <a:sym typeface="Arial"/>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2" name="Google Shape;22;p4"/>
          <p:cNvSpPr txBox="1">
            <a:spLocks noGrp="1"/>
          </p:cNvSpPr>
          <p:nvPr>
            <p:ph type="body" idx="4"/>
          </p:nvPr>
        </p:nvSpPr>
        <p:spPr>
          <a:xfrm>
            <a:off x="533400" y="4857736"/>
            <a:ext cx="11049000" cy="1242534"/>
          </a:xfrm>
          <a:prstGeom prst="rect">
            <a:avLst/>
          </a:prstGeom>
          <a:noFill/>
          <a:ln>
            <a:noFill/>
          </a:ln>
        </p:spPr>
        <p:txBody>
          <a:bodyPr spcFirstLastPara="1" wrap="square" lIns="91425" tIns="45700" rIns="91425" bIns="45700" anchor="ctr" anchorCtr="0">
            <a:noAutofit/>
          </a:bodyPr>
          <a:lstStyle>
            <a:lvl1pPr marL="457200" marR="0" lvl="0" indent="-228600" algn="l" rtl="0">
              <a:spcBef>
                <a:spcPts val="880"/>
              </a:spcBef>
              <a:spcAft>
                <a:spcPts val="0"/>
              </a:spcAft>
              <a:buClr>
                <a:srgbClr val="006197"/>
              </a:buClr>
              <a:buSzPts val="4400"/>
              <a:buFont typeface="Arial"/>
              <a:buNone/>
              <a:defRPr sz="4400" b="1" i="0" u="none" strike="noStrike" cap="none">
                <a:solidFill>
                  <a:srgbClr val="006197"/>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pic>
        <p:nvPicPr>
          <p:cNvPr id="9" name="Picture 8">
            <a:extLst>
              <a:ext uri="{FF2B5EF4-FFF2-40B4-BE49-F238E27FC236}">
                <a16:creationId xmlns:a16="http://schemas.microsoft.com/office/drawing/2014/main" id="{B72D7D78-FB86-634D-B31E-D401BDEC35FD}"/>
              </a:ext>
            </a:extLst>
          </p:cNvPr>
          <p:cNvPicPr>
            <a:picLocks noChangeAspect="1"/>
          </p:cNvPicPr>
          <p:nvPr userDrawn="1"/>
        </p:nvPicPr>
        <p:blipFill>
          <a:blip r:embed="rId4"/>
          <a:stretch>
            <a:fillRect/>
          </a:stretch>
        </p:blipFill>
        <p:spPr>
          <a:xfrm>
            <a:off x="7432443" y="3124551"/>
            <a:ext cx="906146" cy="913697"/>
          </a:xfrm>
          <a:prstGeom prst="rect">
            <a:avLst/>
          </a:prstGeom>
        </p:spPr>
      </p:pic>
      <p:pic>
        <p:nvPicPr>
          <p:cNvPr id="11" name="Picture 10">
            <a:extLst>
              <a:ext uri="{FF2B5EF4-FFF2-40B4-BE49-F238E27FC236}">
                <a16:creationId xmlns:a16="http://schemas.microsoft.com/office/drawing/2014/main" id="{2259BBE3-AF25-4445-B61D-803E3AD6E12D}"/>
              </a:ext>
            </a:extLst>
          </p:cNvPr>
          <p:cNvPicPr>
            <a:picLocks noChangeAspect="1"/>
          </p:cNvPicPr>
          <p:nvPr userDrawn="1"/>
        </p:nvPicPr>
        <p:blipFill>
          <a:blip r:embed="rId5"/>
          <a:stretch>
            <a:fillRect/>
          </a:stretch>
        </p:blipFill>
        <p:spPr>
          <a:xfrm>
            <a:off x="8458190" y="3133905"/>
            <a:ext cx="999251" cy="915980"/>
          </a:xfrm>
          <a:prstGeom prst="rect">
            <a:avLst/>
          </a:prstGeom>
        </p:spPr>
      </p:pic>
      <p:pic>
        <p:nvPicPr>
          <p:cNvPr id="13" name="Picture 12">
            <a:extLst>
              <a:ext uri="{FF2B5EF4-FFF2-40B4-BE49-F238E27FC236}">
                <a16:creationId xmlns:a16="http://schemas.microsoft.com/office/drawing/2014/main" id="{A4497C38-6E33-8540-9E0C-008F2B60D395}"/>
              </a:ext>
            </a:extLst>
          </p:cNvPr>
          <p:cNvPicPr>
            <a:picLocks noChangeAspect="1"/>
          </p:cNvPicPr>
          <p:nvPr userDrawn="1"/>
        </p:nvPicPr>
        <p:blipFill>
          <a:blip r:embed="rId6"/>
          <a:stretch>
            <a:fillRect/>
          </a:stretch>
        </p:blipFill>
        <p:spPr>
          <a:xfrm>
            <a:off x="9571328" y="3132310"/>
            <a:ext cx="917575" cy="917575"/>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3 Content Columns + Headings">
  <p:cSld name="Title and 3 Content Columns + Headings">
    <p:spTree>
      <p:nvGrpSpPr>
        <p:cNvPr id="1" name="Shape 57"/>
        <p:cNvGrpSpPr/>
        <p:nvPr/>
      </p:nvGrpSpPr>
      <p:grpSpPr>
        <a:xfrm>
          <a:off x="0" y="0"/>
          <a:ext cx="0" cy="0"/>
          <a:chOff x="0" y="0"/>
          <a:chExt cx="0" cy="0"/>
        </a:xfrm>
      </p:grpSpPr>
      <p:sp>
        <p:nvSpPr>
          <p:cNvPr id="58" name="Google Shape;58;p11"/>
          <p:cNvSpPr txBox="1">
            <a:spLocks noGrp="1"/>
          </p:cNvSpPr>
          <p:nvPr>
            <p:ph type="title"/>
          </p:nvPr>
        </p:nvSpPr>
        <p:spPr>
          <a:xfrm>
            <a:off x="457200" y="317405"/>
            <a:ext cx="10515600" cy="457200"/>
          </a:xfrm>
          <a:prstGeom prst="rect">
            <a:avLst/>
          </a:prstGeom>
          <a:noFill/>
          <a:ln>
            <a:noFill/>
          </a:ln>
        </p:spPr>
        <p:txBody>
          <a:bodyPr spcFirstLastPara="1" wrap="square" lIns="0" tIns="45700" rIns="0" bIns="0" anchor="t" anchorCtr="0">
            <a:sp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dirty="0"/>
          </a:p>
        </p:txBody>
      </p:sp>
      <p:sp>
        <p:nvSpPr>
          <p:cNvPr id="59" name="Google Shape;59;p11"/>
          <p:cNvSpPr txBox="1">
            <a:spLocks noGrp="1"/>
          </p:cNvSpPr>
          <p:nvPr>
            <p:ph type="body" idx="1"/>
          </p:nvPr>
        </p:nvSpPr>
        <p:spPr>
          <a:xfrm>
            <a:off x="457200" y="1371600"/>
            <a:ext cx="3474720" cy="7620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00"/>
              </a:spcBef>
              <a:spcAft>
                <a:spcPts val="0"/>
              </a:spcAft>
              <a:buClr>
                <a:srgbClr val="28376D"/>
              </a:buClr>
              <a:buSzPts val="2800"/>
              <a:buFont typeface="Noto Sans Symbols"/>
              <a:buNone/>
              <a:defRPr sz="2800" b="0" i="0" u="none" strike="noStrike" cap="none">
                <a:solidFill>
                  <a:srgbClr val="003366"/>
                </a:solidFill>
                <a:latin typeface="Arial"/>
                <a:ea typeface="Arial"/>
                <a:cs typeface="Arial"/>
                <a:sym typeface="Arial"/>
              </a:defRPr>
            </a:lvl1pPr>
            <a:lvl2pPr marL="914400" marR="0" lvl="1" indent="-355600" algn="l" rtl="0">
              <a:lnSpc>
                <a:spcPct val="90000"/>
              </a:lnSpc>
              <a:spcBef>
                <a:spcPts val="700"/>
              </a:spcBef>
              <a:spcAft>
                <a:spcPts val="0"/>
              </a:spcAft>
              <a:buClr>
                <a:srgbClr val="28376D"/>
              </a:buClr>
              <a:buSzPts val="2000"/>
              <a:buFont typeface="Noto Sans Symbols"/>
              <a:buChar char="▪"/>
              <a:defRPr sz="2000" b="0" i="0" u="none" strike="noStrike" cap="none">
                <a:solidFill>
                  <a:srgbClr val="003366"/>
                </a:solidFill>
                <a:latin typeface="Arial"/>
                <a:ea typeface="Arial"/>
                <a:cs typeface="Arial"/>
                <a:sym typeface="Arial"/>
              </a:defRPr>
            </a:lvl2pPr>
            <a:lvl3pPr marL="1371600" marR="0" lvl="2" indent="-342900" algn="l" rtl="0">
              <a:lnSpc>
                <a:spcPct val="90000"/>
              </a:lnSpc>
              <a:spcBef>
                <a:spcPts val="500"/>
              </a:spcBef>
              <a:spcAft>
                <a:spcPts val="0"/>
              </a:spcAft>
              <a:buClr>
                <a:srgbClr val="28376D"/>
              </a:buClr>
              <a:buSzPts val="1800"/>
              <a:buFont typeface="Noto Sans Symbols"/>
              <a:buChar char="▪"/>
              <a:defRPr sz="1800" b="0" i="0" u="none" strike="noStrike" cap="none">
                <a:solidFill>
                  <a:srgbClr val="003366"/>
                </a:solidFill>
                <a:latin typeface="Arial"/>
                <a:ea typeface="Arial"/>
                <a:cs typeface="Arial"/>
                <a:sym typeface="Arial"/>
              </a:defRPr>
            </a:lvl3pPr>
            <a:lvl4pPr marL="1828800" marR="0" lvl="3" indent="-342900" algn="l" rtl="0">
              <a:lnSpc>
                <a:spcPct val="95000"/>
              </a:lnSpc>
              <a:spcBef>
                <a:spcPts val="450"/>
              </a:spcBef>
              <a:spcAft>
                <a:spcPts val="0"/>
              </a:spcAft>
              <a:buClr>
                <a:srgbClr val="28376D"/>
              </a:buClr>
              <a:buSzPts val="1800"/>
              <a:buFont typeface="Noto Sans Symbols"/>
              <a:buChar char="▪"/>
              <a:defRPr sz="1800" b="0" i="0" u="none" strike="noStrike" cap="none">
                <a:solidFill>
                  <a:srgbClr val="003366"/>
                </a:solidFill>
                <a:latin typeface="Arial"/>
                <a:ea typeface="Arial"/>
                <a:cs typeface="Arial"/>
                <a:sym typeface="Arial"/>
              </a:defRPr>
            </a:lvl4pPr>
            <a:lvl5pPr marL="2286000" marR="0" lvl="4" indent="-342900" algn="l" rtl="0">
              <a:lnSpc>
                <a:spcPct val="95000"/>
              </a:lnSpc>
              <a:spcBef>
                <a:spcPts val="540"/>
              </a:spcBef>
              <a:spcAft>
                <a:spcPts val="0"/>
              </a:spcAft>
              <a:buClr>
                <a:srgbClr val="28376D"/>
              </a:buClr>
              <a:buSzPts val="1800"/>
              <a:buFont typeface="Noto Sans Symbols"/>
              <a:buChar char="▪"/>
              <a:defRPr sz="1800" b="0" i="0" u="none" strike="noStrike" cap="none">
                <a:solidFill>
                  <a:srgbClr val="003366"/>
                </a:solidFill>
                <a:latin typeface="Arial"/>
                <a:ea typeface="Arial"/>
                <a:cs typeface="Arial"/>
                <a:sym typeface="Arial"/>
              </a:defRPr>
            </a:lvl5pPr>
            <a:lvl6pPr marL="2743200" marR="0" lvl="5"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6pPr>
            <a:lvl7pPr marL="3200400" marR="0" lvl="6"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7pPr>
            <a:lvl8pPr marL="3657600" marR="0" lvl="7"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8pPr>
            <a:lvl9pPr marL="4114800" marR="0" lvl="8" indent="-342900" algn="l" rtl="0">
              <a:lnSpc>
                <a:spcPct val="95000"/>
              </a:lnSpc>
              <a:spcBef>
                <a:spcPts val="540"/>
              </a:spcBef>
              <a:spcAft>
                <a:spcPts val="54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9pPr>
          </a:lstStyle>
          <a:p>
            <a:endParaRPr/>
          </a:p>
        </p:txBody>
      </p:sp>
      <p:sp>
        <p:nvSpPr>
          <p:cNvPr id="60" name="Google Shape;60;p11"/>
          <p:cNvSpPr txBox="1">
            <a:spLocks noGrp="1"/>
          </p:cNvSpPr>
          <p:nvPr>
            <p:ph type="body" idx="2"/>
          </p:nvPr>
        </p:nvSpPr>
        <p:spPr>
          <a:xfrm>
            <a:off x="457200" y="2286000"/>
            <a:ext cx="3474720" cy="402336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100000"/>
              </a:lnSpc>
              <a:spcBef>
                <a:spcPts val="700"/>
              </a:spcBef>
              <a:spcAft>
                <a:spcPts val="0"/>
              </a:spcAft>
              <a:buClr>
                <a:srgbClr val="006197"/>
              </a:buClr>
              <a:buSzPts val="2800"/>
              <a:buFont typeface="Noto Sans Symbols"/>
              <a:buChar char="▪"/>
              <a:defRPr sz="2800" b="0" i="0" u="none" strike="noStrike" cap="none">
                <a:solidFill>
                  <a:srgbClr val="006197"/>
                </a:solidFill>
                <a:latin typeface="Arial"/>
                <a:ea typeface="Arial"/>
                <a:cs typeface="Arial"/>
                <a:sym typeface="Arial"/>
              </a:defRPr>
            </a:lvl1pPr>
            <a:lvl2pPr marL="914400" marR="0" lvl="1" indent="-393700" algn="l" rtl="0">
              <a:lnSpc>
                <a:spcPct val="100000"/>
              </a:lnSpc>
              <a:spcBef>
                <a:spcPts val="700"/>
              </a:spcBef>
              <a:spcAft>
                <a:spcPts val="0"/>
              </a:spcAft>
              <a:buClr>
                <a:srgbClr val="006197"/>
              </a:buClr>
              <a:buSzPts val="2600"/>
              <a:buFont typeface="Noto Sans Symbols"/>
              <a:buChar char="▪"/>
              <a:defRPr sz="2600" b="0" i="0" u="none" strike="noStrike" cap="none">
                <a:solidFill>
                  <a:srgbClr val="006197"/>
                </a:solidFill>
                <a:latin typeface="Arial"/>
                <a:ea typeface="Arial"/>
                <a:cs typeface="Arial"/>
                <a:sym typeface="Arial"/>
              </a:defRPr>
            </a:lvl2pPr>
            <a:lvl3pPr marL="1371600" marR="0" lvl="2" indent="-381000" algn="l" rtl="0">
              <a:lnSpc>
                <a:spcPct val="100000"/>
              </a:lnSpc>
              <a:spcBef>
                <a:spcPts val="65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3pPr>
            <a:lvl4pPr marL="1828800" marR="0" lvl="3" indent="-381000" algn="l" rtl="0">
              <a:lnSpc>
                <a:spcPct val="100000"/>
              </a:lnSpc>
              <a:spcBef>
                <a:spcPts val="60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4pPr>
            <a:lvl5pPr marL="2286000" marR="0" lvl="4" indent="-381000" algn="l" rtl="0">
              <a:lnSpc>
                <a:spcPct val="100000"/>
              </a:lnSpc>
              <a:spcBef>
                <a:spcPts val="72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5pPr>
            <a:lvl6pPr marL="2743200" marR="0" lvl="5" indent="-342900" algn="l" rtl="0">
              <a:lnSpc>
                <a:spcPct val="95000"/>
              </a:lnSpc>
              <a:spcBef>
                <a:spcPts val="72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6pPr>
            <a:lvl7pPr marL="3200400" marR="0" lvl="6"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7pPr>
            <a:lvl8pPr marL="3657600" marR="0" lvl="7"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8pPr>
            <a:lvl9pPr marL="4114800" marR="0" lvl="8" indent="-342900" algn="l" rtl="0">
              <a:lnSpc>
                <a:spcPct val="95000"/>
              </a:lnSpc>
              <a:spcBef>
                <a:spcPts val="540"/>
              </a:spcBef>
              <a:spcAft>
                <a:spcPts val="54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9pPr>
          </a:lstStyle>
          <a:p>
            <a:endParaRPr/>
          </a:p>
        </p:txBody>
      </p:sp>
      <p:sp>
        <p:nvSpPr>
          <p:cNvPr id="61" name="Google Shape;61;p11"/>
          <p:cNvSpPr txBox="1">
            <a:spLocks noGrp="1"/>
          </p:cNvSpPr>
          <p:nvPr>
            <p:ph type="body" idx="3"/>
          </p:nvPr>
        </p:nvSpPr>
        <p:spPr>
          <a:xfrm>
            <a:off x="4358640" y="1374808"/>
            <a:ext cx="3474720" cy="7620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00"/>
              </a:spcBef>
              <a:spcAft>
                <a:spcPts val="0"/>
              </a:spcAft>
              <a:buClr>
                <a:srgbClr val="28376D"/>
              </a:buClr>
              <a:buSzPts val="2800"/>
              <a:buFont typeface="Noto Sans Symbols"/>
              <a:buNone/>
              <a:defRPr sz="2800" b="0" i="0" u="none" strike="noStrike" cap="none">
                <a:solidFill>
                  <a:srgbClr val="006197"/>
                </a:solidFill>
                <a:latin typeface="Arial"/>
                <a:ea typeface="Arial"/>
                <a:cs typeface="Arial"/>
                <a:sym typeface="Arial"/>
              </a:defRPr>
            </a:lvl1pPr>
            <a:lvl2pPr marL="914400" marR="0" lvl="1" indent="-355600" algn="l" rtl="0">
              <a:lnSpc>
                <a:spcPct val="90000"/>
              </a:lnSpc>
              <a:spcBef>
                <a:spcPts val="700"/>
              </a:spcBef>
              <a:spcAft>
                <a:spcPts val="0"/>
              </a:spcAft>
              <a:buClr>
                <a:srgbClr val="28376D"/>
              </a:buClr>
              <a:buSzPts val="2000"/>
              <a:buFont typeface="Noto Sans Symbols"/>
              <a:buChar char="▪"/>
              <a:defRPr sz="2000" b="0" i="0" u="none" strike="noStrike" cap="none">
                <a:solidFill>
                  <a:srgbClr val="003366"/>
                </a:solidFill>
                <a:latin typeface="Arial"/>
                <a:ea typeface="Arial"/>
                <a:cs typeface="Arial"/>
                <a:sym typeface="Arial"/>
              </a:defRPr>
            </a:lvl2pPr>
            <a:lvl3pPr marL="1371600" marR="0" lvl="2" indent="-342900" algn="l" rtl="0">
              <a:lnSpc>
                <a:spcPct val="90000"/>
              </a:lnSpc>
              <a:spcBef>
                <a:spcPts val="500"/>
              </a:spcBef>
              <a:spcAft>
                <a:spcPts val="0"/>
              </a:spcAft>
              <a:buClr>
                <a:srgbClr val="28376D"/>
              </a:buClr>
              <a:buSzPts val="1800"/>
              <a:buFont typeface="Noto Sans Symbols"/>
              <a:buChar char="▪"/>
              <a:defRPr sz="1800" b="0" i="0" u="none" strike="noStrike" cap="none">
                <a:solidFill>
                  <a:srgbClr val="003366"/>
                </a:solidFill>
                <a:latin typeface="Arial"/>
                <a:ea typeface="Arial"/>
                <a:cs typeface="Arial"/>
                <a:sym typeface="Arial"/>
              </a:defRPr>
            </a:lvl3pPr>
            <a:lvl4pPr marL="1828800" marR="0" lvl="3" indent="-342900" algn="l" rtl="0">
              <a:lnSpc>
                <a:spcPct val="95000"/>
              </a:lnSpc>
              <a:spcBef>
                <a:spcPts val="450"/>
              </a:spcBef>
              <a:spcAft>
                <a:spcPts val="0"/>
              </a:spcAft>
              <a:buClr>
                <a:srgbClr val="28376D"/>
              </a:buClr>
              <a:buSzPts val="1800"/>
              <a:buFont typeface="Noto Sans Symbols"/>
              <a:buChar char="▪"/>
              <a:defRPr sz="1800" b="0" i="0" u="none" strike="noStrike" cap="none">
                <a:solidFill>
                  <a:srgbClr val="003366"/>
                </a:solidFill>
                <a:latin typeface="Arial"/>
                <a:ea typeface="Arial"/>
                <a:cs typeface="Arial"/>
                <a:sym typeface="Arial"/>
              </a:defRPr>
            </a:lvl4pPr>
            <a:lvl5pPr marL="2286000" marR="0" lvl="4" indent="-342900" algn="l" rtl="0">
              <a:lnSpc>
                <a:spcPct val="95000"/>
              </a:lnSpc>
              <a:spcBef>
                <a:spcPts val="540"/>
              </a:spcBef>
              <a:spcAft>
                <a:spcPts val="0"/>
              </a:spcAft>
              <a:buClr>
                <a:srgbClr val="28376D"/>
              </a:buClr>
              <a:buSzPts val="1800"/>
              <a:buFont typeface="Noto Sans Symbols"/>
              <a:buChar char="▪"/>
              <a:defRPr sz="1800" b="0" i="0" u="none" strike="noStrike" cap="none">
                <a:solidFill>
                  <a:srgbClr val="003366"/>
                </a:solidFill>
                <a:latin typeface="Arial"/>
                <a:ea typeface="Arial"/>
                <a:cs typeface="Arial"/>
                <a:sym typeface="Arial"/>
              </a:defRPr>
            </a:lvl5pPr>
            <a:lvl6pPr marL="2743200" marR="0" lvl="5"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6pPr>
            <a:lvl7pPr marL="3200400" marR="0" lvl="6"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7pPr>
            <a:lvl8pPr marL="3657600" marR="0" lvl="7"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8pPr>
            <a:lvl9pPr marL="4114800" marR="0" lvl="8" indent="-342900" algn="l" rtl="0">
              <a:lnSpc>
                <a:spcPct val="95000"/>
              </a:lnSpc>
              <a:spcBef>
                <a:spcPts val="540"/>
              </a:spcBef>
              <a:spcAft>
                <a:spcPts val="54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9pPr>
          </a:lstStyle>
          <a:p>
            <a:endParaRPr/>
          </a:p>
        </p:txBody>
      </p:sp>
      <p:sp>
        <p:nvSpPr>
          <p:cNvPr id="62" name="Google Shape;62;p11"/>
          <p:cNvSpPr txBox="1">
            <a:spLocks noGrp="1"/>
          </p:cNvSpPr>
          <p:nvPr>
            <p:ph type="body" idx="4"/>
          </p:nvPr>
        </p:nvSpPr>
        <p:spPr>
          <a:xfrm>
            <a:off x="4358640" y="2286000"/>
            <a:ext cx="3474720" cy="402336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100000"/>
              </a:lnSpc>
              <a:spcBef>
                <a:spcPts val="700"/>
              </a:spcBef>
              <a:spcAft>
                <a:spcPts val="0"/>
              </a:spcAft>
              <a:buClr>
                <a:srgbClr val="006197"/>
              </a:buClr>
              <a:buSzPts val="2800"/>
              <a:buFont typeface="Noto Sans Symbols"/>
              <a:buChar char="▪"/>
              <a:defRPr sz="2800" b="0" i="0" u="none" strike="noStrike" cap="none">
                <a:solidFill>
                  <a:srgbClr val="006197"/>
                </a:solidFill>
                <a:latin typeface="Arial"/>
                <a:ea typeface="Arial"/>
                <a:cs typeface="Arial"/>
                <a:sym typeface="Arial"/>
              </a:defRPr>
            </a:lvl1pPr>
            <a:lvl2pPr marL="914400" marR="0" lvl="1" indent="-393700" algn="l" rtl="0">
              <a:lnSpc>
                <a:spcPct val="100000"/>
              </a:lnSpc>
              <a:spcBef>
                <a:spcPts val="700"/>
              </a:spcBef>
              <a:spcAft>
                <a:spcPts val="0"/>
              </a:spcAft>
              <a:buClr>
                <a:srgbClr val="006197"/>
              </a:buClr>
              <a:buSzPts val="2600"/>
              <a:buFont typeface="Noto Sans Symbols"/>
              <a:buChar char="▪"/>
              <a:defRPr sz="2600" b="0" i="0" u="none" strike="noStrike" cap="none">
                <a:solidFill>
                  <a:srgbClr val="006197"/>
                </a:solidFill>
                <a:latin typeface="Arial"/>
                <a:ea typeface="Arial"/>
                <a:cs typeface="Arial"/>
                <a:sym typeface="Arial"/>
              </a:defRPr>
            </a:lvl2pPr>
            <a:lvl3pPr marL="1371600" marR="0" lvl="2" indent="-381000" algn="l" rtl="0">
              <a:lnSpc>
                <a:spcPct val="100000"/>
              </a:lnSpc>
              <a:spcBef>
                <a:spcPts val="65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3pPr>
            <a:lvl4pPr marL="1828800" marR="0" lvl="3" indent="-381000" algn="l" rtl="0">
              <a:lnSpc>
                <a:spcPct val="100000"/>
              </a:lnSpc>
              <a:spcBef>
                <a:spcPts val="60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4pPr>
            <a:lvl5pPr marL="2286000" marR="0" lvl="4" indent="-381000" algn="l" rtl="0">
              <a:lnSpc>
                <a:spcPct val="100000"/>
              </a:lnSpc>
              <a:spcBef>
                <a:spcPts val="72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5pPr>
            <a:lvl6pPr marL="2743200" marR="0" lvl="5" indent="-342900" algn="l" rtl="0">
              <a:lnSpc>
                <a:spcPct val="95000"/>
              </a:lnSpc>
              <a:spcBef>
                <a:spcPts val="72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6pPr>
            <a:lvl7pPr marL="3200400" marR="0" lvl="6"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7pPr>
            <a:lvl8pPr marL="3657600" marR="0" lvl="7"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8pPr>
            <a:lvl9pPr marL="4114800" marR="0" lvl="8" indent="-342900" algn="l" rtl="0">
              <a:lnSpc>
                <a:spcPct val="95000"/>
              </a:lnSpc>
              <a:spcBef>
                <a:spcPts val="540"/>
              </a:spcBef>
              <a:spcAft>
                <a:spcPts val="54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9pPr>
          </a:lstStyle>
          <a:p>
            <a:endParaRPr/>
          </a:p>
        </p:txBody>
      </p:sp>
      <p:sp>
        <p:nvSpPr>
          <p:cNvPr id="63" name="Google Shape;63;p11"/>
          <p:cNvSpPr txBox="1">
            <a:spLocks noGrp="1"/>
          </p:cNvSpPr>
          <p:nvPr>
            <p:ph type="body" idx="5"/>
          </p:nvPr>
        </p:nvSpPr>
        <p:spPr>
          <a:xfrm>
            <a:off x="8229600" y="1371600"/>
            <a:ext cx="3474720" cy="7620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00"/>
              </a:spcBef>
              <a:spcAft>
                <a:spcPts val="0"/>
              </a:spcAft>
              <a:buClr>
                <a:srgbClr val="28376D"/>
              </a:buClr>
              <a:buSzPts val="2800"/>
              <a:buFont typeface="Noto Sans Symbols"/>
              <a:buNone/>
              <a:defRPr sz="2800" b="0" i="0" u="none" strike="noStrike" cap="none">
                <a:solidFill>
                  <a:srgbClr val="003366"/>
                </a:solidFill>
                <a:latin typeface="Arial"/>
                <a:ea typeface="Arial"/>
                <a:cs typeface="Arial"/>
                <a:sym typeface="Arial"/>
              </a:defRPr>
            </a:lvl1pPr>
            <a:lvl2pPr marL="914400" marR="0" lvl="1" indent="-355600" algn="l" rtl="0">
              <a:lnSpc>
                <a:spcPct val="90000"/>
              </a:lnSpc>
              <a:spcBef>
                <a:spcPts val="700"/>
              </a:spcBef>
              <a:spcAft>
                <a:spcPts val="0"/>
              </a:spcAft>
              <a:buClr>
                <a:srgbClr val="28376D"/>
              </a:buClr>
              <a:buSzPts val="2000"/>
              <a:buFont typeface="Noto Sans Symbols"/>
              <a:buChar char="▪"/>
              <a:defRPr sz="2000" b="0" i="0" u="none" strike="noStrike" cap="none">
                <a:solidFill>
                  <a:srgbClr val="003366"/>
                </a:solidFill>
                <a:latin typeface="Arial"/>
                <a:ea typeface="Arial"/>
                <a:cs typeface="Arial"/>
                <a:sym typeface="Arial"/>
              </a:defRPr>
            </a:lvl2pPr>
            <a:lvl3pPr marL="1371600" marR="0" lvl="2" indent="-342900" algn="l" rtl="0">
              <a:lnSpc>
                <a:spcPct val="90000"/>
              </a:lnSpc>
              <a:spcBef>
                <a:spcPts val="500"/>
              </a:spcBef>
              <a:spcAft>
                <a:spcPts val="0"/>
              </a:spcAft>
              <a:buClr>
                <a:srgbClr val="28376D"/>
              </a:buClr>
              <a:buSzPts val="1800"/>
              <a:buFont typeface="Noto Sans Symbols"/>
              <a:buChar char="▪"/>
              <a:defRPr sz="1800" b="0" i="0" u="none" strike="noStrike" cap="none">
                <a:solidFill>
                  <a:srgbClr val="003366"/>
                </a:solidFill>
                <a:latin typeface="Arial"/>
                <a:ea typeface="Arial"/>
                <a:cs typeface="Arial"/>
                <a:sym typeface="Arial"/>
              </a:defRPr>
            </a:lvl3pPr>
            <a:lvl4pPr marL="1828800" marR="0" lvl="3" indent="-342900" algn="l" rtl="0">
              <a:lnSpc>
                <a:spcPct val="95000"/>
              </a:lnSpc>
              <a:spcBef>
                <a:spcPts val="450"/>
              </a:spcBef>
              <a:spcAft>
                <a:spcPts val="0"/>
              </a:spcAft>
              <a:buClr>
                <a:srgbClr val="28376D"/>
              </a:buClr>
              <a:buSzPts val="1800"/>
              <a:buFont typeface="Noto Sans Symbols"/>
              <a:buChar char="▪"/>
              <a:defRPr sz="1800" b="0" i="0" u="none" strike="noStrike" cap="none">
                <a:solidFill>
                  <a:srgbClr val="003366"/>
                </a:solidFill>
                <a:latin typeface="Arial"/>
                <a:ea typeface="Arial"/>
                <a:cs typeface="Arial"/>
                <a:sym typeface="Arial"/>
              </a:defRPr>
            </a:lvl4pPr>
            <a:lvl5pPr marL="2286000" marR="0" lvl="4" indent="-342900" algn="l" rtl="0">
              <a:lnSpc>
                <a:spcPct val="95000"/>
              </a:lnSpc>
              <a:spcBef>
                <a:spcPts val="540"/>
              </a:spcBef>
              <a:spcAft>
                <a:spcPts val="0"/>
              </a:spcAft>
              <a:buClr>
                <a:srgbClr val="28376D"/>
              </a:buClr>
              <a:buSzPts val="1800"/>
              <a:buFont typeface="Noto Sans Symbols"/>
              <a:buChar char="▪"/>
              <a:defRPr sz="1800" b="0" i="0" u="none" strike="noStrike" cap="none">
                <a:solidFill>
                  <a:srgbClr val="003366"/>
                </a:solidFill>
                <a:latin typeface="Arial"/>
                <a:ea typeface="Arial"/>
                <a:cs typeface="Arial"/>
                <a:sym typeface="Arial"/>
              </a:defRPr>
            </a:lvl5pPr>
            <a:lvl6pPr marL="2743200" marR="0" lvl="5"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6pPr>
            <a:lvl7pPr marL="3200400" marR="0" lvl="6"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7pPr>
            <a:lvl8pPr marL="3657600" marR="0" lvl="7"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8pPr>
            <a:lvl9pPr marL="4114800" marR="0" lvl="8" indent="-342900" algn="l" rtl="0">
              <a:lnSpc>
                <a:spcPct val="95000"/>
              </a:lnSpc>
              <a:spcBef>
                <a:spcPts val="540"/>
              </a:spcBef>
              <a:spcAft>
                <a:spcPts val="54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9pPr>
          </a:lstStyle>
          <a:p>
            <a:endParaRPr/>
          </a:p>
        </p:txBody>
      </p:sp>
      <p:sp>
        <p:nvSpPr>
          <p:cNvPr id="64" name="Google Shape;64;p11"/>
          <p:cNvSpPr txBox="1">
            <a:spLocks noGrp="1"/>
          </p:cNvSpPr>
          <p:nvPr>
            <p:ph type="body" idx="6"/>
          </p:nvPr>
        </p:nvSpPr>
        <p:spPr>
          <a:xfrm>
            <a:off x="8229600" y="2286000"/>
            <a:ext cx="3474720" cy="402336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700"/>
              </a:spcBef>
              <a:spcAft>
                <a:spcPts val="0"/>
              </a:spcAft>
              <a:buClr>
                <a:srgbClr val="28376D"/>
              </a:buClr>
              <a:buSzPts val="2800"/>
              <a:buFont typeface="Noto Sans Symbols"/>
              <a:buChar char="▪"/>
              <a:defRPr sz="2800" b="0" i="0" u="none" strike="noStrike" cap="none">
                <a:solidFill>
                  <a:srgbClr val="006197"/>
                </a:solidFill>
                <a:latin typeface="Arial"/>
                <a:ea typeface="Arial"/>
                <a:cs typeface="Arial"/>
                <a:sym typeface="Arial"/>
              </a:defRPr>
            </a:lvl1pPr>
            <a:lvl2pPr marL="914400" marR="0" lvl="1" indent="-393700" algn="l" rtl="0">
              <a:lnSpc>
                <a:spcPct val="90000"/>
              </a:lnSpc>
              <a:spcBef>
                <a:spcPts val="700"/>
              </a:spcBef>
              <a:spcAft>
                <a:spcPts val="0"/>
              </a:spcAft>
              <a:buClr>
                <a:srgbClr val="28376D"/>
              </a:buClr>
              <a:buSzPts val="2600"/>
              <a:buFont typeface="Noto Sans Symbols"/>
              <a:buChar char="▪"/>
              <a:defRPr sz="2600" b="0" i="0" u="none" strike="noStrike" cap="none">
                <a:solidFill>
                  <a:srgbClr val="006197"/>
                </a:solidFill>
                <a:latin typeface="Arial"/>
                <a:ea typeface="Arial"/>
                <a:cs typeface="Arial"/>
                <a:sym typeface="Arial"/>
              </a:defRPr>
            </a:lvl2pPr>
            <a:lvl3pPr marL="1371600" marR="0" lvl="2" indent="-381000" algn="l" rtl="0">
              <a:lnSpc>
                <a:spcPct val="100000"/>
              </a:lnSpc>
              <a:spcBef>
                <a:spcPts val="65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3pPr>
            <a:lvl4pPr marL="1828800" marR="0" lvl="3" indent="-381000" algn="l" rtl="0">
              <a:lnSpc>
                <a:spcPct val="100000"/>
              </a:lnSpc>
              <a:spcBef>
                <a:spcPts val="60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4pPr>
            <a:lvl5pPr marL="2286000" marR="0" lvl="4" indent="-381000" algn="l" rtl="0">
              <a:lnSpc>
                <a:spcPct val="100000"/>
              </a:lnSpc>
              <a:spcBef>
                <a:spcPts val="72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5pPr>
            <a:lvl6pPr marL="2743200" marR="0" lvl="5" indent="-342900" algn="l" rtl="0">
              <a:lnSpc>
                <a:spcPct val="95000"/>
              </a:lnSpc>
              <a:spcBef>
                <a:spcPts val="72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6pPr>
            <a:lvl7pPr marL="3200400" marR="0" lvl="6"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7pPr>
            <a:lvl8pPr marL="3657600" marR="0" lvl="7"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8pPr>
            <a:lvl9pPr marL="4114800" marR="0" lvl="8" indent="-342900" algn="l" rtl="0">
              <a:lnSpc>
                <a:spcPct val="95000"/>
              </a:lnSpc>
              <a:spcBef>
                <a:spcPts val="540"/>
              </a:spcBef>
              <a:spcAft>
                <a:spcPts val="54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9pPr>
          </a:lstStyle>
          <a:p>
            <a:endParaRPr/>
          </a:p>
        </p:txBody>
      </p:sp>
      <p:sp>
        <p:nvSpPr>
          <p:cNvPr id="65" name="Google Shape;65;p11"/>
          <p:cNvSpPr txBox="1">
            <a:spLocks noGrp="1"/>
          </p:cNvSpPr>
          <p:nvPr>
            <p:ph type="sldNum" idx="12"/>
          </p:nvPr>
        </p:nvSpPr>
        <p:spPr>
          <a:xfrm>
            <a:off x="11465983" y="6492240"/>
            <a:ext cx="268817" cy="182880"/>
          </a:xfrm>
          <a:prstGeom prst="rect">
            <a:avLst/>
          </a:prstGeom>
          <a:noFill/>
          <a:ln>
            <a:noFill/>
          </a:ln>
        </p:spPr>
        <p:txBody>
          <a:bodyPr spcFirstLastPara="1" wrap="square" lIns="0" tIns="0" rIns="0" bIns="0" anchor="ctr" anchorCtr="0">
            <a:noAutofit/>
          </a:bodyPr>
          <a:lstStyle>
            <a:lvl1pPr marL="0" marR="0" lvl="0" indent="0" algn="r">
              <a:spcBef>
                <a:spcPts val="0"/>
              </a:spcBef>
              <a:spcAft>
                <a:spcPts val="0"/>
              </a:spcAft>
              <a:buNone/>
              <a:defRPr sz="800" b="0" i="0" u="none" strike="noStrike" cap="none">
                <a:solidFill>
                  <a:srgbClr val="006197"/>
                </a:solidFill>
                <a:latin typeface="Arial"/>
                <a:ea typeface="Arial"/>
                <a:cs typeface="Arial"/>
                <a:sym typeface="Arial"/>
              </a:defRPr>
            </a:lvl1pPr>
            <a:lvl2pPr marL="0" marR="0" lvl="1" indent="0" algn="r">
              <a:spcBef>
                <a:spcPts val="0"/>
              </a:spcBef>
              <a:spcAft>
                <a:spcPts val="0"/>
              </a:spcAft>
              <a:buNone/>
              <a:defRPr sz="800" b="0" i="0" u="none" strike="noStrike" cap="none">
                <a:solidFill>
                  <a:srgbClr val="006197"/>
                </a:solidFill>
                <a:latin typeface="Arial"/>
                <a:ea typeface="Arial"/>
                <a:cs typeface="Arial"/>
                <a:sym typeface="Arial"/>
              </a:defRPr>
            </a:lvl2pPr>
            <a:lvl3pPr marL="0" marR="0" lvl="2" indent="0" algn="r">
              <a:spcBef>
                <a:spcPts val="0"/>
              </a:spcBef>
              <a:spcAft>
                <a:spcPts val="0"/>
              </a:spcAft>
              <a:buNone/>
              <a:defRPr sz="800" b="0" i="0" u="none" strike="noStrike" cap="none">
                <a:solidFill>
                  <a:srgbClr val="006197"/>
                </a:solidFill>
                <a:latin typeface="Arial"/>
                <a:ea typeface="Arial"/>
                <a:cs typeface="Arial"/>
                <a:sym typeface="Arial"/>
              </a:defRPr>
            </a:lvl3pPr>
            <a:lvl4pPr marL="0" marR="0" lvl="3" indent="0" algn="r">
              <a:spcBef>
                <a:spcPts val="0"/>
              </a:spcBef>
              <a:spcAft>
                <a:spcPts val="0"/>
              </a:spcAft>
              <a:buNone/>
              <a:defRPr sz="800" b="0" i="0" u="none" strike="noStrike" cap="none">
                <a:solidFill>
                  <a:srgbClr val="006197"/>
                </a:solidFill>
                <a:latin typeface="Arial"/>
                <a:ea typeface="Arial"/>
                <a:cs typeface="Arial"/>
                <a:sym typeface="Arial"/>
              </a:defRPr>
            </a:lvl4pPr>
            <a:lvl5pPr marL="0" marR="0" lvl="4" indent="0" algn="r">
              <a:spcBef>
                <a:spcPts val="0"/>
              </a:spcBef>
              <a:spcAft>
                <a:spcPts val="0"/>
              </a:spcAft>
              <a:buNone/>
              <a:defRPr sz="800" b="0" i="0" u="none" strike="noStrike" cap="none">
                <a:solidFill>
                  <a:srgbClr val="006197"/>
                </a:solidFill>
                <a:latin typeface="Arial"/>
                <a:ea typeface="Arial"/>
                <a:cs typeface="Arial"/>
                <a:sym typeface="Arial"/>
              </a:defRPr>
            </a:lvl5pPr>
            <a:lvl6pPr marL="0" marR="0" lvl="5" indent="0" algn="r">
              <a:spcBef>
                <a:spcPts val="0"/>
              </a:spcBef>
              <a:spcAft>
                <a:spcPts val="0"/>
              </a:spcAft>
              <a:buNone/>
              <a:defRPr sz="800" b="0" i="0" u="none" strike="noStrike" cap="none">
                <a:solidFill>
                  <a:srgbClr val="006197"/>
                </a:solidFill>
                <a:latin typeface="Arial"/>
                <a:ea typeface="Arial"/>
                <a:cs typeface="Arial"/>
                <a:sym typeface="Arial"/>
              </a:defRPr>
            </a:lvl6pPr>
            <a:lvl7pPr marL="0" marR="0" lvl="6" indent="0" algn="r">
              <a:spcBef>
                <a:spcPts val="0"/>
              </a:spcBef>
              <a:spcAft>
                <a:spcPts val="0"/>
              </a:spcAft>
              <a:buNone/>
              <a:defRPr sz="800" b="0" i="0" u="none" strike="noStrike" cap="none">
                <a:solidFill>
                  <a:srgbClr val="006197"/>
                </a:solidFill>
                <a:latin typeface="Arial"/>
                <a:ea typeface="Arial"/>
                <a:cs typeface="Arial"/>
                <a:sym typeface="Arial"/>
              </a:defRPr>
            </a:lvl7pPr>
            <a:lvl8pPr marL="0" marR="0" lvl="7" indent="0" algn="r">
              <a:spcBef>
                <a:spcPts val="0"/>
              </a:spcBef>
              <a:spcAft>
                <a:spcPts val="0"/>
              </a:spcAft>
              <a:buNone/>
              <a:defRPr sz="800" b="0" i="0" u="none" strike="noStrike" cap="none">
                <a:solidFill>
                  <a:srgbClr val="006197"/>
                </a:solidFill>
                <a:latin typeface="Arial"/>
                <a:ea typeface="Arial"/>
                <a:cs typeface="Arial"/>
                <a:sym typeface="Arial"/>
              </a:defRPr>
            </a:lvl8pPr>
            <a:lvl9pPr marL="0" marR="0" lvl="8" indent="0" algn="r">
              <a:spcBef>
                <a:spcPts val="0"/>
              </a:spcBef>
              <a:spcAft>
                <a:spcPts val="0"/>
              </a:spcAft>
              <a:buNone/>
              <a:defRPr sz="800" b="0" i="0" u="none" strike="noStrike" cap="none">
                <a:solidFill>
                  <a:srgbClr val="006197"/>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457200" y="317405"/>
            <a:ext cx="10515600" cy="457200"/>
          </a:xfrm>
          <a:prstGeom prst="rect">
            <a:avLst/>
          </a:prstGeom>
          <a:noFill/>
          <a:ln>
            <a:noFill/>
          </a:ln>
        </p:spPr>
        <p:txBody>
          <a:bodyPr spcFirstLastPara="1" wrap="square" lIns="0" tIns="45700" rIns="0" bIns="0" anchor="t" anchorCtr="0">
            <a:sp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37" name="Google Shape;37;p6"/>
          <p:cNvSpPr txBox="1">
            <a:spLocks noGrp="1"/>
          </p:cNvSpPr>
          <p:nvPr>
            <p:ph type="body" idx="1"/>
          </p:nvPr>
        </p:nvSpPr>
        <p:spPr>
          <a:xfrm>
            <a:off x="457200" y="1371600"/>
            <a:ext cx="11277600" cy="493776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100000"/>
              </a:lnSpc>
              <a:spcBef>
                <a:spcPts val="700"/>
              </a:spcBef>
              <a:spcAft>
                <a:spcPts val="0"/>
              </a:spcAft>
              <a:buClr>
                <a:srgbClr val="006197"/>
              </a:buClr>
              <a:buSzPts val="2800"/>
              <a:buFont typeface="Noto Sans Symbols"/>
              <a:buChar char="▪"/>
              <a:defRPr sz="2800" b="0" i="0" u="none" strike="noStrike" cap="none">
                <a:solidFill>
                  <a:srgbClr val="006197"/>
                </a:solidFill>
                <a:latin typeface="Arial"/>
                <a:ea typeface="Arial"/>
                <a:cs typeface="Arial"/>
                <a:sym typeface="Arial"/>
              </a:defRPr>
            </a:lvl1pPr>
            <a:lvl2pPr marL="914400" marR="0" lvl="1" indent="-393700" algn="l" rtl="0">
              <a:lnSpc>
                <a:spcPct val="100000"/>
              </a:lnSpc>
              <a:spcBef>
                <a:spcPts val="700"/>
              </a:spcBef>
              <a:spcAft>
                <a:spcPts val="0"/>
              </a:spcAft>
              <a:buClr>
                <a:srgbClr val="006197"/>
              </a:buClr>
              <a:buSzPts val="2600"/>
              <a:buFont typeface="Noto Sans Symbols"/>
              <a:buChar char="▪"/>
              <a:defRPr sz="2600" b="0" i="0" u="none" strike="noStrike" cap="none">
                <a:solidFill>
                  <a:srgbClr val="006197"/>
                </a:solidFill>
                <a:latin typeface="Arial"/>
                <a:ea typeface="Arial"/>
                <a:cs typeface="Arial"/>
                <a:sym typeface="Arial"/>
              </a:defRPr>
            </a:lvl2pPr>
            <a:lvl3pPr marL="1371600" marR="0" lvl="2" indent="-381000" algn="l" rtl="0">
              <a:lnSpc>
                <a:spcPct val="100000"/>
              </a:lnSpc>
              <a:spcBef>
                <a:spcPts val="65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3pPr>
            <a:lvl4pPr marL="1828800" marR="0" lvl="3" indent="-381000" algn="l" rtl="0">
              <a:lnSpc>
                <a:spcPct val="100000"/>
              </a:lnSpc>
              <a:spcBef>
                <a:spcPts val="60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4pPr>
            <a:lvl5pPr marL="2286000" marR="0" lvl="4" indent="-381000" algn="l" rtl="0">
              <a:lnSpc>
                <a:spcPct val="100000"/>
              </a:lnSpc>
              <a:spcBef>
                <a:spcPts val="72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5pPr>
            <a:lvl6pPr marL="2743200" marR="0" lvl="5" indent="-342900" algn="l" rtl="0">
              <a:lnSpc>
                <a:spcPct val="95000"/>
              </a:lnSpc>
              <a:spcBef>
                <a:spcPts val="72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6pPr>
            <a:lvl7pPr marL="3200400" marR="0" lvl="6"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7pPr>
            <a:lvl8pPr marL="3657600" marR="0" lvl="7"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8pPr>
            <a:lvl9pPr marL="4114800" marR="0" lvl="8" indent="-342900" algn="l" rtl="0">
              <a:lnSpc>
                <a:spcPct val="95000"/>
              </a:lnSpc>
              <a:spcBef>
                <a:spcPts val="540"/>
              </a:spcBef>
              <a:spcAft>
                <a:spcPts val="54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9pPr>
          </a:lstStyle>
          <a:p>
            <a:endParaRPr/>
          </a:p>
        </p:txBody>
      </p:sp>
      <p:sp>
        <p:nvSpPr>
          <p:cNvPr id="38" name="Google Shape;38;p6"/>
          <p:cNvSpPr txBox="1">
            <a:spLocks noGrp="1"/>
          </p:cNvSpPr>
          <p:nvPr>
            <p:ph type="sldNum" idx="12"/>
          </p:nvPr>
        </p:nvSpPr>
        <p:spPr>
          <a:xfrm>
            <a:off x="11465983" y="6492240"/>
            <a:ext cx="268817" cy="182880"/>
          </a:xfrm>
          <a:prstGeom prst="rect">
            <a:avLst/>
          </a:prstGeom>
          <a:noFill/>
          <a:ln>
            <a:noFill/>
          </a:ln>
        </p:spPr>
        <p:txBody>
          <a:bodyPr spcFirstLastPara="1" wrap="square" lIns="0" tIns="0" rIns="0" bIns="0" anchor="ctr" anchorCtr="0">
            <a:noAutofit/>
          </a:bodyPr>
          <a:lstStyle>
            <a:lvl1pPr marL="0" marR="0" lvl="0" indent="0" algn="r">
              <a:spcBef>
                <a:spcPts val="0"/>
              </a:spcBef>
              <a:spcAft>
                <a:spcPts val="0"/>
              </a:spcAft>
              <a:buNone/>
              <a:defRPr sz="800" b="0" i="0" u="none" strike="noStrike" cap="none">
                <a:solidFill>
                  <a:srgbClr val="006197"/>
                </a:solidFill>
                <a:latin typeface="Arial"/>
                <a:ea typeface="Arial"/>
                <a:cs typeface="Arial"/>
                <a:sym typeface="Arial"/>
              </a:defRPr>
            </a:lvl1pPr>
            <a:lvl2pPr marL="0" marR="0" lvl="1" indent="0" algn="r">
              <a:spcBef>
                <a:spcPts val="0"/>
              </a:spcBef>
              <a:spcAft>
                <a:spcPts val="0"/>
              </a:spcAft>
              <a:buNone/>
              <a:defRPr sz="800" b="0" i="0" u="none" strike="noStrike" cap="none">
                <a:solidFill>
                  <a:srgbClr val="006197"/>
                </a:solidFill>
                <a:latin typeface="Arial"/>
                <a:ea typeface="Arial"/>
                <a:cs typeface="Arial"/>
                <a:sym typeface="Arial"/>
              </a:defRPr>
            </a:lvl2pPr>
            <a:lvl3pPr marL="0" marR="0" lvl="2" indent="0" algn="r">
              <a:spcBef>
                <a:spcPts val="0"/>
              </a:spcBef>
              <a:spcAft>
                <a:spcPts val="0"/>
              </a:spcAft>
              <a:buNone/>
              <a:defRPr sz="800" b="0" i="0" u="none" strike="noStrike" cap="none">
                <a:solidFill>
                  <a:srgbClr val="006197"/>
                </a:solidFill>
                <a:latin typeface="Arial"/>
                <a:ea typeface="Arial"/>
                <a:cs typeface="Arial"/>
                <a:sym typeface="Arial"/>
              </a:defRPr>
            </a:lvl3pPr>
            <a:lvl4pPr marL="0" marR="0" lvl="3" indent="0" algn="r">
              <a:spcBef>
                <a:spcPts val="0"/>
              </a:spcBef>
              <a:spcAft>
                <a:spcPts val="0"/>
              </a:spcAft>
              <a:buNone/>
              <a:defRPr sz="800" b="0" i="0" u="none" strike="noStrike" cap="none">
                <a:solidFill>
                  <a:srgbClr val="006197"/>
                </a:solidFill>
                <a:latin typeface="Arial"/>
                <a:ea typeface="Arial"/>
                <a:cs typeface="Arial"/>
                <a:sym typeface="Arial"/>
              </a:defRPr>
            </a:lvl4pPr>
            <a:lvl5pPr marL="0" marR="0" lvl="4" indent="0" algn="r">
              <a:spcBef>
                <a:spcPts val="0"/>
              </a:spcBef>
              <a:spcAft>
                <a:spcPts val="0"/>
              </a:spcAft>
              <a:buNone/>
              <a:defRPr sz="800" b="0" i="0" u="none" strike="noStrike" cap="none">
                <a:solidFill>
                  <a:srgbClr val="006197"/>
                </a:solidFill>
                <a:latin typeface="Arial"/>
                <a:ea typeface="Arial"/>
                <a:cs typeface="Arial"/>
                <a:sym typeface="Arial"/>
              </a:defRPr>
            </a:lvl5pPr>
            <a:lvl6pPr marL="0" marR="0" lvl="5" indent="0" algn="r">
              <a:spcBef>
                <a:spcPts val="0"/>
              </a:spcBef>
              <a:spcAft>
                <a:spcPts val="0"/>
              </a:spcAft>
              <a:buNone/>
              <a:defRPr sz="800" b="0" i="0" u="none" strike="noStrike" cap="none">
                <a:solidFill>
                  <a:srgbClr val="006197"/>
                </a:solidFill>
                <a:latin typeface="Arial"/>
                <a:ea typeface="Arial"/>
                <a:cs typeface="Arial"/>
                <a:sym typeface="Arial"/>
              </a:defRPr>
            </a:lvl6pPr>
            <a:lvl7pPr marL="0" marR="0" lvl="6" indent="0" algn="r">
              <a:spcBef>
                <a:spcPts val="0"/>
              </a:spcBef>
              <a:spcAft>
                <a:spcPts val="0"/>
              </a:spcAft>
              <a:buNone/>
              <a:defRPr sz="800" b="0" i="0" u="none" strike="noStrike" cap="none">
                <a:solidFill>
                  <a:srgbClr val="006197"/>
                </a:solidFill>
                <a:latin typeface="Arial"/>
                <a:ea typeface="Arial"/>
                <a:cs typeface="Arial"/>
                <a:sym typeface="Arial"/>
              </a:defRPr>
            </a:lvl7pPr>
            <a:lvl8pPr marL="0" marR="0" lvl="7" indent="0" algn="r">
              <a:spcBef>
                <a:spcPts val="0"/>
              </a:spcBef>
              <a:spcAft>
                <a:spcPts val="0"/>
              </a:spcAft>
              <a:buNone/>
              <a:defRPr sz="800" b="0" i="0" u="none" strike="noStrike" cap="none">
                <a:solidFill>
                  <a:srgbClr val="006197"/>
                </a:solidFill>
                <a:latin typeface="Arial"/>
                <a:ea typeface="Arial"/>
                <a:cs typeface="Arial"/>
                <a:sym typeface="Arial"/>
              </a:defRPr>
            </a:lvl8pPr>
            <a:lvl9pPr marL="0" marR="0" lvl="8" indent="0" algn="r">
              <a:spcBef>
                <a:spcPts val="0"/>
              </a:spcBef>
              <a:spcAft>
                <a:spcPts val="0"/>
              </a:spcAft>
              <a:buNone/>
              <a:defRPr sz="800" b="0" i="0" u="none" strike="noStrike" cap="none">
                <a:solidFill>
                  <a:srgbClr val="006197"/>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dirty="0"/>
          </a:p>
        </p:txBody>
      </p:sp>
    </p:spTree>
    <p:extLst>
      <p:ext uri="{BB962C8B-B14F-4D97-AF65-F5344CB8AC3E}">
        <p14:creationId xmlns:p14="http://schemas.microsoft.com/office/powerpoint/2010/main" val="5665577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2 Content Columns">
  <p:cSld name="Title and 2 Content Columns">
    <p:spTree>
      <p:nvGrpSpPr>
        <p:cNvPr id="1" name="Shape 39"/>
        <p:cNvGrpSpPr/>
        <p:nvPr/>
      </p:nvGrpSpPr>
      <p:grpSpPr>
        <a:xfrm>
          <a:off x="0" y="0"/>
          <a:ext cx="0" cy="0"/>
          <a:chOff x="0" y="0"/>
          <a:chExt cx="0" cy="0"/>
        </a:xfrm>
      </p:grpSpPr>
      <p:sp>
        <p:nvSpPr>
          <p:cNvPr id="40" name="Google Shape;40;p8"/>
          <p:cNvSpPr txBox="1">
            <a:spLocks noGrp="1"/>
          </p:cNvSpPr>
          <p:nvPr>
            <p:ph type="title"/>
          </p:nvPr>
        </p:nvSpPr>
        <p:spPr>
          <a:xfrm>
            <a:off x="457200" y="317405"/>
            <a:ext cx="10515600" cy="457200"/>
          </a:xfrm>
          <a:prstGeom prst="rect">
            <a:avLst/>
          </a:prstGeom>
          <a:noFill/>
          <a:ln>
            <a:noFill/>
          </a:ln>
        </p:spPr>
        <p:txBody>
          <a:bodyPr spcFirstLastPara="1" wrap="square" lIns="0" tIns="45700" rIns="0" bIns="0" anchor="t" anchorCtr="0">
            <a:sp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dirty="0"/>
          </a:p>
        </p:txBody>
      </p:sp>
      <p:sp>
        <p:nvSpPr>
          <p:cNvPr id="41" name="Google Shape;41;p8"/>
          <p:cNvSpPr txBox="1">
            <a:spLocks noGrp="1"/>
          </p:cNvSpPr>
          <p:nvPr>
            <p:ph type="body" idx="1"/>
          </p:nvPr>
        </p:nvSpPr>
        <p:spPr>
          <a:xfrm>
            <a:off x="457200" y="1371600"/>
            <a:ext cx="5486400" cy="493776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100000"/>
              </a:lnSpc>
              <a:spcBef>
                <a:spcPts val="700"/>
              </a:spcBef>
              <a:spcAft>
                <a:spcPts val="0"/>
              </a:spcAft>
              <a:buClr>
                <a:srgbClr val="006197"/>
              </a:buClr>
              <a:buSzPts val="2800"/>
              <a:buFont typeface="Noto Sans Symbols"/>
              <a:buChar char="▪"/>
              <a:defRPr sz="2800" b="0" i="0" u="none" strike="noStrike" cap="none">
                <a:solidFill>
                  <a:srgbClr val="006197"/>
                </a:solidFill>
                <a:latin typeface="Arial"/>
                <a:ea typeface="Arial"/>
                <a:cs typeface="Arial"/>
                <a:sym typeface="Arial"/>
              </a:defRPr>
            </a:lvl1pPr>
            <a:lvl2pPr marL="914400" marR="0" lvl="1" indent="-393700" algn="l" rtl="0">
              <a:lnSpc>
                <a:spcPct val="100000"/>
              </a:lnSpc>
              <a:spcBef>
                <a:spcPts val="700"/>
              </a:spcBef>
              <a:spcAft>
                <a:spcPts val="0"/>
              </a:spcAft>
              <a:buClr>
                <a:srgbClr val="006197"/>
              </a:buClr>
              <a:buSzPts val="2600"/>
              <a:buFont typeface="Noto Sans Symbols"/>
              <a:buChar char="▪"/>
              <a:defRPr sz="2600" b="0" i="0" u="none" strike="noStrike" cap="none">
                <a:solidFill>
                  <a:srgbClr val="006197"/>
                </a:solidFill>
                <a:latin typeface="Arial"/>
                <a:ea typeface="Arial"/>
                <a:cs typeface="Arial"/>
                <a:sym typeface="Arial"/>
              </a:defRPr>
            </a:lvl2pPr>
            <a:lvl3pPr marL="1371600" marR="0" lvl="2" indent="-381000" algn="l" rtl="0">
              <a:lnSpc>
                <a:spcPct val="100000"/>
              </a:lnSpc>
              <a:spcBef>
                <a:spcPts val="65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3pPr>
            <a:lvl4pPr marL="1828800" marR="0" lvl="3" indent="-381000" algn="l" rtl="0">
              <a:lnSpc>
                <a:spcPct val="100000"/>
              </a:lnSpc>
              <a:spcBef>
                <a:spcPts val="60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4pPr>
            <a:lvl5pPr marL="2286000" marR="0" lvl="4" indent="-381000" algn="l" rtl="0">
              <a:lnSpc>
                <a:spcPct val="100000"/>
              </a:lnSpc>
              <a:spcBef>
                <a:spcPts val="72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5pPr>
            <a:lvl6pPr marL="2743200" marR="0" lvl="5" indent="-342900" algn="l" rtl="0">
              <a:lnSpc>
                <a:spcPct val="95000"/>
              </a:lnSpc>
              <a:spcBef>
                <a:spcPts val="72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6pPr>
            <a:lvl7pPr marL="3200400" marR="0" lvl="6"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7pPr>
            <a:lvl8pPr marL="3657600" marR="0" lvl="7"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8pPr>
            <a:lvl9pPr marL="4114800" marR="0" lvl="8" indent="-342900" algn="l" rtl="0">
              <a:lnSpc>
                <a:spcPct val="95000"/>
              </a:lnSpc>
              <a:spcBef>
                <a:spcPts val="540"/>
              </a:spcBef>
              <a:spcAft>
                <a:spcPts val="54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9pPr>
          </a:lstStyle>
          <a:p>
            <a:endParaRPr dirty="0"/>
          </a:p>
        </p:txBody>
      </p:sp>
      <p:sp>
        <p:nvSpPr>
          <p:cNvPr id="42" name="Google Shape;42;p8"/>
          <p:cNvSpPr txBox="1">
            <a:spLocks noGrp="1"/>
          </p:cNvSpPr>
          <p:nvPr>
            <p:ph type="body" idx="2"/>
          </p:nvPr>
        </p:nvSpPr>
        <p:spPr>
          <a:xfrm>
            <a:off x="6248400" y="1371600"/>
            <a:ext cx="5486400" cy="49530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100000"/>
              </a:lnSpc>
              <a:spcBef>
                <a:spcPts val="700"/>
              </a:spcBef>
              <a:spcAft>
                <a:spcPts val="0"/>
              </a:spcAft>
              <a:buClr>
                <a:srgbClr val="006197"/>
              </a:buClr>
              <a:buSzPts val="2800"/>
              <a:buFont typeface="Noto Sans Symbols"/>
              <a:buChar char="▪"/>
              <a:defRPr sz="2800" b="0" i="0" u="none" strike="noStrike" cap="none">
                <a:solidFill>
                  <a:srgbClr val="006197"/>
                </a:solidFill>
                <a:latin typeface="Arial"/>
                <a:ea typeface="Arial"/>
                <a:cs typeface="Arial"/>
                <a:sym typeface="Arial"/>
              </a:defRPr>
            </a:lvl1pPr>
            <a:lvl2pPr marL="914400" marR="0" lvl="1" indent="-393700" algn="l" rtl="0">
              <a:lnSpc>
                <a:spcPct val="100000"/>
              </a:lnSpc>
              <a:spcBef>
                <a:spcPts val="700"/>
              </a:spcBef>
              <a:spcAft>
                <a:spcPts val="0"/>
              </a:spcAft>
              <a:buClr>
                <a:srgbClr val="006197"/>
              </a:buClr>
              <a:buSzPts val="2600"/>
              <a:buFont typeface="Noto Sans Symbols"/>
              <a:buChar char="▪"/>
              <a:defRPr sz="2600" b="0" i="0" u="none" strike="noStrike" cap="none">
                <a:solidFill>
                  <a:srgbClr val="006197"/>
                </a:solidFill>
                <a:latin typeface="Arial"/>
                <a:ea typeface="Arial"/>
                <a:cs typeface="Arial"/>
                <a:sym typeface="Arial"/>
              </a:defRPr>
            </a:lvl2pPr>
            <a:lvl3pPr marL="1371600" marR="0" lvl="2" indent="-381000" algn="l" rtl="0">
              <a:lnSpc>
                <a:spcPct val="100000"/>
              </a:lnSpc>
              <a:spcBef>
                <a:spcPts val="65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3pPr>
            <a:lvl4pPr marL="1828800" marR="0" lvl="3" indent="-381000" algn="l" rtl="0">
              <a:lnSpc>
                <a:spcPct val="100000"/>
              </a:lnSpc>
              <a:spcBef>
                <a:spcPts val="60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4pPr>
            <a:lvl5pPr marL="2286000" marR="0" lvl="4" indent="-381000" algn="l" rtl="0">
              <a:lnSpc>
                <a:spcPct val="100000"/>
              </a:lnSpc>
              <a:spcBef>
                <a:spcPts val="72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5pPr>
            <a:lvl6pPr marL="2743200" marR="0" lvl="5" indent="-342900" algn="l" rtl="0">
              <a:lnSpc>
                <a:spcPct val="95000"/>
              </a:lnSpc>
              <a:spcBef>
                <a:spcPts val="72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6pPr>
            <a:lvl7pPr marL="3200400" marR="0" lvl="6"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7pPr>
            <a:lvl8pPr marL="3657600" marR="0" lvl="7"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8pPr>
            <a:lvl9pPr marL="4114800" marR="0" lvl="8" indent="-342900" algn="l" rtl="0">
              <a:lnSpc>
                <a:spcPct val="95000"/>
              </a:lnSpc>
              <a:spcBef>
                <a:spcPts val="540"/>
              </a:spcBef>
              <a:spcAft>
                <a:spcPts val="54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9pPr>
          </a:lstStyle>
          <a:p>
            <a:endParaRPr/>
          </a:p>
        </p:txBody>
      </p:sp>
      <p:sp>
        <p:nvSpPr>
          <p:cNvPr id="43" name="Google Shape;43;p8"/>
          <p:cNvSpPr txBox="1">
            <a:spLocks noGrp="1"/>
          </p:cNvSpPr>
          <p:nvPr>
            <p:ph type="sldNum" idx="12"/>
          </p:nvPr>
        </p:nvSpPr>
        <p:spPr>
          <a:xfrm>
            <a:off x="11465983" y="6492240"/>
            <a:ext cx="268817" cy="182880"/>
          </a:xfrm>
          <a:prstGeom prst="rect">
            <a:avLst/>
          </a:prstGeom>
          <a:noFill/>
          <a:ln>
            <a:noFill/>
          </a:ln>
        </p:spPr>
        <p:txBody>
          <a:bodyPr spcFirstLastPara="1" wrap="square" lIns="0" tIns="0" rIns="0" bIns="0" anchor="ctr" anchorCtr="0">
            <a:noAutofit/>
          </a:bodyPr>
          <a:lstStyle>
            <a:lvl1pPr marL="0" marR="0" lvl="0" indent="0" algn="r">
              <a:spcBef>
                <a:spcPts val="0"/>
              </a:spcBef>
              <a:spcAft>
                <a:spcPts val="0"/>
              </a:spcAft>
              <a:buNone/>
              <a:defRPr sz="800" b="0" i="0" u="none" strike="noStrike" cap="none">
                <a:solidFill>
                  <a:srgbClr val="006197"/>
                </a:solidFill>
                <a:latin typeface="Arial"/>
                <a:ea typeface="Arial"/>
                <a:cs typeface="Arial"/>
                <a:sym typeface="Arial"/>
              </a:defRPr>
            </a:lvl1pPr>
            <a:lvl2pPr marL="0" marR="0" lvl="1" indent="0" algn="r">
              <a:spcBef>
                <a:spcPts val="0"/>
              </a:spcBef>
              <a:spcAft>
                <a:spcPts val="0"/>
              </a:spcAft>
              <a:buNone/>
              <a:defRPr sz="800" b="0" i="0" u="none" strike="noStrike" cap="none">
                <a:solidFill>
                  <a:srgbClr val="006197"/>
                </a:solidFill>
                <a:latin typeface="Arial"/>
                <a:ea typeface="Arial"/>
                <a:cs typeface="Arial"/>
                <a:sym typeface="Arial"/>
              </a:defRPr>
            </a:lvl2pPr>
            <a:lvl3pPr marL="0" marR="0" lvl="2" indent="0" algn="r">
              <a:spcBef>
                <a:spcPts val="0"/>
              </a:spcBef>
              <a:spcAft>
                <a:spcPts val="0"/>
              </a:spcAft>
              <a:buNone/>
              <a:defRPr sz="800" b="0" i="0" u="none" strike="noStrike" cap="none">
                <a:solidFill>
                  <a:srgbClr val="006197"/>
                </a:solidFill>
                <a:latin typeface="Arial"/>
                <a:ea typeface="Arial"/>
                <a:cs typeface="Arial"/>
                <a:sym typeface="Arial"/>
              </a:defRPr>
            </a:lvl3pPr>
            <a:lvl4pPr marL="0" marR="0" lvl="3" indent="0" algn="r">
              <a:spcBef>
                <a:spcPts val="0"/>
              </a:spcBef>
              <a:spcAft>
                <a:spcPts val="0"/>
              </a:spcAft>
              <a:buNone/>
              <a:defRPr sz="800" b="0" i="0" u="none" strike="noStrike" cap="none">
                <a:solidFill>
                  <a:srgbClr val="006197"/>
                </a:solidFill>
                <a:latin typeface="Arial"/>
                <a:ea typeface="Arial"/>
                <a:cs typeface="Arial"/>
                <a:sym typeface="Arial"/>
              </a:defRPr>
            </a:lvl4pPr>
            <a:lvl5pPr marL="0" marR="0" lvl="4" indent="0" algn="r">
              <a:spcBef>
                <a:spcPts val="0"/>
              </a:spcBef>
              <a:spcAft>
                <a:spcPts val="0"/>
              </a:spcAft>
              <a:buNone/>
              <a:defRPr sz="800" b="0" i="0" u="none" strike="noStrike" cap="none">
                <a:solidFill>
                  <a:srgbClr val="006197"/>
                </a:solidFill>
                <a:latin typeface="Arial"/>
                <a:ea typeface="Arial"/>
                <a:cs typeface="Arial"/>
                <a:sym typeface="Arial"/>
              </a:defRPr>
            </a:lvl5pPr>
            <a:lvl6pPr marL="0" marR="0" lvl="5" indent="0" algn="r">
              <a:spcBef>
                <a:spcPts val="0"/>
              </a:spcBef>
              <a:spcAft>
                <a:spcPts val="0"/>
              </a:spcAft>
              <a:buNone/>
              <a:defRPr sz="800" b="0" i="0" u="none" strike="noStrike" cap="none">
                <a:solidFill>
                  <a:srgbClr val="006197"/>
                </a:solidFill>
                <a:latin typeface="Arial"/>
                <a:ea typeface="Arial"/>
                <a:cs typeface="Arial"/>
                <a:sym typeface="Arial"/>
              </a:defRPr>
            </a:lvl6pPr>
            <a:lvl7pPr marL="0" marR="0" lvl="6" indent="0" algn="r">
              <a:spcBef>
                <a:spcPts val="0"/>
              </a:spcBef>
              <a:spcAft>
                <a:spcPts val="0"/>
              </a:spcAft>
              <a:buNone/>
              <a:defRPr sz="800" b="0" i="0" u="none" strike="noStrike" cap="none">
                <a:solidFill>
                  <a:srgbClr val="006197"/>
                </a:solidFill>
                <a:latin typeface="Arial"/>
                <a:ea typeface="Arial"/>
                <a:cs typeface="Arial"/>
                <a:sym typeface="Arial"/>
              </a:defRPr>
            </a:lvl7pPr>
            <a:lvl8pPr marL="0" marR="0" lvl="7" indent="0" algn="r">
              <a:spcBef>
                <a:spcPts val="0"/>
              </a:spcBef>
              <a:spcAft>
                <a:spcPts val="0"/>
              </a:spcAft>
              <a:buNone/>
              <a:defRPr sz="800" b="0" i="0" u="none" strike="noStrike" cap="none">
                <a:solidFill>
                  <a:srgbClr val="006197"/>
                </a:solidFill>
                <a:latin typeface="Arial"/>
                <a:ea typeface="Arial"/>
                <a:cs typeface="Arial"/>
                <a:sym typeface="Arial"/>
              </a:defRPr>
            </a:lvl8pPr>
            <a:lvl9pPr marL="0" marR="0" lvl="8" indent="0" algn="r">
              <a:spcBef>
                <a:spcPts val="0"/>
              </a:spcBef>
              <a:spcAft>
                <a:spcPts val="0"/>
              </a:spcAft>
              <a:buNone/>
              <a:defRPr sz="800" b="0" i="0" u="none" strike="noStrike" cap="none">
                <a:solidFill>
                  <a:srgbClr val="006197"/>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dirty="0"/>
          </a:p>
        </p:txBody>
      </p:sp>
    </p:spTree>
    <p:extLst>
      <p:ext uri="{BB962C8B-B14F-4D97-AF65-F5344CB8AC3E}">
        <p14:creationId xmlns:p14="http://schemas.microsoft.com/office/powerpoint/2010/main" val="665442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2 Content Columns + Headings">
  <p:cSld name="Title and 2 Content Columns + Headings">
    <p:spTree>
      <p:nvGrpSpPr>
        <p:cNvPr id="1" name="Shape 44"/>
        <p:cNvGrpSpPr/>
        <p:nvPr/>
      </p:nvGrpSpPr>
      <p:grpSpPr>
        <a:xfrm>
          <a:off x="0" y="0"/>
          <a:ext cx="0" cy="0"/>
          <a:chOff x="0" y="0"/>
          <a:chExt cx="0" cy="0"/>
        </a:xfrm>
      </p:grpSpPr>
      <p:sp>
        <p:nvSpPr>
          <p:cNvPr id="45" name="Google Shape;45;p9"/>
          <p:cNvSpPr txBox="1">
            <a:spLocks noGrp="1"/>
          </p:cNvSpPr>
          <p:nvPr>
            <p:ph type="title"/>
          </p:nvPr>
        </p:nvSpPr>
        <p:spPr>
          <a:xfrm>
            <a:off x="457200" y="317405"/>
            <a:ext cx="10515600" cy="457200"/>
          </a:xfrm>
          <a:prstGeom prst="rect">
            <a:avLst/>
          </a:prstGeom>
          <a:noFill/>
          <a:ln>
            <a:noFill/>
          </a:ln>
        </p:spPr>
        <p:txBody>
          <a:bodyPr spcFirstLastPara="1" wrap="square" lIns="0" tIns="45700" rIns="0" bIns="0" anchor="t" anchorCtr="0">
            <a:sp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46" name="Google Shape;46;p9"/>
          <p:cNvSpPr txBox="1">
            <a:spLocks noGrp="1"/>
          </p:cNvSpPr>
          <p:nvPr>
            <p:ph type="body" idx="1"/>
          </p:nvPr>
        </p:nvSpPr>
        <p:spPr>
          <a:xfrm>
            <a:off x="457200" y="1371600"/>
            <a:ext cx="5486400" cy="762000"/>
          </a:xfrm>
          <a:prstGeom prst="rect">
            <a:avLst/>
          </a:prstGeom>
          <a:noFill/>
          <a:ln>
            <a:noFill/>
          </a:ln>
        </p:spPr>
        <p:txBody>
          <a:bodyPr spcFirstLastPara="1" wrap="square" lIns="91425" tIns="45700" rIns="91425" bIns="45700" anchor="ctr" anchorCtr="0">
            <a:noAutofit/>
          </a:bodyPr>
          <a:lstStyle>
            <a:lvl1pPr marL="457200" marR="0" lvl="0" indent="-406400" algn="l" rtl="0">
              <a:lnSpc>
                <a:spcPct val="90000"/>
              </a:lnSpc>
              <a:spcBef>
                <a:spcPts val="700"/>
              </a:spcBef>
              <a:spcAft>
                <a:spcPts val="0"/>
              </a:spcAft>
              <a:buClr>
                <a:srgbClr val="28376D"/>
              </a:buClr>
              <a:buSzPts val="2800"/>
              <a:buFont typeface="Noto Sans Symbols"/>
              <a:buChar char="▪"/>
              <a:defRPr sz="2800" b="0" i="0" u="none" strike="noStrike" cap="none">
                <a:solidFill>
                  <a:srgbClr val="006197"/>
                </a:solidFill>
                <a:latin typeface="Arial"/>
                <a:ea typeface="Arial"/>
                <a:cs typeface="Arial"/>
                <a:sym typeface="Arial"/>
              </a:defRPr>
            </a:lvl1pPr>
            <a:lvl2pPr marL="914400" marR="0" lvl="1" indent="-355600" algn="l" rtl="0">
              <a:lnSpc>
                <a:spcPct val="90000"/>
              </a:lnSpc>
              <a:spcBef>
                <a:spcPts val="700"/>
              </a:spcBef>
              <a:spcAft>
                <a:spcPts val="0"/>
              </a:spcAft>
              <a:buClr>
                <a:srgbClr val="28376D"/>
              </a:buClr>
              <a:buSzPts val="2000"/>
              <a:buFont typeface="Noto Sans Symbols"/>
              <a:buChar char="▪"/>
              <a:defRPr sz="2000" b="0" i="0" u="none" strike="noStrike" cap="none">
                <a:solidFill>
                  <a:srgbClr val="003366"/>
                </a:solidFill>
                <a:latin typeface="Arial"/>
                <a:ea typeface="Arial"/>
                <a:cs typeface="Arial"/>
                <a:sym typeface="Arial"/>
              </a:defRPr>
            </a:lvl2pPr>
            <a:lvl3pPr marL="1371600" marR="0" lvl="2" indent="-342900" algn="l" rtl="0">
              <a:lnSpc>
                <a:spcPct val="90000"/>
              </a:lnSpc>
              <a:spcBef>
                <a:spcPts val="500"/>
              </a:spcBef>
              <a:spcAft>
                <a:spcPts val="0"/>
              </a:spcAft>
              <a:buClr>
                <a:srgbClr val="28376D"/>
              </a:buClr>
              <a:buSzPts val="1800"/>
              <a:buFont typeface="Noto Sans Symbols"/>
              <a:buChar char="▪"/>
              <a:defRPr sz="1800" b="0" i="0" u="none" strike="noStrike" cap="none">
                <a:solidFill>
                  <a:srgbClr val="003366"/>
                </a:solidFill>
                <a:latin typeface="Arial"/>
                <a:ea typeface="Arial"/>
                <a:cs typeface="Arial"/>
                <a:sym typeface="Arial"/>
              </a:defRPr>
            </a:lvl3pPr>
            <a:lvl4pPr marL="1828800" marR="0" lvl="3" indent="-342900" algn="l" rtl="0">
              <a:lnSpc>
                <a:spcPct val="95000"/>
              </a:lnSpc>
              <a:spcBef>
                <a:spcPts val="450"/>
              </a:spcBef>
              <a:spcAft>
                <a:spcPts val="0"/>
              </a:spcAft>
              <a:buClr>
                <a:srgbClr val="28376D"/>
              </a:buClr>
              <a:buSzPts val="1800"/>
              <a:buFont typeface="Noto Sans Symbols"/>
              <a:buChar char="▪"/>
              <a:defRPr sz="1800" b="0" i="0" u="none" strike="noStrike" cap="none">
                <a:solidFill>
                  <a:srgbClr val="003366"/>
                </a:solidFill>
                <a:latin typeface="Arial"/>
                <a:ea typeface="Arial"/>
                <a:cs typeface="Arial"/>
                <a:sym typeface="Arial"/>
              </a:defRPr>
            </a:lvl4pPr>
            <a:lvl5pPr marL="2286000" marR="0" lvl="4" indent="-342900" algn="l" rtl="0">
              <a:lnSpc>
                <a:spcPct val="95000"/>
              </a:lnSpc>
              <a:spcBef>
                <a:spcPts val="540"/>
              </a:spcBef>
              <a:spcAft>
                <a:spcPts val="0"/>
              </a:spcAft>
              <a:buClr>
                <a:srgbClr val="28376D"/>
              </a:buClr>
              <a:buSzPts val="1800"/>
              <a:buFont typeface="Noto Sans Symbols"/>
              <a:buChar char="▪"/>
              <a:defRPr sz="1800" b="0" i="0" u="none" strike="noStrike" cap="none">
                <a:solidFill>
                  <a:srgbClr val="003366"/>
                </a:solidFill>
                <a:latin typeface="Arial"/>
                <a:ea typeface="Arial"/>
                <a:cs typeface="Arial"/>
                <a:sym typeface="Arial"/>
              </a:defRPr>
            </a:lvl5pPr>
            <a:lvl6pPr marL="2743200" marR="0" lvl="5"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6pPr>
            <a:lvl7pPr marL="3200400" marR="0" lvl="6"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7pPr>
            <a:lvl8pPr marL="3657600" marR="0" lvl="7"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8pPr>
            <a:lvl9pPr marL="4114800" marR="0" lvl="8" indent="-342900" algn="l" rtl="0">
              <a:lnSpc>
                <a:spcPct val="95000"/>
              </a:lnSpc>
              <a:spcBef>
                <a:spcPts val="540"/>
              </a:spcBef>
              <a:spcAft>
                <a:spcPts val="54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9pPr>
          </a:lstStyle>
          <a:p>
            <a:endParaRPr/>
          </a:p>
        </p:txBody>
      </p:sp>
      <p:sp>
        <p:nvSpPr>
          <p:cNvPr id="47" name="Google Shape;47;p9"/>
          <p:cNvSpPr txBox="1">
            <a:spLocks noGrp="1"/>
          </p:cNvSpPr>
          <p:nvPr>
            <p:ph type="body" idx="2"/>
          </p:nvPr>
        </p:nvSpPr>
        <p:spPr>
          <a:xfrm>
            <a:off x="457200" y="2286000"/>
            <a:ext cx="5486400" cy="402336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100000"/>
              </a:lnSpc>
              <a:spcBef>
                <a:spcPts val="700"/>
              </a:spcBef>
              <a:spcAft>
                <a:spcPts val="0"/>
              </a:spcAft>
              <a:buClr>
                <a:srgbClr val="006197"/>
              </a:buClr>
              <a:buSzPts val="2800"/>
              <a:buFont typeface="Noto Sans Symbols"/>
              <a:buChar char="▪"/>
              <a:defRPr sz="2800" b="0" i="0" u="none" strike="noStrike" cap="none">
                <a:solidFill>
                  <a:srgbClr val="006197"/>
                </a:solidFill>
                <a:latin typeface="Arial"/>
                <a:ea typeface="Arial"/>
                <a:cs typeface="Arial"/>
                <a:sym typeface="Arial"/>
              </a:defRPr>
            </a:lvl1pPr>
            <a:lvl2pPr marL="914400" marR="0" lvl="1" indent="-393700" algn="l" rtl="0">
              <a:lnSpc>
                <a:spcPct val="100000"/>
              </a:lnSpc>
              <a:spcBef>
                <a:spcPts val="700"/>
              </a:spcBef>
              <a:spcAft>
                <a:spcPts val="0"/>
              </a:spcAft>
              <a:buClr>
                <a:srgbClr val="006197"/>
              </a:buClr>
              <a:buSzPts val="2600"/>
              <a:buFont typeface="Noto Sans Symbols"/>
              <a:buChar char="▪"/>
              <a:defRPr sz="2600" b="0" i="0" u="none" strike="noStrike" cap="none">
                <a:solidFill>
                  <a:srgbClr val="006197"/>
                </a:solidFill>
                <a:latin typeface="Arial"/>
                <a:ea typeface="Arial"/>
                <a:cs typeface="Arial"/>
                <a:sym typeface="Arial"/>
              </a:defRPr>
            </a:lvl2pPr>
            <a:lvl3pPr marL="1371600" marR="0" lvl="2" indent="-381000" algn="l" rtl="0">
              <a:lnSpc>
                <a:spcPct val="100000"/>
              </a:lnSpc>
              <a:spcBef>
                <a:spcPts val="65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3pPr>
            <a:lvl4pPr marL="1828800" marR="0" lvl="3" indent="-381000" algn="l" rtl="0">
              <a:lnSpc>
                <a:spcPct val="100000"/>
              </a:lnSpc>
              <a:spcBef>
                <a:spcPts val="60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4pPr>
            <a:lvl5pPr marL="2286000" marR="0" lvl="4" indent="-381000" algn="l" rtl="0">
              <a:lnSpc>
                <a:spcPct val="100000"/>
              </a:lnSpc>
              <a:spcBef>
                <a:spcPts val="72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5pPr>
            <a:lvl6pPr marL="2743200" marR="0" lvl="5" indent="-342900" algn="l" rtl="0">
              <a:lnSpc>
                <a:spcPct val="95000"/>
              </a:lnSpc>
              <a:spcBef>
                <a:spcPts val="72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6pPr>
            <a:lvl7pPr marL="3200400" marR="0" lvl="6"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7pPr>
            <a:lvl8pPr marL="3657600" marR="0" lvl="7"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8pPr>
            <a:lvl9pPr marL="4114800" marR="0" lvl="8" indent="-342900" algn="l" rtl="0">
              <a:lnSpc>
                <a:spcPct val="95000"/>
              </a:lnSpc>
              <a:spcBef>
                <a:spcPts val="540"/>
              </a:spcBef>
              <a:spcAft>
                <a:spcPts val="54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9pPr>
          </a:lstStyle>
          <a:p>
            <a:endParaRPr/>
          </a:p>
        </p:txBody>
      </p:sp>
      <p:sp>
        <p:nvSpPr>
          <p:cNvPr id="48" name="Google Shape;48;p9"/>
          <p:cNvSpPr txBox="1">
            <a:spLocks noGrp="1"/>
          </p:cNvSpPr>
          <p:nvPr>
            <p:ph type="body" idx="3"/>
          </p:nvPr>
        </p:nvSpPr>
        <p:spPr>
          <a:xfrm>
            <a:off x="6250806" y="1371600"/>
            <a:ext cx="5486400" cy="7620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00"/>
              </a:spcBef>
              <a:spcAft>
                <a:spcPts val="0"/>
              </a:spcAft>
              <a:buClr>
                <a:srgbClr val="28376D"/>
              </a:buClr>
              <a:buSzPts val="2800"/>
              <a:buFont typeface="Noto Sans Symbols"/>
              <a:buNone/>
              <a:defRPr sz="2800" b="0" i="0" u="none" strike="noStrike" cap="none">
                <a:solidFill>
                  <a:srgbClr val="006197"/>
                </a:solidFill>
                <a:latin typeface="Arial"/>
                <a:ea typeface="Arial"/>
                <a:cs typeface="Arial"/>
                <a:sym typeface="Arial"/>
              </a:defRPr>
            </a:lvl1pPr>
            <a:lvl2pPr marL="914400" marR="0" lvl="1" indent="-355600" algn="l" rtl="0">
              <a:lnSpc>
                <a:spcPct val="90000"/>
              </a:lnSpc>
              <a:spcBef>
                <a:spcPts val="700"/>
              </a:spcBef>
              <a:spcAft>
                <a:spcPts val="0"/>
              </a:spcAft>
              <a:buClr>
                <a:srgbClr val="28376D"/>
              </a:buClr>
              <a:buSzPts val="2000"/>
              <a:buFont typeface="Noto Sans Symbols"/>
              <a:buChar char="▪"/>
              <a:defRPr sz="2000" b="0" i="0" u="none" strike="noStrike" cap="none">
                <a:solidFill>
                  <a:srgbClr val="003366"/>
                </a:solidFill>
                <a:latin typeface="Arial"/>
                <a:ea typeface="Arial"/>
                <a:cs typeface="Arial"/>
                <a:sym typeface="Arial"/>
              </a:defRPr>
            </a:lvl2pPr>
            <a:lvl3pPr marL="1371600" marR="0" lvl="2" indent="-342900" algn="l" rtl="0">
              <a:lnSpc>
                <a:spcPct val="90000"/>
              </a:lnSpc>
              <a:spcBef>
                <a:spcPts val="500"/>
              </a:spcBef>
              <a:spcAft>
                <a:spcPts val="0"/>
              </a:spcAft>
              <a:buClr>
                <a:srgbClr val="28376D"/>
              </a:buClr>
              <a:buSzPts val="1800"/>
              <a:buFont typeface="Noto Sans Symbols"/>
              <a:buChar char="▪"/>
              <a:defRPr sz="1800" b="0" i="0" u="none" strike="noStrike" cap="none">
                <a:solidFill>
                  <a:srgbClr val="003366"/>
                </a:solidFill>
                <a:latin typeface="Arial"/>
                <a:ea typeface="Arial"/>
                <a:cs typeface="Arial"/>
                <a:sym typeface="Arial"/>
              </a:defRPr>
            </a:lvl3pPr>
            <a:lvl4pPr marL="1828800" marR="0" lvl="3" indent="-342900" algn="l" rtl="0">
              <a:lnSpc>
                <a:spcPct val="95000"/>
              </a:lnSpc>
              <a:spcBef>
                <a:spcPts val="450"/>
              </a:spcBef>
              <a:spcAft>
                <a:spcPts val="0"/>
              </a:spcAft>
              <a:buClr>
                <a:srgbClr val="28376D"/>
              </a:buClr>
              <a:buSzPts val="1800"/>
              <a:buFont typeface="Noto Sans Symbols"/>
              <a:buChar char="▪"/>
              <a:defRPr sz="1800" b="0" i="0" u="none" strike="noStrike" cap="none">
                <a:solidFill>
                  <a:srgbClr val="003366"/>
                </a:solidFill>
                <a:latin typeface="Arial"/>
                <a:ea typeface="Arial"/>
                <a:cs typeface="Arial"/>
                <a:sym typeface="Arial"/>
              </a:defRPr>
            </a:lvl4pPr>
            <a:lvl5pPr marL="2286000" marR="0" lvl="4" indent="-342900" algn="l" rtl="0">
              <a:lnSpc>
                <a:spcPct val="95000"/>
              </a:lnSpc>
              <a:spcBef>
                <a:spcPts val="540"/>
              </a:spcBef>
              <a:spcAft>
                <a:spcPts val="0"/>
              </a:spcAft>
              <a:buClr>
                <a:srgbClr val="28376D"/>
              </a:buClr>
              <a:buSzPts val="1800"/>
              <a:buFont typeface="Noto Sans Symbols"/>
              <a:buChar char="▪"/>
              <a:defRPr sz="1800" b="0" i="0" u="none" strike="noStrike" cap="none">
                <a:solidFill>
                  <a:srgbClr val="003366"/>
                </a:solidFill>
                <a:latin typeface="Arial"/>
                <a:ea typeface="Arial"/>
                <a:cs typeface="Arial"/>
                <a:sym typeface="Arial"/>
              </a:defRPr>
            </a:lvl5pPr>
            <a:lvl6pPr marL="2743200" marR="0" lvl="5"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6pPr>
            <a:lvl7pPr marL="3200400" marR="0" lvl="6"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7pPr>
            <a:lvl8pPr marL="3657600" marR="0" lvl="7"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8pPr>
            <a:lvl9pPr marL="4114800" marR="0" lvl="8" indent="-342900" algn="l" rtl="0">
              <a:lnSpc>
                <a:spcPct val="95000"/>
              </a:lnSpc>
              <a:spcBef>
                <a:spcPts val="540"/>
              </a:spcBef>
              <a:spcAft>
                <a:spcPts val="54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9pPr>
          </a:lstStyle>
          <a:p>
            <a:endParaRPr/>
          </a:p>
        </p:txBody>
      </p:sp>
      <p:sp>
        <p:nvSpPr>
          <p:cNvPr id="49" name="Google Shape;49;p9"/>
          <p:cNvSpPr txBox="1">
            <a:spLocks noGrp="1"/>
          </p:cNvSpPr>
          <p:nvPr>
            <p:ph type="body" idx="4"/>
          </p:nvPr>
        </p:nvSpPr>
        <p:spPr>
          <a:xfrm>
            <a:off x="6248400" y="2286000"/>
            <a:ext cx="5486400" cy="40386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100000"/>
              </a:lnSpc>
              <a:spcBef>
                <a:spcPts val="700"/>
              </a:spcBef>
              <a:spcAft>
                <a:spcPts val="0"/>
              </a:spcAft>
              <a:buClr>
                <a:srgbClr val="006197"/>
              </a:buClr>
              <a:buSzPts val="2800"/>
              <a:buFont typeface="Noto Sans Symbols"/>
              <a:buChar char="▪"/>
              <a:defRPr sz="2800" b="0" i="0" u="none" strike="noStrike" cap="none">
                <a:solidFill>
                  <a:srgbClr val="006197"/>
                </a:solidFill>
                <a:latin typeface="Arial"/>
                <a:ea typeface="Arial"/>
                <a:cs typeface="Arial"/>
                <a:sym typeface="Arial"/>
              </a:defRPr>
            </a:lvl1pPr>
            <a:lvl2pPr marL="914400" marR="0" lvl="1" indent="-393700" algn="l" rtl="0">
              <a:lnSpc>
                <a:spcPct val="100000"/>
              </a:lnSpc>
              <a:spcBef>
                <a:spcPts val="700"/>
              </a:spcBef>
              <a:spcAft>
                <a:spcPts val="0"/>
              </a:spcAft>
              <a:buClr>
                <a:srgbClr val="006197"/>
              </a:buClr>
              <a:buSzPts val="2600"/>
              <a:buFont typeface="Noto Sans Symbols"/>
              <a:buChar char="▪"/>
              <a:defRPr sz="2600" b="0" i="0" u="none" strike="noStrike" cap="none">
                <a:solidFill>
                  <a:srgbClr val="006197"/>
                </a:solidFill>
                <a:latin typeface="Arial"/>
                <a:ea typeface="Arial"/>
                <a:cs typeface="Arial"/>
                <a:sym typeface="Arial"/>
              </a:defRPr>
            </a:lvl2pPr>
            <a:lvl3pPr marL="1371600" marR="0" lvl="2" indent="-381000" algn="l" rtl="0">
              <a:lnSpc>
                <a:spcPct val="100000"/>
              </a:lnSpc>
              <a:spcBef>
                <a:spcPts val="65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3pPr>
            <a:lvl4pPr marL="1828800" marR="0" lvl="3" indent="-381000" algn="l" rtl="0">
              <a:lnSpc>
                <a:spcPct val="100000"/>
              </a:lnSpc>
              <a:spcBef>
                <a:spcPts val="60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4pPr>
            <a:lvl5pPr marL="2286000" marR="0" lvl="4" indent="-381000" algn="l" rtl="0">
              <a:lnSpc>
                <a:spcPct val="100000"/>
              </a:lnSpc>
              <a:spcBef>
                <a:spcPts val="72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5pPr>
            <a:lvl6pPr marL="2743200" marR="0" lvl="5" indent="-342900" algn="l" rtl="0">
              <a:lnSpc>
                <a:spcPct val="95000"/>
              </a:lnSpc>
              <a:spcBef>
                <a:spcPts val="72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6pPr>
            <a:lvl7pPr marL="3200400" marR="0" lvl="6"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7pPr>
            <a:lvl8pPr marL="3657600" marR="0" lvl="7"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8pPr>
            <a:lvl9pPr marL="4114800" marR="0" lvl="8" indent="-342900" algn="l" rtl="0">
              <a:lnSpc>
                <a:spcPct val="95000"/>
              </a:lnSpc>
              <a:spcBef>
                <a:spcPts val="540"/>
              </a:spcBef>
              <a:spcAft>
                <a:spcPts val="54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9pPr>
          </a:lstStyle>
          <a:p>
            <a:endParaRPr/>
          </a:p>
        </p:txBody>
      </p:sp>
      <p:sp>
        <p:nvSpPr>
          <p:cNvPr id="50" name="Google Shape;50;p9"/>
          <p:cNvSpPr txBox="1">
            <a:spLocks noGrp="1"/>
          </p:cNvSpPr>
          <p:nvPr>
            <p:ph type="sldNum" idx="12"/>
          </p:nvPr>
        </p:nvSpPr>
        <p:spPr>
          <a:xfrm>
            <a:off x="11465983" y="6492240"/>
            <a:ext cx="268817" cy="182880"/>
          </a:xfrm>
          <a:prstGeom prst="rect">
            <a:avLst/>
          </a:prstGeom>
          <a:noFill/>
          <a:ln>
            <a:noFill/>
          </a:ln>
        </p:spPr>
        <p:txBody>
          <a:bodyPr spcFirstLastPara="1" wrap="square" lIns="0" tIns="0" rIns="0" bIns="0" anchor="ctr" anchorCtr="0">
            <a:noAutofit/>
          </a:bodyPr>
          <a:lstStyle>
            <a:lvl1pPr marL="0" marR="0" lvl="0" indent="0" algn="r">
              <a:spcBef>
                <a:spcPts val="0"/>
              </a:spcBef>
              <a:spcAft>
                <a:spcPts val="0"/>
              </a:spcAft>
              <a:buNone/>
              <a:defRPr sz="800" b="0" i="0" u="none" strike="noStrike" cap="none">
                <a:solidFill>
                  <a:srgbClr val="006197"/>
                </a:solidFill>
                <a:latin typeface="Arial"/>
                <a:ea typeface="Arial"/>
                <a:cs typeface="Arial"/>
                <a:sym typeface="Arial"/>
              </a:defRPr>
            </a:lvl1pPr>
            <a:lvl2pPr marL="0" marR="0" lvl="1" indent="0" algn="r">
              <a:spcBef>
                <a:spcPts val="0"/>
              </a:spcBef>
              <a:spcAft>
                <a:spcPts val="0"/>
              </a:spcAft>
              <a:buNone/>
              <a:defRPr sz="800" b="0" i="0" u="none" strike="noStrike" cap="none">
                <a:solidFill>
                  <a:srgbClr val="006197"/>
                </a:solidFill>
                <a:latin typeface="Arial"/>
                <a:ea typeface="Arial"/>
                <a:cs typeface="Arial"/>
                <a:sym typeface="Arial"/>
              </a:defRPr>
            </a:lvl2pPr>
            <a:lvl3pPr marL="0" marR="0" lvl="2" indent="0" algn="r">
              <a:spcBef>
                <a:spcPts val="0"/>
              </a:spcBef>
              <a:spcAft>
                <a:spcPts val="0"/>
              </a:spcAft>
              <a:buNone/>
              <a:defRPr sz="800" b="0" i="0" u="none" strike="noStrike" cap="none">
                <a:solidFill>
                  <a:srgbClr val="006197"/>
                </a:solidFill>
                <a:latin typeface="Arial"/>
                <a:ea typeface="Arial"/>
                <a:cs typeface="Arial"/>
                <a:sym typeface="Arial"/>
              </a:defRPr>
            </a:lvl3pPr>
            <a:lvl4pPr marL="0" marR="0" lvl="3" indent="0" algn="r">
              <a:spcBef>
                <a:spcPts val="0"/>
              </a:spcBef>
              <a:spcAft>
                <a:spcPts val="0"/>
              </a:spcAft>
              <a:buNone/>
              <a:defRPr sz="800" b="0" i="0" u="none" strike="noStrike" cap="none">
                <a:solidFill>
                  <a:srgbClr val="006197"/>
                </a:solidFill>
                <a:latin typeface="Arial"/>
                <a:ea typeface="Arial"/>
                <a:cs typeface="Arial"/>
                <a:sym typeface="Arial"/>
              </a:defRPr>
            </a:lvl4pPr>
            <a:lvl5pPr marL="0" marR="0" lvl="4" indent="0" algn="r">
              <a:spcBef>
                <a:spcPts val="0"/>
              </a:spcBef>
              <a:spcAft>
                <a:spcPts val="0"/>
              </a:spcAft>
              <a:buNone/>
              <a:defRPr sz="800" b="0" i="0" u="none" strike="noStrike" cap="none">
                <a:solidFill>
                  <a:srgbClr val="006197"/>
                </a:solidFill>
                <a:latin typeface="Arial"/>
                <a:ea typeface="Arial"/>
                <a:cs typeface="Arial"/>
                <a:sym typeface="Arial"/>
              </a:defRPr>
            </a:lvl5pPr>
            <a:lvl6pPr marL="0" marR="0" lvl="5" indent="0" algn="r">
              <a:spcBef>
                <a:spcPts val="0"/>
              </a:spcBef>
              <a:spcAft>
                <a:spcPts val="0"/>
              </a:spcAft>
              <a:buNone/>
              <a:defRPr sz="800" b="0" i="0" u="none" strike="noStrike" cap="none">
                <a:solidFill>
                  <a:srgbClr val="006197"/>
                </a:solidFill>
                <a:latin typeface="Arial"/>
                <a:ea typeface="Arial"/>
                <a:cs typeface="Arial"/>
                <a:sym typeface="Arial"/>
              </a:defRPr>
            </a:lvl6pPr>
            <a:lvl7pPr marL="0" marR="0" lvl="6" indent="0" algn="r">
              <a:spcBef>
                <a:spcPts val="0"/>
              </a:spcBef>
              <a:spcAft>
                <a:spcPts val="0"/>
              </a:spcAft>
              <a:buNone/>
              <a:defRPr sz="800" b="0" i="0" u="none" strike="noStrike" cap="none">
                <a:solidFill>
                  <a:srgbClr val="006197"/>
                </a:solidFill>
                <a:latin typeface="Arial"/>
                <a:ea typeface="Arial"/>
                <a:cs typeface="Arial"/>
                <a:sym typeface="Arial"/>
              </a:defRPr>
            </a:lvl7pPr>
            <a:lvl8pPr marL="0" marR="0" lvl="7" indent="0" algn="r">
              <a:spcBef>
                <a:spcPts val="0"/>
              </a:spcBef>
              <a:spcAft>
                <a:spcPts val="0"/>
              </a:spcAft>
              <a:buNone/>
              <a:defRPr sz="800" b="0" i="0" u="none" strike="noStrike" cap="none">
                <a:solidFill>
                  <a:srgbClr val="006197"/>
                </a:solidFill>
                <a:latin typeface="Arial"/>
                <a:ea typeface="Arial"/>
                <a:cs typeface="Arial"/>
                <a:sym typeface="Arial"/>
              </a:defRPr>
            </a:lvl8pPr>
            <a:lvl9pPr marL="0" marR="0" lvl="8" indent="0" algn="r">
              <a:spcBef>
                <a:spcPts val="0"/>
              </a:spcBef>
              <a:spcAft>
                <a:spcPts val="0"/>
              </a:spcAft>
              <a:buNone/>
              <a:defRPr sz="800" b="0" i="0" u="none" strike="noStrike" cap="none">
                <a:solidFill>
                  <a:srgbClr val="006197"/>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dirty="0"/>
          </a:p>
        </p:txBody>
      </p:sp>
    </p:spTree>
    <p:extLst>
      <p:ext uri="{BB962C8B-B14F-4D97-AF65-F5344CB8AC3E}">
        <p14:creationId xmlns:p14="http://schemas.microsoft.com/office/powerpoint/2010/main" val="40641799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3 Content Columns">
  <p:cSld name="Title and 3 Content Columns">
    <p:spTree>
      <p:nvGrpSpPr>
        <p:cNvPr id="1" name="Shape 51"/>
        <p:cNvGrpSpPr/>
        <p:nvPr/>
      </p:nvGrpSpPr>
      <p:grpSpPr>
        <a:xfrm>
          <a:off x="0" y="0"/>
          <a:ext cx="0" cy="0"/>
          <a:chOff x="0" y="0"/>
          <a:chExt cx="0" cy="0"/>
        </a:xfrm>
      </p:grpSpPr>
      <p:sp>
        <p:nvSpPr>
          <p:cNvPr id="52" name="Google Shape;52;p10"/>
          <p:cNvSpPr txBox="1">
            <a:spLocks noGrp="1"/>
          </p:cNvSpPr>
          <p:nvPr>
            <p:ph type="title"/>
          </p:nvPr>
        </p:nvSpPr>
        <p:spPr>
          <a:xfrm>
            <a:off x="457200" y="317405"/>
            <a:ext cx="10515600" cy="457200"/>
          </a:xfrm>
          <a:prstGeom prst="rect">
            <a:avLst/>
          </a:prstGeom>
          <a:noFill/>
          <a:ln>
            <a:noFill/>
          </a:ln>
        </p:spPr>
        <p:txBody>
          <a:bodyPr spcFirstLastPara="1" wrap="square" lIns="0" tIns="45700" rIns="0" bIns="0" anchor="t" anchorCtr="0">
            <a:sp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53" name="Google Shape;53;p10"/>
          <p:cNvSpPr txBox="1">
            <a:spLocks noGrp="1"/>
          </p:cNvSpPr>
          <p:nvPr>
            <p:ph type="body" idx="1"/>
          </p:nvPr>
        </p:nvSpPr>
        <p:spPr>
          <a:xfrm>
            <a:off x="457200" y="1371600"/>
            <a:ext cx="3474720" cy="493776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100000"/>
              </a:lnSpc>
              <a:spcBef>
                <a:spcPts val="700"/>
              </a:spcBef>
              <a:spcAft>
                <a:spcPts val="0"/>
              </a:spcAft>
              <a:buClr>
                <a:srgbClr val="006197"/>
              </a:buClr>
              <a:buSzPts val="2800"/>
              <a:buFont typeface="Noto Sans Symbols"/>
              <a:buChar char="▪"/>
              <a:defRPr sz="2800" b="0" i="0" u="none" strike="noStrike" cap="none">
                <a:solidFill>
                  <a:srgbClr val="006197"/>
                </a:solidFill>
                <a:latin typeface="Arial"/>
                <a:ea typeface="Arial"/>
                <a:cs typeface="Arial"/>
                <a:sym typeface="Arial"/>
              </a:defRPr>
            </a:lvl1pPr>
            <a:lvl2pPr marL="914400" marR="0" lvl="1" indent="-393700" algn="l" rtl="0">
              <a:lnSpc>
                <a:spcPct val="100000"/>
              </a:lnSpc>
              <a:spcBef>
                <a:spcPts val="700"/>
              </a:spcBef>
              <a:spcAft>
                <a:spcPts val="0"/>
              </a:spcAft>
              <a:buClr>
                <a:srgbClr val="006197"/>
              </a:buClr>
              <a:buSzPts val="2600"/>
              <a:buFont typeface="Noto Sans Symbols"/>
              <a:buChar char="▪"/>
              <a:defRPr sz="2600" b="0" i="0" u="none" strike="noStrike" cap="none">
                <a:solidFill>
                  <a:srgbClr val="006197"/>
                </a:solidFill>
                <a:latin typeface="Arial"/>
                <a:ea typeface="Arial"/>
                <a:cs typeface="Arial"/>
                <a:sym typeface="Arial"/>
              </a:defRPr>
            </a:lvl2pPr>
            <a:lvl3pPr marL="1371600" marR="0" lvl="2" indent="-381000" algn="l" rtl="0">
              <a:lnSpc>
                <a:spcPct val="100000"/>
              </a:lnSpc>
              <a:spcBef>
                <a:spcPts val="65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3pPr>
            <a:lvl4pPr marL="1828800" marR="0" lvl="3" indent="-381000" algn="l" rtl="0">
              <a:lnSpc>
                <a:spcPct val="100000"/>
              </a:lnSpc>
              <a:spcBef>
                <a:spcPts val="60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4pPr>
            <a:lvl5pPr marL="2286000" marR="0" lvl="4" indent="-381000" algn="l" rtl="0">
              <a:lnSpc>
                <a:spcPct val="100000"/>
              </a:lnSpc>
              <a:spcBef>
                <a:spcPts val="72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5pPr>
            <a:lvl6pPr marL="2743200" marR="0" lvl="5" indent="-342900" algn="l" rtl="0">
              <a:lnSpc>
                <a:spcPct val="95000"/>
              </a:lnSpc>
              <a:spcBef>
                <a:spcPts val="72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6pPr>
            <a:lvl7pPr marL="3200400" marR="0" lvl="6"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7pPr>
            <a:lvl8pPr marL="3657600" marR="0" lvl="7"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8pPr>
            <a:lvl9pPr marL="4114800" marR="0" lvl="8" indent="-342900" algn="l" rtl="0">
              <a:lnSpc>
                <a:spcPct val="95000"/>
              </a:lnSpc>
              <a:spcBef>
                <a:spcPts val="540"/>
              </a:spcBef>
              <a:spcAft>
                <a:spcPts val="54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9pPr>
          </a:lstStyle>
          <a:p>
            <a:endParaRPr/>
          </a:p>
        </p:txBody>
      </p:sp>
      <p:sp>
        <p:nvSpPr>
          <p:cNvPr id="54" name="Google Shape;54;p10"/>
          <p:cNvSpPr txBox="1">
            <a:spLocks noGrp="1"/>
          </p:cNvSpPr>
          <p:nvPr>
            <p:ph type="body" idx="2"/>
          </p:nvPr>
        </p:nvSpPr>
        <p:spPr>
          <a:xfrm>
            <a:off x="4358640" y="1371600"/>
            <a:ext cx="3474720" cy="49530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100000"/>
              </a:lnSpc>
              <a:spcBef>
                <a:spcPts val="700"/>
              </a:spcBef>
              <a:spcAft>
                <a:spcPts val="0"/>
              </a:spcAft>
              <a:buClr>
                <a:srgbClr val="006197"/>
              </a:buClr>
              <a:buSzPts val="2800"/>
              <a:buFont typeface="Noto Sans Symbols"/>
              <a:buChar char="▪"/>
              <a:defRPr sz="2800" b="0" i="0" u="none" strike="noStrike" cap="none">
                <a:solidFill>
                  <a:srgbClr val="006197"/>
                </a:solidFill>
                <a:latin typeface="Arial"/>
                <a:ea typeface="Arial"/>
                <a:cs typeface="Arial"/>
                <a:sym typeface="Arial"/>
              </a:defRPr>
            </a:lvl1pPr>
            <a:lvl2pPr marL="914400" marR="0" lvl="1" indent="-393700" algn="l" rtl="0">
              <a:lnSpc>
                <a:spcPct val="100000"/>
              </a:lnSpc>
              <a:spcBef>
                <a:spcPts val="700"/>
              </a:spcBef>
              <a:spcAft>
                <a:spcPts val="0"/>
              </a:spcAft>
              <a:buClr>
                <a:srgbClr val="006197"/>
              </a:buClr>
              <a:buSzPts val="2600"/>
              <a:buFont typeface="Noto Sans Symbols"/>
              <a:buChar char="▪"/>
              <a:defRPr sz="2600" b="0" i="0" u="none" strike="noStrike" cap="none">
                <a:solidFill>
                  <a:srgbClr val="006197"/>
                </a:solidFill>
                <a:latin typeface="Arial"/>
                <a:ea typeface="Arial"/>
                <a:cs typeface="Arial"/>
                <a:sym typeface="Arial"/>
              </a:defRPr>
            </a:lvl2pPr>
            <a:lvl3pPr marL="1371600" marR="0" lvl="2" indent="-381000" algn="l" rtl="0">
              <a:lnSpc>
                <a:spcPct val="100000"/>
              </a:lnSpc>
              <a:spcBef>
                <a:spcPts val="65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3pPr>
            <a:lvl4pPr marL="1828800" marR="0" lvl="3" indent="-381000" algn="l" rtl="0">
              <a:lnSpc>
                <a:spcPct val="100000"/>
              </a:lnSpc>
              <a:spcBef>
                <a:spcPts val="60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4pPr>
            <a:lvl5pPr marL="2286000" marR="0" lvl="4" indent="-381000" algn="l" rtl="0">
              <a:lnSpc>
                <a:spcPct val="100000"/>
              </a:lnSpc>
              <a:spcBef>
                <a:spcPts val="72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5pPr>
            <a:lvl6pPr marL="2743200" marR="0" lvl="5" indent="-342900" algn="l" rtl="0">
              <a:lnSpc>
                <a:spcPct val="95000"/>
              </a:lnSpc>
              <a:spcBef>
                <a:spcPts val="72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6pPr>
            <a:lvl7pPr marL="3200400" marR="0" lvl="6"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7pPr>
            <a:lvl8pPr marL="3657600" marR="0" lvl="7"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8pPr>
            <a:lvl9pPr marL="4114800" marR="0" lvl="8" indent="-342900" algn="l" rtl="0">
              <a:lnSpc>
                <a:spcPct val="95000"/>
              </a:lnSpc>
              <a:spcBef>
                <a:spcPts val="540"/>
              </a:spcBef>
              <a:spcAft>
                <a:spcPts val="54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9pPr>
          </a:lstStyle>
          <a:p>
            <a:endParaRPr/>
          </a:p>
        </p:txBody>
      </p:sp>
      <p:sp>
        <p:nvSpPr>
          <p:cNvPr id="55" name="Google Shape;55;p10"/>
          <p:cNvSpPr txBox="1">
            <a:spLocks noGrp="1"/>
          </p:cNvSpPr>
          <p:nvPr>
            <p:ph type="body" idx="3"/>
          </p:nvPr>
        </p:nvSpPr>
        <p:spPr>
          <a:xfrm>
            <a:off x="8229600" y="1371600"/>
            <a:ext cx="3474720" cy="49530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700"/>
              </a:spcBef>
              <a:spcAft>
                <a:spcPts val="0"/>
              </a:spcAft>
              <a:buClr>
                <a:srgbClr val="28376D"/>
              </a:buClr>
              <a:buSzPts val="2800"/>
              <a:buFont typeface="Noto Sans Symbols"/>
              <a:buChar char="▪"/>
              <a:defRPr sz="2800" b="0" i="0" u="none" strike="noStrike" cap="none">
                <a:solidFill>
                  <a:srgbClr val="006197"/>
                </a:solidFill>
                <a:latin typeface="Arial"/>
                <a:ea typeface="Arial"/>
                <a:cs typeface="Arial"/>
                <a:sym typeface="Arial"/>
              </a:defRPr>
            </a:lvl1pPr>
            <a:lvl2pPr marL="914400" marR="0" lvl="1" indent="-393700" algn="l" rtl="0">
              <a:lnSpc>
                <a:spcPct val="90000"/>
              </a:lnSpc>
              <a:spcBef>
                <a:spcPts val="700"/>
              </a:spcBef>
              <a:spcAft>
                <a:spcPts val="0"/>
              </a:spcAft>
              <a:buClr>
                <a:srgbClr val="28376D"/>
              </a:buClr>
              <a:buSzPts val="2600"/>
              <a:buFont typeface="Noto Sans Symbols"/>
              <a:buChar char="▪"/>
              <a:defRPr sz="2600" b="0" i="0" u="none" strike="noStrike" cap="none">
                <a:solidFill>
                  <a:srgbClr val="006197"/>
                </a:solidFill>
                <a:latin typeface="Arial"/>
                <a:ea typeface="Arial"/>
                <a:cs typeface="Arial"/>
                <a:sym typeface="Arial"/>
              </a:defRPr>
            </a:lvl2pPr>
            <a:lvl3pPr marL="1371600" marR="0" lvl="2" indent="-381000" algn="l" rtl="0">
              <a:lnSpc>
                <a:spcPct val="100000"/>
              </a:lnSpc>
              <a:spcBef>
                <a:spcPts val="65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3pPr>
            <a:lvl4pPr marL="1828800" marR="0" lvl="3" indent="-381000" algn="l" rtl="0">
              <a:lnSpc>
                <a:spcPct val="100000"/>
              </a:lnSpc>
              <a:spcBef>
                <a:spcPts val="60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4pPr>
            <a:lvl5pPr marL="2286000" marR="0" lvl="4" indent="-381000" algn="l" rtl="0">
              <a:lnSpc>
                <a:spcPct val="100000"/>
              </a:lnSpc>
              <a:spcBef>
                <a:spcPts val="72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5pPr>
            <a:lvl6pPr marL="2743200" marR="0" lvl="5" indent="-342900" algn="l" rtl="0">
              <a:lnSpc>
                <a:spcPct val="95000"/>
              </a:lnSpc>
              <a:spcBef>
                <a:spcPts val="72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6pPr>
            <a:lvl7pPr marL="3200400" marR="0" lvl="6"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7pPr>
            <a:lvl8pPr marL="3657600" marR="0" lvl="7"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8pPr>
            <a:lvl9pPr marL="4114800" marR="0" lvl="8" indent="-342900" algn="l" rtl="0">
              <a:lnSpc>
                <a:spcPct val="95000"/>
              </a:lnSpc>
              <a:spcBef>
                <a:spcPts val="540"/>
              </a:spcBef>
              <a:spcAft>
                <a:spcPts val="54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9pPr>
          </a:lstStyle>
          <a:p>
            <a:endParaRPr/>
          </a:p>
        </p:txBody>
      </p:sp>
      <p:sp>
        <p:nvSpPr>
          <p:cNvPr id="56" name="Google Shape;56;p10"/>
          <p:cNvSpPr txBox="1">
            <a:spLocks noGrp="1"/>
          </p:cNvSpPr>
          <p:nvPr>
            <p:ph type="sldNum" idx="12"/>
          </p:nvPr>
        </p:nvSpPr>
        <p:spPr>
          <a:xfrm>
            <a:off x="11465983" y="6492240"/>
            <a:ext cx="268817" cy="182880"/>
          </a:xfrm>
          <a:prstGeom prst="rect">
            <a:avLst/>
          </a:prstGeom>
          <a:noFill/>
          <a:ln>
            <a:noFill/>
          </a:ln>
        </p:spPr>
        <p:txBody>
          <a:bodyPr spcFirstLastPara="1" wrap="square" lIns="0" tIns="0" rIns="0" bIns="0" anchor="ctr" anchorCtr="0">
            <a:noAutofit/>
          </a:bodyPr>
          <a:lstStyle>
            <a:lvl1pPr marL="0" marR="0" lvl="0" indent="0" algn="r">
              <a:spcBef>
                <a:spcPts val="0"/>
              </a:spcBef>
              <a:spcAft>
                <a:spcPts val="0"/>
              </a:spcAft>
              <a:buNone/>
              <a:defRPr sz="800" b="0" i="0" u="none" strike="noStrike" cap="none">
                <a:solidFill>
                  <a:srgbClr val="006197"/>
                </a:solidFill>
                <a:latin typeface="Arial"/>
                <a:ea typeface="Arial"/>
                <a:cs typeface="Arial"/>
                <a:sym typeface="Arial"/>
              </a:defRPr>
            </a:lvl1pPr>
            <a:lvl2pPr marL="0" marR="0" lvl="1" indent="0" algn="r">
              <a:spcBef>
                <a:spcPts val="0"/>
              </a:spcBef>
              <a:spcAft>
                <a:spcPts val="0"/>
              </a:spcAft>
              <a:buNone/>
              <a:defRPr sz="800" b="0" i="0" u="none" strike="noStrike" cap="none">
                <a:solidFill>
                  <a:srgbClr val="006197"/>
                </a:solidFill>
                <a:latin typeface="Arial"/>
                <a:ea typeface="Arial"/>
                <a:cs typeface="Arial"/>
                <a:sym typeface="Arial"/>
              </a:defRPr>
            </a:lvl2pPr>
            <a:lvl3pPr marL="0" marR="0" lvl="2" indent="0" algn="r">
              <a:spcBef>
                <a:spcPts val="0"/>
              </a:spcBef>
              <a:spcAft>
                <a:spcPts val="0"/>
              </a:spcAft>
              <a:buNone/>
              <a:defRPr sz="800" b="0" i="0" u="none" strike="noStrike" cap="none">
                <a:solidFill>
                  <a:srgbClr val="006197"/>
                </a:solidFill>
                <a:latin typeface="Arial"/>
                <a:ea typeface="Arial"/>
                <a:cs typeface="Arial"/>
                <a:sym typeface="Arial"/>
              </a:defRPr>
            </a:lvl3pPr>
            <a:lvl4pPr marL="0" marR="0" lvl="3" indent="0" algn="r">
              <a:spcBef>
                <a:spcPts val="0"/>
              </a:spcBef>
              <a:spcAft>
                <a:spcPts val="0"/>
              </a:spcAft>
              <a:buNone/>
              <a:defRPr sz="800" b="0" i="0" u="none" strike="noStrike" cap="none">
                <a:solidFill>
                  <a:srgbClr val="006197"/>
                </a:solidFill>
                <a:latin typeface="Arial"/>
                <a:ea typeface="Arial"/>
                <a:cs typeface="Arial"/>
                <a:sym typeface="Arial"/>
              </a:defRPr>
            </a:lvl4pPr>
            <a:lvl5pPr marL="0" marR="0" lvl="4" indent="0" algn="r">
              <a:spcBef>
                <a:spcPts val="0"/>
              </a:spcBef>
              <a:spcAft>
                <a:spcPts val="0"/>
              </a:spcAft>
              <a:buNone/>
              <a:defRPr sz="800" b="0" i="0" u="none" strike="noStrike" cap="none">
                <a:solidFill>
                  <a:srgbClr val="006197"/>
                </a:solidFill>
                <a:latin typeface="Arial"/>
                <a:ea typeface="Arial"/>
                <a:cs typeface="Arial"/>
                <a:sym typeface="Arial"/>
              </a:defRPr>
            </a:lvl5pPr>
            <a:lvl6pPr marL="0" marR="0" lvl="5" indent="0" algn="r">
              <a:spcBef>
                <a:spcPts val="0"/>
              </a:spcBef>
              <a:spcAft>
                <a:spcPts val="0"/>
              </a:spcAft>
              <a:buNone/>
              <a:defRPr sz="800" b="0" i="0" u="none" strike="noStrike" cap="none">
                <a:solidFill>
                  <a:srgbClr val="006197"/>
                </a:solidFill>
                <a:latin typeface="Arial"/>
                <a:ea typeface="Arial"/>
                <a:cs typeface="Arial"/>
                <a:sym typeface="Arial"/>
              </a:defRPr>
            </a:lvl6pPr>
            <a:lvl7pPr marL="0" marR="0" lvl="6" indent="0" algn="r">
              <a:spcBef>
                <a:spcPts val="0"/>
              </a:spcBef>
              <a:spcAft>
                <a:spcPts val="0"/>
              </a:spcAft>
              <a:buNone/>
              <a:defRPr sz="800" b="0" i="0" u="none" strike="noStrike" cap="none">
                <a:solidFill>
                  <a:srgbClr val="006197"/>
                </a:solidFill>
                <a:latin typeface="Arial"/>
                <a:ea typeface="Arial"/>
                <a:cs typeface="Arial"/>
                <a:sym typeface="Arial"/>
              </a:defRPr>
            </a:lvl7pPr>
            <a:lvl8pPr marL="0" marR="0" lvl="7" indent="0" algn="r">
              <a:spcBef>
                <a:spcPts val="0"/>
              </a:spcBef>
              <a:spcAft>
                <a:spcPts val="0"/>
              </a:spcAft>
              <a:buNone/>
              <a:defRPr sz="800" b="0" i="0" u="none" strike="noStrike" cap="none">
                <a:solidFill>
                  <a:srgbClr val="006197"/>
                </a:solidFill>
                <a:latin typeface="Arial"/>
                <a:ea typeface="Arial"/>
                <a:cs typeface="Arial"/>
                <a:sym typeface="Arial"/>
              </a:defRPr>
            </a:lvl8pPr>
            <a:lvl9pPr marL="0" marR="0" lvl="8" indent="0" algn="r">
              <a:spcBef>
                <a:spcPts val="0"/>
              </a:spcBef>
              <a:spcAft>
                <a:spcPts val="0"/>
              </a:spcAft>
              <a:buNone/>
              <a:defRPr sz="800" b="0" i="0" u="none" strike="noStrike" cap="none">
                <a:solidFill>
                  <a:srgbClr val="006197"/>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dirty="0"/>
          </a:p>
        </p:txBody>
      </p:sp>
    </p:spTree>
    <p:extLst>
      <p:ext uri="{BB962C8B-B14F-4D97-AF65-F5344CB8AC3E}">
        <p14:creationId xmlns:p14="http://schemas.microsoft.com/office/powerpoint/2010/main" val="14594476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3 Content Columns + Headings">
  <p:cSld name="Title and 3 Content Columns + Headings">
    <p:spTree>
      <p:nvGrpSpPr>
        <p:cNvPr id="1" name="Shape 57"/>
        <p:cNvGrpSpPr/>
        <p:nvPr/>
      </p:nvGrpSpPr>
      <p:grpSpPr>
        <a:xfrm>
          <a:off x="0" y="0"/>
          <a:ext cx="0" cy="0"/>
          <a:chOff x="0" y="0"/>
          <a:chExt cx="0" cy="0"/>
        </a:xfrm>
      </p:grpSpPr>
      <p:sp>
        <p:nvSpPr>
          <p:cNvPr id="58" name="Google Shape;58;p11"/>
          <p:cNvSpPr txBox="1">
            <a:spLocks noGrp="1"/>
          </p:cNvSpPr>
          <p:nvPr>
            <p:ph type="title"/>
          </p:nvPr>
        </p:nvSpPr>
        <p:spPr>
          <a:xfrm>
            <a:off x="457200" y="317405"/>
            <a:ext cx="10515600" cy="457200"/>
          </a:xfrm>
          <a:prstGeom prst="rect">
            <a:avLst/>
          </a:prstGeom>
          <a:noFill/>
          <a:ln>
            <a:noFill/>
          </a:ln>
        </p:spPr>
        <p:txBody>
          <a:bodyPr spcFirstLastPara="1" wrap="square" lIns="0" tIns="45700" rIns="0" bIns="0" anchor="t" anchorCtr="0">
            <a:sp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dirty="0"/>
          </a:p>
        </p:txBody>
      </p:sp>
      <p:sp>
        <p:nvSpPr>
          <p:cNvPr id="59" name="Google Shape;59;p11"/>
          <p:cNvSpPr txBox="1">
            <a:spLocks noGrp="1"/>
          </p:cNvSpPr>
          <p:nvPr>
            <p:ph type="body" idx="1"/>
          </p:nvPr>
        </p:nvSpPr>
        <p:spPr>
          <a:xfrm>
            <a:off x="457200" y="1371600"/>
            <a:ext cx="3474720" cy="7620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00"/>
              </a:spcBef>
              <a:spcAft>
                <a:spcPts val="0"/>
              </a:spcAft>
              <a:buClr>
                <a:srgbClr val="28376D"/>
              </a:buClr>
              <a:buSzPts val="2800"/>
              <a:buFont typeface="Noto Sans Symbols"/>
              <a:buNone/>
              <a:defRPr sz="2800" b="0" i="0" u="none" strike="noStrike" cap="none">
                <a:solidFill>
                  <a:srgbClr val="003366"/>
                </a:solidFill>
                <a:latin typeface="Arial"/>
                <a:ea typeface="Arial"/>
                <a:cs typeface="Arial"/>
                <a:sym typeface="Arial"/>
              </a:defRPr>
            </a:lvl1pPr>
            <a:lvl2pPr marL="914400" marR="0" lvl="1" indent="-355600" algn="l" rtl="0">
              <a:lnSpc>
                <a:spcPct val="90000"/>
              </a:lnSpc>
              <a:spcBef>
                <a:spcPts val="700"/>
              </a:spcBef>
              <a:spcAft>
                <a:spcPts val="0"/>
              </a:spcAft>
              <a:buClr>
                <a:srgbClr val="28376D"/>
              </a:buClr>
              <a:buSzPts val="2000"/>
              <a:buFont typeface="Noto Sans Symbols"/>
              <a:buChar char="▪"/>
              <a:defRPr sz="2000" b="0" i="0" u="none" strike="noStrike" cap="none">
                <a:solidFill>
                  <a:srgbClr val="003366"/>
                </a:solidFill>
                <a:latin typeface="Arial"/>
                <a:ea typeface="Arial"/>
                <a:cs typeface="Arial"/>
                <a:sym typeface="Arial"/>
              </a:defRPr>
            </a:lvl2pPr>
            <a:lvl3pPr marL="1371600" marR="0" lvl="2" indent="-342900" algn="l" rtl="0">
              <a:lnSpc>
                <a:spcPct val="90000"/>
              </a:lnSpc>
              <a:spcBef>
                <a:spcPts val="500"/>
              </a:spcBef>
              <a:spcAft>
                <a:spcPts val="0"/>
              </a:spcAft>
              <a:buClr>
                <a:srgbClr val="28376D"/>
              </a:buClr>
              <a:buSzPts val="1800"/>
              <a:buFont typeface="Noto Sans Symbols"/>
              <a:buChar char="▪"/>
              <a:defRPr sz="1800" b="0" i="0" u="none" strike="noStrike" cap="none">
                <a:solidFill>
                  <a:srgbClr val="003366"/>
                </a:solidFill>
                <a:latin typeface="Arial"/>
                <a:ea typeface="Arial"/>
                <a:cs typeface="Arial"/>
                <a:sym typeface="Arial"/>
              </a:defRPr>
            </a:lvl3pPr>
            <a:lvl4pPr marL="1828800" marR="0" lvl="3" indent="-342900" algn="l" rtl="0">
              <a:lnSpc>
                <a:spcPct val="95000"/>
              </a:lnSpc>
              <a:spcBef>
                <a:spcPts val="450"/>
              </a:spcBef>
              <a:spcAft>
                <a:spcPts val="0"/>
              </a:spcAft>
              <a:buClr>
                <a:srgbClr val="28376D"/>
              </a:buClr>
              <a:buSzPts val="1800"/>
              <a:buFont typeface="Noto Sans Symbols"/>
              <a:buChar char="▪"/>
              <a:defRPr sz="1800" b="0" i="0" u="none" strike="noStrike" cap="none">
                <a:solidFill>
                  <a:srgbClr val="003366"/>
                </a:solidFill>
                <a:latin typeface="Arial"/>
                <a:ea typeface="Arial"/>
                <a:cs typeface="Arial"/>
                <a:sym typeface="Arial"/>
              </a:defRPr>
            </a:lvl4pPr>
            <a:lvl5pPr marL="2286000" marR="0" lvl="4" indent="-342900" algn="l" rtl="0">
              <a:lnSpc>
                <a:spcPct val="95000"/>
              </a:lnSpc>
              <a:spcBef>
                <a:spcPts val="540"/>
              </a:spcBef>
              <a:spcAft>
                <a:spcPts val="0"/>
              </a:spcAft>
              <a:buClr>
                <a:srgbClr val="28376D"/>
              </a:buClr>
              <a:buSzPts val="1800"/>
              <a:buFont typeface="Noto Sans Symbols"/>
              <a:buChar char="▪"/>
              <a:defRPr sz="1800" b="0" i="0" u="none" strike="noStrike" cap="none">
                <a:solidFill>
                  <a:srgbClr val="003366"/>
                </a:solidFill>
                <a:latin typeface="Arial"/>
                <a:ea typeface="Arial"/>
                <a:cs typeface="Arial"/>
                <a:sym typeface="Arial"/>
              </a:defRPr>
            </a:lvl5pPr>
            <a:lvl6pPr marL="2743200" marR="0" lvl="5"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6pPr>
            <a:lvl7pPr marL="3200400" marR="0" lvl="6"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7pPr>
            <a:lvl8pPr marL="3657600" marR="0" lvl="7"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8pPr>
            <a:lvl9pPr marL="4114800" marR="0" lvl="8" indent="-342900" algn="l" rtl="0">
              <a:lnSpc>
                <a:spcPct val="95000"/>
              </a:lnSpc>
              <a:spcBef>
                <a:spcPts val="540"/>
              </a:spcBef>
              <a:spcAft>
                <a:spcPts val="54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9pPr>
          </a:lstStyle>
          <a:p>
            <a:endParaRPr/>
          </a:p>
        </p:txBody>
      </p:sp>
      <p:sp>
        <p:nvSpPr>
          <p:cNvPr id="60" name="Google Shape;60;p11"/>
          <p:cNvSpPr txBox="1">
            <a:spLocks noGrp="1"/>
          </p:cNvSpPr>
          <p:nvPr>
            <p:ph type="body" idx="2"/>
          </p:nvPr>
        </p:nvSpPr>
        <p:spPr>
          <a:xfrm>
            <a:off x="457200" y="2286000"/>
            <a:ext cx="3474720" cy="402336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100000"/>
              </a:lnSpc>
              <a:spcBef>
                <a:spcPts val="700"/>
              </a:spcBef>
              <a:spcAft>
                <a:spcPts val="0"/>
              </a:spcAft>
              <a:buClr>
                <a:srgbClr val="006197"/>
              </a:buClr>
              <a:buSzPts val="2800"/>
              <a:buFont typeface="Noto Sans Symbols"/>
              <a:buChar char="▪"/>
              <a:defRPr sz="2800" b="0" i="0" u="none" strike="noStrike" cap="none">
                <a:solidFill>
                  <a:srgbClr val="006197"/>
                </a:solidFill>
                <a:latin typeface="Arial"/>
                <a:ea typeface="Arial"/>
                <a:cs typeface="Arial"/>
                <a:sym typeface="Arial"/>
              </a:defRPr>
            </a:lvl1pPr>
            <a:lvl2pPr marL="914400" marR="0" lvl="1" indent="-393700" algn="l" rtl="0">
              <a:lnSpc>
                <a:spcPct val="100000"/>
              </a:lnSpc>
              <a:spcBef>
                <a:spcPts val="700"/>
              </a:spcBef>
              <a:spcAft>
                <a:spcPts val="0"/>
              </a:spcAft>
              <a:buClr>
                <a:srgbClr val="006197"/>
              </a:buClr>
              <a:buSzPts val="2600"/>
              <a:buFont typeface="Noto Sans Symbols"/>
              <a:buChar char="▪"/>
              <a:defRPr sz="2600" b="0" i="0" u="none" strike="noStrike" cap="none">
                <a:solidFill>
                  <a:srgbClr val="006197"/>
                </a:solidFill>
                <a:latin typeface="Arial"/>
                <a:ea typeface="Arial"/>
                <a:cs typeface="Arial"/>
                <a:sym typeface="Arial"/>
              </a:defRPr>
            </a:lvl2pPr>
            <a:lvl3pPr marL="1371600" marR="0" lvl="2" indent="-381000" algn="l" rtl="0">
              <a:lnSpc>
                <a:spcPct val="100000"/>
              </a:lnSpc>
              <a:spcBef>
                <a:spcPts val="65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3pPr>
            <a:lvl4pPr marL="1828800" marR="0" lvl="3" indent="-381000" algn="l" rtl="0">
              <a:lnSpc>
                <a:spcPct val="100000"/>
              </a:lnSpc>
              <a:spcBef>
                <a:spcPts val="60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4pPr>
            <a:lvl5pPr marL="2286000" marR="0" lvl="4" indent="-381000" algn="l" rtl="0">
              <a:lnSpc>
                <a:spcPct val="100000"/>
              </a:lnSpc>
              <a:spcBef>
                <a:spcPts val="72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5pPr>
            <a:lvl6pPr marL="2743200" marR="0" lvl="5" indent="-342900" algn="l" rtl="0">
              <a:lnSpc>
                <a:spcPct val="95000"/>
              </a:lnSpc>
              <a:spcBef>
                <a:spcPts val="72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6pPr>
            <a:lvl7pPr marL="3200400" marR="0" lvl="6"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7pPr>
            <a:lvl8pPr marL="3657600" marR="0" lvl="7"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8pPr>
            <a:lvl9pPr marL="4114800" marR="0" lvl="8" indent="-342900" algn="l" rtl="0">
              <a:lnSpc>
                <a:spcPct val="95000"/>
              </a:lnSpc>
              <a:spcBef>
                <a:spcPts val="540"/>
              </a:spcBef>
              <a:spcAft>
                <a:spcPts val="54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9pPr>
          </a:lstStyle>
          <a:p>
            <a:endParaRPr/>
          </a:p>
        </p:txBody>
      </p:sp>
      <p:sp>
        <p:nvSpPr>
          <p:cNvPr id="61" name="Google Shape;61;p11"/>
          <p:cNvSpPr txBox="1">
            <a:spLocks noGrp="1"/>
          </p:cNvSpPr>
          <p:nvPr>
            <p:ph type="body" idx="3"/>
          </p:nvPr>
        </p:nvSpPr>
        <p:spPr>
          <a:xfrm>
            <a:off x="4358640" y="1374808"/>
            <a:ext cx="3474720" cy="7620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00"/>
              </a:spcBef>
              <a:spcAft>
                <a:spcPts val="0"/>
              </a:spcAft>
              <a:buClr>
                <a:srgbClr val="28376D"/>
              </a:buClr>
              <a:buSzPts val="2800"/>
              <a:buFont typeface="Noto Sans Symbols"/>
              <a:buNone/>
              <a:defRPr sz="2800" b="0" i="0" u="none" strike="noStrike" cap="none">
                <a:solidFill>
                  <a:srgbClr val="006197"/>
                </a:solidFill>
                <a:latin typeface="Arial"/>
                <a:ea typeface="Arial"/>
                <a:cs typeface="Arial"/>
                <a:sym typeface="Arial"/>
              </a:defRPr>
            </a:lvl1pPr>
            <a:lvl2pPr marL="914400" marR="0" lvl="1" indent="-355600" algn="l" rtl="0">
              <a:lnSpc>
                <a:spcPct val="90000"/>
              </a:lnSpc>
              <a:spcBef>
                <a:spcPts val="700"/>
              </a:spcBef>
              <a:spcAft>
                <a:spcPts val="0"/>
              </a:spcAft>
              <a:buClr>
                <a:srgbClr val="28376D"/>
              </a:buClr>
              <a:buSzPts val="2000"/>
              <a:buFont typeface="Noto Sans Symbols"/>
              <a:buChar char="▪"/>
              <a:defRPr sz="2000" b="0" i="0" u="none" strike="noStrike" cap="none">
                <a:solidFill>
                  <a:srgbClr val="003366"/>
                </a:solidFill>
                <a:latin typeface="Arial"/>
                <a:ea typeface="Arial"/>
                <a:cs typeface="Arial"/>
                <a:sym typeface="Arial"/>
              </a:defRPr>
            </a:lvl2pPr>
            <a:lvl3pPr marL="1371600" marR="0" lvl="2" indent="-342900" algn="l" rtl="0">
              <a:lnSpc>
                <a:spcPct val="90000"/>
              </a:lnSpc>
              <a:spcBef>
                <a:spcPts val="500"/>
              </a:spcBef>
              <a:spcAft>
                <a:spcPts val="0"/>
              </a:spcAft>
              <a:buClr>
                <a:srgbClr val="28376D"/>
              </a:buClr>
              <a:buSzPts val="1800"/>
              <a:buFont typeface="Noto Sans Symbols"/>
              <a:buChar char="▪"/>
              <a:defRPr sz="1800" b="0" i="0" u="none" strike="noStrike" cap="none">
                <a:solidFill>
                  <a:srgbClr val="003366"/>
                </a:solidFill>
                <a:latin typeface="Arial"/>
                <a:ea typeface="Arial"/>
                <a:cs typeface="Arial"/>
                <a:sym typeface="Arial"/>
              </a:defRPr>
            </a:lvl3pPr>
            <a:lvl4pPr marL="1828800" marR="0" lvl="3" indent="-342900" algn="l" rtl="0">
              <a:lnSpc>
                <a:spcPct val="95000"/>
              </a:lnSpc>
              <a:spcBef>
                <a:spcPts val="450"/>
              </a:spcBef>
              <a:spcAft>
                <a:spcPts val="0"/>
              </a:spcAft>
              <a:buClr>
                <a:srgbClr val="28376D"/>
              </a:buClr>
              <a:buSzPts val="1800"/>
              <a:buFont typeface="Noto Sans Symbols"/>
              <a:buChar char="▪"/>
              <a:defRPr sz="1800" b="0" i="0" u="none" strike="noStrike" cap="none">
                <a:solidFill>
                  <a:srgbClr val="003366"/>
                </a:solidFill>
                <a:latin typeface="Arial"/>
                <a:ea typeface="Arial"/>
                <a:cs typeface="Arial"/>
                <a:sym typeface="Arial"/>
              </a:defRPr>
            </a:lvl4pPr>
            <a:lvl5pPr marL="2286000" marR="0" lvl="4" indent="-342900" algn="l" rtl="0">
              <a:lnSpc>
                <a:spcPct val="95000"/>
              </a:lnSpc>
              <a:spcBef>
                <a:spcPts val="540"/>
              </a:spcBef>
              <a:spcAft>
                <a:spcPts val="0"/>
              </a:spcAft>
              <a:buClr>
                <a:srgbClr val="28376D"/>
              </a:buClr>
              <a:buSzPts val="1800"/>
              <a:buFont typeface="Noto Sans Symbols"/>
              <a:buChar char="▪"/>
              <a:defRPr sz="1800" b="0" i="0" u="none" strike="noStrike" cap="none">
                <a:solidFill>
                  <a:srgbClr val="003366"/>
                </a:solidFill>
                <a:latin typeface="Arial"/>
                <a:ea typeface="Arial"/>
                <a:cs typeface="Arial"/>
                <a:sym typeface="Arial"/>
              </a:defRPr>
            </a:lvl5pPr>
            <a:lvl6pPr marL="2743200" marR="0" lvl="5"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6pPr>
            <a:lvl7pPr marL="3200400" marR="0" lvl="6"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7pPr>
            <a:lvl8pPr marL="3657600" marR="0" lvl="7"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8pPr>
            <a:lvl9pPr marL="4114800" marR="0" lvl="8" indent="-342900" algn="l" rtl="0">
              <a:lnSpc>
                <a:spcPct val="95000"/>
              </a:lnSpc>
              <a:spcBef>
                <a:spcPts val="540"/>
              </a:spcBef>
              <a:spcAft>
                <a:spcPts val="54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9pPr>
          </a:lstStyle>
          <a:p>
            <a:endParaRPr/>
          </a:p>
        </p:txBody>
      </p:sp>
      <p:sp>
        <p:nvSpPr>
          <p:cNvPr id="62" name="Google Shape;62;p11"/>
          <p:cNvSpPr txBox="1">
            <a:spLocks noGrp="1"/>
          </p:cNvSpPr>
          <p:nvPr>
            <p:ph type="body" idx="4"/>
          </p:nvPr>
        </p:nvSpPr>
        <p:spPr>
          <a:xfrm>
            <a:off x="4358640" y="2286000"/>
            <a:ext cx="3474720" cy="402336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100000"/>
              </a:lnSpc>
              <a:spcBef>
                <a:spcPts val="700"/>
              </a:spcBef>
              <a:spcAft>
                <a:spcPts val="0"/>
              </a:spcAft>
              <a:buClr>
                <a:srgbClr val="006197"/>
              </a:buClr>
              <a:buSzPts val="2800"/>
              <a:buFont typeface="Noto Sans Symbols"/>
              <a:buChar char="▪"/>
              <a:defRPr sz="2800" b="0" i="0" u="none" strike="noStrike" cap="none">
                <a:solidFill>
                  <a:srgbClr val="006197"/>
                </a:solidFill>
                <a:latin typeface="Arial"/>
                <a:ea typeface="Arial"/>
                <a:cs typeface="Arial"/>
                <a:sym typeface="Arial"/>
              </a:defRPr>
            </a:lvl1pPr>
            <a:lvl2pPr marL="914400" marR="0" lvl="1" indent="-393700" algn="l" rtl="0">
              <a:lnSpc>
                <a:spcPct val="100000"/>
              </a:lnSpc>
              <a:spcBef>
                <a:spcPts val="700"/>
              </a:spcBef>
              <a:spcAft>
                <a:spcPts val="0"/>
              </a:spcAft>
              <a:buClr>
                <a:srgbClr val="006197"/>
              </a:buClr>
              <a:buSzPts val="2600"/>
              <a:buFont typeface="Noto Sans Symbols"/>
              <a:buChar char="▪"/>
              <a:defRPr sz="2600" b="0" i="0" u="none" strike="noStrike" cap="none">
                <a:solidFill>
                  <a:srgbClr val="006197"/>
                </a:solidFill>
                <a:latin typeface="Arial"/>
                <a:ea typeface="Arial"/>
                <a:cs typeface="Arial"/>
                <a:sym typeface="Arial"/>
              </a:defRPr>
            </a:lvl2pPr>
            <a:lvl3pPr marL="1371600" marR="0" lvl="2" indent="-381000" algn="l" rtl="0">
              <a:lnSpc>
                <a:spcPct val="100000"/>
              </a:lnSpc>
              <a:spcBef>
                <a:spcPts val="65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3pPr>
            <a:lvl4pPr marL="1828800" marR="0" lvl="3" indent="-381000" algn="l" rtl="0">
              <a:lnSpc>
                <a:spcPct val="100000"/>
              </a:lnSpc>
              <a:spcBef>
                <a:spcPts val="60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4pPr>
            <a:lvl5pPr marL="2286000" marR="0" lvl="4" indent="-381000" algn="l" rtl="0">
              <a:lnSpc>
                <a:spcPct val="100000"/>
              </a:lnSpc>
              <a:spcBef>
                <a:spcPts val="72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5pPr>
            <a:lvl6pPr marL="2743200" marR="0" lvl="5" indent="-342900" algn="l" rtl="0">
              <a:lnSpc>
                <a:spcPct val="95000"/>
              </a:lnSpc>
              <a:spcBef>
                <a:spcPts val="72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6pPr>
            <a:lvl7pPr marL="3200400" marR="0" lvl="6"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7pPr>
            <a:lvl8pPr marL="3657600" marR="0" lvl="7"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8pPr>
            <a:lvl9pPr marL="4114800" marR="0" lvl="8" indent="-342900" algn="l" rtl="0">
              <a:lnSpc>
                <a:spcPct val="95000"/>
              </a:lnSpc>
              <a:spcBef>
                <a:spcPts val="540"/>
              </a:spcBef>
              <a:spcAft>
                <a:spcPts val="54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9pPr>
          </a:lstStyle>
          <a:p>
            <a:endParaRPr/>
          </a:p>
        </p:txBody>
      </p:sp>
      <p:sp>
        <p:nvSpPr>
          <p:cNvPr id="63" name="Google Shape;63;p11"/>
          <p:cNvSpPr txBox="1">
            <a:spLocks noGrp="1"/>
          </p:cNvSpPr>
          <p:nvPr>
            <p:ph type="body" idx="5"/>
          </p:nvPr>
        </p:nvSpPr>
        <p:spPr>
          <a:xfrm>
            <a:off x="8229600" y="1371600"/>
            <a:ext cx="3474720" cy="7620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00"/>
              </a:spcBef>
              <a:spcAft>
                <a:spcPts val="0"/>
              </a:spcAft>
              <a:buClr>
                <a:srgbClr val="28376D"/>
              </a:buClr>
              <a:buSzPts val="2800"/>
              <a:buFont typeface="Noto Sans Symbols"/>
              <a:buNone/>
              <a:defRPr sz="2800" b="0" i="0" u="none" strike="noStrike" cap="none">
                <a:solidFill>
                  <a:srgbClr val="003366"/>
                </a:solidFill>
                <a:latin typeface="Arial"/>
                <a:ea typeface="Arial"/>
                <a:cs typeface="Arial"/>
                <a:sym typeface="Arial"/>
              </a:defRPr>
            </a:lvl1pPr>
            <a:lvl2pPr marL="914400" marR="0" lvl="1" indent="-355600" algn="l" rtl="0">
              <a:lnSpc>
                <a:spcPct val="90000"/>
              </a:lnSpc>
              <a:spcBef>
                <a:spcPts val="700"/>
              </a:spcBef>
              <a:spcAft>
                <a:spcPts val="0"/>
              </a:spcAft>
              <a:buClr>
                <a:srgbClr val="28376D"/>
              </a:buClr>
              <a:buSzPts val="2000"/>
              <a:buFont typeface="Noto Sans Symbols"/>
              <a:buChar char="▪"/>
              <a:defRPr sz="2000" b="0" i="0" u="none" strike="noStrike" cap="none">
                <a:solidFill>
                  <a:srgbClr val="003366"/>
                </a:solidFill>
                <a:latin typeface="Arial"/>
                <a:ea typeface="Arial"/>
                <a:cs typeface="Arial"/>
                <a:sym typeface="Arial"/>
              </a:defRPr>
            </a:lvl2pPr>
            <a:lvl3pPr marL="1371600" marR="0" lvl="2" indent="-342900" algn="l" rtl="0">
              <a:lnSpc>
                <a:spcPct val="90000"/>
              </a:lnSpc>
              <a:spcBef>
                <a:spcPts val="500"/>
              </a:spcBef>
              <a:spcAft>
                <a:spcPts val="0"/>
              </a:spcAft>
              <a:buClr>
                <a:srgbClr val="28376D"/>
              </a:buClr>
              <a:buSzPts val="1800"/>
              <a:buFont typeface="Noto Sans Symbols"/>
              <a:buChar char="▪"/>
              <a:defRPr sz="1800" b="0" i="0" u="none" strike="noStrike" cap="none">
                <a:solidFill>
                  <a:srgbClr val="003366"/>
                </a:solidFill>
                <a:latin typeface="Arial"/>
                <a:ea typeface="Arial"/>
                <a:cs typeface="Arial"/>
                <a:sym typeface="Arial"/>
              </a:defRPr>
            </a:lvl3pPr>
            <a:lvl4pPr marL="1828800" marR="0" lvl="3" indent="-342900" algn="l" rtl="0">
              <a:lnSpc>
                <a:spcPct val="95000"/>
              </a:lnSpc>
              <a:spcBef>
                <a:spcPts val="450"/>
              </a:spcBef>
              <a:spcAft>
                <a:spcPts val="0"/>
              </a:spcAft>
              <a:buClr>
                <a:srgbClr val="28376D"/>
              </a:buClr>
              <a:buSzPts val="1800"/>
              <a:buFont typeface="Noto Sans Symbols"/>
              <a:buChar char="▪"/>
              <a:defRPr sz="1800" b="0" i="0" u="none" strike="noStrike" cap="none">
                <a:solidFill>
                  <a:srgbClr val="003366"/>
                </a:solidFill>
                <a:latin typeface="Arial"/>
                <a:ea typeface="Arial"/>
                <a:cs typeface="Arial"/>
                <a:sym typeface="Arial"/>
              </a:defRPr>
            </a:lvl4pPr>
            <a:lvl5pPr marL="2286000" marR="0" lvl="4" indent="-342900" algn="l" rtl="0">
              <a:lnSpc>
                <a:spcPct val="95000"/>
              </a:lnSpc>
              <a:spcBef>
                <a:spcPts val="540"/>
              </a:spcBef>
              <a:spcAft>
                <a:spcPts val="0"/>
              </a:spcAft>
              <a:buClr>
                <a:srgbClr val="28376D"/>
              </a:buClr>
              <a:buSzPts val="1800"/>
              <a:buFont typeface="Noto Sans Symbols"/>
              <a:buChar char="▪"/>
              <a:defRPr sz="1800" b="0" i="0" u="none" strike="noStrike" cap="none">
                <a:solidFill>
                  <a:srgbClr val="003366"/>
                </a:solidFill>
                <a:latin typeface="Arial"/>
                <a:ea typeface="Arial"/>
                <a:cs typeface="Arial"/>
                <a:sym typeface="Arial"/>
              </a:defRPr>
            </a:lvl5pPr>
            <a:lvl6pPr marL="2743200" marR="0" lvl="5"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6pPr>
            <a:lvl7pPr marL="3200400" marR="0" lvl="6"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7pPr>
            <a:lvl8pPr marL="3657600" marR="0" lvl="7"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8pPr>
            <a:lvl9pPr marL="4114800" marR="0" lvl="8" indent="-342900" algn="l" rtl="0">
              <a:lnSpc>
                <a:spcPct val="95000"/>
              </a:lnSpc>
              <a:spcBef>
                <a:spcPts val="540"/>
              </a:spcBef>
              <a:spcAft>
                <a:spcPts val="54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9pPr>
          </a:lstStyle>
          <a:p>
            <a:endParaRPr/>
          </a:p>
        </p:txBody>
      </p:sp>
      <p:sp>
        <p:nvSpPr>
          <p:cNvPr id="64" name="Google Shape;64;p11"/>
          <p:cNvSpPr txBox="1">
            <a:spLocks noGrp="1"/>
          </p:cNvSpPr>
          <p:nvPr>
            <p:ph type="body" idx="6"/>
          </p:nvPr>
        </p:nvSpPr>
        <p:spPr>
          <a:xfrm>
            <a:off x="8229600" y="2286000"/>
            <a:ext cx="3474720" cy="402336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700"/>
              </a:spcBef>
              <a:spcAft>
                <a:spcPts val="0"/>
              </a:spcAft>
              <a:buClr>
                <a:srgbClr val="28376D"/>
              </a:buClr>
              <a:buSzPts val="2800"/>
              <a:buFont typeface="Noto Sans Symbols"/>
              <a:buChar char="▪"/>
              <a:defRPr sz="2800" b="0" i="0" u="none" strike="noStrike" cap="none">
                <a:solidFill>
                  <a:srgbClr val="006197"/>
                </a:solidFill>
                <a:latin typeface="Arial"/>
                <a:ea typeface="Arial"/>
                <a:cs typeface="Arial"/>
                <a:sym typeface="Arial"/>
              </a:defRPr>
            </a:lvl1pPr>
            <a:lvl2pPr marL="914400" marR="0" lvl="1" indent="-393700" algn="l" rtl="0">
              <a:lnSpc>
                <a:spcPct val="90000"/>
              </a:lnSpc>
              <a:spcBef>
                <a:spcPts val="700"/>
              </a:spcBef>
              <a:spcAft>
                <a:spcPts val="0"/>
              </a:spcAft>
              <a:buClr>
                <a:srgbClr val="28376D"/>
              </a:buClr>
              <a:buSzPts val="2600"/>
              <a:buFont typeface="Noto Sans Symbols"/>
              <a:buChar char="▪"/>
              <a:defRPr sz="2600" b="0" i="0" u="none" strike="noStrike" cap="none">
                <a:solidFill>
                  <a:srgbClr val="006197"/>
                </a:solidFill>
                <a:latin typeface="Arial"/>
                <a:ea typeface="Arial"/>
                <a:cs typeface="Arial"/>
                <a:sym typeface="Arial"/>
              </a:defRPr>
            </a:lvl2pPr>
            <a:lvl3pPr marL="1371600" marR="0" lvl="2" indent="-381000" algn="l" rtl="0">
              <a:lnSpc>
                <a:spcPct val="100000"/>
              </a:lnSpc>
              <a:spcBef>
                <a:spcPts val="65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3pPr>
            <a:lvl4pPr marL="1828800" marR="0" lvl="3" indent="-381000" algn="l" rtl="0">
              <a:lnSpc>
                <a:spcPct val="100000"/>
              </a:lnSpc>
              <a:spcBef>
                <a:spcPts val="60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4pPr>
            <a:lvl5pPr marL="2286000" marR="0" lvl="4" indent="-381000" algn="l" rtl="0">
              <a:lnSpc>
                <a:spcPct val="100000"/>
              </a:lnSpc>
              <a:spcBef>
                <a:spcPts val="72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5pPr>
            <a:lvl6pPr marL="2743200" marR="0" lvl="5" indent="-342900" algn="l" rtl="0">
              <a:lnSpc>
                <a:spcPct val="95000"/>
              </a:lnSpc>
              <a:spcBef>
                <a:spcPts val="72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6pPr>
            <a:lvl7pPr marL="3200400" marR="0" lvl="6"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7pPr>
            <a:lvl8pPr marL="3657600" marR="0" lvl="7"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8pPr>
            <a:lvl9pPr marL="4114800" marR="0" lvl="8" indent="-342900" algn="l" rtl="0">
              <a:lnSpc>
                <a:spcPct val="95000"/>
              </a:lnSpc>
              <a:spcBef>
                <a:spcPts val="540"/>
              </a:spcBef>
              <a:spcAft>
                <a:spcPts val="54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9pPr>
          </a:lstStyle>
          <a:p>
            <a:endParaRPr/>
          </a:p>
        </p:txBody>
      </p:sp>
      <p:sp>
        <p:nvSpPr>
          <p:cNvPr id="65" name="Google Shape;65;p11"/>
          <p:cNvSpPr txBox="1">
            <a:spLocks noGrp="1"/>
          </p:cNvSpPr>
          <p:nvPr>
            <p:ph type="sldNum" idx="12"/>
          </p:nvPr>
        </p:nvSpPr>
        <p:spPr>
          <a:xfrm>
            <a:off x="11465983" y="6492240"/>
            <a:ext cx="268817" cy="182880"/>
          </a:xfrm>
          <a:prstGeom prst="rect">
            <a:avLst/>
          </a:prstGeom>
          <a:noFill/>
          <a:ln>
            <a:noFill/>
          </a:ln>
        </p:spPr>
        <p:txBody>
          <a:bodyPr spcFirstLastPara="1" wrap="square" lIns="0" tIns="0" rIns="0" bIns="0" anchor="ctr" anchorCtr="0">
            <a:noAutofit/>
          </a:bodyPr>
          <a:lstStyle>
            <a:lvl1pPr marL="0" marR="0" lvl="0" indent="0" algn="r">
              <a:spcBef>
                <a:spcPts val="0"/>
              </a:spcBef>
              <a:spcAft>
                <a:spcPts val="0"/>
              </a:spcAft>
              <a:buNone/>
              <a:defRPr sz="800" b="0" i="0" u="none" strike="noStrike" cap="none">
                <a:solidFill>
                  <a:srgbClr val="006197"/>
                </a:solidFill>
                <a:latin typeface="Arial"/>
                <a:ea typeface="Arial"/>
                <a:cs typeface="Arial"/>
                <a:sym typeface="Arial"/>
              </a:defRPr>
            </a:lvl1pPr>
            <a:lvl2pPr marL="0" marR="0" lvl="1" indent="0" algn="r">
              <a:spcBef>
                <a:spcPts val="0"/>
              </a:spcBef>
              <a:spcAft>
                <a:spcPts val="0"/>
              </a:spcAft>
              <a:buNone/>
              <a:defRPr sz="800" b="0" i="0" u="none" strike="noStrike" cap="none">
                <a:solidFill>
                  <a:srgbClr val="006197"/>
                </a:solidFill>
                <a:latin typeface="Arial"/>
                <a:ea typeface="Arial"/>
                <a:cs typeface="Arial"/>
                <a:sym typeface="Arial"/>
              </a:defRPr>
            </a:lvl2pPr>
            <a:lvl3pPr marL="0" marR="0" lvl="2" indent="0" algn="r">
              <a:spcBef>
                <a:spcPts val="0"/>
              </a:spcBef>
              <a:spcAft>
                <a:spcPts val="0"/>
              </a:spcAft>
              <a:buNone/>
              <a:defRPr sz="800" b="0" i="0" u="none" strike="noStrike" cap="none">
                <a:solidFill>
                  <a:srgbClr val="006197"/>
                </a:solidFill>
                <a:latin typeface="Arial"/>
                <a:ea typeface="Arial"/>
                <a:cs typeface="Arial"/>
                <a:sym typeface="Arial"/>
              </a:defRPr>
            </a:lvl3pPr>
            <a:lvl4pPr marL="0" marR="0" lvl="3" indent="0" algn="r">
              <a:spcBef>
                <a:spcPts val="0"/>
              </a:spcBef>
              <a:spcAft>
                <a:spcPts val="0"/>
              </a:spcAft>
              <a:buNone/>
              <a:defRPr sz="800" b="0" i="0" u="none" strike="noStrike" cap="none">
                <a:solidFill>
                  <a:srgbClr val="006197"/>
                </a:solidFill>
                <a:latin typeface="Arial"/>
                <a:ea typeface="Arial"/>
                <a:cs typeface="Arial"/>
                <a:sym typeface="Arial"/>
              </a:defRPr>
            </a:lvl4pPr>
            <a:lvl5pPr marL="0" marR="0" lvl="4" indent="0" algn="r">
              <a:spcBef>
                <a:spcPts val="0"/>
              </a:spcBef>
              <a:spcAft>
                <a:spcPts val="0"/>
              </a:spcAft>
              <a:buNone/>
              <a:defRPr sz="800" b="0" i="0" u="none" strike="noStrike" cap="none">
                <a:solidFill>
                  <a:srgbClr val="006197"/>
                </a:solidFill>
                <a:latin typeface="Arial"/>
                <a:ea typeface="Arial"/>
                <a:cs typeface="Arial"/>
                <a:sym typeface="Arial"/>
              </a:defRPr>
            </a:lvl5pPr>
            <a:lvl6pPr marL="0" marR="0" lvl="5" indent="0" algn="r">
              <a:spcBef>
                <a:spcPts val="0"/>
              </a:spcBef>
              <a:spcAft>
                <a:spcPts val="0"/>
              </a:spcAft>
              <a:buNone/>
              <a:defRPr sz="800" b="0" i="0" u="none" strike="noStrike" cap="none">
                <a:solidFill>
                  <a:srgbClr val="006197"/>
                </a:solidFill>
                <a:latin typeface="Arial"/>
                <a:ea typeface="Arial"/>
                <a:cs typeface="Arial"/>
                <a:sym typeface="Arial"/>
              </a:defRPr>
            </a:lvl6pPr>
            <a:lvl7pPr marL="0" marR="0" lvl="6" indent="0" algn="r">
              <a:spcBef>
                <a:spcPts val="0"/>
              </a:spcBef>
              <a:spcAft>
                <a:spcPts val="0"/>
              </a:spcAft>
              <a:buNone/>
              <a:defRPr sz="800" b="0" i="0" u="none" strike="noStrike" cap="none">
                <a:solidFill>
                  <a:srgbClr val="006197"/>
                </a:solidFill>
                <a:latin typeface="Arial"/>
                <a:ea typeface="Arial"/>
                <a:cs typeface="Arial"/>
                <a:sym typeface="Arial"/>
              </a:defRPr>
            </a:lvl7pPr>
            <a:lvl8pPr marL="0" marR="0" lvl="7" indent="0" algn="r">
              <a:spcBef>
                <a:spcPts val="0"/>
              </a:spcBef>
              <a:spcAft>
                <a:spcPts val="0"/>
              </a:spcAft>
              <a:buNone/>
              <a:defRPr sz="800" b="0" i="0" u="none" strike="noStrike" cap="none">
                <a:solidFill>
                  <a:srgbClr val="006197"/>
                </a:solidFill>
                <a:latin typeface="Arial"/>
                <a:ea typeface="Arial"/>
                <a:cs typeface="Arial"/>
                <a:sym typeface="Arial"/>
              </a:defRPr>
            </a:lvl8pPr>
            <a:lvl9pPr marL="0" marR="0" lvl="8" indent="0" algn="r">
              <a:spcBef>
                <a:spcPts val="0"/>
              </a:spcBef>
              <a:spcAft>
                <a:spcPts val="0"/>
              </a:spcAft>
              <a:buNone/>
              <a:defRPr sz="800" b="0" i="0" u="none" strike="noStrike" cap="none">
                <a:solidFill>
                  <a:srgbClr val="006197"/>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dirty="0"/>
          </a:p>
        </p:txBody>
      </p:sp>
    </p:spTree>
    <p:extLst>
      <p:ext uri="{BB962C8B-B14F-4D97-AF65-F5344CB8AC3E}">
        <p14:creationId xmlns:p14="http://schemas.microsoft.com/office/powerpoint/2010/main" val="38947902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userDrawn="1">
  <p:cSld name="Title Only">
    <p:spTree>
      <p:nvGrpSpPr>
        <p:cNvPr id="1" name="Shape 66"/>
        <p:cNvGrpSpPr/>
        <p:nvPr/>
      </p:nvGrpSpPr>
      <p:grpSpPr>
        <a:xfrm>
          <a:off x="0" y="0"/>
          <a:ext cx="0" cy="0"/>
          <a:chOff x="0" y="0"/>
          <a:chExt cx="0" cy="0"/>
        </a:xfrm>
      </p:grpSpPr>
      <p:sp>
        <p:nvSpPr>
          <p:cNvPr id="67" name="Google Shape;67;p12"/>
          <p:cNvSpPr txBox="1">
            <a:spLocks noGrp="1"/>
          </p:cNvSpPr>
          <p:nvPr>
            <p:ph type="title"/>
          </p:nvPr>
        </p:nvSpPr>
        <p:spPr>
          <a:xfrm>
            <a:off x="457200" y="317405"/>
            <a:ext cx="10515600" cy="457200"/>
          </a:xfrm>
          <a:prstGeom prst="rect">
            <a:avLst/>
          </a:prstGeom>
          <a:noFill/>
          <a:ln>
            <a:noFill/>
          </a:ln>
        </p:spPr>
        <p:txBody>
          <a:bodyPr spcFirstLastPara="1" wrap="square" lIns="0" tIns="45700" rIns="0" bIns="0" anchor="t" anchorCtr="0">
            <a:sp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13" name="Content Placeholder 7"/>
          <p:cNvSpPr>
            <a:spLocks noGrp="1"/>
          </p:cNvSpPr>
          <p:nvPr>
            <p:ph sz="quarter" idx="11"/>
          </p:nvPr>
        </p:nvSpPr>
        <p:spPr>
          <a:xfrm>
            <a:off x="897868" y="1516666"/>
            <a:ext cx="2209800" cy="2657475"/>
          </a:xfrm>
          <a:prstGeom prst="rect">
            <a:avLst/>
          </a:prstGeo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15"/>
          <p:cNvSpPr>
            <a:spLocks noGrp="1"/>
          </p:cNvSpPr>
          <p:nvPr>
            <p:ph sz="quarter" idx="15"/>
          </p:nvPr>
        </p:nvSpPr>
        <p:spPr>
          <a:xfrm>
            <a:off x="897868" y="4326925"/>
            <a:ext cx="2209800" cy="685800"/>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Content Placeholder 2"/>
          <p:cNvSpPr>
            <a:spLocks noGrp="1"/>
          </p:cNvSpPr>
          <p:nvPr>
            <p:ph sz="quarter" idx="20"/>
          </p:nvPr>
        </p:nvSpPr>
        <p:spPr>
          <a:xfrm>
            <a:off x="897869" y="5743575"/>
            <a:ext cx="2209800" cy="561975"/>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Content Placeholder 9"/>
          <p:cNvSpPr>
            <a:spLocks noGrp="1"/>
          </p:cNvSpPr>
          <p:nvPr>
            <p:ph sz="quarter" idx="16"/>
          </p:nvPr>
        </p:nvSpPr>
        <p:spPr>
          <a:xfrm>
            <a:off x="3696673" y="1516667"/>
            <a:ext cx="2209800" cy="2657475"/>
          </a:xfrm>
          <a:prstGeom prst="rect">
            <a:avLst/>
          </a:prstGeo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15"/>
          <p:cNvSpPr>
            <a:spLocks noGrp="1"/>
          </p:cNvSpPr>
          <p:nvPr>
            <p:ph sz="quarter" idx="17"/>
          </p:nvPr>
        </p:nvSpPr>
        <p:spPr>
          <a:xfrm>
            <a:off x="3696673" y="4326925"/>
            <a:ext cx="2209800" cy="685800"/>
          </a:xfrm>
          <a:prstGeom prst="rect">
            <a:avLst/>
          </a:prstGeo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4"/>
          <p:cNvSpPr>
            <a:spLocks noGrp="1"/>
          </p:cNvSpPr>
          <p:nvPr>
            <p:ph sz="quarter" idx="21"/>
          </p:nvPr>
        </p:nvSpPr>
        <p:spPr>
          <a:xfrm>
            <a:off x="3697288" y="5743574"/>
            <a:ext cx="2209800" cy="561975"/>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Content Placeholder 11"/>
          <p:cNvSpPr>
            <a:spLocks noGrp="1"/>
          </p:cNvSpPr>
          <p:nvPr>
            <p:ph sz="quarter" idx="13"/>
          </p:nvPr>
        </p:nvSpPr>
        <p:spPr>
          <a:xfrm>
            <a:off x="6495478" y="1517050"/>
            <a:ext cx="2209800" cy="2657091"/>
          </a:xfrm>
          <a:prstGeom prst="rect">
            <a:avLst/>
          </a:prstGeo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15"/>
          <p:cNvSpPr>
            <a:spLocks noGrp="1"/>
          </p:cNvSpPr>
          <p:nvPr>
            <p:ph sz="quarter" idx="18"/>
          </p:nvPr>
        </p:nvSpPr>
        <p:spPr>
          <a:xfrm>
            <a:off x="6495478" y="4403125"/>
            <a:ext cx="2209800" cy="685800"/>
          </a:xfrm>
          <a:prstGeom prst="rect">
            <a:avLst/>
          </a:prstGeo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6"/>
          <p:cNvSpPr>
            <a:spLocks noGrp="1"/>
          </p:cNvSpPr>
          <p:nvPr>
            <p:ph sz="quarter" idx="22"/>
          </p:nvPr>
        </p:nvSpPr>
        <p:spPr>
          <a:xfrm>
            <a:off x="6496050" y="5743574"/>
            <a:ext cx="2295525" cy="561976"/>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13"/>
          <p:cNvSpPr>
            <a:spLocks noGrp="1"/>
          </p:cNvSpPr>
          <p:nvPr>
            <p:ph sz="quarter" idx="14"/>
          </p:nvPr>
        </p:nvSpPr>
        <p:spPr>
          <a:xfrm>
            <a:off x="9256183" y="1517050"/>
            <a:ext cx="2209800" cy="2657475"/>
          </a:xfrm>
          <a:prstGeom prst="rect">
            <a:avLst/>
          </a:prstGeo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15"/>
          <p:cNvSpPr>
            <a:spLocks noGrp="1"/>
          </p:cNvSpPr>
          <p:nvPr>
            <p:ph sz="quarter" idx="19"/>
          </p:nvPr>
        </p:nvSpPr>
        <p:spPr>
          <a:xfrm>
            <a:off x="9256183" y="4403125"/>
            <a:ext cx="2209800" cy="685800"/>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p:cNvSpPr>
            <a:spLocks noGrp="1"/>
          </p:cNvSpPr>
          <p:nvPr>
            <p:ph sz="quarter" idx="23"/>
          </p:nvPr>
        </p:nvSpPr>
        <p:spPr>
          <a:xfrm>
            <a:off x="9256183" y="5743575"/>
            <a:ext cx="2278592" cy="561976"/>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8" name="Google Shape;68;p12"/>
          <p:cNvSpPr txBox="1">
            <a:spLocks noGrp="1"/>
          </p:cNvSpPr>
          <p:nvPr>
            <p:ph type="sldNum" idx="12"/>
          </p:nvPr>
        </p:nvSpPr>
        <p:spPr>
          <a:xfrm>
            <a:off x="11465983" y="6492240"/>
            <a:ext cx="268817" cy="182880"/>
          </a:xfrm>
          <a:prstGeom prst="rect">
            <a:avLst/>
          </a:prstGeom>
          <a:noFill/>
          <a:ln>
            <a:noFill/>
          </a:ln>
        </p:spPr>
        <p:txBody>
          <a:bodyPr spcFirstLastPara="1" wrap="square" lIns="0" tIns="0" rIns="0" bIns="0" anchor="ctr" anchorCtr="0">
            <a:noAutofit/>
          </a:bodyPr>
          <a:lstStyle>
            <a:lvl1pPr marL="0" marR="0" lvl="0" indent="0" algn="r">
              <a:spcBef>
                <a:spcPts val="0"/>
              </a:spcBef>
              <a:spcAft>
                <a:spcPts val="0"/>
              </a:spcAft>
              <a:buNone/>
              <a:defRPr sz="800" b="0" i="0" u="none" strike="noStrike" cap="none">
                <a:solidFill>
                  <a:srgbClr val="006197"/>
                </a:solidFill>
                <a:latin typeface="Arial"/>
                <a:ea typeface="Arial"/>
                <a:cs typeface="Arial"/>
                <a:sym typeface="Arial"/>
              </a:defRPr>
            </a:lvl1pPr>
            <a:lvl2pPr marL="0" marR="0" lvl="1" indent="0" algn="r">
              <a:spcBef>
                <a:spcPts val="0"/>
              </a:spcBef>
              <a:spcAft>
                <a:spcPts val="0"/>
              </a:spcAft>
              <a:buNone/>
              <a:defRPr sz="800" b="0" i="0" u="none" strike="noStrike" cap="none">
                <a:solidFill>
                  <a:srgbClr val="006197"/>
                </a:solidFill>
                <a:latin typeface="Arial"/>
                <a:ea typeface="Arial"/>
                <a:cs typeface="Arial"/>
                <a:sym typeface="Arial"/>
              </a:defRPr>
            </a:lvl2pPr>
            <a:lvl3pPr marL="0" marR="0" lvl="2" indent="0" algn="r">
              <a:spcBef>
                <a:spcPts val="0"/>
              </a:spcBef>
              <a:spcAft>
                <a:spcPts val="0"/>
              </a:spcAft>
              <a:buNone/>
              <a:defRPr sz="800" b="0" i="0" u="none" strike="noStrike" cap="none">
                <a:solidFill>
                  <a:srgbClr val="006197"/>
                </a:solidFill>
                <a:latin typeface="Arial"/>
                <a:ea typeface="Arial"/>
                <a:cs typeface="Arial"/>
                <a:sym typeface="Arial"/>
              </a:defRPr>
            </a:lvl3pPr>
            <a:lvl4pPr marL="0" marR="0" lvl="3" indent="0" algn="r">
              <a:spcBef>
                <a:spcPts val="0"/>
              </a:spcBef>
              <a:spcAft>
                <a:spcPts val="0"/>
              </a:spcAft>
              <a:buNone/>
              <a:defRPr sz="800" b="0" i="0" u="none" strike="noStrike" cap="none">
                <a:solidFill>
                  <a:srgbClr val="006197"/>
                </a:solidFill>
                <a:latin typeface="Arial"/>
                <a:ea typeface="Arial"/>
                <a:cs typeface="Arial"/>
                <a:sym typeface="Arial"/>
              </a:defRPr>
            </a:lvl4pPr>
            <a:lvl5pPr marL="0" marR="0" lvl="4" indent="0" algn="r">
              <a:spcBef>
                <a:spcPts val="0"/>
              </a:spcBef>
              <a:spcAft>
                <a:spcPts val="0"/>
              </a:spcAft>
              <a:buNone/>
              <a:defRPr sz="800" b="0" i="0" u="none" strike="noStrike" cap="none">
                <a:solidFill>
                  <a:srgbClr val="006197"/>
                </a:solidFill>
                <a:latin typeface="Arial"/>
                <a:ea typeface="Arial"/>
                <a:cs typeface="Arial"/>
                <a:sym typeface="Arial"/>
              </a:defRPr>
            </a:lvl5pPr>
            <a:lvl6pPr marL="0" marR="0" lvl="5" indent="0" algn="r">
              <a:spcBef>
                <a:spcPts val="0"/>
              </a:spcBef>
              <a:spcAft>
                <a:spcPts val="0"/>
              </a:spcAft>
              <a:buNone/>
              <a:defRPr sz="800" b="0" i="0" u="none" strike="noStrike" cap="none">
                <a:solidFill>
                  <a:srgbClr val="006197"/>
                </a:solidFill>
                <a:latin typeface="Arial"/>
                <a:ea typeface="Arial"/>
                <a:cs typeface="Arial"/>
                <a:sym typeface="Arial"/>
              </a:defRPr>
            </a:lvl6pPr>
            <a:lvl7pPr marL="0" marR="0" lvl="6" indent="0" algn="r">
              <a:spcBef>
                <a:spcPts val="0"/>
              </a:spcBef>
              <a:spcAft>
                <a:spcPts val="0"/>
              </a:spcAft>
              <a:buNone/>
              <a:defRPr sz="800" b="0" i="0" u="none" strike="noStrike" cap="none">
                <a:solidFill>
                  <a:srgbClr val="006197"/>
                </a:solidFill>
                <a:latin typeface="Arial"/>
                <a:ea typeface="Arial"/>
                <a:cs typeface="Arial"/>
                <a:sym typeface="Arial"/>
              </a:defRPr>
            </a:lvl7pPr>
            <a:lvl8pPr marL="0" marR="0" lvl="7" indent="0" algn="r">
              <a:spcBef>
                <a:spcPts val="0"/>
              </a:spcBef>
              <a:spcAft>
                <a:spcPts val="0"/>
              </a:spcAft>
              <a:buNone/>
              <a:defRPr sz="800" b="0" i="0" u="none" strike="noStrike" cap="none">
                <a:solidFill>
                  <a:srgbClr val="006197"/>
                </a:solidFill>
                <a:latin typeface="Arial"/>
                <a:ea typeface="Arial"/>
                <a:cs typeface="Arial"/>
                <a:sym typeface="Arial"/>
              </a:defRPr>
            </a:lvl8pPr>
            <a:lvl9pPr marL="0" marR="0" lvl="8" indent="0" algn="r">
              <a:spcBef>
                <a:spcPts val="0"/>
              </a:spcBef>
              <a:spcAft>
                <a:spcPts val="0"/>
              </a:spcAft>
              <a:buNone/>
              <a:defRPr sz="800" b="0" i="0" u="none" strike="noStrike" cap="none">
                <a:solidFill>
                  <a:srgbClr val="006197"/>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dirty="0"/>
          </a:p>
        </p:txBody>
      </p:sp>
    </p:spTree>
    <p:extLst>
      <p:ext uri="{BB962C8B-B14F-4D97-AF65-F5344CB8AC3E}">
        <p14:creationId xmlns:p14="http://schemas.microsoft.com/office/powerpoint/2010/main" val="3166484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No Logos">
  <p:cSld name="Title Slide No Logos">
    <p:spTree>
      <p:nvGrpSpPr>
        <p:cNvPr id="1" name="Shape 23"/>
        <p:cNvGrpSpPr/>
        <p:nvPr/>
      </p:nvGrpSpPr>
      <p:grpSpPr>
        <a:xfrm>
          <a:off x="0" y="0"/>
          <a:ext cx="0" cy="0"/>
          <a:chOff x="0" y="0"/>
          <a:chExt cx="0" cy="0"/>
        </a:xfrm>
      </p:grpSpPr>
      <p:sp>
        <p:nvSpPr>
          <p:cNvPr id="24" name="Google Shape;24;p7"/>
          <p:cNvSpPr txBox="1">
            <a:spLocks noGrp="1"/>
          </p:cNvSpPr>
          <p:nvPr>
            <p:ph type="title"/>
          </p:nvPr>
        </p:nvSpPr>
        <p:spPr>
          <a:xfrm>
            <a:off x="533400" y="402449"/>
            <a:ext cx="10058400" cy="1325563"/>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chemeClr val="lt1"/>
              </a:buClr>
              <a:buSzPts val="4400"/>
              <a:buFont typeface="Arial"/>
              <a:buNone/>
              <a:defRPr sz="4400" b="1" i="0" u="none" strike="noStrike" cap="non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dirty="0"/>
          </a:p>
        </p:txBody>
      </p:sp>
      <p:sp>
        <p:nvSpPr>
          <p:cNvPr id="25" name="Google Shape;25;p7"/>
          <p:cNvSpPr txBox="1">
            <a:spLocks noGrp="1"/>
          </p:cNvSpPr>
          <p:nvPr>
            <p:ph type="body" idx="1"/>
          </p:nvPr>
        </p:nvSpPr>
        <p:spPr>
          <a:xfrm>
            <a:off x="533400" y="1891357"/>
            <a:ext cx="10058400" cy="1066800"/>
          </a:xfrm>
          <a:prstGeom prst="rect">
            <a:avLst/>
          </a:prstGeom>
          <a:noFill/>
          <a:ln>
            <a:noFill/>
          </a:ln>
        </p:spPr>
        <p:txBody>
          <a:bodyPr spcFirstLastPara="1" wrap="square" lIns="91425" tIns="45700" rIns="91425" bIns="45700" anchor="ctr" anchorCtr="0">
            <a:noAutofit/>
          </a:bodyPr>
          <a:lstStyle>
            <a:lvl1pPr marL="457200" marR="0" lvl="0" indent="-228600" algn="l" rtl="0">
              <a:spcBef>
                <a:spcPts val="480"/>
              </a:spcBef>
              <a:spcAft>
                <a:spcPts val="0"/>
              </a:spcAft>
              <a:buClr>
                <a:schemeClr val="lt1"/>
              </a:buClr>
              <a:buSzPts val="2400"/>
              <a:buFont typeface="Arial"/>
              <a:buNone/>
              <a:defRPr sz="2400" b="1" i="1" u="none" strike="noStrike" cap="none">
                <a:solidFill>
                  <a:schemeClr val="lt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dirty="0"/>
          </a:p>
        </p:txBody>
      </p:sp>
      <p:sp>
        <p:nvSpPr>
          <p:cNvPr id="26" name="Google Shape;26;p7"/>
          <p:cNvSpPr txBox="1">
            <a:spLocks noGrp="1"/>
          </p:cNvSpPr>
          <p:nvPr>
            <p:ph type="body" idx="2"/>
          </p:nvPr>
        </p:nvSpPr>
        <p:spPr>
          <a:xfrm>
            <a:off x="533400" y="3124200"/>
            <a:ext cx="5711825" cy="914400"/>
          </a:xfrm>
          <a:prstGeom prst="rect">
            <a:avLst/>
          </a:prstGeom>
          <a:noFill/>
          <a:ln>
            <a:noFill/>
          </a:ln>
        </p:spPr>
        <p:txBody>
          <a:bodyPr spcFirstLastPara="1" wrap="square" lIns="91425" tIns="45700" rIns="91425" bIns="45700" anchor="ctr" anchorCtr="0">
            <a:noAutofit/>
          </a:bodyPr>
          <a:lstStyle>
            <a:lvl1pPr marL="457200" marR="0" lvl="0" indent="-228600" algn="l" rtl="0">
              <a:spcBef>
                <a:spcPts val="640"/>
              </a:spcBef>
              <a:spcAft>
                <a:spcPts val="0"/>
              </a:spcAft>
              <a:buClr>
                <a:schemeClr val="lt1"/>
              </a:buClr>
              <a:buSzPts val="3200"/>
              <a:buFont typeface="Arial"/>
              <a:buNone/>
              <a:defRPr sz="3200" b="1" i="0" u="none" strike="noStrike" cap="none">
                <a:solidFill>
                  <a:schemeClr val="lt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dirty="0"/>
          </a:p>
        </p:txBody>
      </p:sp>
      <p:sp>
        <p:nvSpPr>
          <p:cNvPr id="27" name="Google Shape;27;p7"/>
          <p:cNvSpPr txBox="1">
            <a:spLocks noGrp="1"/>
          </p:cNvSpPr>
          <p:nvPr>
            <p:ph type="body" idx="3"/>
          </p:nvPr>
        </p:nvSpPr>
        <p:spPr>
          <a:xfrm>
            <a:off x="533400" y="6115359"/>
            <a:ext cx="11049000" cy="533400"/>
          </a:xfrm>
          <a:prstGeom prst="rect">
            <a:avLst/>
          </a:prstGeom>
          <a:noFill/>
          <a:ln>
            <a:noFill/>
          </a:ln>
        </p:spPr>
        <p:txBody>
          <a:bodyPr spcFirstLastPara="1" wrap="square" lIns="91425" tIns="45700" rIns="91425" bIns="45700" anchor="ctr" anchorCtr="0">
            <a:noAutofit/>
          </a:bodyPr>
          <a:lstStyle>
            <a:lvl1pPr marL="457200" marR="0" lvl="0" indent="-228600" algn="l" rtl="0">
              <a:spcBef>
                <a:spcPts val="480"/>
              </a:spcBef>
              <a:spcAft>
                <a:spcPts val="0"/>
              </a:spcAft>
              <a:buClr>
                <a:srgbClr val="006197"/>
              </a:buClr>
              <a:buSzPts val="2400"/>
              <a:buFont typeface="Arial"/>
              <a:buNone/>
              <a:defRPr sz="2400" b="1" i="1" u="none" strike="noStrike" cap="none">
                <a:solidFill>
                  <a:srgbClr val="006197"/>
                </a:solidFill>
                <a:latin typeface="Arial"/>
                <a:ea typeface="Arial"/>
                <a:cs typeface="Arial"/>
                <a:sym typeface="Arial"/>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dirty="0"/>
          </a:p>
        </p:txBody>
      </p:sp>
      <p:sp>
        <p:nvSpPr>
          <p:cNvPr id="28" name="Google Shape;28;p7"/>
          <p:cNvSpPr txBox="1">
            <a:spLocks noGrp="1"/>
          </p:cNvSpPr>
          <p:nvPr>
            <p:ph type="body" idx="4"/>
          </p:nvPr>
        </p:nvSpPr>
        <p:spPr>
          <a:xfrm>
            <a:off x="533400" y="4857736"/>
            <a:ext cx="11049000" cy="1242534"/>
          </a:xfrm>
          <a:prstGeom prst="rect">
            <a:avLst/>
          </a:prstGeom>
          <a:noFill/>
          <a:ln>
            <a:noFill/>
          </a:ln>
        </p:spPr>
        <p:txBody>
          <a:bodyPr spcFirstLastPara="1" wrap="square" lIns="91425" tIns="45700" rIns="91425" bIns="45700" anchor="ctr" anchorCtr="0">
            <a:noAutofit/>
          </a:bodyPr>
          <a:lstStyle>
            <a:lvl1pPr marL="457200" marR="0" lvl="0" indent="-228600" algn="l" rtl="0">
              <a:spcBef>
                <a:spcPts val="880"/>
              </a:spcBef>
              <a:spcAft>
                <a:spcPts val="0"/>
              </a:spcAft>
              <a:buClr>
                <a:srgbClr val="006197"/>
              </a:buClr>
              <a:buSzPts val="4400"/>
              <a:buFont typeface="Arial"/>
              <a:buNone/>
              <a:defRPr sz="4400" b="1" i="0" u="none" strike="noStrike" cap="none">
                <a:solidFill>
                  <a:srgbClr val="006197"/>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Panelist Layout">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88" y="0"/>
            <a:ext cx="12189823" cy="2142742"/>
          </a:xfrm>
          <a:prstGeom prst="rect">
            <a:avLst/>
          </a:prstGeom>
        </p:spPr>
      </p:pic>
      <p:sp>
        <p:nvSpPr>
          <p:cNvPr id="2" name="Title 1"/>
          <p:cNvSpPr>
            <a:spLocks noGrp="1"/>
          </p:cNvSpPr>
          <p:nvPr>
            <p:ph type="title"/>
          </p:nvPr>
        </p:nvSpPr>
        <p:spPr/>
        <p:txBody>
          <a:bodyPr/>
          <a:lstStyle>
            <a:lvl1pPr>
              <a:defRPr>
                <a:solidFill>
                  <a:schemeClr val="bg1"/>
                </a:solidFill>
              </a:defRPr>
            </a:lvl1pPr>
          </a:lstStyle>
          <a:p>
            <a:r>
              <a:rPr lang="en-US" dirty="0"/>
              <a:t>Click to edit Master title style</a:t>
            </a:r>
          </a:p>
        </p:txBody>
      </p:sp>
      <p:sp>
        <p:nvSpPr>
          <p:cNvPr id="8" name="Content Placeholder 7"/>
          <p:cNvSpPr>
            <a:spLocks noGrp="1"/>
          </p:cNvSpPr>
          <p:nvPr>
            <p:ph sz="quarter" idx="11"/>
          </p:nvPr>
        </p:nvSpPr>
        <p:spPr>
          <a:xfrm>
            <a:off x="709485" y="2142741"/>
            <a:ext cx="2209800" cy="265747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15"/>
          <p:cNvSpPr>
            <a:spLocks noGrp="1"/>
          </p:cNvSpPr>
          <p:nvPr>
            <p:ph sz="quarter" idx="15"/>
          </p:nvPr>
        </p:nvSpPr>
        <p:spPr>
          <a:xfrm>
            <a:off x="709485" y="4953000"/>
            <a:ext cx="2209800" cy="685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9"/>
          <p:cNvSpPr>
            <a:spLocks noGrp="1"/>
          </p:cNvSpPr>
          <p:nvPr>
            <p:ph sz="quarter" idx="12"/>
          </p:nvPr>
        </p:nvSpPr>
        <p:spPr>
          <a:xfrm>
            <a:off x="3508290" y="2142742"/>
            <a:ext cx="2209800" cy="265747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15"/>
          <p:cNvSpPr>
            <a:spLocks noGrp="1"/>
          </p:cNvSpPr>
          <p:nvPr>
            <p:ph sz="quarter" idx="16"/>
          </p:nvPr>
        </p:nvSpPr>
        <p:spPr>
          <a:xfrm>
            <a:off x="3508290" y="4953000"/>
            <a:ext cx="2209800" cy="68580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1"/>
          <p:cNvSpPr>
            <a:spLocks noGrp="1"/>
          </p:cNvSpPr>
          <p:nvPr>
            <p:ph sz="quarter" idx="13"/>
          </p:nvPr>
        </p:nvSpPr>
        <p:spPr>
          <a:xfrm>
            <a:off x="6307095" y="2143125"/>
            <a:ext cx="2209800" cy="265709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15"/>
          <p:cNvSpPr>
            <a:spLocks noGrp="1"/>
          </p:cNvSpPr>
          <p:nvPr>
            <p:ph sz="quarter" idx="17"/>
          </p:nvPr>
        </p:nvSpPr>
        <p:spPr>
          <a:xfrm>
            <a:off x="6307095" y="5029200"/>
            <a:ext cx="2209800" cy="68580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13"/>
          <p:cNvSpPr>
            <a:spLocks noGrp="1"/>
          </p:cNvSpPr>
          <p:nvPr>
            <p:ph sz="quarter" idx="14"/>
          </p:nvPr>
        </p:nvSpPr>
        <p:spPr>
          <a:xfrm>
            <a:off x="9067800" y="2143125"/>
            <a:ext cx="2209800" cy="265747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15"/>
          <p:cNvSpPr>
            <a:spLocks noGrp="1"/>
          </p:cNvSpPr>
          <p:nvPr>
            <p:ph sz="quarter" idx="18"/>
          </p:nvPr>
        </p:nvSpPr>
        <p:spPr>
          <a:xfrm>
            <a:off x="9067800" y="5029200"/>
            <a:ext cx="2209800" cy="685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Slide Number Placeholder 2"/>
          <p:cNvSpPr>
            <a:spLocks noGrp="1"/>
          </p:cNvSpPr>
          <p:nvPr>
            <p:ph type="sldNum" sz="quarter" idx="10"/>
          </p:nvPr>
        </p:nvSpPr>
        <p:spPr/>
        <p:txBody>
          <a:bodyPr/>
          <a:lstStyle/>
          <a:p>
            <a:fld id="{74CBFA20-B4E7-4596-B297-2104E2AA8F65}" type="slidenum">
              <a:rPr lang="en-US" smtClean="0"/>
              <a:pPr/>
              <a:t>‹#›</a:t>
            </a:fld>
            <a:endParaRPr lang="en-US" dirty="0"/>
          </a:p>
        </p:txBody>
      </p:sp>
    </p:spTree>
    <p:extLst>
      <p:ext uri="{BB962C8B-B14F-4D97-AF65-F5344CB8AC3E}">
        <p14:creationId xmlns:p14="http://schemas.microsoft.com/office/powerpoint/2010/main" val="27341579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nd 1 Content Box">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88" y="0"/>
            <a:ext cx="12189823" cy="2142742"/>
          </a:xfrm>
          <a:prstGeom prst="rect">
            <a:avLst/>
          </a:prstGeom>
        </p:spPr>
      </p:pic>
      <p:sp>
        <p:nvSpPr>
          <p:cNvPr id="2" name="Title 1"/>
          <p:cNvSpPr>
            <a:spLocks noGrp="1"/>
          </p:cNvSpPr>
          <p:nvPr>
            <p:ph type="title"/>
          </p:nvPr>
        </p:nvSpPr>
        <p:spPr>
          <a:xfrm>
            <a:off x="3124200" y="0"/>
            <a:ext cx="8115300" cy="1476375"/>
          </a:xfrm>
        </p:spPr>
        <p:txBody>
          <a:bodyPr/>
          <a:lstStyle>
            <a:lvl1pPr>
              <a:defRPr>
                <a:solidFill>
                  <a:schemeClr val="bg1"/>
                </a:solidFill>
              </a:defRPr>
            </a:lvl1pPr>
          </a:lstStyle>
          <a:p>
            <a:r>
              <a:rPr lang="en-US"/>
              <a:t>Click to edit Master title style</a:t>
            </a:r>
            <a:endParaRPr lang="en-US" dirty="0"/>
          </a:p>
        </p:txBody>
      </p:sp>
      <p:sp>
        <p:nvSpPr>
          <p:cNvPr id="3" name="Content Placeholder 2"/>
          <p:cNvSpPr>
            <a:spLocks noGrp="1"/>
          </p:cNvSpPr>
          <p:nvPr>
            <p:ph sz="half" idx="1" hasCustomPrompt="1"/>
          </p:nvPr>
        </p:nvSpPr>
        <p:spPr>
          <a:xfrm>
            <a:off x="952500" y="1600200"/>
            <a:ext cx="10287000" cy="4572000"/>
          </a:xfrm>
        </p:spPr>
        <p:txBody>
          <a:bodyPr lIns="0" tIns="0" rIns="0" bIns="0"/>
          <a:lstStyle/>
          <a:p>
            <a:pPr lvl="0"/>
            <a:r>
              <a:rPr lang="en-US" dirty="0"/>
              <a:t>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12"/>
          </p:nvPr>
        </p:nvSpPr>
        <p:spPr>
          <a:xfrm>
            <a:off x="11239500" y="6362701"/>
            <a:ext cx="593271" cy="365124"/>
          </a:xfrm>
        </p:spPr>
        <p:txBody>
          <a:bodyPr/>
          <a:lstStyle/>
          <a:p>
            <a:fld id="{74CBFA20-B4E7-4596-B297-2104E2AA8F65}" type="slidenum">
              <a:rPr lang="en-US" smtClean="0"/>
              <a:pPr/>
              <a:t>‹#›</a:t>
            </a:fld>
            <a:endParaRPr lang="en-US" dirty="0"/>
          </a:p>
        </p:txBody>
      </p:sp>
    </p:spTree>
    <p:extLst>
      <p:ext uri="{BB962C8B-B14F-4D97-AF65-F5344CB8AC3E}">
        <p14:creationId xmlns:p14="http://schemas.microsoft.com/office/powerpoint/2010/main" val="19427523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userDrawn="1">
  <p:cSld name="Title Only">
    <p:spTree>
      <p:nvGrpSpPr>
        <p:cNvPr id="1" name="Shape 66"/>
        <p:cNvGrpSpPr/>
        <p:nvPr/>
      </p:nvGrpSpPr>
      <p:grpSpPr>
        <a:xfrm>
          <a:off x="0" y="0"/>
          <a:ext cx="0" cy="0"/>
          <a:chOff x="0" y="0"/>
          <a:chExt cx="0" cy="0"/>
        </a:xfrm>
      </p:grpSpPr>
      <p:sp>
        <p:nvSpPr>
          <p:cNvPr id="67" name="Google Shape;67;p12"/>
          <p:cNvSpPr txBox="1">
            <a:spLocks noGrp="1"/>
          </p:cNvSpPr>
          <p:nvPr>
            <p:ph type="title"/>
          </p:nvPr>
        </p:nvSpPr>
        <p:spPr>
          <a:xfrm>
            <a:off x="457200" y="317405"/>
            <a:ext cx="10515600" cy="457200"/>
          </a:xfrm>
          <a:prstGeom prst="rect">
            <a:avLst/>
          </a:prstGeom>
          <a:noFill/>
          <a:ln>
            <a:noFill/>
          </a:ln>
        </p:spPr>
        <p:txBody>
          <a:bodyPr spcFirstLastPara="1" wrap="square" lIns="0" tIns="45700" rIns="0" bIns="0" anchor="t" anchorCtr="0">
            <a:sp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13" name="Content Placeholder 7"/>
          <p:cNvSpPr>
            <a:spLocks noGrp="1"/>
          </p:cNvSpPr>
          <p:nvPr>
            <p:ph sz="quarter" idx="11"/>
          </p:nvPr>
        </p:nvSpPr>
        <p:spPr>
          <a:xfrm>
            <a:off x="897868" y="1516666"/>
            <a:ext cx="2209800" cy="2657475"/>
          </a:xfrm>
          <a:prstGeom prst="rect">
            <a:avLst/>
          </a:prstGeo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15"/>
          <p:cNvSpPr>
            <a:spLocks noGrp="1"/>
          </p:cNvSpPr>
          <p:nvPr>
            <p:ph sz="quarter" idx="15"/>
          </p:nvPr>
        </p:nvSpPr>
        <p:spPr>
          <a:xfrm>
            <a:off x="897868" y="4326925"/>
            <a:ext cx="2209800" cy="685800"/>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Content Placeholder 9"/>
          <p:cNvSpPr>
            <a:spLocks noGrp="1"/>
          </p:cNvSpPr>
          <p:nvPr>
            <p:ph sz="quarter" idx="16"/>
          </p:nvPr>
        </p:nvSpPr>
        <p:spPr>
          <a:xfrm>
            <a:off x="3696673" y="1516667"/>
            <a:ext cx="2209800" cy="2657475"/>
          </a:xfrm>
          <a:prstGeom prst="rect">
            <a:avLst/>
          </a:prstGeo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15"/>
          <p:cNvSpPr>
            <a:spLocks noGrp="1"/>
          </p:cNvSpPr>
          <p:nvPr>
            <p:ph sz="quarter" idx="17"/>
          </p:nvPr>
        </p:nvSpPr>
        <p:spPr>
          <a:xfrm>
            <a:off x="3696673" y="4326925"/>
            <a:ext cx="2209800" cy="685800"/>
          </a:xfrm>
          <a:prstGeom prst="rect">
            <a:avLst/>
          </a:prstGeo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11"/>
          <p:cNvSpPr>
            <a:spLocks noGrp="1"/>
          </p:cNvSpPr>
          <p:nvPr>
            <p:ph sz="quarter" idx="13"/>
          </p:nvPr>
        </p:nvSpPr>
        <p:spPr>
          <a:xfrm>
            <a:off x="6495478" y="1517050"/>
            <a:ext cx="2209800" cy="2657091"/>
          </a:xfrm>
          <a:prstGeom prst="rect">
            <a:avLst/>
          </a:prstGeo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15"/>
          <p:cNvSpPr>
            <a:spLocks noGrp="1"/>
          </p:cNvSpPr>
          <p:nvPr>
            <p:ph sz="quarter" idx="18"/>
          </p:nvPr>
        </p:nvSpPr>
        <p:spPr>
          <a:xfrm>
            <a:off x="6495478" y="4403125"/>
            <a:ext cx="2209800" cy="685800"/>
          </a:xfrm>
          <a:prstGeom prst="rect">
            <a:avLst/>
          </a:prstGeo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13"/>
          <p:cNvSpPr>
            <a:spLocks noGrp="1"/>
          </p:cNvSpPr>
          <p:nvPr>
            <p:ph sz="quarter" idx="14"/>
          </p:nvPr>
        </p:nvSpPr>
        <p:spPr>
          <a:xfrm>
            <a:off x="9256183" y="1517050"/>
            <a:ext cx="2209800" cy="2657475"/>
          </a:xfrm>
          <a:prstGeom prst="rect">
            <a:avLst/>
          </a:prstGeo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15"/>
          <p:cNvSpPr>
            <a:spLocks noGrp="1"/>
          </p:cNvSpPr>
          <p:nvPr>
            <p:ph sz="quarter" idx="19"/>
          </p:nvPr>
        </p:nvSpPr>
        <p:spPr>
          <a:xfrm>
            <a:off x="9256183" y="4403125"/>
            <a:ext cx="2209800" cy="685800"/>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8" name="Google Shape;68;p12"/>
          <p:cNvSpPr txBox="1">
            <a:spLocks noGrp="1"/>
          </p:cNvSpPr>
          <p:nvPr>
            <p:ph type="sldNum" idx="12"/>
          </p:nvPr>
        </p:nvSpPr>
        <p:spPr>
          <a:xfrm>
            <a:off x="11465983" y="6492240"/>
            <a:ext cx="268817" cy="182880"/>
          </a:xfrm>
          <a:prstGeom prst="rect">
            <a:avLst/>
          </a:prstGeom>
          <a:noFill/>
          <a:ln>
            <a:noFill/>
          </a:ln>
        </p:spPr>
        <p:txBody>
          <a:bodyPr spcFirstLastPara="1" wrap="square" lIns="0" tIns="0" rIns="0" bIns="0" anchor="ctr" anchorCtr="0">
            <a:noAutofit/>
          </a:bodyPr>
          <a:lstStyle>
            <a:lvl1pPr marL="0" marR="0" lvl="0" indent="0" algn="r">
              <a:spcBef>
                <a:spcPts val="0"/>
              </a:spcBef>
              <a:spcAft>
                <a:spcPts val="0"/>
              </a:spcAft>
              <a:buNone/>
              <a:defRPr sz="800" b="0" i="0" u="none" strike="noStrike" cap="none">
                <a:solidFill>
                  <a:srgbClr val="006197"/>
                </a:solidFill>
                <a:latin typeface="Arial"/>
                <a:ea typeface="Arial"/>
                <a:cs typeface="Arial"/>
                <a:sym typeface="Arial"/>
              </a:defRPr>
            </a:lvl1pPr>
            <a:lvl2pPr marL="0" marR="0" lvl="1" indent="0" algn="r">
              <a:spcBef>
                <a:spcPts val="0"/>
              </a:spcBef>
              <a:spcAft>
                <a:spcPts val="0"/>
              </a:spcAft>
              <a:buNone/>
              <a:defRPr sz="800" b="0" i="0" u="none" strike="noStrike" cap="none">
                <a:solidFill>
                  <a:srgbClr val="006197"/>
                </a:solidFill>
                <a:latin typeface="Arial"/>
                <a:ea typeface="Arial"/>
                <a:cs typeface="Arial"/>
                <a:sym typeface="Arial"/>
              </a:defRPr>
            </a:lvl2pPr>
            <a:lvl3pPr marL="0" marR="0" lvl="2" indent="0" algn="r">
              <a:spcBef>
                <a:spcPts val="0"/>
              </a:spcBef>
              <a:spcAft>
                <a:spcPts val="0"/>
              </a:spcAft>
              <a:buNone/>
              <a:defRPr sz="800" b="0" i="0" u="none" strike="noStrike" cap="none">
                <a:solidFill>
                  <a:srgbClr val="006197"/>
                </a:solidFill>
                <a:latin typeface="Arial"/>
                <a:ea typeface="Arial"/>
                <a:cs typeface="Arial"/>
                <a:sym typeface="Arial"/>
              </a:defRPr>
            </a:lvl3pPr>
            <a:lvl4pPr marL="0" marR="0" lvl="3" indent="0" algn="r">
              <a:spcBef>
                <a:spcPts val="0"/>
              </a:spcBef>
              <a:spcAft>
                <a:spcPts val="0"/>
              </a:spcAft>
              <a:buNone/>
              <a:defRPr sz="800" b="0" i="0" u="none" strike="noStrike" cap="none">
                <a:solidFill>
                  <a:srgbClr val="006197"/>
                </a:solidFill>
                <a:latin typeface="Arial"/>
                <a:ea typeface="Arial"/>
                <a:cs typeface="Arial"/>
                <a:sym typeface="Arial"/>
              </a:defRPr>
            </a:lvl4pPr>
            <a:lvl5pPr marL="0" marR="0" lvl="4" indent="0" algn="r">
              <a:spcBef>
                <a:spcPts val="0"/>
              </a:spcBef>
              <a:spcAft>
                <a:spcPts val="0"/>
              </a:spcAft>
              <a:buNone/>
              <a:defRPr sz="800" b="0" i="0" u="none" strike="noStrike" cap="none">
                <a:solidFill>
                  <a:srgbClr val="006197"/>
                </a:solidFill>
                <a:latin typeface="Arial"/>
                <a:ea typeface="Arial"/>
                <a:cs typeface="Arial"/>
                <a:sym typeface="Arial"/>
              </a:defRPr>
            </a:lvl5pPr>
            <a:lvl6pPr marL="0" marR="0" lvl="5" indent="0" algn="r">
              <a:spcBef>
                <a:spcPts val="0"/>
              </a:spcBef>
              <a:spcAft>
                <a:spcPts val="0"/>
              </a:spcAft>
              <a:buNone/>
              <a:defRPr sz="800" b="0" i="0" u="none" strike="noStrike" cap="none">
                <a:solidFill>
                  <a:srgbClr val="006197"/>
                </a:solidFill>
                <a:latin typeface="Arial"/>
                <a:ea typeface="Arial"/>
                <a:cs typeface="Arial"/>
                <a:sym typeface="Arial"/>
              </a:defRPr>
            </a:lvl6pPr>
            <a:lvl7pPr marL="0" marR="0" lvl="6" indent="0" algn="r">
              <a:spcBef>
                <a:spcPts val="0"/>
              </a:spcBef>
              <a:spcAft>
                <a:spcPts val="0"/>
              </a:spcAft>
              <a:buNone/>
              <a:defRPr sz="800" b="0" i="0" u="none" strike="noStrike" cap="none">
                <a:solidFill>
                  <a:srgbClr val="006197"/>
                </a:solidFill>
                <a:latin typeface="Arial"/>
                <a:ea typeface="Arial"/>
                <a:cs typeface="Arial"/>
                <a:sym typeface="Arial"/>
              </a:defRPr>
            </a:lvl7pPr>
            <a:lvl8pPr marL="0" marR="0" lvl="7" indent="0" algn="r">
              <a:spcBef>
                <a:spcPts val="0"/>
              </a:spcBef>
              <a:spcAft>
                <a:spcPts val="0"/>
              </a:spcAft>
              <a:buNone/>
              <a:defRPr sz="800" b="0" i="0" u="none" strike="noStrike" cap="none">
                <a:solidFill>
                  <a:srgbClr val="006197"/>
                </a:solidFill>
                <a:latin typeface="Arial"/>
                <a:ea typeface="Arial"/>
                <a:cs typeface="Arial"/>
                <a:sym typeface="Arial"/>
              </a:defRPr>
            </a:lvl8pPr>
            <a:lvl9pPr marL="0" marR="0" lvl="8" indent="0" algn="r">
              <a:spcBef>
                <a:spcPts val="0"/>
              </a:spcBef>
              <a:spcAft>
                <a:spcPts val="0"/>
              </a:spcAft>
              <a:buNone/>
              <a:defRPr sz="800" b="0" i="0" u="none" strike="noStrike" cap="none">
                <a:solidFill>
                  <a:srgbClr val="006197"/>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dirty="0"/>
          </a:p>
        </p:txBody>
      </p:sp>
    </p:spTree>
    <p:extLst>
      <p:ext uri="{BB962C8B-B14F-4D97-AF65-F5344CB8AC3E}">
        <p14:creationId xmlns:p14="http://schemas.microsoft.com/office/powerpoint/2010/main" val="19737109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457200" y="317405"/>
            <a:ext cx="10515600" cy="457200"/>
          </a:xfrm>
          <a:prstGeom prst="rect">
            <a:avLst/>
          </a:prstGeom>
          <a:noFill/>
          <a:ln>
            <a:noFill/>
          </a:ln>
        </p:spPr>
        <p:txBody>
          <a:bodyPr spcFirstLastPara="1" wrap="square" lIns="0" tIns="45700" rIns="0" bIns="0" anchor="t" anchorCtr="0">
            <a:sp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37" name="Google Shape;37;p6"/>
          <p:cNvSpPr txBox="1">
            <a:spLocks noGrp="1"/>
          </p:cNvSpPr>
          <p:nvPr>
            <p:ph type="body" idx="1"/>
          </p:nvPr>
        </p:nvSpPr>
        <p:spPr>
          <a:xfrm>
            <a:off x="457200" y="1371600"/>
            <a:ext cx="11277600" cy="493776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100000"/>
              </a:lnSpc>
              <a:spcBef>
                <a:spcPts val="700"/>
              </a:spcBef>
              <a:spcAft>
                <a:spcPts val="0"/>
              </a:spcAft>
              <a:buClr>
                <a:srgbClr val="006197"/>
              </a:buClr>
              <a:buSzPts val="2800"/>
              <a:buFont typeface="Noto Sans Symbols"/>
              <a:buChar char="▪"/>
              <a:defRPr sz="2800" b="0" i="0" u="none" strike="noStrike" cap="none">
                <a:solidFill>
                  <a:srgbClr val="006197"/>
                </a:solidFill>
                <a:latin typeface="Arial"/>
                <a:ea typeface="Arial"/>
                <a:cs typeface="Arial"/>
                <a:sym typeface="Arial"/>
              </a:defRPr>
            </a:lvl1pPr>
            <a:lvl2pPr marL="914400" marR="0" lvl="1" indent="-393700" algn="l" rtl="0">
              <a:lnSpc>
                <a:spcPct val="100000"/>
              </a:lnSpc>
              <a:spcBef>
                <a:spcPts val="700"/>
              </a:spcBef>
              <a:spcAft>
                <a:spcPts val="0"/>
              </a:spcAft>
              <a:buClr>
                <a:srgbClr val="006197"/>
              </a:buClr>
              <a:buSzPts val="2600"/>
              <a:buFont typeface="Noto Sans Symbols"/>
              <a:buChar char="▪"/>
              <a:defRPr sz="2600" b="0" i="0" u="none" strike="noStrike" cap="none">
                <a:solidFill>
                  <a:srgbClr val="006197"/>
                </a:solidFill>
                <a:latin typeface="Arial"/>
                <a:ea typeface="Arial"/>
                <a:cs typeface="Arial"/>
                <a:sym typeface="Arial"/>
              </a:defRPr>
            </a:lvl2pPr>
            <a:lvl3pPr marL="1371600" marR="0" lvl="2" indent="-381000" algn="l" rtl="0">
              <a:lnSpc>
                <a:spcPct val="100000"/>
              </a:lnSpc>
              <a:spcBef>
                <a:spcPts val="65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3pPr>
            <a:lvl4pPr marL="1828800" marR="0" lvl="3" indent="-381000" algn="l" rtl="0">
              <a:lnSpc>
                <a:spcPct val="100000"/>
              </a:lnSpc>
              <a:spcBef>
                <a:spcPts val="60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4pPr>
            <a:lvl5pPr marL="2286000" marR="0" lvl="4" indent="-381000" algn="l" rtl="0">
              <a:lnSpc>
                <a:spcPct val="100000"/>
              </a:lnSpc>
              <a:spcBef>
                <a:spcPts val="72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5pPr>
            <a:lvl6pPr marL="2743200" marR="0" lvl="5" indent="-342900" algn="l" rtl="0">
              <a:lnSpc>
                <a:spcPct val="95000"/>
              </a:lnSpc>
              <a:spcBef>
                <a:spcPts val="72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6pPr>
            <a:lvl7pPr marL="3200400" marR="0" lvl="6"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7pPr>
            <a:lvl8pPr marL="3657600" marR="0" lvl="7"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8pPr>
            <a:lvl9pPr marL="4114800" marR="0" lvl="8" indent="-342900" algn="l" rtl="0">
              <a:lnSpc>
                <a:spcPct val="95000"/>
              </a:lnSpc>
              <a:spcBef>
                <a:spcPts val="540"/>
              </a:spcBef>
              <a:spcAft>
                <a:spcPts val="54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9pPr>
          </a:lstStyle>
          <a:p>
            <a:endParaRPr/>
          </a:p>
        </p:txBody>
      </p:sp>
      <p:sp>
        <p:nvSpPr>
          <p:cNvPr id="38" name="Google Shape;38;p6"/>
          <p:cNvSpPr txBox="1">
            <a:spLocks noGrp="1"/>
          </p:cNvSpPr>
          <p:nvPr>
            <p:ph type="sldNum" idx="12"/>
          </p:nvPr>
        </p:nvSpPr>
        <p:spPr>
          <a:xfrm>
            <a:off x="11465983" y="6492240"/>
            <a:ext cx="268817" cy="182880"/>
          </a:xfrm>
          <a:prstGeom prst="rect">
            <a:avLst/>
          </a:prstGeom>
          <a:noFill/>
          <a:ln>
            <a:noFill/>
          </a:ln>
        </p:spPr>
        <p:txBody>
          <a:bodyPr spcFirstLastPara="1" wrap="square" lIns="0" tIns="0" rIns="0" bIns="0" anchor="ctr" anchorCtr="0">
            <a:noAutofit/>
          </a:bodyPr>
          <a:lstStyle>
            <a:lvl1pPr marL="0" marR="0" lvl="0" indent="0" algn="r">
              <a:spcBef>
                <a:spcPts val="0"/>
              </a:spcBef>
              <a:spcAft>
                <a:spcPts val="0"/>
              </a:spcAft>
              <a:buNone/>
              <a:defRPr sz="800" b="0" i="0" u="none" strike="noStrike" cap="none">
                <a:solidFill>
                  <a:srgbClr val="006197"/>
                </a:solidFill>
                <a:latin typeface="Arial"/>
                <a:ea typeface="Arial"/>
                <a:cs typeface="Arial"/>
                <a:sym typeface="Arial"/>
              </a:defRPr>
            </a:lvl1pPr>
            <a:lvl2pPr marL="0" marR="0" lvl="1" indent="0" algn="r">
              <a:spcBef>
                <a:spcPts val="0"/>
              </a:spcBef>
              <a:spcAft>
                <a:spcPts val="0"/>
              </a:spcAft>
              <a:buNone/>
              <a:defRPr sz="800" b="0" i="0" u="none" strike="noStrike" cap="none">
                <a:solidFill>
                  <a:srgbClr val="006197"/>
                </a:solidFill>
                <a:latin typeface="Arial"/>
                <a:ea typeface="Arial"/>
                <a:cs typeface="Arial"/>
                <a:sym typeface="Arial"/>
              </a:defRPr>
            </a:lvl2pPr>
            <a:lvl3pPr marL="0" marR="0" lvl="2" indent="0" algn="r">
              <a:spcBef>
                <a:spcPts val="0"/>
              </a:spcBef>
              <a:spcAft>
                <a:spcPts val="0"/>
              </a:spcAft>
              <a:buNone/>
              <a:defRPr sz="800" b="0" i="0" u="none" strike="noStrike" cap="none">
                <a:solidFill>
                  <a:srgbClr val="006197"/>
                </a:solidFill>
                <a:latin typeface="Arial"/>
                <a:ea typeface="Arial"/>
                <a:cs typeface="Arial"/>
                <a:sym typeface="Arial"/>
              </a:defRPr>
            </a:lvl3pPr>
            <a:lvl4pPr marL="0" marR="0" lvl="3" indent="0" algn="r">
              <a:spcBef>
                <a:spcPts val="0"/>
              </a:spcBef>
              <a:spcAft>
                <a:spcPts val="0"/>
              </a:spcAft>
              <a:buNone/>
              <a:defRPr sz="800" b="0" i="0" u="none" strike="noStrike" cap="none">
                <a:solidFill>
                  <a:srgbClr val="006197"/>
                </a:solidFill>
                <a:latin typeface="Arial"/>
                <a:ea typeface="Arial"/>
                <a:cs typeface="Arial"/>
                <a:sym typeface="Arial"/>
              </a:defRPr>
            </a:lvl4pPr>
            <a:lvl5pPr marL="0" marR="0" lvl="4" indent="0" algn="r">
              <a:spcBef>
                <a:spcPts val="0"/>
              </a:spcBef>
              <a:spcAft>
                <a:spcPts val="0"/>
              </a:spcAft>
              <a:buNone/>
              <a:defRPr sz="800" b="0" i="0" u="none" strike="noStrike" cap="none">
                <a:solidFill>
                  <a:srgbClr val="006197"/>
                </a:solidFill>
                <a:latin typeface="Arial"/>
                <a:ea typeface="Arial"/>
                <a:cs typeface="Arial"/>
                <a:sym typeface="Arial"/>
              </a:defRPr>
            </a:lvl5pPr>
            <a:lvl6pPr marL="0" marR="0" lvl="5" indent="0" algn="r">
              <a:spcBef>
                <a:spcPts val="0"/>
              </a:spcBef>
              <a:spcAft>
                <a:spcPts val="0"/>
              </a:spcAft>
              <a:buNone/>
              <a:defRPr sz="800" b="0" i="0" u="none" strike="noStrike" cap="none">
                <a:solidFill>
                  <a:srgbClr val="006197"/>
                </a:solidFill>
                <a:latin typeface="Arial"/>
                <a:ea typeface="Arial"/>
                <a:cs typeface="Arial"/>
                <a:sym typeface="Arial"/>
              </a:defRPr>
            </a:lvl6pPr>
            <a:lvl7pPr marL="0" marR="0" lvl="6" indent="0" algn="r">
              <a:spcBef>
                <a:spcPts val="0"/>
              </a:spcBef>
              <a:spcAft>
                <a:spcPts val="0"/>
              </a:spcAft>
              <a:buNone/>
              <a:defRPr sz="800" b="0" i="0" u="none" strike="noStrike" cap="none">
                <a:solidFill>
                  <a:srgbClr val="006197"/>
                </a:solidFill>
                <a:latin typeface="Arial"/>
                <a:ea typeface="Arial"/>
                <a:cs typeface="Arial"/>
                <a:sym typeface="Arial"/>
              </a:defRPr>
            </a:lvl7pPr>
            <a:lvl8pPr marL="0" marR="0" lvl="7" indent="0" algn="r">
              <a:spcBef>
                <a:spcPts val="0"/>
              </a:spcBef>
              <a:spcAft>
                <a:spcPts val="0"/>
              </a:spcAft>
              <a:buNone/>
              <a:defRPr sz="800" b="0" i="0" u="none" strike="noStrike" cap="none">
                <a:solidFill>
                  <a:srgbClr val="006197"/>
                </a:solidFill>
                <a:latin typeface="Arial"/>
                <a:ea typeface="Arial"/>
                <a:cs typeface="Arial"/>
                <a:sym typeface="Arial"/>
              </a:defRPr>
            </a:lvl8pPr>
            <a:lvl9pPr marL="0" marR="0" lvl="8" indent="0" algn="r">
              <a:spcBef>
                <a:spcPts val="0"/>
              </a:spcBef>
              <a:spcAft>
                <a:spcPts val="0"/>
              </a:spcAft>
              <a:buNone/>
              <a:defRPr sz="800" b="0" i="0" u="none" strike="noStrike" cap="none">
                <a:solidFill>
                  <a:srgbClr val="006197"/>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2 Content Columns">
  <p:cSld name="Title and 2 Content Columns">
    <p:spTree>
      <p:nvGrpSpPr>
        <p:cNvPr id="1" name="Shape 39"/>
        <p:cNvGrpSpPr/>
        <p:nvPr/>
      </p:nvGrpSpPr>
      <p:grpSpPr>
        <a:xfrm>
          <a:off x="0" y="0"/>
          <a:ext cx="0" cy="0"/>
          <a:chOff x="0" y="0"/>
          <a:chExt cx="0" cy="0"/>
        </a:xfrm>
      </p:grpSpPr>
      <p:sp>
        <p:nvSpPr>
          <p:cNvPr id="40" name="Google Shape;40;p8"/>
          <p:cNvSpPr txBox="1">
            <a:spLocks noGrp="1"/>
          </p:cNvSpPr>
          <p:nvPr>
            <p:ph type="title"/>
          </p:nvPr>
        </p:nvSpPr>
        <p:spPr>
          <a:xfrm>
            <a:off x="457200" y="317405"/>
            <a:ext cx="10515600" cy="457200"/>
          </a:xfrm>
          <a:prstGeom prst="rect">
            <a:avLst/>
          </a:prstGeom>
          <a:noFill/>
          <a:ln>
            <a:noFill/>
          </a:ln>
        </p:spPr>
        <p:txBody>
          <a:bodyPr spcFirstLastPara="1" wrap="square" lIns="0" tIns="45700" rIns="0" bIns="0" anchor="t" anchorCtr="0">
            <a:sp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dirty="0"/>
          </a:p>
        </p:txBody>
      </p:sp>
      <p:sp>
        <p:nvSpPr>
          <p:cNvPr id="41" name="Google Shape;41;p8"/>
          <p:cNvSpPr txBox="1">
            <a:spLocks noGrp="1"/>
          </p:cNvSpPr>
          <p:nvPr>
            <p:ph type="body" idx="1"/>
          </p:nvPr>
        </p:nvSpPr>
        <p:spPr>
          <a:xfrm>
            <a:off x="457200" y="1371600"/>
            <a:ext cx="5486400" cy="493776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100000"/>
              </a:lnSpc>
              <a:spcBef>
                <a:spcPts val="700"/>
              </a:spcBef>
              <a:spcAft>
                <a:spcPts val="0"/>
              </a:spcAft>
              <a:buClr>
                <a:srgbClr val="006197"/>
              </a:buClr>
              <a:buSzPts val="2800"/>
              <a:buFont typeface="Noto Sans Symbols"/>
              <a:buChar char="▪"/>
              <a:defRPr sz="2800" b="0" i="0" u="none" strike="noStrike" cap="none">
                <a:solidFill>
                  <a:srgbClr val="006197"/>
                </a:solidFill>
                <a:latin typeface="Arial"/>
                <a:ea typeface="Arial"/>
                <a:cs typeface="Arial"/>
                <a:sym typeface="Arial"/>
              </a:defRPr>
            </a:lvl1pPr>
            <a:lvl2pPr marL="914400" marR="0" lvl="1" indent="-393700" algn="l" rtl="0">
              <a:lnSpc>
                <a:spcPct val="100000"/>
              </a:lnSpc>
              <a:spcBef>
                <a:spcPts val="700"/>
              </a:spcBef>
              <a:spcAft>
                <a:spcPts val="0"/>
              </a:spcAft>
              <a:buClr>
                <a:srgbClr val="006197"/>
              </a:buClr>
              <a:buSzPts val="2600"/>
              <a:buFont typeface="Noto Sans Symbols"/>
              <a:buChar char="▪"/>
              <a:defRPr sz="2600" b="0" i="0" u="none" strike="noStrike" cap="none">
                <a:solidFill>
                  <a:srgbClr val="006197"/>
                </a:solidFill>
                <a:latin typeface="Arial"/>
                <a:ea typeface="Arial"/>
                <a:cs typeface="Arial"/>
                <a:sym typeface="Arial"/>
              </a:defRPr>
            </a:lvl2pPr>
            <a:lvl3pPr marL="1371600" marR="0" lvl="2" indent="-381000" algn="l" rtl="0">
              <a:lnSpc>
                <a:spcPct val="100000"/>
              </a:lnSpc>
              <a:spcBef>
                <a:spcPts val="65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3pPr>
            <a:lvl4pPr marL="1828800" marR="0" lvl="3" indent="-381000" algn="l" rtl="0">
              <a:lnSpc>
                <a:spcPct val="100000"/>
              </a:lnSpc>
              <a:spcBef>
                <a:spcPts val="60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4pPr>
            <a:lvl5pPr marL="2286000" marR="0" lvl="4" indent="-381000" algn="l" rtl="0">
              <a:lnSpc>
                <a:spcPct val="100000"/>
              </a:lnSpc>
              <a:spcBef>
                <a:spcPts val="72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5pPr>
            <a:lvl6pPr marL="2743200" marR="0" lvl="5" indent="-342900" algn="l" rtl="0">
              <a:lnSpc>
                <a:spcPct val="95000"/>
              </a:lnSpc>
              <a:spcBef>
                <a:spcPts val="72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6pPr>
            <a:lvl7pPr marL="3200400" marR="0" lvl="6"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7pPr>
            <a:lvl8pPr marL="3657600" marR="0" lvl="7"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8pPr>
            <a:lvl9pPr marL="4114800" marR="0" lvl="8" indent="-342900" algn="l" rtl="0">
              <a:lnSpc>
                <a:spcPct val="95000"/>
              </a:lnSpc>
              <a:spcBef>
                <a:spcPts val="540"/>
              </a:spcBef>
              <a:spcAft>
                <a:spcPts val="54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9pPr>
          </a:lstStyle>
          <a:p>
            <a:endParaRPr dirty="0"/>
          </a:p>
        </p:txBody>
      </p:sp>
      <p:sp>
        <p:nvSpPr>
          <p:cNvPr id="42" name="Google Shape;42;p8"/>
          <p:cNvSpPr txBox="1">
            <a:spLocks noGrp="1"/>
          </p:cNvSpPr>
          <p:nvPr>
            <p:ph type="body" idx="2"/>
          </p:nvPr>
        </p:nvSpPr>
        <p:spPr>
          <a:xfrm>
            <a:off x="6248400" y="1371600"/>
            <a:ext cx="5486400" cy="49530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100000"/>
              </a:lnSpc>
              <a:spcBef>
                <a:spcPts val="700"/>
              </a:spcBef>
              <a:spcAft>
                <a:spcPts val="0"/>
              </a:spcAft>
              <a:buClr>
                <a:srgbClr val="006197"/>
              </a:buClr>
              <a:buSzPts val="2800"/>
              <a:buFont typeface="Noto Sans Symbols"/>
              <a:buChar char="▪"/>
              <a:defRPr sz="2800" b="0" i="0" u="none" strike="noStrike" cap="none">
                <a:solidFill>
                  <a:srgbClr val="006197"/>
                </a:solidFill>
                <a:latin typeface="Arial"/>
                <a:ea typeface="Arial"/>
                <a:cs typeface="Arial"/>
                <a:sym typeface="Arial"/>
              </a:defRPr>
            </a:lvl1pPr>
            <a:lvl2pPr marL="914400" marR="0" lvl="1" indent="-393700" algn="l" rtl="0">
              <a:lnSpc>
                <a:spcPct val="100000"/>
              </a:lnSpc>
              <a:spcBef>
                <a:spcPts val="700"/>
              </a:spcBef>
              <a:spcAft>
                <a:spcPts val="0"/>
              </a:spcAft>
              <a:buClr>
                <a:srgbClr val="006197"/>
              </a:buClr>
              <a:buSzPts val="2600"/>
              <a:buFont typeface="Noto Sans Symbols"/>
              <a:buChar char="▪"/>
              <a:defRPr sz="2600" b="0" i="0" u="none" strike="noStrike" cap="none">
                <a:solidFill>
                  <a:srgbClr val="006197"/>
                </a:solidFill>
                <a:latin typeface="Arial"/>
                <a:ea typeface="Arial"/>
                <a:cs typeface="Arial"/>
                <a:sym typeface="Arial"/>
              </a:defRPr>
            </a:lvl2pPr>
            <a:lvl3pPr marL="1371600" marR="0" lvl="2" indent="-381000" algn="l" rtl="0">
              <a:lnSpc>
                <a:spcPct val="100000"/>
              </a:lnSpc>
              <a:spcBef>
                <a:spcPts val="65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3pPr>
            <a:lvl4pPr marL="1828800" marR="0" lvl="3" indent="-381000" algn="l" rtl="0">
              <a:lnSpc>
                <a:spcPct val="100000"/>
              </a:lnSpc>
              <a:spcBef>
                <a:spcPts val="60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4pPr>
            <a:lvl5pPr marL="2286000" marR="0" lvl="4" indent="-381000" algn="l" rtl="0">
              <a:lnSpc>
                <a:spcPct val="100000"/>
              </a:lnSpc>
              <a:spcBef>
                <a:spcPts val="72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5pPr>
            <a:lvl6pPr marL="2743200" marR="0" lvl="5" indent="-342900" algn="l" rtl="0">
              <a:lnSpc>
                <a:spcPct val="95000"/>
              </a:lnSpc>
              <a:spcBef>
                <a:spcPts val="72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6pPr>
            <a:lvl7pPr marL="3200400" marR="0" lvl="6"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7pPr>
            <a:lvl8pPr marL="3657600" marR="0" lvl="7"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8pPr>
            <a:lvl9pPr marL="4114800" marR="0" lvl="8" indent="-342900" algn="l" rtl="0">
              <a:lnSpc>
                <a:spcPct val="95000"/>
              </a:lnSpc>
              <a:spcBef>
                <a:spcPts val="540"/>
              </a:spcBef>
              <a:spcAft>
                <a:spcPts val="54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9pPr>
          </a:lstStyle>
          <a:p>
            <a:endParaRPr/>
          </a:p>
        </p:txBody>
      </p:sp>
      <p:sp>
        <p:nvSpPr>
          <p:cNvPr id="43" name="Google Shape;43;p8"/>
          <p:cNvSpPr txBox="1">
            <a:spLocks noGrp="1"/>
          </p:cNvSpPr>
          <p:nvPr>
            <p:ph type="sldNum" idx="12"/>
          </p:nvPr>
        </p:nvSpPr>
        <p:spPr>
          <a:xfrm>
            <a:off x="11465983" y="6492240"/>
            <a:ext cx="268817" cy="182880"/>
          </a:xfrm>
          <a:prstGeom prst="rect">
            <a:avLst/>
          </a:prstGeom>
          <a:noFill/>
          <a:ln>
            <a:noFill/>
          </a:ln>
        </p:spPr>
        <p:txBody>
          <a:bodyPr spcFirstLastPara="1" wrap="square" lIns="0" tIns="0" rIns="0" bIns="0" anchor="ctr" anchorCtr="0">
            <a:noAutofit/>
          </a:bodyPr>
          <a:lstStyle>
            <a:lvl1pPr marL="0" marR="0" lvl="0" indent="0" algn="r">
              <a:spcBef>
                <a:spcPts val="0"/>
              </a:spcBef>
              <a:spcAft>
                <a:spcPts val="0"/>
              </a:spcAft>
              <a:buNone/>
              <a:defRPr sz="800" b="0" i="0" u="none" strike="noStrike" cap="none">
                <a:solidFill>
                  <a:srgbClr val="006197"/>
                </a:solidFill>
                <a:latin typeface="Arial"/>
                <a:ea typeface="Arial"/>
                <a:cs typeface="Arial"/>
                <a:sym typeface="Arial"/>
              </a:defRPr>
            </a:lvl1pPr>
            <a:lvl2pPr marL="0" marR="0" lvl="1" indent="0" algn="r">
              <a:spcBef>
                <a:spcPts val="0"/>
              </a:spcBef>
              <a:spcAft>
                <a:spcPts val="0"/>
              </a:spcAft>
              <a:buNone/>
              <a:defRPr sz="800" b="0" i="0" u="none" strike="noStrike" cap="none">
                <a:solidFill>
                  <a:srgbClr val="006197"/>
                </a:solidFill>
                <a:latin typeface="Arial"/>
                <a:ea typeface="Arial"/>
                <a:cs typeface="Arial"/>
                <a:sym typeface="Arial"/>
              </a:defRPr>
            </a:lvl2pPr>
            <a:lvl3pPr marL="0" marR="0" lvl="2" indent="0" algn="r">
              <a:spcBef>
                <a:spcPts val="0"/>
              </a:spcBef>
              <a:spcAft>
                <a:spcPts val="0"/>
              </a:spcAft>
              <a:buNone/>
              <a:defRPr sz="800" b="0" i="0" u="none" strike="noStrike" cap="none">
                <a:solidFill>
                  <a:srgbClr val="006197"/>
                </a:solidFill>
                <a:latin typeface="Arial"/>
                <a:ea typeface="Arial"/>
                <a:cs typeface="Arial"/>
                <a:sym typeface="Arial"/>
              </a:defRPr>
            </a:lvl3pPr>
            <a:lvl4pPr marL="0" marR="0" lvl="3" indent="0" algn="r">
              <a:spcBef>
                <a:spcPts val="0"/>
              </a:spcBef>
              <a:spcAft>
                <a:spcPts val="0"/>
              </a:spcAft>
              <a:buNone/>
              <a:defRPr sz="800" b="0" i="0" u="none" strike="noStrike" cap="none">
                <a:solidFill>
                  <a:srgbClr val="006197"/>
                </a:solidFill>
                <a:latin typeface="Arial"/>
                <a:ea typeface="Arial"/>
                <a:cs typeface="Arial"/>
                <a:sym typeface="Arial"/>
              </a:defRPr>
            </a:lvl4pPr>
            <a:lvl5pPr marL="0" marR="0" lvl="4" indent="0" algn="r">
              <a:spcBef>
                <a:spcPts val="0"/>
              </a:spcBef>
              <a:spcAft>
                <a:spcPts val="0"/>
              </a:spcAft>
              <a:buNone/>
              <a:defRPr sz="800" b="0" i="0" u="none" strike="noStrike" cap="none">
                <a:solidFill>
                  <a:srgbClr val="006197"/>
                </a:solidFill>
                <a:latin typeface="Arial"/>
                <a:ea typeface="Arial"/>
                <a:cs typeface="Arial"/>
                <a:sym typeface="Arial"/>
              </a:defRPr>
            </a:lvl5pPr>
            <a:lvl6pPr marL="0" marR="0" lvl="5" indent="0" algn="r">
              <a:spcBef>
                <a:spcPts val="0"/>
              </a:spcBef>
              <a:spcAft>
                <a:spcPts val="0"/>
              </a:spcAft>
              <a:buNone/>
              <a:defRPr sz="800" b="0" i="0" u="none" strike="noStrike" cap="none">
                <a:solidFill>
                  <a:srgbClr val="006197"/>
                </a:solidFill>
                <a:latin typeface="Arial"/>
                <a:ea typeface="Arial"/>
                <a:cs typeface="Arial"/>
                <a:sym typeface="Arial"/>
              </a:defRPr>
            </a:lvl6pPr>
            <a:lvl7pPr marL="0" marR="0" lvl="6" indent="0" algn="r">
              <a:spcBef>
                <a:spcPts val="0"/>
              </a:spcBef>
              <a:spcAft>
                <a:spcPts val="0"/>
              </a:spcAft>
              <a:buNone/>
              <a:defRPr sz="800" b="0" i="0" u="none" strike="noStrike" cap="none">
                <a:solidFill>
                  <a:srgbClr val="006197"/>
                </a:solidFill>
                <a:latin typeface="Arial"/>
                <a:ea typeface="Arial"/>
                <a:cs typeface="Arial"/>
                <a:sym typeface="Arial"/>
              </a:defRPr>
            </a:lvl7pPr>
            <a:lvl8pPr marL="0" marR="0" lvl="7" indent="0" algn="r">
              <a:spcBef>
                <a:spcPts val="0"/>
              </a:spcBef>
              <a:spcAft>
                <a:spcPts val="0"/>
              </a:spcAft>
              <a:buNone/>
              <a:defRPr sz="800" b="0" i="0" u="none" strike="noStrike" cap="none">
                <a:solidFill>
                  <a:srgbClr val="006197"/>
                </a:solidFill>
                <a:latin typeface="Arial"/>
                <a:ea typeface="Arial"/>
                <a:cs typeface="Arial"/>
                <a:sym typeface="Arial"/>
              </a:defRPr>
            </a:lvl8pPr>
            <a:lvl9pPr marL="0" marR="0" lvl="8" indent="0" algn="r">
              <a:spcBef>
                <a:spcPts val="0"/>
              </a:spcBef>
              <a:spcAft>
                <a:spcPts val="0"/>
              </a:spcAft>
              <a:buNone/>
              <a:defRPr sz="800" b="0" i="0" u="none" strike="noStrike" cap="none">
                <a:solidFill>
                  <a:srgbClr val="006197"/>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2 Content Columns + Headings">
  <p:cSld name="Title and 2 Content Columns + Headings">
    <p:spTree>
      <p:nvGrpSpPr>
        <p:cNvPr id="1" name="Shape 44"/>
        <p:cNvGrpSpPr/>
        <p:nvPr/>
      </p:nvGrpSpPr>
      <p:grpSpPr>
        <a:xfrm>
          <a:off x="0" y="0"/>
          <a:ext cx="0" cy="0"/>
          <a:chOff x="0" y="0"/>
          <a:chExt cx="0" cy="0"/>
        </a:xfrm>
      </p:grpSpPr>
      <p:sp>
        <p:nvSpPr>
          <p:cNvPr id="45" name="Google Shape;45;p9"/>
          <p:cNvSpPr txBox="1">
            <a:spLocks noGrp="1"/>
          </p:cNvSpPr>
          <p:nvPr>
            <p:ph type="title"/>
          </p:nvPr>
        </p:nvSpPr>
        <p:spPr>
          <a:xfrm>
            <a:off x="457200" y="317405"/>
            <a:ext cx="10515600" cy="457200"/>
          </a:xfrm>
          <a:prstGeom prst="rect">
            <a:avLst/>
          </a:prstGeom>
          <a:noFill/>
          <a:ln>
            <a:noFill/>
          </a:ln>
        </p:spPr>
        <p:txBody>
          <a:bodyPr spcFirstLastPara="1" wrap="square" lIns="0" tIns="45700" rIns="0" bIns="0" anchor="t" anchorCtr="0">
            <a:sp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46" name="Google Shape;46;p9"/>
          <p:cNvSpPr txBox="1">
            <a:spLocks noGrp="1"/>
          </p:cNvSpPr>
          <p:nvPr>
            <p:ph type="body" idx="1"/>
          </p:nvPr>
        </p:nvSpPr>
        <p:spPr>
          <a:xfrm>
            <a:off x="457200" y="1371600"/>
            <a:ext cx="5486400" cy="762000"/>
          </a:xfrm>
          <a:prstGeom prst="rect">
            <a:avLst/>
          </a:prstGeom>
          <a:noFill/>
          <a:ln>
            <a:noFill/>
          </a:ln>
        </p:spPr>
        <p:txBody>
          <a:bodyPr spcFirstLastPara="1" wrap="square" lIns="91425" tIns="45700" rIns="91425" bIns="45700" anchor="ctr" anchorCtr="0">
            <a:noAutofit/>
          </a:bodyPr>
          <a:lstStyle>
            <a:lvl1pPr marL="457200" marR="0" lvl="0" indent="-406400" algn="l" rtl="0">
              <a:lnSpc>
                <a:spcPct val="90000"/>
              </a:lnSpc>
              <a:spcBef>
                <a:spcPts val="700"/>
              </a:spcBef>
              <a:spcAft>
                <a:spcPts val="0"/>
              </a:spcAft>
              <a:buClr>
                <a:srgbClr val="28376D"/>
              </a:buClr>
              <a:buSzPts val="2800"/>
              <a:buFont typeface="Noto Sans Symbols"/>
              <a:buChar char="▪"/>
              <a:defRPr sz="2800" b="0" i="0" u="none" strike="noStrike" cap="none">
                <a:solidFill>
                  <a:srgbClr val="006197"/>
                </a:solidFill>
                <a:latin typeface="Arial"/>
                <a:ea typeface="Arial"/>
                <a:cs typeface="Arial"/>
                <a:sym typeface="Arial"/>
              </a:defRPr>
            </a:lvl1pPr>
            <a:lvl2pPr marL="914400" marR="0" lvl="1" indent="-355600" algn="l" rtl="0">
              <a:lnSpc>
                <a:spcPct val="90000"/>
              </a:lnSpc>
              <a:spcBef>
                <a:spcPts val="700"/>
              </a:spcBef>
              <a:spcAft>
                <a:spcPts val="0"/>
              </a:spcAft>
              <a:buClr>
                <a:srgbClr val="28376D"/>
              </a:buClr>
              <a:buSzPts val="2000"/>
              <a:buFont typeface="Noto Sans Symbols"/>
              <a:buChar char="▪"/>
              <a:defRPr sz="2000" b="0" i="0" u="none" strike="noStrike" cap="none">
                <a:solidFill>
                  <a:srgbClr val="003366"/>
                </a:solidFill>
                <a:latin typeface="Arial"/>
                <a:ea typeface="Arial"/>
                <a:cs typeface="Arial"/>
                <a:sym typeface="Arial"/>
              </a:defRPr>
            </a:lvl2pPr>
            <a:lvl3pPr marL="1371600" marR="0" lvl="2" indent="-342900" algn="l" rtl="0">
              <a:lnSpc>
                <a:spcPct val="90000"/>
              </a:lnSpc>
              <a:spcBef>
                <a:spcPts val="500"/>
              </a:spcBef>
              <a:spcAft>
                <a:spcPts val="0"/>
              </a:spcAft>
              <a:buClr>
                <a:srgbClr val="28376D"/>
              </a:buClr>
              <a:buSzPts val="1800"/>
              <a:buFont typeface="Noto Sans Symbols"/>
              <a:buChar char="▪"/>
              <a:defRPr sz="1800" b="0" i="0" u="none" strike="noStrike" cap="none">
                <a:solidFill>
                  <a:srgbClr val="003366"/>
                </a:solidFill>
                <a:latin typeface="Arial"/>
                <a:ea typeface="Arial"/>
                <a:cs typeface="Arial"/>
                <a:sym typeface="Arial"/>
              </a:defRPr>
            </a:lvl3pPr>
            <a:lvl4pPr marL="1828800" marR="0" lvl="3" indent="-342900" algn="l" rtl="0">
              <a:lnSpc>
                <a:spcPct val="95000"/>
              </a:lnSpc>
              <a:spcBef>
                <a:spcPts val="450"/>
              </a:spcBef>
              <a:spcAft>
                <a:spcPts val="0"/>
              </a:spcAft>
              <a:buClr>
                <a:srgbClr val="28376D"/>
              </a:buClr>
              <a:buSzPts val="1800"/>
              <a:buFont typeface="Noto Sans Symbols"/>
              <a:buChar char="▪"/>
              <a:defRPr sz="1800" b="0" i="0" u="none" strike="noStrike" cap="none">
                <a:solidFill>
                  <a:srgbClr val="003366"/>
                </a:solidFill>
                <a:latin typeface="Arial"/>
                <a:ea typeface="Arial"/>
                <a:cs typeface="Arial"/>
                <a:sym typeface="Arial"/>
              </a:defRPr>
            </a:lvl4pPr>
            <a:lvl5pPr marL="2286000" marR="0" lvl="4" indent="-342900" algn="l" rtl="0">
              <a:lnSpc>
                <a:spcPct val="95000"/>
              </a:lnSpc>
              <a:spcBef>
                <a:spcPts val="540"/>
              </a:spcBef>
              <a:spcAft>
                <a:spcPts val="0"/>
              </a:spcAft>
              <a:buClr>
                <a:srgbClr val="28376D"/>
              </a:buClr>
              <a:buSzPts val="1800"/>
              <a:buFont typeface="Noto Sans Symbols"/>
              <a:buChar char="▪"/>
              <a:defRPr sz="1800" b="0" i="0" u="none" strike="noStrike" cap="none">
                <a:solidFill>
                  <a:srgbClr val="003366"/>
                </a:solidFill>
                <a:latin typeface="Arial"/>
                <a:ea typeface="Arial"/>
                <a:cs typeface="Arial"/>
                <a:sym typeface="Arial"/>
              </a:defRPr>
            </a:lvl5pPr>
            <a:lvl6pPr marL="2743200" marR="0" lvl="5"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6pPr>
            <a:lvl7pPr marL="3200400" marR="0" lvl="6"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7pPr>
            <a:lvl8pPr marL="3657600" marR="0" lvl="7"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8pPr>
            <a:lvl9pPr marL="4114800" marR="0" lvl="8" indent="-342900" algn="l" rtl="0">
              <a:lnSpc>
                <a:spcPct val="95000"/>
              </a:lnSpc>
              <a:spcBef>
                <a:spcPts val="540"/>
              </a:spcBef>
              <a:spcAft>
                <a:spcPts val="54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9pPr>
          </a:lstStyle>
          <a:p>
            <a:endParaRPr/>
          </a:p>
        </p:txBody>
      </p:sp>
      <p:sp>
        <p:nvSpPr>
          <p:cNvPr id="47" name="Google Shape;47;p9"/>
          <p:cNvSpPr txBox="1">
            <a:spLocks noGrp="1"/>
          </p:cNvSpPr>
          <p:nvPr>
            <p:ph type="body" idx="2"/>
          </p:nvPr>
        </p:nvSpPr>
        <p:spPr>
          <a:xfrm>
            <a:off x="457200" y="2286000"/>
            <a:ext cx="5486400" cy="402336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100000"/>
              </a:lnSpc>
              <a:spcBef>
                <a:spcPts val="700"/>
              </a:spcBef>
              <a:spcAft>
                <a:spcPts val="0"/>
              </a:spcAft>
              <a:buClr>
                <a:srgbClr val="006197"/>
              </a:buClr>
              <a:buSzPts val="2800"/>
              <a:buFont typeface="Noto Sans Symbols"/>
              <a:buChar char="▪"/>
              <a:defRPr sz="2800" b="0" i="0" u="none" strike="noStrike" cap="none">
                <a:solidFill>
                  <a:srgbClr val="006197"/>
                </a:solidFill>
                <a:latin typeface="Arial"/>
                <a:ea typeface="Arial"/>
                <a:cs typeface="Arial"/>
                <a:sym typeface="Arial"/>
              </a:defRPr>
            </a:lvl1pPr>
            <a:lvl2pPr marL="914400" marR="0" lvl="1" indent="-393700" algn="l" rtl="0">
              <a:lnSpc>
                <a:spcPct val="100000"/>
              </a:lnSpc>
              <a:spcBef>
                <a:spcPts val="700"/>
              </a:spcBef>
              <a:spcAft>
                <a:spcPts val="0"/>
              </a:spcAft>
              <a:buClr>
                <a:srgbClr val="006197"/>
              </a:buClr>
              <a:buSzPts val="2600"/>
              <a:buFont typeface="Noto Sans Symbols"/>
              <a:buChar char="▪"/>
              <a:defRPr sz="2600" b="0" i="0" u="none" strike="noStrike" cap="none">
                <a:solidFill>
                  <a:srgbClr val="006197"/>
                </a:solidFill>
                <a:latin typeface="Arial"/>
                <a:ea typeface="Arial"/>
                <a:cs typeface="Arial"/>
                <a:sym typeface="Arial"/>
              </a:defRPr>
            </a:lvl2pPr>
            <a:lvl3pPr marL="1371600" marR="0" lvl="2" indent="-381000" algn="l" rtl="0">
              <a:lnSpc>
                <a:spcPct val="100000"/>
              </a:lnSpc>
              <a:spcBef>
                <a:spcPts val="65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3pPr>
            <a:lvl4pPr marL="1828800" marR="0" lvl="3" indent="-381000" algn="l" rtl="0">
              <a:lnSpc>
                <a:spcPct val="100000"/>
              </a:lnSpc>
              <a:spcBef>
                <a:spcPts val="60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4pPr>
            <a:lvl5pPr marL="2286000" marR="0" lvl="4" indent="-381000" algn="l" rtl="0">
              <a:lnSpc>
                <a:spcPct val="100000"/>
              </a:lnSpc>
              <a:spcBef>
                <a:spcPts val="72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5pPr>
            <a:lvl6pPr marL="2743200" marR="0" lvl="5" indent="-342900" algn="l" rtl="0">
              <a:lnSpc>
                <a:spcPct val="95000"/>
              </a:lnSpc>
              <a:spcBef>
                <a:spcPts val="72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6pPr>
            <a:lvl7pPr marL="3200400" marR="0" lvl="6"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7pPr>
            <a:lvl8pPr marL="3657600" marR="0" lvl="7"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8pPr>
            <a:lvl9pPr marL="4114800" marR="0" lvl="8" indent="-342900" algn="l" rtl="0">
              <a:lnSpc>
                <a:spcPct val="95000"/>
              </a:lnSpc>
              <a:spcBef>
                <a:spcPts val="540"/>
              </a:spcBef>
              <a:spcAft>
                <a:spcPts val="54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9pPr>
          </a:lstStyle>
          <a:p>
            <a:endParaRPr/>
          </a:p>
        </p:txBody>
      </p:sp>
      <p:sp>
        <p:nvSpPr>
          <p:cNvPr id="48" name="Google Shape;48;p9"/>
          <p:cNvSpPr txBox="1">
            <a:spLocks noGrp="1"/>
          </p:cNvSpPr>
          <p:nvPr>
            <p:ph type="body" idx="3"/>
          </p:nvPr>
        </p:nvSpPr>
        <p:spPr>
          <a:xfrm>
            <a:off x="6250806" y="1371600"/>
            <a:ext cx="5486400" cy="7620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00"/>
              </a:spcBef>
              <a:spcAft>
                <a:spcPts val="0"/>
              </a:spcAft>
              <a:buClr>
                <a:srgbClr val="28376D"/>
              </a:buClr>
              <a:buSzPts val="2800"/>
              <a:buFont typeface="Noto Sans Symbols"/>
              <a:buNone/>
              <a:defRPr sz="2800" b="0" i="0" u="none" strike="noStrike" cap="none">
                <a:solidFill>
                  <a:srgbClr val="006197"/>
                </a:solidFill>
                <a:latin typeface="Arial"/>
                <a:ea typeface="Arial"/>
                <a:cs typeface="Arial"/>
                <a:sym typeface="Arial"/>
              </a:defRPr>
            </a:lvl1pPr>
            <a:lvl2pPr marL="914400" marR="0" lvl="1" indent="-355600" algn="l" rtl="0">
              <a:lnSpc>
                <a:spcPct val="90000"/>
              </a:lnSpc>
              <a:spcBef>
                <a:spcPts val="700"/>
              </a:spcBef>
              <a:spcAft>
                <a:spcPts val="0"/>
              </a:spcAft>
              <a:buClr>
                <a:srgbClr val="28376D"/>
              </a:buClr>
              <a:buSzPts val="2000"/>
              <a:buFont typeface="Noto Sans Symbols"/>
              <a:buChar char="▪"/>
              <a:defRPr sz="2000" b="0" i="0" u="none" strike="noStrike" cap="none">
                <a:solidFill>
                  <a:srgbClr val="003366"/>
                </a:solidFill>
                <a:latin typeface="Arial"/>
                <a:ea typeface="Arial"/>
                <a:cs typeface="Arial"/>
                <a:sym typeface="Arial"/>
              </a:defRPr>
            </a:lvl2pPr>
            <a:lvl3pPr marL="1371600" marR="0" lvl="2" indent="-342900" algn="l" rtl="0">
              <a:lnSpc>
                <a:spcPct val="90000"/>
              </a:lnSpc>
              <a:spcBef>
                <a:spcPts val="500"/>
              </a:spcBef>
              <a:spcAft>
                <a:spcPts val="0"/>
              </a:spcAft>
              <a:buClr>
                <a:srgbClr val="28376D"/>
              </a:buClr>
              <a:buSzPts val="1800"/>
              <a:buFont typeface="Noto Sans Symbols"/>
              <a:buChar char="▪"/>
              <a:defRPr sz="1800" b="0" i="0" u="none" strike="noStrike" cap="none">
                <a:solidFill>
                  <a:srgbClr val="003366"/>
                </a:solidFill>
                <a:latin typeface="Arial"/>
                <a:ea typeface="Arial"/>
                <a:cs typeface="Arial"/>
                <a:sym typeface="Arial"/>
              </a:defRPr>
            </a:lvl3pPr>
            <a:lvl4pPr marL="1828800" marR="0" lvl="3" indent="-342900" algn="l" rtl="0">
              <a:lnSpc>
                <a:spcPct val="95000"/>
              </a:lnSpc>
              <a:spcBef>
                <a:spcPts val="450"/>
              </a:spcBef>
              <a:spcAft>
                <a:spcPts val="0"/>
              </a:spcAft>
              <a:buClr>
                <a:srgbClr val="28376D"/>
              </a:buClr>
              <a:buSzPts val="1800"/>
              <a:buFont typeface="Noto Sans Symbols"/>
              <a:buChar char="▪"/>
              <a:defRPr sz="1800" b="0" i="0" u="none" strike="noStrike" cap="none">
                <a:solidFill>
                  <a:srgbClr val="003366"/>
                </a:solidFill>
                <a:latin typeface="Arial"/>
                <a:ea typeface="Arial"/>
                <a:cs typeface="Arial"/>
                <a:sym typeface="Arial"/>
              </a:defRPr>
            </a:lvl4pPr>
            <a:lvl5pPr marL="2286000" marR="0" lvl="4" indent="-342900" algn="l" rtl="0">
              <a:lnSpc>
                <a:spcPct val="95000"/>
              </a:lnSpc>
              <a:spcBef>
                <a:spcPts val="540"/>
              </a:spcBef>
              <a:spcAft>
                <a:spcPts val="0"/>
              </a:spcAft>
              <a:buClr>
                <a:srgbClr val="28376D"/>
              </a:buClr>
              <a:buSzPts val="1800"/>
              <a:buFont typeface="Noto Sans Symbols"/>
              <a:buChar char="▪"/>
              <a:defRPr sz="1800" b="0" i="0" u="none" strike="noStrike" cap="none">
                <a:solidFill>
                  <a:srgbClr val="003366"/>
                </a:solidFill>
                <a:latin typeface="Arial"/>
                <a:ea typeface="Arial"/>
                <a:cs typeface="Arial"/>
                <a:sym typeface="Arial"/>
              </a:defRPr>
            </a:lvl5pPr>
            <a:lvl6pPr marL="2743200" marR="0" lvl="5"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6pPr>
            <a:lvl7pPr marL="3200400" marR="0" lvl="6"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7pPr>
            <a:lvl8pPr marL="3657600" marR="0" lvl="7"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8pPr>
            <a:lvl9pPr marL="4114800" marR="0" lvl="8" indent="-342900" algn="l" rtl="0">
              <a:lnSpc>
                <a:spcPct val="95000"/>
              </a:lnSpc>
              <a:spcBef>
                <a:spcPts val="540"/>
              </a:spcBef>
              <a:spcAft>
                <a:spcPts val="54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9pPr>
          </a:lstStyle>
          <a:p>
            <a:endParaRPr/>
          </a:p>
        </p:txBody>
      </p:sp>
      <p:sp>
        <p:nvSpPr>
          <p:cNvPr id="49" name="Google Shape;49;p9"/>
          <p:cNvSpPr txBox="1">
            <a:spLocks noGrp="1"/>
          </p:cNvSpPr>
          <p:nvPr>
            <p:ph type="body" idx="4"/>
          </p:nvPr>
        </p:nvSpPr>
        <p:spPr>
          <a:xfrm>
            <a:off x="6248400" y="2286000"/>
            <a:ext cx="5486400" cy="40386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100000"/>
              </a:lnSpc>
              <a:spcBef>
                <a:spcPts val="700"/>
              </a:spcBef>
              <a:spcAft>
                <a:spcPts val="0"/>
              </a:spcAft>
              <a:buClr>
                <a:srgbClr val="006197"/>
              </a:buClr>
              <a:buSzPts val="2800"/>
              <a:buFont typeface="Noto Sans Symbols"/>
              <a:buChar char="▪"/>
              <a:defRPr sz="2800" b="0" i="0" u="none" strike="noStrike" cap="none">
                <a:solidFill>
                  <a:srgbClr val="006197"/>
                </a:solidFill>
                <a:latin typeface="Arial"/>
                <a:ea typeface="Arial"/>
                <a:cs typeface="Arial"/>
                <a:sym typeface="Arial"/>
              </a:defRPr>
            </a:lvl1pPr>
            <a:lvl2pPr marL="914400" marR="0" lvl="1" indent="-393700" algn="l" rtl="0">
              <a:lnSpc>
                <a:spcPct val="100000"/>
              </a:lnSpc>
              <a:spcBef>
                <a:spcPts val="700"/>
              </a:spcBef>
              <a:spcAft>
                <a:spcPts val="0"/>
              </a:spcAft>
              <a:buClr>
                <a:srgbClr val="006197"/>
              </a:buClr>
              <a:buSzPts val="2600"/>
              <a:buFont typeface="Noto Sans Symbols"/>
              <a:buChar char="▪"/>
              <a:defRPr sz="2600" b="0" i="0" u="none" strike="noStrike" cap="none">
                <a:solidFill>
                  <a:srgbClr val="006197"/>
                </a:solidFill>
                <a:latin typeface="Arial"/>
                <a:ea typeface="Arial"/>
                <a:cs typeface="Arial"/>
                <a:sym typeface="Arial"/>
              </a:defRPr>
            </a:lvl2pPr>
            <a:lvl3pPr marL="1371600" marR="0" lvl="2" indent="-381000" algn="l" rtl="0">
              <a:lnSpc>
                <a:spcPct val="100000"/>
              </a:lnSpc>
              <a:spcBef>
                <a:spcPts val="65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3pPr>
            <a:lvl4pPr marL="1828800" marR="0" lvl="3" indent="-381000" algn="l" rtl="0">
              <a:lnSpc>
                <a:spcPct val="100000"/>
              </a:lnSpc>
              <a:spcBef>
                <a:spcPts val="60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4pPr>
            <a:lvl5pPr marL="2286000" marR="0" lvl="4" indent="-381000" algn="l" rtl="0">
              <a:lnSpc>
                <a:spcPct val="100000"/>
              </a:lnSpc>
              <a:spcBef>
                <a:spcPts val="72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5pPr>
            <a:lvl6pPr marL="2743200" marR="0" lvl="5" indent="-342900" algn="l" rtl="0">
              <a:lnSpc>
                <a:spcPct val="95000"/>
              </a:lnSpc>
              <a:spcBef>
                <a:spcPts val="72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6pPr>
            <a:lvl7pPr marL="3200400" marR="0" lvl="6"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7pPr>
            <a:lvl8pPr marL="3657600" marR="0" lvl="7"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8pPr>
            <a:lvl9pPr marL="4114800" marR="0" lvl="8" indent="-342900" algn="l" rtl="0">
              <a:lnSpc>
                <a:spcPct val="95000"/>
              </a:lnSpc>
              <a:spcBef>
                <a:spcPts val="540"/>
              </a:spcBef>
              <a:spcAft>
                <a:spcPts val="54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9pPr>
          </a:lstStyle>
          <a:p>
            <a:endParaRPr/>
          </a:p>
        </p:txBody>
      </p:sp>
      <p:sp>
        <p:nvSpPr>
          <p:cNvPr id="50" name="Google Shape;50;p9"/>
          <p:cNvSpPr txBox="1">
            <a:spLocks noGrp="1"/>
          </p:cNvSpPr>
          <p:nvPr>
            <p:ph type="sldNum" idx="12"/>
          </p:nvPr>
        </p:nvSpPr>
        <p:spPr>
          <a:xfrm>
            <a:off x="11465983" y="6492240"/>
            <a:ext cx="268817" cy="182880"/>
          </a:xfrm>
          <a:prstGeom prst="rect">
            <a:avLst/>
          </a:prstGeom>
          <a:noFill/>
          <a:ln>
            <a:noFill/>
          </a:ln>
        </p:spPr>
        <p:txBody>
          <a:bodyPr spcFirstLastPara="1" wrap="square" lIns="0" tIns="0" rIns="0" bIns="0" anchor="ctr" anchorCtr="0">
            <a:noAutofit/>
          </a:bodyPr>
          <a:lstStyle>
            <a:lvl1pPr marL="0" marR="0" lvl="0" indent="0" algn="r">
              <a:spcBef>
                <a:spcPts val="0"/>
              </a:spcBef>
              <a:spcAft>
                <a:spcPts val="0"/>
              </a:spcAft>
              <a:buNone/>
              <a:defRPr sz="800" b="0" i="0" u="none" strike="noStrike" cap="none">
                <a:solidFill>
                  <a:srgbClr val="006197"/>
                </a:solidFill>
                <a:latin typeface="Arial"/>
                <a:ea typeface="Arial"/>
                <a:cs typeface="Arial"/>
                <a:sym typeface="Arial"/>
              </a:defRPr>
            </a:lvl1pPr>
            <a:lvl2pPr marL="0" marR="0" lvl="1" indent="0" algn="r">
              <a:spcBef>
                <a:spcPts val="0"/>
              </a:spcBef>
              <a:spcAft>
                <a:spcPts val="0"/>
              </a:spcAft>
              <a:buNone/>
              <a:defRPr sz="800" b="0" i="0" u="none" strike="noStrike" cap="none">
                <a:solidFill>
                  <a:srgbClr val="006197"/>
                </a:solidFill>
                <a:latin typeface="Arial"/>
                <a:ea typeface="Arial"/>
                <a:cs typeface="Arial"/>
                <a:sym typeface="Arial"/>
              </a:defRPr>
            </a:lvl2pPr>
            <a:lvl3pPr marL="0" marR="0" lvl="2" indent="0" algn="r">
              <a:spcBef>
                <a:spcPts val="0"/>
              </a:spcBef>
              <a:spcAft>
                <a:spcPts val="0"/>
              </a:spcAft>
              <a:buNone/>
              <a:defRPr sz="800" b="0" i="0" u="none" strike="noStrike" cap="none">
                <a:solidFill>
                  <a:srgbClr val="006197"/>
                </a:solidFill>
                <a:latin typeface="Arial"/>
                <a:ea typeface="Arial"/>
                <a:cs typeface="Arial"/>
                <a:sym typeface="Arial"/>
              </a:defRPr>
            </a:lvl3pPr>
            <a:lvl4pPr marL="0" marR="0" lvl="3" indent="0" algn="r">
              <a:spcBef>
                <a:spcPts val="0"/>
              </a:spcBef>
              <a:spcAft>
                <a:spcPts val="0"/>
              </a:spcAft>
              <a:buNone/>
              <a:defRPr sz="800" b="0" i="0" u="none" strike="noStrike" cap="none">
                <a:solidFill>
                  <a:srgbClr val="006197"/>
                </a:solidFill>
                <a:latin typeface="Arial"/>
                <a:ea typeface="Arial"/>
                <a:cs typeface="Arial"/>
                <a:sym typeface="Arial"/>
              </a:defRPr>
            </a:lvl4pPr>
            <a:lvl5pPr marL="0" marR="0" lvl="4" indent="0" algn="r">
              <a:spcBef>
                <a:spcPts val="0"/>
              </a:spcBef>
              <a:spcAft>
                <a:spcPts val="0"/>
              </a:spcAft>
              <a:buNone/>
              <a:defRPr sz="800" b="0" i="0" u="none" strike="noStrike" cap="none">
                <a:solidFill>
                  <a:srgbClr val="006197"/>
                </a:solidFill>
                <a:latin typeface="Arial"/>
                <a:ea typeface="Arial"/>
                <a:cs typeface="Arial"/>
                <a:sym typeface="Arial"/>
              </a:defRPr>
            </a:lvl5pPr>
            <a:lvl6pPr marL="0" marR="0" lvl="5" indent="0" algn="r">
              <a:spcBef>
                <a:spcPts val="0"/>
              </a:spcBef>
              <a:spcAft>
                <a:spcPts val="0"/>
              </a:spcAft>
              <a:buNone/>
              <a:defRPr sz="800" b="0" i="0" u="none" strike="noStrike" cap="none">
                <a:solidFill>
                  <a:srgbClr val="006197"/>
                </a:solidFill>
                <a:latin typeface="Arial"/>
                <a:ea typeface="Arial"/>
                <a:cs typeface="Arial"/>
                <a:sym typeface="Arial"/>
              </a:defRPr>
            </a:lvl6pPr>
            <a:lvl7pPr marL="0" marR="0" lvl="6" indent="0" algn="r">
              <a:spcBef>
                <a:spcPts val="0"/>
              </a:spcBef>
              <a:spcAft>
                <a:spcPts val="0"/>
              </a:spcAft>
              <a:buNone/>
              <a:defRPr sz="800" b="0" i="0" u="none" strike="noStrike" cap="none">
                <a:solidFill>
                  <a:srgbClr val="006197"/>
                </a:solidFill>
                <a:latin typeface="Arial"/>
                <a:ea typeface="Arial"/>
                <a:cs typeface="Arial"/>
                <a:sym typeface="Arial"/>
              </a:defRPr>
            </a:lvl7pPr>
            <a:lvl8pPr marL="0" marR="0" lvl="7" indent="0" algn="r">
              <a:spcBef>
                <a:spcPts val="0"/>
              </a:spcBef>
              <a:spcAft>
                <a:spcPts val="0"/>
              </a:spcAft>
              <a:buNone/>
              <a:defRPr sz="800" b="0" i="0" u="none" strike="noStrike" cap="none">
                <a:solidFill>
                  <a:srgbClr val="006197"/>
                </a:solidFill>
                <a:latin typeface="Arial"/>
                <a:ea typeface="Arial"/>
                <a:cs typeface="Arial"/>
                <a:sym typeface="Arial"/>
              </a:defRPr>
            </a:lvl8pPr>
            <a:lvl9pPr marL="0" marR="0" lvl="8" indent="0" algn="r">
              <a:spcBef>
                <a:spcPts val="0"/>
              </a:spcBef>
              <a:spcAft>
                <a:spcPts val="0"/>
              </a:spcAft>
              <a:buNone/>
              <a:defRPr sz="800" b="0" i="0" u="none" strike="noStrike" cap="none">
                <a:solidFill>
                  <a:srgbClr val="006197"/>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3 Content Columns">
  <p:cSld name="Title and 3 Content Columns">
    <p:spTree>
      <p:nvGrpSpPr>
        <p:cNvPr id="1" name="Shape 51"/>
        <p:cNvGrpSpPr/>
        <p:nvPr/>
      </p:nvGrpSpPr>
      <p:grpSpPr>
        <a:xfrm>
          <a:off x="0" y="0"/>
          <a:ext cx="0" cy="0"/>
          <a:chOff x="0" y="0"/>
          <a:chExt cx="0" cy="0"/>
        </a:xfrm>
      </p:grpSpPr>
      <p:sp>
        <p:nvSpPr>
          <p:cNvPr id="52" name="Google Shape;52;p10"/>
          <p:cNvSpPr txBox="1">
            <a:spLocks noGrp="1"/>
          </p:cNvSpPr>
          <p:nvPr>
            <p:ph type="title"/>
          </p:nvPr>
        </p:nvSpPr>
        <p:spPr>
          <a:xfrm>
            <a:off x="457200" y="317405"/>
            <a:ext cx="10515600" cy="457200"/>
          </a:xfrm>
          <a:prstGeom prst="rect">
            <a:avLst/>
          </a:prstGeom>
          <a:noFill/>
          <a:ln>
            <a:noFill/>
          </a:ln>
        </p:spPr>
        <p:txBody>
          <a:bodyPr spcFirstLastPara="1" wrap="square" lIns="0" tIns="45700" rIns="0" bIns="0" anchor="t" anchorCtr="0">
            <a:sp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53" name="Google Shape;53;p10"/>
          <p:cNvSpPr txBox="1">
            <a:spLocks noGrp="1"/>
          </p:cNvSpPr>
          <p:nvPr>
            <p:ph type="body" idx="1"/>
          </p:nvPr>
        </p:nvSpPr>
        <p:spPr>
          <a:xfrm>
            <a:off x="457200" y="1371600"/>
            <a:ext cx="3474720" cy="493776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100000"/>
              </a:lnSpc>
              <a:spcBef>
                <a:spcPts val="700"/>
              </a:spcBef>
              <a:spcAft>
                <a:spcPts val="0"/>
              </a:spcAft>
              <a:buClr>
                <a:srgbClr val="006197"/>
              </a:buClr>
              <a:buSzPts val="2800"/>
              <a:buFont typeface="Noto Sans Symbols"/>
              <a:buChar char="▪"/>
              <a:defRPr sz="2800" b="0" i="0" u="none" strike="noStrike" cap="none">
                <a:solidFill>
                  <a:srgbClr val="006197"/>
                </a:solidFill>
                <a:latin typeface="Arial"/>
                <a:ea typeface="Arial"/>
                <a:cs typeface="Arial"/>
                <a:sym typeface="Arial"/>
              </a:defRPr>
            </a:lvl1pPr>
            <a:lvl2pPr marL="914400" marR="0" lvl="1" indent="-393700" algn="l" rtl="0">
              <a:lnSpc>
                <a:spcPct val="100000"/>
              </a:lnSpc>
              <a:spcBef>
                <a:spcPts val="700"/>
              </a:spcBef>
              <a:spcAft>
                <a:spcPts val="0"/>
              </a:spcAft>
              <a:buClr>
                <a:srgbClr val="006197"/>
              </a:buClr>
              <a:buSzPts val="2600"/>
              <a:buFont typeface="Noto Sans Symbols"/>
              <a:buChar char="▪"/>
              <a:defRPr sz="2600" b="0" i="0" u="none" strike="noStrike" cap="none">
                <a:solidFill>
                  <a:srgbClr val="006197"/>
                </a:solidFill>
                <a:latin typeface="Arial"/>
                <a:ea typeface="Arial"/>
                <a:cs typeface="Arial"/>
                <a:sym typeface="Arial"/>
              </a:defRPr>
            </a:lvl2pPr>
            <a:lvl3pPr marL="1371600" marR="0" lvl="2" indent="-381000" algn="l" rtl="0">
              <a:lnSpc>
                <a:spcPct val="100000"/>
              </a:lnSpc>
              <a:spcBef>
                <a:spcPts val="65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3pPr>
            <a:lvl4pPr marL="1828800" marR="0" lvl="3" indent="-381000" algn="l" rtl="0">
              <a:lnSpc>
                <a:spcPct val="100000"/>
              </a:lnSpc>
              <a:spcBef>
                <a:spcPts val="60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4pPr>
            <a:lvl5pPr marL="2286000" marR="0" lvl="4" indent="-381000" algn="l" rtl="0">
              <a:lnSpc>
                <a:spcPct val="100000"/>
              </a:lnSpc>
              <a:spcBef>
                <a:spcPts val="72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5pPr>
            <a:lvl6pPr marL="2743200" marR="0" lvl="5" indent="-342900" algn="l" rtl="0">
              <a:lnSpc>
                <a:spcPct val="95000"/>
              </a:lnSpc>
              <a:spcBef>
                <a:spcPts val="72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6pPr>
            <a:lvl7pPr marL="3200400" marR="0" lvl="6"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7pPr>
            <a:lvl8pPr marL="3657600" marR="0" lvl="7"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8pPr>
            <a:lvl9pPr marL="4114800" marR="0" lvl="8" indent="-342900" algn="l" rtl="0">
              <a:lnSpc>
                <a:spcPct val="95000"/>
              </a:lnSpc>
              <a:spcBef>
                <a:spcPts val="540"/>
              </a:spcBef>
              <a:spcAft>
                <a:spcPts val="54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9pPr>
          </a:lstStyle>
          <a:p>
            <a:endParaRPr/>
          </a:p>
        </p:txBody>
      </p:sp>
      <p:sp>
        <p:nvSpPr>
          <p:cNvPr id="54" name="Google Shape;54;p10"/>
          <p:cNvSpPr txBox="1">
            <a:spLocks noGrp="1"/>
          </p:cNvSpPr>
          <p:nvPr>
            <p:ph type="body" idx="2"/>
          </p:nvPr>
        </p:nvSpPr>
        <p:spPr>
          <a:xfrm>
            <a:off x="4358640" y="1371600"/>
            <a:ext cx="3474720" cy="49530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100000"/>
              </a:lnSpc>
              <a:spcBef>
                <a:spcPts val="700"/>
              </a:spcBef>
              <a:spcAft>
                <a:spcPts val="0"/>
              </a:spcAft>
              <a:buClr>
                <a:srgbClr val="006197"/>
              </a:buClr>
              <a:buSzPts val="2800"/>
              <a:buFont typeface="Noto Sans Symbols"/>
              <a:buChar char="▪"/>
              <a:defRPr sz="2800" b="0" i="0" u="none" strike="noStrike" cap="none">
                <a:solidFill>
                  <a:srgbClr val="006197"/>
                </a:solidFill>
                <a:latin typeface="Arial"/>
                <a:ea typeface="Arial"/>
                <a:cs typeface="Arial"/>
                <a:sym typeface="Arial"/>
              </a:defRPr>
            </a:lvl1pPr>
            <a:lvl2pPr marL="914400" marR="0" lvl="1" indent="-393700" algn="l" rtl="0">
              <a:lnSpc>
                <a:spcPct val="100000"/>
              </a:lnSpc>
              <a:spcBef>
                <a:spcPts val="700"/>
              </a:spcBef>
              <a:spcAft>
                <a:spcPts val="0"/>
              </a:spcAft>
              <a:buClr>
                <a:srgbClr val="006197"/>
              </a:buClr>
              <a:buSzPts val="2600"/>
              <a:buFont typeface="Noto Sans Symbols"/>
              <a:buChar char="▪"/>
              <a:defRPr sz="2600" b="0" i="0" u="none" strike="noStrike" cap="none">
                <a:solidFill>
                  <a:srgbClr val="006197"/>
                </a:solidFill>
                <a:latin typeface="Arial"/>
                <a:ea typeface="Arial"/>
                <a:cs typeface="Arial"/>
                <a:sym typeface="Arial"/>
              </a:defRPr>
            </a:lvl2pPr>
            <a:lvl3pPr marL="1371600" marR="0" lvl="2" indent="-381000" algn="l" rtl="0">
              <a:lnSpc>
                <a:spcPct val="100000"/>
              </a:lnSpc>
              <a:spcBef>
                <a:spcPts val="65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3pPr>
            <a:lvl4pPr marL="1828800" marR="0" lvl="3" indent="-381000" algn="l" rtl="0">
              <a:lnSpc>
                <a:spcPct val="100000"/>
              </a:lnSpc>
              <a:spcBef>
                <a:spcPts val="60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4pPr>
            <a:lvl5pPr marL="2286000" marR="0" lvl="4" indent="-381000" algn="l" rtl="0">
              <a:lnSpc>
                <a:spcPct val="100000"/>
              </a:lnSpc>
              <a:spcBef>
                <a:spcPts val="72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5pPr>
            <a:lvl6pPr marL="2743200" marR="0" lvl="5" indent="-342900" algn="l" rtl="0">
              <a:lnSpc>
                <a:spcPct val="95000"/>
              </a:lnSpc>
              <a:spcBef>
                <a:spcPts val="72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6pPr>
            <a:lvl7pPr marL="3200400" marR="0" lvl="6"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7pPr>
            <a:lvl8pPr marL="3657600" marR="0" lvl="7"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8pPr>
            <a:lvl9pPr marL="4114800" marR="0" lvl="8" indent="-342900" algn="l" rtl="0">
              <a:lnSpc>
                <a:spcPct val="95000"/>
              </a:lnSpc>
              <a:spcBef>
                <a:spcPts val="540"/>
              </a:spcBef>
              <a:spcAft>
                <a:spcPts val="54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9pPr>
          </a:lstStyle>
          <a:p>
            <a:endParaRPr/>
          </a:p>
        </p:txBody>
      </p:sp>
      <p:sp>
        <p:nvSpPr>
          <p:cNvPr id="55" name="Google Shape;55;p10"/>
          <p:cNvSpPr txBox="1">
            <a:spLocks noGrp="1"/>
          </p:cNvSpPr>
          <p:nvPr>
            <p:ph type="body" idx="3"/>
          </p:nvPr>
        </p:nvSpPr>
        <p:spPr>
          <a:xfrm>
            <a:off x="8229600" y="1371600"/>
            <a:ext cx="3474720" cy="49530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700"/>
              </a:spcBef>
              <a:spcAft>
                <a:spcPts val="0"/>
              </a:spcAft>
              <a:buClr>
                <a:srgbClr val="28376D"/>
              </a:buClr>
              <a:buSzPts val="2800"/>
              <a:buFont typeface="Noto Sans Symbols"/>
              <a:buChar char="▪"/>
              <a:defRPr sz="2800" b="0" i="0" u="none" strike="noStrike" cap="none">
                <a:solidFill>
                  <a:srgbClr val="006197"/>
                </a:solidFill>
                <a:latin typeface="Arial"/>
                <a:ea typeface="Arial"/>
                <a:cs typeface="Arial"/>
                <a:sym typeface="Arial"/>
              </a:defRPr>
            </a:lvl1pPr>
            <a:lvl2pPr marL="914400" marR="0" lvl="1" indent="-393700" algn="l" rtl="0">
              <a:lnSpc>
                <a:spcPct val="90000"/>
              </a:lnSpc>
              <a:spcBef>
                <a:spcPts val="700"/>
              </a:spcBef>
              <a:spcAft>
                <a:spcPts val="0"/>
              </a:spcAft>
              <a:buClr>
                <a:srgbClr val="28376D"/>
              </a:buClr>
              <a:buSzPts val="2600"/>
              <a:buFont typeface="Noto Sans Symbols"/>
              <a:buChar char="▪"/>
              <a:defRPr sz="2600" b="0" i="0" u="none" strike="noStrike" cap="none">
                <a:solidFill>
                  <a:srgbClr val="006197"/>
                </a:solidFill>
                <a:latin typeface="Arial"/>
                <a:ea typeface="Arial"/>
                <a:cs typeface="Arial"/>
                <a:sym typeface="Arial"/>
              </a:defRPr>
            </a:lvl2pPr>
            <a:lvl3pPr marL="1371600" marR="0" lvl="2" indent="-381000" algn="l" rtl="0">
              <a:lnSpc>
                <a:spcPct val="100000"/>
              </a:lnSpc>
              <a:spcBef>
                <a:spcPts val="65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3pPr>
            <a:lvl4pPr marL="1828800" marR="0" lvl="3" indent="-381000" algn="l" rtl="0">
              <a:lnSpc>
                <a:spcPct val="100000"/>
              </a:lnSpc>
              <a:spcBef>
                <a:spcPts val="60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4pPr>
            <a:lvl5pPr marL="2286000" marR="0" lvl="4" indent="-381000" algn="l" rtl="0">
              <a:lnSpc>
                <a:spcPct val="100000"/>
              </a:lnSpc>
              <a:spcBef>
                <a:spcPts val="72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5pPr>
            <a:lvl6pPr marL="2743200" marR="0" lvl="5" indent="-342900" algn="l" rtl="0">
              <a:lnSpc>
                <a:spcPct val="95000"/>
              </a:lnSpc>
              <a:spcBef>
                <a:spcPts val="72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6pPr>
            <a:lvl7pPr marL="3200400" marR="0" lvl="6"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7pPr>
            <a:lvl8pPr marL="3657600" marR="0" lvl="7"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8pPr>
            <a:lvl9pPr marL="4114800" marR="0" lvl="8" indent="-342900" algn="l" rtl="0">
              <a:lnSpc>
                <a:spcPct val="95000"/>
              </a:lnSpc>
              <a:spcBef>
                <a:spcPts val="540"/>
              </a:spcBef>
              <a:spcAft>
                <a:spcPts val="54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9pPr>
          </a:lstStyle>
          <a:p>
            <a:endParaRPr/>
          </a:p>
        </p:txBody>
      </p:sp>
      <p:sp>
        <p:nvSpPr>
          <p:cNvPr id="56" name="Google Shape;56;p10"/>
          <p:cNvSpPr txBox="1">
            <a:spLocks noGrp="1"/>
          </p:cNvSpPr>
          <p:nvPr>
            <p:ph type="sldNum" idx="12"/>
          </p:nvPr>
        </p:nvSpPr>
        <p:spPr>
          <a:xfrm>
            <a:off x="11465983" y="6492240"/>
            <a:ext cx="268817" cy="182880"/>
          </a:xfrm>
          <a:prstGeom prst="rect">
            <a:avLst/>
          </a:prstGeom>
          <a:noFill/>
          <a:ln>
            <a:noFill/>
          </a:ln>
        </p:spPr>
        <p:txBody>
          <a:bodyPr spcFirstLastPara="1" wrap="square" lIns="0" tIns="0" rIns="0" bIns="0" anchor="ctr" anchorCtr="0">
            <a:noAutofit/>
          </a:bodyPr>
          <a:lstStyle>
            <a:lvl1pPr marL="0" marR="0" lvl="0" indent="0" algn="r">
              <a:spcBef>
                <a:spcPts val="0"/>
              </a:spcBef>
              <a:spcAft>
                <a:spcPts val="0"/>
              </a:spcAft>
              <a:buNone/>
              <a:defRPr sz="800" b="0" i="0" u="none" strike="noStrike" cap="none">
                <a:solidFill>
                  <a:srgbClr val="006197"/>
                </a:solidFill>
                <a:latin typeface="Arial"/>
                <a:ea typeface="Arial"/>
                <a:cs typeface="Arial"/>
                <a:sym typeface="Arial"/>
              </a:defRPr>
            </a:lvl1pPr>
            <a:lvl2pPr marL="0" marR="0" lvl="1" indent="0" algn="r">
              <a:spcBef>
                <a:spcPts val="0"/>
              </a:spcBef>
              <a:spcAft>
                <a:spcPts val="0"/>
              </a:spcAft>
              <a:buNone/>
              <a:defRPr sz="800" b="0" i="0" u="none" strike="noStrike" cap="none">
                <a:solidFill>
                  <a:srgbClr val="006197"/>
                </a:solidFill>
                <a:latin typeface="Arial"/>
                <a:ea typeface="Arial"/>
                <a:cs typeface="Arial"/>
                <a:sym typeface="Arial"/>
              </a:defRPr>
            </a:lvl2pPr>
            <a:lvl3pPr marL="0" marR="0" lvl="2" indent="0" algn="r">
              <a:spcBef>
                <a:spcPts val="0"/>
              </a:spcBef>
              <a:spcAft>
                <a:spcPts val="0"/>
              </a:spcAft>
              <a:buNone/>
              <a:defRPr sz="800" b="0" i="0" u="none" strike="noStrike" cap="none">
                <a:solidFill>
                  <a:srgbClr val="006197"/>
                </a:solidFill>
                <a:latin typeface="Arial"/>
                <a:ea typeface="Arial"/>
                <a:cs typeface="Arial"/>
                <a:sym typeface="Arial"/>
              </a:defRPr>
            </a:lvl3pPr>
            <a:lvl4pPr marL="0" marR="0" lvl="3" indent="0" algn="r">
              <a:spcBef>
                <a:spcPts val="0"/>
              </a:spcBef>
              <a:spcAft>
                <a:spcPts val="0"/>
              </a:spcAft>
              <a:buNone/>
              <a:defRPr sz="800" b="0" i="0" u="none" strike="noStrike" cap="none">
                <a:solidFill>
                  <a:srgbClr val="006197"/>
                </a:solidFill>
                <a:latin typeface="Arial"/>
                <a:ea typeface="Arial"/>
                <a:cs typeface="Arial"/>
                <a:sym typeface="Arial"/>
              </a:defRPr>
            </a:lvl4pPr>
            <a:lvl5pPr marL="0" marR="0" lvl="4" indent="0" algn="r">
              <a:spcBef>
                <a:spcPts val="0"/>
              </a:spcBef>
              <a:spcAft>
                <a:spcPts val="0"/>
              </a:spcAft>
              <a:buNone/>
              <a:defRPr sz="800" b="0" i="0" u="none" strike="noStrike" cap="none">
                <a:solidFill>
                  <a:srgbClr val="006197"/>
                </a:solidFill>
                <a:latin typeface="Arial"/>
                <a:ea typeface="Arial"/>
                <a:cs typeface="Arial"/>
                <a:sym typeface="Arial"/>
              </a:defRPr>
            </a:lvl5pPr>
            <a:lvl6pPr marL="0" marR="0" lvl="5" indent="0" algn="r">
              <a:spcBef>
                <a:spcPts val="0"/>
              </a:spcBef>
              <a:spcAft>
                <a:spcPts val="0"/>
              </a:spcAft>
              <a:buNone/>
              <a:defRPr sz="800" b="0" i="0" u="none" strike="noStrike" cap="none">
                <a:solidFill>
                  <a:srgbClr val="006197"/>
                </a:solidFill>
                <a:latin typeface="Arial"/>
                <a:ea typeface="Arial"/>
                <a:cs typeface="Arial"/>
                <a:sym typeface="Arial"/>
              </a:defRPr>
            </a:lvl6pPr>
            <a:lvl7pPr marL="0" marR="0" lvl="6" indent="0" algn="r">
              <a:spcBef>
                <a:spcPts val="0"/>
              </a:spcBef>
              <a:spcAft>
                <a:spcPts val="0"/>
              </a:spcAft>
              <a:buNone/>
              <a:defRPr sz="800" b="0" i="0" u="none" strike="noStrike" cap="none">
                <a:solidFill>
                  <a:srgbClr val="006197"/>
                </a:solidFill>
                <a:latin typeface="Arial"/>
                <a:ea typeface="Arial"/>
                <a:cs typeface="Arial"/>
                <a:sym typeface="Arial"/>
              </a:defRPr>
            </a:lvl7pPr>
            <a:lvl8pPr marL="0" marR="0" lvl="7" indent="0" algn="r">
              <a:spcBef>
                <a:spcPts val="0"/>
              </a:spcBef>
              <a:spcAft>
                <a:spcPts val="0"/>
              </a:spcAft>
              <a:buNone/>
              <a:defRPr sz="800" b="0" i="0" u="none" strike="noStrike" cap="none">
                <a:solidFill>
                  <a:srgbClr val="006197"/>
                </a:solidFill>
                <a:latin typeface="Arial"/>
                <a:ea typeface="Arial"/>
                <a:cs typeface="Arial"/>
                <a:sym typeface="Arial"/>
              </a:defRPr>
            </a:lvl8pPr>
            <a:lvl9pPr marL="0" marR="0" lvl="8" indent="0" algn="r">
              <a:spcBef>
                <a:spcPts val="0"/>
              </a:spcBef>
              <a:spcAft>
                <a:spcPts val="0"/>
              </a:spcAft>
              <a:buNone/>
              <a:defRPr sz="800" b="0" i="0" u="none" strike="noStrike" cap="none">
                <a:solidFill>
                  <a:srgbClr val="006197"/>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7" Type="http://schemas.openxmlformats.org/officeDocument/2006/relationships/image" Target="../media/image8.png"/><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theme" Target="../theme/theme2.xml"/><Relationship Id="rId5" Type="http://schemas.openxmlformats.org/officeDocument/2006/relationships/slideLayout" Target="../slideLayouts/slideLayout10.xml"/><Relationship Id="rId4" Type="http://schemas.openxmlformats.org/officeDocument/2006/relationships/slideLayout" Target="../slideLayouts/slideLayout9.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slideLayout" Target="../slideLayouts/slideLayout13.xml"/><Relationship Id="rId7" Type="http://schemas.openxmlformats.org/officeDocument/2006/relationships/theme" Target="../theme/theme3.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5" Type="http://schemas.openxmlformats.org/officeDocument/2006/relationships/slideLayout" Target="../slideLayouts/slideLayout15.xml"/><Relationship Id="rId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3"/>
          <p:cNvSpPr/>
          <p:nvPr/>
        </p:nvSpPr>
        <p:spPr>
          <a:xfrm>
            <a:off x="0" y="4572000"/>
            <a:ext cx="12192000" cy="213320"/>
          </a:xfrm>
          <a:prstGeom prst="rect">
            <a:avLst/>
          </a:prstGeom>
          <a:solidFill>
            <a:srgbClr val="BFBFB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Arial"/>
              <a:ea typeface="Arial"/>
              <a:cs typeface="Arial"/>
              <a:sym typeface="Arial"/>
            </a:endParaRPr>
          </a:p>
        </p:txBody>
      </p:sp>
      <p:sp>
        <p:nvSpPr>
          <p:cNvPr id="11" name="Google Shape;11;p3"/>
          <p:cNvSpPr txBox="1"/>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lt1"/>
              </a:buClr>
              <a:buSzPts val="4500"/>
              <a:buFont typeface="Helvetica Neue"/>
              <a:buNone/>
            </a:pPr>
            <a:r>
              <a:rPr lang="en-US" sz="4500" b="1" i="0" u="none" strike="noStrike" cap="none" dirty="0">
                <a:solidFill>
                  <a:schemeClr val="lt1"/>
                </a:solidFill>
                <a:latin typeface="Helvetica Neue"/>
                <a:ea typeface="Helvetica Neue"/>
                <a:cs typeface="Helvetica Neue"/>
                <a:sym typeface="Helvetica Neue"/>
              </a:rPr>
              <a:t>Click to edit Master title style</a:t>
            </a:r>
            <a:endParaRPr sz="4500" b="1" i="0" u="none" strike="noStrike" cap="none" dirty="0">
              <a:solidFill>
                <a:schemeClr val="lt1"/>
              </a:solidFill>
              <a:latin typeface="Helvetica Neue"/>
              <a:ea typeface="Helvetica Neue"/>
              <a:cs typeface="Helvetica Neue"/>
              <a:sym typeface="Helvetica Neue"/>
            </a:endParaRPr>
          </a:p>
        </p:txBody>
      </p:sp>
      <p:sp>
        <p:nvSpPr>
          <p:cNvPr id="12" name="Google Shape;12;p3"/>
          <p:cNvSpPr txBox="1"/>
          <p:nvPr/>
        </p:nvSpPr>
        <p:spPr>
          <a:xfrm>
            <a:off x="838200" y="1752600"/>
            <a:ext cx="10515600" cy="1066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lt1"/>
              </a:buClr>
              <a:buSzPts val="3000"/>
              <a:buFont typeface="Arial"/>
              <a:buNone/>
            </a:pPr>
            <a:r>
              <a:rPr lang="en-US" sz="3000" b="1" i="1" u="none" strike="noStrike" cap="none" dirty="0">
                <a:solidFill>
                  <a:schemeClr val="lt1"/>
                </a:solidFill>
                <a:latin typeface="Helvetica Neue"/>
                <a:ea typeface="Helvetica Neue"/>
                <a:cs typeface="Helvetica Neue"/>
                <a:sym typeface="Helvetica Neue"/>
              </a:rPr>
              <a:t>Click to edit Subtitle</a:t>
            </a:r>
            <a:endParaRPr sz="3000" b="1" i="1" u="none" strike="noStrike" cap="none" dirty="0">
              <a:solidFill>
                <a:schemeClr val="lt1"/>
              </a:solidFill>
              <a:latin typeface="Helvetica Neue"/>
              <a:ea typeface="Helvetica Neue"/>
              <a:cs typeface="Helvetica Neue"/>
              <a:sym typeface="Helvetica Neue"/>
            </a:endParaRPr>
          </a:p>
        </p:txBody>
      </p:sp>
      <p:pic>
        <p:nvPicPr>
          <p:cNvPr id="13" name="Google Shape;13;p3"/>
          <p:cNvPicPr preferRelativeResize="0"/>
          <p:nvPr/>
        </p:nvPicPr>
        <p:blipFill rotWithShape="1">
          <a:blip r:embed="rId7">
            <a:alphaModFix/>
          </a:blip>
          <a:srcRect/>
          <a:stretch/>
        </p:blipFill>
        <p:spPr>
          <a:xfrm>
            <a:off x="0" y="0"/>
            <a:ext cx="12192000" cy="45720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61" r:id="rId3"/>
    <p:sldLayoutId id="2147483662" r:id="rId4"/>
    <p:sldLayoutId id="2147483663" r:id="rId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Shape 29"/>
        <p:cNvGrpSpPr/>
        <p:nvPr/>
      </p:nvGrpSpPr>
      <p:grpSpPr>
        <a:xfrm>
          <a:off x="0" y="0"/>
          <a:ext cx="0" cy="0"/>
          <a:chOff x="0" y="0"/>
          <a:chExt cx="0" cy="0"/>
        </a:xfrm>
      </p:grpSpPr>
      <p:pic>
        <p:nvPicPr>
          <p:cNvPr id="30" name="Google Shape;30;p5"/>
          <p:cNvPicPr preferRelativeResize="0"/>
          <p:nvPr/>
        </p:nvPicPr>
        <p:blipFill rotWithShape="1">
          <a:blip r:embed="rId7">
            <a:alphaModFix/>
          </a:blip>
          <a:srcRect/>
          <a:stretch/>
        </p:blipFill>
        <p:spPr>
          <a:xfrm>
            <a:off x="0" y="0"/>
            <a:ext cx="12188952" cy="1067645"/>
          </a:xfrm>
          <a:prstGeom prst="rect">
            <a:avLst/>
          </a:prstGeom>
          <a:noFill/>
          <a:ln>
            <a:noFill/>
          </a:ln>
        </p:spPr>
      </p:pic>
      <p:sp>
        <p:nvSpPr>
          <p:cNvPr id="31" name="Google Shape;31;p5"/>
          <p:cNvSpPr txBox="1">
            <a:spLocks noGrp="1"/>
          </p:cNvSpPr>
          <p:nvPr>
            <p:ph type="title"/>
          </p:nvPr>
        </p:nvSpPr>
        <p:spPr>
          <a:xfrm>
            <a:off x="457200" y="317405"/>
            <a:ext cx="10515600" cy="457200"/>
          </a:xfrm>
          <a:prstGeom prst="rect">
            <a:avLst/>
          </a:prstGeom>
          <a:noFill/>
          <a:ln>
            <a:noFill/>
          </a:ln>
        </p:spPr>
        <p:txBody>
          <a:bodyPr spcFirstLastPara="1" wrap="square" lIns="0" tIns="45700" rIns="0" bIns="0" anchor="t" anchorCtr="0">
            <a:spAutoFit/>
          </a:bodyPr>
          <a:lstStyle>
            <a:lvl1pPr marR="0" lvl="0" algn="l" rtl="0">
              <a:lnSpc>
                <a:spcPct val="90000"/>
              </a:lnSpc>
              <a:spcBef>
                <a:spcPts val="0"/>
              </a:spcBef>
              <a:spcAft>
                <a:spcPts val="0"/>
              </a:spcAft>
              <a:buSzPts val="1400"/>
              <a:buNone/>
              <a:defRPr sz="3000" b="1" i="0" u="none" strike="noStrike" cap="none">
                <a:solidFill>
                  <a:schemeClr val="lt1"/>
                </a:solidFill>
                <a:latin typeface="Arial"/>
                <a:ea typeface="Arial"/>
                <a:cs typeface="Arial"/>
                <a:sym typeface="Arial"/>
              </a:defRPr>
            </a:lvl1pPr>
            <a:lvl2pPr marR="0" lvl="1" algn="l" rtl="0">
              <a:lnSpc>
                <a:spcPct val="90000"/>
              </a:lnSpc>
              <a:spcBef>
                <a:spcPts val="0"/>
              </a:spcBef>
              <a:spcAft>
                <a:spcPts val="0"/>
              </a:spcAft>
              <a:buSzPts val="1400"/>
              <a:buNone/>
              <a:defRPr sz="2200" b="1" i="0" u="none" strike="noStrike" cap="none">
                <a:solidFill>
                  <a:schemeClr val="lt1"/>
                </a:solidFill>
                <a:latin typeface="Arial"/>
                <a:ea typeface="Arial"/>
                <a:cs typeface="Arial"/>
                <a:sym typeface="Arial"/>
              </a:defRPr>
            </a:lvl2pPr>
            <a:lvl3pPr marR="0" lvl="2" algn="l" rtl="0">
              <a:lnSpc>
                <a:spcPct val="90000"/>
              </a:lnSpc>
              <a:spcBef>
                <a:spcPts val="0"/>
              </a:spcBef>
              <a:spcAft>
                <a:spcPts val="0"/>
              </a:spcAft>
              <a:buSzPts val="1400"/>
              <a:buNone/>
              <a:defRPr sz="2200" b="1" i="0" u="none" strike="noStrike" cap="none">
                <a:solidFill>
                  <a:schemeClr val="lt1"/>
                </a:solidFill>
                <a:latin typeface="Arial"/>
                <a:ea typeface="Arial"/>
                <a:cs typeface="Arial"/>
                <a:sym typeface="Arial"/>
              </a:defRPr>
            </a:lvl3pPr>
            <a:lvl4pPr marR="0" lvl="3" algn="l" rtl="0">
              <a:lnSpc>
                <a:spcPct val="90000"/>
              </a:lnSpc>
              <a:spcBef>
                <a:spcPts val="0"/>
              </a:spcBef>
              <a:spcAft>
                <a:spcPts val="0"/>
              </a:spcAft>
              <a:buSzPts val="1400"/>
              <a:buNone/>
              <a:defRPr sz="2200" b="1" i="0" u="none" strike="noStrike" cap="none">
                <a:solidFill>
                  <a:schemeClr val="lt1"/>
                </a:solidFill>
                <a:latin typeface="Arial"/>
                <a:ea typeface="Arial"/>
                <a:cs typeface="Arial"/>
                <a:sym typeface="Arial"/>
              </a:defRPr>
            </a:lvl4pPr>
            <a:lvl5pPr marR="0" lvl="4" algn="l" rtl="0">
              <a:lnSpc>
                <a:spcPct val="90000"/>
              </a:lnSpc>
              <a:spcBef>
                <a:spcPts val="0"/>
              </a:spcBef>
              <a:spcAft>
                <a:spcPts val="0"/>
              </a:spcAft>
              <a:buSzPts val="1400"/>
              <a:buNone/>
              <a:defRPr sz="2200" b="1" i="0" u="none" strike="noStrike" cap="none">
                <a:solidFill>
                  <a:schemeClr val="lt1"/>
                </a:solidFill>
                <a:latin typeface="Arial"/>
                <a:ea typeface="Arial"/>
                <a:cs typeface="Arial"/>
                <a:sym typeface="Arial"/>
              </a:defRPr>
            </a:lvl5pPr>
            <a:lvl6pPr marR="0" lvl="5" algn="l" rtl="0">
              <a:lnSpc>
                <a:spcPct val="90000"/>
              </a:lnSpc>
              <a:spcBef>
                <a:spcPts val="0"/>
              </a:spcBef>
              <a:spcAft>
                <a:spcPts val="0"/>
              </a:spcAft>
              <a:buSzPts val="1400"/>
              <a:buNone/>
              <a:defRPr sz="2200" b="1" i="0" u="none" strike="noStrike" cap="none">
                <a:solidFill>
                  <a:schemeClr val="lt1"/>
                </a:solidFill>
                <a:latin typeface="Arial"/>
                <a:ea typeface="Arial"/>
                <a:cs typeface="Arial"/>
                <a:sym typeface="Arial"/>
              </a:defRPr>
            </a:lvl6pPr>
            <a:lvl7pPr marR="0" lvl="6" algn="l" rtl="0">
              <a:lnSpc>
                <a:spcPct val="90000"/>
              </a:lnSpc>
              <a:spcBef>
                <a:spcPts val="0"/>
              </a:spcBef>
              <a:spcAft>
                <a:spcPts val="0"/>
              </a:spcAft>
              <a:buSzPts val="1400"/>
              <a:buNone/>
              <a:defRPr sz="2200" b="1" i="0" u="none" strike="noStrike" cap="none">
                <a:solidFill>
                  <a:schemeClr val="lt1"/>
                </a:solidFill>
                <a:latin typeface="Arial"/>
                <a:ea typeface="Arial"/>
                <a:cs typeface="Arial"/>
                <a:sym typeface="Arial"/>
              </a:defRPr>
            </a:lvl7pPr>
            <a:lvl8pPr marR="0" lvl="7" algn="l" rtl="0">
              <a:lnSpc>
                <a:spcPct val="90000"/>
              </a:lnSpc>
              <a:spcBef>
                <a:spcPts val="0"/>
              </a:spcBef>
              <a:spcAft>
                <a:spcPts val="0"/>
              </a:spcAft>
              <a:buSzPts val="1400"/>
              <a:buNone/>
              <a:defRPr sz="2200" b="1" i="0" u="none" strike="noStrike" cap="none">
                <a:solidFill>
                  <a:schemeClr val="lt1"/>
                </a:solidFill>
                <a:latin typeface="Arial"/>
                <a:ea typeface="Arial"/>
                <a:cs typeface="Arial"/>
                <a:sym typeface="Arial"/>
              </a:defRPr>
            </a:lvl8pPr>
            <a:lvl9pPr marR="0" lvl="8" algn="l" rtl="0">
              <a:lnSpc>
                <a:spcPct val="90000"/>
              </a:lnSpc>
              <a:spcBef>
                <a:spcPts val="0"/>
              </a:spcBef>
              <a:spcAft>
                <a:spcPts val="0"/>
              </a:spcAft>
              <a:buSzPts val="1400"/>
              <a:buNone/>
              <a:defRPr sz="2200" b="1" i="0" u="none" strike="noStrike" cap="none">
                <a:solidFill>
                  <a:schemeClr val="lt1"/>
                </a:solidFill>
                <a:latin typeface="Arial"/>
                <a:ea typeface="Arial"/>
                <a:cs typeface="Arial"/>
                <a:sym typeface="Arial"/>
              </a:defRPr>
            </a:lvl9pPr>
          </a:lstStyle>
          <a:p>
            <a:endParaRPr/>
          </a:p>
        </p:txBody>
      </p:sp>
      <p:cxnSp>
        <p:nvCxnSpPr>
          <p:cNvPr id="32" name="Google Shape;32;p5" descr="graphic line"/>
          <p:cNvCxnSpPr/>
          <p:nvPr/>
        </p:nvCxnSpPr>
        <p:spPr>
          <a:xfrm>
            <a:off x="460248" y="6400800"/>
            <a:ext cx="11274552" cy="0"/>
          </a:xfrm>
          <a:prstGeom prst="straightConnector1">
            <a:avLst/>
          </a:prstGeom>
          <a:noFill/>
          <a:ln w="9525" cap="flat" cmpd="sng">
            <a:solidFill>
              <a:schemeClr val="lt2"/>
            </a:solidFill>
            <a:prstDash val="solid"/>
            <a:round/>
            <a:headEnd type="none" w="med" len="med"/>
            <a:tailEnd type="none" w="med" len="med"/>
          </a:ln>
        </p:spPr>
      </p:cxnSp>
      <p:sp>
        <p:nvSpPr>
          <p:cNvPr id="33" name="Google Shape;33;p5"/>
          <p:cNvSpPr/>
          <p:nvPr/>
        </p:nvSpPr>
        <p:spPr>
          <a:xfrm>
            <a:off x="457200" y="6492240"/>
            <a:ext cx="10287000" cy="182880"/>
          </a:xfrm>
          <a:prstGeom prst="rect">
            <a:avLst/>
          </a:prstGeom>
          <a:noFill/>
          <a:ln>
            <a:noFill/>
          </a:ln>
        </p:spPr>
        <p:txBody>
          <a:bodyPr spcFirstLastPara="1" wrap="square" lIns="0" tIns="0" rIns="0" bIns="0" anchor="ctr" anchorCtr="0">
            <a:noAutofit/>
          </a:bodyPr>
          <a:lstStyle/>
          <a:p>
            <a:pPr marL="0" marR="0" lvl="0" indent="0" algn="l" rtl="0">
              <a:lnSpc>
                <a:spcPct val="50000"/>
              </a:lnSpc>
              <a:spcBef>
                <a:spcPts val="0"/>
              </a:spcBef>
              <a:spcAft>
                <a:spcPts val="0"/>
              </a:spcAft>
              <a:buClr>
                <a:srgbClr val="006197"/>
              </a:buClr>
              <a:buSzPts val="800"/>
              <a:buFont typeface="Arial"/>
              <a:buNone/>
            </a:pPr>
            <a:r>
              <a:rPr lang="en-US" sz="800" b="0" i="0" u="none" strike="noStrike" cap="none" dirty="0">
                <a:solidFill>
                  <a:srgbClr val="006197"/>
                </a:solidFill>
                <a:latin typeface="Arial"/>
                <a:ea typeface="Arial"/>
                <a:cs typeface="Arial"/>
                <a:sym typeface="Arial"/>
              </a:rPr>
              <a:t>IAAF 2021  /  General Services Administration  / Department of Health and Human Services / Department of Labor / Merit Service Protection Board / Sponsored by the Federal CIO Council </a:t>
            </a:r>
            <a:endParaRPr sz="800" b="0" i="0" u="none" strike="noStrike" cap="none" dirty="0">
              <a:solidFill>
                <a:srgbClr val="006197"/>
              </a:solidFill>
              <a:latin typeface="Arial"/>
              <a:ea typeface="Arial"/>
              <a:cs typeface="Arial"/>
              <a:sym typeface="Arial"/>
            </a:endParaRPr>
          </a:p>
        </p:txBody>
      </p:sp>
      <p:sp>
        <p:nvSpPr>
          <p:cNvPr id="34" name="Google Shape;34;p5"/>
          <p:cNvSpPr txBox="1">
            <a:spLocks noGrp="1"/>
          </p:cNvSpPr>
          <p:nvPr>
            <p:ph type="sldNum" idx="12"/>
          </p:nvPr>
        </p:nvSpPr>
        <p:spPr>
          <a:xfrm>
            <a:off x="11201401" y="6492240"/>
            <a:ext cx="533400" cy="182880"/>
          </a:xfrm>
          <a:prstGeom prst="rect">
            <a:avLst/>
          </a:prstGeom>
          <a:noFill/>
          <a:ln>
            <a:noFill/>
          </a:ln>
        </p:spPr>
        <p:txBody>
          <a:bodyPr spcFirstLastPara="1" wrap="square" lIns="0" tIns="0" rIns="0" bIns="0" anchor="ctr" anchorCtr="0">
            <a:noAutofit/>
          </a:bodyPr>
          <a:lstStyle>
            <a:lvl1pPr marL="0" marR="0" lvl="0" indent="0" algn="r" rtl="0">
              <a:spcBef>
                <a:spcPts val="0"/>
              </a:spcBef>
              <a:spcAft>
                <a:spcPts val="0"/>
              </a:spcAft>
              <a:buNone/>
              <a:defRPr sz="800" b="0" i="0" u="none" strike="noStrike" cap="none">
                <a:solidFill>
                  <a:srgbClr val="006197"/>
                </a:solidFill>
                <a:latin typeface="Arial"/>
                <a:ea typeface="Arial"/>
                <a:cs typeface="Arial"/>
                <a:sym typeface="Arial"/>
              </a:defRPr>
            </a:lvl1pPr>
            <a:lvl2pPr marL="0" marR="0" lvl="1" indent="0" algn="r" rtl="0">
              <a:spcBef>
                <a:spcPts val="0"/>
              </a:spcBef>
              <a:spcAft>
                <a:spcPts val="0"/>
              </a:spcAft>
              <a:buNone/>
              <a:defRPr sz="800" b="0" i="0" u="none" strike="noStrike" cap="none">
                <a:solidFill>
                  <a:srgbClr val="006197"/>
                </a:solidFill>
                <a:latin typeface="Arial"/>
                <a:ea typeface="Arial"/>
                <a:cs typeface="Arial"/>
                <a:sym typeface="Arial"/>
              </a:defRPr>
            </a:lvl2pPr>
            <a:lvl3pPr marL="0" marR="0" lvl="2" indent="0" algn="r" rtl="0">
              <a:spcBef>
                <a:spcPts val="0"/>
              </a:spcBef>
              <a:spcAft>
                <a:spcPts val="0"/>
              </a:spcAft>
              <a:buNone/>
              <a:defRPr sz="800" b="0" i="0" u="none" strike="noStrike" cap="none">
                <a:solidFill>
                  <a:srgbClr val="006197"/>
                </a:solidFill>
                <a:latin typeface="Arial"/>
                <a:ea typeface="Arial"/>
                <a:cs typeface="Arial"/>
                <a:sym typeface="Arial"/>
              </a:defRPr>
            </a:lvl3pPr>
            <a:lvl4pPr marL="0" marR="0" lvl="3" indent="0" algn="r" rtl="0">
              <a:spcBef>
                <a:spcPts val="0"/>
              </a:spcBef>
              <a:spcAft>
                <a:spcPts val="0"/>
              </a:spcAft>
              <a:buNone/>
              <a:defRPr sz="800" b="0" i="0" u="none" strike="noStrike" cap="none">
                <a:solidFill>
                  <a:srgbClr val="006197"/>
                </a:solidFill>
                <a:latin typeface="Arial"/>
                <a:ea typeface="Arial"/>
                <a:cs typeface="Arial"/>
                <a:sym typeface="Arial"/>
              </a:defRPr>
            </a:lvl4pPr>
            <a:lvl5pPr marL="0" marR="0" lvl="4" indent="0" algn="r" rtl="0">
              <a:spcBef>
                <a:spcPts val="0"/>
              </a:spcBef>
              <a:spcAft>
                <a:spcPts val="0"/>
              </a:spcAft>
              <a:buNone/>
              <a:defRPr sz="800" b="0" i="0" u="none" strike="noStrike" cap="none">
                <a:solidFill>
                  <a:srgbClr val="006197"/>
                </a:solidFill>
                <a:latin typeface="Arial"/>
                <a:ea typeface="Arial"/>
                <a:cs typeface="Arial"/>
                <a:sym typeface="Arial"/>
              </a:defRPr>
            </a:lvl5pPr>
            <a:lvl6pPr marL="0" marR="0" lvl="5" indent="0" algn="r" rtl="0">
              <a:spcBef>
                <a:spcPts val="0"/>
              </a:spcBef>
              <a:spcAft>
                <a:spcPts val="0"/>
              </a:spcAft>
              <a:buNone/>
              <a:defRPr sz="800" b="0" i="0" u="none" strike="noStrike" cap="none">
                <a:solidFill>
                  <a:srgbClr val="006197"/>
                </a:solidFill>
                <a:latin typeface="Arial"/>
                <a:ea typeface="Arial"/>
                <a:cs typeface="Arial"/>
                <a:sym typeface="Arial"/>
              </a:defRPr>
            </a:lvl6pPr>
            <a:lvl7pPr marL="0" marR="0" lvl="6" indent="0" algn="r" rtl="0">
              <a:spcBef>
                <a:spcPts val="0"/>
              </a:spcBef>
              <a:spcAft>
                <a:spcPts val="0"/>
              </a:spcAft>
              <a:buNone/>
              <a:defRPr sz="800" b="0" i="0" u="none" strike="noStrike" cap="none">
                <a:solidFill>
                  <a:srgbClr val="006197"/>
                </a:solidFill>
                <a:latin typeface="Arial"/>
                <a:ea typeface="Arial"/>
                <a:cs typeface="Arial"/>
                <a:sym typeface="Arial"/>
              </a:defRPr>
            </a:lvl7pPr>
            <a:lvl8pPr marL="0" marR="0" lvl="7" indent="0" algn="r" rtl="0">
              <a:spcBef>
                <a:spcPts val="0"/>
              </a:spcBef>
              <a:spcAft>
                <a:spcPts val="0"/>
              </a:spcAft>
              <a:buNone/>
              <a:defRPr sz="800" b="0" i="0" u="none" strike="noStrike" cap="none">
                <a:solidFill>
                  <a:srgbClr val="006197"/>
                </a:solidFill>
                <a:latin typeface="Arial"/>
                <a:ea typeface="Arial"/>
                <a:cs typeface="Arial"/>
                <a:sym typeface="Arial"/>
              </a:defRPr>
            </a:lvl8pPr>
            <a:lvl9pPr marL="0" marR="0" lvl="8" indent="0" algn="r" rtl="0">
              <a:spcBef>
                <a:spcPts val="0"/>
              </a:spcBef>
              <a:spcAft>
                <a:spcPts val="0"/>
              </a:spcAft>
              <a:buNone/>
              <a:defRPr sz="800" b="0" i="0" u="none" strike="noStrike" cap="none">
                <a:solidFill>
                  <a:srgbClr val="006197"/>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dirty="0"/>
          </a:p>
        </p:txBody>
      </p:sp>
    </p:spTree>
  </p:cSld>
  <p:clrMap bg1="lt1" tx1="dk1" bg2="dk2" tx2="lt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Shape 29"/>
        <p:cNvGrpSpPr/>
        <p:nvPr/>
      </p:nvGrpSpPr>
      <p:grpSpPr>
        <a:xfrm>
          <a:off x="0" y="0"/>
          <a:ext cx="0" cy="0"/>
          <a:chOff x="0" y="0"/>
          <a:chExt cx="0" cy="0"/>
        </a:xfrm>
      </p:grpSpPr>
      <p:pic>
        <p:nvPicPr>
          <p:cNvPr id="30" name="Google Shape;30;p5"/>
          <p:cNvPicPr preferRelativeResize="0"/>
          <p:nvPr/>
        </p:nvPicPr>
        <p:blipFill rotWithShape="1">
          <a:blip r:embed="rId8">
            <a:alphaModFix/>
          </a:blip>
          <a:srcRect/>
          <a:stretch/>
        </p:blipFill>
        <p:spPr>
          <a:xfrm>
            <a:off x="0" y="0"/>
            <a:ext cx="12188952" cy="1067645"/>
          </a:xfrm>
          <a:prstGeom prst="rect">
            <a:avLst/>
          </a:prstGeom>
          <a:noFill/>
          <a:ln>
            <a:noFill/>
          </a:ln>
        </p:spPr>
      </p:pic>
      <p:sp>
        <p:nvSpPr>
          <p:cNvPr id="31" name="Google Shape;31;p5"/>
          <p:cNvSpPr txBox="1">
            <a:spLocks noGrp="1"/>
          </p:cNvSpPr>
          <p:nvPr>
            <p:ph type="title"/>
          </p:nvPr>
        </p:nvSpPr>
        <p:spPr>
          <a:xfrm>
            <a:off x="457200" y="317405"/>
            <a:ext cx="10515600" cy="457200"/>
          </a:xfrm>
          <a:prstGeom prst="rect">
            <a:avLst/>
          </a:prstGeom>
          <a:noFill/>
          <a:ln>
            <a:noFill/>
          </a:ln>
        </p:spPr>
        <p:txBody>
          <a:bodyPr spcFirstLastPara="1" wrap="square" lIns="0" tIns="45700" rIns="0" bIns="0" anchor="t" anchorCtr="0">
            <a:spAutoFit/>
          </a:bodyPr>
          <a:lstStyle>
            <a:lvl1pPr marR="0" lvl="0" algn="l" rtl="0">
              <a:lnSpc>
                <a:spcPct val="90000"/>
              </a:lnSpc>
              <a:spcBef>
                <a:spcPts val="0"/>
              </a:spcBef>
              <a:spcAft>
                <a:spcPts val="0"/>
              </a:spcAft>
              <a:buSzPts val="1400"/>
              <a:buNone/>
              <a:defRPr sz="3000" b="1" i="0" u="none" strike="noStrike" cap="none">
                <a:solidFill>
                  <a:schemeClr val="lt1"/>
                </a:solidFill>
                <a:latin typeface="Arial"/>
                <a:ea typeface="Arial"/>
                <a:cs typeface="Arial"/>
                <a:sym typeface="Arial"/>
              </a:defRPr>
            </a:lvl1pPr>
            <a:lvl2pPr marR="0" lvl="1" algn="l" rtl="0">
              <a:lnSpc>
                <a:spcPct val="90000"/>
              </a:lnSpc>
              <a:spcBef>
                <a:spcPts val="0"/>
              </a:spcBef>
              <a:spcAft>
                <a:spcPts val="0"/>
              </a:spcAft>
              <a:buSzPts val="1400"/>
              <a:buNone/>
              <a:defRPr sz="2200" b="1" i="0" u="none" strike="noStrike" cap="none">
                <a:solidFill>
                  <a:schemeClr val="lt1"/>
                </a:solidFill>
                <a:latin typeface="Arial"/>
                <a:ea typeface="Arial"/>
                <a:cs typeface="Arial"/>
                <a:sym typeface="Arial"/>
              </a:defRPr>
            </a:lvl2pPr>
            <a:lvl3pPr marR="0" lvl="2" algn="l" rtl="0">
              <a:lnSpc>
                <a:spcPct val="90000"/>
              </a:lnSpc>
              <a:spcBef>
                <a:spcPts val="0"/>
              </a:spcBef>
              <a:spcAft>
                <a:spcPts val="0"/>
              </a:spcAft>
              <a:buSzPts val="1400"/>
              <a:buNone/>
              <a:defRPr sz="2200" b="1" i="0" u="none" strike="noStrike" cap="none">
                <a:solidFill>
                  <a:schemeClr val="lt1"/>
                </a:solidFill>
                <a:latin typeface="Arial"/>
                <a:ea typeface="Arial"/>
                <a:cs typeface="Arial"/>
                <a:sym typeface="Arial"/>
              </a:defRPr>
            </a:lvl3pPr>
            <a:lvl4pPr marR="0" lvl="3" algn="l" rtl="0">
              <a:lnSpc>
                <a:spcPct val="90000"/>
              </a:lnSpc>
              <a:spcBef>
                <a:spcPts val="0"/>
              </a:spcBef>
              <a:spcAft>
                <a:spcPts val="0"/>
              </a:spcAft>
              <a:buSzPts val="1400"/>
              <a:buNone/>
              <a:defRPr sz="2200" b="1" i="0" u="none" strike="noStrike" cap="none">
                <a:solidFill>
                  <a:schemeClr val="lt1"/>
                </a:solidFill>
                <a:latin typeface="Arial"/>
                <a:ea typeface="Arial"/>
                <a:cs typeface="Arial"/>
                <a:sym typeface="Arial"/>
              </a:defRPr>
            </a:lvl4pPr>
            <a:lvl5pPr marR="0" lvl="4" algn="l" rtl="0">
              <a:lnSpc>
                <a:spcPct val="90000"/>
              </a:lnSpc>
              <a:spcBef>
                <a:spcPts val="0"/>
              </a:spcBef>
              <a:spcAft>
                <a:spcPts val="0"/>
              </a:spcAft>
              <a:buSzPts val="1400"/>
              <a:buNone/>
              <a:defRPr sz="2200" b="1" i="0" u="none" strike="noStrike" cap="none">
                <a:solidFill>
                  <a:schemeClr val="lt1"/>
                </a:solidFill>
                <a:latin typeface="Arial"/>
                <a:ea typeface="Arial"/>
                <a:cs typeface="Arial"/>
                <a:sym typeface="Arial"/>
              </a:defRPr>
            </a:lvl5pPr>
            <a:lvl6pPr marR="0" lvl="5" algn="l" rtl="0">
              <a:lnSpc>
                <a:spcPct val="90000"/>
              </a:lnSpc>
              <a:spcBef>
                <a:spcPts val="0"/>
              </a:spcBef>
              <a:spcAft>
                <a:spcPts val="0"/>
              </a:spcAft>
              <a:buSzPts val="1400"/>
              <a:buNone/>
              <a:defRPr sz="2200" b="1" i="0" u="none" strike="noStrike" cap="none">
                <a:solidFill>
                  <a:schemeClr val="lt1"/>
                </a:solidFill>
                <a:latin typeface="Arial"/>
                <a:ea typeface="Arial"/>
                <a:cs typeface="Arial"/>
                <a:sym typeface="Arial"/>
              </a:defRPr>
            </a:lvl6pPr>
            <a:lvl7pPr marR="0" lvl="6" algn="l" rtl="0">
              <a:lnSpc>
                <a:spcPct val="90000"/>
              </a:lnSpc>
              <a:spcBef>
                <a:spcPts val="0"/>
              </a:spcBef>
              <a:spcAft>
                <a:spcPts val="0"/>
              </a:spcAft>
              <a:buSzPts val="1400"/>
              <a:buNone/>
              <a:defRPr sz="2200" b="1" i="0" u="none" strike="noStrike" cap="none">
                <a:solidFill>
                  <a:schemeClr val="lt1"/>
                </a:solidFill>
                <a:latin typeface="Arial"/>
                <a:ea typeface="Arial"/>
                <a:cs typeface="Arial"/>
                <a:sym typeface="Arial"/>
              </a:defRPr>
            </a:lvl7pPr>
            <a:lvl8pPr marR="0" lvl="7" algn="l" rtl="0">
              <a:lnSpc>
                <a:spcPct val="90000"/>
              </a:lnSpc>
              <a:spcBef>
                <a:spcPts val="0"/>
              </a:spcBef>
              <a:spcAft>
                <a:spcPts val="0"/>
              </a:spcAft>
              <a:buSzPts val="1400"/>
              <a:buNone/>
              <a:defRPr sz="2200" b="1" i="0" u="none" strike="noStrike" cap="none">
                <a:solidFill>
                  <a:schemeClr val="lt1"/>
                </a:solidFill>
                <a:latin typeface="Arial"/>
                <a:ea typeface="Arial"/>
                <a:cs typeface="Arial"/>
                <a:sym typeface="Arial"/>
              </a:defRPr>
            </a:lvl8pPr>
            <a:lvl9pPr marR="0" lvl="8" algn="l" rtl="0">
              <a:lnSpc>
                <a:spcPct val="90000"/>
              </a:lnSpc>
              <a:spcBef>
                <a:spcPts val="0"/>
              </a:spcBef>
              <a:spcAft>
                <a:spcPts val="0"/>
              </a:spcAft>
              <a:buSzPts val="1400"/>
              <a:buNone/>
              <a:defRPr sz="2200" b="1" i="0" u="none" strike="noStrike" cap="none">
                <a:solidFill>
                  <a:schemeClr val="lt1"/>
                </a:solidFill>
                <a:latin typeface="Arial"/>
                <a:ea typeface="Arial"/>
                <a:cs typeface="Arial"/>
                <a:sym typeface="Arial"/>
              </a:defRPr>
            </a:lvl9pPr>
          </a:lstStyle>
          <a:p>
            <a:endParaRPr/>
          </a:p>
        </p:txBody>
      </p:sp>
      <p:cxnSp>
        <p:nvCxnSpPr>
          <p:cNvPr id="32" name="Google Shape;32;p5" descr="graphic line"/>
          <p:cNvCxnSpPr/>
          <p:nvPr/>
        </p:nvCxnSpPr>
        <p:spPr>
          <a:xfrm>
            <a:off x="460248" y="6400800"/>
            <a:ext cx="11274552" cy="0"/>
          </a:xfrm>
          <a:prstGeom prst="straightConnector1">
            <a:avLst/>
          </a:prstGeom>
          <a:noFill/>
          <a:ln w="9525" cap="flat" cmpd="sng">
            <a:solidFill>
              <a:schemeClr val="lt2"/>
            </a:solidFill>
            <a:prstDash val="solid"/>
            <a:round/>
            <a:headEnd type="none" w="med" len="med"/>
            <a:tailEnd type="none" w="med" len="med"/>
          </a:ln>
        </p:spPr>
      </p:cxnSp>
      <p:sp>
        <p:nvSpPr>
          <p:cNvPr id="33" name="Google Shape;33;p5"/>
          <p:cNvSpPr/>
          <p:nvPr/>
        </p:nvSpPr>
        <p:spPr>
          <a:xfrm>
            <a:off x="457200" y="6492240"/>
            <a:ext cx="10287000" cy="182880"/>
          </a:xfrm>
          <a:prstGeom prst="rect">
            <a:avLst/>
          </a:prstGeom>
          <a:noFill/>
          <a:ln>
            <a:noFill/>
          </a:ln>
        </p:spPr>
        <p:txBody>
          <a:bodyPr spcFirstLastPara="1" wrap="square" lIns="0" tIns="0" rIns="0" bIns="0" anchor="ctr" anchorCtr="0">
            <a:noAutofit/>
          </a:bodyPr>
          <a:lstStyle/>
          <a:p>
            <a:pPr marL="0" marR="0" lvl="0" indent="0" algn="l" rtl="0">
              <a:lnSpc>
                <a:spcPct val="50000"/>
              </a:lnSpc>
              <a:spcBef>
                <a:spcPts val="0"/>
              </a:spcBef>
              <a:spcAft>
                <a:spcPts val="0"/>
              </a:spcAft>
              <a:buClr>
                <a:srgbClr val="006197"/>
              </a:buClr>
              <a:buSzPts val="800"/>
              <a:buFont typeface="Arial"/>
              <a:buNone/>
            </a:pPr>
            <a:r>
              <a:rPr lang="en-US" sz="800" b="0" i="0" u="none" strike="noStrike" cap="none" dirty="0">
                <a:solidFill>
                  <a:srgbClr val="006197"/>
                </a:solidFill>
                <a:latin typeface="Arial"/>
                <a:ea typeface="Arial"/>
                <a:cs typeface="Arial"/>
                <a:sym typeface="Arial"/>
              </a:rPr>
              <a:t>IAAF 2021  /  General Services Administration  / Department of Health and Human Services / Department of Labor / Merit Service Protection Board / Sponsored by the Federal CIO Council </a:t>
            </a:r>
            <a:endParaRPr sz="800" b="0" i="0" u="none" strike="noStrike" cap="none" dirty="0">
              <a:solidFill>
                <a:srgbClr val="006197"/>
              </a:solidFill>
              <a:latin typeface="Arial"/>
              <a:ea typeface="Arial"/>
              <a:cs typeface="Arial"/>
              <a:sym typeface="Arial"/>
            </a:endParaRPr>
          </a:p>
        </p:txBody>
      </p:sp>
      <p:sp>
        <p:nvSpPr>
          <p:cNvPr id="34" name="Google Shape;34;p5"/>
          <p:cNvSpPr txBox="1">
            <a:spLocks noGrp="1"/>
          </p:cNvSpPr>
          <p:nvPr>
            <p:ph type="sldNum" idx="12"/>
          </p:nvPr>
        </p:nvSpPr>
        <p:spPr>
          <a:xfrm>
            <a:off x="11201401" y="6492240"/>
            <a:ext cx="533400" cy="182880"/>
          </a:xfrm>
          <a:prstGeom prst="rect">
            <a:avLst/>
          </a:prstGeom>
          <a:noFill/>
          <a:ln>
            <a:noFill/>
          </a:ln>
        </p:spPr>
        <p:txBody>
          <a:bodyPr spcFirstLastPara="1" wrap="square" lIns="0" tIns="0" rIns="0" bIns="0" anchor="ctr" anchorCtr="0">
            <a:noAutofit/>
          </a:bodyPr>
          <a:lstStyle>
            <a:lvl1pPr marL="0" marR="0" lvl="0" indent="0" algn="r" rtl="0">
              <a:spcBef>
                <a:spcPts val="0"/>
              </a:spcBef>
              <a:spcAft>
                <a:spcPts val="0"/>
              </a:spcAft>
              <a:buNone/>
              <a:defRPr sz="800" b="0" i="0" u="none" strike="noStrike" cap="none">
                <a:solidFill>
                  <a:srgbClr val="006197"/>
                </a:solidFill>
                <a:latin typeface="Arial"/>
                <a:ea typeface="Arial"/>
                <a:cs typeface="Arial"/>
                <a:sym typeface="Arial"/>
              </a:defRPr>
            </a:lvl1pPr>
            <a:lvl2pPr marL="0" marR="0" lvl="1" indent="0" algn="r" rtl="0">
              <a:spcBef>
                <a:spcPts val="0"/>
              </a:spcBef>
              <a:spcAft>
                <a:spcPts val="0"/>
              </a:spcAft>
              <a:buNone/>
              <a:defRPr sz="800" b="0" i="0" u="none" strike="noStrike" cap="none">
                <a:solidFill>
                  <a:srgbClr val="006197"/>
                </a:solidFill>
                <a:latin typeface="Arial"/>
                <a:ea typeface="Arial"/>
                <a:cs typeface="Arial"/>
                <a:sym typeface="Arial"/>
              </a:defRPr>
            </a:lvl2pPr>
            <a:lvl3pPr marL="0" marR="0" lvl="2" indent="0" algn="r" rtl="0">
              <a:spcBef>
                <a:spcPts val="0"/>
              </a:spcBef>
              <a:spcAft>
                <a:spcPts val="0"/>
              </a:spcAft>
              <a:buNone/>
              <a:defRPr sz="800" b="0" i="0" u="none" strike="noStrike" cap="none">
                <a:solidFill>
                  <a:srgbClr val="006197"/>
                </a:solidFill>
                <a:latin typeface="Arial"/>
                <a:ea typeface="Arial"/>
                <a:cs typeface="Arial"/>
                <a:sym typeface="Arial"/>
              </a:defRPr>
            </a:lvl3pPr>
            <a:lvl4pPr marL="0" marR="0" lvl="3" indent="0" algn="r" rtl="0">
              <a:spcBef>
                <a:spcPts val="0"/>
              </a:spcBef>
              <a:spcAft>
                <a:spcPts val="0"/>
              </a:spcAft>
              <a:buNone/>
              <a:defRPr sz="800" b="0" i="0" u="none" strike="noStrike" cap="none">
                <a:solidFill>
                  <a:srgbClr val="006197"/>
                </a:solidFill>
                <a:latin typeface="Arial"/>
                <a:ea typeface="Arial"/>
                <a:cs typeface="Arial"/>
                <a:sym typeface="Arial"/>
              </a:defRPr>
            </a:lvl4pPr>
            <a:lvl5pPr marL="0" marR="0" lvl="4" indent="0" algn="r" rtl="0">
              <a:spcBef>
                <a:spcPts val="0"/>
              </a:spcBef>
              <a:spcAft>
                <a:spcPts val="0"/>
              </a:spcAft>
              <a:buNone/>
              <a:defRPr sz="800" b="0" i="0" u="none" strike="noStrike" cap="none">
                <a:solidFill>
                  <a:srgbClr val="006197"/>
                </a:solidFill>
                <a:latin typeface="Arial"/>
                <a:ea typeface="Arial"/>
                <a:cs typeface="Arial"/>
                <a:sym typeface="Arial"/>
              </a:defRPr>
            </a:lvl5pPr>
            <a:lvl6pPr marL="0" marR="0" lvl="5" indent="0" algn="r" rtl="0">
              <a:spcBef>
                <a:spcPts val="0"/>
              </a:spcBef>
              <a:spcAft>
                <a:spcPts val="0"/>
              </a:spcAft>
              <a:buNone/>
              <a:defRPr sz="800" b="0" i="0" u="none" strike="noStrike" cap="none">
                <a:solidFill>
                  <a:srgbClr val="006197"/>
                </a:solidFill>
                <a:latin typeface="Arial"/>
                <a:ea typeface="Arial"/>
                <a:cs typeface="Arial"/>
                <a:sym typeface="Arial"/>
              </a:defRPr>
            </a:lvl6pPr>
            <a:lvl7pPr marL="0" marR="0" lvl="6" indent="0" algn="r" rtl="0">
              <a:spcBef>
                <a:spcPts val="0"/>
              </a:spcBef>
              <a:spcAft>
                <a:spcPts val="0"/>
              </a:spcAft>
              <a:buNone/>
              <a:defRPr sz="800" b="0" i="0" u="none" strike="noStrike" cap="none">
                <a:solidFill>
                  <a:srgbClr val="006197"/>
                </a:solidFill>
                <a:latin typeface="Arial"/>
                <a:ea typeface="Arial"/>
                <a:cs typeface="Arial"/>
                <a:sym typeface="Arial"/>
              </a:defRPr>
            </a:lvl7pPr>
            <a:lvl8pPr marL="0" marR="0" lvl="7" indent="0" algn="r" rtl="0">
              <a:spcBef>
                <a:spcPts val="0"/>
              </a:spcBef>
              <a:spcAft>
                <a:spcPts val="0"/>
              </a:spcAft>
              <a:buNone/>
              <a:defRPr sz="800" b="0" i="0" u="none" strike="noStrike" cap="none">
                <a:solidFill>
                  <a:srgbClr val="006197"/>
                </a:solidFill>
                <a:latin typeface="Arial"/>
                <a:ea typeface="Arial"/>
                <a:cs typeface="Arial"/>
                <a:sym typeface="Arial"/>
              </a:defRPr>
            </a:lvl8pPr>
            <a:lvl9pPr marL="0" marR="0" lvl="8" indent="0" algn="r" rtl="0">
              <a:spcBef>
                <a:spcPts val="0"/>
              </a:spcBef>
              <a:spcAft>
                <a:spcPts val="0"/>
              </a:spcAft>
              <a:buNone/>
              <a:defRPr sz="800" b="0" i="0" u="none" strike="noStrike" cap="none">
                <a:solidFill>
                  <a:srgbClr val="006197"/>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dirty="0"/>
          </a:p>
        </p:txBody>
      </p:sp>
    </p:spTree>
    <p:extLst>
      <p:ext uri="{BB962C8B-B14F-4D97-AF65-F5344CB8AC3E}">
        <p14:creationId xmlns:p14="http://schemas.microsoft.com/office/powerpoint/2010/main" val="84626438"/>
      </p:ext>
    </p:extLst>
  </p:cSld>
  <p:clrMap bg1="lt1" tx1="dk1" bg2="dk2" tx2="lt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8" Type="http://schemas.openxmlformats.org/officeDocument/2006/relationships/image" Target="../media/image15.jpeg"/><Relationship Id="rId3" Type="http://schemas.openxmlformats.org/officeDocument/2006/relationships/image" Target="../media/image10.jpg"/><Relationship Id="rId7" Type="http://schemas.openxmlformats.org/officeDocument/2006/relationships/image" Target="../media/image14.png"/><Relationship Id="rId2" Type="http://schemas.openxmlformats.org/officeDocument/2006/relationships/image" Target="../media/image9.jpg"/><Relationship Id="rId1" Type="http://schemas.openxmlformats.org/officeDocument/2006/relationships/slideLayout" Target="../slideLayouts/slideLayout16.xml"/><Relationship Id="rId6" Type="http://schemas.openxmlformats.org/officeDocument/2006/relationships/image" Target="../media/image13.jpeg"/><Relationship Id="rId5" Type="http://schemas.openxmlformats.org/officeDocument/2006/relationships/image" Target="../media/image12.jpg"/><Relationship Id="rId4" Type="http://schemas.openxmlformats.org/officeDocument/2006/relationships/image" Target="../media/image11.jpg"/><Relationship Id="rId9" Type="http://schemas.openxmlformats.org/officeDocument/2006/relationships/image" Target="../media/image16.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
          <p:cNvSpPr txBox="1">
            <a:spLocks noGrp="1"/>
          </p:cNvSpPr>
          <p:nvPr>
            <p:ph type="title"/>
          </p:nvPr>
        </p:nvSpPr>
        <p:spPr>
          <a:xfrm>
            <a:off x="533400" y="402449"/>
            <a:ext cx="10058400" cy="1325563"/>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4400"/>
              <a:buFont typeface="Arial"/>
              <a:buNone/>
            </a:pPr>
            <a:r>
              <a:rPr lang="en-US" dirty="0"/>
              <a:t>Annual Interagency </a:t>
            </a:r>
            <a:br>
              <a:rPr lang="en-US" dirty="0"/>
            </a:br>
            <a:r>
              <a:rPr lang="en-US" dirty="0"/>
              <a:t>Accessibility Forum</a:t>
            </a:r>
            <a:endParaRPr dirty="0"/>
          </a:p>
        </p:txBody>
      </p:sp>
      <p:sp>
        <p:nvSpPr>
          <p:cNvPr id="88" name="Google Shape;88;p1"/>
          <p:cNvSpPr txBox="1">
            <a:spLocks noGrp="1"/>
          </p:cNvSpPr>
          <p:nvPr>
            <p:ph type="body" idx="1"/>
          </p:nvPr>
        </p:nvSpPr>
        <p:spPr>
          <a:xfrm>
            <a:off x="533399" y="1891357"/>
            <a:ext cx="11174691" cy="10668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None/>
            </a:pPr>
            <a:r>
              <a:rPr lang="en-US" sz="2800" dirty="0"/>
              <a:t>Accessibility: A Foundation for Inclusion, Diversity, and Equity</a:t>
            </a:r>
            <a:endParaRPr sz="2800" dirty="0"/>
          </a:p>
        </p:txBody>
      </p:sp>
      <p:sp>
        <p:nvSpPr>
          <p:cNvPr id="89" name="Google Shape;89;p1"/>
          <p:cNvSpPr txBox="1">
            <a:spLocks noGrp="1"/>
          </p:cNvSpPr>
          <p:nvPr>
            <p:ph type="body" idx="2"/>
          </p:nvPr>
        </p:nvSpPr>
        <p:spPr>
          <a:xfrm>
            <a:off x="533400" y="3124200"/>
            <a:ext cx="5711825" cy="9144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3200"/>
              <a:buNone/>
            </a:pPr>
            <a:r>
              <a:rPr lang="en-US" dirty="0"/>
              <a:t>October 12-14, 2021</a:t>
            </a:r>
            <a:endParaRPr dirty="0"/>
          </a:p>
        </p:txBody>
      </p:sp>
      <p:sp>
        <p:nvSpPr>
          <p:cNvPr id="91" name="Google Shape;91;p1"/>
          <p:cNvSpPr txBox="1">
            <a:spLocks noGrp="1"/>
          </p:cNvSpPr>
          <p:nvPr>
            <p:ph type="body" idx="4"/>
          </p:nvPr>
        </p:nvSpPr>
        <p:spPr>
          <a:xfrm>
            <a:off x="533400" y="4857736"/>
            <a:ext cx="11049000" cy="1242534"/>
          </a:xfrm>
          <a:prstGeom prst="rect">
            <a:avLst/>
          </a:prstGeom>
          <a:noFill/>
          <a:ln>
            <a:noFill/>
          </a:ln>
        </p:spPr>
        <p:txBody>
          <a:bodyPr spcFirstLastPara="1" wrap="square" lIns="91425" tIns="45700" rIns="91425" bIns="45700" anchor="ctr" anchorCtr="0">
            <a:noAutofit/>
          </a:bodyPr>
          <a:lstStyle/>
          <a:p>
            <a:pPr marL="0" lvl="0" indent="0">
              <a:spcBef>
                <a:spcPts val="0"/>
              </a:spcBef>
            </a:pPr>
            <a:r>
              <a:rPr lang="en-US" sz="3600" dirty="0"/>
              <a:t>Dancing to Accessibility</a:t>
            </a:r>
            <a:endParaRPr sz="3600" dirty="0"/>
          </a:p>
        </p:txBody>
      </p:sp>
      <p:sp>
        <p:nvSpPr>
          <p:cNvPr id="90" name="Google Shape;90;p1"/>
          <p:cNvSpPr txBox="1">
            <a:spLocks noGrp="1"/>
          </p:cNvSpPr>
          <p:nvPr>
            <p:ph type="body" idx="3"/>
          </p:nvPr>
        </p:nvSpPr>
        <p:spPr>
          <a:xfrm>
            <a:off x="533400" y="6115359"/>
            <a:ext cx="11049000" cy="533400"/>
          </a:xfrm>
          <a:prstGeom prst="rect">
            <a:avLst/>
          </a:prstGeom>
          <a:noFill/>
          <a:ln>
            <a:noFill/>
          </a:ln>
        </p:spPr>
        <p:txBody>
          <a:bodyPr spcFirstLastPara="1" wrap="square" lIns="91425" tIns="45700" rIns="91425" bIns="45700" anchor="ctr" anchorCtr="0">
            <a:noAutofit/>
          </a:bodyPr>
          <a:lstStyle/>
          <a:p>
            <a:pPr marL="0" indent="0">
              <a:spcBef>
                <a:spcPts val="0"/>
              </a:spcBef>
            </a:pPr>
            <a:r>
              <a:rPr lang="en-US" dirty="0"/>
              <a:t>How to Fill Your Dance Card - No Special Shoes Required.</a:t>
            </a:r>
          </a:p>
          <a:p>
            <a:pPr marL="0" lvl="0" indent="0" algn="l" rtl="0">
              <a:spcBef>
                <a:spcPts val="0"/>
              </a:spcBef>
              <a:spcAft>
                <a:spcPts val="0"/>
              </a:spcAft>
              <a:buClr>
                <a:srgbClr val="006197"/>
              </a:buClr>
              <a:buSzPts val="2400"/>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DEIA Definitions</a:t>
            </a:r>
            <a:endParaRPr lang="en-US" dirty="0"/>
          </a:p>
        </p:txBody>
      </p:sp>
      <p:sp>
        <p:nvSpPr>
          <p:cNvPr id="3" name="Content Placeholder 2"/>
          <p:cNvSpPr>
            <a:spLocks noGrp="1"/>
          </p:cNvSpPr>
          <p:nvPr>
            <p:ph type="body" idx="1"/>
          </p:nvPr>
        </p:nvSpPr>
        <p:spPr/>
        <p:txBody>
          <a:bodyPr>
            <a:normAutofit/>
          </a:bodyPr>
          <a:lstStyle/>
          <a:p>
            <a:r>
              <a:rPr lang="en-US" dirty="0"/>
              <a:t>Underserved communities - individuals who belong to communities that face discrimination, i.e. disability. </a:t>
            </a:r>
          </a:p>
          <a:p>
            <a:r>
              <a:rPr lang="en-US" dirty="0"/>
              <a:t>Diversity - practice of including the many communities, identities, races, ethnicities, background, abilities, cultures and beliefs of the American people, including underserved communities.</a:t>
            </a:r>
          </a:p>
        </p:txBody>
      </p:sp>
      <p:sp>
        <p:nvSpPr>
          <p:cNvPr id="4" name="Slide Number Placeholder 3"/>
          <p:cNvSpPr>
            <a:spLocks noGrp="1"/>
          </p:cNvSpPr>
          <p:nvPr>
            <p:ph type="sldNum" idx="12"/>
          </p:nvPr>
        </p:nvSpPr>
        <p:spPr/>
        <p:txBody>
          <a:bodyPr/>
          <a:lstStyle/>
          <a:p>
            <a:fld id="{74CBFA20-B4E7-4596-B297-2104E2AA8F65}" type="slidenum">
              <a:rPr lang="en-US" smtClean="0"/>
              <a:pPr/>
              <a:t>10</a:t>
            </a:fld>
            <a:endParaRPr lang="en-US" dirty="0"/>
          </a:p>
        </p:txBody>
      </p:sp>
    </p:spTree>
    <p:extLst>
      <p:ext uri="{BB962C8B-B14F-4D97-AF65-F5344CB8AC3E}">
        <p14:creationId xmlns:p14="http://schemas.microsoft.com/office/powerpoint/2010/main" val="1754365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DEIA Definitions cont.</a:t>
            </a:r>
          </a:p>
        </p:txBody>
      </p:sp>
      <p:sp>
        <p:nvSpPr>
          <p:cNvPr id="6" name="Text Placeholder 5"/>
          <p:cNvSpPr>
            <a:spLocks noGrp="1"/>
          </p:cNvSpPr>
          <p:nvPr>
            <p:ph type="body" idx="1"/>
          </p:nvPr>
        </p:nvSpPr>
        <p:spPr/>
        <p:txBody>
          <a:bodyPr/>
          <a:lstStyle/>
          <a:p>
            <a:r>
              <a:rPr lang="en-US" dirty="0"/>
              <a:t>Equity - consistent and systematic fair, just and impartial treatment of all individuals, including individuals who belong to underserved communities that have been denied such treatment.</a:t>
            </a:r>
          </a:p>
          <a:p>
            <a:r>
              <a:rPr lang="en-US" dirty="0"/>
              <a:t>Inclusion - recognition, appreciation and use of the talents and skills of employees of all backgrounds. </a:t>
            </a:r>
          </a:p>
          <a:p>
            <a:endParaRPr lang="en-US" dirty="0"/>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dirty="0"/>
          </a:p>
        </p:txBody>
      </p:sp>
    </p:spTree>
    <p:extLst>
      <p:ext uri="{BB962C8B-B14F-4D97-AF65-F5344CB8AC3E}">
        <p14:creationId xmlns:p14="http://schemas.microsoft.com/office/powerpoint/2010/main" val="40360099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DEIA Definitions cont.</a:t>
            </a:r>
          </a:p>
        </p:txBody>
      </p:sp>
      <p:sp>
        <p:nvSpPr>
          <p:cNvPr id="7" name="Text Placeholder 6"/>
          <p:cNvSpPr>
            <a:spLocks noGrp="1"/>
          </p:cNvSpPr>
          <p:nvPr>
            <p:ph type="body" idx="1"/>
          </p:nvPr>
        </p:nvSpPr>
        <p:spPr/>
        <p:txBody>
          <a:bodyPr/>
          <a:lstStyle/>
          <a:p>
            <a:r>
              <a:rPr lang="en-US" dirty="0"/>
              <a:t>Accessibility - design, construction, development and maintenance of facilities, information and communication technology, programs and services so that all people, including people with disabilities, can fully and independently use them. </a:t>
            </a:r>
          </a:p>
          <a:p>
            <a:pPr marL="50800" indent="0">
              <a:buNone/>
            </a:pPr>
            <a:r>
              <a:rPr lang="en-US" dirty="0"/>
              <a:t>This Includes:</a:t>
            </a:r>
          </a:p>
          <a:p>
            <a:r>
              <a:rPr lang="en-US" dirty="0"/>
              <a:t>The provision of accommodations and modifications;</a:t>
            </a:r>
          </a:p>
          <a:p>
            <a:r>
              <a:rPr lang="en-US" dirty="0"/>
              <a:t>The reduction or elimination of physical and attitudinal;</a:t>
            </a:r>
          </a:p>
          <a:p>
            <a:r>
              <a:rPr lang="en-US" dirty="0"/>
              <a:t>A commitment to ensuring that people with disabilities can independently access programs, services and information through implementation of best practices and universal design.</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dirty="0"/>
          </a:p>
        </p:txBody>
      </p:sp>
    </p:spTree>
    <p:extLst>
      <p:ext uri="{BB962C8B-B14F-4D97-AF65-F5344CB8AC3E}">
        <p14:creationId xmlns:p14="http://schemas.microsoft.com/office/powerpoint/2010/main" val="15984117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DEIA Federal Leads</a:t>
            </a:r>
          </a:p>
        </p:txBody>
      </p:sp>
      <p:sp>
        <p:nvSpPr>
          <p:cNvPr id="3" name="Content Placeholder 2"/>
          <p:cNvSpPr>
            <a:spLocks noGrp="1"/>
          </p:cNvSpPr>
          <p:nvPr>
            <p:ph type="body" idx="1"/>
          </p:nvPr>
        </p:nvSpPr>
        <p:spPr/>
        <p:txBody>
          <a:bodyPr>
            <a:normAutofit fontScale="77500" lnSpcReduction="20000"/>
          </a:bodyPr>
          <a:lstStyle/>
          <a:p>
            <a:pPr marL="50800" indent="0">
              <a:buNone/>
            </a:pPr>
            <a:r>
              <a:rPr lang="en-US" dirty="0"/>
              <a:t>Lead By the:</a:t>
            </a:r>
          </a:p>
          <a:p>
            <a:pPr lvl="1"/>
            <a:r>
              <a:rPr lang="en-US" sz="2400" dirty="0"/>
              <a:t>Director of OPM Deputy.</a:t>
            </a:r>
          </a:p>
          <a:p>
            <a:pPr lvl="1"/>
            <a:r>
              <a:rPr lang="en-US" sz="2400" dirty="0"/>
              <a:t>Director for OMB.</a:t>
            </a:r>
          </a:p>
          <a:p>
            <a:pPr lvl="1"/>
            <a:endParaRPr lang="en-US" sz="2400" dirty="0"/>
          </a:p>
          <a:p>
            <a:pPr marL="50800" indent="0">
              <a:buNone/>
            </a:pPr>
            <a:r>
              <a:rPr lang="en-US" dirty="0"/>
              <a:t>In coordination with the:</a:t>
            </a:r>
          </a:p>
          <a:p>
            <a:pPr lvl="1"/>
            <a:r>
              <a:rPr lang="en-US" sz="2400" dirty="0"/>
              <a:t>Chair of the EEOC.</a:t>
            </a:r>
          </a:p>
          <a:p>
            <a:pPr lvl="1"/>
            <a:endParaRPr lang="en-US" sz="2400" dirty="0"/>
          </a:p>
          <a:p>
            <a:pPr marL="50800" indent="0">
              <a:buNone/>
            </a:pPr>
            <a:r>
              <a:rPr lang="en-US" dirty="0"/>
              <a:t>In consultation with the:</a:t>
            </a:r>
          </a:p>
          <a:p>
            <a:pPr lvl="1"/>
            <a:r>
              <a:rPr lang="en-US" sz="2400" dirty="0"/>
              <a:t>Secretary of DOL.</a:t>
            </a:r>
          </a:p>
          <a:p>
            <a:pPr lvl="1"/>
            <a:r>
              <a:rPr lang="en-US" dirty="0"/>
              <a:t>Assistant to the President for Domestic Policy (APDP). </a:t>
            </a:r>
          </a:p>
          <a:p>
            <a:pPr lvl="1"/>
            <a:r>
              <a:rPr lang="en-US" dirty="0"/>
              <a:t>Director of the Office of Science and Technology Policy. </a:t>
            </a:r>
          </a:p>
          <a:p>
            <a:pPr lvl="1"/>
            <a:r>
              <a:rPr lang="en-US" dirty="0"/>
              <a:t>Assistant to the President for National Security Affairs.</a:t>
            </a:r>
          </a:p>
          <a:p>
            <a:pPr lvl="1"/>
            <a:r>
              <a:rPr lang="en-US" dirty="0"/>
              <a:t>Director of the National Economic Council.</a:t>
            </a:r>
          </a:p>
          <a:p>
            <a:pPr lvl="1"/>
            <a:r>
              <a:rPr lang="en-US" dirty="0"/>
              <a:t>Co-Chairs of the Gender Policy Council.</a:t>
            </a:r>
          </a:p>
          <a:p>
            <a:pPr marL="0" indent="0">
              <a:buNone/>
            </a:pPr>
            <a:endParaRPr lang="en-US" dirty="0"/>
          </a:p>
        </p:txBody>
      </p:sp>
      <p:sp>
        <p:nvSpPr>
          <p:cNvPr id="4" name="Slide Number Placeholder 3"/>
          <p:cNvSpPr>
            <a:spLocks noGrp="1"/>
          </p:cNvSpPr>
          <p:nvPr>
            <p:ph type="sldNum" idx="12"/>
          </p:nvPr>
        </p:nvSpPr>
        <p:spPr/>
        <p:txBody>
          <a:bodyPr/>
          <a:lstStyle/>
          <a:p>
            <a:fld id="{74CBFA20-B4E7-4596-B297-2104E2AA8F65}" type="slidenum">
              <a:rPr lang="en-US" smtClean="0"/>
              <a:pPr/>
              <a:t>13</a:t>
            </a:fld>
            <a:endParaRPr lang="en-US" dirty="0"/>
          </a:p>
        </p:txBody>
      </p:sp>
    </p:spTree>
    <p:extLst>
      <p:ext uri="{BB962C8B-B14F-4D97-AF65-F5344CB8AC3E}">
        <p14:creationId xmlns:p14="http://schemas.microsoft.com/office/powerpoint/2010/main" val="33956103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head of each agency shall:</a:t>
            </a:r>
            <a:endParaRPr lang="en-US" dirty="0"/>
          </a:p>
        </p:txBody>
      </p:sp>
      <p:sp>
        <p:nvSpPr>
          <p:cNvPr id="3" name="Content Placeholder 2"/>
          <p:cNvSpPr>
            <a:spLocks noGrp="1"/>
          </p:cNvSpPr>
          <p:nvPr>
            <p:ph type="body" idx="1"/>
          </p:nvPr>
        </p:nvSpPr>
        <p:spPr/>
        <p:txBody>
          <a:bodyPr/>
          <a:lstStyle/>
          <a:p>
            <a:r>
              <a:rPr lang="en-US" dirty="0"/>
              <a:t>1 of 10: Make advancing DEIA a priority component of the agency’s management agenda and agency strategic planning. </a:t>
            </a:r>
          </a:p>
          <a:p>
            <a:pPr marL="50800" indent="0">
              <a:buNone/>
            </a:pPr>
            <a:endParaRPr lang="en-US" dirty="0"/>
          </a:p>
          <a:p>
            <a:pPr marL="50800" indent="0">
              <a:buNone/>
            </a:pPr>
            <a:endParaRPr lang="en-US" dirty="0"/>
          </a:p>
          <a:p>
            <a:pPr marL="50800" indent="0">
              <a:buNone/>
            </a:pPr>
            <a:endParaRPr lang="en-US" sz="2400" dirty="0"/>
          </a:p>
          <a:p>
            <a:pPr marL="50800" indent="0">
              <a:buNone/>
            </a:pPr>
            <a:endParaRPr lang="en-US" sz="2400" dirty="0"/>
          </a:p>
          <a:p>
            <a:pPr marL="50800" indent="0">
              <a:buNone/>
            </a:pPr>
            <a:endParaRPr lang="en-US" sz="2400" dirty="0"/>
          </a:p>
          <a:p>
            <a:pPr marL="50800" indent="0">
              <a:buNone/>
            </a:pPr>
            <a:r>
              <a:rPr lang="en-US" sz="2400" dirty="0"/>
              <a:t>*Refer to the Employer Assistance and Resource Network on Disability Inclusion (EARN) “EARN 2021 EO14035 Factsheet” for the remaining 9 requirements and much more on DEIA’s impact on people with disabilities.</a:t>
            </a:r>
          </a:p>
        </p:txBody>
      </p:sp>
      <p:sp>
        <p:nvSpPr>
          <p:cNvPr id="4" name="Slide Number Placeholder 3"/>
          <p:cNvSpPr>
            <a:spLocks noGrp="1"/>
          </p:cNvSpPr>
          <p:nvPr>
            <p:ph type="sldNum" idx="12"/>
          </p:nvPr>
        </p:nvSpPr>
        <p:spPr/>
        <p:txBody>
          <a:bodyPr/>
          <a:lstStyle/>
          <a:p>
            <a:fld id="{74CBFA20-B4E7-4596-B297-2104E2AA8F65}" type="slidenum">
              <a:rPr lang="en-US" smtClean="0"/>
              <a:pPr/>
              <a:t>14</a:t>
            </a:fld>
            <a:endParaRPr lang="en-US" dirty="0"/>
          </a:p>
        </p:txBody>
      </p:sp>
    </p:spTree>
    <p:extLst>
      <p:ext uri="{BB962C8B-B14F-4D97-AF65-F5344CB8AC3E}">
        <p14:creationId xmlns:p14="http://schemas.microsoft.com/office/powerpoint/2010/main" val="9947411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We want to hear from you</a:t>
            </a:r>
            <a:endParaRPr lang="en-US" dirty="0"/>
          </a:p>
        </p:txBody>
      </p:sp>
      <p:sp>
        <p:nvSpPr>
          <p:cNvPr id="3" name="Content Placeholder 2"/>
          <p:cNvSpPr>
            <a:spLocks noGrp="1"/>
          </p:cNvSpPr>
          <p:nvPr>
            <p:ph type="body" idx="1"/>
          </p:nvPr>
        </p:nvSpPr>
        <p:spPr/>
        <p:txBody>
          <a:bodyPr/>
          <a:lstStyle/>
          <a:p>
            <a:pPr marL="50800" indent="0">
              <a:buNone/>
            </a:pPr>
            <a:r>
              <a:rPr lang="en-US" dirty="0"/>
              <a:t>Who Should be on your dance card? </a:t>
            </a:r>
          </a:p>
          <a:p>
            <a:pPr marL="50800" indent="0">
              <a:buNone/>
            </a:pPr>
            <a:endParaRPr lang="en-US" dirty="0"/>
          </a:p>
          <a:p>
            <a:pPr marL="50800" indent="0">
              <a:buNone/>
            </a:pPr>
            <a:r>
              <a:rPr lang="en-US" dirty="0"/>
              <a:t>Put your responses in the chat </a:t>
            </a:r>
          </a:p>
          <a:p>
            <a:endParaRPr lang="en-US" dirty="0"/>
          </a:p>
        </p:txBody>
      </p:sp>
      <p:sp>
        <p:nvSpPr>
          <p:cNvPr id="4" name="Slide Number Placeholder 3"/>
          <p:cNvSpPr>
            <a:spLocks noGrp="1"/>
          </p:cNvSpPr>
          <p:nvPr>
            <p:ph type="sldNum" idx="12"/>
          </p:nvPr>
        </p:nvSpPr>
        <p:spPr/>
        <p:txBody>
          <a:bodyPr/>
          <a:lstStyle/>
          <a:p>
            <a:fld id="{74CBFA20-B4E7-4596-B297-2104E2AA8F65}" type="slidenum">
              <a:rPr lang="en-US" smtClean="0"/>
              <a:pPr/>
              <a:t>15</a:t>
            </a:fld>
            <a:endParaRPr lang="en-US" dirty="0"/>
          </a:p>
        </p:txBody>
      </p:sp>
    </p:spTree>
    <p:extLst>
      <p:ext uri="{BB962C8B-B14F-4D97-AF65-F5344CB8AC3E}">
        <p14:creationId xmlns:p14="http://schemas.microsoft.com/office/powerpoint/2010/main" val="26221270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Panel Question 1</a:t>
            </a:r>
          </a:p>
        </p:txBody>
      </p:sp>
      <p:sp>
        <p:nvSpPr>
          <p:cNvPr id="3" name="Content Placeholder 2"/>
          <p:cNvSpPr>
            <a:spLocks noGrp="1"/>
          </p:cNvSpPr>
          <p:nvPr>
            <p:ph type="body" idx="1"/>
          </p:nvPr>
        </p:nvSpPr>
        <p:spPr/>
        <p:txBody>
          <a:bodyPr/>
          <a:lstStyle/>
          <a:p>
            <a:pPr marL="50800" indent="0">
              <a:buNone/>
            </a:pPr>
            <a:r>
              <a:rPr lang="en-US" dirty="0"/>
              <a:t>Thus far, what partnership has had the biggest impact on your program? </a:t>
            </a:r>
          </a:p>
          <a:p>
            <a:pPr marL="50800" indent="0">
              <a:buNone/>
            </a:pPr>
            <a:endParaRPr lang="en-US" dirty="0"/>
          </a:p>
          <a:p>
            <a:pPr marL="50800" indent="0">
              <a:buNone/>
            </a:pPr>
            <a:r>
              <a:rPr lang="en-US" dirty="0"/>
              <a:t>How did you foster that relationship? </a:t>
            </a:r>
          </a:p>
          <a:p>
            <a:endParaRPr lang="en-US" dirty="0"/>
          </a:p>
        </p:txBody>
      </p:sp>
      <p:sp>
        <p:nvSpPr>
          <p:cNvPr id="4" name="Slide Number Placeholder 3"/>
          <p:cNvSpPr>
            <a:spLocks noGrp="1"/>
          </p:cNvSpPr>
          <p:nvPr>
            <p:ph type="sldNum" idx="12"/>
          </p:nvPr>
        </p:nvSpPr>
        <p:spPr/>
        <p:txBody>
          <a:bodyPr/>
          <a:lstStyle/>
          <a:p>
            <a:fld id="{74CBFA20-B4E7-4596-B297-2104E2AA8F65}" type="slidenum">
              <a:rPr lang="en-US" smtClean="0"/>
              <a:pPr/>
              <a:t>16</a:t>
            </a:fld>
            <a:endParaRPr lang="en-US" dirty="0"/>
          </a:p>
        </p:txBody>
      </p:sp>
    </p:spTree>
    <p:extLst>
      <p:ext uri="{BB962C8B-B14F-4D97-AF65-F5344CB8AC3E}">
        <p14:creationId xmlns:p14="http://schemas.microsoft.com/office/powerpoint/2010/main" val="26370729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Panel Question 2 </a:t>
            </a:r>
            <a:endParaRPr lang="en-US" dirty="0"/>
          </a:p>
        </p:txBody>
      </p:sp>
      <p:sp>
        <p:nvSpPr>
          <p:cNvPr id="3" name="Content Placeholder 2"/>
          <p:cNvSpPr>
            <a:spLocks noGrp="1"/>
          </p:cNvSpPr>
          <p:nvPr>
            <p:ph type="body" idx="1"/>
          </p:nvPr>
        </p:nvSpPr>
        <p:spPr/>
        <p:txBody>
          <a:bodyPr/>
          <a:lstStyle/>
          <a:p>
            <a:pPr marL="50800" indent="0">
              <a:buNone/>
            </a:pPr>
            <a:r>
              <a:rPr lang="en-US" dirty="0"/>
              <a:t>What relationship have you had the most difficulty developing? </a:t>
            </a:r>
          </a:p>
          <a:p>
            <a:pPr marL="50800" indent="0">
              <a:buNone/>
            </a:pPr>
            <a:endParaRPr lang="en-US" dirty="0"/>
          </a:p>
          <a:p>
            <a:pPr marL="50800" indent="0">
              <a:buNone/>
            </a:pPr>
            <a:r>
              <a:rPr lang="en-US" dirty="0"/>
              <a:t>What has not worked? </a:t>
            </a:r>
          </a:p>
          <a:p>
            <a:pPr marL="50800" indent="0">
              <a:buNone/>
            </a:pPr>
            <a:endParaRPr lang="en-US" dirty="0"/>
          </a:p>
          <a:p>
            <a:pPr marL="50800" indent="0">
              <a:buNone/>
            </a:pPr>
            <a:r>
              <a:rPr lang="en-US" dirty="0"/>
              <a:t>What will you try next? </a:t>
            </a:r>
          </a:p>
        </p:txBody>
      </p:sp>
      <p:sp>
        <p:nvSpPr>
          <p:cNvPr id="4" name="Slide Number Placeholder 3"/>
          <p:cNvSpPr>
            <a:spLocks noGrp="1"/>
          </p:cNvSpPr>
          <p:nvPr>
            <p:ph type="sldNum" idx="12"/>
          </p:nvPr>
        </p:nvSpPr>
        <p:spPr/>
        <p:txBody>
          <a:bodyPr/>
          <a:lstStyle/>
          <a:p>
            <a:fld id="{74CBFA20-B4E7-4596-B297-2104E2AA8F65}" type="slidenum">
              <a:rPr lang="en-US" smtClean="0"/>
              <a:pPr/>
              <a:t>17</a:t>
            </a:fld>
            <a:endParaRPr lang="en-US" dirty="0"/>
          </a:p>
        </p:txBody>
      </p:sp>
    </p:spTree>
    <p:extLst>
      <p:ext uri="{BB962C8B-B14F-4D97-AF65-F5344CB8AC3E}">
        <p14:creationId xmlns:p14="http://schemas.microsoft.com/office/powerpoint/2010/main" val="32788964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Tips for Virtual Networking</a:t>
            </a:r>
          </a:p>
        </p:txBody>
      </p:sp>
      <p:sp>
        <p:nvSpPr>
          <p:cNvPr id="3" name="Content Placeholder 2"/>
          <p:cNvSpPr>
            <a:spLocks noGrp="1"/>
          </p:cNvSpPr>
          <p:nvPr>
            <p:ph type="body" idx="1"/>
          </p:nvPr>
        </p:nvSpPr>
        <p:spPr/>
        <p:txBody>
          <a:bodyPr/>
          <a:lstStyle/>
          <a:p>
            <a:r>
              <a:rPr lang="en-US" dirty="0"/>
              <a:t>Understand your agency’s culture.</a:t>
            </a:r>
          </a:p>
          <a:p>
            <a:r>
              <a:rPr lang="en-US" dirty="0"/>
              <a:t>Gain an understanding of how policies &amp; procedures work within groups, programs, offices, and organizations.</a:t>
            </a:r>
          </a:p>
          <a:p>
            <a:r>
              <a:rPr lang="en-US" dirty="0"/>
              <a:t>Attend virtual events in/out of work – Employee Resource Groups events, </a:t>
            </a:r>
            <a:r>
              <a:rPr lang="en-US" dirty="0" err="1"/>
              <a:t>WorkLife</a:t>
            </a:r>
            <a:r>
              <a:rPr lang="en-US" dirty="0"/>
              <a:t> presentations, Special interest groups, book clubs, LinkedIn.</a:t>
            </a:r>
          </a:p>
          <a:p>
            <a:pPr marL="0" indent="0">
              <a:buNone/>
            </a:pPr>
            <a:endParaRPr lang="en-US" dirty="0"/>
          </a:p>
        </p:txBody>
      </p:sp>
      <p:sp>
        <p:nvSpPr>
          <p:cNvPr id="4" name="Slide Number Placeholder 3"/>
          <p:cNvSpPr>
            <a:spLocks noGrp="1"/>
          </p:cNvSpPr>
          <p:nvPr>
            <p:ph type="sldNum" idx="12"/>
          </p:nvPr>
        </p:nvSpPr>
        <p:spPr/>
        <p:txBody>
          <a:bodyPr/>
          <a:lstStyle/>
          <a:p>
            <a:fld id="{74CBFA20-B4E7-4596-B297-2104E2AA8F65}" type="slidenum">
              <a:rPr lang="en-US" smtClean="0"/>
              <a:pPr/>
              <a:t>18</a:t>
            </a:fld>
            <a:endParaRPr lang="en-US" dirty="0"/>
          </a:p>
        </p:txBody>
      </p:sp>
    </p:spTree>
    <p:extLst>
      <p:ext uri="{BB962C8B-B14F-4D97-AF65-F5344CB8AC3E}">
        <p14:creationId xmlns:p14="http://schemas.microsoft.com/office/powerpoint/2010/main" val="23359956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Tips for Virtual Networking cont.</a:t>
            </a:r>
          </a:p>
        </p:txBody>
      </p:sp>
      <p:sp>
        <p:nvSpPr>
          <p:cNvPr id="3" name="Content Placeholder 2"/>
          <p:cNvSpPr>
            <a:spLocks noGrp="1"/>
          </p:cNvSpPr>
          <p:nvPr>
            <p:ph type="body" idx="1"/>
          </p:nvPr>
        </p:nvSpPr>
        <p:spPr/>
        <p:txBody>
          <a:bodyPr/>
          <a:lstStyle/>
          <a:p>
            <a:r>
              <a:rPr lang="en-US" dirty="0"/>
              <a:t>Be a network broker.</a:t>
            </a:r>
          </a:p>
          <a:p>
            <a:r>
              <a:rPr lang="en-US" dirty="0"/>
              <a:t>Share information that you think might be of interest.</a:t>
            </a:r>
          </a:p>
          <a:p>
            <a:r>
              <a:rPr lang="en-US" dirty="0"/>
              <a:t>Look for opportunities where you can add value, Get involved, volunteer, Get your name out there.</a:t>
            </a:r>
          </a:p>
          <a:p>
            <a:endParaRPr lang="en-US" dirty="0"/>
          </a:p>
        </p:txBody>
      </p:sp>
      <p:sp>
        <p:nvSpPr>
          <p:cNvPr id="4" name="Slide Number Placeholder 3"/>
          <p:cNvSpPr>
            <a:spLocks noGrp="1"/>
          </p:cNvSpPr>
          <p:nvPr>
            <p:ph type="sldNum" idx="12"/>
          </p:nvPr>
        </p:nvSpPr>
        <p:spPr/>
        <p:txBody>
          <a:bodyPr/>
          <a:lstStyle/>
          <a:p>
            <a:fld id="{74CBFA20-B4E7-4596-B297-2104E2AA8F65}" type="slidenum">
              <a:rPr lang="en-US" smtClean="0"/>
              <a:pPr/>
              <a:t>19</a:t>
            </a:fld>
            <a:endParaRPr lang="en-US" dirty="0"/>
          </a:p>
        </p:txBody>
      </p:sp>
    </p:spTree>
    <p:extLst>
      <p:ext uri="{BB962C8B-B14F-4D97-AF65-F5344CB8AC3E}">
        <p14:creationId xmlns:p14="http://schemas.microsoft.com/office/powerpoint/2010/main" val="997038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1" dirty="0"/>
              <a:t>Panelists</a:t>
            </a:r>
            <a:endParaRPr lang="en-US" dirty="0"/>
          </a:p>
        </p:txBody>
      </p:sp>
      <p:pic>
        <p:nvPicPr>
          <p:cNvPr id="29" name="Content Placeholder 28" descr="Headshot of Annette Carr&#10;&#10;A white woman with short brown hair wearing a bright pink top with a black jacket over it and a necklace. "/>
          <p:cNvPicPr>
            <a:picLocks noGrp="1" noChangeAspect="1"/>
          </p:cNvPicPr>
          <p:nvPr>
            <p:ph sz="quarter" idx="11"/>
          </p:nvPr>
        </p:nvPicPr>
        <p:blipFill>
          <a:blip r:embed="rId2">
            <a:extLst>
              <a:ext uri="{28A0092B-C50C-407E-A947-70E740481C1C}">
                <a14:useLocalDpi xmlns:a14="http://schemas.microsoft.com/office/drawing/2010/main" val="0"/>
              </a:ext>
            </a:extLst>
          </a:blip>
          <a:stretch>
            <a:fillRect/>
          </a:stretch>
        </p:blipFill>
        <p:spPr>
          <a:xfrm>
            <a:off x="1054327" y="1516063"/>
            <a:ext cx="1898196" cy="2657475"/>
          </a:xfrm>
        </p:spPr>
      </p:pic>
      <p:sp>
        <p:nvSpPr>
          <p:cNvPr id="9" name="Content Placeholder 8"/>
          <p:cNvSpPr>
            <a:spLocks noGrp="1"/>
          </p:cNvSpPr>
          <p:nvPr>
            <p:ph sz="quarter" idx="15"/>
          </p:nvPr>
        </p:nvSpPr>
        <p:spPr>
          <a:xfrm>
            <a:off x="746125" y="4202421"/>
            <a:ext cx="2514600" cy="940400"/>
          </a:xfrm>
        </p:spPr>
        <p:txBody>
          <a:bodyPr/>
          <a:lstStyle/>
          <a:p>
            <a:r>
              <a:rPr lang="en-US" b="1" dirty="0"/>
              <a:t>Annette Carr, </a:t>
            </a:r>
          </a:p>
          <a:p>
            <a:r>
              <a:rPr lang="en-US" b="1" dirty="0"/>
              <a:t>TSA Disability Program Manager</a:t>
            </a:r>
          </a:p>
          <a:p>
            <a:r>
              <a:rPr lang="en-US" dirty="0">
                <a:solidFill>
                  <a:schemeClr val="bg2">
                    <a:lumMod val="75000"/>
                  </a:schemeClr>
                </a:solidFill>
              </a:rPr>
              <a:t>Annette.carr@tsa.dhs.gov</a:t>
            </a:r>
          </a:p>
        </p:txBody>
      </p:sp>
      <p:pic>
        <p:nvPicPr>
          <p:cNvPr id="16" name="Content Placeholder 15" descr="Logo for: Transportation Security Administration"/>
          <p:cNvPicPr>
            <a:picLocks noGrp="1" noChangeAspect="1"/>
          </p:cNvPicPr>
          <p:nvPr>
            <p:ph sz="quarter" idx="20"/>
          </p:nvPr>
        </p:nvPicPr>
        <p:blipFill>
          <a:blip r:embed="rId3">
            <a:extLst>
              <a:ext uri="{28A0092B-C50C-407E-A947-70E740481C1C}">
                <a14:useLocalDpi xmlns:a14="http://schemas.microsoft.com/office/drawing/2010/main" val="0"/>
              </a:ext>
            </a:extLst>
          </a:blip>
          <a:stretch>
            <a:fillRect/>
          </a:stretch>
        </p:blipFill>
        <p:spPr>
          <a:xfrm>
            <a:off x="1522412" y="5343524"/>
            <a:ext cx="962026" cy="962026"/>
          </a:xfrm>
        </p:spPr>
      </p:pic>
      <p:pic>
        <p:nvPicPr>
          <p:cNvPr id="10" name="Content Placeholder 9" descr="Headshot of Mark Urban.&#10;&#10;A white man with short brown hair, glasses, a white button-down shirt and a paisley tie. "/>
          <p:cNvPicPr>
            <a:picLocks noGrp="1" noChangeAspect="1"/>
          </p:cNvPicPr>
          <p:nvPr>
            <p:ph sz="quarter" idx="16"/>
          </p:nvPr>
        </p:nvPicPr>
        <p:blipFill>
          <a:blip r:embed="rId4">
            <a:extLst>
              <a:ext uri="{28A0092B-C50C-407E-A947-70E740481C1C}">
                <a14:useLocalDpi xmlns:a14="http://schemas.microsoft.com/office/drawing/2010/main" val="0"/>
              </a:ext>
            </a:extLst>
          </a:blip>
          <a:stretch>
            <a:fillRect/>
          </a:stretch>
        </p:blipFill>
        <p:spPr>
          <a:xfrm>
            <a:off x="3697288" y="1518330"/>
            <a:ext cx="2209800" cy="2652941"/>
          </a:xfrm>
        </p:spPr>
      </p:pic>
      <p:sp>
        <p:nvSpPr>
          <p:cNvPr id="24" name="Content Placeholder 23"/>
          <p:cNvSpPr>
            <a:spLocks noGrp="1"/>
          </p:cNvSpPr>
          <p:nvPr>
            <p:ph sz="quarter" idx="17"/>
          </p:nvPr>
        </p:nvSpPr>
        <p:spPr>
          <a:xfrm>
            <a:off x="3467100" y="4202421"/>
            <a:ext cx="2628900" cy="940400"/>
          </a:xfrm>
        </p:spPr>
        <p:txBody>
          <a:bodyPr>
            <a:normAutofit lnSpcReduction="10000"/>
          </a:bodyPr>
          <a:lstStyle/>
          <a:p>
            <a:r>
              <a:rPr lang="en-US" b="1" dirty="0"/>
              <a:t>Mark Urban, </a:t>
            </a:r>
          </a:p>
          <a:p>
            <a:r>
              <a:rPr lang="en-US" b="1" dirty="0"/>
              <a:t>CDC Section 508 Program Manager</a:t>
            </a:r>
          </a:p>
          <a:p>
            <a:r>
              <a:rPr lang="en-US" dirty="0">
                <a:solidFill>
                  <a:schemeClr val="bg2">
                    <a:lumMod val="75000"/>
                  </a:schemeClr>
                </a:solidFill>
              </a:rPr>
              <a:t>Murban@CDC.gov</a:t>
            </a:r>
          </a:p>
        </p:txBody>
      </p:sp>
      <p:pic>
        <p:nvPicPr>
          <p:cNvPr id="19" name="Content Placeholder 18" descr="Logo for: Centers for Disease Control and Prevention"/>
          <p:cNvPicPr>
            <a:picLocks noGrp="1" noChangeAspect="1"/>
          </p:cNvPicPr>
          <p:nvPr>
            <p:ph sz="quarter" idx="21"/>
          </p:nvPr>
        </p:nvPicPr>
        <p:blipFill>
          <a:blip r:embed="rId5">
            <a:extLst>
              <a:ext uri="{28A0092B-C50C-407E-A947-70E740481C1C}">
                <a14:useLocalDpi xmlns:a14="http://schemas.microsoft.com/office/drawing/2010/main" val="0"/>
              </a:ext>
            </a:extLst>
          </a:blip>
          <a:stretch>
            <a:fillRect/>
          </a:stretch>
        </p:blipFill>
        <p:spPr>
          <a:xfrm>
            <a:off x="4126016" y="5343524"/>
            <a:ext cx="1311067" cy="962025"/>
          </a:xfrm>
        </p:spPr>
      </p:pic>
      <p:pic>
        <p:nvPicPr>
          <p:cNvPr id="18" name="Content Placeholder 29" descr="Headshot of Mike Looney.&#10;&#10;A white man with short red hair as well as a beard and mustache. He is wearing a black suit with a white button-up and a blue tie with white dots. "/>
          <p:cNvPicPr>
            <a:picLocks noGrp="1" noChangeAspect="1"/>
          </p:cNvPicPr>
          <p:nvPr>
            <p:ph sz="quarter" idx="13"/>
          </p:nvPr>
        </p:nvPicPr>
        <p:blipFill>
          <a:blip r:embed="rId6" cstate="print">
            <a:extLst>
              <a:ext uri="{28A0092B-C50C-407E-A947-70E740481C1C}">
                <a14:useLocalDpi xmlns:a14="http://schemas.microsoft.com/office/drawing/2010/main" val="0"/>
              </a:ext>
            </a:extLst>
          </a:blip>
          <a:stretch>
            <a:fillRect/>
          </a:stretch>
        </p:blipFill>
        <p:spPr>
          <a:xfrm>
            <a:off x="6604992" y="1517650"/>
            <a:ext cx="1991916" cy="2655888"/>
          </a:xfrm>
        </p:spPr>
      </p:pic>
      <p:sp>
        <p:nvSpPr>
          <p:cNvPr id="7" name="Content Placeholder 6"/>
          <p:cNvSpPr>
            <a:spLocks noGrp="1"/>
          </p:cNvSpPr>
          <p:nvPr>
            <p:ph sz="quarter" idx="18"/>
          </p:nvPr>
        </p:nvSpPr>
        <p:spPr>
          <a:xfrm>
            <a:off x="6400800" y="4202421"/>
            <a:ext cx="2486024" cy="940400"/>
          </a:xfrm>
        </p:spPr>
        <p:txBody>
          <a:bodyPr/>
          <a:lstStyle/>
          <a:p>
            <a:r>
              <a:rPr lang="en-US" b="1" dirty="0"/>
              <a:t>Mike Looney, </a:t>
            </a:r>
          </a:p>
          <a:p>
            <a:r>
              <a:rPr lang="en-US" b="1" dirty="0"/>
              <a:t>FAA National People with Disabilities Program Manager</a:t>
            </a:r>
          </a:p>
          <a:p>
            <a:r>
              <a:rPr lang="en-US" dirty="0">
                <a:solidFill>
                  <a:schemeClr val="bg2">
                    <a:lumMod val="75000"/>
                  </a:schemeClr>
                </a:solidFill>
              </a:rPr>
              <a:t>Michael.F.Looney@faa.gov</a:t>
            </a:r>
          </a:p>
        </p:txBody>
      </p:sp>
      <p:pic>
        <p:nvPicPr>
          <p:cNvPr id="20" name="Content Placeholder 19" descr="Logo for: Federal Aviation Administration"/>
          <p:cNvPicPr>
            <a:picLocks noGrp="1" noChangeAspect="1"/>
          </p:cNvPicPr>
          <p:nvPr>
            <p:ph sz="quarter" idx="22"/>
          </p:nvPr>
        </p:nvPicPr>
        <p:blipFill>
          <a:blip r:embed="rId7">
            <a:extLst>
              <a:ext uri="{28A0092B-C50C-407E-A947-70E740481C1C}">
                <a14:useLocalDpi xmlns:a14="http://schemas.microsoft.com/office/drawing/2010/main" val="0"/>
              </a:ext>
            </a:extLst>
          </a:blip>
          <a:stretch>
            <a:fillRect/>
          </a:stretch>
        </p:blipFill>
        <p:spPr>
          <a:xfrm>
            <a:off x="7162799" y="5343523"/>
            <a:ext cx="962025" cy="962025"/>
          </a:xfrm>
        </p:spPr>
      </p:pic>
      <p:pic>
        <p:nvPicPr>
          <p:cNvPr id="17" name="Content Placeholder 16" descr="Headshot of Yolonda Humphrey.&#10;&#10;A black woman with short grey hair, hoop earrings, a long necklace, and a black blouse."/>
          <p:cNvPicPr>
            <a:picLocks noGrp="1"/>
          </p:cNvPicPr>
          <p:nvPr>
            <p:ph sz="quarter" idx="14"/>
          </p:nvPr>
        </p:nvPicPr>
        <p:blipFill>
          <a:blip r:embed="rId8">
            <a:extLst>
              <a:ext uri="{28A0092B-C50C-407E-A947-70E740481C1C}">
                <a14:useLocalDpi xmlns:a14="http://schemas.microsoft.com/office/drawing/2010/main" val="0"/>
              </a:ext>
            </a:extLst>
          </a:blip>
          <a:stretch>
            <a:fillRect/>
          </a:stretch>
        </p:blipFill>
        <p:spPr bwMode="auto">
          <a:xfrm>
            <a:off x="9415816" y="1517650"/>
            <a:ext cx="1891594" cy="2657475"/>
          </a:xfrm>
          <a:prstGeom prst="rect">
            <a:avLst/>
          </a:prstGeom>
          <a:noFill/>
          <a:ln>
            <a:noFill/>
          </a:ln>
        </p:spPr>
      </p:pic>
      <p:sp>
        <p:nvSpPr>
          <p:cNvPr id="8" name="Content Placeholder 7"/>
          <p:cNvSpPr>
            <a:spLocks noGrp="1"/>
          </p:cNvSpPr>
          <p:nvPr>
            <p:ph sz="quarter" idx="19"/>
          </p:nvPr>
        </p:nvSpPr>
        <p:spPr>
          <a:xfrm>
            <a:off x="9086849" y="4202421"/>
            <a:ext cx="2647951" cy="864200"/>
          </a:xfrm>
        </p:spPr>
        <p:txBody>
          <a:bodyPr/>
          <a:lstStyle/>
          <a:p>
            <a:r>
              <a:rPr lang="en-US" b="1" dirty="0"/>
              <a:t>Yolanda Humphrey, </a:t>
            </a:r>
          </a:p>
          <a:p>
            <a:r>
              <a:rPr lang="en-US" b="1" dirty="0"/>
              <a:t>IRS Section 508 Program Manager</a:t>
            </a:r>
          </a:p>
          <a:p>
            <a:r>
              <a:rPr lang="en-US" dirty="0">
                <a:solidFill>
                  <a:schemeClr val="bg2">
                    <a:lumMod val="75000"/>
                  </a:schemeClr>
                </a:solidFill>
              </a:rPr>
              <a:t>Yolonda.R.Humphrey@irs.gov</a:t>
            </a:r>
          </a:p>
          <a:p>
            <a:endParaRPr lang="en-US" b="1" dirty="0"/>
          </a:p>
          <a:p>
            <a:endParaRPr lang="en-US" dirty="0"/>
          </a:p>
        </p:txBody>
      </p:sp>
      <p:pic>
        <p:nvPicPr>
          <p:cNvPr id="21" name="Content Placeholder 20" descr="Logo for: Internal Revenue Service "/>
          <p:cNvPicPr>
            <a:picLocks noGrp="1" noChangeAspect="1"/>
          </p:cNvPicPr>
          <p:nvPr>
            <p:ph sz="quarter" idx="23"/>
          </p:nvPr>
        </p:nvPicPr>
        <p:blipFill>
          <a:blip r:embed="rId9">
            <a:extLst>
              <a:ext uri="{28A0092B-C50C-407E-A947-70E740481C1C}">
                <a14:useLocalDpi xmlns:a14="http://schemas.microsoft.com/office/drawing/2010/main" val="0"/>
              </a:ext>
            </a:extLst>
          </a:blip>
          <a:stretch>
            <a:fillRect/>
          </a:stretch>
        </p:blipFill>
        <p:spPr>
          <a:xfrm>
            <a:off x="9601199" y="5495923"/>
            <a:ext cx="1619250" cy="809625"/>
          </a:xfrm>
        </p:spPr>
      </p:pic>
      <p:sp>
        <p:nvSpPr>
          <p:cNvPr id="4" name="Slide Number Placeholder 3"/>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74CBFA20-B4E7-4596-B297-2104E2AA8F65}" type="slidenum">
              <a:rPr kumimoji="0" lang="en-US" sz="800" b="0" i="0" u="none" strike="noStrike" kern="0" cap="none" spc="0" normalizeH="0" baseline="0" noProof="0" smtClean="0">
                <a:ln>
                  <a:noFill/>
                </a:ln>
                <a:solidFill>
                  <a:srgbClr val="006197"/>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2</a:t>
            </a:fld>
            <a:endParaRPr kumimoji="0" lang="en-US" sz="800" b="0" i="0" u="none" strike="noStrike" kern="0" cap="none" spc="0" normalizeH="0" baseline="0" noProof="0" dirty="0">
              <a:ln>
                <a:noFill/>
              </a:ln>
              <a:solidFill>
                <a:srgbClr val="006197"/>
              </a:solidFill>
              <a:effectLst/>
              <a:uLnTx/>
              <a:uFillTx/>
              <a:latin typeface="Arial"/>
              <a:cs typeface="Arial"/>
              <a:sym typeface="Arial"/>
            </a:endParaRPr>
          </a:p>
        </p:txBody>
      </p:sp>
    </p:spTree>
    <p:extLst>
      <p:ext uri="{BB962C8B-B14F-4D97-AF65-F5344CB8AC3E}">
        <p14:creationId xmlns:p14="http://schemas.microsoft.com/office/powerpoint/2010/main" val="10430273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Tips for Virtual Networking cont.</a:t>
            </a:r>
          </a:p>
        </p:txBody>
      </p:sp>
      <p:sp>
        <p:nvSpPr>
          <p:cNvPr id="3" name="Content Placeholder 2"/>
          <p:cNvSpPr>
            <a:spLocks noGrp="1"/>
          </p:cNvSpPr>
          <p:nvPr>
            <p:ph type="body" idx="1"/>
          </p:nvPr>
        </p:nvSpPr>
        <p:spPr/>
        <p:txBody>
          <a:bodyPr/>
          <a:lstStyle/>
          <a:p>
            <a:r>
              <a:rPr lang="en-US" dirty="0"/>
              <a:t>Engage in small talk before a virtual meeting starts.</a:t>
            </a:r>
          </a:p>
          <a:p>
            <a:r>
              <a:rPr lang="en-US" dirty="0"/>
              <a:t>Contribute to meeting conversations verbally and in chats.</a:t>
            </a:r>
          </a:p>
          <a:p>
            <a:r>
              <a:rPr lang="en-US" dirty="0"/>
              <a:t>Follow-up with people who attended a meeting with you.</a:t>
            </a:r>
          </a:p>
        </p:txBody>
      </p:sp>
      <p:sp>
        <p:nvSpPr>
          <p:cNvPr id="4" name="Slide Number Placeholder 3"/>
          <p:cNvSpPr>
            <a:spLocks noGrp="1"/>
          </p:cNvSpPr>
          <p:nvPr>
            <p:ph type="sldNum" idx="12"/>
          </p:nvPr>
        </p:nvSpPr>
        <p:spPr/>
        <p:txBody>
          <a:bodyPr/>
          <a:lstStyle/>
          <a:p>
            <a:fld id="{74CBFA20-B4E7-4596-B297-2104E2AA8F65}" type="slidenum">
              <a:rPr lang="en-US" smtClean="0"/>
              <a:pPr/>
              <a:t>20</a:t>
            </a:fld>
            <a:endParaRPr lang="en-US" dirty="0"/>
          </a:p>
        </p:txBody>
      </p:sp>
    </p:spTree>
    <p:extLst>
      <p:ext uri="{BB962C8B-B14F-4D97-AF65-F5344CB8AC3E}">
        <p14:creationId xmlns:p14="http://schemas.microsoft.com/office/powerpoint/2010/main" val="8715207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Tips for Virtual Networking cont.</a:t>
            </a:r>
            <a:endParaRPr lang="en-US" dirty="0"/>
          </a:p>
        </p:txBody>
      </p:sp>
      <p:sp>
        <p:nvSpPr>
          <p:cNvPr id="3" name="Content Placeholder 2"/>
          <p:cNvSpPr>
            <a:spLocks noGrp="1"/>
          </p:cNvSpPr>
          <p:nvPr>
            <p:ph type="body" idx="1"/>
          </p:nvPr>
        </p:nvSpPr>
        <p:spPr/>
        <p:txBody>
          <a:bodyPr/>
          <a:lstStyle/>
          <a:p>
            <a:r>
              <a:rPr lang="en-US" dirty="0"/>
              <a:t>Use multiple modes of communication.</a:t>
            </a:r>
          </a:p>
          <a:p>
            <a:r>
              <a:rPr lang="en-US" dirty="0"/>
              <a:t>Setup short meetings with co-workers and others you want to cultivate a relationship with</a:t>
            </a:r>
          </a:p>
          <a:p>
            <a:r>
              <a:rPr lang="en-US" dirty="0"/>
              <a:t>Maintain relationships even if your day-to-day lives no longer cross.</a:t>
            </a:r>
          </a:p>
        </p:txBody>
      </p:sp>
      <p:sp>
        <p:nvSpPr>
          <p:cNvPr id="4" name="Slide Number Placeholder 3"/>
          <p:cNvSpPr>
            <a:spLocks noGrp="1"/>
          </p:cNvSpPr>
          <p:nvPr>
            <p:ph type="sldNum" idx="12"/>
          </p:nvPr>
        </p:nvSpPr>
        <p:spPr/>
        <p:txBody>
          <a:bodyPr/>
          <a:lstStyle/>
          <a:p>
            <a:fld id="{74CBFA20-B4E7-4596-B297-2104E2AA8F65}" type="slidenum">
              <a:rPr lang="en-US" smtClean="0"/>
              <a:pPr/>
              <a:t>21</a:t>
            </a:fld>
            <a:endParaRPr lang="en-US" dirty="0"/>
          </a:p>
        </p:txBody>
      </p:sp>
    </p:spTree>
    <p:extLst>
      <p:ext uri="{BB962C8B-B14F-4D97-AF65-F5344CB8AC3E}">
        <p14:creationId xmlns:p14="http://schemas.microsoft.com/office/powerpoint/2010/main" val="14254404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a:t>Rehabilitation Act 1973 </a:t>
            </a:r>
            <a:endParaRPr lang="en-US" dirty="0"/>
          </a:p>
        </p:txBody>
      </p:sp>
      <p:sp>
        <p:nvSpPr>
          <p:cNvPr id="5" name="Content Placeholder 4"/>
          <p:cNvSpPr>
            <a:spLocks noGrp="1"/>
          </p:cNvSpPr>
          <p:nvPr>
            <p:ph type="body" idx="1"/>
          </p:nvPr>
        </p:nvSpPr>
        <p:spPr/>
        <p:txBody>
          <a:bodyPr/>
          <a:lstStyle/>
          <a:p>
            <a:r>
              <a:rPr lang="en-US" dirty="0"/>
              <a:t>Prohibits discrimination on the basis of disability in programs conducted by Federal agencies, in programs receiving Federal financial assistance, in Federal employment, and in the employment practices of Federal contractors.</a:t>
            </a:r>
            <a:endParaRPr lang="en-US" altLang="en-US" dirty="0">
              <a:latin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idx="12"/>
          </p:nvPr>
        </p:nvSpPr>
        <p:spPr/>
        <p:txBody>
          <a:bodyPr/>
          <a:lstStyle/>
          <a:p>
            <a:fld id="{74CBFA20-B4E7-4596-B297-2104E2AA8F65}" type="slidenum">
              <a:rPr lang="en-US" smtClean="0"/>
              <a:pPr/>
              <a:t>3</a:t>
            </a:fld>
            <a:endParaRPr lang="en-US" dirty="0"/>
          </a:p>
        </p:txBody>
      </p:sp>
    </p:spTree>
    <p:extLst>
      <p:ext uri="{BB962C8B-B14F-4D97-AF65-F5344CB8AC3E}">
        <p14:creationId xmlns:p14="http://schemas.microsoft.com/office/powerpoint/2010/main" val="35578065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a:t>Section 501</a:t>
            </a:r>
            <a:endParaRPr lang="en-US" dirty="0"/>
          </a:p>
        </p:txBody>
      </p:sp>
      <p:sp>
        <p:nvSpPr>
          <p:cNvPr id="5" name="Content Placeholder 4"/>
          <p:cNvSpPr>
            <a:spLocks noGrp="1"/>
          </p:cNvSpPr>
          <p:nvPr>
            <p:ph type="body" idx="1"/>
          </p:nvPr>
        </p:nvSpPr>
        <p:spPr/>
        <p:txBody>
          <a:bodyPr/>
          <a:lstStyle/>
          <a:p>
            <a:r>
              <a:rPr lang="en-US" dirty="0"/>
              <a:t>Prohibits employment discrimination against individuals with disabilities in employment within the federal sector.</a:t>
            </a:r>
          </a:p>
          <a:p>
            <a:endParaRPr lang="en-US" dirty="0"/>
          </a:p>
        </p:txBody>
      </p:sp>
      <p:sp>
        <p:nvSpPr>
          <p:cNvPr id="4" name="Slide Number Placeholder 3"/>
          <p:cNvSpPr>
            <a:spLocks noGrp="1"/>
          </p:cNvSpPr>
          <p:nvPr>
            <p:ph type="sldNum" idx="12"/>
          </p:nvPr>
        </p:nvSpPr>
        <p:spPr/>
        <p:txBody>
          <a:bodyPr/>
          <a:lstStyle/>
          <a:p>
            <a:fld id="{74CBFA20-B4E7-4596-B297-2104E2AA8F65}" type="slidenum">
              <a:rPr lang="en-US" smtClean="0"/>
              <a:pPr/>
              <a:t>4</a:t>
            </a:fld>
            <a:endParaRPr lang="en-US" dirty="0"/>
          </a:p>
        </p:txBody>
      </p:sp>
    </p:spTree>
    <p:extLst>
      <p:ext uri="{BB962C8B-B14F-4D97-AF65-F5344CB8AC3E}">
        <p14:creationId xmlns:p14="http://schemas.microsoft.com/office/powerpoint/2010/main" val="1610159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a:t>Section 503</a:t>
            </a:r>
            <a:endParaRPr lang="en-US" dirty="0"/>
          </a:p>
        </p:txBody>
      </p:sp>
      <p:sp>
        <p:nvSpPr>
          <p:cNvPr id="5" name="Content Placeholder 4"/>
          <p:cNvSpPr>
            <a:spLocks noGrp="1"/>
          </p:cNvSpPr>
          <p:nvPr>
            <p:ph type="body" idx="1"/>
          </p:nvPr>
        </p:nvSpPr>
        <p:spPr/>
        <p:txBody>
          <a:bodyPr/>
          <a:lstStyle/>
          <a:p>
            <a:r>
              <a:rPr lang="en-US" dirty="0"/>
              <a:t>Requires affirmative action and prohibits employment discrimination by Federal government contractors and subcontractors with contracts of more than $10,000.</a:t>
            </a:r>
          </a:p>
          <a:p>
            <a:endParaRPr lang="en-US" dirty="0"/>
          </a:p>
        </p:txBody>
      </p:sp>
      <p:sp>
        <p:nvSpPr>
          <p:cNvPr id="4" name="Slide Number Placeholder 3"/>
          <p:cNvSpPr>
            <a:spLocks noGrp="1"/>
          </p:cNvSpPr>
          <p:nvPr>
            <p:ph type="sldNum" idx="12"/>
          </p:nvPr>
        </p:nvSpPr>
        <p:spPr/>
        <p:txBody>
          <a:bodyPr/>
          <a:lstStyle/>
          <a:p>
            <a:fld id="{74CBFA20-B4E7-4596-B297-2104E2AA8F65}" type="slidenum">
              <a:rPr lang="en-US" smtClean="0"/>
              <a:pPr/>
              <a:t>5</a:t>
            </a:fld>
            <a:endParaRPr lang="en-US" dirty="0"/>
          </a:p>
        </p:txBody>
      </p:sp>
    </p:spTree>
    <p:extLst>
      <p:ext uri="{BB962C8B-B14F-4D97-AF65-F5344CB8AC3E}">
        <p14:creationId xmlns:p14="http://schemas.microsoft.com/office/powerpoint/2010/main" val="9640692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a:t>Section 504</a:t>
            </a:r>
            <a:endParaRPr lang="en-US" dirty="0"/>
          </a:p>
        </p:txBody>
      </p:sp>
      <p:sp>
        <p:nvSpPr>
          <p:cNvPr id="5" name="Content Placeholder 4"/>
          <p:cNvSpPr>
            <a:spLocks noGrp="1"/>
          </p:cNvSpPr>
          <p:nvPr>
            <p:ph type="body" idx="1"/>
          </p:nvPr>
        </p:nvSpPr>
        <p:spPr/>
        <p:txBody>
          <a:bodyPr/>
          <a:lstStyle/>
          <a:p>
            <a:r>
              <a:rPr lang="en-US" dirty="0"/>
              <a:t>"No qualified individual with a disability in the United States shall be excluded from, denied the benefits of, or be subjected to discrimination under" any program or activity that either receives Federal financial assistance or is conducted by Federal government.”</a:t>
            </a:r>
          </a:p>
          <a:p>
            <a:endParaRPr lang="en-US" dirty="0"/>
          </a:p>
        </p:txBody>
      </p:sp>
      <p:sp>
        <p:nvSpPr>
          <p:cNvPr id="4" name="Slide Number Placeholder 3"/>
          <p:cNvSpPr>
            <a:spLocks noGrp="1"/>
          </p:cNvSpPr>
          <p:nvPr>
            <p:ph type="sldNum" idx="12"/>
          </p:nvPr>
        </p:nvSpPr>
        <p:spPr/>
        <p:txBody>
          <a:bodyPr/>
          <a:lstStyle/>
          <a:p>
            <a:fld id="{74CBFA20-B4E7-4596-B297-2104E2AA8F65}" type="slidenum">
              <a:rPr lang="en-US" smtClean="0"/>
              <a:pPr/>
              <a:t>6</a:t>
            </a:fld>
            <a:endParaRPr lang="en-US" dirty="0"/>
          </a:p>
        </p:txBody>
      </p:sp>
    </p:spTree>
    <p:extLst>
      <p:ext uri="{BB962C8B-B14F-4D97-AF65-F5344CB8AC3E}">
        <p14:creationId xmlns:p14="http://schemas.microsoft.com/office/powerpoint/2010/main" val="34959773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a:t>Section 508</a:t>
            </a:r>
            <a:endParaRPr lang="en-US" dirty="0"/>
          </a:p>
        </p:txBody>
      </p:sp>
      <p:sp>
        <p:nvSpPr>
          <p:cNvPr id="5" name="Content Placeholder 4"/>
          <p:cNvSpPr>
            <a:spLocks noGrp="1"/>
          </p:cNvSpPr>
          <p:nvPr>
            <p:ph type="body" idx="1"/>
          </p:nvPr>
        </p:nvSpPr>
        <p:spPr/>
        <p:txBody>
          <a:bodyPr/>
          <a:lstStyle/>
          <a:p>
            <a:r>
              <a:rPr lang="en-US" dirty="0"/>
              <a:t>Requires Federal agencies' electronic and information technology is accessible to people with disabilities, including employees and members of the public.</a:t>
            </a:r>
          </a:p>
          <a:p>
            <a:endParaRPr lang="en-US" dirty="0"/>
          </a:p>
        </p:txBody>
      </p:sp>
      <p:sp>
        <p:nvSpPr>
          <p:cNvPr id="4" name="Slide Number Placeholder 3"/>
          <p:cNvSpPr>
            <a:spLocks noGrp="1"/>
          </p:cNvSpPr>
          <p:nvPr>
            <p:ph type="sldNum" idx="12"/>
          </p:nvPr>
        </p:nvSpPr>
        <p:spPr/>
        <p:txBody>
          <a:bodyPr/>
          <a:lstStyle/>
          <a:p>
            <a:fld id="{74CBFA20-B4E7-4596-B297-2104E2AA8F65}" type="slidenum">
              <a:rPr lang="en-US" smtClean="0"/>
              <a:pPr/>
              <a:t>7</a:t>
            </a:fld>
            <a:endParaRPr lang="en-US" dirty="0"/>
          </a:p>
        </p:txBody>
      </p:sp>
    </p:spTree>
    <p:extLst>
      <p:ext uri="{BB962C8B-B14F-4D97-AF65-F5344CB8AC3E}">
        <p14:creationId xmlns:p14="http://schemas.microsoft.com/office/powerpoint/2010/main" val="7175326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a:t>Architectural Barriers Act (ABA)</a:t>
            </a:r>
            <a:endParaRPr lang="en-US" dirty="0"/>
          </a:p>
        </p:txBody>
      </p:sp>
      <p:sp>
        <p:nvSpPr>
          <p:cNvPr id="2" name="Content Placeholder 1"/>
          <p:cNvSpPr>
            <a:spLocks noGrp="1"/>
          </p:cNvSpPr>
          <p:nvPr>
            <p:ph type="body" idx="1"/>
          </p:nvPr>
        </p:nvSpPr>
        <p:spPr/>
        <p:txBody>
          <a:bodyPr/>
          <a:lstStyle/>
          <a:p>
            <a:r>
              <a:rPr lang="en-US" dirty="0"/>
              <a:t>Buildings or facilities designed, built, or altered with federal dollars or leased by federal agencies after August 12, 1968 must be accessible.</a:t>
            </a:r>
          </a:p>
          <a:p>
            <a:r>
              <a:rPr lang="en-US" dirty="0"/>
              <a:t>Enforced through standards for accessible design. </a:t>
            </a:r>
          </a:p>
          <a:p>
            <a:r>
              <a:rPr lang="en-US" dirty="0"/>
              <a:t>Responsible Federal agencies: DoD, HUD, GSA, &amp; USPS.</a:t>
            </a:r>
          </a:p>
          <a:p>
            <a:r>
              <a:rPr lang="en-US" dirty="0"/>
              <a:t>The standards indicate where access is required and provide detailed specifications for accessible elements.</a:t>
            </a:r>
          </a:p>
          <a:p>
            <a:r>
              <a:rPr lang="en-US" dirty="0"/>
              <a:t>Ramps, parking, doors, elevators, restrooms, assistive listening systems, fire alarms, signs, and other accessible building elements. </a:t>
            </a:r>
          </a:p>
          <a:p>
            <a:r>
              <a:rPr lang="en-US" dirty="0"/>
              <a:t>Facilities covered by the ABA must meet these standards.</a:t>
            </a:r>
          </a:p>
          <a:p>
            <a:endParaRPr lang="en-US" dirty="0"/>
          </a:p>
        </p:txBody>
      </p:sp>
      <p:sp>
        <p:nvSpPr>
          <p:cNvPr id="4" name="Slide Number Placeholder 3"/>
          <p:cNvSpPr>
            <a:spLocks noGrp="1"/>
          </p:cNvSpPr>
          <p:nvPr>
            <p:ph type="sldNum" idx="12"/>
          </p:nvPr>
        </p:nvSpPr>
        <p:spPr/>
        <p:txBody>
          <a:bodyPr/>
          <a:lstStyle/>
          <a:p>
            <a:fld id="{74CBFA20-B4E7-4596-B297-2104E2AA8F65}" type="slidenum">
              <a:rPr lang="en-US" smtClean="0"/>
              <a:pPr/>
              <a:t>8</a:t>
            </a:fld>
            <a:endParaRPr lang="en-US" dirty="0"/>
          </a:p>
        </p:txBody>
      </p:sp>
    </p:spTree>
    <p:extLst>
      <p:ext uri="{BB962C8B-B14F-4D97-AF65-F5344CB8AC3E}">
        <p14:creationId xmlns:p14="http://schemas.microsoft.com/office/powerpoint/2010/main" val="22963518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EO14035 Diversity-Equity-Inclusion-Accessibility in the Federal Workforce (DEIA)</a:t>
            </a:r>
          </a:p>
        </p:txBody>
      </p:sp>
      <p:sp>
        <p:nvSpPr>
          <p:cNvPr id="2" name="Content Placeholder 1"/>
          <p:cNvSpPr>
            <a:spLocks noGrp="1"/>
          </p:cNvSpPr>
          <p:nvPr>
            <p:ph type="body" idx="1"/>
          </p:nvPr>
        </p:nvSpPr>
        <p:spPr/>
        <p:txBody>
          <a:bodyPr/>
          <a:lstStyle/>
          <a:p>
            <a:r>
              <a:rPr lang="en-US" dirty="0"/>
              <a:t>To advance equity within the Federal Government. </a:t>
            </a:r>
          </a:p>
          <a:p>
            <a:r>
              <a:rPr lang="en-US" dirty="0"/>
              <a:t>Cultivate a workforce that draws from the full diversity of the Nation</a:t>
            </a:r>
          </a:p>
          <a:p>
            <a:r>
              <a:rPr lang="en-US" dirty="0"/>
              <a:t>Be a model for diversity, equity, inclusion and accessibility. </a:t>
            </a:r>
          </a:p>
          <a:p>
            <a:r>
              <a:rPr lang="en-US" dirty="0"/>
              <a:t>Must strengthen its ability to recruit, hire, develop, promote and retain our Nation’s talent.</a:t>
            </a:r>
          </a:p>
          <a:p>
            <a:r>
              <a:rPr lang="en-US" dirty="0"/>
              <a:t>Remove barriers to equal opportunity.</a:t>
            </a:r>
          </a:p>
          <a:p>
            <a:endParaRPr lang="en-US" dirty="0"/>
          </a:p>
        </p:txBody>
      </p:sp>
      <p:sp>
        <p:nvSpPr>
          <p:cNvPr id="4" name="Slide Number Placeholder 3"/>
          <p:cNvSpPr>
            <a:spLocks noGrp="1"/>
          </p:cNvSpPr>
          <p:nvPr>
            <p:ph type="sldNum" idx="12"/>
          </p:nvPr>
        </p:nvSpPr>
        <p:spPr/>
        <p:txBody>
          <a:bodyPr/>
          <a:lstStyle/>
          <a:p>
            <a:fld id="{74CBFA20-B4E7-4596-B297-2104E2AA8F65}" type="slidenum">
              <a:rPr lang="en-US" smtClean="0"/>
              <a:pPr/>
              <a:t>9</a:t>
            </a:fld>
            <a:endParaRPr lang="en-US" dirty="0"/>
          </a:p>
        </p:txBody>
      </p:sp>
    </p:spTree>
    <p:extLst>
      <p:ext uri="{BB962C8B-B14F-4D97-AF65-F5344CB8AC3E}">
        <p14:creationId xmlns:p14="http://schemas.microsoft.com/office/powerpoint/2010/main" val="3581403605"/>
      </p:ext>
    </p:extLst>
  </p:cSld>
  <p:clrMapOvr>
    <a:masterClrMapping/>
  </p:clrMapOvr>
</p:sld>
</file>

<file path=ppt/theme/theme1.xml><?xml version="1.0" encoding="utf-8"?>
<a:theme xmlns:a="http://schemas.openxmlformats.org/drawingml/2006/main" name="Master Cover Slide">
  <a:themeElements>
    <a:clrScheme name="Custom 3">
      <a:dk1>
        <a:srgbClr val="000000"/>
      </a:dk1>
      <a:lt1>
        <a:srgbClr val="FFFFFF"/>
      </a:lt1>
      <a:dk2>
        <a:srgbClr val="0023A0"/>
      </a:dk2>
      <a:lt2>
        <a:srgbClr val="B2B2B2"/>
      </a:lt2>
      <a:accent1>
        <a:srgbClr val="667BC6"/>
      </a:accent1>
      <a:accent2>
        <a:srgbClr val="B2BDE3"/>
      </a:accent2>
      <a:accent3>
        <a:srgbClr val="FFFFFF"/>
      </a:accent3>
      <a:accent4>
        <a:srgbClr val="000000"/>
      </a:accent4>
      <a:accent5>
        <a:srgbClr val="B8BFDF"/>
      </a:accent5>
      <a:accent6>
        <a:srgbClr val="A1ABCE"/>
      </a:accent6>
      <a:hlink>
        <a:srgbClr val="0432FF"/>
      </a:hlink>
      <a:folHlink>
        <a:srgbClr val="0432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IAAF 2021 Presentation Template" id="{EB493D76-6AEE-964C-94BF-E01172C39244}" vid="{B6E669F8-FA00-E240-A7FB-700CBAD5E668}"/>
    </a:ext>
  </a:extLst>
</a:theme>
</file>

<file path=ppt/theme/theme2.xml><?xml version="1.0" encoding="utf-8"?>
<a:theme xmlns:a="http://schemas.openxmlformats.org/drawingml/2006/main" name="Content Layout">
  <a:themeElements>
    <a:clrScheme name="Custom 3">
      <a:dk1>
        <a:srgbClr val="000000"/>
      </a:dk1>
      <a:lt1>
        <a:srgbClr val="FFFFFF"/>
      </a:lt1>
      <a:dk2>
        <a:srgbClr val="0023A0"/>
      </a:dk2>
      <a:lt2>
        <a:srgbClr val="B2B2B2"/>
      </a:lt2>
      <a:accent1>
        <a:srgbClr val="667BC6"/>
      </a:accent1>
      <a:accent2>
        <a:srgbClr val="B2BDE3"/>
      </a:accent2>
      <a:accent3>
        <a:srgbClr val="FFFFFF"/>
      </a:accent3>
      <a:accent4>
        <a:srgbClr val="000000"/>
      </a:accent4>
      <a:accent5>
        <a:srgbClr val="B8BFDF"/>
      </a:accent5>
      <a:accent6>
        <a:srgbClr val="A1ABCE"/>
      </a:accent6>
      <a:hlink>
        <a:srgbClr val="0432FF"/>
      </a:hlink>
      <a:folHlink>
        <a:srgbClr val="0432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IAAF 2021 Presentation Template" id="{EB493D76-6AEE-964C-94BF-E01172C39244}" vid="{1C683DA7-01E5-724D-AF43-DA0386D2E433}"/>
    </a:ext>
  </a:extLst>
</a:theme>
</file>

<file path=ppt/theme/theme3.xml><?xml version="1.0" encoding="utf-8"?>
<a:theme xmlns:a="http://schemas.openxmlformats.org/drawingml/2006/main" name="1_Content Layout">
  <a:themeElements>
    <a:clrScheme name="Custom 3">
      <a:dk1>
        <a:srgbClr val="000000"/>
      </a:dk1>
      <a:lt1>
        <a:srgbClr val="FFFFFF"/>
      </a:lt1>
      <a:dk2>
        <a:srgbClr val="0023A0"/>
      </a:dk2>
      <a:lt2>
        <a:srgbClr val="B2B2B2"/>
      </a:lt2>
      <a:accent1>
        <a:srgbClr val="667BC6"/>
      </a:accent1>
      <a:accent2>
        <a:srgbClr val="B2BDE3"/>
      </a:accent2>
      <a:accent3>
        <a:srgbClr val="FFFFFF"/>
      </a:accent3>
      <a:accent4>
        <a:srgbClr val="000000"/>
      </a:accent4>
      <a:accent5>
        <a:srgbClr val="B8BFDF"/>
      </a:accent5>
      <a:accent6>
        <a:srgbClr val="A1ABCE"/>
      </a:accent6>
      <a:hlink>
        <a:srgbClr val="0432FF"/>
      </a:hlink>
      <a:folHlink>
        <a:srgbClr val="0432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IAAF 2021 Presentation Template" id="{EB493D76-6AEE-964C-94BF-E01172C39244}" vid="{1C683DA7-01E5-724D-AF43-DA0386D2E433}"/>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618</TotalTime>
  <Words>1017</Words>
  <Application>Microsoft Office PowerPoint</Application>
  <PresentationFormat>Widescreen</PresentationFormat>
  <Paragraphs>135</Paragraphs>
  <Slides>21</Slides>
  <Notes>5</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21</vt:i4>
      </vt:variant>
    </vt:vector>
  </HeadingPairs>
  <TitlesOfParts>
    <vt:vector size="28" baseType="lpstr">
      <vt:lpstr>Arial</vt:lpstr>
      <vt:lpstr>Helvetica Neue</vt:lpstr>
      <vt:lpstr>Noto Sans Symbols</vt:lpstr>
      <vt:lpstr>Times New Roman</vt:lpstr>
      <vt:lpstr>Master Cover Slide</vt:lpstr>
      <vt:lpstr>Content Layout</vt:lpstr>
      <vt:lpstr>1_Content Layout</vt:lpstr>
      <vt:lpstr>Annual Interagency  Accessibility Forum</vt:lpstr>
      <vt:lpstr>Panelists</vt:lpstr>
      <vt:lpstr>Rehabilitation Act 1973 </vt:lpstr>
      <vt:lpstr>Section 501</vt:lpstr>
      <vt:lpstr>Section 503</vt:lpstr>
      <vt:lpstr>Section 504</vt:lpstr>
      <vt:lpstr>Section 508</vt:lpstr>
      <vt:lpstr>Architectural Barriers Act (ABA)</vt:lpstr>
      <vt:lpstr>EO14035 Diversity-Equity-Inclusion-Accessibility in the Federal Workforce (DEIA)</vt:lpstr>
      <vt:lpstr>DEIA Definitions</vt:lpstr>
      <vt:lpstr>DEIA Definitions cont.</vt:lpstr>
      <vt:lpstr>DEIA Definitions cont.</vt:lpstr>
      <vt:lpstr>DEIA Federal Leads</vt:lpstr>
      <vt:lpstr>The head of each agency shall:</vt:lpstr>
      <vt:lpstr>We want to hear from you</vt:lpstr>
      <vt:lpstr>Panel Question 1</vt:lpstr>
      <vt:lpstr>Panel Question 2 </vt:lpstr>
      <vt:lpstr>Tips for Virtual Networking</vt:lpstr>
      <vt:lpstr>Tips for Virtual Networking cont.</vt:lpstr>
      <vt:lpstr>Tips for Virtual Networking cont.</vt:lpstr>
      <vt:lpstr>Tips for Virtual Networking cont.</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Dancing to Accessibility - How to Fill Your Dance Card, No Special Shoes Required</dc:title>
  <dc:subject/>
  <dc:creator>MichaelDHorton</dc:creator>
  <cp:keywords/>
  <dc:description/>
  <cp:lastModifiedBy>AntoniaHHarward</cp:lastModifiedBy>
  <cp:revision>37</cp:revision>
  <dcterms:created xsi:type="dcterms:W3CDTF">2020-09-11T19:28:10Z</dcterms:created>
  <dcterms:modified xsi:type="dcterms:W3CDTF">2021-10-08T14:24:34Z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nguage">
    <vt:lpwstr>English</vt:lpwstr>
  </property>
</Properties>
</file>