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8"/>
  </p:notesMasterIdLst>
  <p:sldIdLst>
    <p:sldId id="256" r:id="rId3"/>
    <p:sldId id="261" r:id="rId4"/>
    <p:sldId id="258" r:id="rId5"/>
    <p:sldId id="259" r:id="rId6"/>
    <p:sldId id="262" r:id="rId7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/>
    <p:restoredTop sz="94647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4" descr="GSA Starmark logo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373042" y="30988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Seal of the CIO Counc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2790" y="3059817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D7D78-FB86-634D-B31E-D401BDEC3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2443" y="3124551"/>
            <a:ext cx="906146" cy="913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9BBE3-AF25-4445-B61D-803E3AD6E1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58190" y="3133905"/>
            <a:ext cx="999251" cy="91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97C38-6E33-8540-9E0C-008F2B60D3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71328" y="3132310"/>
            <a:ext cx="917575" cy="917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</a:t>
            </a:r>
            <a:br>
              <a:rPr lang="en-US" dirty="0"/>
            </a:br>
            <a:r>
              <a:rPr lang="en-US" dirty="0"/>
              <a:t>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399" y="1891357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Accessibility: A Foundation for Inclusion, Diversity, and Equity</a:t>
            </a:r>
            <a:endParaRPr sz="2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/>
              <a:t>October 12-14, 2021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sz="4000" dirty="0"/>
              <a:t>Breaking through Silos: Leverage Staff Creativity to Serve the Agency Mission</a:t>
            </a:r>
            <a:endParaRPr sz="40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6672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i="0" dirty="0"/>
              <a:t>Lorena Bradford, Accessible Programs, National Gallery of Art</a:t>
            </a:r>
            <a:endParaRPr i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DC-8925-432C-B3AD-9C665F2C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 we’re doing: short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65AEE-51D1-4D9E-8F3E-C166BDDFB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they are</a:t>
            </a:r>
          </a:p>
          <a:p>
            <a:r>
              <a:rPr lang="en-US" dirty="0"/>
              <a:t>Where they live</a:t>
            </a:r>
          </a:p>
          <a:p>
            <a:r>
              <a:rPr lang="en-US" dirty="0"/>
              <a:t>How they are accessed</a:t>
            </a:r>
          </a:p>
          <a:p>
            <a:r>
              <a:rPr lang="en-US" dirty="0"/>
              <a:t>The future of descriptions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EEE8-D1F4-451E-9D62-8263D3A338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90D-4C04-458A-93A8-2E72299C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7FB6-53A6-43DF-8D2F-074D52764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Pilot phase: summer 2020</a:t>
            </a:r>
          </a:p>
          <a:p>
            <a:r>
              <a:rPr lang="en-US" dirty="0"/>
              <a:t>Expanding opportunities</a:t>
            </a:r>
          </a:p>
          <a:p>
            <a:r>
              <a:rPr lang="en-US" dirty="0"/>
              <a:t>Ongoing onboarding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93AA8-C03C-4F5F-9EDD-40A64CED7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5EDC-FD7C-4573-B3BC-B35C0A2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program: three levels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74216-BBE7-4A80-B6C7-DDE8AD80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images described</a:t>
            </a:r>
          </a:p>
          <a:p>
            <a:r>
              <a:rPr lang="en-US" dirty="0"/>
              <a:t>Training a large and evolving group of authors in best practices</a:t>
            </a:r>
          </a:p>
          <a:p>
            <a:r>
              <a:rPr lang="en-US" dirty="0"/>
              <a:t>Honing the system to offer to others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0F34A9-306F-4CB8-A513-E220BB14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F9F38-4145-477A-8065-D2676C7ED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Lorena Bradford</a:t>
            </a:r>
          </a:p>
          <a:p>
            <a:r>
              <a:rPr lang="en-US" i="0" dirty="0"/>
              <a:t>National Gallery of Art, Washington</a:t>
            </a:r>
            <a:r>
              <a:rPr lang="en-US" i="0"/>
              <a:t>, DC</a:t>
            </a:r>
            <a:br>
              <a:rPr lang="en-US" i="0" dirty="0"/>
            </a:br>
            <a:r>
              <a:rPr lang="en-US" i="0" dirty="0"/>
              <a:t>access@nga.gov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7998-1866-4FB2-BA53-FA29FBE2DA8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923713" y="6492875"/>
            <a:ext cx="268287" cy="182563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87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B6E669F8-FA00-E240-A7FB-700CBAD5E668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1C683DA7-01E5-724D-AF43-DA0386D2E43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125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 Neue</vt:lpstr>
      <vt:lpstr>Noto Sans Symbols</vt:lpstr>
      <vt:lpstr>Master Cover Slide</vt:lpstr>
      <vt:lpstr>Content Layout</vt:lpstr>
      <vt:lpstr>Annual Interagency  Accessibility Forum</vt:lpstr>
      <vt:lpstr>The work we’re doing: short descriptions</vt:lpstr>
      <vt:lpstr>Timeline</vt:lpstr>
      <vt:lpstr>Goals of the program: three levels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through Silos: Leverage Staff Creativity to Serve the Agency Mission</dc:title>
  <dc:subject/>
  <dc:creator>MichaelDHorton</dc:creator>
  <cp:keywords/>
  <dc:description/>
  <cp:lastModifiedBy>AntoniaHHarward</cp:lastModifiedBy>
  <cp:revision>16</cp:revision>
  <dcterms:created xsi:type="dcterms:W3CDTF">2020-09-11T19:28:10Z</dcterms:created>
  <dcterms:modified xsi:type="dcterms:W3CDTF">2021-10-08T16:18:59Z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