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51" r:id="rId1"/>
  </p:sldMasterIdLst>
  <p:notesMasterIdLst>
    <p:notesMasterId r:id="rId16"/>
  </p:notesMasterIdLst>
  <p:sldIdLst>
    <p:sldId id="256" r:id="rId2"/>
    <p:sldId id="399" r:id="rId3"/>
    <p:sldId id="408" r:id="rId4"/>
    <p:sldId id="304" r:id="rId5"/>
    <p:sldId id="383" r:id="rId6"/>
    <p:sldId id="384" r:id="rId7"/>
    <p:sldId id="400" r:id="rId8"/>
    <p:sldId id="404" r:id="rId9"/>
    <p:sldId id="411" r:id="rId10"/>
    <p:sldId id="414" r:id="rId11"/>
    <p:sldId id="259" r:id="rId12"/>
    <p:sldId id="262" r:id="rId13"/>
    <p:sldId id="260" r:id="rId14"/>
    <p:sldId id="389" r:id="rId15"/>
  </p:sldIdLst>
  <p:sldSz cx="9144000" cy="6858000" type="screen4x3"/>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elk@sgc.co.il" initials="YK"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ED8137"/>
    <a:srgbClr val="DB6413"/>
    <a:srgbClr val="4B79C5"/>
    <a:srgbClr val="4B57C5"/>
    <a:srgbClr val="BB8823"/>
    <a:srgbClr val="815D27"/>
    <a:srgbClr val="DEA900"/>
    <a:srgbClr val="819F91"/>
    <a:srgbClr val="A894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65445" autoAdjust="0"/>
    <p:restoredTop sz="86457" autoAdjust="0"/>
  </p:normalViewPr>
  <p:slideViewPr>
    <p:cSldViewPr snapToGrid="0">
      <p:cViewPr varScale="1">
        <p:scale>
          <a:sx n="54" d="100"/>
          <a:sy n="54" d="100"/>
        </p:scale>
        <p:origin x="-82" y="-466"/>
      </p:cViewPr>
      <p:guideLst>
        <p:guide orient="horz" pos="2160"/>
        <p:guide pos="2880"/>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D7FD92-A997-4B95-9849-E73626953C63}" type="doc">
      <dgm:prSet loTypeId="urn:microsoft.com/office/officeart/2005/8/layout/pyramid2" loCatId="pyramid" qsTypeId="urn:microsoft.com/office/officeart/2005/8/quickstyle/simple1" qsCatId="simple" csTypeId="urn:microsoft.com/office/officeart/2005/8/colors/accent1_2" csCatId="accent1" phldr="1"/>
      <dgm:spPr/>
    </dgm:pt>
    <dgm:pt modelId="{12D94922-7C04-4857-9F04-239402F55981}">
      <dgm:prSet phldrT="[טקסט]"/>
      <dgm:spPr/>
      <dgm:t>
        <a:bodyPr/>
        <a:lstStyle/>
        <a:p>
          <a:pPr rtl="1"/>
          <a:r>
            <a:rPr lang="en-US" dirty="0"/>
            <a:t>Equality Law</a:t>
          </a:r>
          <a:endParaRPr lang="he-IL" dirty="0"/>
        </a:p>
      </dgm:t>
    </dgm:pt>
    <dgm:pt modelId="{5626CBE9-CFAF-4247-B708-20521529F39A}" type="parTrans" cxnId="{CFDE5243-12B4-4F06-8CCF-E1B8555E1760}">
      <dgm:prSet/>
      <dgm:spPr/>
      <dgm:t>
        <a:bodyPr/>
        <a:lstStyle/>
        <a:p>
          <a:pPr rtl="1"/>
          <a:endParaRPr lang="he-IL"/>
        </a:p>
      </dgm:t>
    </dgm:pt>
    <dgm:pt modelId="{94A9186C-7B29-43F0-B5AA-4ECE830A64C6}" type="sibTrans" cxnId="{CFDE5243-12B4-4F06-8CCF-E1B8555E1760}">
      <dgm:prSet/>
      <dgm:spPr/>
      <dgm:t>
        <a:bodyPr/>
        <a:lstStyle/>
        <a:p>
          <a:pPr rtl="1"/>
          <a:endParaRPr lang="he-IL"/>
        </a:p>
      </dgm:t>
    </dgm:pt>
    <dgm:pt modelId="{E488F14A-DFAC-47BA-871F-EF5665A6EAEB}">
      <dgm:prSet phldrT="[טקסט]"/>
      <dgm:spPr/>
      <dgm:t>
        <a:bodyPr/>
        <a:lstStyle/>
        <a:p>
          <a:pPr rtl="1"/>
          <a:r>
            <a:rPr lang="en-US" dirty="0"/>
            <a:t>Accessibility Regulations</a:t>
          </a:r>
          <a:endParaRPr lang="he-IL" dirty="0"/>
        </a:p>
      </dgm:t>
    </dgm:pt>
    <dgm:pt modelId="{D9498AFB-FB84-4159-9C70-ABAAB330B2A6}" type="parTrans" cxnId="{D1125944-1C5E-4782-88E0-069B7B0E7330}">
      <dgm:prSet/>
      <dgm:spPr/>
      <dgm:t>
        <a:bodyPr/>
        <a:lstStyle/>
        <a:p>
          <a:pPr rtl="1"/>
          <a:endParaRPr lang="he-IL"/>
        </a:p>
      </dgm:t>
    </dgm:pt>
    <dgm:pt modelId="{016FD152-CF5F-42E3-8309-4EF4F1220ABB}" type="sibTrans" cxnId="{D1125944-1C5E-4782-88E0-069B7B0E7330}">
      <dgm:prSet/>
      <dgm:spPr/>
      <dgm:t>
        <a:bodyPr/>
        <a:lstStyle/>
        <a:p>
          <a:pPr rtl="1"/>
          <a:endParaRPr lang="he-IL"/>
        </a:p>
      </dgm:t>
    </dgm:pt>
    <dgm:pt modelId="{733AF7CC-B15A-4DAA-8D25-5044E27FD123}">
      <dgm:prSet phldrT="[טקסט]"/>
      <dgm:spPr/>
      <dgm:t>
        <a:bodyPr/>
        <a:lstStyle/>
        <a:p>
          <a:pPr rtl="1"/>
          <a:r>
            <a:rPr lang="en-US" dirty="0"/>
            <a:t>Accessibility Standards</a:t>
          </a:r>
          <a:endParaRPr lang="he-IL" dirty="0"/>
        </a:p>
      </dgm:t>
    </dgm:pt>
    <dgm:pt modelId="{029488B7-0A1C-4E8D-83B7-D3B5A950723A}" type="parTrans" cxnId="{11226796-4737-4E4A-9F08-FEF4737A04BF}">
      <dgm:prSet/>
      <dgm:spPr/>
      <dgm:t>
        <a:bodyPr/>
        <a:lstStyle/>
        <a:p>
          <a:pPr rtl="1"/>
          <a:endParaRPr lang="he-IL"/>
        </a:p>
      </dgm:t>
    </dgm:pt>
    <dgm:pt modelId="{B75968D9-EB4E-4500-AAC4-5DDD8F5F5ED8}" type="sibTrans" cxnId="{11226796-4737-4E4A-9F08-FEF4737A04BF}">
      <dgm:prSet/>
      <dgm:spPr/>
      <dgm:t>
        <a:bodyPr/>
        <a:lstStyle/>
        <a:p>
          <a:pPr rtl="1"/>
          <a:endParaRPr lang="he-IL"/>
        </a:p>
      </dgm:t>
    </dgm:pt>
    <dgm:pt modelId="{6CE7A003-9929-4F6A-91E0-AC73F761B5BD}" type="pres">
      <dgm:prSet presAssocID="{C1D7FD92-A997-4B95-9849-E73626953C63}" presName="compositeShape" presStyleCnt="0">
        <dgm:presLayoutVars>
          <dgm:dir/>
          <dgm:resizeHandles/>
        </dgm:presLayoutVars>
      </dgm:prSet>
      <dgm:spPr/>
    </dgm:pt>
    <dgm:pt modelId="{77CB9248-E763-45FF-BBAD-D3C92073B578}" type="pres">
      <dgm:prSet presAssocID="{C1D7FD92-A997-4B95-9849-E73626953C63}" presName="pyramid" presStyleLbl="node1" presStyleIdx="0" presStyleCnt="1" custLinFactNeighborX="-916" custLinFactNeighborY="14581"/>
      <dgm:spPr/>
    </dgm:pt>
    <dgm:pt modelId="{EDC56A12-C093-4234-97CB-5BFD6C13BF3F}" type="pres">
      <dgm:prSet presAssocID="{C1D7FD92-A997-4B95-9849-E73626953C63}" presName="theList" presStyleCnt="0"/>
      <dgm:spPr/>
    </dgm:pt>
    <dgm:pt modelId="{9371C630-F47A-4ADE-A042-EAA4849CD5AA}" type="pres">
      <dgm:prSet presAssocID="{12D94922-7C04-4857-9F04-239402F55981}" presName="aNode" presStyleLbl="fgAcc1" presStyleIdx="0" presStyleCnt="3">
        <dgm:presLayoutVars>
          <dgm:bulletEnabled val="1"/>
        </dgm:presLayoutVars>
      </dgm:prSet>
      <dgm:spPr/>
      <dgm:t>
        <a:bodyPr/>
        <a:lstStyle/>
        <a:p>
          <a:endParaRPr lang="en-US"/>
        </a:p>
      </dgm:t>
    </dgm:pt>
    <dgm:pt modelId="{FCFFDC1C-DFF0-4D19-BE64-4E6F01281AA2}" type="pres">
      <dgm:prSet presAssocID="{12D94922-7C04-4857-9F04-239402F55981}" presName="aSpace" presStyleCnt="0"/>
      <dgm:spPr/>
    </dgm:pt>
    <dgm:pt modelId="{922D094E-D3C1-45CF-932C-2F2532600C67}" type="pres">
      <dgm:prSet presAssocID="{E488F14A-DFAC-47BA-871F-EF5665A6EAEB}" presName="aNode" presStyleLbl="fgAcc1" presStyleIdx="1" presStyleCnt="3">
        <dgm:presLayoutVars>
          <dgm:bulletEnabled val="1"/>
        </dgm:presLayoutVars>
      </dgm:prSet>
      <dgm:spPr/>
      <dgm:t>
        <a:bodyPr/>
        <a:lstStyle/>
        <a:p>
          <a:endParaRPr lang="en-US"/>
        </a:p>
      </dgm:t>
    </dgm:pt>
    <dgm:pt modelId="{53BEEB4A-2C07-4C5D-8AEE-8A6547F7692D}" type="pres">
      <dgm:prSet presAssocID="{E488F14A-DFAC-47BA-871F-EF5665A6EAEB}" presName="aSpace" presStyleCnt="0"/>
      <dgm:spPr/>
    </dgm:pt>
    <dgm:pt modelId="{8402E1CC-8723-4070-83BF-5D9209A2B1FF}" type="pres">
      <dgm:prSet presAssocID="{733AF7CC-B15A-4DAA-8D25-5044E27FD123}" presName="aNode" presStyleLbl="fgAcc1" presStyleIdx="2" presStyleCnt="3">
        <dgm:presLayoutVars>
          <dgm:bulletEnabled val="1"/>
        </dgm:presLayoutVars>
      </dgm:prSet>
      <dgm:spPr/>
      <dgm:t>
        <a:bodyPr/>
        <a:lstStyle/>
        <a:p>
          <a:endParaRPr lang="en-US"/>
        </a:p>
      </dgm:t>
    </dgm:pt>
    <dgm:pt modelId="{E405E944-CEE4-48EC-84A4-9417402BDC93}" type="pres">
      <dgm:prSet presAssocID="{733AF7CC-B15A-4DAA-8D25-5044E27FD123}" presName="aSpace" presStyleCnt="0"/>
      <dgm:spPr/>
    </dgm:pt>
  </dgm:ptLst>
  <dgm:cxnLst>
    <dgm:cxn modelId="{5C919A97-7A4F-48A7-8D1C-D87C56CAC3D2}" type="presOf" srcId="{12D94922-7C04-4857-9F04-239402F55981}" destId="{9371C630-F47A-4ADE-A042-EAA4849CD5AA}" srcOrd="0" destOrd="0" presId="urn:microsoft.com/office/officeart/2005/8/layout/pyramid2"/>
    <dgm:cxn modelId="{CFDE5243-12B4-4F06-8CCF-E1B8555E1760}" srcId="{C1D7FD92-A997-4B95-9849-E73626953C63}" destId="{12D94922-7C04-4857-9F04-239402F55981}" srcOrd="0" destOrd="0" parTransId="{5626CBE9-CFAF-4247-B708-20521529F39A}" sibTransId="{94A9186C-7B29-43F0-B5AA-4ECE830A64C6}"/>
    <dgm:cxn modelId="{11226796-4737-4E4A-9F08-FEF4737A04BF}" srcId="{C1D7FD92-A997-4B95-9849-E73626953C63}" destId="{733AF7CC-B15A-4DAA-8D25-5044E27FD123}" srcOrd="2" destOrd="0" parTransId="{029488B7-0A1C-4E8D-83B7-D3B5A950723A}" sibTransId="{B75968D9-EB4E-4500-AAC4-5DDD8F5F5ED8}"/>
    <dgm:cxn modelId="{D48521B7-3536-4C32-9BFA-B3AF0493CDA5}" type="presOf" srcId="{733AF7CC-B15A-4DAA-8D25-5044E27FD123}" destId="{8402E1CC-8723-4070-83BF-5D9209A2B1FF}" srcOrd="0" destOrd="0" presId="urn:microsoft.com/office/officeart/2005/8/layout/pyramid2"/>
    <dgm:cxn modelId="{24C0230A-392C-459B-88F7-FF4DB2B2E6AD}" type="presOf" srcId="{C1D7FD92-A997-4B95-9849-E73626953C63}" destId="{6CE7A003-9929-4F6A-91E0-AC73F761B5BD}" srcOrd="0" destOrd="0" presId="urn:microsoft.com/office/officeart/2005/8/layout/pyramid2"/>
    <dgm:cxn modelId="{D1125944-1C5E-4782-88E0-069B7B0E7330}" srcId="{C1D7FD92-A997-4B95-9849-E73626953C63}" destId="{E488F14A-DFAC-47BA-871F-EF5665A6EAEB}" srcOrd="1" destOrd="0" parTransId="{D9498AFB-FB84-4159-9C70-ABAAB330B2A6}" sibTransId="{016FD152-CF5F-42E3-8309-4EF4F1220ABB}"/>
    <dgm:cxn modelId="{E4CEDA10-8811-4A58-911E-F13914ACAC32}" type="presOf" srcId="{E488F14A-DFAC-47BA-871F-EF5665A6EAEB}" destId="{922D094E-D3C1-45CF-932C-2F2532600C67}" srcOrd="0" destOrd="0" presId="urn:microsoft.com/office/officeart/2005/8/layout/pyramid2"/>
    <dgm:cxn modelId="{C98C688C-EF50-4E12-B8F4-D65EBBEEB83E}" type="presParOf" srcId="{6CE7A003-9929-4F6A-91E0-AC73F761B5BD}" destId="{77CB9248-E763-45FF-BBAD-D3C92073B578}" srcOrd="0" destOrd="0" presId="urn:microsoft.com/office/officeart/2005/8/layout/pyramid2"/>
    <dgm:cxn modelId="{3EBAE412-185A-445E-862D-A9F054E59283}" type="presParOf" srcId="{6CE7A003-9929-4F6A-91E0-AC73F761B5BD}" destId="{EDC56A12-C093-4234-97CB-5BFD6C13BF3F}" srcOrd="1" destOrd="0" presId="urn:microsoft.com/office/officeart/2005/8/layout/pyramid2"/>
    <dgm:cxn modelId="{3B8934FA-DB3D-4046-BEAE-5A13D63409E9}" type="presParOf" srcId="{EDC56A12-C093-4234-97CB-5BFD6C13BF3F}" destId="{9371C630-F47A-4ADE-A042-EAA4849CD5AA}" srcOrd="0" destOrd="0" presId="urn:microsoft.com/office/officeart/2005/8/layout/pyramid2"/>
    <dgm:cxn modelId="{71B1165D-57A2-4DDC-A512-BD6A83CD13E2}" type="presParOf" srcId="{EDC56A12-C093-4234-97CB-5BFD6C13BF3F}" destId="{FCFFDC1C-DFF0-4D19-BE64-4E6F01281AA2}" srcOrd="1" destOrd="0" presId="urn:microsoft.com/office/officeart/2005/8/layout/pyramid2"/>
    <dgm:cxn modelId="{FB5D4589-88E7-4676-95AC-B867B6D06789}" type="presParOf" srcId="{EDC56A12-C093-4234-97CB-5BFD6C13BF3F}" destId="{922D094E-D3C1-45CF-932C-2F2532600C67}" srcOrd="2" destOrd="0" presId="urn:microsoft.com/office/officeart/2005/8/layout/pyramid2"/>
    <dgm:cxn modelId="{8A3D2C32-2994-4136-9FB8-45E2E10DDC12}" type="presParOf" srcId="{EDC56A12-C093-4234-97CB-5BFD6C13BF3F}" destId="{53BEEB4A-2C07-4C5D-8AEE-8A6547F7692D}" srcOrd="3" destOrd="0" presId="urn:microsoft.com/office/officeart/2005/8/layout/pyramid2"/>
    <dgm:cxn modelId="{F7DD1FA4-7CE5-40E0-A3C4-12E2DAB1014B}" type="presParOf" srcId="{EDC56A12-C093-4234-97CB-5BFD6C13BF3F}" destId="{8402E1CC-8723-4070-83BF-5D9209A2B1FF}" srcOrd="4" destOrd="0" presId="urn:microsoft.com/office/officeart/2005/8/layout/pyramid2"/>
    <dgm:cxn modelId="{F52BEC46-D894-4362-9E1B-DE1B7B99E9F8}" type="presParOf" srcId="{EDC56A12-C093-4234-97CB-5BFD6C13BF3F}" destId="{E405E944-CEE4-48EC-84A4-9417402BDC93}" srcOrd="5" destOrd="0" presId="urn:microsoft.com/office/officeart/2005/8/layout/pyramid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17BF9-3C4E-49A0-8C8A-97734AA6CAC6}" type="doc">
      <dgm:prSet loTypeId="urn:microsoft.com/office/officeart/2008/layout/VerticalCurvedList" loCatId="list" qsTypeId="urn:microsoft.com/office/officeart/2005/8/quickstyle/simple1" qsCatId="simple" csTypeId="urn:microsoft.com/office/officeart/2005/8/colors/accent1_4" csCatId="accent1" phldr="1"/>
      <dgm:spPr/>
      <dgm:t>
        <a:bodyPr/>
        <a:lstStyle/>
        <a:p>
          <a:pPr rtl="1"/>
          <a:endParaRPr lang="he-IL"/>
        </a:p>
      </dgm:t>
    </dgm:pt>
    <dgm:pt modelId="{D5C3619C-0CA2-42BF-B4A5-5C4653C5BF96}">
      <dgm:prSet phldrT="[טקסט]"/>
      <dgm:spPr/>
      <dgm:t>
        <a:bodyPr/>
        <a:lstStyle/>
        <a:p>
          <a:pPr rtl="1"/>
          <a:r>
            <a:rPr lang="en-US" dirty="0"/>
            <a:t>Knowledge</a:t>
          </a:r>
          <a:endParaRPr lang="he-IL" dirty="0"/>
        </a:p>
      </dgm:t>
      <dgm:extLst>
        <a:ext uri="{E40237B7-FDA0-4F09-8148-C483321AD2D9}">
          <dgm14:cNvPr xmlns:dgm14="http://schemas.microsoft.com/office/drawing/2010/diagram" id="0" name="" descr="מודעות&#10;חקיקה&#10;מודלים להטמעה&#10;מרכז חדשנות&#10;ייעוץ&#10;פעילות בינלאומית&#10;אתר אינטרנט&#10;" title="אופן פעולה"/>
        </a:ext>
      </dgm:extLst>
    </dgm:pt>
    <dgm:pt modelId="{FCF1661F-5AFA-4A75-A617-DE6580BA7391}" type="parTrans" cxnId="{2FFC09E8-5467-4DB7-ACD0-4AAED6DC4BB5}">
      <dgm:prSet/>
      <dgm:spPr/>
      <dgm:t>
        <a:bodyPr/>
        <a:lstStyle/>
        <a:p>
          <a:pPr rtl="1"/>
          <a:endParaRPr lang="he-IL"/>
        </a:p>
      </dgm:t>
    </dgm:pt>
    <dgm:pt modelId="{23D5F006-E821-4FBC-A6CD-8C6DB2B3596A}" type="sibTrans" cxnId="{2FFC09E8-5467-4DB7-ACD0-4AAED6DC4BB5}">
      <dgm:prSet/>
      <dgm:spPr/>
      <dgm:t>
        <a:bodyPr/>
        <a:lstStyle/>
        <a:p>
          <a:pPr rtl="1"/>
          <a:endParaRPr lang="he-IL"/>
        </a:p>
      </dgm:t>
    </dgm:pt>
    <dgm:pt modelId="{1E67690E-A136-4733-A69E-A6BEDAF34490}">
      <dgm:prSet phldrT="[טקסט]"/>
      <dgm:spPr/>
      <dgm:t>
        <a:bodyPr/>
        <a:lstStyle/>
        <a:p>
          <a:pPr rtl="1"/>
          <a:r>
            <a:rPr lang="en-US" dirty="0"/>
            <a:t>Getting to know the person</a:t>
          </a:r>
          <a:endParaRPr lang="he-IL" dirty="0"/>
        </a:p>
      </dgm:t>
      <dgm:extLst>
        <a:ext uri="{E40237B7-FDA0-4F09-8148-C483321AD2D9}">
          <dgm14:cNvPr xmlns:dgm14="http://schemas.microsoft.com/office/drawing/2010/diagram" id="0" name="" descr="מודעות&#10;חקיקה&#10;מודלים להטמעה&#10;מרכז חדשנות&#10;ייעוץ&#10;פעילות בינלאומית&#10;אתר אינטרנט&#10;" title="אופן פעולה"/>
        </a:ext>
      </dgm:extLst>
    </dgm:pt>
    <dgm:pt modelId="{59C8E14E-0D8C-4F72-84B5-17CE5AAD3C28}" type="parTrans" cxnId="{E246B1E6-E89E-4A41-98D3-48D8AA94D819}">
      <dgm:prSet/>
      <dgm:spPr/>
      <dgm:t>
        <a:bodyPr/>
        <a:lstStyle/>
        <a:p>
          <a:pPr rtl="1"/>
          <a:endParaRPr lang="he-IL"/>
        </a:p>
      </dgm:t>
    </dgm:pt>
    <dgm:pt modelId="{67DB9B15-E346-47BF-A639-3227A73807DF}" type="sibTrans" cxnId="{E246B1E6-E89E-4A41-98D3-48D8AA94D819}">
      <dgm:prSet/>
      <dgm:spPr/>
      <dgm:t>
        <a:bodyPr/>
        <a:lstStyle/>
        <a:p>
          <a:pPr rtl="1"/>
          <a:endParaRPr lang="he-IL"/>
        </a:p>
      </dgm:t>
    </dgm:pt>
    <dgm:pt modelId="{EE176F9B-A9C7-497E-9144-4FA4F9989C81}">
      <dgm:prSet phldrT="[טקסט]"/>
      <dgm:spPr/>
      <dgm:t>
        <a:bodyPr/>
        <a:lstStyle/>
        <a:p>
          <a:pPr rtl="1"/>
          <a:r>
            <a:rPr lang="en-US" dirty="0">
              <a:effectLst>
                <a:outerShdw blurRad="38100" dist="38100" dir="2700000" algn="tl">
                  <a:srgbClr val="000000">
                    <a:alpha val="43137"/>
                  </a:srgbClr>
                </a:outerShdw>
              </a:effectLst>
            </a:rPr>
            <a:t>Experience</a:t>
          </a:r>
          <a:endParaRPr lang="he-IL" dirty="0">
            <a:effectLst>
              <a:outerShdw blurRad="38100" dist="38100" dir="2700000" algn="tl">
                <a:srgbClr val="000000">
                  <a:alpha val="43137"/>
                </a:srgbClr>
              </a:outerShdw>
            </a:effectLst>
          </a:endParaRPr>
        </a:p>
      </dgm:t>
      <dgm:extLst>
        <a:ext uri="{E40237B7-FDA0-4F09-8148-C483321AD2D9}">
          <dgm14:cNvPr xmlns:dgm14="http://schemas.microsoft.com/office/drawing/2010/diagram" id="0" name="" descr="מודעות&#10;חקיקה&#10;מודלים להטמעה&#10;מרכז חדשנות&#10;ייעוץ&#10;פעילות בינלאומית&#10;אתר אינטרנט&#10;" title="אופן פעולה"/>
        </a:ext>
      </dgm:extLst>
    </dgm:pt>
    <dgm:pt modelId="{275C18A1-3026-43E2-BA5A-D3D48C2FE615}" type="parTrans" cxnId="{85B3758C-DBCA-4609-B247-0F0ECBA94C13}">
      <dgm:prSet/>
      <dgm:spPr/>
      <dgm:t>
        <a:bodyPr/>
        <a:lstStyle/>
        <a:p>
          <a:pPr rtl="1"/>
          <a:endParaRPr lang="he-IL"/>
        </a:p>
      </dgm:t>
    </dgm:pt>
    <dgm:pt modelId="{A30340FB-E509-4957-8430-7A2D8CE5AE8B}" type="sibTrans" cxnId="{85B3758C-DBCA-4609-B247-0F0ECBA94C13}">
      <dgm:prSet/>
      <dgm:spPr/>
      <dgm:t>
        <a:bodyPr/>
        <a:lstStyle/>
        <a:p>
          <a:pPr rtl="1"/>
          <a:endParaRPr lang="he-IL"/>
        </a:p>
      </dgm:t>
    </dgm:pt>
    <dgm:pt modelId="{EEF3202B-1830-4A30-82ED-C62B20C58B5F}">
      <dgm:prSet phldrT="[טקסט]"/>
      <dgm:spPr/>
      <dgm:t>
        <a:bodyPr/>
        <a:lstStyle/>
        <a:p>
          <a:pPr rtl="1"/>
          <a:r>
            <a:rPr lang="en-US" dirty="0"/>
            <a:t>The power to change</a:t>
          </a:r>
          <a:endParaRPr lang="he-IL" dirty="0"/>
        </a:p>
      </dgm:t>
      <dgm:extLst>
        <a:ext uri="{E40237B7-FDA0-4F09-8148-C483321AD2D9}">
          <dgm14:cNvPr xmlns:dgm14="http://schemas.microsoft.com/office/drawing/2010/diagram" id="0" name="" descr="מודעות&#10;חקיקה&#10;מודלים להטמעה&#10;מרכז חדשנות&#10;ייעוץ&#10;פעילות בינלאומית&#10;אתר אינטרנט&#10;" title="אופן פעולה"/>
        </a:ext>
      </dgm:extLst>
    </dgm:pt>
    <dgm:pt modelId="{31628B1B-4862-4FCB-9A3D-B980EA480294}" type="parTrans" cxnId="{CDC42479-0642-4837-BE5D-FC7E6471464C}">
      <dgm:prSet/>
      <dgm:spPr/>
      <dgm:t>
        <a:bodyPr/>
        <a:lstStyle/>
        <a:p>
          <a:pPr rtl="1"/>
          <a:endParaRPr lang="he-IL"/>
        </a:p>
      </dgm:t>
    </dgm:pt>
    <dgm:pt modelId="{D63D4D99-F7BF-476C-AA5C-4A3BCE684C4C}" type="sibTrans" cxnId="{CDC42479-0642-4837-BE5D-FC7E6471464C}">
      <dgm:prSet/>
      <dgm:spPr/>
      <dgm:t>
        <a:bodyPr/>
        <a:lstStyle/>
        <a:p>
          <a:pPr rtl="1"/>
          <a:endParaRPr lang="he-IL"/>
        </a:p>
      </dgm:t>
    </dgm:pt>
    <dgm:pt modelId="{55AC24A9-3AEF-4352-B873-0C831934E8BA}" type="pres">
      <dgm:prSet presAssocID="{18B17BF9-3C4E-49A0-8C8A-97734AA6CAC6}" presName="Name0" presStyleCnt="0">
        <dgm:presLayoutVars>
          <dgm:chMax val="7"/>
          <dgm:chPref val="7"/>
          <dgm:dir/>
        </dgm:presLayoutVars>
      </dgm:prSet>
      <dgm:spPr/>
      <dgm:t>
        <a:bodyPr/>
        <a:lstStyle/>
        <a:p>
          <a:endParaRPr lang="en-US"/>
        </a:p>
      </dgm:t>
    </dgm:pt>
    <dgm:pt modelId="{DB39FF5E-0913-45C2-B5E7-6BADA590D3A4}" type="pres">
      <dgm:prSet presAssocID="{18B17BF9-3C4E-49A0-8C8A-97734AA6CAC6}" presName="Name1" presStyleCnt="0"/>
      <dgm:spPr/>
    </dgm:pt>
    <dgm:pt modelId="{56C8949D-8059-4C7A-9BB8-7FF6CF49630D}" type="pres">
      <dgm:prSet presAssocID="{18B17BF9-3C4E-49A0-8C8A-97734AA6CAC6}" presName="cycle" presStyleCnt="0"/>
      <dgm:spPr/>
    </dgm:pt>
    <dgm:pt modelId="{7824AAEB-1F75-416C-A8F4-76AE96056F86}" type="pres">
      <dgm:prSet presAssocID="{18B17BF9-3C4E-49A0-8C8A-97734AA6CAC6}" presName="srcNode" presStyleLbl="node1" presStyleIdx="0" presStyleCnt="4"/>
      <dgm:spPr/>
    </dgm:pt>
    <dgm:pt modelId="{EBE24088-D8B9-4893-9EB7-11804273AA98}" type="pres">
      <dgm:prSet presAssocID="{18B17BF9-3C4E-49A0-8C8A-97734AA6CAC6}" presName="conn" presStyleLbl="parChTrans1D2" presStyleIdx="0" presStyleCnt="1"/>
      <dgm:spPr/>
      <dgm:t>
        <a:bodyPr/>
        <a:lstStyle/>
        <a:p>
          <a:endParaRPr lang="en-US"/>
        </a:p>
      </dgm:t>
    </dgm:pt>
    <dgm:pt modelId="{1C18519F-C8B4-482C-8306-9057493C798F}" type="pres">
      <dgm:prSet presAssocID="{18B17BF9-3C4E-49A0-8C8A-97734AA6CAC6}" presName="extraNode" presStyleLbl="node1" presStyleIdx="0" presStyleCnt="4"/>
      <dgm:spPr/>
    </dgm:pt>
    <dgm:pt modelId="{1811A675-5B46-4A58-A2D3-8016345FDE8E}" type="pres">
      <dgm:prSet presAssocID="{18B17BF9-3C4E-49A0-8C8A-97734AA6CAC6}" presName="dstNode" presStyleLbl="node1" presStyleIdx="0" presStyleCnt="4"/>
      <dgm:spPr/>
    </dgm:pt>
    <dgm:pt modelId="{6264BFED-D0DB-4214-A301-35CC76083581}" type="pres">
      <dgm:prSet presAssocID="{D5C3619C-0CA2-42BF-B4A5-5C4653C5BF96}" presName="text_1" presStyleLbl="node1" presStyleIdx="0" presStyleCnt="4">
        <dgm:presLayoutVars>
          <dgm:bulletEnabled val="1"/>
        </dgm:presLayoutVars>
      </dgm:prSet>
      <dgm:spPr/>
      <dgm:t>
        <a:bodyPr/>
        <a:lstStyle/>
        <a:p>
          <a:endParaRPr lang="en-US"/>
        </a:p>
      </dgm:t>
    </dgm:pt>
    <dgm:pt modelId="{43F45340-5AEB-4C27-93B7-CCF56C3AD59A}" type="pres">
      <dgm:prSet presAssocID="{D5C3619C-0CA2-42BF-B4A5-5C4653C5BF96}" presName="accent_1" presStyleCnt="0"/>
      <dgm:spPr/>
    </dgm:pt>
    <dgm:pt modelId="{4EE5C186-A42A-46DF-950F-08D88E733D39}" type="pres">
      <dgm:prSet presAssocID="{D5C3619C-0CA2-42BF-B4A5-5C4653C5BF96}" presName="accentRepeatNode" presStyleLbl="solidFgAcc1" presStyleIdx="0" presStyleCnt="4"/>
      <dgm:spPr/>
    </dgm:pt>
    <dgm:pt modelId="{5BFE0038-EC7C-45EA-9CD3-EBEB43BDED37}" type="pres">
      <dgm:prSet presAssocID="{1E67690E-A136-4733-A69E-A6BEDAF34490}" presName="text_2" presStyleLbl="node1" presStyleIdx="1" presStyleCnt="4">
        <dgm:presLayoutVars>
          <dgm:bulletEnabled val="1"/>
        </dgm:presLayoutVars>
      </dgm:prSet>
      <dgm:spPr/>
      <dgm:t>
        <a:bodyPr/>
        <a:lstStyle/>
        <a:p>
          <a:endParaRPr lang="en-US"/>
        </a:p>
      </dgm:t>
    </dgm:pt>
    <dgm:pt modelId="{AC95BA80-0D43-4014-B71B-383FDD32248C}" type="pres">
      <dgm:prSet presAssocID="{1E67690E-A136-4733-A69E-A6BEDAF34490}" presName="accent_2" presStyleCnt="0"/>
      <dgm:spPr/>
    </dgm:pt>
    <dgm:pt modelId="{36639BC1-5969-4336-A2FF-6009A0D9AD8C}" type="pres">
      <dgm:prSet presAssocID="{1E67690E-A136-4733-A69E-A6BEDAF34490}" presName="accentRepeatNode" presStyleLbl="solidFgAcc1" presStyleIdx="1" presStyleCnt="4"/>
      <dgm:spPr/>
    </dgm:pt>
    <dgm:pt modelId="{CF39F0ED-90EB-4BB4-9A53-82D87FC3F6D0}" type="pres">
      <dgm:prSet presAssocID="{EE176F9B-A9C7-497E-9144-4FA4F9989C81}" presName="text_3" presStyleLbl="node1" presStyleIdx="2" presStyleCnt="4">
        <dgm:presLayoutVars>
          <dgm:bulletEnabled val="1"/>
        </dgm:presLayoutVars>
      </dgm:prSet>
      <dgm:spPr/>
      <dgm:t>
        <a:bodyPr/>
        <a:lstStyle/>
        <a:p>
          <a:endParaRPr lang="en-US"/>
        </a:p>
      </dgm:t>
    </dgm:pt>
    <dgm:pt modelId="{1CD028CE-6D2A-4C7E-9552-2E2C59536EE2}" type="pres">
      <dgm:prSet presAssocID="{EE176F9B-A9C7-497E-9144-4FA4F9989C81}" presName="accent_3" presStyleCnt="0"/>
      <dgm:spPr/>
    </dgm:pt>
    <dgm:pt modelId="{E541D4C8-F1BC-4439-B178-BC946A785D6E}" type="pres">
      <dgm:prSet presAssocID="{EE176F9B-A9C7-497E-9144-4FA4F9989C81}" presName="accentRepeatNode" presStyleLbl="solidFgAcc1" presStyleIdx="2" presStyleCnt="4"/>
      <dgm:spPr/>
    </dgm:pt>
    <dgm:pt modelId="{601786E3-9A46-41DE-9829-6465B7763E88}" type="pres">
      <dgm:prSet presAssocID="{EEF3202B-1830-4A30-82ED-C62B20C58B5F}" presName="text_4" presStyleLbl="node1" presStyleIdx="3" presStyleCnt="4">
        <dgm:presLayoutVars>
          <dgm:bulletEnabled val="1"/>
        </dgm:presLayoutVars>
      </dgm:prSet>
      <dgm:spPr/>
      <dgm:t>
        <a:bodyPr/>
        <a:lstStyle/>
        <a:p>
          <a:endParaRPr lang="en-US"/>
        </a:p>
      </dgm:t>
    </dgm:pt>
    <dgm:pt modelId="{AF2EB286-E6EE-4C96-A80A-B39E7111B8E9}" type="pres">
      <dgm:prSet presAssocID="{EEF3202B-1830-4A30-82ED-C62B20C58B5F}" presName="accent_4" presStyleCnt="0"/>
      <dgm:spPr/>
    </dgm:pt>
    <dgm:pt modelId="{7CEE9813-1318-46B7-8DF0-F887764F4559}" type="pres">
      <dgm:prSet presAssocID="{EEF3202B-1830-4A30-82ED-C62B20C58B5F}" presName="accentRepeatNode" presStyleLbl="solidFgAcc1" presStyleIdx="3" presStyleCnt="4"/>
      <dgm:spPr/>
    </dgm:pt>
  </dgm:ptLst>
  <dgm:cxnLst>
    <dgm:cxn modelId="{6727704C-7C65-4192-81FC-2AF8D08E38C8}" type="presOf" srcId="{EEF3202B-1830-4A30-82ED-C62B20C58B5F}" destId="{601786E3-9A46-41DE-9829-6465B7763E88}" srcOrd="0" destOrd="0" presId="urn:microsoft.com/office/officeart/2008/layout/VerticalCurvedList"/>
    <dgm:cxn modelId="{CDC42479-0642-4837-BE5D-FC7E6471464C}" srcId="{18B17BF9-3C4E-49A0-8C8A-97734AA6CAC6}" destId="{EEF3202B-1830-4A30-82ED-C62B20C58B5F}" srcOrd="3" destOrd="0" parTransId="{31628B1B-4862-4FCB-9A3D-B980EA480294}" sibTransId="{D63D4D99-F7BF-476C-AA5C-4A3BCE684C4C}"/>
    <dgm:cxn modelId="{9FA1F1B6-5085-492F-BB4E-B81C753CD078}" type="presOf" srcId="{1E67690E-A136-4733-A69E-A6BEDAF34490}" destId="{5BFE0038-EC7C-45EA-9CD3-EBEB43BDED37}" srcOrd="0" destOrd="0" presId="urn:microsoft.com/office/officeart/2008/layout/VerticalCurvedList"/>
    <dgm:cxn modelId="{5E6B2B2B-4C22-42A4-BFC8-14E327B2E1CB}" type="presOf" srcId="{D5C3619C-0CA2-42BF-B4A5-5C4653C5BF96}" destId="{6264BFED-D0DB-4214-A301-35CC76083581}" srcOrd="0" destOrd="0" presId="urn:microsoft.com/office/officeart/2008/layout/VerticalCurvedList"/>
    <dgm:cxn modelId="{710F5D3E-976E-4C93-97F4-E9D5C5078C6D}" type="presOf" srcId="{23D5F006-E821-4FBC-A6CD-8C6DB2B3596A}" destId="{EBE24088-D8B9-4893-9EB7-11804273AA98}" srcOrd="0" destOrd="0" presId="urn:microsoft.com/office/officeart/2008/layout/VerticalCurvedList"/>
    <dgm:cxn modelId="{E246B1E6-E89E-4A41-98D3-48D8AA94D819}" srcId="{18B17BF9-3C4E-49A0-8C8A-97734AA6CAC6}" destId="{1E67690E-A136-4733-A69E-A6BEDAF34490}" srcOrd="1" destOrd="0" parTransId="{59C8E14E-0D8C-4F72-84B5-17CE5AAD3C28}" sibTransId="{67DB9B15-E346-47BF-A639-3227A73807DF}"/>
    <dgm:cxn modelId="{2FFC09E8-5467-4DB7-ACD0-4AAED6DC4BB5}" srcId="{18B17BF9-3C4E-49A0-8C8A-97734AA6CAC6}" destId="{D5C3619C-0CA2-42BF-B4A5-5C4653C5BF96}" srcOrd="0" destOrd="0" parTransId="{FCF1661F-5AFA-4A75-A617-DE6580BA7391}" sibTransId="{23D5F006-E821-4FBC-A6CD-8C6DB2B3596A}"/>
    <dgm:cxn modelId="{85B3758C-DBCA-4609-B247-0F0ECBA94C13}" srcId="{18B17BF9-3C4E-49A0-8C8A-97734AA6CAC6}" destId="{EE176F9B-A9C7-497E-9144-4FA4F9989C81}" srcOrd="2" destOrd="0" parTransId="{275C18A1-3026-43E2-BA5A-D3D48C2FE615}" sibTransId="{A30340FB-E509-4957-8430-7A2D8CE5AE8B}"/>
    <dgm:cxn modelId="{60F7EAF0-C907-4CC7-8336-1033B23239E3}" type="presOf" srcId="{EE176F9B-A9C7-497E-9144-4FA4F9989C81}" destId="{CF39F0ED-90EB-4BB4-9A53-82D87FC3F6D0}" srcOrd="0" destOrd="0" presId="urn:microsoft.com/office/officeart/2008/layout/VerticalCurvedList"/>
    <dgm:cxn modelId="{9D9F52AF-0D11-442D-93DE-9C1CDCEEDC15}" type="presOf" srcId="{18B17BF9-3C4E-49A0-8C8A-97734AA6CAC6}" destId="{55AC24A9-3AEF-4352-B873-0C831934E8BA}" srcOrd="0" destOrd="0" presId="urn:microsoft.com/office/officeart/2008/layout/VerticalCurvedList"/>
    <dgm:cxn modelId="{19C0C70C-A8A4-465A-9014-CD9B6FD8645E}" type="presParOf" srcId="{55AC24A9-3AEF-4352-B873-0C831934E8BA}" destId="{DB39FF5E-0913-45C2-B5E7-6BADA590D3A4}" srcOrd="0" destOrd="0" presId="urn:microsoft.com/office/officeart/2008/layout/VerticalCurvedList"/>
    <dgm:cxn modelId="{FCE9F6A3-0857-4676-91F5-6EE4F108CD02}" type="presParOf" srcId="{DB39FF5E-0913-45C2-B5E7-6BADA590D3A4}" destId="{56C8949D-8059-4C7A-9BB8-7FF6CF49630D}" srcOrd="0" destOrd="0" presId="urn:microsoft.com/office/officeart/2008/layout/VerticalCurvedList"/>
    <dgm:cxn modelId="{793CC663-53EF-4163-8950-E4D4129B4370}" type="presParOf" srcId="{56C8949D-8059-4C7A-9BB8-7FF6CF49630D}" destId="{7824AAEB-1F75-416C-A8F4-76AE96056F86}" srcOrd="0" destOrd="0" presId="urn:microsoft.com/office/officeart/2008/layout/VerticalCurvedList"/>
    <dgm:cxn modelId="{E4416784-6605-499E-A7F6-8324F59A983E}" type="presParOf" srcId="{56C8949D-8059-4C7A-9BB8-7FF6CF49630D}" destId="{EBE24088-D8B9-4893-9EB7-11804273AA98}" srcOrd="1" destOrd="0" presId="urn:microsoft.com/office/officeart/2008/layout/VerticalCurvedList"/>
    <dgm:cxn modelId="{54FA53F6-2BDC-45B9-B1E5-9223F73C0984}" type="presParOf" srcId="{56C8949D-8059-4C7A-9BB8-7FF6CF49630D}" destId="{1C18519F-C8B4-482C-8306-9057493C798F}" srcOrd="2" destOrd="0" presId="urn:microsoft.com/office/officeart/2008/layout/VerticalCurvedList"/>
    <dgm:cxn modelId="{03B87B3A-6012-42C5-91F1-BF73198835EE}" type="presParOf" srcId="{56C8949D-8059-4C7A-9BB8-7FF6CF49630D}" destId="{1811A675-5B46-4A58-A2D3-8016345FDE8E}" srcOrd="3" destOrd="0" presId="urn:microsoft.com/office/officeart/2008/layout/VerticalCurvedList"/>
    <dgm:cxn modelId="{4FFC1870-C365-4749-B7B1-DFA9D236A6D6}" type="presParOf" srcId="{DB39FF5E-0913-45C2-B5E7-6BADA590D3A4}" destId="{6264BFED-D0DB-4214-A301-35CC76083581}" srcOrd="1" destOrd="0" presId="urn:microsoft.com/office/officeart/2008/layout/VerticalCurvedList"/>
    <dgm:cxn modelId="{3E531EEB-28AA-497F-859A-77D905C55651}" type="presParOf" srcId="{DB39FF5E-0913-45C2-B5E7-6BADA590D3A4}" destId="{43F45340-5AEB-4C27-93B7-CCF56C3AD59A}" srcOrd="2" destOrd="0" presId="urn:microsoft.com/office/officeart/2008/layout/VerticalCurvedList"/>
    <dgm:cxn modelId="{007BCC7C-BF4A-45AD-8A1E-ADC4D9A62A94}" type="presParOf" srcId="{43F45340-5AEB-4C27-93B7-CCF56C3AD59A}" destId="{4EE5C186-A42A-46DF-950F-08D88E733D39}" srcOrd="0" destOrd="0" presId="urn:microsoft.com/office/officeart/2008/layout/VerticalCurvedList"/>
    <dgm:cxn modelId="{02AC4E2E-4067-43D4-AAE7-7CA8C9017BB1}" type="presParOf" srcId="{DB39FF5E-0913-45C2-B5E7-6BADA590D3A4}" destId="{5BFE0038-EC7C-45EA-9CD3-EBEB43BDED37}" srcOrd="3" destOrd="0" presId="urn:microsoft.com/office/officeart/2008/layout/VerticalCurvedList"/>
    <dgm:cxn modelId="{7D8C5687-981F-47A6-AA2A-4A152C9C18C7}" type="presParOf" srcId="{DB39FF5E-0913-45C2-B5E7-6BADA590D3A4}" destId="{AC95BA80-0D43-4014-B71B-383FDD32248C}" srcOrd="4" destOrd="0" presId="urn:microsoft.com/office/officeart/2008/layout/VerticalCurvedList"/>
    <dgm:cxn modelId="{661B97DE-BFDA-4CFB-A64B-90BBAE593F71}" type="presParOf" srcId="{AC95BA80-0D43-4014-B71B-383FDD32248C}" destId="{36639BC1-5969-4336-A2FF-6009A0D9AD8C}" srcOrd="0" destOrd="0" presId="urn:microsoft.com/office/officeart/2008/layout/VerticalCurvedList"/>
    <dgm:cxn modelId="{08CD7504-8227-4FFD-8CBF-1512F12EEF59}" type="presParOf" srcId="{DB39FF5E-0913-45C2-B5E7-6BADA590D3A4}" destId="{CF39F0ED-90EB-4BB4-9A53-82D87FC3F6D0}" srcOrd="5" destOrd="0" presId="urn:microsoft.com/office/officeart/2008/layout/VerticalCurvedList"/>
    <dgm:cxn modelId="{456B933E-5B90-4067-AB30-CF0A1387F60F}" type="presParOf" srcId="{DB39FF5E-0913-45C2-B5E7-6BADA590D3A4}" destId="{1CD028CE-6D2A-4C7E-9552-2E2C59536EE2}" srcOrd="6" destOrd="0" presId="urn:microsoft.com/office/officeart/2008/layout/VerticalCurvedList"/>
    <dgm:cxn modelId="{D34E57BD-F27B-41DF-B860-E94103B6106F}" type="presParOf" srcId="{1CD028CE-6D2A-4C7E-9552-2E2C59536EE2}" destId="{E541D4C8-F1BC-4439-B178-BC946A785D6E}" srcOrd="0" destOrd="0" presId="urn:microsoft.com/office/officeart/2008/layout/VerticalCurvedList"/>
    <dgm:cxn modelId="{51E97215-B9E2-4611-A195-82B018E95521}" type="presParOf" srcId="{DB39FF5E-0913-45C2-B5E7-6BADA590D3A4}" destId="{601786E3-9A46-41DE-9829-6465B7763E88}" srcOrd="7" destOrd="0" presId="urn:microsoft.com/office/officeart/2008/layout/VerticalCurvedList"/>
    <dgm:cxn modelId="{88453DCE-C18D-4AA2-A260-55586991EE1B}" type="presParOf" srcId="{DB39FF5E-0913-45C2-B5E7-6BADA590D3A4}" destId="{AF2EB286-E6EE-4C96-A80A-B39E7111B8E9}" srcOrd="8" destOrd="0" presId="urn:microsoft.com/office/officeart/2008/layout/VerticalCurvedList"/>
    <dgm:cxn modelId="{72C3C217-E09B-436F-ACC6-0EBFFF636D98}" type="presParOf" srcId="{AF2EB286-E6EE-4C96-A80A-B39E7111B8E9}" destId="{7CEE9813-1318-46B7-8DF0-F887764F4559}"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FAE9FD-5FC9-4D70-8848-A5D38044755E}" type="doc">
      <dgm:prSet loTypeId="urn:microsoft.com/office/officeart/2005/8/layout/radial1" loCatId="cycle" qsTypeId="urn:microsoft.com/office/officeart/2005/8/quickstyle/simple1" qsCatId="simple" csTypeId="urn:microsoft.com/office/officeart/2005/8/colors/accent1_2" csCatId="accent1" phldr="1"/>
      <dgm:spPr/>
      <dgm:t>
        <a:bodyPr/>
        <a:lstStyle/>
        <a:p>
          <a:pPr rtl="1"/>
          <a:endParaRPr lang="he-IL"/>
        </a:p>
      </dgm:t>
    </dgm:pt>
    <dgm:pt modelId="{4A457B9E-FBAF-476E-9FA8-46138C4344A3}">
      <dgm:prSet phldrT="[טקסט]" custT="1"/>
      <dgm:spPr/>
      <dgm:t>
        <a:bodyPr/>
        <a:lstStyle/>
        <a:p>
          <a:pPr rtl="1"/>
          <a:r>
            <a:rPr lang="en-US" sz="1800" dirty="0"/>
            <a:t>Organization</a:t>
          </a:r>
          <a:endParaRPr lang="he-IL" sz="1800" dirty="0"/>
        </a:p>
      </dgm:t>
    </dgm:pt>
    <dgm:pt modelId="{77155D6D-4056-4C74-8829-088600AF0CD7}" type="parTrans" cxnId="{5F901C75-9839-4E8C-B22E-C8CDE7FCB8E8}">
      <dgm:prSet/>
      <dgm:spPr/>
      <dgm:t>
        <a:bodyPr/>
        <a:lstStyle/>
        <a:p>
          <a:pPr rtl="1"/>
          <a:endParaRPr lang="he-IL" sz="1800"/>
        </a:p>
      </dgm:t>
    </dgm:pt>
    <dgm:pt modelId="{F31A43CE-887D-46B8-A9E5-7A145CAA27A9}" type="sibTrans" cxnId="{5F901C75-9839-4E8C-B22E-C8CDE7FCB8E8}">
      <dgm:prSet/>
      <dgm:spPr/>
      <dgm:t>
        <a:bodyPr/>
        <a:lstStyle/>
        <a:p>
          <a:pPr rtl="1"/>
          <a:endParaRPr lang="he-IL" sz="1800"/>
        </a:p>
      </dgm:t>
    </dgm:pt>
    <dgm:pt modelId="{580583BA-2B76-4566-A262-DEE6BC7476E7}">
      <dgm:prSet phldrT="[טקסט]" custT="1"/>
      <dgm:spPr/>
      <dgm:t>
        <a:bodyPr/>
        <a:lstStyle/>
        <a:p>
          <a:pPr rtl="1"/>
          <a:r>
            <a:rPr lang="en-US" sz="1800" dirty="0"/>
            <a:t>Building / Interior</a:t>
          </a:r>
          <a:endParaRPr lang="he-IL" sz="1800" dirty="0"/>
        </a:p>
      </dgm:t>
    </dgm:pt>
    <dgm:pt modelId="{2476E931-5827-4056-B203-2B0A3728E2D3}" type="parTrans" cxnId="{19EFD803-2FD4-4986-906C-0BA6EFF3622D}">
      <dgm:prSet custT="1"/>
      <dgm:spPr/>
      <dgm:t>
        <a:bodyPr/>
        <a:lstStyle/>
        <a:p>
          <a:pPr rtl="1"/>
          <a:endParaRPr lang="he-IL" sz="1800"/>
        </a:p>
      </dgm:t>
    </dgm:pt>
    <dgm:pt modelId="{88A01C10-3024-49FD-85B0-1831FB74EDC9}" type="sibTrans" cxnId="{19EFD803-2FD4-4986-906C-0BA6EFF3622D}">
      <dgm:prSet/>
      <dgm:spPr/>
      <dgm:t>
        <a:bodyPr/>
        <a:lstStyle/>
        <a:p>
          <a:pPr rtl="1"/>
          <a:endParaRPr lang="he-IL" sz="1800"/>
        </a:p>
      </dgm:t>
    </dgm:pt>
    <dgm:pt modelId="{CF37E0DF-136E-4BA8-8D50-7F1C5033C1FE}">
      <dgm:prSet phldrT="[טקסט]" custT="1"/>
      <dgm:spPr/>
      <dgm:t>
        <a:bodyPr/>
        <a:lstStyle/>
        <a:p>
          <a:pPr rtl="1"/>
          <a:r>
            <a:rPr lang="en-US" sz="1800" dirty="0"/>
            <a:t>Employees</a:t>
          </a:r>
          <a:endParaRPr lang="he-IL" sz="1800" dirty="0"/>
        </a:p>
      </dgm:t>
    </dgm:pt>
    <dgm:pt modelId="{26E3B280-4793-45DF-8D73-4CD20A8743CB}" type="parTrans" cxnId="{8B577D5E-A4B3-462D-A02F-3B4B53C9ACF4}">
      <dgm:prSet custT="1"/>
      <dgm:spPr/>
      <dgm:t>
        <a:bodyPr/>
        <a:lstStyle/>
        <a:p>
          <a:pPr rtl="1"/>
          <a:endParaRPr lang="he-IL" sz="1800"/>
        </a:p>
      </dgm:t>
    </dgm:pt>
    <dgm:pt modelId="{18908E81-7415-412B-91DD-504F739EEB72}" type="sibTrans" cxnId="{8B577D5E-A4B3-462D-A02F-3B4B53C9ACF4}">
      <dgm:prSet/>
      <dgm:spPr/>
      <dgm:t>
        <a:bodyPr/>
        <a:lstStyle/>
        <a:p>
          <a:pPr rtl="1"/>
          <a:endParaRPr lang="he-IL" sz="1800"/>
        </a:p>
      </dgm:t>
    </dgm:pt>
    <dgm:pt modelId="{E3CE247C-7166-4175-9CA7-F43B525B8E28}">
      <dgm:prSet phldrT="[טקסט]" custT="1"/>
      <dgm:spPr/>
      <dgm:t>
        <a:bodyPr/>
        <a:lstStyle/>
        <a:p>
          <a:pPr rtl="1"/>
          <a:r>
            <a:rPr lang="en-US" sz="1800" dirty="0"/>
            <a:t>Call Centers</a:t>
          </a:r>
          <a:endParaRPr lang="he-IL" sz="1800" dirty="0"/>
        </a:p>
      </dgm:t>
    </dgm:pt>
    <dgm:pt modelId="{3545A7E8-9E62-43C2-9435-010183EB87B2}" type="parTrans" cxnId="{018C7CAB-FC1A-45F5-A851-AA26022E337F}">
      <dgm:prSet custT="1"/>
      <dgm:spPr/>
      <dgm:t>
        <a:bodyPr/>
        <a:lstStyle/>
        <a:p>
          <a:pPr rtl="1"/>
          <a:endParaRPr lang="he-IL" sz="1800"/>
        </a:p>
      </dgm:t>
    </dgm:pt>
    <dgm:pt modelId="{80817729-3C74-45E9-8654-2A2CBD6E209D}" type="sibTrans" cxnId="{018C7CAB-FC1A-45F5-A851-AA26022E337F}">
      <dgm:prSet/>
      <dgm:spPr/>
      <dgm:t>
        <a:bodyPr/>
        <a:lstStyle/>
        <a:p>
          <a:pPr rtl="1"/>
          <a:endParaRPr lang="he-IL" sz="1800"/>
        </a:p>
      </dgm:t>
    </dgm:pt>
    <dgm:pt modelId="{205E4F9F-E1D0-4523-BD10-FA63C5FF5812}">
      <dgm:prSet phldrT="[טקסט]" custT="1"/>
      <dgm:spPr/>
      <dgm:t>
        <a:bodyPr/>
        <a:lstStyle/>
        <a:p>
          <a:pPr rtl="1"/>
          <a:r>
            <a:rPr lang="en-US" sz="1800" dirty="0"/>
            <a:t>Web / Apps / ATM</a:t>
          </a:r>
          <a:endParaRPr lang="he-IL" sz="1800" dirty="0"/>
        </a:p>
      </dgm:t>
    </dgm:pt>
    <dgm:pt modelId="{457703AB-DE05-4448-9082-2852BEC9DACA}" type="parTrans" cxnId="{15A6D07E-AA94-408D-8B3C-19A186F4C8B3}">
      <dgm:prSet custT="1"/>
      <dgm:spPr/>
      <dgm:t>
        <a:bodyPr/>
        <a:lstStyle/>
        <a:p>
          <a:pPr rtl="1"/>
          <a:endParaRPr lang="he-IL" sz="1800"/>
        </a:p>
      </dgm:t>
    </dgm:pt>
    <dgm:pt modelId="{E6CC4B88-03EA-4336-875A-D8169C0383AE}" type="sibTrans" cxnId="{15A6D07E-AA94-408D-8B3C-19A186F4C8B3}">
      <dgm:prSet/>
      <dgm:spPr/>
      <dgm:t>
        <a:bodyPr/>
        <a:lstStyle/>
        <a:p>
          <a:pPr rtl="1"/>
          <a:endParaRPr lang="he-IL" sz="1800"/>
        </a:p>
      </dgm:t>
    </dgm:pt>
    <dgm:pt modelId="{DBF2B035-78E9-4578-8D25-79E0E008781D}">
      <dgm:prSet phldrT="[טקסט]" custT="1"/>
      <dgm:spPr/>
      <dgm:t>
        <a:bodyPr/>
        <a:lstStyle/>
        <a:p>
          <a:pPr rtl="1"/>
          <a:r>
            <a:rPr lang="en-US" sz="1800" dirty="0"/>
            <a:t>Info</a:t>
          </a:r>
          <a:endParaRPr lang="he-IL" sz="1800" dirty="0"/>
        </a:p>
      </dgm:t>
    </dgm:pt>
    <dgm:pt modelId="{CEE1875D-B5DB-4A9C-BED8-72CACE2F030C}" type="parTrans" cxnId="{F81F881D-99F5-453E-86CB-45F331A6789E}">
      <dgm:prSet custT="1"/>
      <dgm:spPr/>
      <dgm:t>
        <a:bodyPr/>
        <a:lstStyle/>
        <a:p>
          <a:pPr rtl="1"/>
          <a:endParaRPr lang="he-IL" sz="1800"/>
        </a:p>
      </dgm:t>
    </dgm:pt>
    <dgm:pt modelId="{34744026-9952-466A-AF89-B883591EE961}" type="sibTrans" cxnId="{F81F881D-99F5-453E-86CB-45F331A6789E}">
      <dgm:prSet/>
      <dgm:spPr/>
      <dgm:t>
        <a:bodyPr/>
        <a:lstStyle/>
        <a:p>
          <a:pPr rtl="1"/>
          <a:endParaRPr lang="he-IL" sz="1800"/>
        </a:p>
      </dgm:t>
    </dgm:pt>
    <dgm:pt modelId="{E847FD88-33F5-4B09-8C41-43D14BFA9E5E}">
      <dgm:prSet phldrT="[טקסט]" custT="1"/>
      <dgm:spPr/>
      <dgm:t>
        <a:bodyPr/>
        <a:lstStyle/>
        <a:p>
          <a:pPr rtl="1"/>
          <a:r>
            <a:rPr lang="en-US" sz="1800" dirty="0"/>
            <a:t>Events</a:t>
          </a:r>
          <a:endParaRPr lang="he-IL" sz="1800" dirty="0"/>
        </a:p>
      </dgm:t>
    </dgm:pt>
    <dgm:pt modelId="{5811C31D-DCE1-4CCD-8B88-13859B0743F0}" type="parTrans" cxnId="{0D17C976-5F94-4920-99D4-B9FEE104F1D0}">
      <dgm:prSet custT="1"/>
      <dgm:spPr/>
      <dgm:t>
        <a:bodyPr/>
        <a:lstStyle/>
        <a:p>
          <a:pPr rtl="1"/>
          <a:endParaRPr lang="he-IL" sz="1800"/>
        </a:p>
      </dgm:t>
    </dgm:pt>
    <dgm:pt modelId="{763D9B65-09E7-4817-B721-9E24371583D9}" type="sibTrans" cxnId="{0D17C976-5F94-4920-99D4-B9FEE104F1D0}">
      <dgm:prSet/>
      <dgm:spPr/>
      <dgm:t>
        <a:bodyPr/>
        <a:lstStyle/>
        <a:p>
          <a:pPr rtl="1"/>
          <a:endParaRPr lang="he-IL" sz="1800"/>
        </a:p>
      </dgm:t>
    </dgm:pt>
    <dgm:pt modelId="{AB7E7F29-5736-4596-B19A-904D5039D374}">
      <dgm:prSet phldrT="[טקסט]" custT="1"/>
      <dgm:spPr/>
      <dgm:t>
        <a:bodyPr/>
        <a:lstStyle/>
        <a:p>
          <a:pPr rtl="1"/>
          <a:r>
            <a:rPr lang="en-US" sz="1800" dirty="0"/>
            <a:t>Employment</a:t>
          </a:r>
          <a:endParaRPr lang="he-IL" sz="1800" dirty="0"/>
        </a:p>
      </dgm:t>
    </dgm:pt>
    <dgm:pt modelId="{E7FCB1FF-1191-455F-8050-017385D591BB}" type="parTrans" cxnId="{22603228-C821-4BFE-8854-8FE0C741B5CD}">
      <dgm:prSet custT="1"/>
      <dgm:spPr/>
      <dgm:t>
        <a:bodyPr/>
        <a:lstStyle/>
        <a:p>
          <a:pPr rtl="1"/>
          <a:endParaRPr lang="he-IL" sz="1800"/>
        </a:p>
      </dgm:t>
    </dgm:pt>
    <dgm:pt modelId="{2884EF45-A1E2-4FDA-AB73-59382B1E4CE2}" type="sibTrans" cxnId="{22603228-C821-4BFE-8854-8FE0C741B5CD}">
      <dgm:prSet/>
      <dgm:spPr/>
      <dgm:t>
        <a:bodyPr/>
        <a:lstStyle/>
        <a:p>
          <a:pPr rtl="1"/>
          <a:endParaRPr lang="he-IL" sz="1800"/>
        </a:p>
      </dgm:t>
    </dgm:pt>
    <dgm:pt modelId="{C518AF70-6BFA-4C70-BC78-996C86657466}" type="pres">
      <dgm:prSet presAssocID="{58FAE9FD-5FC9-4D70-8848-A5D38044755E}" presName="cycle" presStyleCnt="0">
        <dgm:presLayoutVars>
          <dgm:chMax val="1"/>
          <dgm:dir/>
          <dgm:animLvl val="ctr"/>
          <dgm:resizeHandles val="exact"/>
        </dgm:presLayoutVars>
      </dgm:prSet>
      <dgm:spPr/>
      <dgm:t>
        <a:bodyPr/>
        <a:lstStyle/>
        <a:p>
          <a:endParaRPr lang="en-US"/>
        </a:p>
      </dgm:t>
    </dgm:pt>
    <dgm:pt modelId="{441D2B0C-6090-45C1-9BAD-1EF389A95A0E}" type="pres">
      <dgm:prSet presAssocID="{4A457B9E-FBAF-476E-9FA8-46138C4344A3}" presName="centerShape" presStyleLbl="node0" presStyleIdx="0" presStyleCnt="1"/>
      <dgm:spPr/>
      <dgm:t>
        <a:bodyPr/>
        <a:lstStyle/>
        <a:p>
          <a:endParaRPr lang="en-US"/>
        </a:p>
      </dgm:t>
    </dgm:pt>
    <dgm:pt modelId="{D38D4F48-016B-4057-8ECD-4F0EAF151BC3}" type="pres">
      <dgm:prSet presAssocID="{2476E931-5827-4056-B203-2B0A3728E2D3}" presName="Name9" presStyleLbl="parChTrans1D2" presStyleIdx="0" presStyleCnt="7"/>
      <dgm:spPr/>
      <dgm:t>
        <a:bodyPr/>
        <a:lstStyle/>
        <a:p>
          <a:endParaRPr lang="en-US"/>
        </a:p>
      </dgm:t>
    </dgm:pt>
    <dgm:pt modelId="{3E13D3E2-BC25-4B76-B161-EBF6189D1B6D}" type="pres">
      <dgm:prSet presAssocID="{2476E931-5827-4056-B203-2B0A3728E2D3}" presName="connTx" presStyleLbl="parChTrans1D2" presStyleIdx="0" presStyleCnt="7"/>
      <dgm:spPr/>
      <dgm:t>
        <a:bodyPr/>
        <a:lstStyle/>
        <a:p>
          <a:endParaRPr lang="en-US"/>
        </a:p>
      </dgm:t>
    </dgm:pt>
    <dgm:pt modelId="{4A376AD3-8653-45C4-897B-FCD7CAB5F2F6}" type="pres">
      <dgm:prSet presAssocID="{580583BA-2B76-4566-A262-DEE6BC7476E7}" presName="node" presStyleLbl="node1" presStyleIdx="0" presStyleCnt="7">
        <dgm:presLayoutVars>
          <dgm:bulletEnabled val="1"/>
        </dgm:presLayoutVars>
      </dgm:prSet>
      <dgm:spPr/>
      <dgm:t>
        <a:bodyPr/>
        <a:lstStyle/>
        <a:p>
          <a:endParaRPr lang="en-US"/>
        </a:p>
      </dgm:t>
    </dgm:pt>
    <dgm:pt modelId="{E39F75FA-86C5-45D5-B0CD-FBD6E67CF873}" type="pres">
      <dgm:prSet presAssocID="{26E3B280-4793-45DF-8D73-4CD20A8743CB}" presName="Name9" presStyleLbl="parChTrans1D2" presStyleIdx="1" presStyleCnt="7"/>
      <dgm:spPr/>
      <dgm:t>
        <a:bodyPr/>
        <a:lstStyle/>
        <a:p>
          <a:endParaRPr lang="en-US"/>
        </a:p>
      </dgm:t>
    </dgm:pt>
    <dgm:pt modelId="{B4979E4C-0AB4-48A7-BBC9-17D8DD4327E4}" type="pres">
      <dgm:prSet presAssocID="{26E3B280-4793-45DF-8D73-4CD20A8743CB}" presName="connTx" presStyleLbl="parChTrans1D2" presStyleIdx="1" presStyleCnt="7"/>
      <dgm:spPr/>
      <dgm:t>
        <a:bodyPr/>
        <a:lstStyle/>
        <a:p>
          <a:endParaRPr lang="en-US"/>
        </a:p>
      </dgm:t>
    </dgm:pt>
    <dgm:pt modelId="{AE6940CA-E36C-4363-8BDA-4E9AC0BBB7B7}" type="pres">
      <dgm:prSet presAssocID="{CF37E0DF-136E-4BA8-8D50-7F1C5033C1FE}" presName="node" presStyleLbl="node1" presStyleIdx="1" presStyleCnt="7">
        <dgm:presLayoutVars>
          <dgm:bulletEnabled val="1"/>
        </dgm:presLayoutVars>
      </dgm:prSet>
      <dgm:spPr/>
      <dgm:t>
        <a:bodyPr/>
        <a:lstStyle/>
        <a:p>
          <a:endParaRPr lang="en-US"/>
        </a:p>
      </dgm:t>
    </dgm:pt>
    <dgm:pt modelId="{3D0C1E9D-8041-4C9B-B3DE-8904CAB5DC0F}" type="pres">
      <dgm:prSet presAssocID="{3545A7E8-9E62-43C2-9435-010183EB87B2}" presName="Name9" presStyleLbl="parChTrans1D2" presStyleIdx="2" presStyleCnt="7"/>
      <dgm:spPr/>
      <dgm:t>
        <a:bodyPr/>
        <a:lstStyle/>
        <a:p>
          <a:endParaRPr lang="en-US"/>
        </a:p>
      </dgm:t>
    </dgm:pt>
    <dgm:pt modelId="{9C543D0D-ADEE-4A15-9D86-620ED878BEEB}" type="pres">
      <dgm:prSet presAssocID="{3545A7E8-9E62-43C2-9435-010183EB87B2}" presName="connTx" presStyleLbl="parChTrans1D2" presStyleIdx="2" presStyleCnt="7"/>
      <dgm:spPr/>
      <dgm:t>
        <a:bodyPr/>
        <a:lstStyle/>
        <a:p>
          <a:endParaRPr lang="en-US"/>
        </a:p>
      </dgm:t>
    </dgm:pt>
    <dgm:pt modelId="{3CAAFB44-A4F4-4A2E-B3A0-DEFF1CC083F7}" type="pres">
      <dgm:prSet presAssocID="{E3CE247C-7166-4175-9CA7-F43B525B8E28}" presName="node" presStyleLbl="node1" presStyleIdx="2" presStyleCnt="7">
        <dgm:presLayoutVars>
          <dgm:bulletEnabled val="1"/>
        </dgm:presLayoutVars>
      </dgm:prSet>
      <dgm:spPr/>
      <dgm:t>
        <a:bodyPr/>
        <a:lstStyle/>
        <a:p>
          <a:endParaRPr lang="en-US"/>
        </a:p>
      </dgm:t>
    </dgm:pt>
    <dgm:pt modelId="{74383603-213E-4003-8090-A54EE904C022}" type="pres">
      <dgm:prSet presAssocID="{457703AB-DE05-4448-9082-2852BEC9DACA}" presName="Name9" presStyleLbl="parChTrans1D2" presStyleIdx="3" presStyleCnt="7"/>
      <dgm:spPr/>
      <dgm:t>
        <a:bodyPr/>
        <a:lstStyle/>
        <a:p>
          <a:endParaRPr lang="en-US"/>
        </a:p>
      </dgm:t>
    </dgm:pt>
    <dgm:pt modelId="{14FADE1E-EA81-477B-81F3-6F1AA3003AE6}" type="pres">
      <dgm:prSet presAssocID="{457703AB-DE05-4448-9082-2852BEC9DACA}" presName="connTx" presStyleLbl="parChTrans1D2" presStyleIdx="3" presStyleCnt="7"/>
      <dgm:spPr/>
      <dgm:t>
        <a:bodyPr/>
        <a:lstStyle/>
        <a:p>
          <a:endParaRPr lang="en-US"/>
        </a:p>
      </dgm:t>
    </dgm:pt>
    <dgm:pt modelId="{BE072E3A-DD21-431D-8229-8FF2161476C0}" type="pres">
      <dgm:prSet presAssocID="{205E4F9F-E1D0-4523-BD10-FA63C5FF5812}" presName="node" presStyleLbl="node1" presStyleIdx="3" presStyleCnt="7">
        <dgm:presLayoutVars>
          <dgm:bulletEnabled val="1"/>
        </dgm:presLayoutVars>
      </dgm:prSet>
      <dgm:spPr/>
      <dgm:t>
        <a:bodyPr/>
        <a:lstStyle/>
        <a:p>
          <a:endParaRPr lang="en-US"/>
        </a:p>
      </dgm:t>
    </dgm:pt>
    <dgm:pt modelId="{EC0CBDEE-A149-4334-8916-F237F41E5E6A}" type="pres">
      <dgm:prSet presAssocID="{CEE1875D-B5DB-4A9C-BED8-72CACE2F030C}" presName="Name9" presStyleLbl="parChTrans1D2" presStyleIdx="4" presStyleCnt="7"/>
      <dgm:spPr/>
      <dgm:t>
        <a:bodyPr/>
        <a:lstStyle/>
        <a:p>
          <a:endParaRPr lang="en-US"/>
        </a:p>
      </dgm:t>
    </dgm:pt>
    <dgm:pt modelId="{B10681FF-AA99-4E18-85BC-9BB099C091EF}" type="pres">
      <dgm:prSet presAssocID="{CEE1875D-B5DB-4A9C-BED8-72CACE2F030C}" presName="connTx" presStyleLbl="parChTrans1D2" presStyleIdx="4" presStyleCnt="7"/>
      <dgm:spPr/>
      <dgm:t>
        <a:bodyPr/>
        <a:lstStyle/>
        <a:p>
          <a:endParaRPr lang="en-US"/>
        </a:p>
      </dgm:t>
    </dgm:pt>
    <dgm:pt modelId="{2B29FBDE-F6D5-4BA0-88DF-AAB5C8B28E8D}" type="pres">
      <dgm:prSet presAssocID="{DBF2B035-78E9-4578-8D25-79E0E008781D}" presName="node" presStyleLbl="node1" presStyleIdx="4" presStyleCnt="7">
        <dgm:presLayoutVars>
          <dgm:bulletEnabled val="1"/>
        </dgm:presLayoutVars>
      </dgm:prSet>
      <dgm:spPr/>
      <dgm:t>
        <a:bodyPr/>
        <a:lstStyle/>
        <a:p>
          <a:endParaRPr lang="en-US"/>
        </a:p>
      </dgm:t>
    </dgm:pt>
    <dgm:pt modelId="{BB5FD3AB-56C2-4DB9-9511-C98CA3767C87}" type="pres">
      <dgm:prSet presAssocID="{5811C31D-DCE1-4CCD-8B88-13859B0743F0}" presName="Name9" presStyleLbl="parChTrans1D2" presStyleIdx="5" presStyleCnt="7"/>
      <dgm:spPr/>
      <dgm:t>
        <a:bodyPr/>
        <a:lstStyle/>
        <a:p>
          <a:endParaRPr lang="en-US"/>
        </a:p>
      </dgm:t>
    </dgm:pt>
    <dgm:pt modelId="{AD5D40A0-D6F0-4EA4-B014-C01276BFFD03}" type="pres">
      <dgm:prSet presAssocID="{5811C31D-DCE1-4CCD-8B88-13859B0743F0}" presName="connTx" presStyleLbl="parChTrans1D2" presStyleIdx="5" presStyleCnt="7"/>
      <dgm:spPr/>
      <dgm:t>
        <a:bodyPr/>
        <a:lstStyle/>
        <a:p>
          <a:endParaRPr lang="en-US"/>
        </a:p>
      </dgm:t>
    </dgm:pt>
    <dgm:pt modelId="{BC639C80-3443-48A5-ABB7-088D9D3638A9}" type="pres">
      <dgm:prSet presAssocID="{E847FD88-33F5-4B09-8C41-43D14BFA9E5E}" presName="node" presStyleLbl="node1" presStyleIdx="5" presStyleCnt="7">
        <dgm:presLayoutVars>
          <dgm:bulletEnabled val="1"/>
        </dgm:presLayoutVars>
      </dgm:prSet>
      <dgm:spPr/>
      <dgm:t>
        <a:bodyPr/>
        <a:lstStyle/>
        <a:p>
          <a:endParaRPr lang="en-US"/>
        </a:p>
      </dgm:t>
    </dgm:pt>
    <dgm:pt modelId="{59AB09BD-1FE0-48D2-AB42-CC941A5E69F6}" type="pres">
      <dgm:prSet presAssocID="{E7FCB1FF-1191-455F-8050-017385D591BB}" presName="Name9" presStyleLbl="parChTrans1D2" presStyleIdx="6" presStyleCnt="7"/>
      <dgm:spPr/>
      <dgm:t>
        <a:bodyPr/>
        <a:lstStyle/>
        <a:p>
          <a:endParaRPr lang="en-US"/>
        </a:p>
      </dgm:t>
    </dgm:pt>
    <dgm:pt modelId="{E713E92A-ED69-4964-BE47-BCB63AB53CA3}" type="pres">
      <dgm:prSet presAssocID="{E7FCB1FF-1191-455F-8050-017385D591BB}" presName="connTx" presStyleLbl="parChTrans1D2" presStyleIdx="6" presStyleCnt="7"/>
      <dgm:spPr/>
      <dgm:t>
        <a:bodyPr/>
        <a:lstStyle/>
        <a:p>
          <a:endParaRPr lang="en-US"/>
        </a:p>
      </dgm:t>
    </dgm:pt>
    <dgm:pt modelId="{89331F44-11B4-4EEC-B938-7EB9AD347EFD}" type="pres">
      <dgm:prSet presAssocID="{AB7E7F29-5736-4596-B19A-904D5039D374}" presName="node" presStyleLbl="node1" presStyleIdx="6" presStyleCnt="7">
        <dgm:presLayoutVars>
          <dgm:bulletEnabled val="1"/>
        </dgm:presLayoutVars>
      </dgm:prSet>
      <dgm:spPr/>
      <dgm:t>
        <a:bodyPr/>
        <a:lstStyle/>
        <a:p>
          <a:endParaRPr lang="en-US"/>
        </a:p>
      </dgm:t>
    </dgm:pt>
  </dgm:ptLst>
  <dgm:cxnLst>
    <dgm:cxn modelId="{A5D9A9C2-35A9-443C-AADE-5F6264BBF6DF}" type="presOf" srcId="{CEE1875D-B5DB-4A9C-BED8-72CACE2F030C}" destId="{EC0CBDEE-A149-4334-8916-F237F41E5E6A}" srcOrd="0" destOrd="0" presId="urn:microsoft.com/office/officeart/2005/8/layout/radial1"/>
    <dgm:cxn modelId="{7CC93DA5-0D51-474A-BA7E-A47A9C0B5E32}" type="presOf" srcId="{DBF2B035-78E9-4578-8D25-79E0E008781D}" destId="{2B29FBDE-F6D5-4BA0-88DF-AAB5C8B28E8D}" srcOrd="0" destOrd="0" presId="urn:microsoft.com/office/officeart/2005/8/layout/radial1"/>
    <dgm:cxn modelId="{2D238867-CA82-431F-B531-21367BDF9FB1}" type="presOf" srcId="{5811C31D-DCE1-4CCD-8B88-13859B0743F0}" destId="{BB5FD3AB-56C2-4DB9-9511-C98CA3767C87}" srcOrd="0" destOrd="0" presId="urn:microsoft.com/office/officeart/2005/8/layout/radial1"/>
    <dgm:cxn modelId="{25CD5EE8-1CD7-44CF-B389-D2CEE69E5093}" type="presOf" srcId="{E3CE247C-7166-4175-9CA7-F43B525B8E28}" destId="{3CAAFB44-A4F4-4A2E-B3A0-DEFF1CC083F7}" srcOrd="0" destOrd="0" presId="urn:microsoft.com/office/officeart/2005/8/layout/radial1"/>
    <dgm:cxn modelId="{2E0945EE-08FE-42AF-A325-2655D5DE4FB1}" type="presOf" srcId="{2476E931-5827-4056-B203-2B0A3728E2D3}" destId="{3E13D3E2-BC25-4B76-B161-EBF6189D1B6D}" srcOrd="1" destOrd="0" presId="urn:microsoft.com/office/officeart/2005/8/layout/radial1"/>
    <dgm:cxn modelId="{6596FEAD-401F-4087-AA3C-8FC45063D1F7}" type="presOf" srcId="{4A457B9E-FBAF-476E-9FA8-46138C4344A3}" destId="{441D2B0C-6090-45C1-9BAD-1EF389A95A0E}" srcOrd="0" destOrd="0" presId="urn:microsoft.com/office/officeart/2005/8/layout/radial1"/>
    <dgm:cxn modelId="{A8C76A13-14E2-46DE-B0BB-DE07618E619E}" type="presOf" srcId="{AB7E7F29-5736-4596-B19A-904D5039D374}" destId="{89331F44-11B4-4EEC-B938-7EB9AD347EFD}" srcOrd="0" destOrd="0" presId="urn:microsoft.com/office/officeart/2005/8/layout/radial1"/>
    <dgm:cxn modelId="{0EAA73CA-33F5-444F-B849-DCBFEEF53490}" type="presOf" srcId="{3545A7E8-9E62-43C2-9435-010183EB87B2}" destId="{9C543D0D-ADEE-4A15-9D86-620ED878BEEB}" srcOrd="1" destOrd="0" presId="urn:microsoft.com/office/officeart/2005/8/layout/radial1"/>
    <dgm:cxn modelId="{179567C1-0E0E-4CD7-AD5F-100663E32DE0}" type="presOf" srcId="{3545A7E8-9E62-43C2-9435-010183EB87B2}" destId="{3D0C1E9D-8041-4C9B-B3DE-8904CAB5DC0F}" srcOrd="0" destOrd="0" presId="urn:microsoft.com/office/officeart/2005/8/layout/radial1"/>
    <dgm:cxn modelId="{018C7CAB-FC1A-45F5-A851-AA26022E337F}" srcId="{4A457B9E-FBAF-476E-9FA8-46138C4344A3}" destId="{E3CE247C-7166-4175-9CA7-F43B525B8E28}" srcOrd="2" destOrd="0" parTransId="{3545A7E8-9E62-43C2-9435-010183EB87B2}" sibTransId="{80817729-3C74-45E9-8654-2A2CBD6E209D}"/>
    <dgm:cxn modelId="{8B577D5E-A4B3-462D-A02F-3B4B53C9ACF4}" srcId="{4A457B9E-FBAF-476E-9FA8-46138C4344A3}" destId="{CF37E0DF-136E-4BA8-8D50-7F1C5033C1FE}" srcOrd="1" destOrd="0" parTransId="{26E3B280-4793-45DF-8D73-4CD20A8743CB}" sibTransId="{18908E81-7415-412B-91DD-504F739EEB72}"/>
    <dgm:cxn modelId="{5F901C75-9839-4E8C-B22E-C8CDE7FCB8E8}" srcId="{58FAE9FD-5FC9-4D70-8848-A5D38044755E}" destId="{4A457B9E-FBAF-476E-9FA8-46138C4344A3}" srcOrd="0" destOrd="0" parTransId="{77155D6D-4056-4C74-8829-088600AF0CD7}" sibTransId="{F31A43CE-887D-46B8-A9E5-7A145CAA27A9}"/>
    <dgm:cxn modelId="{246C9507-EDF0-420B-A505-90B19A389AFD}" type="presOf" srcId="{CF37E0DF-136E-4BA8-8D50-7F1C5033C1FE}" destId="{AE6940CA-E36C-4363-8BDA-4E9AC0BBB7B7}" srcOrd="0" destOrd="0" presId="urn:microsoft.com/office/officeart/2005/8/layout/radial1"/>
    <dgm:cxn modelId="{47DED735-A042-4D94-BF58-956324277940}" type="presOf" srcId="{2476E931-5827-4056-B203-2B0A3728E2D3}" destId="{D38D4F48-016B-4057-8ECD-4F0EAF151BC3}" srcOrd="0" destOrd="0" presId="urn:microsoft.com/office/officeart/2005/8/layout/radial1"/>
    <dgm:cxn modelId="{070E4675-05F1-478F-AB4F-D55A3B55C5DA}" type="presOf" srcId="{CEE1875D-B5DB-4A9C-BED8-72CACE2F030C}" destId="{B10681FF-AA99-4E18-85BC-9BB099C091EF}" srcOrd="1" destOrd="0" presId="urn:microsoft.com/office/officeart/2005/8/layout/radial1"/>
    <dgm:cxn modelId="{19EFD803-2FD4-4986-906C-0BA6EFF3622D}" srcId="{4A457B9E-FBAF-476E-9FA8-46138C4344A3}" destId="{580583BA-2B76-4566-A262-DEE6BC7476E7}" srcOrd="0" destOrd="0" parTransId="{2476E931-5827-4056-B203-2B0A3728E2D3}" sibTransId="{88A01C10-3024-49FD-85B0-1831FB74EDC9}"/>
    <dgm:cxn modelId="{6A29A00E-9400-4E9B-935F-B1D6FA1B4138}" type="presOf" srcId="{457703AB-DE05-4448-9082-2852BEC9DACA}" destId="{74383603-213E-4003-8090-A54EE904C022}" srcOrd="0" destOrd="0" presId="urn:microsoft.com/office/officeart/2005/8/layout/radial1"/>
    <dgm:cxn modelId="{E6A8A645-8068-4DD1-92DD-AC43B5E9C1CC}" type="presOf" srcId="{E847FD88-33F5-4B09-8C41-43D14BFA9E5E}" destId="{BC639C80-3443-48A5-ABB7-088D9D3638A9}" srcOrd="0" destOrd="0" presId="urn:microsoft.com/office/officeart/2005/8/layout/radial1"/>
    <dgm:cxn modelId="{16C78951-D7A5-4E43-9CC3-A4FB6F437CA1}" type="presOf" srcId="{457703AB-DE05-4448-9082-2852BEC9DACA}" destId="{14FADE1E-EA81-477B-81F3-6F1AA3003AE6}" srcOrd="1" destOrd="0" presId="urn:microsoft.com/office/officeart/2005/8/layout/radial1"/>
    <dgm:cxn modelId="{B754823B-0FE3-4E7C-B05D-36D2602A5DAE}" type="presOf" srcId="{58FAE9FD-5FC9-4D70-8848-A5D38044755E}" destId="{C518AF70-6BFA-4C70-BC78-996C86657466}" srcOrd="0" destOrd="0" presId="urn:microsoft.com/office/officeart/2005/8/layout/radial1"/>
    <dgm:cxn modelId="{8D2AB1F7-225C-464D-94EE-40D919669DD6}" type="presOf" srcId="{580583BA-2B76-4566-A262-DEE6BC7476E7}" destId="{4A376AD3-8653-45C4-897B-FCD7CAB5F2F6}" srcOrd="0" destOrd="0" presId="urn:microsoft.com/office/officeart/2005/8/layout/radial1"/>
    <dgm:cxn modelId="{F81F881D-99F5-453E-86CB-45F331A6789E}" srcId="{4A457B9E-FBAF-476E-9FA8-46138C4344A3}" destId="{DBF2B035-78E9-4578-8D25-79E0E008781D}" srcOrd="4" destOrd="0" parTransId="{CEE1875D-B5DB-4A9C-BED8-72CACE2F030C}" sibTransId="{34744026-9952-466A-AF89-B883591EE961}"/>
    <dgm:cxn modelId="{22603228-C821-4BFE-8854-8FE0C741B5CD}" srcId="{4A457B9E-FBAF-476E-9FA8-46138C4344A3}" destId="{AB7E7F29-5736-4596-B19A-904D5039D374}" srcOrd="6" destOrd="0" parTransId="{E7FCB1FF-1191-455F-8050-017385D591BB}" sibTransId="{2884EF45-A1E2-4FDA-AB73-59382B1E4CE2}"/>
    <dgm:cxn modelId="{D7E7E648-5BA8-43F2-B7D1-B9AA0C7028AE}" type="presOf" srcId="{26E3B280-4793-45DF-8D73-4CD20A8743CB}" destId="{B4979E4C-0AB4-48A7-BBC9-17D8DD4327E4}" srcOrd="1" destOrd="0" presId="urn:microsoft.com/office/officeart/2005/8/layout/radial1"/>
    <dgm:cxn modelId="{F6A894D6-E313-4158-A8F8-B481F5CED40C}" type="presOf" srcId="{26E3B280-4793-45DF-8D73-4CD20A8743CB}" destId="{E39F75FA-86C5-45D5-B0CD-FBD6E67CF873}" srcOrd="0" destOrd="0" presId="urn:microsoft.com/office/officeart/2005/8/layout/radial1"/>
    <dgm:cxn modelId="{168B206D-BF74-453E-BDCF-62B8C4E4240B}" type="presOf" srcId="{E7FCB1FF-1191-455F-8050-017385D591BB}" destId="{E713E92A-ED69-4964-BE47-BCB63AB53CA3}" srcOrd="1" destOrd="0" presId="urn:microsoft.com/office/officeart/2005/8/layout/radial1"/>
    <dgm:cxn modelId="{E3B4F6C9-DB62-4D91-9DDB-B254EEAF73E7}" type="presOf" srcId="{5811C31D-DCE1-4CCD-8B88-13859B0743F0}" destId="{AD5D40A0-D6F0-4EA4-B014-C01276BFFD03}" srcOrd="1" destOrd="0" presId="urn:microsoft.com/office/officeart/2005/8/layout/radial1"/>
    <dgm:cxn modelId="{15A6D07E-AA94-408D-8B3C-19A186F4C8B3}" srcId="{4A457B9E-FBAF-476E-9FA8-46138C4344A3}" destId="{205E4F9F-E1D0-4523-BD10-FA63C5FF5812}" srcOrd="3" destOrd="0" parTransId="{457703AB-DE05-4448-9082-2852BEC9DACA}" sibTransId="{E6CC4B88-03EA-4336-875A-D8169C0383AE}"/>
    <dgm:cxn modelId="{3FE1A2CB-2067-4205-93FF-A63CEBEA1A1A}" type="presOf" srcId="{205E4F9F-E1D0-4523-BD10-FA63C5FF5812}" destId="{BE072E3A-DD21-431D-8229-8FF2161476C0}" srcOrd="0" destOrd="0" presId="urn:microsoft.com/office/officeart/2005/8/layout/radial1"/>
    <dgm:cxn modelId="{7D409B12-B671-4AD5-8646-A60A01F571C0}" type="presOf" srcId="{E7FCB1FF-1191-455F-8050-017385D591BB}" destId="{59AB09BD-1FE0-48D2-AB42-CC941A5E69F6}" srcOrd="0" destOrd="0" presId="urn:microsoft.com/office/officeart/2005/8/layout/radial1"/>
    <dgm:cxn modelId="{0D17C976-5F94-4920-99D4-B9FEE104F1D0}" srcId="{4A457B9E-FBAF-476E-9FA8-46138C4344A3}" destId="{E847FD88-33F5-4B09-8C41-43D14BFA9E5E}" srcOrd="5" destOrd="0" parTransId="{5811C31D-DCE1-4CCD-8B88-13859B0743F0}" sibTransId="{763D9B65-09E7-4817-B721-9E24371583D9}"/>
    <dgm:cxn modelId="{E0F2C8E0-8B77-43A4-8B09-1813BB48830D}" type="presParOf" srcId="{C518AF70-6BFA-4C70-BC78-996C86657466}" destId="{441D2B0C-6090-45C1-9BAD-1EF389A95A0E}" srcOrd="0" destOrd="0" presId="urn:microsoft.com/office/officeart/2005/8/layout/radial1"/>
    <dgm:cxn modelId="{50D392B7-B014-4F1D-B4FF-825AF191D1D2}" type="presParOf" srcId="{C518AF70-6BFA-4C70-BC78-996C86657466}" destId="{D38D4F48-016B-4057-8ECD-4F0EAF151BC3}" srcOrd="1" destOrd="0" presId="urn:microsoft.com/office/officeart/2005/8/layout/radial1"/>
    <dgm:cxn modelId="{24F935C9-E8AF-4121-AD08-C837F3B4C7E6}" type="presParOf" srcId="{D38D4F48-016B-4057-8ECD-4F0EAF151BC3}" destId="{3E13D3E2-BC25-4B76-B161-EBF6189D1B6D}" srcOrd="0" destOrd="0" presId="urn:microsoft.com/office/officeart/2005/8/layout/radial1"/>
    <dgm:cxn modelId="{F49D83F7-FD38-48BD-970F-5DD8495F8C90}" type="presParOf" srcId="{C518AF70-6BFA-4C70-BC78-996C86657466}" destId="{4A376AD3-8653-45C4-897B-FCD7CAB5F2F6}" srcOrd="2" destOrd="0" presId="urn:microsoft.com/office/officeart/2005/8/layout/radial1"/>
    <dgm:cxn modelId="{E82E6528-A98C-4F09-ABF0-D42E3E069C8F}" type="presParOf" srcId="{C518AF70-6BFA-4C70-BC78-996C86657466}" destId="{E39F75FA-86C5-45D5-B0CD-FBD6E67CF873}" srcOrd="3" destOrd="0" presId="urn:microsoft.com/office/officeart/2005/8/layout/radial1"/>
    <dgm:cxn modelId="{7DDAA8BA-A3BF-4D9B-B948-4674F69FB447}" type="presParOf" srcId="{E39F75FA-86C5-45D5-B0CD-FBD6E67CF873}" destId="{B4979E4C-0AB4-48A7-BBC9-17D8DD4327E4}" srcOrd="0" destOrd="0" presId="urn:microsoft.com/office/officeart/2005/8/layout/radial1"/>
    <dgm:cxn modelId="{CEEFA81D-0B96-4E4E-A109-511B7128E02B}" type="presParOf" srcId="{C518AF70-6BFA-4C70-BC78-996C86657466}" destId="{AE6940CA-E36C-4363-8BDA-4E9AC0BBB7B7}" srcOrd="4" destOrd="0" presId="urn:microsoft.com/office/officeart/2005/8/layout/radial1"/>
    <dgm:cxn modelId="{50C67916-89AC-41B3-9E3C-3076EE11D260}" type="presParOf" srcId="{C518AF70-6BFA-4C70-BC78-996C86657466}" destId="{3D0C1E9D-8041-4C9B-B3DE-8904CAB5DC0F}" srcOrd="5" destOrd="0" presId="urn:microsoft.com/office/officeart/2005/8/layout/radial1"/>
    <dgm:cxn modelId="{B63CDA9E-5971-4145-843E-5C363EAB03EC}" type="presParOf" srcId="{3D0C1E9D-8041-4C9B-B3DE-8904CAB5DC0F}" destId="{9C543D0D-ADEE-4A15-9D86-620ED878BEEB}" srcOrd="0" destOrd="0" presId="urn:microsoft.com/office/officeart/2005/8/layout/radial1"/>
    <dgm:cxn modelId="{A5CE0BD1-A434-407B-BA42-842E52CFA514}" type="presParOf" srcId="{C518AF70-6BFA-4C70-BC78-996C86657466}" destId="{3CAAFB44-A4F4-4A2E-B3A0-DEFF1CC083F7}" srcOrd="6" destOrd="0" presId="urn:microsoft.com/office/officeart/2005/8/layout/radial1"/>
    <dgm:cxn modelId="{24A2E324-6DA3-4F33-9812-D4541E4087A6}" type="presParOf" srcId="{C518AF70-6BFA-4C70-BC78-996C86657466}" destId="{74383603-213E-4003-8090-A54EE904C022}" srcOrd="7" destOrd="0" presId="urn:microsoft.com/office/officeart/2005/8/layout/radial1"/>
    <dgm:cxn modelId="{4FC9C88D-FE86-4F9C-9A89-DFA0F76D90F3}" type="presParOf" srcId="{74383603-213E-4003-8090-A54EE904C022}" destId="{14FADE1E-EA81-477B-81F3-6F1AA3003AE6}" srcOrd="0" destOrd="0" presId="urn:microsoft.com/office/officeart/2005/8/layout/radial1"/>
    <dgm:cxn modelId="{77966618-E35C-40B9-895D-FA450B2FCC48}" type="presParOf" srcId="{C518AF70-6BFA-4C70-BC78-996C86657466}" destId="{BE072E3A-DD21-431D-8229-8FF2161476C0}" srcOrd="8" destOrd="0" presId="urn:microsoft.com/office/officeart/2005/8/layout/radial1"/>
    <dgm:cxn modelId="{F2045A15-A7C7-48C8-83AB-FA390D974AF0}" type="presParOf" srcId="{C518AF70-6BFA-4C70-BC78-996C86657466}" destId="{EC0CBDEE-A149-4334-8916-F237F41E5E6A}" srcOrd="9" destOrd="0" presId="urn:microsoft.com/office/officeart/2005/8/layout/radial1"/>
    <dgm:cxn modelId="{54B8A30D-DD52-476B-B195-BD303C4F3DE9}" type="presParOf" srcId="{EC0CBDEE-A149-4334-8916-F237F41E5E6A}" destId="{B10681FF-AA99-4E18-85BC-9BB099C091EF}" srcOrd="0" destOrd="0" presId="urn:microsoft.com/office/officeart/2005/8/layout/radial1"/>
    <dgm:cxn modelId="{CE280EE6-B22D-4AAF-8367-F5700B6A2113}" type="presParOf" srcId="{C518AF70-6BFA-4C70-BC78-996C86657466}" destId="{2B29FBDE-F6D5-4BA0-88DF-AAB5C8B28E8D}" srcOrd="10" destOrd="0" presId="urn:microsoft.com/office/officeart/2005/8/layout/radial1"/>
    <dgm:cxn modelId="{0506207F-F894-4EC6-A8DE-17D03D10642A}" type="presParOf" srcId="{C518AF70-6BFA-4C70-BC78-996C86657466}" destId="{BB5FD3AB-56C2-4DB9-9511-C98CA3767C87}" srcOrd="11" destOrd="0" presId="urn:microsoft.com/office/officeart/2005/8/layout/radial1"/>
    <dgm:cxn modelId="{61E2C718-55BD-4084-A23A-7E4F1C09DD84}" type="presParOf" srcId="{BB5FD3AB-56C2-4DB9-9511-C98CA3767C87}" destId="{AD5D40A0-D6F0-4EA4-B014-C01276BFFD03}" srcOrd="0" destOrd="0" presId="urn:microsoft.com/office/officeart/2005/8/layout/radial1"/>
    <dgm:cxn modelId="{2FB034B8-7607-465C-98BB-472E802374C3}" type="presParOf" srcId="{C518AF70-6BFA-4C70-BC78-996C86657466}" destId="{BC639C80-3443-48A5-ABB7-088D9D3638A9}" srcOrd="12" destOrd="0" presId="urn:microsoft.com/office/officeart/2005/8/layout/radial1"/>
    <dgm:cxn modelId="{FA5C0AA9-5914-4CB0-BE00-3FE492E85E7C}" type="presParOf" srcId="{C518AF70-6BFA-4C70-BC78-996C86657466}" destId="{59AB09BD-1FE0-48D2-AB42-CC941A5E69F6}" srcOrd="13" destOrd="0" presId="urn:microsoft.com/office/officeart/2005/8/layout/radial1"/>
    <dgm:cxn modelId="{1CF0C006-0310-4C2B-B732-7264D62FC1FD}" type="presParOf" srcId="{59AB09BD-1FE0-48D2-AB42-CC941A5E69F6}" destId="{E713E92A-ED69-4964-BE47-BCB63AB53CA3}" srcOrd="0" destOrd="0" presId="urn:microsoft.com/office/officeart/2005/8/layout/radial1"/>
    <dgm:cxn modelId="{34514F54-CCD2-49F1-8F09-6F546639093D}" type="presParOf" srcId="{C518AF70-6BFA-4C70-BC78-996C86657466}" destId="{89331F44-11B4-4EEC-B938-7EB9AD347EFD}" srcOrd="1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265FB9-3522-4E38-9905-E61C5B837A2E}" type="doc">
      <dgm:prSet loTypeId="urn:microsoft.com/office/officeart/2005/8/layout/list1" loCatId="list" qsTypeId="urn:microsoft.com/office/officeart/2005/8/quickstyle/simple1" qsCatId="simple" csTypeId="urn:microsoft.com/office/officeart/2005/8/colors/accent1_2" csCatId="accent1" phldr="1"/>
      <dgm:spPr/>
      <dgm:t>
        <a:bodyPr/>
        <a:lstStyle/>
        <a:p>
          <a:pPr rtl="1"/>
          <a:endParaRPr lang="he-IL"/>
        </a:p>
      </dgm:t>
    </dgm:pt>
    <dgm:pt modelId="{A62BC02E-C903-4DFC-9399-C55C3E73C6C0}">
      <dgm:prSet phldrT="[טקסט]" custT="1"/>
      <dgm:spPr/>
      <dgm:t>
        <a:bodyPr/>
        <a:lstStyle/>
        <a:p>
          <a:pPr rtl="1"/>
          <a:r>
            <a:rPr lang="en-US" sz="1800" dirty="0"/>
            <a:t>Management presentation and decision</a:t>
          </a:r>
          <a:endParaRPr lang="he-IL" sz="1800" dirty="0"/>
        </a:p>
      </dgm:t>
    </dgm:pt>
    <dgm:pt modelId="{10F911B7-8FB2-41AB-9026-65CC2F991F1E}" type="parTrans" cxnId="{CDAA001B-C88E-4BEC-B279-98FC9D24ECD4}">
      <dgm:prSet/>
      <dgm:spPr/>
      <dgm:t>
        <a:bodyPr/>
        <a:lstStyle/>
        <a:p>
          <a:pPr rtl="1"/>
          <a:endParaRPr lang="he-IL" sz="1800"/>
        </a:p>
      </dgm:t>
    </dgm:pt>
    <dgm:pt modelId="{DD2D0E59-CF50-475A-99C6-3577CDBC579B}" type="sibTrans" cxnId="{CDAA001B-C88E-4BEC-B279-98FC9D24ECD4}">
      <dgm:prSet/>
      <dgm:spPr/>
      <dgm:t>
        <a:bodyPr/>
        <a:lstStyle/>
        <a:p>
          <a:pPr rtl="1"/>
          <a:endParaRPr lang="he-IL" sz="1800"/>
        </a:p>
      </dgm:t>
    </dgm:pt>
    <dgm:pt modelId="{637963FA-292A-4419-97FC-EA8F603C55EA}">
      <dgm:prSet phldrT="[טקסט]" custT="1"/>
      <dgm:spPr/>
      <dgm:t>
        <a:bodyPr/>
        <a:lstStyle/>
        <a:p>
          <a:pPr rtl="1"/>
          <a:r>
            <a:rPr lang="en-US" sz="1800" dirty="0"/>
            <a:t>Management Leader</a:t>
          </a:r>
          <a:endParaRPr lang="he-IL" sz="1800" dirty="0"/>
        </a:p>
      </dgm:t>
    </dgm:pt>
    <dgm:pt modelId="{0354ADC7-5DAD-48B5-ACFA-8191509AE78D}" type="parTrans" cxnId="{FCB1CDBC-714A-4E76-A9C5-96724A9355D5}">
      <dgm:prSet/>
      <dgm:spPr/>
      <dgm:t>
        <a:bodyPr/>
        <a:lstStyle/>
        <a:p>
          <a:pPr rtl="1"/>
          <a:endParaRPr lang="he-IL" sz="1800"/>
        </a:p>
      </dgm:t>
    </dgm:pt>
    <dgm:pt modelId="{9E619DC8-FB82-4AB4-BAA5-5C9EA8DB6DAA}" type="sibTrans" cxnId="{FCB1CDBC-714A-4E76-A9C5-96724A9355D5}">
      <dgm:prSet/>
      <dgm:spPr/>
      <dgm:t>
        <a:bodyPr/>
        <a:lstStyle/>
        <a:p>
          <a:pPr rtl="1"/>
          <a:endParaRPr lang="he-IL" sz="1800"/>
        </a:p>
      </dgm:t>
    </dgm:pt>
    <dgm:pt modelId="{FEB5BA30-A62E-45E5-B125-CD7F9BB33D0A}">
      <dgm:prSet phldrT="[טקסט]" custT="1"/>
      <dgm:spPr/>
      <dgm:t>
        <a:bodyPr/>
        <a:lstStyle/>
        <a:p>
          <a:pPr rtl="1"/>
          <a:r>
            <a:rPr lang="en-US" sz="1800" dirty="0"/>
            <a:t>Accessibility Director</a:t>
          </a:r>
          <a:endParaRPr lang="he-IL" sz="1800" dirty="0"/>
        </a:p>
      </dgm:t>
    </dgm:pt>
    <dgm:pt modelId="{E4B78E6A-EFF2-45CB-8C80-6A4D3D21ACCE}" type="parTrans" cxnId="{A9D4026E-6727-495D-8894-832DF0843E0A}">
      <dgm:prSet/>
      <dgm:spPr/>
      <dgm:t>
        <a:bodyPr/>
        <a:lstStyle/>
        <a:p>
          <a:pPr rtl="1"/>
          <a:endParaRPr lang="he-IL" sz="1800"/>
        </a:p>
      </dgm:t>
    </dgm:pt>
    <dgm:pt modelId="{FAEF3B61-ED60-4ADF-A67E-C06A0AD195B5}" type="sibTrans" cxnId="{A9D4026E-6727-495D-8894-832DF0843E0A}">
      <dgm:prSet/>
      <dgm:spPr/>
      <dgm:t>
        <a:bodyPr/>
        <a:lstStyle/>
        <a:p>
          <a:pPr rtl="1"/>
          <a:endParaRPr lang="he-IL" sz="1800"/>
        </a:p>
      </dgm:t>
    </dgm:pt>
    <dgm:pt modelId="{9619FEBB-6DD1-41F6-954C-60BCF8A80F53}">
      <dgm:prSet phldrT="[טקסט]" custT="1"/>
      <dgm:spPr/>
      <dgm:t>
        <a:bodyPr/>
        <a:lstStyle/>
        <a:p>
          <a:pPr rtl="1"/>
          <a:r>
            <a:rPr lang="en-US" sz="1800" dirty="0"/>
            <a:t>Accessibility Board</a:t>
          </a:r>
          <a:endParaRPr lang="he-IL" sz="1800" dirty="0"/>
        </a:p>
      </dgm:t>
    </dgm:pt>
    <dgm:pt modelId="{588FA6BD-85AC-4928-BB33-C2C28A5CA378}" type="parTrans" cxnId="{BFB8349A-10C8-42BE-8B6D-6F1D1EA6A8B6}">
      <dgm:prSet/>
      <dgm:spPr/>
      <dgm:t>
        <a:bodyPr/>
        <a:lstStyle/>
        <a:p>
          <a:pPr rtl="1"/>
          <a:endParaRPr lang="he-IL" sz="1800"/>
        </a:p>
      </dgm:t>
    </dgm:pt>
    <dgm:pt modelId="{D5A82EA2-DDBF-46AB-9651-3237ABCA1D74}" type="sibTrans" cxnId="{BFB8349A-10C8-42BE-8B6D-6F1D1EA6A8B6}">
      <dgm:prSet/>
      <dgm:spPr/>
      <dgm:t>
        <a:bodyPr/>
        <a:lstStyle/>
        <a:p>
          <a:pPr rtl="1"/>
          <a:endParaRPr lang="he-IL" sz="1800"/>
        </a:p>
      </dgm:t>
    </dgm:pt>
    <dgm:pt modelId="{E01AF715-1197-4F30-9B81-E8B382B1683B}">
      <dgm:prSet phldrT="[טקסט]" custT="1"/>
      <dgm:spPr/>
      <dgm:t>
        <a:bodyPr/>
        <a:lstStyle/>
        <a:p>
          <a:pPr rtl="1"/>
          <a:r>
            <a:rPr lang="en-US" sz="1800" dirty="0"/>
            <a:t>Accessibility Gap Survey</a:t>
          </a:r>
          <a:endParaRPr lang="he-IL" sz="1800" dirty="0"/>
        </a:p>
      </dgm:t>
    </dgm:pt>
    <dgm:pt modelId="{BDEF7E74-DD3F-43AA-B4F5-88C4484D7928}" type="parTrans" cxnId="{D609C6DB-3FB4-464F-9644-EB810DAA997C}">
      <dgm:prSet/>
      <dgm:spPr/>
      <dgm:t>
        <a:bodyPr/>
        <a:lstStyle/>
        <a:p>
          <a:pPr rtl="1"/>
          <a:endParaRPr lang="he-IL" sz="1800"/>
        </a:p>
      </dgm:t>
    </dgm:pt>
    <dgm:pt modelId="{B86C5B75-090E-4EBD-A1C9-18D3B488AC60}" type="sibTrans" cxnId="{D609C6DB-3FB4-464F-9644-EB810DAA997C}">
      <dgm:prSet/>
      <dgm:spPr/>
      <dgm:t>
        <a:bodyPr/>
        <a:lstStyle/>
        <a:p>
          <a:pPr rtl="1"/>
          <a:endParaRPr lang="he-IL" sz="1800"/>
        </a:p>
      </dgm:t>
    </dgm:pt>
    <dgm:pt modelId="{970E6619-89B2-4B6D-BECE-49E29827F62D}">
      <dgm:prSet phldrT="[טקסט]" custT="1"/>
      <dgm:spPr/>
      <dgm:t>
        <a:bodyPr/>
        <a:lstStyle/>
        <a:p>
          <a:pPr rtl="1"/>
          <a:r>
            <a:rPr lang="he-IL" sz="1800" dirty="0"/>
            <a:t> </a:t>
          </a:r>
          <a:r>
            <a:rPr lang="en-US" sz="1800" dirty="0"/>
            <a:t> Work Plan and Budget </a:t>
          </a:r>
          <a:endParaRPr lang="he-IL" sz="1800" dirty="0"/>
        </a:p>
      </dgm:t>
    </dgm:pt>
    <dgm:pt modelId="{A3B0EB15-8C22-43F8-82B9-0026012570BB}" type="parTrans" cxnId="{CDEFB244-975F-4B29-8BE6-55C02A2E41FF}">
      <dgm:prSet/>
      <dgm:spPr/>
      <dgm:t>
        <a:bodyPr/>
        <a:lstStyle/>
        <a:p>
          <a:pPr rtl="1"/>
          <a:endParaRPr lang="he-IL" sz="1800"/>
        </a:p>
      </dgm:t>
    </dgm:pt>
    <dgm:pt modelId="{78689EAA-745B-455E-8DF4-B41C4A2BA428}" type="sibTrans" cxnId="{CDEFB244-975F-4B29-8BE6-55C02A2E41FF}">
      <dgm:prSet/>
      <dgm:spPr/>
      <dgm:t>
        <a:bodyPr/>
        <a:lstStyle/>
        <a:p>
          <a:pPr rtl="1"/>
          <a:endParaRPr lang="he-IL" sz="1800"/>
        </a:p>
      </dgm:t>
    </dgm:pt>
    <dgm:pt modelId="{78B72919-31BA-4E9C-B320-4F8FF3627A9C}">
      <dgm:prSet phldrT="[טקסט]" custT="1"/>
      <dgm:spPr/>
      <dgm:t>
        <a:bodyPr/>
        <a:lstStyle/>
        <a:p>
          <a:pPr rtl="1"/>
          <a:r>
            <a:rPr lang="en-US" sz="1800" dirty="0"/>
            <a:t>Accessibility Consulting and Implementation</a:t>
          </a:r>
          <a:endParaRPr lang="he-IL" sz="1800" dirty="0"/>
        </a:p>
      </dgm:t>
    </dgm:pt>
    <dgm:pt modelId="{82A0C496-71A9-452E-B357-53A419E63B45}" type="parTrans" cxnId="{167258A3-B74C-4455-9954-C4E4BB6D0D43}">
      <dgm:prSet/>
      <dgm:spPr/>
      <dgm:t>
        <a:bodyPr/>
        <a:lstStyle/>
        <a:p>
          <a:pPr rtl="1"/>
          <a:endParaRPr lang="he-IL" sz="1800"/>
        </a:p>
      </dgm:t>
    </dgm:pt>
    <dgm:pt modelId="{EB02CB2B-4462-47A7-8A35-17C1CBF87925}" type="sibTrans" cxnId="{167258A3-B74C-4455-9954-C4E4BB6D0D43}">
      <dgm:prSet/>
      <dgm:spPr/>
      <dgm:t>
        <a:bodyPr/>
        <a:lstStyle/>
        <a:p>
          <a:pPr rtl="1"/>
          <a:endParaRPr lang="he-IL" sz="1800"/>
        </a:p>
      </dgm:t>
    </dgm:pt>
    <dgm:pt modelId="{021427EA-AF10-48B9-95B1-2435552EBD55}">
      <dgm:prSet phldrT="[טקסט]" custT="1"/>
      <dgm:spPr/>
      <dgm:t>
        <a:bodyPr/>
        <a:lstStyle/>
        <a:p>
          <a:pPr rtl="1"/>
          <a:r>
            <a:rPr lang="en-US" sz="1800" dirty="0"/>
            <a:t>Working with Clients with Disability</a:t>
          </a:r>
          <a:endParaRPr lang="he-IL" sz="1800" dirty="0"/>
        </a:p>
      </dgm:t>
    </dgm:pt>
    <dgm:pt modelId="{06D0A1E4-1DCB-400F-9AE3-C87AC6278001}" type="parTrans" cxnId="{A2D6B9F9-FF5E-4085-B8C0-735B52565EA7}">
      <dgm:prSet/>
      <dgm:spPr/>
      <dgm:t>
        <a:bodyPr/>
        <a:lstStyle/>
        <a:p>
          <a:pPr rtl="1"/>
          <a:endParaRPr lang="he-IL" sz="1800"/>
        </a:p>
      </dgm:t>
    </dgm:pt>
    <dgm:pt modelId="{A4A2DC16-7126-4FC2-B4EA-612EAA2F1393}" type="sibTrans" cxnId="{A2D6B9F9-FF5E-4085-B8C0-735B52565EA7}">
      <dgm:prSet/>
      <dgm:spPr/>
      <dgm:t>
        <a:bodyPr/>
        <a:lstStyle/>
        <a:p>
          <a:pPr rtl="1"/>
          <a:endParaRPr lang="he-IL" sz="1800"/>
        </a:p>
      </dgm:t>
    </dgm:pt>
    <dgm:pt modelId="{5E6598FF-99F2-45E3-B5B1-AA73EB3D071F}">
      <dgm:prSet phldrT="[טקסט]" custT="1"/>
      <dgm:spPr/>
      <dgm:t>
        <a:bodyPr/>
        <a:lstStyle/>
        <a:p>
          <a:pPr rtl="1"/>
          <a:r>
            <a:rPr lang="en-US" sz="1800" dirty="0"/>
            <a:t>PWD Audits</a:t>
          </a:r>
          <a:endParaRPr lang="he-IL" sz="1800" dirty="0"/>
        </a:p>
      </dgm:t>
    </dgm:pt>
    <dgm:pt modelId="{7ACA941A-F72C-47F2-8EBC-4B9DCCB34CB5}" type="parTrans" cxnId="{0A944581-517B-43A1-995D-AA17B7297E1B}">
      <dgm:prSet/>
      <dgm:spPr/>
      <dgm:t>
        <a:bodyPr/>
        <a:lstStyle/>
        <a:p>
          <a:pPr rtl="1"/>
          <a:endParaRPr lang="he-IL" sz="1800"/>
        </a:p>
      </dgm:t>
    </dgm:pt>
    <dgm:pt modelId="{95CB289A-765B-4836-A988-21210A230BFE}" type="sibTrans" cxnId="{0A944581-517B-43A1-995D-AA17B7297E1B}">
      <dgm:prSet/>
      <dgm:spPr/>
      <dgm:t>
        <a:bodyPr/>
        <a:lstStyle/>
        <a:p>
          <a:pPr rtl="1"/>
          <a:endParaRPr lang="he-IL" sz="1800"/>
        </a:p>
      </dgm:t>
    </dgm:pt>
    <dgm:pt modelId="{FA412373-F5F4-4743-91C1-52E430C6D2B2}">
      <dgm:prSet phldrT="[טקסט]" custT="1"/>
      <dgm:spPr/>
      <dgm:t>
        <a:bodyPr/>
        <a:lstStyle/>
        <a:p>
          <a:pPr rtl="1"/>
          <a:r>
            <a:rPr lang="en-US" sz="1800" dirty="0"/>
            <a:t>Advertising The Accessible Services</a:t>
          </a:r>
          <a:endParaRPr lang="he-IL" sz="1800" dirty="0"/>
        </a:p>
      </dgm:t>
    </dgm:pt>
    <dgm:pt modelId="{334ABD03-2CFA-4D41-B837-6FDF5C741D9A}" type="parTrans" cxnId="{BB68DDA4-C607-4E27-BEEE-8327805E9C5F}">
      <dgm:prSet/>
      <dgm:spPr/>
      <dgm:t>
        <a:bodyPr/>
        <a:lstStyle/>
        <a:p>
          <a:pPr rtl="1"/>
          <a:endParaRPr lang="he-IL" sz="1800"/>
        </a:p>
      </dgm:t>
    </dgm:pt>
    <dgm:pt modelId="{EB288505-9A6B-4646-B6E0-04FAB2B5BEE3}" type="sibTrans" cxnId="{BB68DDA4-C607-4E27-BEEE-8327805E9C5F}">
      <dgm:prSet/>
      <dgm:spPr/>
      <dgm:t>
        <a:bodyPr/>
        <a:lstStyle/>
        <a:p>
          <a:pPr rtl="1"/>
          <a:endParaRPr lang="he-IL" sz="1800"/>
        </a:p>
      </dgm:t>
    </dgm:pt>
    <dgm:pt modelId="{1CFEB84F-266C-4C52-AC67-343A8C3CF7B4}" type="pres">
      <dgm:prSet presAssocID="{14265FB9-3522-4E38-9905-E61C5B837A2E}" presName="linear" presStyleCnt="0">
        <dgm:presLayoutVars>
          <dgm:dir/>
          <dgm:animLvl val="lvl"/>
          <dgm:resizeHandles val="exact"/>
        </dgm:presLayoutVars>
      </dgm:prSet>
      <dgm:spPr/>
      <dgm:t>
        <a:bodyPr/>
        <a:lstStyle/>
        <a:p>
          <a:endParaRPr lang="en-US"/>
        </a:p>
      </dgm:t>
    </dgm:pt>
    <dgm:pt modelId="{93EE02A7-66A2-49BA-9B4A-615BB15D3F81}" type="pres">
      <dgm:prSet presAssocID="{A62BC02E-C903-4DFC-9399-C55C3E73C6C0}" presName="parentLin" presStyleCnt="0"/>
      <dgm:spPr/>
    </dgm:pt>
    <dgm:pt modelId="{9309B36B-A752-4A90-BF9F-54CA1EF5FAC2}" type="pres">
      <dgm:prSet presAssocID="{A62BC02E-C903-4DFC-9399-C55C3E73C6C0}" presName="parentLeftMargin" presStyleLbl="node1" presStyleIdx="0" presStyleCnt="10"/>
      <dgm:spPr/>
      <dgm:t>
        <a:bodyPr/>
        <a:lstStyle/>
        <a:p>
          <a:endParaRPr lang="en-US"/>
        </a:p>
      </dgm:t>
    </dgm:pt>
    <dgm:pt modelId="{F31FC7AA-DFE6-42C4-B6E2-844A5B0A7AC6}" type="pres">
      <dgm:prSet presAssocID="{A62BC02E-C903-4DFC-9399-C55C3E73C6C0}" presName="parentText" presStyleLbl="node1" presStyleIdx="0" presStyleCnt="10">
        <dgm:presLayoutVars>
          <dgm:chMax val="0"/>
          <dgm:bulletEnabled val="1"/>
        </dgm:presLayoutVars>
      </dgm:prSet>
      <dgm:spPr/>
      <dgm:t>
        <a:bodyPr/>
        <a:lstStyle/>
        <a:p>
          <a:endParaRPr lang="en-US"/>
        </a:p>
      </dgm:t>
    </dgm:pt>
    <dgm:pt modelId="{CE10A1F3-41E4-4475-92DC-25B88FC796E6}" type="pres">
      <dgm:prSet presAssocID="{A62BC02E-C903-4DFC-9399-C55C3E73C6C0}" presName="negativeSpace" presStyleCnt="0"/>
      <dgm:spPr/>
    </dgm:pt>
    <dgm:pt modelId="{304A5327-AAB6-47DC-9DB6-367EC8FFA25A}" type="pres">
      <dgm:prSet presAssocID="{A62BC02E-C903-4DFC-9399-C55C3E73C6C0}" presName="childText" presStyleLbl="conFgAcc1" presStyleIdx="0" presStyleCnt="10">
        <dgm:presLayoutVars>
          <dgm:bulletEnabled val="1"/>
        </dgm:presLayoutVars>
      </dgm:prSet>
      <dgm:spPr/>
    </dgm:pt>
    <dgm:pt modelId="{C4DD105D-62FF-4FBF-B332-973BC4C804EB}" type="pres">
      <dgm:prSet presAssocID="{DD2D0E59-CF50-475A-99C6-3577CDBC579B}" presName="spaceBetweenRectangles" presStyleCnt="0"/>
      <dgm:spPr/>
    </dgm:pt>
    <dgm:pt modelId="{5BACD88F-1E73-416A-82CC-3158C9884BFF}" type="pres">
      <dgm:prSet presAssocID="{637963FA-292A-4419-97FC-EA8F603C55EA}" presName="parentLin" presStyleCnt="0"/>
      <dgm:spPr/>
    </dgm:pt>
    <dgm:pt modelId="{278A1E89-92A8-42E0-B817-528F5D9549A0}" type="pres">
      <dgm:prSet presAssocID="{637963FA-292A-4419-97FC-EA8F603C55EA}" presName="parentLeftMargin" presStyleLbl="node1" presStyleIdx="0" presStyleCnt="10"/>
      <dgm:spPr/>
      <dgm:t>
        <a:bodyPr/>
        <a:lstStyle/>
        <a:p>
          <a:endParaRPr lang="en-US"/>
        </a:p>
      </dgm:t>
    </dgm:pt>
    <dgm:pt modelId="{451724B4-F42A-4F3B-BF8C-B15F6DB3494C}" type="pres">
      <dgm:prSet presAssocID="{637963FA-292A-4419-97FC-EA8F603C55EA}" presName="parentText" presStyleLbl="node1" presStyleIdx="1" presStyleCnt="10">
        <dgm:presLayoutVars>
          <dgm:chMax val="0"/>
          <dgm:bulletEnabled val="1"/>
        </dgm:presLayoutVars>
      </dgm:prSet>
      <dgm:spPr/>
      <dgm:t>
        <a:bodyPr/>
        <a:lstStyle/>
        <a:p>
          <a:endParaRPr lang="en-US"/>
        </a:p>
      </dgm:t>
    </dgm:pt>
    <dgm:pt modelId="{4513BD5C-344D-47E0-A752-3D5951A21557}" type="pres">
      <dgm:prSet presAssocID="{637963FA-292A-4419-97FC-EA8F603C55EA}" presName="negativeSpace" presStyleCnt="0"/>
      <dgm:spPr/>
    </dgm:pt>
    <dgm:pt modelId="{AAEFF38F-070E-4B91-9DF4-8F01A26C75DF}" type="pres">
      <dgm:prSet presAssocID="{637963FA-292A-4419-97FC-EA8F603C55EA}" presName="childText" presStyleLbl="conFgAcc1" presStyleIdx="1" presStyleCnt="10">
        <dgm:presLayoutVars>
          <dgm:bulletEnabled val="1"/>
        </dgm:presLayoutVars>
      </dgm:prSet>
      <dgm:spPr/>
    </dgm:pt>
    <dgm:pt modelId="{6FE1A81D-B7AF-4B86-9F46-A04E944C7E22}" type="pres">
      <dgm:prSet presAssocID="{9E619DC8-FB82-4AB4-BAA5-5C9EA8DB6DAA}" presName="spaceBetweenRectangles" presStyleCnt="0"/>
      <dgm:spPr/>
    </dgm:pt>
    <dgm:pt modelId="{51778BB9-8693-411A-9818-F9762B0D1B8A}" type="pres">
      <dgm:prSet presAssocID="{FEB5BA30-A62E-45E5-B125-CD7F9BB33D0A}" presName="parentLin" presStyleCnt="0"/>
      <dgm:spPr/>
    </dgm:pt>
    <dgm:pt modelId="{55C25D8A-23F6-4C47-A79B-D9E47DD09507}" type="pres">
      <dgm:prSet presAssocID="{FEB5BA30-A62E-45E5-B125-CD7F9BB33D0A}" presName="parentLeftMargin" presStyleLbl="node1" presStyleIdx="1" presStyleCnt="10"/>
      <dgm:spPr/>
      <dgm:t>
        <a:bodyPr/>
        <a:lstStyle/>
        <a:p>
          <a:endParaRPr lang="en-US"/>
        </a:p>
      </dgm:t>
    </dgm:pt>
    <dgm:pt modelId="{5D8330C7-2FD7-4294-87E2-9084F6AA4201}" type="pres">
      <dgm:prSet presAssocID="{FEB5BA30-A62E-45E5-B125-CD7F9BB33D0A}" presName="parentText" presStyleLbl="node1" presStyleIdx="2" presStyleCnt="10">
        <dgm:presLayoutVars>
          <dgm:chMax val="0"/>
          <dgm:bulletEnabled val="1"/>
        </dgm:presLayoutVars>
      </dgm:prSet>
      <dgm:spPr/>
      <dgm:t>
        <a:bodyPr/>
        <a:lstStyle/>
        <a:p>
          <a:endParaRPr lang="en-US"/>
        </a:p>
      </dgm:t>
    </dgm:pt>
    <dgm:pt modelId="{C65BDB73-02C3-45A5-86E4-374054A5D000}" type="pres">
      <dgm:prSet presAssocID="{FEB5BA30-A62E-45E5-B125-CD7F9BB33D0A}" presName="negativeSpace" presStyleCnt="0"/>
      <dgm:spPr/>
    </dgm:pt>
    <dgm:pt modelId="{1EA12484-CB19-48D8-A01F-FECAEB571730}" type="pres">
      <dgm:prSet presAssocID="{FEB5BA30-A62E-45E5-B125-CD7F9BB33D0A}" presName="childText" presStyleLbl="conFgAcc1" presStyleIdx="2" presStyleCnt="10">
        <dgm:presLayoutVars>
          <dgm:bulletEnabled val="1"/>
        </dgm:presLayoutVars>
      </dgm:prSet>
      <dgm:spPr/>
    </dgm:pt>
    <dgm:pt modelId="{C746B88F-FF35-430C-A154-ADB6C5B27710}" type="pres">
      <dgm:prSet presAssocID="{FAEF3B61-ED60-4ADF-A67E-C06A0AD195B5}" presName="spaceBetweenRectangles" presStyleCnt="0"/>
      <dgm:spPr/>
    </dgm:pt>
    <dgm:pt modelId="{37E0242F-D28A-4CD2-A9E6-47D0EFD00173}" type="pres">
      <dgm:prSet presAssocID="{9619FEBB-6DD1-41F6-954C-60BCF8A80F53}" presName="parentLin" presStyleCnt="0"/>
      <dgm:spPr/>
    </dgm:pt>
    <dgm:pt modelId="{BF037DDD-0D3D-423D-96B1-86EA479C8600}" type="pres">
      <dgm:prSet presAssocID="{9619FEBB-6DD1-41F6-954C-60BCF8A80F53}" presName="parentLeftMargin" presStyleLbl="node1" presStyleIdx="2" presStyleCnt="10"/>
      <dgm:spPr/>
      <dgm:t>
        <a:bodyPr/>
        <a:lstStyle/>
        <a:p>
          <a:endParaRPr lang="en-US"/>
        </a:p>
      </dgm:t>
    </dgm:pt>
    <dgm:pt modelId="{00F7B86D-B462-4A85-8F21-04776A4C4CB9}" type="pres">
      <dgm:prSet presAssocID="{9619FEBB-6DD1-41F6-954C-60BCF8A80F53}" presName="parentText" presStyleLbl="node1" presStyleIdx="3" presStyleCnt="10">
        <dgm:presLayoutVars>
          <dgm:chMax val="0"/>
          <dgm:bulletEnabled val="1"/>
        </dgm:presLayoutVars>
      </dgm:prSet>
      <dgm:spPr/>
      <dgm:t>
        <a:bodyPr/>
        <a:lstStyle/>
        <a:p>
          <a:endParaRPr lang="en-US"/>
        </a:p>
      </dgm:t>
    </dgm:pt>
    <dgm:pt modelId="{E8E03E56-811C-4B0D-B197-F36D4442481E}" type="pres">
      <dgm:prSet presAssocID="{9619FEBB-6DD1-41F6-954C-60BCF8A80F53}" presName="negativeSpace" presStyleCnt="0"/>
      <dgm:spPr/>
    </dgm:pt>
    <dgm:pt modelId="{BAEA466B-9DBC-4CE7-8120-792CA5FB0FBD}" type="pres">
      <dgm:prSet presAssocID="{9619FEBB-6DD1-41F6-954C-60BCF8A80F53}" presName="childText" presStyleLbl="conFgAcc1" presStyleIdx="3" presStyleCnt="10">
        <dgm:presLayoutVars>
          <dgm:bulletEnabled val="1"/>
        </dgm:presLayoutVars>
      </dgm:prSet>
      <dgm:spPr/>
    </dgm:pt>
    <dgm:pt modelId="{6746309E-C0CE-4F29-A1A9-CE4F8FE74BF3}" type="pres">
      <dgm:prSet presAssocID="{D5A82EA2-DDBF-46AB-9651-3237ABCA1D74}" presName="spaceBetweenRectangles" presStyleCnt="0"/>
      <dgm:spPr/>
    </dgm:pt>
    <dgm:pt modelId="{C2F29BB7-093D-4733-8751-EE7038C2F09E}" type="pres">
      <dgm:prSet presAssocID="{E01AF715-1197-4F30-9B81-E8B382B1683B}" presName="parentLin" presStyleCnt="0"/>
      <dgm:spPr/>
    </dgm:pt>
    <dgm:pt modelId="{06465114-ACEC-4EB8-A76D-6D1D61B54CAF}" type="pres">
      <dgm:prSet presAssocID="{E01AF715-1197-4F30-9B81-E8B382B1683B}" presName="parentLeftMargin" presStyleLbl="node1" presStyleIdx="3" presStyleCnt="10"/>
      <dgm:spPr/>
      <dgm:t>
        <a:bodyPr/>
        <a:lstStyle/>
        <a:p>
          <a:endParaRPr lang="en-US"/>
        </a:p>
      </dgm:t>
    </dgm:pt>
    <dgm:pt modelId="{B1E4E99C-DBC9-4864-A75A-DB3CDCD1E753}" type="pres">
      <dgm:prSet presAssocID="{E01AF715-1197-4F30-9B81-E8B382B1683B}" presName="parentText" presStyleLbl="node1" presStyleIdx="4" presStyleCnt="10">
        <dgm:presLayoutVars>
          <dgm:chMax val="0"/>
          <dgm:bulletEnabled val="1"/>
        </dgm:presLayoutVars>
      </dgm:prSet>
      <dgm:spPr/>
      <dgm:t>
        <a:bodyPr/>
        <a:lstStyle/>
        <a:p>
          <a:endParaRPr lang="en-US"/>
        </a:p>
      </dgm:t>
    </dgm:pt>
    <dgm:pt modelId="{91D9C715-0CFB-44CB-A853-9D67F93849BB}" type="pres">
      <dgm:prSet presAssocID="{E01AF715-1197-4F30-9B81-E8B382B1683B}" presName="negativeSpace" presStyleCnt="0"/>
      <dgm:spPr/>
    </dgm:pt>
    <dgm:pt modelId="{2639EDDC-717A-4F49-BEE1-C76AE405BDD8}" type="pres">
      <dgm:prSet presAssocID="{E01AF715-1197-4F30-9B81-E8B382B1683B}" presName="childText" presStyleLbl="conFgAcc1" presStyleIdx="4" presStyleCnt="10">
        <dgm:presLayoutVars>
          <dgm:bulletEnabled val="1"/>
        </dgm:presLayoutVars>
      </dgm:prSet>
      <dgm:spPr/>
    </dgm:pt>
    <dgm:pt modelId="{6D9195AF-ADD2-41ED-8B78-064D6D896EEE}" type="pres">
      <dgm:prSet presAssocID="{B86C5B75-090E-4EBD-A1C9-18D3B488AC60}" presName="spaceBetweenRectangles" presStyleCnt="0"/>
      <dgm:spPr/>
    </dgm:pt>
    <dgm:pt modelId="{0EED2363-79A3-436D-90C2-8B221204DBED}" type="pres">
      <dgm:prSet presAssocID="{970E6619-89B2-4B6D-BECE-49E29827F62D}" presName="parentLin" presStyleCnt="0"/>
      <dgm:spPr/>
    </dgm:pt>
    <dgm:pt modelId="{7FF8A1C9-3E39-4959-91BD-1524C48C3369}" type="pres">
      <dgm:prSet presAssocID="{970E6619-89B2-4B6D-BECE-49E29827F62D}" presName="parentLeftMargin" presStyleLbl="node1" presStyleIdx="4" presStyleCnt="10"/>
      <dgm:spPr/>
      <dgm:t>
        <a:bodyPr/>
        <a:lstStyle/>
        <a:p>
          <a:endParaRPr lang="en-US"/>
        </a:p>
      </dgm:t>
    </dgm:pt>
    <dgm:pt modelId="{76750254-3FA5-4CF0-AF6A-06C62F212683}" type="pres">
      <dgm:prSet presAssocID="{970E6619-89B2-4B6D-BECE-49E29827F62D}" presName="parentText" presStyleLbl="node1" presStyleIdx="5" presStyleCnt="10">
        <dgm:presLayoutVars>
          <dgm:chMax val="0"/>
          <dgm:bulletEnabled val="1"/>
        </dgm:presLayoutVars>
      </dgm:prSet>
      <dgm:spPr/>
      <dgm:t>
        <a:bodyPr/>
        <a:lstStyle/>
        <a:p>
          <a:endParaRPr lang="en-US"/>
        </a:p>
      </dgm:t>
    </dgm:pt>
    <dgm:pt modelId="{5CEB8227-7FCF-488A-B5A4-FB0CC13F8BA1}" type="pres">
      <dgm:prSet presAssocID="{970E6619-89B2-4B6D-BECE-49E29827F62D}" presName="negativeSpace" presStyleCnt="0"/>
      <dgm:spPr/>
    </dgm:pt>
    <dgm:pt modelId="{5000FD65-3967-48E7-8815-9C2090C3F64E}" type="pres">
      <dgm:prSet presAssocID="{970E6619-89B2-4B6D-BECE-49E29827F62D}" presName="childText" presStyleLbl="conFgAcc1" presStyleIdx="5" presStyleCnt="10">
        <dgm:presLayoutVars>
          <dgm:bulletEnabled val="1"/>
        </dgm:presLayoutVars>
      </dgm:prSet>
      <dgm:spPr/>
    </dgm:pt>
    <dgm:pt modelId="{2B7DF0AF-992B-4205-82F2-FB0CECC05110}" type="pres">
      <dgm:prSet presAssocID="{78689EAA-745B-455E-8DF4-B41C4A2BA428}" presName="spaceBetweenRectangles" presStyleCnt="0"/>
      <dgm:spPr/>
    </dgm:pt>
    <dgm:pt modelId="{07AA8A24-8D1C-4420-AA4B-991FA034C6E2}" type="pres">
      <dgm:prSet presAssocID="{78B72919-31BA-4E9C-B320-4F8FF3627A9C}" presName="parentLin" presStyleCnt="0"/>
      <dgm:spPr/>
    </dgm:pt>
    <dgm:pt modelId="{D4271A26-5AD1-40C3-9D5D-01512E4EB0FB}" type="pres">
      <dgm:prSet presAssocID="{78B72919-31BA-4E9C-B320-4F8FF3627A9C}" presName="parentLeftMargin" presStyleLbl="node1" presStyleIdx="5" presStyleCnt="10"/>
      <dgm:spPr/>
      <dgm:t>
        <a:bodyPr/>
        <a:lstStyle/>
        <a:p>
          <a:endParaRPr lang="en-US"/>
        </a:p>
      </dgm:t>
    </dgm:pt>
    <dgm:pt modelId="{38E0AF45-137C-4D59-A9EE-2F599F437CA8}" type="pres">
      <dgm:prSet presAssocID="{78B72919-31BA-4E9C-B320-4F8FF3627A9C}" presName="parentText" presStyleLbl="node1" presStyleIdx="6" presStyleCnt="10">
        <dgm:presLayoutVars>
          <dgm:chMax val="0"/>
          <dgm:bulletEnabled val="1"/>
        </dgm:presLayoutVars>
      </dgm:prSet>
      <dgm:spPr/>
      <dgm:t>
        <a:bodyPr/>
        <a:lstStyle/>
        <a:p>
          <a:endParaRPr lang="en-US"/>
        </a:p>
      </dgm:t>
    </dgm:pt>
    <dgm:pt modelId="{39F62366-25BD-4BF3-9BD5-1561D208F995}" type="pres">
      <dgm:prSet presAssocID="{78B72919-31BA-4E9C-B320-4F8FF3627A9C}" presName="negativeSpace" presStyleCnt="0"/>
      <dgm:spPr/>
    </dgm:pt>
    <dgm:pt modelId="{137FDFA5-9578-4677-ACFB-EB7C2B8843A7}" type="pres">
      <dgm:prSet presAssocID="{78B72919-31BA-4E9C-B320-4F8FF3627A9C}" presName="childText" presStyleLbl="conFgAcc1" presStyleIdx="6" presStyleCnt="10">
        <dgm:presLayoutVars>
          <dgm:bulletEnabled val="1"/>
        </dgm:presLayoutVars>
      </dgm:prSet>
      <dgm:spPr/>
    </dgm:pt>
    <dgm:pt modelId="{5F62090A-8549-4BC3-8190-74FB7CF6D31C}" type="pres">
      <dgm:prSet presAssocID="{EB02CB2B-4462-47A7-8A35-17C1CBF87925}" presName="spaceBetweenRectangles" presStyleCnt="0"/>
      <dgm:spPr/>
    </dgm:pt>
    <dgm:pt modelId="{B6632638-FCF6-44E7-BAB6-81C4DB8E20B6}" type="pres">
      <dgm:prSet presAssocID="{021427EA-AF10-48B9-95B1-2435552EBD55}" presName="parentLin" presStyleCnt="0"/>
      <dgm:spPr/>
    </dgm:pt>
    <dgm:pt modelId="{4D5E7CF8-FB89-403F-B187-810468A64971}" type="pres">
      <dgm:prSet presAssocID="{021427EA-AF10-48B9-95B1-2435552EBD55}" presName="parentLeftMargin" presStyleLbl="node1" presStyleIdx="6" presStyleCnt="10"/>
      <dgm:spPr/>
      <dgm:t>
        <a:bodyPr/>
        <a:lstStyle/>
        <a:p>
          <a:endParaRPr lang="en-US"/>
        </a:p>
      </dgm:t>
    </dgm:pt>
    <dgm:pt modelId="{F82FFF4C-2A9C-42C6-ADDD-A01576301866}" type="pres">
      <dgm:prSet presAssocID="{021427EA-AF10-48B9-95B1-2435552EBD55}" presName="parentText" presStyleLbl="node1" presStyleIdx="7" presStyleCnt="10">
        <dgm:presLayoutVars>
          <dgm:chMax val="0"/>
          <dgm:bulletEnabled val="1"/>
        </dgm:presLayoutVars>
      </dgm:prSet>
      <dgm:spPr/>
      <dgm:t>
        <a:bodyPr/>
        <a:lstStyle/>
        <a:p>
          <a:endParaRPr lang="en-US"/>
        </a:p>
      </dgm:t>
    </dgm:pt>
    <dgm:pt modelId="{1A8A3242-F778-4BBC-836B-D43C34A8DCB1}" type="pres">
      <dgm:prSet presAssocID="{021427EA-AF10-48B9-95B1-2435552EBD55}" presName="negativeSpace" presStyleCnt="0"/>
      <dgm:spPr/>
    </dgm:pt>
    <dgm:pt modelId="{CD681FCC-0DBD-4FAA-A080-EA51C8FF3AE3}" type="pres">
      <dgm:prSet presAssocID="{021427EA-AF10-48B9-95B1-2435552EBD55}" presName="childText" presStyleLbl="conFgAcc1" presStyleIdx="7" presStyleCnt="10">
        <dgm:presLayoutVars>
          <dgm:bulletEnabled val="1"/>
        </dgm:presLayoutVars>
      </dgm:prSet>
      <dgm:spPr/>
    </dgm:pt>
    <dgm:pt modelId="{0A31E4E1-D2A7-43FA-A2B4-F0739FA8DEA5}" type="pres">
      <dgm:prSet presAssocID="{A4A2DC16-7126-4FC2-B4EA-612EAA2F1393}" presName="spaceBetweenRectangles" presStyleCnt="0"/>
      <dgm:spPr/>
    </dgm:pt>
    <dgm:pt modelId="{010AAA77-C3E5-4CDF-BC1F-258003DADF7F}" type="pres">
      <dgm:prSet presAssocID="{5E6598FF-99F2-45E3-B5B1-AA73EB3D071F}" presName="parentLin" presStyleCnt="0"/>
      <dgm:spPr/>
    </dgm:pt>
    <dgm:pt modelId="{D2CD3FC8-E98D-46EE-87F3-2E061C4A81ED}" type="pres">
      <dgm:prSet presAssocID="{5E6598FF-99F2-45E3-B5B1-AA73EB3D071F}" presName="parentLeftMargin" presStyleLbl="node1" presStyleIdx="7" presStyleCnt="10"/>
      <dgm:spPr/>
      <dgm:t>
        <a:bodyPr/>
        <a:lstStyle/>
        <a:p>
          <a:endParaRPr lang="en-US"/>
        </a:p>
      </dgm:t>
    </dgm:pt>
    <dgm:pt modelId="{4222B273-E97B-4E67-BD48-735955015B3B}" type="pres">
      <dgm:prSet presAssocID="{5E6598FF-99F2-45E3-B5B1-AA73EB3D071F}" presName="parentText" presStyleLbl="node1" presStyleIdx="8" presStyleCnt="10">
        <dgm:presLayoutVars>
          <dgm:chMax val="0"/>
          <dgm:bulletEnabled val="1"/>
        </dgm:presLayoutVars>
      </dgm:prSet>
      <dgm:spPr/>
      <dgm:t>
        <a:bodyPr/>
        <a:lstStyle/>
        <a:p>
          <a:endParaRPr lang="en-US"/>
        </a:p>
      </dgm:t>
    </dgm:pt>
    <dgm:pt modelId="{C34A5C30-CC0C-4269-A487-4D847D358080}" type="pres">
      <dgm:prSet presAssocID="{5E6598FF-99F2-45E3-B5B1-AA73EB3D071F}" presName="negativeSpace" presStyleCnt="0"/>
      <dgm:spPr/>
    </dgm:pt>
    <dgm:pt modelId="{7C2EFA41-F5EF-4195-ABC4-6506F61D1D17}" type="pres">
      <dgm:prSet presAssocID="{5E6598FF-99F2-45E3-B5B1-AA73EB3D071F}" presName="childText" presStyleLbl="conFgAcc1" presStyleIdx="8" presStyleCnt="10">
        <dgm:presLayoutVars>
          <dgm:bulletEnabled val="1"/>
        </dgm:presLayoutVars>
      </dgm:prSet>
      <dgm:spPr/>
    </dgm:pt>
    <dgm:pt modelId="{5810EB27-C6C4-4D5A-A6FE-94959870C947}" type="pres">
      <dgm:prSet presAssocID="{95CB289A-765B-4836-A988-21210A230BFE}" presName="spaceBetweenRectangles" presStyleCnt="0"/>
      <dgm:spPr/>
    </dgm:pt>
    <dgm:pt modelId="{FEEC0FF7-EC8E-4DD6-91D8-28764E61C42E}" type="pres">
      <dgm:prSet presAssocID="{FA412373-F5F4-4743-91C1-52E430C6D2B2}" presName="parentLin" presStyleCnt="0"/>
      <dgm:spPr/>
    </dgm:pt>
    <dgm:pt modelId="{8C5C77CB-ECB3-4CCE-8C92-E50D6CBAA210}" type="pres">
      <dgm:prSet presAssocID="{FA412373-F5F4-4743-91C1-52E430C6D2B2}" presName="parentLeftMargin" presStyleLbl="node1" presStyleIdx="8" presStyleCnt="10"/>
      <dgm:spPr/>
      <dgm:t>
        <a:bodyPr/>
        <a:lstStyle/>
        <a:p>
          <a:endParaRPr lang="en-US"/>
        </a:p>
      </dgm:t>
    </dgm:pt>
    <dgm:pt modelId="{C806A424-2783-4D2D-AFE2-3766CDED2707}" type="pres">
      <dgm:prSet presAssocID="{FA412373-F5F4-4743-91C1-52E430C6D2B2}" presName="parentText" presStyleLbl="node1" presStyleIdx="9" presStyleCnt="10">
        <dgm:presLayoutVars>
          <dgm:chMax val="0"/>
          <dgm:bulletEnabled val="1"/>
        </dgm:presLayoutVars>
      </dgm:prSet>
      <dgm:spPr/>
      <dgm:t>
        <a:bodyPr/>
        <a:lstStyle/>
        <a:p>
          <a:endParaRPr lang="en-US"/>
        </a:p>
      </dgm:t>
    </dgm:pt>
    <dgm:pt modelId="{3ED96693-275B-4C57-9CC0-6B2DA280A580}" type="pres">
      <dgm:prSet presAssocID="{FA412373-F5F4-4743-91C1-52E430C6D2B2}" presName="negativeSpace" presStyleCnt="0"/>
      <dgm:spPr/>
    </dgm:pt>
    <dgm:pt modelId="{760ECE7A-7A4B-4B99-A25C-FA392065604E}" type="pres">
      <dgm:prSet presAssocID="{FA412373-F5F4-4743-91C1-52E430C6D2B2}" presName="childText" presStyleLbl="conFgAcc1" presStyleIdx="9" presStyleCnt="10">
        <dgm:presLayoutVars>
          <dgm:bulletEnabled val="1"/>
        </dgm:presLayoutVars>
      </dgm:prSet>
      <dgm:spPr/>
    </dgm:pt>
  </dgm:ptLst>
  <dgm:cxnLst>
    <dgm:cxn modelId="{D609C6DB-3FB4-464F-9644-EB810DAA997C}" srcId="{14265FB9-3522-4E38-9905-E61C5B837A2E}" destId="{E01AF715-1197-4F30-9B81-E8B382B1683B}" srcOrd="4" destOrd="0" parTransId="{BDEF7E74-DD3F-43AA-B4F5-88C4484D7928}" sibTransId="{B86C5B75-090E-4EBD-A1C9-18D3B488AC60}"/>
    <dgm:cxn modelId="{CDAA001B-C88E-4BEC-B279-98FC9D24ECD4}" srcId="{14265FB9-3522-4E38-9905-E61C5B837A2E}" destId="{A62BC02E-C903-4DFC-9399-C55C3E73C6C0}" srcOrd="0" destOrd="0" parTransId="{10F911B7-8FB2-41AB-9026-65CC2F991F1E}" sibTransId="{DD2D0E59-CF50-475A-99C6-3577CDBC579B}"/>
    <dgm:cxn modelId="{0A7C8541-4B9F-4518-98E7-E11B98967BCB}" type="presOf" srcId="{14265FB9-3522-4E38-9905-E61C5B837A2E}" destId="{1CFEB84F-266C-4C52-AC67-343A8C3CF7B4}" srcOrd="0" destOrd="0" presId="urn:microsoft.com/office/officeart/2005/8/layout/list1"/>
    <dgm:cxn modelId="{050BA0DB-275A-4283-9E05-8875942E43CA}" type="presOf" srcId="{78B72919-31BA-4E9C-B320-4F8FF3627A9C}" destId="{38E0AF45-137C-4D59-A9EE-2F599F437CA8}" srcOrd="1" destOrd="0" presId="urn:microsoft.com/office/officeart/2005/8/layout/list1"/>
    <dgm:cxn modelId="{B1AD1DDC-1567-407C-8727-05FE16CBF384}" type="presOf" srcId="{FEB5BA30-A62E-45E5-B125-CD7F9BB33D0A}" destId="{55C25D8A-23F6-4C47-A79B-D9E47DD09507}" srcOrd="0" destOrd="0" presId="urn:microsoft.com/office/officeart/2005/8/layout/list1"/>
    <dgm:cxn modelId="{0A944581-517B-43A1-995D-AA17B7297E1B}" srcId="{14265FB9-3522-4E38-9905-E61C5B837A2E}" destId="{5E6598FF-99F2-45E3-B5B1-AA73EB3D071F}" srcOrd="8" destOrd="0" parTransId="{7ACA941A-F72C-47F2-8EBC-4B9DCCB34CB5}" sibTransId="{95CB289A-765B-4836-A988-21210A230BFE}"/>
    <dgm:cxn modelId="{A9D4026E-6727-495D-8894-832DF0843E0A}" srcId="{14265FB9-3522-4E38-9905-E61C5B837A2E}" destId="{FEB5BA30-A62E-45E5-B125-CD7F9BB33D0A}" srcOrd="2" destOrd="0" parTransId="{E4B78E6A-EFF2-45CB-8C80-6A4D3D21ACCE}" sibTransId="{FAEF3B61-ED60-4ADF-A67E-C06A0AD195B5}"/>
    <dgm:cxn modelId="{B2557992-4FBA-4A4D-AEAE-33F4EFB09244}" type="presOf" srcId="{5E6598FF-99F2-45E3-B5B1-AA73EB3D071F}" destId="{4222B273-E97B-4E67-BD48-735955015B3B}" srcOrd="1" destOrd="0" presId="urn:microsoft.com/office/officeart/2005/8/layout/list1"/>
    <dgm:cxn modelId="{7B69F687-4578-4EAC-81B5-AAB69B50353E}" type="presOf" srcId="{A62BC02E-C903-4DFC-9399-C55C3E73C6C0}" destId="{9309B36B-A752-4A90-BF9F-54CA1EF5FAC2}" srcOrd="0" destOrd="0" presId="urn:microsoft.com/office/officeart/2005/8/layout/list1"/>
    <dgm:cxn modelId="{1EE81362-B435-4F97-962D-68E12A46D89A}" type="presOf" srcId="{A62BC02E-C903-4DFC-9399-C55C3E73C6C0}" destId="{F31FC7AA-DFE6-42C4-B6E2-844A5B0A7AC6}" srcOrd="1" destOrd="0" presId="urn:microsoft.com/office/officeart/2005/8/layout/list1"/>
    <dgm:cxn modelId="{017A0FC8-4D62-4294-B939-662435197C51}" type="presOf" srcId="{78B72919-31BA-4E9C-B320-4F8FF3627A9C}" destId="{D4271A26-5AD1-40C3-9D5D-01512E4EB0FB}" srcOrd="0" destOrd="0" presId="urn:microsoft.com/office/officeart/2005/8/layout/list1"/>
    <dgm:cxn modelId="{095270D1-EEE4-4F0C-8553-3CB3649A41B5}" type="presOf" srcId="{970E6619-89B2-4B6D-BECE-49E29827F62D}" destId="{76750254-3FA5-4CF0-AF6A-06C62F212683}" srcOrd="1" destOrd="0" presId="urn:microsoft.com/office/officeart/2005/8/layout/list1"/>
    <dgm:cxn modelId="{A7E672F7-7860-434C-A925-EE28DD86E874}" type="presOf" srcId="{E01AF715-1197-4F30-9B81-E8B382B1683B}" destId="{06465114-ACEC-4EB8-A76D-6D1D61B54CAF}" srcOrd="0" destOrd="0" presId="urn:microsoft.com/office/officeart/2005/8/layout/list1"/>
    <dgm:cxn modelId="{167258A3-B74C-4455-9954-C4E4BB6D0D43}" srcId="{14265FB9-3522-4E38-9905-E61C5B837A2E}" destId="{78B72919-31BA-4E9C-B320-4F8FF3627A9C}" srcOrd="6" destOrd="0" parTransId="{82A0C496-71A9-452E-B357-53A419E63B45}" sibTransId="{EB02CB2B-4462-47A7-8A35-17C1CBF87925}"/>
    <dgm:cxn modelId="{C4544E9F-3B8A-4EBD-BBAC-67659FE02A47}" type="presOf" srcId="{970E6619-89B2-4B6D-BECE-49E29827F62D}" destId="{7FF8A1C9-3E39-4959-91BD-1524C48C3369}" srcOrd="0" destOrd="0" presId="urn:microsoft.com/office/officeart/2005/8/layout/list1"/>
    <dgm:cxn modelId="{16F806AD-BBA2-4267-AE9E-79895C806F55}" type="presOf" srcId="{E01AF715-1197-4F30-9B81-E8B382B1683B}" destId="{B1E4E99C-DBC9-4864-A75A-DB3CDCD1E753}" srcOrd="1" destOrd="0" presId="urn:microsoft.com/office/officeart/2005/8/layout/list1"/>
    <dgm:cxn modelId="{1264D0CC-6FCC-434E-92D7-C36E0CD70B61}" type="presOf" srcId="{021427EA-AF10-48B9-95B1-2435552EBD55}" destId="{4D5E7CF8-FB89-403F-B187-810468A64971}" srcOrd="0" destOrd="0" presId="urn:microsoft.com/office/officeart/2005/8/layout/list1"/>
    <dgm:cxn modelId="{20E951FE-EC7E-4DF1-A8B1-094E96200F3D}" type="presOf" srcId="{021427EA-AF10-48B9-95B1-2435552EBD55}" destId="{F82FFF4C-2A9C-42C6-ADDD-A01576301866}" srcOrd="1" destOrd="0" presId="urn:microsoft.com/office/officeart/2005/8/layout/list1"/>
    <dgm:cxn modelId="{A2D6B9F9-FF5E-4085-B8C0-735B52565EA7}" srcId="{14265FB9-3522-4E38-9905-E61C5B837A2E}" destId="{021427EA-AF10-48B9-95B1-2435552EBD55}" srcOrd="7" destOrd="0" parTransId="{06D0A1E4-1DCB-400F-9AE3-C87AC6278001}" sibTransId="{A4A2DC16-7126-4FC2-B4EA-612EAA2F1393}"/>
    <dgm:cxn modelId="{158F0321-9786-477D-B50D-302CF0F7C69F}" type="presOf" srcId="{FEB5BA30-A62E-45E5-B125-CD7F9BB33D0A}" destId="{5D8330C7-2FD7-4294-87E2-9084F6AA4201}" srcOrd="1" destOrd="0" presId="urn:microsoft.com/office/officeart/2005/8/layout/list1"/>
    <dgm:cxn modelId="{841A0F59-82B1-4F64-840A-37717D59A5BC}" type="presOf" srcId="{FA412373-F5F4-4743-91C1-52E430C6D2B2}" destId="{C806A424-2783-4D2D-AFE2-3766CDED2707}" srcOrd="1" destOrd="0" presId="urn:microsoft.com/office/officeart/2005/8/layout/list1"/>
    <dgm:cxn modelId="{1E4ADF56-688F-4D56-B202-16A50DD1080A}" type="presOf" srcId="{9619FEBB-6DD1-41F6-954C-60BCF8A80F53}" destId="{00F7B86D-B462-4A85-8F21-04776A4C4CB9}" srcOrd="1" destOrd="0" presId="urn:microsoft.com/office/officeart/2005/8/layout/list1"/>
    <dgm:cxn modelId="{BB68DDA4-C607-4E27-BEEE-8327805E9C5F}" srcId="{14265FB9-3522-4E38-9905-E61C5B837A2E}" destId="{FA412373-F5F4-4743-91C1-52E430C6D2B2}" srcOrd="9" destOrd="0" parTransId="{334ABD03-2CFA-4D41-B837-6FDF5C741D9A}" sibTransId="{EB288505-9A6B-4646-B6E0-04FAB2B5BEE3}"/>
    <dgm:cxn modelId="{BFB8349A-10C8-42BE-8B6D-6F1D1EA6A8B6}" srcId="{14265FB9-3522-4E38-9905-E61C5B837A2E}" destId="{9619FEBB-6DD1-41F6-954C-60BCF8A80F53}" srcOrd="3" destOrd="0" parTransId="{588FA6BD-85AC-4928-BB33-C2C28A5CA378}" sibTransId="{D5A82EA2-DDBF-46AB-9651-3237ABCA1D74}"/>
    <dgm:cxn modelId="{18975F89-70F1-45A6-9A6C-B73667A21CF8}" type="presOf" srcId="{637963FA-292A-4419-97FC-EA8F603C55EA}" destId="{278A1E89-92A8-42E0-B817-528F5D9549A0}" srcOrd="0" destOrd="0" presId="urn:microsoft.com/office/officeart/2005/8/layout/list1"/>
    <dgm:cxn modelId="{FCB1CDBC-714A-4E76-A9C5-96724A9355D5}" srcId="{14265FB9-3522-4E38-9905-E61C5B837A2E}" destId="{637963FA-292A-4419-97FC-EA8F603C55EA}" srcOrd="1" destOrd="0" parTransId="{0354ADC7-5DAD-48B5-ACFA-8191509AE78D}" sibTransId="{9E619DC8-FB82-4AB4-BAA5-5C9EA8DB6DAA}"/>
    <dgm:cxn modelId="{8AB9B870-8F0F-4833-B089-BC5EE48EEE47}" type="presOf" srcId="{FA412373-F5F4-4743-91C1-52E430C6D2B2}" destId="{8C5C77CB-ECB3-4CCE-8C92-E50D6CBAA210}" srcOrd="0" destOrd="0" presId="urn:microsoft.com/office/officeart/2005/8/layout/list1"/>
    <dgm:cxn modelId="{C08D67DB-88D1-437C-8826-17B217D61F5B}" type="presOf" srcId="{637963FA-292A-4419-97FC-EA8F603C55EA}" destId="{451724B4-F42A-4F3B-BF8C-B15F6DB3494C}" srcOrd="1" destOrd="0" presId="urn:microsoft.com/office/officeart/2005/8/layout/list1"/>
    <dgm:cxn modelId="{CDEFB244-975F-4B29-8BE6-55C02A2E41FF}" srcId="{14265FB9-3522-4E38-9905-E61C5B837A2E}" destId="{970E6619-89B2-4B6D-BECE-49E29827F62D}" srcOrd="5" destOrd="0" parTransId="{A3B0EB15-8C22-43F8-82B9-0026012570BB}" sibTransId="{78689EAA-745B-455E-8DF4-B41C4A2BA428}"/>
    <dgm:cxn modelId="{B0D1B5D3-3A2B-422F-9217-6F9E3344B23E}" type="presOf" srcId="{5E6598FF-99F2-45E3-B5B1-AA73EB3D071F}" destId="{D2CD3FC8-E98D-46EE-87F3-2E061C4A81ED}" srcOrd="0" destOrd="0" presId="urn:microsoft.com/office/officeart/2005/8/layout/list1"/>
    <dgm:cxn modelId="{2CDFEC5C-244E-479A-B264-63411E7A7E2D}" type="presOf" srcId="{9619FEBB-6DD1-41F6-954C-60BCF8A80F53}" destId="{BF037DDD-0D3D-423D-96B1-86EA479C8600}" srcOrd="0" destOrd="0" presId="urn:microsoft.com/office/officeart/2005/8/layout/list1"/>
    <dgm:cxn modelId="{7BDFE87B-BC36-4C7A-96D5-9C6F4EF9B85B}" type="presParOf" srcId="{1CFEB84F-266C-4C52-AC67-343A8C3CF7B4}" destId="{93EE02A7-66A2-49BA-9B4A-615BB15D3F81}" srcOrd="0" destOrd="0" presId="urn:microsoft.com/office/officeart/2005/8/layout/list1"/>
    <dgm:cxn modelId="{711D4365-ECB9-4B19-B846-20A785698957}" type="presParOf" srcId="{93EE02A7-66A2-49BA-9B4A-615BB15D3F81}" destId="{9309B36B-A752-4A90-BF9F-54CA1EF5FAC2}" srcOrd="0" destOrd="0" presId="urn:microsoft.com/office/officeart/2005/8/layout/list1"/>
    <dgm:cxn modelId="{FA2E2A25-33AE-46E6-AAC9-080C63EF11BE}" type="presParOf" srcId="{93EE02A7-66A2-49BA-9B4A-615BB15D3F81}" destId="{F31FC7AA-DFE6-42C4-B6E2-844A5B0A7AC6}" srcOrd="1" destOrd="0" presId="urn:microsoft.com/office/officeart/2005/8/layout/list1"/>
    <dgm:cxn modelId="{323A684E-5B65-4F04-A143-738746073EC2}" type="presParOf" srcId="{1CFEB84F-266C-4C52-AC67-343A8C3CF7B4}" destId="{CE10A1F3-41E4-4475-92DC-25B88FC796E6}" srcOrd="1" destOrd="0" presId="urn:microsoft.com/office/officeart/2005/8/layout/list1"/>
    <dgm:cxn modelId="{5CCB2841-2B6C-47B5-A206-6455C92C67CA}" type="presParOf" srcId="{1CFEB84F-266C-4C52-AC67-343A8C3CF7B4}" destId="{304A5327-AAB6-47DC-9DB6-367EC8FFA25A}" srcOrd="2" destOrd="0" presId="urn:microsoft.com/office/officeart/2005/8/layout/list1"/>
    <dgm:cxn modelId="{F1403C9E-D14F-4348-89C7-87648FB5F0F7}" type="presParOf" srcId="{1CFEB84F-266C-4C52-AC67-343A8C3CF7B4}" destId="{C4DD105D-62FF-4FBF-B332-973BC4C804EB}" srcOrd="3" destOrd="0" presId="urn:microsoft.com/office/officeart/2005/8/layout/list1"/>
    <dgm:cxn modelId="{FBD1AD2D-B8DD-4A90-89CF-9F42483CEF4D}" type="presParOf" srcId="{1CFEB84F-266C-4C52-AC67-343A8C3CF7B4}" destId="{5BACD88F-1E73-416A-82CC-3158C9884BFF}" srcOrd="4" destOrd="0" presId="urn:microsoft.com/office/officeart/2005/8/layout/list1"/>
    <dgm:cxn modelId="{B8EA6EE2-6F83-4883-AB9C-B9B4327CF734}" type="presParOf" srcId="{5BACD88F-1E73-416A-82CC-3158C9884BFF}" destId="{278A1E89-92A8-42E0-B817-528F5D9549A0}" srcOrd="0" destOrd="0" presId="urn:microsoft.com/office/officeart/2005/8/layout/list1"/>
    <dgm:cxn modelId="{33340BD5-FCF4-4F8C-9984-F63DB0B09426}" type="presParOf" srcId="{5BACD88F-1E73-416A-82CC-3158C9884BFF}" destId="{451724B4-F42A-4F3B-BF8C-B15F6DB3494C}" srcOrd="1" destOrd="0" presId="urn:microsoft.com/office/officeart/2005/8/layout/list1"/>
    <dgm:cxn modelId="{F8D9D0A8-CF5D-4AD1-9FC6-ADE3D3C7779F}" type="presParOf" srcId="{1CFEB84F-266C-4C52-AC67-343A8C3CF7B4}" destId="{4513BD5C-344D-47E0-A752-3D5951A21557}" srcOrd="5" destOrd="0" presId="urn:microsoft.com/office/officeart/2005/8/layout/list1"/>
    <dgm:cxn modelId="{F199F231-0E85-4A1F-AA35-FD9EBE5C40B4}" type="presParOf" srcId="{1CFEB84F-266C-4C52-AC67-343A8C3CF7B4}" destId="{AAEFF38F-070E-4B91-9DF4-8F01A26C75DF}" srcOrd="6" destOrd="0" presId="urn:microsoft.com/office/officeart/2005/8/layout/list1"/>
    <dgm:cxn modelId="{BA9AB9F2-AF89-46F9-8C3D-82EB4BCB38A2}" type="presParOf" srcId="{1CFEB84F-266C-4C52-AC67-343A8C3CF7B4}" destId="{6FE1A81D-B7AF-4B86-9F46-A04E944C7E22}" srcOrd="7" destOrd="0" presId="urn:microsoft.com/office/officeart/2005/8/layout/list1"/>
    <dgm:cxn modelId="{9DA4EB10-BAEA-4D26-900C-667072395949}" type="presParOf" srcId="{1CFEB84F-266C-4C52-AC67-343A8C3CF7B4}" destId="{51778BB9-8693-411A-9818-F9762B0D1B8A}" srcOrd="8" destOrd="0" presId="urn:microsoft.com/office/officeart/2005/8/layout/list1"/>
    <dgm:cxn modelId="{F1FB8343-0DD9-4271-8FE2-19493D0F9B91}" type="presParOf" srcId="{51778BB9-8693-411A-9818-F9762B0D1B8A}" destId="{55C25D8A-23F6-4C47-A79B-D9E47DD09507}" srcOrd="0" destOrd="0" presId="urn:microsoft.com/office/officeart/2005/8/layout/list1"/>
    <dgm:cxn modelId="{10F014A5-7086-408F-B33E-C1C226F56BE4}" type="presParOf" srcId="{51778BB9-8693-411A-9818-F9762B0D1B8A}" destId="{5D8330C7-2FD7-4294-87E2-9084F6AA4201}" srcOrd="1" destOrd="0" presId="urn:microsoft.com/office/officeart/2005/8/layout/list1"/>
    <dgm:cxn modelId="{18285CE6-92E4-4484-BF9E-9D4DFC97CBBD}" type="presParOf" srcId="{1CFEB84F-266C-4C52-AC67-343A8C3CF7B4}" destId="{C65BDB73-02C3-45A5-86E4-374054A5D000}" srcOrd="9" destOrd="0" presId="urn:microsoft.com/office/officeart/2005/8/layout/list1"/>
    <dgm:cxn modelId="{73C50500-4852-4F6A-A27D-2F4624CE9AE6}" type="presParOf" srcId="{1CFEB84F-266C-4C52-AC67-343A8C3CF7B4}" destId="{1EA12484-CB19-48D8-A01F-FECAEB571730}" srcOrd="10" destOrd="0" presId="urn:microsoft.com/office/officeart/2005/8/layout/list1"/>
    <dgm:cxn modelId="{87A145A4-ECD0-4302-BD8F-8EE9211BD241}" type="presParOf" srcId="{1CFEB84F-266C-4C52-AC67-343A8C3CF7B4}" destId="{C746B88F-FF35-430C-A154-ADB6C5B27710}" srcOrd="11" destOrd="0" presId="urn:microsoft.com/office/officeart/2005/8/layout/list1"/>
    <dgm:cxn modelId="{2C4EA25C-5279-4E7D-9ACE-BD08B4CDE0D3}" type="presParOf" srcId="{1CFEB84F-266C-4C52-AC67-343A8C3CF7B4}" destId="{37E0242F-D28A-4CD2-A9E6-47D0EFD00173}" srcOrd="12" destOrd="0" presId="urn:microsoft.com/office/officeart/2005/8/layout/list1"/>
    <dgm:cxn modelId="{8E70B697-6442-4505-AFC1-27383BA945C7}" type="presParOf" srcId="{37E0242F-D28A-4CD2-A9E6-47D0EFD00173}" destId="{BF037DDD-0D3D-423D-96B1-86EA479C8600}" srcOrd="0" destOrd="0" presId="urn:microsoft.com/office/officeart/2005/8/layout/list1"/>
    <dgm:cxn modelId="{5C8FA390-7562-4DF5-A1D8-06D17692B1AB}" type="presParOf" srcId="{37E0242F-D28A-4CD2-A9E6-47D0EFD00173}" destId="{00F7B86D-B462-4A85-8F21-04776A4C4CB9}" srcOrd="1" destOrd="0" presId="urn:microsoft.com/office/officeart/2005/8/layout/list1"/>
    <dgm:cxn modelId="{2AD88CF7-D2E7-43BF-A43C-725E46EEFEA9}" type="presParOf" srcId="{1CFEB84F-266C-4C52-AC67-343A8C3CF7B4}" destId="{E8E03E56-811C-4B0D-B197-F36D4442481E}" srcOrd="13" destOrd="0" presId="urn:microsoft.com/office/officeart/2005/8/layout/list1"/>
    <dgm:cxn modelId="{D3535CD3-4570-415A-A936-D90B3296DFE9}" type="presParOf" srcId="{1CFEB84F-266C-4C52-AC67-343A8C3CF7B4}" destId="{BAEA466B-9DBC-4CE7-8120-792CA5FB0FBD}" srcOrd="14" destOrd="0" presId="urn:microsoft.com/office/officeart/2005/8/layout/list1"/>
    <dgm:cxn modelId="{81D6A6F4-080D-4CC7-BF20-7D8F33CF6E08}" type="presParOf" srcId="{1CFEB84F-266C-4C52-AC67-343A8C3CF7B4}" destId="{6746309E-C0CE-4F29-A1A9-CE4F8FE74BF3}" srcOrd="15" destOrd="0" presId="urn:microsoft.com/office/officeart/2005/8/layout/list1"/>
    <dgm:cxn modelId="{6EFE6A21-EAA7-4529-A076-06ABA010F65A}" type="presParOf" srcId="{1CFEB84F-266C-4C52-AC67-343A8C3CF7B4}" destId="{C2F29BB7-093D-4733-8751-EE7038C2F09E}" srcOrd="16" destOrd="0" presId="urn:microsoft.com/office/officeart/2005/8/layout/list1"/>
    <dgm:cxn modelId="{ED1499D4-D4CD-4A27-811B-B0BA155DE64D}" type="presParOf" srcId="{C2F29BB7-093D-4733-8751-EE7038C2F09E}" destId="{06465114-ACEC-4EB8-A76D-6D1D61B54CAF}" srcOrd="0" destOrd="0" presId="urn:microsoft.com/office/officeart/2005/8/layout/list1"/>
    <dgm:cxn modelId="{CD300F8E-D7B0-4A17-9BBA-688C0377BDB0}" type="presParOf" srcId="{C2F29BB7-093D-4733-8751-EE7038C2F09E}" destId="{B1E4E99C-DBC9-4864-A75A-DB3CDCD1E753}" srcOrd="1" destOrd="0" presId="urn:microsoft.com/office/officeart/2005/8/layout/list1"/>
    <dgm:cxn modelId="{36EA49B6-9B08-4C32-BD11-FA9564838AB2}" type="presParOf" srcId="{1CFEB84F-266C-4C52-AC67-343A8C3CF7B4}" destId="{91D9C715-0CFB-44CB-A853-9D67F93849BB}" srcOrd="17" destOrd="0" presId="urn:microsoft.com/office/officeart/2005/8/layout/list1"/>
    <dgm:cxn modelId="{1660AC84-B1BB-46D3-9C98-F244B0F29C11}" type="presParOf" srcId="{1CFEB84F-266C-4C52-AC67-343A8C3CF7B4}" destId="{2639EDDC-717A-4F49-BEE1-C76AE405BDD8}" srcOrd="18" destOrd="0" presId="urn:microsoft.com/office/officeart/2005/8/layout/list1"/>
    <dgm:cxn modelId="{E371CAC3-9BE2-4964-9AC0-D2DEA474B1CE}" type="presParOf" srcId="{1CFEB84F-266C-4C52-AC67-343A8C3CF7B4}" destId="{6D9195AF-ADD2-41ED-8B78-064D6D896EEE}" srcOrd="19" destOrd="0" presId="urn:microsoft.com/office/officeart/2005/8/layout/list1"/>
    <dgm:cxn modelId="{13D1B45C-EFB1-4072-933A-E62F0D8E25D8}" type="presParOf" srcId="{1CFEB84F-266C-4C52-AC67-343A8C3CF7B4}" destId="{0EED2363-79A3-436D-90C2-8B221204DBED}" srcOrd="20" destOrd="0" presId="urn:microsoft.com/office/officeart/2005/8/layout/list1"/>
    <dgm:cxn modelId="{42D58DA1-1D55-4CD7-8609-8D4E37838815}" type="presParOf" srcId="{0EED2363-79A3-436D-90C2-8B221204DBED}" destId="{7FF8A1C9-3E39-4959-91BD-1524C48C3369}" srcOrd="0" destOrd="0" presId="urn:microsoft.com/office/officeart/2005/8/layout/list1"/>
    <dgm:cxn modelId="{8800A9F7-FDC5-4247-9148-66D25CB380F9}" type="presParOf" srcId="{0EED2363-79A3-436D-90C2-8B221204DBED}" destId="{76750254-3FA5-4CF0-AF6A-06C62F212683}" srcOrd="1" destOrd="0" presId="urn:microsoft.com/office/officeart/2005/8/layout/list1"/>
    <dgm:cxn modelId="{257D3ECD-B822-4A30-8EBD-AA42AEFD1E56}" type="presParOf" srcId="{1CFEB84F-266C-4C52-AC67-343A8C3CF7B4}" destId="{5CEB8227-7FCF-488A-B5A4-FB0CC13F8BA1}" srcOrd="21" destOrd="0" presId="urn:microsoft.com/office/officeart/2005/8/layout/list1"/>
    <dgm:cxn modelId="{BB588487-4858-48F2-B9B5-36B38661A1DA}" type="presParOf" srcId="{1CFEB84F-266C-4C52-AC67-343A8C3CF7B4}" destId="{5000FD65-3967-48E7-8815-9C2090C3F64E}" srcOrd="22" destOrd="0" presId="urn:microsoft.com/office/officeart/2005/8/layout/list1"/>
    <dgm:cxn modelId="{26F5E336-5CB9-46D6-83C8-04112A4E0262}" type="presParOf" srcId="{1CFEB84F-266C-4C52-AC67-343A8C3CF7B4}" destId="{2B7DF0AF-992B-4205-82F2-FB0CECC05110}" srcOrd="23" destOrd="0" presId="urn:microsoft.com/office/officeart/2005/8/layout/list1"/>
    <dgm:cxn modelId="{75495B54-5C34-4F98-A9EE-CCC5A8C5769C}" type="presParOf" srcId="{1CFEB84F-266C-4C52-AC67-343A8C3CF7B4}" destId="{07AA8A24-8D1C-4420-AA4B-991FA034C6E2}" srcOrd="24" destOrd="0" presId="urn:microsoft.com/office/officeart/2005/8/layout/list1"/>
    <dgm:cxn modelId="{52439378-B0B7-4B5D-B83C-5A6F72CB5D9D}" type="presParOf" srcId="{07AA8A24-8D1C-4420-AA4B-991FA034C6E2}" destId="{D4271A26-5AD1-40C3-9D5D-01512E4EB0FB}" srcOrd="0" destOrd="0" presId="urn:microsoft.com/office/officeart/2005/8/layout/list1"/>
    <dgm:cxn modelId="{8246FDDF-6070-43F0-BF46-2B42B4AE1107}" type="presParOf" srcId="{07AA8A24-8D1C-4420-AA4B-991FA034C6E2}" destId="{38E0AF45-137C-4D59-A9EE-2F599F437CA8}" srcOrd="1" destOrd="0" presId="urn:microsoft.com/office/officeart/2005/8/layout/list1"/>
    <dgm:cxn modelId="{A12C0C38-933D-4DDF-BF98-D2C35A173ED3}" type="presParOf" srcId="{1CFEB84F-266C-4C52-AC67-343A8C3CF7B4}" destId="{39F62366-25BD-4BF3-9BD5-1561D208F995}" srcOrd="25" destOrd="0" presId="urn:microsoft.com/office/officeart/2005/8/layout/list1"/>
    <dgm:cxn modelId="{45E08EED-4C28-4DAA-99DE-AE761BC2340A}" type="presParOf" srcId="{1CFEB84F-266C-4C52-AC67-343A8C3CF7B4}" destId="{137FDFA5-9578-4677-ACFB-EB7C2B8843A7}" srcOrd="26" destOrd="0" presId="urn:microsoft.com/office/officeart/2005/8/layout/list1"/>
    <dgm:cxn modelId="{2CBD7083-3F90-4E8E-8534-B80E7F25854C}" type="presParOf" srcId="{1CFEB84F-266C-4C52-AC67-343A8C3CF7B4}" destId="{5F62090A-8549-4BC3-8190-74FB7CF6D31C}" srcOrd="27" destOrd="0" presId="urn:microsoft.com/office/officeart/2005/8/layout/list1"/>
    <dgm:cxn modelId="{DDBC3A5C-AFDC-487A-A26E-E947A0C4ECCB}" type="presParOf" srcId="{1CFEB84F-266C-4C52-AC67-343A8C3CF7B4}" destId="{B6632638-FCF6-44E7-BAB6-81C4DB8E20B6}" srcOrd="28" destOrd="0" presId="urn:microsoft.com/office/officeart/2005/8/layout/list1"/>
    <dgm:cxn modelId="{14A668C8-65D4-44DE-9B29-CB3FD81E61B1}" type="presParOf" srcId="{B6632638-FCF6-44E7-BAB6-81C4DB8E20B6}" destId="{4D5E7CF8-FB89-403F-B187-810468A64971}" srcOrd="0" destOrd="0" presId="urn:microsoft.com/office/officeart/2005/8/layout/list1"/>
    <dgm:cxn modelId="{60128B7C-AA22-4E27-AF15-019FEC049BC0}" type="presParOf" srcId="{B6632638-FCF6-44E7-BAB6-81C4DB8E20B6}" destId="{F82FFF4C-2A9C-42C6-ADDD-A01576301866}" srcOrd="1" destOrd="0" presId="urn:microsoft.com/office/officeart/2005/8/layout/list1"/>
    <dgm:cxn modelId="{3019C042-5DF4-4B95-A37B-85ACB66058D0}" type="presParOf" srcId="{1CFEB84F-266C-4C52-AC67-343A8C3CF7B4}" destId="{1A8A3242-F778-4BBC-836B-D43C34A8DCB1}" srcOrd="29" destOrd="0" presId="urn:microsoft.com/office/officeart/2005/8/layout/list1"/>
    <dgm:cxn modelId="{24EDB278-BCB6-48D4-9F09-8C2DA4BA3E19}" type="presParOf" srcId="{1CFEB84F-266C-4C52-AC67-343A8C3CF7B4}" destId="{CD681FCC-0DBD-4FAA-A080-EA51C8FF3AE3}" srcOrd="30" destOrd="0" presId="urn:microsoft.com/office/officeart/2005/8/layout/list1"/>
    <dgm:cxn modelId="{00F51590-1B85-436E-BCD8-40D54DE65DB4}" type="presParOf" srcId="{1CFEB84F-266C-4C52-AC67-343A8C3CF7B4}" destId="{0A31E4E1-D2A7-43FA-A2B4-F0739FA8DEA5}" srcOrd="31" destOrd="0" presId="urn:microsoft.com/office/officeart/2005/8/layout/list1"/>
    <dgm:cxn modelId="{F82852DD-1DF4-47B7-BB3B-D3B6E32E4619}" type="presParOf" srcId="{1CFEB84F-266C-4C52-AC67-343A8C3CF7B4}" destId="{010AAA77-C3E5-4CDF-BC1F-258003DADF7F}" srcOrd="32" destOrd="0" presId="urn:microsoft.com/office/officeart/2005/8/layout/list1"/>
    <dgm:cxn modelId="{609DF8DB-8FC3-44EC-A7D5-73DE6A406F61}" type="presParOf" srcId="{010AAA77-C3E5-4CDF-BC1F-258003DADF7F}" destId="{D2CD3FC8-E98D-46EE-87F3-2E061C4A81ED}" srcOrd="0" destOrd="0" presId="urn:microsoft.com/office/officeart/2005/8/layout/list1"/>
    <dgm:cxn modelId="{F9C22F44-0960-4C6D-BDDB-527A11EB4B5E}" type="presParOf" srcId="{010AAA77-C3E5-4CDF-BC1F-258003DADF7F}" destId="{4222B273-E97B-4E67-BD48-735955015B3B}" srcOrd="1" destOrd="0" presId="urn:microsoft.com/office/officeart/2005/8/layout/list1"/>
    <dgm:cxn modelId="{29A1E7AE-106B-4DA1-876A-5946B9D3E2CA}" type="presParOf" srcId="{1CFEB84F-266C-4C52-AC67-343A8C3CF7B4}" destId="{C34A5C30-CC0C-4269-A487-4D847D358080}" srcOrd="33" destOrd="0" presId="urn:microsoft.com/office/officeart/2005/8/layout/list1"/>
    <dgm:cxn modelId="{A5EFF7A7-1586-438F-8723-221D387A327E}" type="presParOf" srcId="{1CFEB84F-266C-4C52-AC67-343A8C3CF7B4}" destId="{7C2EFA41-F5EF-4195-ABC4-6506F61D1D17}" srcOrd="34" destOrd="0" presId="urn:microsoft.com/office/officeart/2005/8/layout/list1"/>
    <dgm:cxn modelId="{F55CDB1A-C70F-458E-B7E8-B55E3DBA9344}" type="presParOf" srcId="{1CFEB84F-266C-4C52-AC67-343A8C3CF7B4}" destId="{5810EB27-C6C4-4D5A-A6FE-94959870C947}" srcOrd="35" destOrd="0" presId="urn:microsoft.com/office/officeart/2005/8/layout/list1"/>
    <dgm:cxn modelId="{14F871D7-4198-4502-9066-6456D7B47F9B}" type="presParOf" srcId="{1CFEB84F-266C-4C52-AC67-343A8C3CF7B4}" destId="{FEEC0FF7-EC8E-4DD6-91D8-28764E61C42E}" srcOrd="36" destOrd="0" presId="urn:microsoft.com/office/officeart/2005/8/layout/list1"/>
    <dgm:cxn modelId="{6CC4B065-8F7B-48EE-BB95-B21C56456BDD}" type="presParOf" srcId="{FEEC0FF7-EC8E-4DD6-91D8-28764E61C42E}" destId="{8C5C77CB-ECB3-4CCE-8C92-E50D6CBAA210}" srcOrd="0" destOrd="0" presId="urn:microsoft.com/office/officeart/2005/8/layout/list1"/>
    <dgm:cxn modelId="{B0F7882B-BBB3-4051-9254-1ED05E69857B}" type="presParOf" srcId="{FEEC0FF7-EC8E-4DD6-91D8-28764E61C42E}" destId="{C806A424-2783-4D2D-AFE2-3766CDED2707}" srcOrd="1" destOrd="0" presId="urn:microsoft.com/office/officeart/2005/8/layout/list1"/>
    <dgm:cxn modelId="{20A7FDCB-AFEE-4701-8231-BD75BA4D34B4}" type="presParOf" srcId="{1CFEB84F-266C-4C52-AC67-343A8C3CF7B4}" destId="{3ED96693-275B-4C57-9CC0-6B2DA280A580}" srcOrd="37" destOrd="0" presId="urn:microsoft.com/office/officeart/2005/8/layout/list1"/>
    <dgm:cxn modelId="{F44931E9-9808-4CEA-A6A1-4979FFF42C9D}" type="presParOf" srcId="{1CFEB84F-266C-4C52-AC67-343A8C3CF7B4}" destId="{760ECE7A-7A4B-4B99-A25C-FA392065604E}" srcOrd="3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CB9248-E763-45FF-BBAD-D3C92073B578}">
      <dsp:nvSpPr>
        <dsp:cNvPr id="0" name=""/>
        <dsp:cNvSpPr/>
      </dsp:nvSpPr>
      <dsp:spPr>
        <a:xfrm>
          <a:off x="2112877" y="0"/>
          <a:ext cx="3325880" cy="332588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1C630-F47A-4ADE-A042-EAA4849CD5AA}">
      <dsp:nvSpPr>
        <dsp:cNvPr id="0" name=""/>
        <dsp:cNvSpPr/>
      </dsp:nvSpPr>
      <dsp:spPr>
        <a:xfrm>
          <a:off x="3806282" y="334374"/>
          <a:ext cx="2161822" cy="7872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en-US" sz="2000" kern="1200" dirty="0"/>
            <a:t>Equality Law</a:t>
          </a:r>
          <a:endParaRPr lang="he-IL" sz="2000" kern="1200" dirty="0"/>
        </a:p>
      </dsp:txBody>
      <dsp:txXfrm>
        <a:off x="3844715" y="372807"/>
        <a:ext cx="2084956" cy="710432"/>
      </dsp:txXfrm>
    </dsp:sp>
    <dsp:sp modelId="{922D094E-D3C1-45CF-932C-2F2532600C67}">
      <dsp:nvSpPr>
        <dsp:cNvPr id="0" name=""/>
        <dsp:cNvSpPr/>
      </dsp:nvSpPr>
      <dsp:spPr>
        <a:xfrm>
          <a:off x="3806282" y="1220084"/>
          <a:ext cx="2161822" cy="7872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en-US" sz="2000" kern="1200" dirty="0"/>
            <a:t>Accessibility Regulations</a:t>
          </a:r>
          <a:endParaRPr lang="he-IL" sz="2000" kern="1200" dirty="0"/>
        </a:p>
      </dsp:txBody>
      <dsp:txXfrm>
        <a:off x="3844715" y="1258517"/>
        <a:ext cx="2084956" cy="710432"/>
      </dsp:txXfrm>
    </dsp:sp>
    <dsp:sp modelId="{8402E1CC-8723-4070-83BF-5D9209A2B1FF}">
      <dsp:nvSpPr>
        <dsp:cNvPr id="0" name=""/>
        <dsp:cNvSpPr/>
      </dsp:nvSpPr>
      <dsp:spPr>
        <a:xfrm>
          <a:off x="3806282" y="2105795"/>
          <a:ext cx="2161822" cy="787298"/>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rtl="1">
            <a:lnSpc>
              <a:spcPct val="90000"/>
            </a:lnSpc>
            <a:spcBef>
              <a:spcPct val="0"/>
            </a:spcBef>
            <a:spcAft>
              <a:spcPct val="35000"/>
            </a:spcAft>
          </a:pPr>
          <a:r>
            <a:rPr lang="en-US" sz="2000" kern="1200" dirty="0"/>
            <a:t>Accessibility Standards</a:t>
          </a:r>
          <a:endParaRPr lang="he-IL" sz="2000" kern="1200" dirty="0"/>
        </a:p>
      </dsp:txBody>
      <dsp:txXfrm>
        <a:off x="3844715" y="2144228"/>
        <a:ext cx="2084956" cy="7104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BB125496-38DD-43EC-9E26-EA509FDA2555}" type="datetimeFigureOut">
              <a:rPr lang="he-IL" smtClean="0"/>
              <a:t>ט"ו/כסלו/תשפ"א</a:t>
            </a:fld>
            <a:endParaRPr lang="he-IL"/>
          </a:p>
        </p:txBody>
      </p:sp>
      <p:sp>
        <p:nvSpPr>
          <p:cNvPr id="4" name="מציין מיקום של תמונת שקופית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A6F9629-9158-4256-B4F1-420008CAB9B2}" type="slidenum">
              <a:rPr lang="he-IL" smtClean="0"/>
              <a:t>‹#›</a:t>
            </a:fld>
            <a:endParaRPr lang="he-IL"/>
          </a:p>
        </p:txBody>
      </p:sp>
    </p:spTree>
    <p:extLst>
      <p:ext uri="{BB962C8B-B14F-4D97-AF65-F5344CB8AC3E}">
        <p14:creationId xmlns:p14="http://schemas.microsoft.com/office/powerpoint/2010/main" val="236727157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How is it done? First Awareness – making people understand the need and importance.</a:t>
            </a:r>
            <a:r>
              <a:rPr lang="en-US" baseline="0" dirty="0"/>
              <a:t> Then if needed promoting legislation and developing models for implementation. We believe in creating an innovation center and conducting consultation for those who need it for implementation of the idea. It is important to act on an international level since the challenges are global and so are benchmark technological companies it is important to work on international level and for first step work on the website – the front stage of technology used.  </a:t>
            </a:r>
            <a:endParaRPr lang="he-IL" dirty="0"/>
          </a:p>
        </p:txBody>
      </p:sp>
      <p:sp>
        <p:nvSpPr>
          <p:cNvPr id="4" name="מציין מיקום של מספר שקופית 3"/>
          <p:cNvSpPr>
            <a:spLocks noGrp="1"/>
          </p:cNvSpPr>
          <p:nvPr>
            <p:ph type="sldNum" sz="quarter" idx="10"/>
          </p:nvPr>
        </p:nvSpPr>
        <p:spPr/>
        <p:txBody>
          <a:bodyPr/>
          <a:lstStyle/>
          <a:p>
            <a:fld id="{F0116124-D153-4016-94C2-46A32FFB44CE}" type="slidenum">
              <a:rPr lang="de-AT" smtClean="0"/>
              <a:t>3</a:t>
            </a:fld>
            <a:endParaRPr lang="de-AT"/>
          </a:p>
        </p:txBody>
      </p:sp>
    </p:spTree>
    <p:extLst>
      <p:ext uri="{BB962C8B-B14F-4D97-AF65-F5344CB8AC3E}">
        <p14:creationId xmlns:p14="http://schemas.microsoft.com/office/powerpoint/2010/main" val="667950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law in Israel is an “umbrella law” stating the right for equality and accessibility in all areas of life for people with all types of disabilities and requiring the</a:t>
            </a:r>
            <a:r>
              <a:rPr lang="en-US" baseline="0" dirty="0"/>
              <a:t> various ministries to legislate regulations relevant to their area of focus. The Accessibility Standards give a detailed specification on how to reach such accessibility. These laws </a:t>
            </a:r>
            <a:r>
              <a:rPr lang="en-US" baseline="0" dirty="0" err="1"/>
              <a:t>applys</a:t>
            </a:r>
            <a:r>
              <a:rPr lang="en-US" baseline="0" dirty="0"/>
              <a:t> to the Government, Municipalities, the Private sector and NGOs in Israel. </a:t>
            </a:r>
          </a:p>
          <a:p>
            <a:endParaRPr lang="en-US" baseline="0" dirty="0"/>
          </a:p>
          <a:p>
            <a:pPr lvl="0" rtl="1"/>
            <a:r>
              <a:rPr lang="en-US" sz="1200" dirty="0">
                <a:solidFill>
                  <a:schemeClr val="tx1"/>
                </a:solidFill>
              </a:rPr>
              <a:t>The Law on Equal Rights for People with disabilities - </a:t>
            </a:r>
            <a:r>
              <a:rPr lang="en-US" sz="1200" dirty="0"/>
              <a:t>The Principles and Time table</a:t>
            </a:r>
            <a:endParaRPr lang="he-IL" sz="1200" dirty="0"/>
          </a:p>
          <a:p>
            <a:pPr lvl="0" rtl="1"/>
            <a:r>
              <a:rPr lang="en-US" sz="1200" dirty="0">
                <a:solidFill>
                  <a:schemeClr val="tx1"/>
                </a:solidFill>
              </a:rPr>
              <a:t>Accessibility Regulations - </a:t>
            </a:r>
            <a:r>
              <a:rPr lang="en-US" sz="1200" dirty="0"/>
              <a:t>What is required – how much, when etc.</a:t>
            </a:r>
            <a:endParaRPr lang="he-IL" sz="1200" dirty="0">
              <a:solidFill>
                <a:schemeClr val="tx1"/>
              </a:solidFill>
            </a:endParaRPr>
          </a:p>
          <a:p>
            <a:pPr lvl="0" rtl="1"/>
            <a:r>
              <a:rPr lang="en-US" sz="1200" dirty="0">
                <a:solidFill>
                  <a:schemeClr val="tx1"/>
                </a:solidFill>
              </a:rPr>
              <a:t>Israeli Standard 1918 - </a:t>
            </a:r>
            <a:r>
              <a:rPr lang="en-US" sz="1200" dirty="0"/>
              <a:t>The technical Specifications</a:t>
            </a:r>
            <a:endParaRPr lang="he-IL" sz="1200" dirty="0">
              <a:solidFill>
                <a:schemeClr val="tx1"/>
              </a:solidFill>
            </a:endParaRPr>
          </a:p>
          <a:p>
            <a:r>
              <a:rPr lang="en-US" baseline="0" dirty="0"/>
              <a:t> </a:t>
            </a:r>
            <a:endParaRPr lang="he-IL" dirty="0"/>
          </a:p>
        </p:txBody>
      </p:sp>
      <p:sp>
        <p:nvSpPr>
          <p:cNvPr id="4" name="מציין מיקום של מספר שקופית 3"/>
          <p:cNvSpPr>
            <a:spLocks noGrp="1"/>
          </p:cNvSpPr>
          <p:nvPr>
            <p:ph type="sldNum" sz="quarter" idx="10"/>
          </p:nvPr>
        </p:nvSpPr>
        <p:spPr/>
        <p:txBody>
          <a:bodyPr/>
          <a:lstStyle/>
          <a:p>
            <a:fld id="{F0116124-D153-4016-94C2-46A32FFB44CE}" type="slidenum">
              <a:rPr lang="de-AT" smtClean="0"/>
              <a:t>5</a:t>
            </a:fld>
            <a:endParaRPr lang="de-AT"/>
          </a:p>
        </p:txBody>
      </p:sp>
    </p:spTree>
    <p:extLst>
      <p:ext uri="{BB962C8B-B14F-4D97-AF65-F5344CB8AC3E}">
        <p14:creationId xmlns:p14="http://schemas.microsoft.com/office/powerpoint/2010/main" val="1203548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The Challenges</a:t>
            </a:r>
            <a:r>
              <a:rPr lang="en-US" baseline="0" dirty="0"/>
              <a:t> we face in Israel are many – budget, Stigmas, Old cities etc. similar to many other countries around the world. However there are certain advantages in the Israeli accessibility solution – First the law has teeth - both civil and criminal; Accessibility is done on national level  and finally there is a unique requirement for training for accessible service by law for all service providers. </a:t>
            </a:r>
            <a:endParaRPr lang="he-IL" baseline="0" dirty="0"/>
          </a:p>
          <a:p>
            <a:r>
              <a:rPr lang="en-US" baseline="0" dirty="0"/>
              <a:t> </a:t>
            </a:r>
            <a:endParaRPr lang="he-IL" baseline="0" dirty="0"/>
          </a:p>
          <a:p>
            <a:pPr marL="514350" indent="-514350" algn="l" rtl="0">
              <a:buFont typeface="+mj-lt"/>
              <a:buAutoNum type="arabicPeriod"/>
            </a:pPr>
            <a:r>
              <a:rPr lang="en-US" dirty="0"/>
              <a:t>Accessibility for all disabilities </a:t>
            </a:r>
          </a:p>
          <a:p>
            <a:pPr marL="514350" indent="-514350" algn="l" rtl="0">
              <a:buFont typeface="+mj-lt"/>
              <a:buAutoNum type="arabicPeriod"/>
            </a:pPr>
            <a:r>
              <a:rPr lang="en-US" dirty="0"/>
              <a:t>Accessibility for all areas of life </a:t>
            </a:r>
          </a:p>
          <a:p>
            <a:pPr marL="514350" indent="-514350" algn="l" rtl="0">
              <a:buFont typeface="+mj-lt"/>
              <a:buAutoNum type="arabicPeriod"/>
            </a:pPr>
            <a:r>
              <a:rPr lang="en-US" dirty="0"/>
              <a:t>The Stick</a:t>
            </a:r>
          </a:p>
          <a:p>
            <a:pPr marL="514350" indent="-514350" algn="l" rtl="0">
              <a:buFont typeface="+mj-lt"/>
              <a:buAutoNum type="arabicPeriod"/>
            </a:pPr>
            <a:r>
              <a:rPr lang="en-US" dirty="0"/>
              <a:t>Accessibility director </a:t>
            </a:r>
          </a:p>
          <a:p>
            <a:pPr marL="514350" indent="-514350" algn="l" rtl="0">
              <a:buFont typeface="+mj-lt"/>
              <a:buAutoNum type="arabicPeriod"/>
            </a:pPr>
            <a:r>
              <a:rPr lang="en-US" dirty="0"/>
              <a:t>Experiential training of service givers</a:t>
            </a:r>
          </a:p>
          <a:p>
            <a:pPr marL="514350" indent="-514350" algn="l" rtl="0">
              <a:buFont typeface="+mj-lt"/>
              <a:buAutoNum type="arabicPeriod"/>
            </a:pPr>
            <a:r>
              <a:rPr lang="en-US" dirty="0"/>
              <a:t>Advertise organization Accessibility</a:t>
            </a:r>
          </a:p>
          <a:p>
            <a:pPr marL="514350" indent="-514350" algn="l" rtl="0">
              <a:buFont typeface="+mj-lt"/>
              <a:buAutoNum type="arabicPeriod"/>
            </a:pPr>
            <a:r>
              <a:rPr lang="en-US" dirty="0"/>
              <a:t>Accessibility profession by law – Built environment, services </a:t>
            </a:r>
            <a:endParaRPr lang="he-IL" dirty="0"/>
          </a:p>
          <a:p>
            <a:endParaRPr lang="he-IL" dirty="0"/>
          </a:p>
        </p:txBody>
      </p:sp>
      <p:sp>
        <p:nvSpPr>
          <p:cNvPr id="4" name="מציין מיקום של מספר שקופית 3"/>
          <p:cNvSpPr>
            <a:spLocks noGrp="1"/>
          </p:cNvSpPr>
          <p:nvPr>
            <p:ph type="sldNum" sz="quarter" idx="10"/>
          </p:nvPr>
        </p:nvSpPr>
        <p:spPr/>
        <p:txBody>
          <a:bodyPr/>
          <a:lstStyle/>
          <a:p>
            <a:fld id="{F0116124-D153-4016-94C2-46A32FFB44CE}" type="slidenum">
              <a:rPr lang="de-AT" smtClean="0"/>
              <a:t>6</a:t>
            </a:fld>
            <a:endParaRPr lang="de-AT"/>
          </a:p>
        </p:txBody>
      </p:sp>
    </p:spTree>
    <p:extLst>
      <p:ext uri="{BB962C8B-B14F-4D97-AF65-F5344CB8AC3E}">
        <p14:creationId xmlns:p14="http://schemas.microsoft.com/office/powerpoint/2010/main" val="669379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תזכורת למה אנחנו פה --- שילוב </a:t>
            </a:r>
          </a:p>
          <a:p>
            <a:r>
              <a:rPr lang="he-IL" dirty="0"/>
              <a:t>הרבה משותף </a:t>
            </a:r>
          </a:p>
          <a:p>
            <a:r>
              <a:rPr lang="he-IL" dirty="0"/>
              <a:t>העמותה מתייחסת </a:t>
            </a:r>
            <a:r>
              <a:rPr lang="he-IL" dirty="0" err="1"/>
              <a:t>לאע"מ</a:t>
            </a:r>
            <a:r>
              <a:rPr lang="he-IL" dirty="0"/>
              <a:t> וקשישים עם הרבה דברים זהים – מקדמים נגישות בשירות – להגיע להשתתף להיות פעילים </a:t>
            </a:r>
          </a:p>
          <a:p>
            <a:endParaRPr lang="he-IL" dirty="0"/>
          </a:p>
        </p:txBody>
      </p:sp>
      <p:sp>
        <p:nvSpPr>
          <p:cNvPr id="4" name="מציין מיקום של מספר שקופית 3"/>
          <p:cNvSpPr>
            <a:spLocks noGrp="1"/>
          </p:cNvSpPr>
          <p:nvPr>
            <p:ph type="sldNum" sz="quarter" idx="10"/>
          </p:nvPr>
        </p:nvSpPr>
        <p:spPr/>
        <p:txBody>
          <a:bodyPr/>
          <a:lstStyle/>
          <a:p>
            <a:fld id="{0A6F9629-9158-4256-B4F1-420008CAB9B2}" type="slidenum">
              <a:rPr lang="he-IL" smtClean="0"/>
              <a:t>7</a:t>
            </a:fld>
            <a:endParaRPr lang="he-IL"/>
          </a:p>
        </p:txBody>
      </p:sp>
    </p:spTree>
    <p:extLst>
      <p:ext uri="{BB962C8B-B14F-4D97-AF65-F5344CB8AC3E}">
        <p14:creationId xmlns:p14="http://schemas.microsoft.com/office/powerpoint/2010/main" val="518734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How is it done? First Awareness – making people understand the need and importance.</a:t>
            </a:r>
            <a:r>
              <a:rPr lang="en-US" baseline="0" dirty="0"/>
              <a:t> Then if needed promoting legislation and developing models for implementation. We believe in creating an innovation center and conducting consultation for those who need it for implementation of the idea. It is important to act on an international level since the challenges are global and so are benchmark technological companies it is important to work on international level and for first step work on the website – the front stage of technology used.  </a:t>
            </a:r>
            <a:endParaRPr lang="he-IL" dirty="0"/>
          </a:p>
        </p:txBody>
      </p:sp>
      <p:sp>
        <p:nvSpPr>
          <p:cNvPr id="4" name="מציין מיקום של מספר שקופית 3"/>
          <p:cNvSpPr>
            <a:spLocks noGrp="1"/>
          </p:cNvSpPr>
          <p:nvPr>
            <p:ph type="sldNum" sz="quarter" idx="10"/>
          </p:nvPr>
        </p:nvSpPr>
        <p:spPr/>
        <p:txBody>
          <a:bodyPr/>
          <a:lstStyle/>
          <a:p>
            <a:fld id="{F0116124-D153-4016-94C2-46A32FFB44CE}" type="slidenum">
              <a:rPr lang="de-AT" smtClean="0"/>
              <a:t>9</a:t>
            </a:fld>
            <a:endParaRPr lang="de-AT"/>
          </a:p>
        </p:txBody>
      </p:sp>
    </p:spTree>
    <p:extLst>
      <p:ext uri="{BB962C8B-B14F-4D97-AF65-F5344CB8AC3E}">
        <p14:creationId xmlns:p14="http://schemas.microsoft.com/office/powerpoint/2010/main" val="3509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(disabilities/ technologies/areas of life) </a:t>
            </a:r>
            <a:endParaRPr lang="he-IL" dirty="0"/>
          </a:p>
        </p:txBody>
      </p:sp>
      <p:sp>
        <p:nvSpPr>
          <p:cNvPr id="4" name="מציין מיקום של מספר שקופית 3"/>
          <p:cNvSpPr>
            <a:spLocks noGrp="1"/>
          </p:cNvSpPr>
          <p:nvPr>
            <p:ph type="sldNum" sz="quarter" idx="5"/>
          </p:nvPr>
        </p:nvSpPr>
        <p:spPr/>
        <p:txBody>
          <a:bodyPr/>
          <a:lstStyle/>
          <a:p>
            <a:fld id="{0A6F9629-9158-4256-B4F1-420008CAB9B2}" type="slidenum">
              <a:rPr lang="he-IL" smtClean="0"/>
              <a:t>13</a:t>
            </a:fld>
            <a:endParaRPr lang="he-IL"/>
          </a:p>
        </p:txBody>
      </p:sp>
    </p:spTree>
    <p:extLst>
      <p:ext uri="{BB962C8B-B14F-4D97-AF65-F5344CB8AC3E}">
        <p14:creationId xmlns:p14="http://schemas.microsoft.com/office/powerpoint/2010/main" val="32343464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שקופית כותרת">
    <p:spTree>
      <p:nvGrpSpPr>
        <p:cNvPr id="1" name=""/>
        <p:cNvGrpSpPr/>
        <p:nvPr/>
      </p:nvGrpSpPr>
      <p:grpSpPr>
        <a:xfrm>
          <a:off x="0" y="0"/>
          <a:ext cx="0" cy="0"/>
          <a:chOff x="0" y="0"/>
          <a:chExt cx="0" cy="0"/>
        </a:xfrm>
      </p:grpSpPr>
      <p:pic>
        <p:nvPicPr>
          <p:cNvPr id="2"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74"/>
            <a:ext cx="9144000" cy="6857451"/>
          </a:xfrm>
          <a:prstGeom prst="rect">
            <a:avLst/>
          </a:prstGeom>
        </p:spPr>
      </p:pic>
      <p:sp>
        <p:nvSpPr>
          <p:cNvPr id="3" name="Title 1"/>
          <p:cNvSpPr>
            <a:spLocks noGrp="1"/>
          </p:cNvSpPr>
          <p:nvPr>
            <p:ph type="ctrTitle"/>
          </p:nvPr>
        </p:nvSpPr>
        <p:spPr>
          <a:xfrm>
            <a:off x="3501193" y="3284622"/>
            <a:ext cx="4275584" cy="661737"/>
          </a:xfrm>
          <a:prstGeom prst="rect">
            <a:avLst/>
          </a:prstGeom>
        </p:spPr>
        <p:txBody>
          <a:bodyPr>
            <a:normAutofit/>
          </a:bodyPr>
          <a:lstStyle>
            <a:lvl1pPr algn="r">
              <a:defRPr/>
            </a:lvl1pPr>
          </a:lstStyle>
          <a:p>
            <a:r>
              <a:rPr lang="he-IL" sz="4000" dirty="0">
                <a:solidFill>
                  <a:schemeClr val="bg1"/>
                </a:solidFill>
              </a:rPr>
              <a:t>ארגון נגיש מהו?</a:t>
            </a:r>
          </a:p>
        </p:txBody>
      </p:sp>
    </p:spTree>
    <p:extLst>
      <p:ext uri="{BB962C8B-B14F-4D97-AF65-F5344CB8AC3E}">
        <p14:creationId xmlns:p14="http://schemas.microsoft.com/office/powerpoint/2010/main" val="61930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כותרת ותוכן">
    <p:spTree>
      <p:nvGrpSpPr>
        <p:cNvPr id="1" name=""/>
        <p:cNvGrpSpPr/>
        <p:nvPr/>
      </p:nvGrpSpPr>
      <p:grpSpPr>
        <a:xfrm>
          <a:off x="0" y="0"/>
          <a:ext cx="0" cy="0"/>
          <a:chOff x="0" y="0"/>
          <a:chExt cx="0" cy="0"/>
        </a:xfrm>
      </p:grpSpPr>
      <p:pic>
        <p:nvPicPr>
          <p:cNvPr id="7"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74"/>
            <a:ext cx="9143999" cy="6857451"/>
          </a:xfrm>
          <a:prstGeom prst="rect">
            <a:avLst/>
          </a:prstGeom>
        </p:spPr>
      </p:pic>
      <p:sp>
        <p:nvSpPr>
          <p:cNvPr id="8" name="כותרת 1"/>
          <p:cNvSpPr>
            <a:spLocks noGrp="1"/>
          </p:cNvSpPr>
          <p:nvPr>
            <p:ph type="title"/>
          </p:nvPr>
        </p:nvSpPr>
        <p:spPr>
          <a:xfrm>
            <a:off x="1973178" y="100715"/>
            <a:ext cx="6784957" cy="777594"/>
          </a:xfrm>
          <a:prstGeom prst="rect">
            <a:avLst/>
          </a:prstGeom>
        </p:spPr>
        <p:txBody>
          <a:bodyPr/>
          <a:lstStyle>
            <a:lvl1pPr algn="r">
              <a:defRPr>
                <a:solidFill>
                  <a:schemeClr val="bg1"/>
                </a:solidFill>
              </a:defRPr>
            </a:lvl1pPr>
          </a:lstStyle>
          <a:p>
            <a:r>
              <a:rPr lang="he-IL" dirty="0">
                <a:solidFill>
                  <a:schemeClr val="bg1"/>
                </a:solidFill>
              </a:rPr>
              <a:t>נגישות</a:t>
            </a:r>
          </a:p>
        </p:txBody>
      </p:sp>
      <p:sp>
        <p:nvSpPr>
          <p:cNvPr id="10" name="מציין מיקום של תמונה 9"/>
          <p:cNvSpPr>
            <a:spLocks noGrp="1"/>
          </p:cNvSpPr>
          <p:nvPr>
            <p:ph type="pic" sz="quarter" idx="10"/>
          </p:nvPr>
        </p:nvSpPr>
        <p:spPr>
          <a:xfrm>
            <a:off x="1419727" y="1155700"/>
            <a:ext cx="7338410" cy="4198938"/>
          </a:xfrm>
          <a:prstGeom prst="rect">
            <a:avLst/>
          </a:prstGeom>
        </p:spPr>
        <p:txBody>
          <a:bodyPr/>
          <a:lstStyle/>
          <a:p>
            <a:endParaRPr lang="he-IL" dirty="0"/>
          </a:p>
        </p:txBody>
      </p:sp>
      <p:sp>
        <p:nvSpPr>
          <p:cNvPr id="13" name="TextBox 12"/>
          <p:cNvSpPr txBox="1"/>
          <p:nvPr userDrawn="1"/>
        </p:nvSpPr>
        <p:spPr>
          <a:xfrm>
            <a:off x="187778" y="597800"/>
            <a:ext cx="1239253" cy="1015663"/>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t>מהי </a:t>
            </a:r>
          </a:p>
          <a:p>
            <a:pPr lvl="0" algn="ctr"/>
            <a:r>
              <a:rPr lang="he-IL" sz="1800" dirty="0"/>
              <a:t>נגישות?</a:t>
            </a:r>
          </a:p>
        </p:txBody>
      </p:sp>
      <p:sp>
        <p:nvSpPr>
          <p:cNvPr id="14" name="TextBox 13"/>
          <p:cNvSpPr txBox="1"/>
          <p:nvPr userDrawn="1"/>
        </p:nvSpPr>
        <p:spPr>
          <a:xfrm>
            <a:off x="389736" y="1989025"/>
            <a:ext cx="854241" cy="681557"/>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tx1"/>
                </a:solidFill>
              </a:rPr>
              <a:t>נגישות</a:t>
            </a:r>
          </a:p>
          <a:p>
            <a:pPr lvl="0" algn="ctr"/>
            <a:r>
              <a:rPr lang="he-IL" sz="1800" dirty="0">
                <a:solidFill>
                  <a:schemeClr val="tx1"/>
                </a:solidFill>
              </a:rPr>
              <a:t>פיזית</a:t>
            </a:r>
          </a:p>
        </p:txBody>
      </p:sp>
      <p:sp>
        <p:nvSpPr>
          <p:cNvPr id="15" name="TextBox 14"/>
          <p:cNvSpPr txBox="1"/>
          <p:nvPr userDrawn="1"/>
        </p:nvSpPr>
        <p:spPr>
          <a:xfrm>
            <a:off x="397900" y="3270594"/>
            <a:ext cx="854241" cy="681557"/>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tx1"/>
                </a:solidFill>
              </a:rPr>
              <a:t>נגישות</a:t>
            </a:r>
          </a:p>
          <a:p>
            <a:pPr lvl="0" algn="ctr"/>
            <a:r>
              <a:rPr lang="he-IL" sz="1800" dirty="0">
                <a:solidFill>
                  <a:schemeClr val="tx1"/>
                </a:solidFill>
              </a:rPr>
              <a:t>שירות</a:t>
            </a:r>
          </a:p>
        </p:txBody>
      </p:sp>
    </p:spTree>
    <p:extLst>
      <p:ext uri="{BB962C8B-B14F-4D97-AF65-F5344CB8AC3E}">
        <p14:creationId xmlns:p14="http://schemas.microsoft.com/office/powerpoint/2010/main" val="385590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פריסה מותאמת אישית">
    <p:spTree>
      <p:nvGrpSpPr>
        <p:cNvPr id="1" name=""/>
        <p:cNvGrpSpPr/>
        <p:nvPr/>
      </p:nvGrpSpPr>
      <p:grpSpPr>
        <a:xfrm>
          <a:off x="0" y="0"/>
          <a:ext cx="0" cy="0"/>
          <a:chOff x="0" y="0"/>
          <a:chExt cx="0" cy="0"/>
        </a:xfrm>
      </p:grpSpPr>
      <p:pic>
        <p:nvPicPr>
          <p:cNvPr id="3"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74"/>
            <a:ext cx="9143999" cy="6857451"/>
          </a:xfrm>
          <a:prstGeom prst="rect">
            <a:avLst/>
          </a:prstGeom>
        </p:spPr>
      </p:pic>
      <p:sp>
        <p:nvSpPr>
          <p:cNvPr id="5" name="מציין מיקום של תמונה 9"/>
          <p:cNvSpPr>
            <a:spLocks noGrp="1"/>
          </p:cNvSpPr>
          <p:nvPr>
            <p:ph type="pic" sz="quarter" idx="10"/>
          </p:nvPr>
        </p:nvSpPr>
        <p:spPr>
          <a:xfrm>
            <a:off x="1419727" y="1155700"/>
            <a:ext cx="7338410" cy="4198938"/>
          </a:xfrm>
          <a:prstGeom prst="rect">
            <a:avLst/>
          </a:prstGeom>
        </p:spPr>
        <p:txBody>
          <a:bodyPr/>
          <a:lstStyle/>
          <a:p>
            <a:endParaRPr lang="he-IL"/>
          </a:p>
        </p:txBody>
      </p:sp>
      <p:sp>
        <p:nvSpPr>
          <p:cNvPr id="6" name="TextBox 5"/>
          <p:cNvSpPr txBox="1"/>
          <p:nvPr userDrawn="1"/>
        </p:nvSpPr>
        <p:spPr>
          <a:xfrm>
            <a:off x="187781" y="540652"/>
            <a:ext cx="1239253" cy="1015663"/>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tx1"/>
                </a:solidFill>
              </a:rPr>
              <a:t>מהי </a:t>
            </a:r>
          </a:p>
          <a:p>
            <a:pPr lvl="0" algn="ctr"/>
            <a:r>
              <a:rPr lang="he-IL" sz="1800" dirty="0">
                <a:solidFill>
                  <a:schemeClr val="tx1"/>
                </a:solidFill>
              </a:rPr>
              <a:t>נגישות?</a:t>
            </a:r>
          </a:p>
        </p:txBody>
      </p:sp>
      <p:sp>
        <p:nvSpPr>
          <p:cNvPr id="7" name="TextBox 6"/>
          <p:cNvSpPr txBox="1"/>
          <p:nvPr userDrawn="1"/>
        </p:nvSpPr>
        <p:spPr>
          <a:xfrm>
            <a:off x="414228" y="1989025"/>
            <a:ext cx="854241" cy="681557"/>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bg1"/>
                </a:solidFill>
              </a:rPr>
              <a:t>נגישות</a:t>
            </a:r>
          </a:p>
          <a:p>
            <a:pPr lvl="0" algn="ctr"/>
            <a:r>
              <a:rPr lang="he-IL" sz="1800" dirty="0">
                <a:solidFill>
                  <a:schemeClr val="bg1"/>
                </a:solidFill>
              </a:rPr>
              <a:t>פיזית</a:t>
            </a:r>
          </a:p>
        </p:txBody>
      </p:sp>
      <p:sp>
        <p:nvSpPr>
          <p:cNvPr id="8" name="TextBox 7"/>
          <p:cNvSpPr txBox="1"/>
          <p:nvPr userDrawn="1"/>
        </p:nvSpPr>
        <p:spPr>
          <a:xfrm>
            <a:off x="397900" y="3270594"/>
            <a:ext cx="854241" cy="681557"/>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tx1"/>
                </a:solidFill>
              </a:rPr>
              <a:t>נגישות</a:t>
            </a:r>
          </a:p>
          <a:p>
            <a:pPr lvl="0" algn="ctr"/>
            <a:r>
              <a:rPr lang="he-IL" sz="1800" dirty="0">
                <a:solidFill>
                  <a:schemeClr val="tx1"/>
                </a:solidFill>
              </a:rPr>
              <a:t>שירות</a:t>
            </a:r>
          </a:p>
        </p:txBody>
      </p:sp>
      <p:sp>
        <p:nvSpPr>
          <p:cNvPr id="9" name="כותרת 1"/>
          <p:cNvSpPr>
            <a:spLocks noGrp="1"/>
          </p:cNvSpPr>
          <p:nvPr>
            <p:ph type="title"/>
          </p:nvPr>
        </p:nvSpPr>
        <p:spPr>
          <a:xfrm>
            <a:off x="1973178" y="100715"/>
            <a:ext cx="6784957" cy="777594"/>
          </a:xfrm>
          <a:prstGeom prst="rect">
            <a:avLst/>
          </a:prstGeom>
        </p:spPr>
        <p:txBody>
          <a:bodyPr/>
          <a:lstStyle>
            <a:lvl1pPr algn="r">
              <a:defRPr/>
            </a:lvl1pPr>
          </a:lstStyle>
          <a:p>
            <a:r>
              <a:rPr lang="he-IL" dirty="0">
                <a:solidFill>
                  <a:schemeClr val="bg1"/>
                </a:solidFill>
              </a:rPr>
              <a:t>נגישות</a:t>
            </a:r>
          </a:p>
        </p:txBody>
      </p:sp>
    </p:spTree>
    <p:extLst>
      <p:ext uri="{BB962C8B-B14F-4D97-AF65-F5344CB8AC3E}">
        <p14:creationId xmlns:p14="http://schemas.microsoft.com/office/powerpoint/2010/main" val="188090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פריסה מותאמת אישית">
    <p:spTree>
      <p:nvGrpSpPr>
        <p:cNvPr id="1" name=""/>
        <p:cNvGrpSpPr/>
        <p:nvPr/>
      </p:nvGrpSpPr>
      <p:grpSpPr>
        <a:xfrm>
          <a:off x="0" y="0"/>
          <a:ext cx="0" cy="0"/>
          <a:chOff x="0" y="0"/>
          <a:chExt cx="0" cy="0"/>
        </a:xfrm>
      </p:grpSpPr>
      <p:pic>
        <p:nvPicPr>
          <p:cNvPr id="5" name="תמונה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74"/>
            <a:ext cx="9144000" cy="6857451"/>
          </a:xfrm>
          <a:prstGeom prst="rect">
            <a:avLst/>
          </a:prstGeom>
        </p:spPr>
      </p:pic>
      <p:sp>
        <p:nvSpPr>
          <p:cNvPr id="6" name="מציין מיקום של תמונה 9"/>
          <p:cNvSpPr>
            <a:spLocks noGrp="1"/>
          </p:cNvSpPr>
          <p:nvPr>
            <p:ph type="pic" sz="quarter" idx="10"/>
          </p:nvPr>
        </p:nvSpPr>
        <p:spPr>
          <a:xfrm>
            <a:off x="1419727" y="1155700"/>
            <a:ext cx="7338410" cy="4198938"/>
          </a:xfrm>
          <a:prstGeom prst="rect">
            <a:avLst/>
          </a:prstGeom>
        </p:spPr>
        <p:txBody>
          <a:bodyPr/>
          <a:lstStyle/>
          <a:p>
            <a:endParaRPr lang="he-IL"/>
          </a:p>
        </p:txBody>
      </p:sp>
      <p:sp>
        <p:nvSpPr>
          <p:cNvPr id="7" name="TextBox 6"/>
          <p:cNvSpPr txBox="1"/>
          <p:nvPr userDrawn="1"/>
        </p:nvSpPr>
        <p:spPr>
          <a:xfrm>
            <a:off x="188638" y="556978"/>
            <a:ext cx="1239253" cy="1015663"/>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tx1"/>
                </a:solidFill>
              </a:rPr>
              <a:t>מהי </a:t>
            </a:r>
          </a:p>
          <a:p>
            <a:pPr lvl="0" algn="ctr"/>
            <a:r>
              <a:rPr lang="he-IL" sz="1800" dirty="0">
                <a:solidFill>
                  <a:schemeClr val="tx1"/>
                </a:solidFill>
              </a:rPr>
              <a:t>נגישות?</a:t>
            </a:r>
          </a:p>
        </p:txBody>
      </p:sp>
      <p:sp>
        <p:nvSpPr>
          <p:cNvPr id="8" name="TextBox 7"/>
          <p:cNvSpPr txBox="1"/>
          <p:nvPr userDrawn="1"/>
        </p:nvSpPr>
        <p:spPr>
          <a:xfrm>
            <a:off x="397900" y="1997189"/>
            <a:ext cx="854241" cy="681557"/>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tx1"/>
                </a:solidFill>
              </a:rPr>
              <a:t>נגישות</a:t>
            </a:r>
          </a:p>
          <a:p>
            <a:pPr lvl="0" algn="ctr"/>
            <a:r>
              <a:rPr lang="he-IL" sz="1800" dirty="0">
                <a:solidFill>
                  <a:schemeClr val="tx1"/>
                </a:solidFill>
              </a:rPr>
              <a:t>פיזית</a:t>
            </a:r>
          </a:p>
        </p:txBody>
      </p:sp>
      <p:sp>
        <p:nvSpPr>
          <p:cNvPr id="9" name="TextBox 8"/>
          <p:cNvSpPr txBox="1"/>
          <p:nvPr userDrawn="1"/>
        </p:nvSpPr>
        <p:spPr>
          <a:xfrm>
            <a:off x="406064" y="3270594"/>
            <a:ext cx="854241" cy="681557"/>
          </a:xfrm>
          <a:prstGeom prst="rect">
            <a:avLst/>
          </a:prstGeom>
        </p:spPr>
        <p:txBody>
          <a:bodyPr/>
          <a:lstStyle>
            <a:lvl1pPr lvl="0" indent="0">
              <a:lnSpc>
                <a:spcPct val="100000"/>
              </a:lnSpc>
              <a:spcBef>
                <a:spcPts val="0"/>
              </a:spcBef>
              <a:buFont typeface="Arial" panose="020B0604020202020204" pitchFamily="34" charset="0"/>
              <a:buNone/>
              <a:defRPr sz="2000">
                <a:solidFill>
                  <a:schemeClr val="bg1"/>
                </a:solidFill>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defRPr/>
            </a:lvl4pPr>
            <a:lvl5pPr marL="2057400" indent="-228600">
              <a:lnSpc>
                <a:spcPct val="90000"/>
              </a:lnSpc>
              <a:spcBef>
                <a:spcPts val="500"/>
              </a:spcBef>
              <a:buFont typeface="Arial" panose="020B0604020202020204" pitchFamily="34" charset="0"/>
              <a:buChar char="•"/>
              <a:defRPr/>
            </a:lvl5pPr>
            <a:lvl6pPr marL="2514600" indent="-228600">
              <a:lnSpc>
                <a:spcPct val="90000"/>
              </a:lnSpc>
              <a:spcBef>
                <a:spcPts val="500"/>
              </a:spcBef>
              <a:buFont typeface="Arial" panose="020B0604020202020204" pitchFamily="34" charset="0"/>
              <a:buChar char="•"/>
              <a:defRPr/>
            </a:lvl6pPr>
            <a:lvl7pPr marL="2971800" indent="-228600">
              <a:lnSpc>
                <a:spcPct val="90000"/>
              </a:lnSpc>
              <a:spcBef>
                <a:spcPts val="500"/>
              </a:spcBef>
              <a:buFont typeface="Arial" panose="020B0604020202020204" pitchFamily="34" charset="0"/>
              <a:buChar char="•"/>
              <a:defRPr/>
            </a:lvl7pPr>
            <a:lvl8pPr marL="3429000" indent="-228600">
              <a:lnSpc>
                <a:spcPct val="90000"/>
              </a:lnSpc>
              <a:spcBef>
                <a:spcPts val="500"/>
              </a:spcBef>
              <a:buFont typeface="Arial" panose="020B0604020202020204" pitchFamily="34" charset="0"/>
              <a:buChar char="•"/>
              <a:defRPr/>
            </a:lvl8pPr>
            <a:lvl9pPr marL="3886200" indent="-228600">
              <a:lnSpc>
                <a:spcPct val="90000"/>
              </a:lnSpc>
              <a:spcBef>
                <a:spcPts val="500"/>
              </a:spcBef>
              <a:buFont typeface="Arial" panose="020B0604020202020204" pitchFamily="34" charset="0"/>
              <a:buChar char="•"/>
              <a:defRPr/>
            </a:lvl9pPr>
          </a:lstStyle>
          <a:p>
            <a:pPr lvl="0" algn="ctr"/>
            <a:r>
              <a:rPr lang="he-IL" sz="1800" dirty="0">
                <a:solidFill>
                  <a:schemeClr val="bg1"/>
                </a:solidFill>
              </a:rPr>
              <a:t>נגישות</a:t>
            </a:r>
          </a:p>
          <a:p>
            <a:pPr lvl="0" algn="ctr"/>
            <a:r>
              <a:rPr lang="he-IL" sz="1800" dirty="0">
                <a:solidFill>
                  <a:schemeClr val="bg1"/>
                </a:solidFill>
              </a:rPr>
              <a:t>שירות</a:t>
            </a:r>
          </a:p>
        </p:txBody>
      </p:sp>
      <p:sp>
        <p:nvSpPr>
          <p:cNvPr id="10" name="כותרת 1"/>
          <p:cNvSpPr>
            <a:spLocks noGrp="1"/>
          </p:cNvSpPr>
          <p:nvPr>
            <p:ph type="title"/>
          </p:nvPr>
        </p:nvSpPr>
        <p:spPr>
          <a:xfrm>
            <a:off x="1973178" y="100715"/>
            <a:ext cx="6784957" cy="777594"/>
          </a:xfrm>
          <a:prstGeom prst="rect">
            <a:avLst/>
          </a:prstGeom>
        </p:spPr>
        <p:txBody>
          <a:bodyPr/>
          <a:lstStyle>
            <a:lvl1pPr algn="r">
              <a:defRPr/>
            </a:lvl1pPr>
          </a:lstStyle>
          <a:p>
            <a:r>
              <a:rPr lang="he-IL" dirty="0">
                <a:solidFill>
                  <a:schemeClr val="bg1"/>
                </a:solidFill>
              </a:rPr>
              <a:t>נגישות</a:t>
            </a:r>
          </a:p>
        </p:txBody>
      </p:sp>
    </p:spTree>
    <p:extLst>
      <p:ext uri="{BB962C8B-B14F-4D97-AF65-F5344CB8AC3E}">
        <p14:creationId xmlns:p14="http://schemas.microsoft.com/office/powerpoint/2010/main" val="367489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פריסה מותאמת אישית">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13106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74"/>
            <a:ext cx="9143999" cy="6857451"/>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normAutofit/>
          </a:bodyPr>
          <a:lstStyle>
            <a:lvl1pPr algn="r" defTabSz="914400" rtl="1" eaLnBrk="1" latinLnBrk="0" hangingPunct="1">
              <a:lnSpc>
                <a:spcPct val="90000"/>
              </a:lnSpc>
              <a:spcBef>
                <a:spcPct val="0"/>
              </a:spcBef>
              <a:buNone/>
              <a:defRPr lang="en-US" sz="4400" b="1"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1E21F1A-FABE-41AF-8E8A-888035F9A473}" type="datetimeFigureOut">
              <a:rPr lang="he-IL" smtClean="0"/>
              <a:pPr/>
              <a:t>ט"ו/כסלו/תשפ"א</a:t>
            </a:fld>
            <a:endParaRPr lang="he-IL"/>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he-IL"/>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6CDAD744-75CD-4615-9128-8AC410446544}" type="slidenum">
              <a:rPr lang="he-IL" smtClean="0"/>
              <a:pPr/>
              <a:t>‹#›</a:t>
            </a:fld>
            <a:endParaRPr lang="he-IL"/>
          </a:p>
        </p:txBody>
      </p:sp>
    </p:spTree>
    <p:extLst>
      <p:ext uri="{BB962C8B-B14F-4D97-AF65-F5344CB8AC3E}">
        <p14:creationId xmlns:p14="http://schemas.microsoft.com/office/powerpoint/2010/main" val="361058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6" y="548"/>
            <a:ext cx="9143268" cy="6856902"/>
          </a:xfrm>
          <a:prstGeom prst="rect">
            <a:avLst/>
          </a:prstGeom>
        </p:spPr>
      </p:pic>
      <p:sp>
        <p:nvSpPr>
          <p:cNvPr id="2" name="Title 1"/>
          <p:cNvSpPr>
            <a:spLocks noGrp="1"/>
          </p:cNvSpPr>
          <p:nvPr>
            <p:ph type="title"/>
          </p:nvPr>
        </p:nvSpPr>
        <p:spPr>
          <a:xfrm>
            <a:off x="628650" y="365126"/>
            <a:ext cx="7886700" cy="1325563"/>
          </a:xfrm>
          <a:prstGeom prst="rect">
            <a:avLst/>
          </a:prstGeom>
        </p:spPr>
        <p:txBody>
          <a:bodyPr>
            <a:normAutofit/>
          </a:bodyPr>
          <a:lstStyle>
            <a:lvl1pPr algn="r" defTabSz="914400" rtl="1" eaLnBrk="1" latinLnBrk="0" hangingPunct="1">
              <a:lnSpc>
                <a:spcPct val="90000"/>
              </a:lnSpc>
              <a:spcBef>
                <a:spcPct val="0"/>
              </a:spcBef>
              <a:buNone/>
              <a:defRPr lang="en-US" sz="4400" b="1" kern="1200" dirty="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61E21F1A-FABE-41AF-8E8A-888035F9A473}" type="datetimeFigureOut">
              <a:rPr lang="he-IL" smtClean="0"/>
              <a:pPr/>
              <a:t>ט"ו/כסלו/תשפ"א</a:t>
            </a:fld>
            <a:endParaRPr lang="he-IL"/>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he-IL"/>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6CDAD744-75CD-4615-9128-8AC410446544}" type="slidenum">
              <a:rPr lang="he-IL" smtClean="0"/>
              <a:pPr/>
              <a:t>‹#›</a:t>
            </a:fld>
            <a:endParaRPr lang="he-IL"/>
          </a:p>
        </p:txBody>
      </p:sp>
    </p:spTree>
    <p:extLst>
      <p:ext uri="{BB962C8B-B14F-4D97-AF65-F5344CB8AC3E}">
        <p14:creationId xmlns:p14="http://schemas.microsoft.com/office/powerpoint/2010/main" val="240335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657231"/>
      </p:ext>
    </p:extLst>
  </p:cSld>
  <p:clrMap bg1="lt1" tx1="dk1" bg2="lt2" tx2="dk2" accent1="accent1" accent2="accent2" accent3="accent3" accent4="accent4" accent5="accent5" accent6="accent6" hlink="hlink" folHlink="folHlink"/>
  <p:sldLayoutIdLst>
    <p:sldLayoutId id="2147483663" r:id="rId1"/>
    <p:sldLayoutId id="2147483650" r:id="rId2"/>
    <p:sldLayoutId id="2147483664" r:id="rId3"/>
    <p:sldLayoutId id="2147483665" r:id="rId4"/>
    <p:sldLayoutId id="2147483666" r:id="rId5"/>
    <p:sldLayoutId id="2147483667" r:id="rId6"/>
    <p:sldLayoutId id="2147483668" r:id="rId7"/>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e1L15aX4h9Y&amp;list=PLt_bkk9q640Ezl0wj_M9Ozk1PBIS60Qbr&amp;index=3"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0.jpeg"/><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emf"/><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6.jpe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8.jpeg"/><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6.xml"/><Relationship Id="rId1" Type="http://schemas.openxmlformats.org/officeDocument/2006/relationships/themeOverride" Target="../theme/themeOverride1.xml"/><Relationship Id="rId6" Type="http://schemas.openxmlformats.org/officeDocument/2006/relationships/diagramQuickStyle" Target="../diagrams/quickStyle2.xml"/><Relationship Id="rId11" Type="http://schemas.openxmlformats.org/officeDocument/2006/relationships/image" Target="../media/image24.jpeg"/><Relationship Id="rId5" Type="http://schemas.openxmlformats.org/officeDocument/2006/relationships/diagramLayout" Target="../diagrams/layout2.xml"/><Relationship Id="rId10" Type="http://schemas.openxmlformats.org/officeDocument/2006/relationships/image" Target="../media/image23.jpeg"/><Relationship Id="rId4" Type="http://schemas.openxmlformats.org/officeDocument/2006/relationships/diagramData" Target="../diagrams/data2.xml"/><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p:cNvSpPr>
            <a:spLocks noGrp="1"/>
          </p:cNvSpPr>
          <p:nvPr>
            <p:ph type="ctrTitle"/>
          </p:nvPr>
        </p:nvSpPr>
        <p:spPr>
          <a:xfrm>
            <a:off x="973930" y="2237105"/>
            <a:ext cx="7365842" cy="1116532"/>
          </a:xfrm>
        </p:spPr>
        <p:txBody>
          <a:bodyPr>
            <a:normAutofit/>
          </a:bodyPr>
          <a:lstStyle/>
          <a:p>
            <a:pPr algn="ctr"/>
            <a:r>
              <a:rPr lang="en-US" b="1" dirty="0">
                <a:solidFill>
                  <a:schemeClr val="bg1"/>
                </a:solidFill>
              </a:rPr>
              <a:t>Access Israel at </a:t>
            </a:r>
            <a:r>
              <a:rPr lang="en-US" b="1" dirty="0" smtClean="0">
                <a:solidFill>
                  <a:schemeClr val="bg1"/>
                </a:solidFill>
              </a:rPr>
              <a:t>U.S-GSA</a:t>
            </a:r>
            <a:endParaRPr lang="de-AT" b="1" dirty="0">
              <a:solidFill>
                <a:schemeClr val="bg1"/>
              </a:solidFill>
            </a:endParaRPr>
          </a:p>
        </p:txBody>
      </p:sp>
      <p:sp>
        <p:nvSpPr>
          <p:cNvPr id="7" name="Titel 1">
            <a:extLst>
              <a:ext uri="{FF2B5EF4-FFF2-40B4-BE49-F238E27FC236}">
                <a16:creationId xmlns="" xmlns:a16="http://schemas.microsoft.com/office/drawing/2014/main" id="{BF354F41-1146-4B34-BE3D-099E8E588F2C}"/>
              </a:ext>
            </a:extLst>
          </p:cNvPr>
          <p:cNvSpPr txBox="1">
            <a:spLocks/>
          </p:cNvSpPr>
          <p:nvPr/>
        </p:nvSpPr>
        <p:spPr>
          <a:xfrm>
            <a:off x="-1269492" y="4735705"/>
            <a:ext cx="8007374" cy="676943"/>
          </a:xfrm>
          <a:prstGeom prst="rect">
            <a:avLst/>
          </a:prstGeom>
        </p:spPr>
        <p:txBody>
          <a:bodyPr vert="horz" lIns="91440" tIns="45720" rIns="91440" bIns="45720" rtlCol="0" anchor="ctr">
            <a:normAutofit fontScale="92500" lnSpcReduction="20000"/>
          </a:bodyPr>
          <a:lstStyle>
            <a:lvl1pPr algn="l" defTabSz="457200" rtl="0" eaLnBrk="1" latinLnBrk="0" hangingPunct="1">
              <a:spcBef>
                <a:spcPct val="0"/>
              </a:spcBef>
              <a:buNone/>
              <a:defRPr sz="4400" kern="1200">
                <a:solidFill>
                  <a:schemeClr val="tx1"/>
                </a:solidFill>
                <a:latin typeface="+mj-lt"/>
                <a:ea typeface="+mj-ea"/>
                <a:cs typeface="+mj-cs"/>
              </a:defRPr>
            </a:lvl1pPr>
          </a:lstStyle>
          <a:p>
            <a:pPr algn="ctr"/>
            <a:r>
              <a:rPr lang="en-US" sz="2500" b="1" dirty="0">
                <a:solidFill>
                  <a:schemeClr val="bg1"/>
                </a:solidFill>
                <a:latin typeface="Arial"/>
              </a:rPr>
              <a:t>Yuval Wagner, Chairman,</a:t>
            </a:r>
          </a:p>
          <a:p>
            <a:pPr algn="ctr"/>
            <a:r>
              <a:rPr lang="en-US" sz="2500" b="1" dirty="0">
                <a:solidFill>
                  <a:schemeClr val="bg1"/>
                </a:solidFill>
                <a:latin typeface="Arial"/>
              </a:rPr>
              <a:t>Michal Rimon, Adv. - CEO</a:t>
            </a:r>
          </a:p>
        </p:txBody>
      </p:sp>
      <p:sp>
        <p:nvSpPr>
          <p:cNvPr id="8" name="Titel 1">
            <a:extLst>
              <a:ext uri="{FF2B5EF4-FFF2-40B4-BE49-F238E27FC236}">
                <a16:creationId xmlns="" xmlns:a16="http://schemas.microsoft.com/office/drawing/2014/main" id="{F457BDF7-15F2-4EAB-879D-1AFAEEA60DCF}"/>
              </a:ext>
            </a:extLst>
          </p:cNvPr>
          <p:cNvSpPr txBox="1">
            <a:spLocks/>
          </p:cNvSpPr>
          <p:nvPr/>
        </p:nvSpPr>
        <p:spPr>
          <a:xfrm>
            <a:off x="-1412888" y="5405466"/>
            <a:ext cx="8007374" cy="676943"/>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pPr algn="ctr"/>
            <a:r>
              <a:rPr lang="en-US" sz="2500" b="1" dirty="0">
                <a:solidFill>
                  <a:schemeClr val="bg1"/>
                </a:solidFill>
                <a:latin typeface="Arial"/>
              </a:rPr>
              <a:t>ACCESS ISRAEL</a:t>
            </a:r>
          </a:p>
        </p:txBody>
      </p:sp>
    </p:spTree>
    <p:extLst>
      <p:ext uri="{BB962C8B-B14F-4D97-AF65-F5344CB8AC3E}">
        <p14:creationId xmlns:p14="http://schemas.microsoft.com/office/powerpoint/2010/main" val="1792277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כותרת 1">
            <a:extLst>
              <a:ext uri="{FF2B5EF4-FFF2-40B4-BE49-F238E27FC236}">
                <a16:creationId xmlns="" xmlns:a16="http://schemas.microsoft.com/office/drawing/2014/main" id="{C1A8CBE6-C1F0-457F-9C9D-7F841CFD502B}"/>
              </a:ext>
            </a:extLst>
          </p:cNvPr>
          <p:cNvSpPr>
            <a:spLocks noGrp="1"/>
          </p:cNvSpPr>
          <p:nvPr>
            <p:ph type="title"/>
          </p:nvPr>
        </p:nvSpPr>
        <p:spPr>
          <a:xfrm>
            <a:off x="360759" y="3752849"/>
            <a:ext cx="2468166" cy="2452687"/>
          </a:xfrm>
        </p:spPr>
        <p:txBody>
          <a:bodyPr anchor="ctr">
            <a:normAutofit/>
          </a:bodyPr>
          <a:lstStyle/>
          <a:p>
            <a:pPr rtl="0"/>
            <a:r>
              <a:rPr lang="en-US" sz="2900"/>
              <a:t>Global Accessibility Trend</a:t>
            </a:r>
            <a:endParaRPr lang="he-IL" sz="2900"/>
          </a:p>
        </p:txBody>
      </p:sp>
      <p:pic>
        <p:nvPicPr>
          <p:cNvPr id="5" name="תמונה 4" descr="תמונה שמכילה ישיבה, מחשב, צילום, מחשב נישא&#10;&#10;התיאור נוצר באופן אוטומטי">
            <a:extLst>
              <a:ext uri="{FF2B5EF4-FFF2-40B4-BE49-F238E27FC236}">
                <a16:creationId xmlns="" xmlns:a16="http://schemas.microsoft.com/office/drawing/2014/main" id="{EB5676A5-A4F6-4C7C-9949-542D113D90A5}"/>
              </a:ext>
            </a:extLst>
          </p:cNvPr>
          <p:cNvPicPr>
            <a:picLocks noChangeAspect="1"/>
          </p:cNvPicPr>
          <p:nvPr/>
        </p:nvPicPr>
        <p:blipFill rotWithShape="1">
          <a:blip r:embed="rId2"/>
          <a:srcRect t="8267" b="37627"/>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מציין מיקום תוכן 2">
            <a:extLst>
              <a:ext uri="{FF2B5EF4-FFF2-40B4-BE49-F238E27FC236}">
                <a16:creationId xmlns="" xmlns:a16="http://schemas.microsoft.com/office/drawing/2014/main" id="{9ECC39F7-5FEA-4776-9A06-4EC828502502}"/>
              </a:ext>
            </a:extLst>
          </p:cNvPr>
          <p:cNvSpPr>
            <a:spLocks noGrp="1"/>
          </p:cNvSpPr>
          <p:nvPr>
            <p:ph idx="1"/>
          </p:nvPr>
        </p:nvSpPr>
        <p:spPr>
          <a:xfrm>
            <a:off x="2908092" y="3597639"/>
            <a:ext cx="5668901" cy="2922691"/>
          </a:xfrm>
        </p:spPr>
        <p:txBody>
          <a:bodyPr anchor="ctr">
            <a:normAutofit/>
          </a:bodyPr>
          <a:lstStyle/>
          <a:p>
            <a:pPr algn="l" rtl="0"/>
            <a:r>
              <a:rPr lang="en-US" sz="2400" dirty="0"/>
              <a:t>Sharing and transforming Information</a:t>
            </a:r>
          </a:p>
          <a:p>
            <a:pPr algn="l" rtl="0"/>
            <a:r>
              <a:rPr lang="en-US" sz="2400" dirty="0"/>
              <a:t>Don’t invent the wheel when it already exists</a:t>
            </a:r>
          </a:p>
          <a:p>
            <a:pPr algn="l" rtl="0"/>
            <a:r>
              <a:rPr lang="en-US" sz="2400" dirty="0"/>
              <a:t>Over 2,000 people from 83 countries</a:t>
            </a:r>
          </a:p>
          <a:p>
            <a:pPr algn="l" rtl="0"/>
            <a:r>
              <a:rPr lang="en-US" sz="2400" dirty="0"/>
              <a:t>COVID 19 – as an accelerator</a:t>
            </a:r>
          </a:p>
          <a:p>
            <a:pPr algn="l" rtl="0"/>
            <a:r>
              <a:rPr lang="en-US" sz="2400" dirty="0"/>
              <a:t>Borderless, Similar challenges, need for localization and customization</a:t>
            </a:r>
            <a:endParaRPr lang="he-IL" sz="2400" dirty="0"/>
          </a:p>
        </p:txBody>
      </p:sp>
      <p:sp>
        <p:nvSpPr>
          <p:cNvPr id="2" name="AutoShape 2">
            <a:extLst>
              <a:ext uri="{FF2B5EF4-FFF2-40B4-BE49-F238E27FC236}">
                <a16:creationId xmlns="" xmlns:a16="http://schemas.microsoft.com/office/drawing/2014/main" id="{C9FD107B-328A-48E1-89D3-02E49F1B2E78}"/>
              </a:ext>
            </a:extLst>
          </p:cNvPr>
          <p:cNvSpPr>
            <a:spLocks noChangeAspect="1" noChangeArrowheads="1"/>
          </p:cNvSpPr>
          <p:nvPr/>
        </p:nvSpPr>
        <p:spPr bwMode="auto">
          <a:xfrm>
            <a:off x="4419599" y="3276599"/>
            <a:ext cx="2790669" cy="27906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extLst>
      <p:ext uri="{BB962C8B-B14F-4D97-AF65-F5344CB8AC3E}">
        <p14:creationId xmlns:p14="http://schemas.microsoft.com/office/powerpoint/2010/main" val="53697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 xmlns:a16="http://schemas.microsoft.com/office/drawing/2014/main" id="{69A22923-6E9D-483A-80F8-B1BA3571C55C}"/>
              </a:ext>
            </a:extLst>
          </p:cNvPr>
          <p:cNvSpPr>
            <a:spLocks noGrp="1"/>
          </p:cNvSpPr>
          <p:nvPr>
            <p:ph type="title"/>
          </p:nvPr>
        </p:nvSpPr>
        <p:spPr>
          <a:xfrm>
            <a:off x="793543" y="110293"/>
            <a:ext cx="9025015" cy="1325563"/>
          </a:xfrm>
        </p:spPr>
        <p:txBody>
          <a:bodyPr>
            <a:normAutofit/>
          </a:bodyPr>
          <a:lstStyle/>
          <a:p>
            <a:pPr algn="l" rtl="0"/>
            <a:r>
              <a:rPr lang="en-US" sz="3800" dirty="0">
                <a:solidFill>
                  <a:schemeClr val="bg1"/>
                </a:solidFill>
              </a:rPr>
              <a:t>The Access Israel Consulting Model </a:t>
            </a:r>
            <a:endParaRPr lang="he-IL" sz="3800" dirty="0">
              <a:solidFill>
                <a:schemeClr val="bg1"/>
              </a:solidFill>
            </a:endParaRPr>
          </a:p>
        </p:txBody>
      </p:sp>
      <p:graphicFrame>
        <p:nvGraphicFramePr>
          <p:cNvPr id="4" name="מציין מיקום תוכן 3">
            <a:extLst>
              <a:ext uri="{FF2B5EF4-FFF2-40B4-BE49-F238E27FC236}">
                <a16:creationId xmlns="" xmlns:a16="http://schemas.microsoft.com/office/drawing/2014/main" id="{FB1EB1E9-D59F-4662-9C54-B9F0CB17C010}"/>
              </a:ext>
            </a:extLst>
          </p:cNvPr>
          <p:cNvGraphicFramePr>
            <a:graphicFrameLocks noGrp="1"/>
          </p:cNvGraphicFramePr>
          <p:nvPr>
            <p:ph idx="1"/>
            <p:extLst>
              <p:ext uri="{D42A27DB-BD31-4B8C-83A1-F6EECF244321}">
                <p14:modId xmlns:p14="http://schemas.microsoft.com/office/powerpoint/2010/main" val="2950816660"/>
              </p:ext>
            </p:extLst>
          </p:nvPr>
        </p:nvGraphicFramePr>
        <p:xfrm>
          <a:off x="0" y="1435856"/>
          <a:ext cx="8934138" cy="512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30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 xmlns:a16="http://schemas.microsoft.com/office/drawing/2014/main" id="{69A22923-6E9D-483A-80F8-B1BA3571C55C}"/>
              </a:ext>
            </a:extLst>
          </p:cNvPr>
          <p:cNvSpPr>
            <a:spLocks noGrp="1"/>
          </p:cNvSpPr>
          <p:nvPr>
            <p:ph type="title"/>
          </p:nvPr>
        </p:nvSpPr>
        <p:spPr>
          <a:xfrm>
            <a:off x="748572" y="125283"/>
            <a:ext cx="8905094" cy="1325563"/>
          </a:xfrm>
        </p:spPr>
        <p:txBody>
          <a:bodyPr/>
          <a:lstStyle/>
          <a:p>
            <a:pPr algn="l" rtl="0"/>
            <a:r>
              <a:rPr lang="en-US" sz="3800" dirty="0">
                <a:solidFill>
                  <a:schemeClr val="bg1"/>
                </a:solidFill>
              </a:rPr>
              <a:t>The Access Israel consulting model </a:t>
            </a:r>
            <a:endParaRPr lang="he-IL" sz="3800" dirty="0">
              <a:solidFill>
                <a:schemeClr val="bg1"/>
              </a:solidFill>
            </a:endParaRPr>
          </a:p>
        </p:txBody>
      </p:sp>
      <p:graphicFrame>
        <p:nvGraphicFramePr>
          <p:cNvPr id="5" name="מציין מיקום תוכן 4">
            <a:extLst>
              <a:ext uri="{FF2B5EF4-FFF2-40B4-BE49-F238E27FC236}">
                <a16:creationId xmlns="" xmlns:a16="http://schemas.microsoft.com/office/drawing/2014/main" id="{4EBA93B0-6CE7-48EB-B766-9405F041DCB4}"/>
              </a:ext>
            </a:extLst>
          </p:cNvPr>
          <p:cNvGraphicFramePr>
            <a:graphicFrameLocks noGrp="1"/>
          </p:cNvGraphicFramePr>
          <p:nvPr>
            <p:ph idx="1"/>
            <p:extLst>
              <p:ext uri="{D42A27DB-BD31-4B8C-83A1-F6EECF244321}">
                <p14:modId xmlns:p14="http://schemas.microsoft.com/office/powerpoint/2010/main" val="94382047"/>
              </p:ext>
            </p:extLst>
          </p:nvPr>
        </p:nvGraphicFramePr>
        <p:xfrm>
          <a:off x="449706" y="1450846"/>
          <a:ext cx="8094687" cy="4590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956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 xmlns:a16="http://schemas.microsoft.com/office/drawing/2014/main" id="{445E1BE8-0187-4978-906A-230558107AFB}"/>
              </a:ext>
            </a:extLst>
          </p:cNvPr>
          <p:cNvSpPr>
            <a:spLocks noGrp="1"/>
          </p:cNvSpPr>
          <p:nvPr>
            <p:ph type="title"/>
          </p:nvPr>
        </p:nvSpPr>
        <p:spPr>
          <a:xfrm>
            <a:off x="178945" y="0"/>
            <a:ext cx="9759534" cy="1325563"/>
          </a:xfrm>
        </p:spPr>
        <p:txBody>
          <a:bodyPr/>
          <a:lstStyle/>
          <a:p>
            <a:pPr algn="ctr" rtl="0"/>
            <a:r>
              <a:rPr lang="en-US" sz="3800">
                <a:solidFill>
                  <a:schemeClr val="bg1"/>
                </a:solidFill>
              </a:rPr>
              <a:t>Tech Era </a:t>
            </a:r>
            <a:br>
              <a:rPr lang="en-US" sz="3800">
                <a:solidFill>
                  <a:schemeClr val="bg1"/>
                </a:solidFill>
              </a:rPr>
            </a:br>
            <a:r>
              <a:rPr lang="en-US" sz="3800">
                <a:solidFill>
                  <a:schemeClr val="bg1"/>
                </a:solidFill>
              </a:rPr>
              <a:t>Accessibility by Design Mission </a:t>
            </a:r>
            <a:endParaRPr lang="he-IL" sz="3800" dirty="0">
              <a:solidFill>
                <a:schemeClr val="bg1"/>
              </a:solidFill>
            </a:endParaRPr>
          </a:p>
        </p:txBody>
      </p:sp>
      <p:sp>
        <p:nvSpPr>
          <p:cNvPr id="3" name="מציין מיקום תוכן 2">
            <a:extLst>
              <a:ext uri="{FF2B5EF4-FFF2-40B4-BE49-F238E27FC236}">
                <a16:creationId xmlns="" xmlns:a16="http://schemas.microsoft.com/office/drawing/2014/main" id="{A287EBCB-B1A6-4369-9A49-0F73931703B5}"/>
              </a:ext>
            </a:extLst>
          </p:cNvPr>
          <p:cNvSpPr>
            <a:spLocks noGrp="1"/>
          </p:cNvSpPr>
          <p:nvPr>
            <p:ph idx="1"/>
          </p:nvPr>
        </p:nvSpPr>
        <p:spPr>
          <a:xfrm>
            <a:off x="1220761" y="1064301"/>
            <a:ext cx="7675901" cy="5291528"/>
          </a:xfrm>
        </p:spPr>
        <p:txBody>
          <a:bodyPr>
            <a:normAutofit lnSpcReduction="10000"/>
          </a:bodyPr>
          <a:lstStyle/>
          <a:p>
            <a:pPr algn="l" rtl="0"/>
            <a:r>
              <a:rPr lang="en-US" dirty="0"/>
              <a:t>We have to learn from past mistakes – </a:t>
            </a:r>
          </a:p>
          <a:p>
            <a:pPr marL="0" indent="0" algn="l" rtl="0">
              <a:buNone/>
            </a:pPr>
            <a:r>
              <a:rPr lang="en-US" b="1" dirty="0"/>
              <a:t>	No More Accessibility Retroactively !</a:t>
            </a:r>
          </a:p>
          <a:p>
            <a:pPr algn="l" rtl="0"/>
            <a:r>
              <a:rPr lang="en-US" b="1" dirty="0"/>
              <a:t>The mission – </a:t>
            </a:r>
            <a:r>
              <a:rPr lang="en-US" dirty="0"/>
              <a:t>Making Israel fully tech accessible by design for all disabilities in all areas of life.</a:t>
            </a:r>
          </a:p>
          <a:p>
            <a:pPr algn="l" rtl="0"/>
            <a:r>
              <a:rPr lang="en-US" b="1" dirty="0"/>
              <a:t>Our path-</a:t>
            </a:r>
          </a:p>
          <a:p>
            <a:pPr lvl="1" algn="l" rtl="0"/>
            <a:r>
              <a:rPr lang="en-US" dirty="0"/>
              <a:t>Legislate a new LAW</a:t>
            </a:r>
          </a:p>
          <a:p>
            <a:pPr lvl="1" algn="l" rtl="0"/>
            <a:r>
              <a:rPr lang="en-US" dirty="0"/>
              <a:t>Eco-System  for Accessible Technologies </a:t>
            </a:r>
          </a:p>
          <a:p>
            <a:pPr lvl="1" algn="l" rtl="0"/>
            <a:r>
              <a:rPr lang="en-US" dirty="0"/>
              <a:t>Accessibility Matrix Gap Analysis to define accessibility tech barriers / challenge’s</a:t>
            </a:r>
          </a:p>
          <a:p>
            <a:pPr lvl="1" algn="l" rtl="0"/>
            <a:r>
              <a:rPr lang="en-US" dirty="0"/>
              <a:t>Various activities in the ecosystem to solve challenges </a:t>
            </a:r>
          </a:p>
          <a:p>
            <a:pPr lvl="1" algn="l" rtl="0"/>
            <a:r>
              <a:rPr lang="en-US" dirty="0"/>
              <a:t>Finding budgets for development of tech challenges with no business case </a:t>
            </a:r>
          </a:p>
          <a:p>
            <a:pPr algn="l" rtl="0"/>
            <a:endParaRPr lang="he-IL" dirty="0"/>
          </a:p>
        </p:txBody>
      </p:sp>
    </p:spTree>
    <p:extLst>
      <p:ext uri="{BB962C8B-B14F-4D97-AF65-F5344CB8AC3E}">
        <p14:creationId xmlns:p14="http://schemas.microsoft.com/office/powerpoint/2010/main" val="78152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24">
            <a:extLst>
              <a:ext uri="{FF2B5EF4-FFF2-40B4-BE49-F238E27FC236}">
                <a16:creationId xmlns="" xmlns:a16="http://schemas.microsoft.com/office/drawing/2014/main" id="{BE512133-CB86-4F89-947A-6458A11F5326}"/>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54459" y="1353780"/>
            <a:ext cx="7829766" cy="4404243"/>
          </a:xfrm>
          <a:prstGeom prst="rect">
            <a:avLst/>
          </a:prstGeom>
        </p:spPr>
      </p:pic>
      <p:pic>
        <p:nvPicPr>
          <p:cNvPr id="5" name="Picture 2" descr="166a24a5c741973713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27003" y="1581375"/>
            <a:ext cx="580865" cy="78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5840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43137" y="2871788"/>
            <a:ext cx="5672137" cy="769441"/>
          </a:xfrm>
          <a:prstGeom prst="rect">
            <a:avLst/>
          </a:prstGeom>
          <a:noFill/>
        </p:spPr>
        <p:txBody>
          <a:bodyPr wrap="square" rtlCol="1">
            <a:spAutoFit/>
          </a:bodyPr>
          <a:lstStyle/>
          <a:p>
            <a:pPr algn="l" rtl="0"/>
            <a:r>
              <a:rPr lang="en-US" sz="4400" b="1" dirty="0">
                <a:hlinkClick r:id="rId2"/>
              </a:rPr>
              <a:t>About Access Israel</a:t>
            </a:r>
            <a:endParaRPr lang="he-IL" sz="4400" b="1" dirty="0"/>
          </a:p>
        </p:txBody>
      </p:sp>
      <p:pic>
        <p:nvPicPr>
          <p:cNvPr id="3" name="Picture 2" descr="166a24a5c74197371331">
            <a:extLst>
              <a:ext uri="{FF2B5EF4-FFF2-40B4-BE49-F238E27FC236}">
                <a16:creationId xmlns="" xmlns:a16="http://schemas.microsoft.com/office/drawing/2014/main" id="{456F0219-8015-4E0C-8EA4-C10606C8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hidden="1"/>
          <p:cNvSpPr>
            <a:spLocks noGrp="1"/>
          </p:cNvSpPr>
          <p:nvPr>
            <p:ph type="title"/>
          </p:nvPr>
        </p:nvSpPr>
        <p:spPr/>
        <p:txBody>
          <a:bodyPr/>
          <a:lstStyle/>
          <a:p>
            <a:r>
              <a:rPr lang="en-US" dirty="0" smtClean="0"/>
              <a:t>About Access Israel</a:t>
            </a:r>
            <a:endParaRPr lang="en-US" dirty="0"/>
          </a:p>
        </p:txBody>
      </p:sp>
    </p:spTree>
    <p:extLst>
      <p:ext uri="{BB962C8B-B14F-4D97-AF65-F5344CB8AC3E}">
        <p14:creationId xmlns:p14="http://schemas.microsoft.com/office/powerpoint/2010/main" val="511233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4839132" y="1202447"/>
            <a:ext cx="4939868" cy="1286160"/>
          </a:xfrm>
        </p:spPr>
        <p:txBody>
          <a:bodyPr anchor="b">
            <a:normAutofit fontScale="90000"/>
          </a:bodyPr>
          <a:lstStyle/>
          <a:p>
            <a:pPr algn="ctr"/>
            <a:r>
              <a:rPr lang="en-US" dirty="0"/>
              <a:t>Access</a:t>
            </a:r>
            <a:br>
              <a:rPr lang="en-US" dirty="0"/>
            </a:br>
            <a:r>
              <a:rPr lang="en-US" dirty="0"/>
              <a:t> Israel</a:t>
            </a:r>
          </a:p>
        </p:txBody>
      </p:sp>
      <p:pic>
        <p:nvPicPr>
          <p:cNvPr id="7" name="Picture 2" descr="166a24a5c74197371331">
            <a:extLst>
              <a:ext uri="{FF2B5EF4-FFF2-40B4-BE49-F238E27FC236}">
                <a16:creationId xmlns="" xmlns:a16="http://schemas.microsoft.com/office/drawing/2014/main" id="{8E0B78DF-848D-49E1-A9BA-A0F71855E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קבוצה 8">
            <a:extLst>
              <a:ext uri="{FF2B5EF4-FFF2-40B4-BE49-F238E27FC236}">
                <a16:creationId xmlns="" xmlns:a16="http://schemas.microsoft.com/office/drawing/2014/main" id="{2CDB8AA5-14FA-4053-8984-FCB86B6C5BB0}"/>
              </a:ext>
            </a:extLst>
          </p:cNvPr>
          <p:cNvGrpSpPr/>
          <p:nvPr/>
        </p:nvGrpSpPr>
        <p:grpSpPr>
          <a:xfrm>
            <a:off x="0" y="1"/>
            <a:ext cx="5765800" cy="3987799"/>
            <a:chOff x="1142999" y="0"/>
            <a:chExt cx="11049001" cy="6858000"/>
          </a:xfrm>
        </p:grpSpPr>
        <p:pic>
          <p:nvPicPr>
            <p:cNvPr id="10" name="תמונה 9">
              <a:extLst>
                <a:ext uri="{FF2B5EF4-FFF2-40B4-BE49-F238E27FC236}">
                  <a16:creationId xmlns="" xmlns:a16="http://schemas.microsoft.com/office/drawing/2014/main" id="{71F30587-D2CA-4E54-BFE3-C3BAD08232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5824"/>
            <a:stretch/>
          </p:blipFill>
          <p:spPr>
            <a:xfrm>
              <a:off x="1142999" y="802964"/>
              <a:ext cx="11049001" cy="6055036"/>
            </a:xfrm>
            <a:prstGeom prst="rect">
              <a:avLst/>
            </a:prstGeom>
            <a:ln>
              <a:noFill/>
            </a:ln>
            <a:effectLst>
              <a:outerShdw blurRad="292100" dist="139700" dir="2700000" algn="tl" rotWithShape="0">
                <a:srgbClr val="333333">
                  <a:alpha val="65000"/>
                </a:srgbClr>
              </a:outerShdw>
            </a:effectLst>
          </p:spPr>
        </p:pic>
        <p:pic>
          <p:nvPicPr>
            <p:cNvPr id="11" name="תמונה 10">
              <a:extLst>
                <a:ext uri="{FF2B5EF4-FFF2-40B4-BE49-F238E27FC236}">
                  <a16:creationId xmlns="" xmlns:a16="http://schemas.microsoft.com/office/drawing/2014/main" id="{3EBD0CD9-55F6-4A7B-8CD5-5DF009BCD5B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 b="88837"/>
            <a:stretch/>
          </p:blipFill>
          <p:spPr>
            <a:xfrm flipV="1">
              <a:off x="1142999" y="0"/>
              <a:ext cx="11049001" cy="802964"/>
            </a:xfrm>
            <a:prstGeom prst="rect">
              <a:avLst/>
            </a:prstGeom>
            <a:ln>
              <a:noFill/>
            </a:ln>
            <a:effectLst>
              <a:outerShdw blurRad="292100" dist="139700" dir="2700000" algn="tl" rotWithShape="0">
                <a:srgbClr val="333333">
                  <a:alpha val="65000"/>
                </a:srgbClr>
              </a:outerShdw>
            </a:effectLst>
          </p:spPr>
        </p:pic>
      </p:grpSp>
      <p:sp>
        <p:nvSpPr>
          <p:cNvPr id="12" name="מלבן 11">
            <a:extLst>
              <a:ext uri="{FF2B5EF4-FFF2-40B4-BE49-F238E27FC236}">
                <a16:creationId xmlns="" xmlns:a16="http://schemas.microsoft.com/office/drawing/2014/main" id="{F56EE195-88D1-4420-A9AC-F79BB92E507C}"/>
              </a:ext>
            </a:extLst>
          </p:cNvPr>
          <p:cNvSpPr/>
          <p:nvPr/>
        </p:nvSpPr>
        <p:spPr>
          <a:xfrm>
            <a:off x="404734" y="4369394"/>
            <a:ext cx="8004373" cy="1749325"/>
          </a:xfrm>
          <a:prstGeom prst="rect">
            <a:avLst/>
          </a:prstGeom>
        </p:spPr>
        <p:txBody>
          <a:bodyPr wrap="square">
            <a:spAutoFit/>
          </a:bodyPr>
          <a:lstStyle/>
          <a:p>
            <a:pPr algn="l" rtl="0">
              <a:lnSpc>
                <a:spcPts val="3300"/>
              </a:lnSpc>
              <a:spcBef>
                <a:spcPct val="0"/>
              </a:spcBef>
            </a:pPr>
            <a:r>
              <a:rPr lang="en-US" sz="2400" b="1" dirty="0">
                <a:effectLst>
                  <a:outerShdw blurRad="38100" dist="38100" dir="2700000" algn="tl">
                    <a:srgbClr val="000000">
                      <a:alpha val="43137"/>
                    </a:srgbClr>
                  </a:outerShdw>
                </a:effectLst>
              </a:rPr>
              <a:t>Promoting accessibility and improving quality of life for people with various disabilities in Israel so they are integrated into society with dignity, respect, equal rights and high level of independence</a:t>
            </a:r>
          </a:p>
        </p:txBody>
      </p:sp>
    </p:spTree>
    <p:extLst>
      <p:ext uri="{BB962C8B-B14F-4D97-AF65-F5344CB8AC3E}">
        <p14:creationId xmlns:p14="http://schemas.microsoft.com/office/powerpoint/2010/main" val="391871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166a24a5c74197371331">
            <a:extLst>
              <a:ext uri="{FF2B5EF4-FFF2-40B4-BE49-F238E27FC236}">
                <a16:creationId xmlns="" xmlns:a16="http://schemas.microsoft.com/office/drawing/2014/main" id="{00B67797-1252-4998-9BFC-8FAFCA216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כותרת 1"/>
          <p:cNvSpPr>
            <a:spLocks noGrp="1"/>
          </p:cNvSpPr>
          <p:nvPr>
            <p:ph type="title"/>
          </p:nvPr>
        </p:nvSpPr>
        <p:spPr/>
        <p:txBody>
          <a:bodyPr/>
          <a:lstStyle/>
          <a:p>
            <a:pPr algn="ctr"/>
            <a:r>
              <a:rPr lang="en-US" dirty="0">
                <a:solidFill>
                  <a:schemeClr val="bg1"/>
                </a:solidFill>
              </a:rPr>
              <a:t>What is Accessibility?</a:t>
            </a:r>
            <a:endParaRPr lang="he-IL" dirty="0">
              <a:solidFill>
                <a:schemeClr val="bg1"/>
              </a:solidFill>
            </a:endParaRPr>
          </a:p>
        </p:txBody>
      </p:sp>
      <p:pic>
        <p:nvPicPr>
          <p:cNvPr id="5" name="תמונה 4"/>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252490" y="3627549"/>
            <a:ext cx="7514437" cy="1196704"/>
          </a:xfrm>
          <a:prstGeom prst="rect">
            <a:avLst/>
          </a:prstGeom>
        </p:spPr>
      </p:pic>
      <p:pic>
        <p:nvPicPr>
          <p:cNvPr id="6" name="תמונה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112406" y="1196752"/>
            <a:ext cx="1773936" cy="1773936"/>
          </a:xfrm>
          <a:prstGeom prst="rect">
            <a:avLst/>
          </a:prstGeom>
        </p:spPr>
      </p:pic>
      <p:pic>
        <p:nvPicPr>
          <p:cNvPr id="7" name="תמונה 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38326" y="1216203"/>
            <a:ext cx="1772119" cy="1772119"/>
          </a:xfrm>
          <a:prstGeom prst="rect">
            <a:avLst/>
          </a:prstGeom>
        </p:spPr>
      </p:pic>
      <p:pic>
        <p:nvPicPr>
          <p:cNvPr id="9" name="תמונה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61219" y="1204661"/>
            <a:ext cx="1773936" cy="1773936"/>
          </a:xfrm>
          <a:prstGeom prst="rect">
            <a:avLst/>
          </a:prstGeom>
        </p:spPr>
      </p:pic>
      <p:sp>
        <p:nvSpPr>
          <p:cNvPr id="10" name="מלבן 9"/>
          <p:cNvSpPr/>
          <p:nvPr/>
        </p:nvSpPr>
        <p:spPr>
          <a:xfrm>
            <a:off x="1043607" y="4693570"/>
            <a:ext cx="7488833" cy="1815882"/>
          </a:xfrm>
          <a:prstGeom prst="rect">
            <a:avLst/>
          </a:prstGeom>
        </p:spPr>
        <p:txBody>
          <a:bodyPr wrap="square">
            <a:spAutoFit/>
          </a:bodyPr>
          <a:lstStyle/>
          <a:p>
            <a:pPr lvl="0" algn="ctr" rtl="0"/>
            <a:r>
              <a:rPr lang="en-US" sz="2800" b="1" dirty="0">
                <a:solidFill>
                  <a:srgbClr val="4D4D4D"/>
                </a:solidFill>
              </a:rPr>
              <a:t>with dignity, respect, as equals and with maximum level of independence – with no disappointment and with minimum need for assistance. </a:t>
            </a:r>
            <a:endParaRPr lang="he-IL" altLang="en-US" sz="2800" b="1" dirty="0">
              <a:solidFill>
                <a:schemeClr val="accent1">
                  <a:lumMod val="50000"/>
                </a:schemeClr>
              </a:solidFill>
              <a:cs typeface="+mj-cs"/>
            </a:endParaRPr>
          </a:p>
        </p:txBody>
      </p:sp>
      <p:sp>
        <p:nvSpPr>
          <p:cNvPr id="11" name="מלבן 10"/>
          <p:cNvSpPr/>
          <p:nvPr/>
        </p:nvSpPr>
        <p:spPr>
          <a:xfrm>
            <a:off x="4171544" y="2998130"/>
            <a:ext cx="2056640" cy="830997"/>
          </a:xfrm>
          <a:prstGeom prst="rect">
            <a:avLst/>
          </a:prstGeom>
        </p:spPr>
        <p:txBody>
          <a:bodyPr wrap="square">
            <a:spAutoFit/>
          </a:bodyPr>
          <a:lstStyle/>
          <a:p>
            <a:pPr lvl="0" algn="l" rtl="0"/>
            <a:r>
              <a:rPr lang="en-US" sz="2400" dirty="0">
                <a:latin typeface="Fb Adrenalin Light" panose="02020503050405020304" pitchFamily="18" charset="-79"/>
              </a:rPr>
              <a:t>The be able to receive service</a:t>
            </a:r>
            <a:endParaRPr lang="he-IL" sz="2400" dirty="0">
              <a:latin typeface="Fb Adrenalin Light" panose="02020503050405020304" pitchFamily="18" charset="-79"/>
            </a:endParaRPr>
          </a:p>
        </p:txBody>
      </p:sp>
      <p:sp>
        <p:nvSpPr>
          <p:cNvPr id="12" name="מלבן 11"/>
          <p:cNvSpPr/>
          <p:nvPr/>
        </p:nvSpPr>
        <p:spPr>
          <a:xfrm>
            <a:off x="1259632" y="2998130"/>
            <a:ext cx="2736304" cy="1200329"/>
          </a:xfrm>
          <a:prstGeom prst="rect">
            <a:avLst/>
          </a:prstGeom>
        </p:spPr>
        <p:txBody>
          <a:bodyPr wrap="square">
            <a:spAutoFit/>
          </a:bodyPr>
          <a:lstStyle/>
          <a:p>
            <a:pPr lvl="0" algn="ctr" rtl="0"/>
            <a:r>
              <a:rPr lang="en-US" sz="2400" dirty="0">
                <a:latin typeface="Fb Adrenalin Light" panose="02020503050405020304" pitchFamily="18" charset="-79"/>
              </a:rPr>
              <a:t>To be able to reach and enter a destination</a:t>
            </a:r>
            <a:endParaRPr lang="he-IL" sz="2400" dirty="0">
              <a:latin typeface="Fb Adrenalin Light" panose="02020503050405020304" pitchFamily="18" charset="-79"/>
            </a:endParaRPr>
          </a:p>
        </p:txBody>
      </p:sp>
      <p:sp>
        <p:nvSpPr>
          <p:cNvPr id="13" name="מלבן 12"/>
          <p:cNvSpPr/>
          <p:nvPr/>
        </p:nvSpPr>
        <p:spPr>
          <a:xfrm>
            <a:off x="6588224" y="2998130"/>
            <a:ext cx="2102947" cy="830997"/>
          </a:xfrm>
          <a:prstGeom prst="rect">
            <a:avLst/>
          </a:prstGeom>
        </p:spPr>
        <p:txBody>
          <a:bodyPr wrap="square">
            <a:spAutoFit/>
          </a:bodyPr>
          <a:lstStyle/>
          <a:p>
            <a:pPr lvl="0" algn="ctr" rtl="0"/>
            <a:r>
              <a:rPr lang="en-US" sz="2400" dirty="0">
                <a:latin typeface="Fb Adrenalin Light" panose="02020503050405020304" pitchFamily="18" charset="-79"/>
              </a:rPr>
              <a:t>To be able to use a product</a:t>
            </a:r>
            <a:endParaRPr lang="he-IL" sz="2400" dirty="0">
              <a:latin typeface="Fb Adrenalin Light" panose="02020503050405020304" pitchFamily="18" charset="-79"/>
            </a:endParaRPr>
          </a:p>
        </p:txBody>
      </p:sp>
      <p:pic>
        <p:nvPicPr>
          <p:cNvPr id="14" name="Picture 2" descr="©  כל הזכויות שמורות לעמותת נגישות ישראל (ע&quot;ר) ט.ל.ח"/>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1554287" y="6497230"/>
            <a:ext cx="5943600" cy="27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833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descr="166a24a5c74197371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ª××¦××ª ×ª××× × ×¢×××¨ ××××× ××©×¨××"/>
          <p:cNvPicPr>
            <a:picLocks noChangeAspect="1" noChangeArrowheads="1"/>
          </p:cNvPicPr>
          <p:nvPr/>
        </p:nvPicPr>
        <p:blipFill rotWithShape="1">
          <a:blip r:embed="rId4">
            <a:extLst>
              <a:ext uri="{28A0092B-C50C-407E-A947-70E740481C1C}">
                <a14:useLocalDpi xmlns:a14="http://schemas.microsoft.com/office/drawing/2010/main" val="0"/>
              </a:ext>
            </a:extLst>
          </a:blip>
          <a:srcRect t="-6162"/>
          <a:stretch/>
        </p:blipFill>
        <p:spPr bwMode="auto">
          <a:xfrm>
            <a:off x="3224496" y="963323"/>
            <a:ext cx="1066747" cy="10667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מציין מיקום תוכן 3"/>
          <p:cNvGraphicFramePr>
            <a:graphicFrameLocks noGrp="1"/>
          </p:cNvGraphicFramePr>
          <p:nvPr>
            <p:ph idx="1"/>
            <p:extLst>
              <p:ext uri="{D42A27DB-BD31-4B8C-83A1-F6EECF244321}">
                <p14:modId xmlns:p14="http://schemas.microsoft.com/office/powerpoint/2010/main" val="2942513735"/>
              </p:ext>
            </p:extLst>
          </p:nvPr>
        </p:nvGraphicFramePr>
        <p:xfrm>
          <a:off x="235520" y="1538292"/>
          <a:ext cx="8111447" cy="332588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מלבן מעוגל 6"/>
          <p:cNvSpPr/>
          <p:nvPr/>
        </p:nvSpPr>
        <p:spPr>
          <a:xfrm>
            <a:off x="251498" y="5123374"/>
            <a:ext cx="1671031" cy="701211"/>
          </a:xfrm>
          <a:prstGeom prst="roundRect">
            <a:avLst/>
          </a:prstGeom>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sz="1350"/>
          </a:p>
        </p:txBody>
      </p:sp>
      <p:sp>
        <p:nvSpPr>
          <p:cNvPr id="13" name="מלבן מעוגל 12"/>
          <p:cNvSpPr/>
          <p:nvPr/>
        </p:nvSpPr>
        <p:spPr>
          <a:xfrm>
            <a:off x="2512037" y="5149368"/>
            <a:ext cx="1671031" cy="701211"/>
          </a:xfrm>
          <a:prstGeom prst="roundRect">
            <a:avLst/>
          </a:prstGeom>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sz="1350"/>
          </a:p>
        </p:txBody>
      </p:sp>
      <p:sp>
        <p:nvSpPr>
          <p:cNvPr id="14" name="מלבן מעוגל 13"/>
          <p:cNvSpPr/>
          <p:nvPr/>
        </p:nvSpPr>
        <p:spPr>
          <a:xfrm>
            <a:off x="4636810" y="5123374"/>
            <a:ext cx="1671031" cy="701211"/>
          </a:xfrm>
          <a:prstGeom prst="roundRect">
            <a:avLst/>
          </a:prstGeom>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sz="1350"/>
          </a:p>
        </p:txBody>
      </p:sp>
      <p:sp>
        <p:nvSpPr>
          <p:cNvPr id="15" name="מלבן מעוגל 14"/>
          <p:cNvSpPr/>
          <p:nvPr/>
        </p:nvSpPr>
        <p:spPr>
          <a:xfrm>
            <a:off x="6675936" y="5123374"/>
            <a:ext cx="1671031" cy="701211"/>
          </a:xfrm>
          <a:prstGeom prst="roundRect">
            <a:avLst/>
          </a:prstGeom>
        </p:spPr>
        <p:style>
          <a:lnRef idx="1">
            <a:schemeClr val="accent1"/>
          </a:lnRef>
          <a:fillRef idx="3">
            <a:schemeClr val="accent1"/>
          </a:fillRef>
          <a:effectRef idx="2">
            <a:schemeClr val="accent1"/>
          </a:effectRef>
          <a:fontRef idx="minor">
            <a:schemeClr val="lt1"/>
          </a:fontRef>
        </p:style>
        <p:txBody>
          <a:bodyPr rtlCol="1" anchor="ctr"/>
          <a:lstStyle/>
          <a:p>
            <a:pPr algn="ctr"/>
            <a:endParaRPr lang="he-IL" sz="1350"/>
          </a:p>
        </p:txBody>
      </p:sp>
      <p:sp>
        <p:nvSpPr>
          <p:cNvPr id="11" name="TextBox 10"/>
          <p:cNvSpPr txBox="1"/>
          <p:nvPr/>
        </p:nvSpPr>
        <p:spPr>
          <a:xfrm>
            <a:off x="251498" y="5287980"/>
            <a:ext cx="1671031" cy="415498"/>
          </a:xfrm>
          <a:prstGeom prst="rect">
            <a:avLst/>
          </a:prstGeom>
          <a:noFill/>
        </p:spPr>
        <p:txBody>
          <a:bodyPr wrap="square" rtlCol="1">
            <a:spAutoFit/>
          </a:bodyPr>
          <a:lstStyle/>
          <a:p>
            <a:r>
              <a:rPr lang="en-US" sz="2100" dirty="0">
                <a:solidFill>
                  <a:schemeClr val="bg1"/>
                </a:solidFill>
                <a:effectLst>
                  <a:outerShdw blurRad="38100" dist="38100" dir="2700000" algn="tl">
                    <a:srgbClr val="000000">
                      <a:alpha val="43137"/>
                    </a:srgbClr>
                  </a:outerShdw>
                </a:effectLst>
              </a:rPr>
              <a:t>Government</a:t>
            </a:r>
            <a:endParaRPr lang="he-IL" sz="2100" dirty="0">
              <a:solidFill>
                <a:schemeClr val="bg1"/>
              </a:solidFill>
              <a:effectLst>
                <a:outerShdw blurRad="38100" dist="38100" dir="2700000" algn="tl">
                  <a:srgbClr val="000000">
                    <a:alpha val="43137"/>
                  </a:srgbClr>
                </a:outerShdw>
              </a:effectLst>
            </a:endParaRPr>
          </a:p>
        </p:txBody>
      </p:sp>
      <p:sp>
        <p:nvSpPr>
          <p:cNvPr id="17" name="TextBox 16"/>
          <p:cNvSpPr txBox="1"/>
          <p:nvPr/>
        </p:nvSpPr>
        <p:spPr>
          <a:xfrm>
            <a:off x="2512037" y="5287980"/>
            <a:ext cx="1671031" cy="415498"/>
          </a:xfrm>
          <a:prstGeom prst="rect">
            <a:avLst/>
          </a:prstGeom>
          <a:noFill/>
        </p:spPr>
        <p:txBody>
          <a:bodyPr wrap="square" rtlCol="1">
            <a:spAutoFit/>
          </a:bodyPr>
          <a:lstStyle/>
          <a:p>
            <a:pPr algn="ctr"/>
            <a:r>
              <a:rPr lang="en-US" sz="2100" dirty="0">
                <a:solidFill>
                  <a:schemeClr val="bg1"/>
                </a:solidFill>
                <a:effectLst>
                  <a:outerShdw blurRad="38100" dist="38100" dir="2700000" algn="tl">
                    <a:srgbClr val="000000">
                      <a:alpha val="43137"/>
                    </a:srgbClr>
                  </a:outerShdw>
                </a:effectLst>
              </a:rPr>
              <a:t>Municipal</a:t>
            </a:r>
            <a:endParaRPr lang="he-IL" sz="2100" dirty="0">
              <a:solidFill>
                <a:schemeClr val="bg1"/>
              </a:solidFill>
              <a:effectLst>
                <a:outerShdw blurRad="38100" dist="38100" dir="2700000" algn="tl">
                  <a:srgbClr val="000000">
                    <a:alpha val="43137"/>
                  </a:srgbClr>
                </a:outerShdw>
              </a:effectLst>
            </a:endParaRPr>
          </a:p>
        </p:txBody>
      </p:sp>
      <p:sp>
        <p:nvSpPr>
          <p:cNvPr id="18" name="TextBox 17"/>
          <p:cNvSpPr txBox="1"/>
          <p:nvPr/>
        </p:nvSpPr>
        <p:spPr>
          <a:xfrm>
            <a:off x="4658277" y="5289796"/>
            <a:ext cx="1671031" cy="415498"/>
          </a:xfrm>
          <a:prstGeom prst="rect">
            <a:avLst/>
          </a:prstGeom>
          <a:noFill/>
        </p:spPr>
        <p:txBody>
          <a:bodyPr wrap="square" rtlCol="1">
            <a:spAutoFit/>
          </a:bodyPr>
          <a:lstStyle/>
          <a:p>
            <a:pPr algn="ctr"/>
            <a:r>
              <a:rPr lang="en-US" sz="2100" dirty="0">
                <a:solidFill>
                  <a:schemeClr val="bg1"/>
                </a:solidFill>
                <a:effectLst>
                  <a:outerShdw blurRad="38100" dist="38100" dir="2700000" algn="tl">
                    <a:srgbClr val="000000">
                      <a:alpha val="43137"/>
                    </a:srgbClr>
                  </a:outerShdw>
                </a:effectLst>
              </a:rPr>
              <a:t>Private</a:t>
            </a:r>
            <a:endParaRPr lang="he-IL" sz="2100" dirty="0">
              <a:solidFill>
                <a:schemeClr val="bg1"/>
              </a:solidFill>
              <a:effectLst>
                <a:outerShdw blurRad="38100" dist="38100" dir="2700000" algn="tl">
                  <a:srgbClr val="000000">
                    <a:alpha val="43137"/>
                  </a:srgbClr>
                </a:outerShdw>
              </a:effectLst>
            </a:endParaRPr>
          </a:p>
        </p:txBody>
      </p:sp>
      <p:sp>
        <p:nvSpPr>
          <p:cNvPr id="19" name="TextBox 18"/>
          <p:cNvSpPr txBox="1"/>
          <p:nvPr/>
        </p:nvSpPr>
        <p:spPr>
          <a:xfrm>
            <a:off x="6675936" y="5287980"/>
            <a:ext cx="1671031" cy="415498"/>
          </a:xfrm>
          <a:prstGeom prst="rect">
            <a:avLst/>
          </a:prstGeom>
          <a:noFill/>
        </p:spPr>
        <p:txBody>
          <a:bodyPr wrap="square" rtlCol="1">
            <a:spAutoFit/>
          </a:bodyPr>
          <a:lstStyle/>
          <a:p>
            <a:pPr algn="ctr"/>
            <a:r>
              <a:rPr lang="en-US" sz="2100" dirty="0">
                <a:solidFill>
                  <a:schemeClr val="bg1"/>
                </a:solidFill>
                <a:effectLst>
                  <a:outerShdw blurRad="38100" dist="38100" dir="2700000" algn="tl">
                    <a:srgbClr val="000000">
                      <a:alpha val="43137"/>
                    </a:srgbClr>
                  </a:outerShdw>
                </a:effectLst>
              </a:rPr>
              <a:t>NGOs</a:t>
            </a:r>
            <a:endParaRPr lang="he-IL" sz="2100" dirty="0">
              <a:solidFill>
                <a:schemeClr val="bg1"/>
              </a:solidFill>
              <a:effectLst>
                <a:outerShdw blurRad="38100" dist="38100" dir="2700000" algn="tl">
                  <a:srgbClr val="000000">
                    <a:alpha val="43137"/>
                  </a:srgbClr>
                </a:outerShdw>
              </a:effectLst>
            </a:endParaRPr>
          </a:p>
        </p:txBody>
      </p:sp>
      <p:sp>
        <p:nvSpPr>
          <p:cNvPr id="20" name="כותרת 1"/>
          <p:cNvSpPr txBox="1">
            <a:spLocks/>
          </p:cNvSpPr>
          <p:nvPr/>
        </p:nvSpPr>
        <p:spPr>
          <a:xfrm>
            <a:off x="1381247" y="7791"/>
            <a:ext cx="8225089" cy="994172"/>
          </a:xfrm>
          <a:prstGeom prst="rect">
            <a:avLst/>
          </a:prstGeom>
        </p:spPr>
        <p:txBody>
          <a:bodyPr>
            <a:noAutofit/>
          </a:bodyPr>
          <a:lstStyle>
            <a:lvl1pPr algn="r" defTabSz="914400" rtl="1" eaLnBrk="1" latinLnBrk="0" hangingPunct="1">
              <a:lnSpc>
                <a:spcPct val="90000"/>
              </a:lnSpc>
              <a:spcBef>
                <a:spcPct val="0"/>
              </a:spcBef>
              <a:buNone/>
              <a:defRPr lang="en-US" sz="4400" b="1" kern="1200" dirty="0">
                <a:solidFill>
                  <a:schemeClr val="tx1"/>
                </a:solidFill>
                <a:latin typeface="Arial" panose="020B0604020202020204" pitchFamily="34" charset="0"/>
                <a:ea typeface="+mj-ea"/>
                <a:cs typeface="Arial" panose="020B0604020202020204" pitchFamily="34" charset="0"/>
              </a:defRPr>
            </a:lvl1pPr>
          </a:lstStyle>
          <a:p>
            <a:pPr algn="l" rtl="0"/>
            <a:r>
              <a:rPr lang="en-GB" sz="3600" dirty="0">
                <a:solidFill>
                  <a:schemeClr val="bg1"/>
                </a:solidFill>
              </a:rPr>
              <a:t>Israeli Accessibility Laws and  Regulations</a:t>
            </a:r>
          </a:p>
        </p:txBody>
      </p:sp>
      <p:sp>
        <p:nvSpPr>
          <p:cNvPr id="2" name="Title 1" hidden="1"/>
          <p:cNvSpPr>
            <a:spLocks noGrp="1"/>
          </p:cNvSpPr>
          <p:nvPr>
            <p:ph type="title"/>
          </p:nvPr>
        </p:nvSpPr>
        <p:spPr/>
        <p:txBody>
          <a:bodyPr/>
          <a:lstStyle/>
          <a:p>
            <a:r>
              <a:rPr lang="en-US" dirty="0" smtClean="0"/>
              <a:t>Israeli Accessibility Law and Regulations</a:t>
            </a:r>
            <a:endParaRPr lang="en-US" dirty="0"/>
          </a:p>
        </p:txBody>
      </p:sp>
    </p:spTree>
    <p:extLst>
      <p:ext uri="{BB962C8B-B14F-4D97-AF65-F5344CB8AC3E}">
        <p14:creationId xmlns:p14="http://schemas.microsoft.com/office/powerpoint/2010/main" val="341934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תמונה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021620" y="1822952"/>
            <a:ext cx="1188389" cy="3244212"/>
          </a:xfrm>
          <a:prstGeom prst="rect">
            <a:avLst/>
          </a:prstGeom>
        </p:spPr>
      </p:pic>
      <p:pic>
        <p:nvPicPr>
          <p:cNvPr id="2052" name="Picture 4" descr="×ª××¦××ª ×ª××× × ×¢×××¨ âªTrainingâ¬â"/>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7979" y="2585756"/>
            <a:ext cx="2694502" cy="20549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3863" y="4974831"/>
            <a:ext cx="2365625" cy="830997"/>
          </a:xfrm>
          <a:prstGeom prst="rect">
            <a:avLst/>
          </a:prstGeom>
          <a:noFill/>
        </p:spPr>
        <p:txBody>
          <a:bodyPr wrap="square" rtlCol="1">
            <a:spAutoFit/>
          </a:bodyPr>
          <a:lstStyle/>
          <a:p>
            <a:pPr algn="l"/>
            <a:r>
              <a:rPr lang="en-US" sz="2400" dirty="0"/>
              <a:t>Law with “Teeth”</a:t>
            </a:r>
            <a:endParaRPr lang="he-IL" sz="2400" dirty="0"/>
          </a:p>
        </p:txBody>
      </p:sp>
      <p:sp>
        <p:nvSpPr>
          <p:cNvPr id="8" name="TextBox 7"/>
          <p:cNvSpPr txBox="1"/>
          <p:nvPr/>
        </p:nvSpPr>
        <p:spPr>
          <a:xfrm>
            <a:off x="6146856" y="4972101"/>
            <a:ext cx="2365625" cy="830997"/>
          </a:xfrm>
          <a:prstGeom prst="rect">
            <a:avLst/>
          </a:prstGeom>
          <a:noFill/>
        </p:spPr>
        <p:txBody>
          <a:bodyPr wrap="square" rtlCol="1">
            <a:spAutoFit/>
          </a:bodyPr>
          <a:lstStyle/>
          <a:p>
            <a:pPr algn="ctr"/>
            <a:r>
              <a:rPr lang="en-US" sz="2400" dirty="0"/>
              <a:t>Mandatory Training by law</a:t>
            </a:r>
            <a:endParaRPr lang="he-IL" sz="2400" dirty="0"/>
          </a:p>
        </p:txBody>
      </p:sp>
      <p:sp>
        <p:nvSpPr>
          <p:cNvPr id="6" name="TextBox 5"/>
          <p:cNvSpPr txBox="1"/>
          <p:nvPr/>
        </p:nvSpPr>
        <p:spPr>
          <a:xfrm>
            <a:off x="3300584" y="5067164"/>
            <a:ext cx="2157573" cy="738664"/>
          </a:xfrm>
          <a:prstGeom prst="rect">
            <a:avLst/>
          </a:prstGeom>
          <a:noFill/>
        </p:spPr>
        <p:txBody>
          <a:bodyPr wrap="square" rtlCol="1">
            <a:spAutoFit/>
          </a:bodyPr>
          <a:lstStyle/>
          <a:p>
            <a:r>
              <a:rPr lang="en-US" sz="2100" dirty="0"/>
              <a:t>Accessibility on Country Level</a:t>
            </a:r>
            <a:endParaRPr lang="he-IL" sz="2100" dirty="0"/>
          </a:p>
        </p:txBody>
      </p:sp>
      <p:pic>
        <p:nvPicPr>
          <p:cNvPr id="11" name="Picture 2" descr="166a24a5c741973713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כותרת 1"/>
          <p:cNvSpPr txBox="1">
            <a:spLocks/>
          </p:cNvSpPr>
          <p:nvPr/>
        </p:nvSpPr>
        <p:spPr>
          <a:xfrm>
            <a:off x="1479501" y="156596"/>
            <a:ext cx="7278737" cy="994172"/>
          </a:xfrm>
          <a:prstGeom prst="rect">
            <a:avLst/>
          </a:prstGeom>
        </p:spPr>
        <p:txBody>
          <a:bodyPr>
            <a:normAutofit fontScale="92500" lnSpcReduction="20000"/>
          </a:bodyPr>
          <a:lstStyle>
            <a:lvl1pPr algn="r" defTabSz="914400" rtl="1" eaLnBrk="1" latinLnBrk="0" hangingPunct="1">
              <a:lnSpc>
                <a:spcPct val="90000"/>
              </a:lnSpc>
              <a:spcBef>
                <a:spcPct val="0"/>
              </a:spcBef>
              <a:buNone/>
              <a:defRPr lang="en-US" sz="4400" b="1" kern="1200" dirty="0">
                <a:solidFill>
                  <a:schemeClr val="tx1"/>
                </a:solidFill>
                <a:latin typeface="Arial" panose="020B0604020202020204" pitchFamily="34" charset="0"/>
                <a:ea typeface="+mj-ea"/>
                <a:cs typeface="Arial" panose="020B0604020202020204" pitchFamily="34" charset="0"/>
              </a:defRPr>
            </a:lvl1pPr>
          </a:lstStyle>
          <a:p>
            <a:pPr algn="l" rtl="0"/>
            <a:r>
              <a:rPr lang="en-GB" dirty="0">
                <a:solidFill>
                  <a:schemeClr val="bg1"/>
                </a:solidFill>
              </a:rPr>
              <a:t>Advantages in Israel’s Accessibility</a:t>
            </a:r>
          </a:p>
        </p:txBody>
      </p:sp>
      <p:pic>
        <p:nvPicPr>
          <p:cNvPr id="7" name="תמונה 2" descr="תוצאת תמונה עבור ‪CURRET AND STI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442" y="2696888"/>
            <a:ext cx="2050331" cy="1943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hidden="1"/>
          <p:cNvSpPr>
            <a:spLocks noGrp="1"/>
          </p:cNvSpPr>
          <p:nvPr>
            <p:ph type="title"/>
          </p:nvPr>
        </p:nvSpPr>
        <p:spPr/>
        <p:txBody>
          <a:bodyPr/>
          <a:lstStyle/>
          <a:p>
            <a:r>
              <a:rPr lang="en-US" dirty="0" smtClean="0"/>
              <a:t>Advantages in Israel’s Accessibility</a:t>
            </a:r>
            <a:endParaRPr lang="en-US" dirty="0"/>
          </a:p>
        </p:txBody>
      </p:sp>
    </p:spTree>
    <p:extLst>
      <p:ext uri="{BB962C8B-B14F-4D97-AF65-F5344CB8AC3E}">
        <p14:creationId xmlns:p14="http://schemas.microsoft.com/office/powerpoint/2010/main" val="130880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228730" y="279401"/>
            <a:ext cx="8172450" cy="1325563"/>
          </a:xfrm>
        </p:spPr>
        <p:txBody>
          <a:bodyPr/>
          <a:lstStyle/>
          <a:p>
            <a:pPr algn="l" rtl="0"/>
            <a:r>
              <a:rPr lang="en-US" dirty="0">
                <a:solidFill>
                  <a:schemeClr val="bg1"/>
                </a:solidFill>
              </a:rPr>
              <a:t>Reminder – Why we are here</a:t>
            </a:r>
            <a:endParaRPr lang="he-IL" dirty="0">
              <a:solidFill>
                <a:schemeClr val="bg1"/>
              </a:solidFill>
            </a:endParaRPr>
          </a:p>
        </p:txBody>
      </p:sp>
      <p:sp>
        <p:nvSpPr>
          <p:cNvPr id="3" name="מציין מיקום תוכן 2"/>
          <p:cNvSpPr>
            <a:spLocks noGrp="1"/>
          </p:cNvSpPr>
          <p:nvPr>
            <p:ph idx="1"/>
          </p:nvPr>
        </p:nvSpPr>
        <p:spPr>
          <a:xfrm>
            <a:off x="1600200" y="1296987"/>
            <a:ext cx="6915150" cy="4351338"/>
          </a:xfrm>
        </p:spPr>
        <p:txBody>
          <a:bodyPr/>
          <a:lstStyle/>
          <a:p>
            <a:pPr algn="l" rtl="0"/>
            <a:r>
              <a:rPr lang="en-US" dirty="0"/>
              <a:t>Accessibility as a means to an end</a:t>
            </a:r>
          </a:p>
          <a:p>
            <a:pPr algn="l" rtl="0"/>
            <a:r>
              <a:rPr lang="en-US" dirty="0"/>
              <a:t>Similarities between People with Disabilities and the Elderly</a:t>
            </a:r>
          </a:p>
          <a:p>
            <a:pPr algn="l" rtl="0"/>
            <a:r>
              <a:rPr lang="en-US" dirty="0"/>
              <a:t>Goal – Inclusion - Belonging</a:t>
            </a:r>
            <a:endParaRPr lang="he-IL" dirty="0"/>
          </a:p>
        </p:txBody>
      </p:sp>
      <p:sp>
        <p:nvSpPr>
          <p:cNvPr id="4" name="AutoShape 2" descr="blob:https://web.whatsapp.com/5a134fc6-0025-4531-b45b-05960521b831"/>
          <p:cNvSpPr>
            <a:spLocks noChangeAspect="1" noChangeArrowheads="1"/>
          </p:cNvSpPr>
          <p:nvPr/>
        </p:nvSpPr>
        <p:spPr bwMode="auto">
          <a:xfrm>
            <a:off x="2627312" y="2616193"/>
            <a:ext cx="2573337" cy="25733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6" name="תמונה 5"/>
          <p:cNvPicPr>
            <a:picLocks noChangeAspect="1"/>
          </p:cNvPicPr>
          <p:nvPr/>
        </p:nvPicPr>
        <p:blipFill rotWithShape="1">
          <a:blip r:embed="rId3">
            <a:extLst>
              <a:ext uri="{28A0092B-C50C-407E-A947-70E740481C1C}">
                <a14:useLocalDpi xmlns:a14="http://schemas.microsoft.com/office/drawing/2010/main" val="0"/>
              </a:ext>
            </a:extLst>
          </a:blip>
          <a:srcRect t="43541" b="24167"/>
          <a:stretch/>
        </p:blipFill>
        <p:spPr>
          <a:xfrm>
            <a:off x="1600200" y="3232783"/>
            <a:ext cx="5877099" cy="3368042"/>
          </a:xfrm>
          <a:prstGeom prst="rect">
            <a:avLst/>
          </a:prstGeom>
          <a:ln>
            <a:noFill/>
          </a:ln>
          <a:effectLst>
            <a:outerShdw blurRad="292100" dist="139700" dir="2700000" algn="tl" rotWithShape="0">
              <a:srgbClr val="333333">
                <a:alpha val="65000"/>
              </a:srgbClr>
            </a:outerShdw>
          </a:effectLst>
        </p:spPr>
      </p:pic>
      <p:pic>
        <p:nvPicPr>
          <p:cNvPr id="3078" name="Picture 6" descr="תוצאת תמונה עבור ‪loneline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200" y="3286139"/>
            <a:ext cx="5797097" cy="32613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2" descr="166a24a5c74197371331">
            <a:extLst>
              <a:ext uri="{FF2B5EF4-FFF2-40B4-BE49-F238E27FC236}">
                <a16:creationId xmlns="" xmlns:a16="http://schemas.microsoft.com/office/drawing/2014/main" id="{C9821693-0BDB-424A-8F5B-DBE05E75D8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936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07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ª××¦××ª ×ª××× × ×¢×××¨ âªANIMATION BELL BOYâ¬â"/>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pic>
        <p:nvPicPr>
          <p:cNvPr id="6" name="תמונה 5"/>
          <p:cNvPicPr>
            <a:picLocks noChangeAspect="1"/>
          </p:cNvPicPr>
          <p:nvPr/>
        </p:nvPicPr>
        <p:blipFill>
          <a:blip r:embed="rId2"/>
          <a:stretch>
            <a:fillRect/>
          </a:stretch>
        </p:blipFill>
        <p:spPr>
          <a:xfrm>
            <a:off x="1424887" y="3038355"/>
            <a:ext cx="2002912" cy="2122351"/>
          </a:xfrm>
          <a:prstGeom prst="rect">
            <a:avLst/>
          </a:prstGeom>
        </p:spPr>
      </p:pic>
      <p:sp>
        <p:nvSpPr>
          <p:cNvPr id="8" name="כותרת 1"/>
          <p:cNvSpPr>
            <a:spLocks noGrp="1"/>
          </p:cNvSpPr>
          <p:nvPr>
            <p:ph type="title"/>
          </p:nvPr>
        </p:nvSpPr>
        <p:spPr>
          <a:xfrm>
            <a:off x="1257300" y="321050"/>
            <a:ext cx="7886700" cy="1325563"/>
          </a:xfrm>
        </p:spPr>
        <p:txBody>
          <a:bodyPr/>
          <a:lstStyle/>
          <a:p>
            <a:pPr algn="l" rtl="0"/>
            <a:r>
              <a:rPr lang="en-US" dirty="0">
                <a:solidFill>
                  <a:schemeClr val="bg1"/>
                </a:solidFill>
              </a:rPr>
              <a:t>The Human Ramp</a:t>
            </a:r>
            <a:endParaRPr lang="he-IL" dirty="0">
              <a:solidFill>
                <a:schemeClr val="bg1"/>
              </a:solidFill>
            </a:endParaRPr>
          </a:p>
        </p:txBody>
      </p:sp>
      <p:sp>
        <p:nvSpPr>
          <p:cNvPr id="2" name="משולש שווה-שוקיים 1"/>
          <p:cNvSpPr/>
          <p:nvPr/>
        </p:nvSpPr>
        <p:spPr>
          <a:xfrm>
            <a:off x="1960279" y="3819645"/>
            <a:ext cx="6480741" cy="1565363"/>
          </a:xfrm>
          <a:prstGeom prst="triangle">
            <a:avLst>
              <a:gd name="adj"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pic>
        <p:nvPicPr>
          <p:cNvPr id="7" name="Picture 2" descr="166a24a5c74197371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78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p:cNvSpPr>
            <a:spLocks noGrp="1"/>
          </p:cNvSpPr>
          <p:nvPr>
            <p:ph type="title"/>
          </p:nvPr>
        </p:nvSpPr>
        <p:spPr>
          <a:xfrm>
            <a:off x="4204132" y="629268"/>
            <a:ext cx="4939868" cy="1286160"/>
          </a:xfrm>
        </p:spPr>
        <p:txBody>
          <a:bodyPr anchor="b">
            <a:normAutofit/>
          </a:bodyPr>
          <a:lstStyle/>
          <a:p>
            <a:r>
              <a:rPr lang="en-US" dirty="0"/>
              <a:t>How is it done?</a:t>
            </a:r>
          </a:p>
        </p:txBody>
      </p:sp>
      <p:graphicFrame>
        <p:nvGraphicFramePr>
          <p:cNvPr id="6" name="מציין מיקום תוכן 5" title="אופן הפעלה"/>
          <p:cNvGraphicFramePr>
            <a:graphicFrameLocks noGrp="1"/>
          </p:cNvGraphicFramePr>
          <p:nvPr>
            <p:ph idx="1"/>
            <p:extLst>
              <p:ext uri="{D42A27DB-BD31-4B8C-83A1-F6EECF244321}">
                <p14:modId xmlns:p14="http://schemas.microsoft.com/office/powerpoint/2010/main" val="942232428"/>
              </p:ext>
            </p:extLst>
          </p:nvPr>
        </p:nvGraphicFramePr>
        <p:xfrm>
          <a:off x="4889500" y="1915428"/>
          <a:ext cx="3749040" cy="38489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2" descr="166a24a5c74197371331">
            <a:extLst>
              <a:ext uri="{FF2B5EF4-FFF2-40B4-BE49-F238E27FC236}">
                <a16:creationId xmlns="" xmlns:a16="http://schemas.microsoft.com/office/drawing/2014/main" id="{8E0B78DF-848D-49E1-A9BA-A0F71855E4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94494" y="5633659"/>
            <a:ext cx="906920" cy="122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http://msc.walla.co.il/archive/323731-5.jpg">
            <a:extLst>
              <a:ext uri="{FF2B5EF4-FFF2-40B4-BE49-F238E27FC236}">
                <a16:creationId xmlns="" xmlns:a16="http://schemas.microsoft.com/office/drawing/2014/main" id="{FC2B4CB3-5F9C-46BE-A293-66573C5CF664}"/>
              </a:ext>
            </a:extLst>
          </p:cNvPr>
          <p:cNvPicPr>
            <a:picLocks noChangeAspect="1" noChangeArrowheads="1"/>
          </p:cNvPicPr>
          <p:nvPr/>
        </p:nvPicPr>
        <p:blipFill>
          <a:blip r:embed="rId10" cstate="print"/>
          <a:srcRect/>
          <a:stretch>
            <a:fillRect/>
          </a:stretch>
        </p:blipFill>
        <p:spPr bwMode="auto">
          <a:xfrm>
            <a:off x="0" y="6233"/>
            <a:ext cx="4749800" cy="68517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10" descr="http://www.kab.co.il/media/shana_tova/c_holding.jpg">
            <a:extLst>
              <a:ext uri="{FF2B5EF4-FFF2-40B4-BE49-F238E27FC236}">
                <a16:creationId xmlns="" xmlns:a16="http://schemas.microsoft.com/office/drawing/2014/main" id="{295FF4DE-9C6F-4E5C-B810-B1FD7130D8B9}"/>
              </a:ext>
            </a:extLst>
          </p:cNvPr>
          <p:cNvPicPr>
            <a:picLocks noChangeAspect="1" noChangeArrowheads="1"/>
          </p:cNvPicPr>
          <p:nvPr/>
        </p:nvPicPr>
        <p:blipFill>
          <a:blip r:embed="rId11" cstate="print"/>
          <a:srcRect/>
          <a:stretch>
            <a:fillRect/>
          </a:stretch>
        </p:blipFill>
        <p:spPr bwMode="auto">
          <a:xfrm>
            <a:off x="-88467" y="0"/>
            <a:ext cx="4939868" cy="6858000"/>
          </a:xfrm>
          <a:prstGeom prst="rect">
            <a:avLst/>
          </a:prstGeom>
          <a:ln>
            <a:noFill/>
          </a:ln>
          <a:effectLst/>
        </p:spPr>
      </p:pic>
      <p:sp>
        <p:nvSpPr>
          <p:cNvPr id="3" name="תיבת טקסט 2">
            <a:extLst>
              <a:ext uri="{FF2B5EF4-FFF2-40B4-BE49-F238E27FC236}">
                <a16:creationId xmlns="" xmlns:a16="http://schemas.microsoft.com/office/drawing/2014/main" id="{AE7A108F-B62D-49A8-81A7-BE5C436D231C}"/>
              </a:ext>
            </a:extLst>
          </p:cNvPr>
          <p:cNvSpPr txBox="1"/>
          <p:nvPr/>
        </p:nvSpPr>
        <p:spPr>
          <a:xfrm>
            <a:off x="4749800" y="0"/>
            <a:ext cx="4603453" cy="1077218"/>
          </a:xfrm>
          <a:prstGeom prst="rect">
            <a:avLst/>
          </a:prstGeom>
          <a:noFill/>
        </p:spPr>
        <p:txBody>
          <a:bodyPr wrap="square" rtlCol="1">
            <a:spAutoFit/>
          </a:bodyPr>
          <a:lstStyle/>
          <a:p>
            <a:pPr algn="ctr"/>
            <a:r>
              <a:rPr lang="en-US" sz="3200" b="1" dirty="0">
                <a:solidFill>
                  <a:schemeClr val="bg1"/>
                </a:solidFill>
              </a:rPr>
              <a:t>Training for Accessible Services</a:t>
            </a:r>
            <a:endParaRPr lang="he-IL" sz="3200" b="1" dirty="0">
              <a:solidFill>
                <a:schemeClr val="bg1"/>
              </a:solidFill>
            </a:endParaRPr>
          </a:p>
        </p:txBody>
      </p:sp>
    </p:spTree>
    <p:extLst>
      <p:ext uri="{BB962C8B-B14F-4D97-AF65-F5344CB8AC3E}">
        <p14:creationId xmlns:p14="http://schemas.microsoft.com/office/powerpoint/2010/main" val="3593255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התאמה אישית 1">
      <a:majorFont>
        <a:latin typeface="Arial"/>
        <a:ea typeface=""/>
        <a:cs typeface="Arial"/>
      </a:majorFont>
      <a:minorFont>
        <a:latin typeface="Arial"/>
        <a:ea typeface=""/>
        <a:cs typeface="Arial"/>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3084</TotalTime>
  <Words>740</Words>
  <Application>Microsoft Office PowerPoint</Application>
  <PresentationFormat>On-screen Show (4:3)</PresentationFormat>
  <Paragraphs>101</Paragraphs>
  <Slides>14</Slides>
  <Notes>6</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ערכת נושא Office</vt:lpstr>
      <vt:lpstr>Access Israel at U.S-GSA</vt:lpstr>
      <vt:lpstr>About Access Israel</vt:lpstr>
      <vt:lpstr>Access  Israel</vt:lpstr>
      <vt:lpstr>What is Accessibility?</vt:lpstr>
      <vt:lpstr>Israeli Accessibility Law and Regulations</vt:lpstr>
      <vt:lpstr>Advantages in Israel’s Accessibility</vt:lpstr>
      <vt:lpstr>Reminder – Why we are here</vt:lpstr>
      <vt:lpstr>The Human Ramp</vt:lpstr>
      <vt:lpstr>How is it done?</vt:lpstr>
      <vt:lpstr>Global Accessibility Trend</vt:lpstr>
      <vt:lpstr>The Access Israel Consulting Model </vt:lpstr>
      <vt:lpstr>The Access Israel consulting model </vt:lpstr>
      <vt:lpstr>Tech Era  Accessibility by Design Mission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Israel at U.S-GSA</dc:title>
  <dc:creator>Michal Rimon</dc:creator>
  <cp:lastModifiedBy>Michael D. Horton</cp:lastModifiedBy>
  <cp:revision>15</cp:revision>
  <dcterms:created xsi:type="dcterms:W3CDTF">2020-11-21T14:49:00Z</dcterms:created>
  <dcterms:modified xsi:type="dcterms:W3CDTF">2020-12-01T20:22:13Z</dcterms:modified>
</cp:coreProperties>
</file>