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Lustria"/>
      <p:regular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Lustria-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Shape 3"/>
          <p:cNvSpPr txBox="1"/>
          <p:nvPr>
            <p:ph idx="2" type="hdr"/>
          </p:nvPr>
        </p:nvSpPr>
        <p:spPr>
          <a:xfrm>
            <a:off x="0" y="0"/>
            <a:ext cx="2971800" cy="458788"/>
          </a:xfrm>
          <a:prstGeom prst="rect">
            <a:avLst/>
          </a:prstGeom>
          <a:noFill/>
          <a:ln>
            <a:noFill/>
          </a:ln>
        </p:spPr>
        <p:txBody>
          <a:bodyPr anchorCtr="0" anchor="t"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4" name="Shape 4"/>
          <p:cNvSpPr txBox="1"/>
          <p:nvPr>
            <p:ph idx="10" type="dt"/>
          </p:nvPr>
        </p:nvSpPr>
        <p:spPr>
          <a:xfrm>
            <a:off x="3884613" y="0"/>
            <a:ext cx="2971800" cy="458788"/>
          </a:xfrm>
          <a:prstGeom prst="rect">
            <a:avLst/>
          </a:prstGeom>
          <a:noFill/>
          <a:ln>
            <a:noFill/>
          </a:ln>
        </p:spPr>
        <p:txBody>
          <a:bodyPr anchorCtr="0" anchor="t" bIns="91425" lIns="91425" rIns="91425" wrap="square" tIns="91425"/>
          <a:lstStyle>
            <a:lvl1pPr indent="0" lvl="0" marL="0" marR="0" rtl="0" algn="r">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5" name="Shape 5"/>
          <p:cNvSpPr/>
          <p:nvPr>
            <p:ph idx="3"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6" name="Shape 6"/>
          <p:cNvSpPr txBox="1"/>
          <p:nvPr>
            <p:ph idx="1" type="body"/>
          </p:nvPr>
        </p:nvSpPr>
        <p:spPr>
          <a:xfrm>
            <a:off x="685800" y="4400550"/>
            <a:ext cx="5486400" cy="3600450"/>
          </a:xfrm>
          <a:prstGeom prst="rect">
            <a:avLst/>
          </a:prstGeom>
          <a:noFill/>
          <a:ln>
            <a:noFill/>
          </a:ln>
        </p:spPr>
        <p:txBody>
          <a:bodyPr anchorCtr="0" anchor="t" bIns="91425" lIns="91425" rIns="91425" wrap="square" tIns="91425"/>
          <a:lstStyle>
            <a:lvl1pPr indent="0" lvl="0" marL="0" marR="0" rtl="0" algn="l">
              <a:spcBef>
                <a:spcPts val="0"/>
              </a:spcBef>
              <a:buChar char="●"/>
              <a:defRPr b="0" i="0" sz="1200" u="none" cap="none" strike="noStrike">
                <a:solidFill>
                  <a:schemeClr val="dk1"/>
                </a:solidFill>
                <a:latin typeface="Calibri"/>
                <a:ea typeface="Calibri"/>
                <a:cs typeface="Calibri"/>
                <a:sym typeface="Calibri"/>
              </a:defRPr>
            </a:lvl1pPr>
            <a:lvl2pPr indent="0" lvl="1" marL="457200" marR="0" rtl="0" algn="l">
              <a:spcBef>
                <a:spcPts val="0"/>
              </a:spcBef>
              <a:buChar char="○"/>
              <a:defRPr b="0" i="0" sz="1200" u="none" cap="none" strike="noStrike">
                <a:solidFill>
                  <a:schemeClr val="dk1"/>
                </a:solidFill>
                <a:latin typeface="Calibri"/>
                <a:ea typeface="Calibri"/>
                <a:cs typeface="Calibri"/>
                <a:sym typeface="Calibri"/>
              </a:defRPr>
            </a:lvl2pPr>
            <a:lvl3pPr indent="0" lvl="2" marL="914400" marR="0" rtl="0" algn="l">
              <a:spcBef>
                <a:spcPts val="0"/>
              </a:spcBef>
              <a:buChar char="■"/>
              <a:defRPr b="0" i="0" sz="1200" u="none" cap="none" strike="noStrike">
                <a:solidFill>
                  <a:schemeClr val="dk1"/>
                </a:solidFill>
                <a:latin typeface="Calibri"/>
                <a:ea typeface="Calibri"/>
                <a:cs typeface="Calibri"/>
                <a:sym typeface="Calibri"/>
              </a:defRPr>
            </a:lvl3pPr>
            <a:lvl4pPr indent="0" lvl="3" marL="1371600" marR="0" rtl="0" algn="l">
              <a:spcBef>
                <a:spcPts val="0"/>
              </a:spcBef>
              <a:buChar char="●"/>
              <a:defRPr b="0" i="0" sz="1200" u="none" cap="none" strike="noStrike">
                <a:solidFill>
                  <a:schemeClr val="dk1"/>
                </a:solidFill>
                <a:latin typeface="Calibri"/>
                <a:ea typeface="Calibri"/>
                <a:cs typeface="Calibri"/>
                <a:sym typeface="Calibri"/>
              </a:defRPr>
            </a:lvl4pPr>
            <a:lvl5pPr indent="0" lvl="4" marL="1828800" marR="0" rtl="0" algn="l">
              <a:spcBef>
                <a:spcPts val="0"/>
              </a:spcBef>
              <a:buChar char="○"/>
              <a:defRPr b="0" i="0" sz="1200" u="none" cap="none" strike="noStrike">
                <a:solidFill>
                  <a:schemeClr val="dk1"/>
                </a:solidFill>
                <a:latin typeface="Calibri"/>
                <a:ea typeface="Calibri"/>
                <a:cs typeface="Calibri"/>
                <a:sym typeface="Calibri"/>
              </a:defRPr>
            </a:lvl5pPr>
            <a:lvl6pPr indent="0" lvl="5" marL="2286000" marR="0" rtl="0" algn="l">
              <a:spcBef>
                <a:spcPts val="0"/>
              </a:spcBef>
              <a:buChar char="■"/>
              <a:defRPr b="0" i="0" sz="1200" u="none" cap="none" strike="noStrike">
                <a:solidFill>
                  <a:schemeClr val="dk1"/>
                </a:solidFill>
                <a:latin typeface="Calibri"/>
                <a:ea typeface="Calibri"/>
                <a:cs typeface="Calibri"/>
                <a:sym typeface="Calibri"/>
              </a:defRPr>
            </a:lvl6pPr>
            <a:lvl7pPr indent="0" lvl="6" marL="2743200" marR="0" rtl="0" algn="l">
              <a:spcBef>
                <a:spcPts val="0"/>
              </a:spcBef>
              <a:buChar char="●"/>
              <a:defRPr b="0" i="0" sz="1200" u="none" cap="none" strike="noStrike">
                <a:solidFill>
                  <a:schemeClr val="dk1"/>
                </a:solidFill>
                <a:latin typeface="Calibri"/>
                <a:ea typeface="Calibri"/>
                <a:cs typeface="Calibri"/>
                <a:sym typeface="Calibri"/>
              </a:defRPr>
            </a:lvl7pPr>
            <a:lvl8pPr indent="0" lvl="7" marL="3200400" marR="0" rtl="0" algn="l">
              <a:spcBef>
                <a:spcPts val="0"/>
              </a:spcBef>
              <a:buChar char="○"/>
              <a:defRPr b="0" i="0" sz="1200" u="none" cap="none" strike="noStrike">
                <a:solidFill>
                  <a:schemeClr val="dk1"/>
                </a:solidFill>
                <a:latin typeface="Calibri"/>
                <a:ea typeface="Calibri"/>
                <a:cs typeface="Calibri"/>
                <a:sym typeface="Calibri"/>
              </a:defRPr>
            </a:lvl8pPr>
            <a:lvl9pPr indent="0" lvl="8" marL="3657600" marR="0" rtl="0" algn="l">
              <a:spcBef>
                <a:spcPts val="0"/>
              </a:spcBef>
              <a:buChar char="■"/>
              <a:defRPr b="0" i="0" sz="1200" u="none" cap="none" strike="noStrike">
                <a:solidFill>
                  <a:schemeClr val="dk1"/>
                </a:solidFill>
                <a:latin typeface="Calibri"/>
                <a:ea typeface="Calibri"/>
                <a:cs typeface="Calibri"/>
                <a:sym typeface="Calibri"/>
              </a:defRPr>
            </a:lvl9pPr>
          </a:lstStyle>
          <a:p/>
        </p:txBody>
      </p:sp>
      <p:sp>
        <p:nvSpPr>
          <p:cNvPr id="7" name="Shape 7"/>
          <p:cNvSpPr txBox="1"/>
          <p:nvPr>
            <p:ph idx="11" type="ftr"/>
          </p:nvPr>
        </p:nvSpPr>
        <p:spPr>
          <a:xfrm>
            <a:off x="0" y="8685213"/>
            <a:ext cx="2971800" cy="458787"/>
          </a:xfrm>
          <a:prstGeom prst="rect">
            <a:avLst/>
          </a:prstGeom>
          <a:noFill/>
          <a:ln>
            <a:noFill/>
          </a:ln>
        </p:spPr>
        <p:txBody>
          <a:bodyPr anchorCtr="0" anchor="b" bIns="91425" lIns="91425" rIns="91425" wrap="square" tIns="91425"/>
          <a:lstStyle>
            <a:lvl1pPr indent="0" lvl="0" marL="0" marR="0" rtl="0" algn="l">
              <a:spcBef>
                <a:spcPts val="0"/>
              </a:spcBef>
              <a:buNone/>
              <a:defRPr b="0" i="0" sz="1200" u="none" cap="none" strike="noStrike">
                <a:solidFill>
                  <a:schemeClr val="dk1"/>
                </a:solidFill>
                <a:latin typeface="Calibri"/>
                <a:ea typeface="Calibri"/>
                <a:cs typeface="Calibri"/>
                <a:sym typeface="Calibri"/>
              </a:defRPr>
            </a:lvl1pPr>
            <a:lvl2pPr indent="0" lvl="1" marL="457200" marR="0" rtl="0" algn="l">
              <a:spcBef>
                <a:spcPts val="0"/>
              </a:spcBef>
              <a:buNone/>
              <a:defRPr b="0" i="0" sz="1800" u="none" cap="none" strike="noStrike">
                <a:solidFill>
                  <a:schemeClr val="dk1"/>
                </a:solidFill>
                <a:latin typeface="Calibri"/>
                <a:ea typeface="Calibri"/>
                <a:cs typeface="Calibri"/>
                <a:sym typeface="Calibri"/>
              </a:defRPr>
            </a:lvl2pPr>
            <a:lvl3pPr indent="0" lvl="2" marL="914400" marR="0" rtl="0" algn="l">
              <a:spcBef>
                <a:spcPts val="0"/>
              </a:spcBef>
              <a:buNone/>
              <a:defRPr b="0" i="0" sz="1800" u="none" cap="none" strike="noStrike">
                <a:solidFill>
                  <a:schemeClr val="dk1"/>
                </a:solidFill>
                <a:latin typeface="Calibri"/>
                <a:ea typeface="Calibri"/>
                <a:cs typeface="Calibri"/>
                <a:sym typeface="Calibri"/>
              </a:defRPr>
            </a:lvl3pPr>
            <a:lvl4pPr indent="0" lvl="3" marL="1371600" marR="0" rtl="0" algn="l">
              <a:spcBef>
                <a:spcPts val="0"/>
              </a:spcBef>
              <a:buNone/>
              <a:defRPr b="0" i="0" sz="1800" u="none" cap="none" strike="noStrike">
                <a:solidFill>
                  <a:schemeClr val="dk1"/>
                </a:solidFill>
                <a:latin typeface="Calibri"/>
                <a:ea typeface="Calibri"/>
                <a:cs typeface="Calibri"/>
                <a:sym typeface="Calibri"/>
              </a:defRPr>
            </a:lvl4pPr>
            <a:lvl5pPr indent="0" lvl="4" marL="1828800" marR="0" rtl="0" algn="l">
              <a:spcBef>
                <a:spcPts val="0"/>
              </a:spcBef>
              <a:buNone/>
              <a:defRPr b="0" i="0" sz="1800" u="none" cap="none" strike="noStrike">
                <a:solidFill>
                  <a:schemeClr val="dk1"/>
                </a:solidFill>
                <a:latin typeface="Calibri"/>
                <a:ea typeface="Calibri"/>
                <a:cs typeface="Calibri"/>
                <a:sym typeface="Calibri"/>
              </a:defRPr>
            </a:lvl5pPr>
            <a:lvl6pPr indent="0" lvl="5" marL="2286000" marR="0" rtl="0" algn="l">
              <a:spcBef>
                <a:spcPts val="0"/>
              </a:spcBef>
              <a:buNone/>
              <a:defRPr b="0" i="0" sz="1800" u="none" cap="none" strike="noStrike">
                <a:solidFill>
                  <a:schemeClr val="dk1"/>
                </a:solidFill>
                <a:latin typeface="Calibri"/>
                <a:ea typeface="Calibri"/>
                <a:cs typeface="Calibri"/>
                <a:sym typeface="Calibri"/>
              </a:defRPr>
            </a:lvl6pPr>
            <a:lvl7pPr indent="0" lvl="6" marL="2743200" marR="0" rtl="0" algn="l">
              <a:spcBef>
                <a:spcPts val="0"/>
              </a:spcBef>
              <a:buNone/>
              <a:defRPr b="0" i="0" sz="1800" u="none" cap="none" strike="noStrike">
                <a:solidFill>
                  <a:schemeClr val="dk1"/>
                </a:solidFill>
                <a:latin typeface="Calibri"/>
                <a:ea typeface="Calibri"/>
                <a:cs typeface="Calibri"/>
                <a:sym typeface="Calibri"/>
              </a:defRPr>
            </a:lvl7pPr>
            <a:lvl8pPr indent="0" lvl="7" marL="3200400" marR="0" rtl="0" algn="l">
              <a:spcBef>
                <a:spcPts val="0"/>
              </a:spcBef>
              <a:buNone/>
              <a:defRPr b="0" i="0" sz="1800" u="none" cap="none" strike="noStrike">
                <a:solidFill>
                  <a:schemeClr val="dk1"/>
                </a:solidFill>
                <a:latin typeface="Calibri"/>
                <a:ea typeface="Calibri"/>
                <a:cs typeface="Calibri"/>
                <a:sym typeface="Calibri"/>
              </a:defRPr>
            </a:lvl8pPr>
            <a:lvl9pPr indent="0" lvl="8" marL="3657600" marR="0" rtl="0" algn="l">
              <a:spcBef>
                <a:spcPts val="0"/>
              </a:spcBef>
              <a:buNone/>
              <a:defRPr b="0" i="0" sz="1800" u="none" cap="none" strike="noStrike">
                <a:solidFill>
                  <a:schemeClr val="dk1"/>
                </a:solidFill>
                <a:latin typeface="Calibri"/>
                <a:ea typeface="Calibri"/>
                <a:cs typeface="Calibri"/>
                <a:sym typeface="Calibri"/>
              </a:defRPr>
            </a:lvl9pPr>
          </a:lstStyle>
          <a:p/>
        </p:txBody>
      </p:sp>
      <p:sp>
        <p:nvSpPr>
          <p:cNvPr id="8" name="Shape 8"/>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access-board.gov/guidelines-and-standards/communications-and-it/about-the-ict-refresh/final-rule/single-file-version#504-authoring-tools"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Shape 14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46" name="Shape 14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22" name="Shape 22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30" name="Shape 23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238" name="Shape 238"/>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rPr b="0" i="0" lang="en-US" sz="1200" u="none" cap="none" strike="noStrike">
                <a:solidFill>
                  <a:schemeClr val="dk1"/>
                </a:solidFill>
                <a:latin typeface="Calibri"/>
                <a:ea typeface="Calibri"/>
                <a:cs typeface="Calibri"/>
                <a:sym typeface="Calibri"/>
              </a:rPr>
              <a:t>From 36 CFR 1194 </a:t>
            </a:r>
            <a:r>
              <a:rPr b="0" i="0" lang="en-US" sz="1200" u="sng" cap="none" strike="noStrike">
                <a:solidFill>
                  <a:schemeClr val="hlink"/>
                </a:solidFill>
                <a:latin typeface="Calibri"/>
                <a:ea typeface="Calibri"/>
                <a:cs typeface="Calibri"/>
                <a:sym typeface="Calibri"/>
                <a:hlinkClick r:id="rId2"/>
              </a:rPr>
              <a:t>Chapter 5, 504</a:t>
            </a:r>
            <a:r>
              <a:rPr b="0" i="0" lang="en-US" sz="1200" u="none" cap="none" strike="noStrike">
                <a:solidFill>
                  <a:schemeClr val="dk1"/>
                </a:solidFill>
                <a:latin typeface="Calibri"/>
                <a:ea typeface="Calibri"/>
                <a:cs typeface="Calibri"/>
                <a:sym typeface="Calibri"/>
              </a:rPr>
              <a:t>:</a:t>
            </a:r>
          </a:p>
          <a:p>
            <a:pPr indent="-171450" lvl="0" marL="171450" marR="0" rtl="0" algn="l">
              <a:spcBef>
                <a:spcPts val="0"/>
              </a:spcBef>
              <a:buClr>
                <a:schemeClr val="dk1"/>
              </a:buClr>
              <a:buSzPct val="100000"/>
              <a:buFont typeface="Arial"/>
              <a:buChar char="•"/>
            </a:pPr>
            <a:r>
              <a:rPr b="1" i="0" lang="en-US" sz="1200" u="none" cap="none" strike="noStrike">
                <a:solidFill>
                  <a:schemeClr val="dk1"/>
                </a:solidFill>
                <a:latin typeface="Calibri"/>
                <a:ea typeface="Calibri"/>
                <a:cs typeface="Calibri"/>
                <a:sym typeface="Calibri"/>
              </a:rPr>
              <a:t>504.2 Content Creation or Editing.</a:t>
            </a:r>
            <a:r>
              <a:rPr b="0" i="0" lang="en-US" sz="1200" u="none" cap="none" strike="noStrike">
                <a:solidFill>
                  <a:schemeClr val="dk1"/>
                </a:solidFill>
                <a:latin typeface="Calibri"/>
                <a:ea typeface="Calibri"/>
                <a:cs typeface="Calibri"/>
                <a:sym typeface="Calibri"/>
              </a:rPr>
              <a:t> Authoring tools shall provide a mode of operation to create or edit content that conforms to Level A and Level AA Success Criteria and Conformance Requirements in WCAG 2.0 (incorporated by reference, see 702.10.1) for all supported features and, as applicable, to file formats supported by the authoring tool. Authoring tools shall permit authors the option of overriding information required for accessibility.</a:t>
            </a:r>
          </a:p>
          <a:p>
            <a:pPr indent="-171450" lvl="0" marL="171450" marR="0" rtl="0" algn="l">
              <a:spcBef>
                <a:spcPts val="0"/>
              </a:spcBef>
              <a:buClr>
                <a:schemeClr val="dk1"/>
              </a:buClr>
              <a:buSzPct val="100000"/>
              <a:buFont typeface="Arial"/>
              <a:buChar char="•"/>
            </a:pPr>
            <a:r>
              <a:rPr b="1" i="0" lang="en-US" sz="1200" u="none" cap="none" strike="noStrike">
                <a:solidFill>
                  <a:schemeClr val="dk1"/>
                </a:solidFill>
                <a:latin typeface="Calibri"/>
                <a:ea typeface="Calibri"/>
                <a:cs typeface="Calibri"/>
                <a:sym typeface="Calibri"/>
              </a:rPr>
              <a:t>504.2.1 Preservation of Information Provided for Accessibility in Format Conversion.</a:t>
            </a:r>
            <a:r>
              <a:rPr b="0" i="0" lang="en-US" sz="1200" u="none" cap="none" strike="noStrike">
                <a:solidFill>
                  <a:schemeClr val="dk1"/>
                </a:solidFill>
                <a:latin typeface="Calibri"/>
                <a:ea typeface="Calibri"/>
                <a:cs typeface="Calibri"/>
                <a:sym typeface="Calibri"/>
              </a:rPr>
              <a:t> Authoring tools shall, when converting content from one format to another or saving content in multiple formats, preserve the information required for accessibility to the extent that the information is supported by the destination format.</a:t>
            </a:r>
          </a:p>
          <a:p>
            <a:pPr indent="-171450" lvl="0" marL="171450" marR="0" rtl="0" algn="l">
              <a:spcBef>
                <a:spcPts val="0"/>
              </a:spcBef>
              <a:buClr>
                <a:schemeClr val="dk1"/>
              </a:buClr>
              <a:buSzPct val="100000"/>
              <a:buFont typeface="Arial"/>
              <a:buChar char="•"/>
            </a:pPr>
            <a:r>
              <a:rPr b="1" i="0" lang="en-US" sz="1200" u="none" cap="none" strike="noStrike">
                <a:solidFill>
                  <a:schemeClr val="dk1"/>
                </a:solidFill>
                <a:latin typeface="Calibri"/>
                <a:ea typeface="Calibri"/>
                <a:cs typeface="Calibri"/>
                <a:sym typeface="Calibri"/>
              </a:rPr>
              <a:t>504.2.2 PDF Export.</a:t>
            </a:r>
            <a:r>
              <a:rPr b="0" i="0" lang="en-US" sz="1200" u="none" cap="none" strike="noStrike">
                <a:solidFill>
                  <a:schemeClr val="dk1"/>
                </a:solidFill>
                <a:latin typeface="Calibri"/>
                <a:ea typeface="Calibri"/>
                <a:cs typeface="Calibri"/>
                <a:sym typeface="Calibri"/>
              </a:rPr>
              <a:t> Authoring tools capable of exporting PDF files that conform to ISO 32000-1:2008 (PDF 1.7) shall also be capable of exporting PDF files that conform to ANSI/AIIM/ISO 14289-1:2016 (PDF/UA-1) (incorporated by reference, see 702.3.1). </a:t>
            </a:r>
            <a:r>
              <a:rPr b="0" i="1" lang="en-US" sz="1200" u="none" cap="none" strike="noStrike">
                <a:solidFill>
                  <a:schemeClr val="dk1"/>
                </a:solidFill>
                <a:latin typeface="Calibri"/>
                <a:ea typeface="Calibri"/>
                <a:cs typeface="Calibri"/>
                <a:sym typeface="Calibri"/>
              </a:rPr>
              <a:t>Basically, this means, don’t lose accessibility information when converting from one format to another.  As anyone who has tried to create accessible PDF documents from accessible HTML knows, migrating from one format to another when the source is fully accessible does not mean it will be when converted. Speaking of PDF, when tools do provide “save to PDF” they need to be capable of saving to accessible PDF specifically.</a:t>
            </a:r>
          </a:p>
          <a:p>
            <a:pPr indent="-171450" lvl="0" marL="171450" marR="0" rtl="0" algn="l">
              <a:spcBef>
                <a:spcPts val="0"/>
              </a:spcBef>
              <a:buClr>
                <a:schemeClr val="dk1"/>
              </a:buClr>
              <a:buSzPct val="100000"/>
              <a:buFont typeface="Arial"/>
              <a:buChar char="•"/>
            </a:pPr>
            <a:r>
              <a:rPr b="1" i="0" lang="en-US" sz="1200" u="none" cap="none" strike="noStrike">
                <a:solidFill>
                  <a:schemeClr val="dk1"/>
                </a:solidFill>
                <a:latin typeface="Calibri"/>
                <a:ea typeface="Calibri"/>
                <a:cs typeface="Calibri"/>
                <a:sym typeface="Calibri"/>
              </a:rPr>
              <a:t>504.3 Prompts.</a:t>
            </a:r>
            <a:r>
              <a:rPr b="0" i="0" lang="en-US" sz="1200" u="none" cap="none" strike="noStrike">
                <a:solidFill>
                  <a:schemeClr val="dk1"/>
                </a:solidFill>
                <a:latin typeface="Calibri"/>
                <a:ea typeface="Calibri"/>
                <a:cs typeface="Calibri"/>
                <a:sym typeface="Calibri"/>
              </a:rPr>
              <a:t> Authoring tools shall provide a mode of operation that prompts authors to create content that conforms to Level A and Level AA Success Criteria and Conformance Requirements in WCAG 2.0 (incorporated by reference, see 702.10.1) for supported features and, as applicable, to file formats supported by the authoring tool. </a:t>
            </a:r>
            <a:r>
              <a:rPr b="0" i="1" lang="en-US" sz="1200" u="none" cap="none" strike="noStrike">
                <a:solidFill>
                  <a:schemeClr val="dk1"/>
                </a:solidFill>
                <a:latin typeface="Calibri"/>
                <a:ea typeface="Calibri"/>
                <a:cs typeface="Calibri"/>
                <a:sym typeface="Calibri"/>
              </a:rPr>
              <a:t>This is simple: authoring tools need to help authors, not just hide the details down in the weeds and hope all is accessible.  For example, in an authoring tool that accepts images, the tool should prompt authors to add alternative text.  For an authoring tool that allows, for example, drag and drop form fields, the tool might also need to ask the author what the name of the field is, is it required, and if any extra directions are needed for the form field.</a:t>
            </a:r>
          </a:p>
          <a:p>
            <a:pPr indent="-171450" lvl="0" marL="171450" marR="0" rtl="0" algn="l">
              <a:spcBef>
                <a:spcPts val="0"/>
              </a:spcBef>
              <a:buClr>
                <a:schemeClr val="dk1"/>
              </a:buClr>
              <a:buSzPct val="100000"/>
              <a:buFont typeface="Arial"/>
              <a:buChar char="•"/>
            </a:pPr>
            <a:r>
              <a:rPr b="1" i="0" lang="en-US" sz="1200" u="none" cap="none" strike="noStrike">
                <a:solidFill>
                  <a:schemeClr val="dk1"/>
                </a:solidFill>
                <a:latin typeface="Calibri"/>
                <a:ea typeface="Calibri"/>
                <a:cs typeface="Calibri"/>
                <a:sym typeface="Calibri"/>
              </a:rPr>
              <a:t>504.4 Templates.</a:t>
            </a:r>
            <a:r>
              <a:rPr b="0" i="0" lang="en-US" sz="1200" u="none" cap="none" strike="noStrike">
                <a:solidFill>
                  <a:schemeClr val="dk1"/>
                </a:solidFill>
                <a:latin typeface="Calibri"/>
                <a:ea typeface="Calibri"/>
                <a:cs typeface="Calibri"/>
                <a:sym typeface="Calibri"/>
              </a:rPr>
              <a:t> Where templates are provided, templates allowing content creation that conforms to Level A and Level AA Success Criteria and Conformance Requirements in WCAG 2.0 (incorporated by reference, see 702.10.1) shall be provided for a range of template uses for supported features and, as applicable, to file formats supported by the authoring tool. </a:t>
            </a:r>
            <a:r>
              <a:rPr b="0" i="1" lang="en-US" sz="1200" u="none" cap="none" strike="noStrike">
                <a:solidFill>
                  <a:schemeClr val="dk1"/>
                </a:solidFill>
                <a:latin typeface="Calibri"/>
                <a:ea typeface="Calibri"/>
                <a:cs typeface="Calibri"/>
                <a:sym typeface="Calibri"/>
              </a:rPr>
              <a:t>This is fairly straightforward: often in authoring tools, or development tools, there are premade templates from everything from Christmas letters to helpdesk applications.  However, traditionally such templates haven’t included the accessibility information, so anyone using them had to update them before deploying the output.  Authoring tools that come with templates should provide accessible templates as well.</a:t>
            </a:r>
          </a:p>
        </p:txBody>
      </p:sp>
      <p:sp>
        <p:nvSpPr>
          <p:cNvPr id="239" name="Shape 239"/>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5" name="Shape 245"/>
        <p:cNvGrpSpPr/>
        <p:nvPr/>
      </p:nvGrpSpPr>
      <p:grpSpPr>
        <a:xfrm>
          <a:off x="0" y="0"/>
          <a:ext cx="0" cy="0"/>
          <a:chOff x="0" y="0"/>
          <a:chExt cx="0" cy="0"/>
        </a:xfrm>
      </p:grpSpPr>
      <p:sp>
        <p:nvSpPr>
          <p:cNvPr id="246" name="Shape 24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47" name="Shape 24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Shape 25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55" name="Shape 25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63" name="Shape 26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9" name="Shape 269"/>
        <p:cNvGrpSpPr/>
        <p:nvPr/>
      </p:nvGrpSpPr>
      <p:grpSpPr>
        <a:xfrm>
          <a:off x="0" y="0"/>
          <a:ext cx="0" cy="0"/>
          <a:chOff x="0" y="0"/>
          <a:chExt cx="0" cy="0"/>
        </a:xfrm>
      </p:grpSpPr>
      <p:sp>
        <p:nvSpPr>
          <p:cNvPr id="270" name="Shape 27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71" name="Shape 27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79" name="Shape 27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87" name="Shape 28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3" name="Shape 293"/>
        <p:cNvGrpSpPr/>
        <p:nvPr/>
      </p:nvGrpSpPr>
      <p:grpSpPr>
        <a:xfrm>
          <a:off x="0" y="0"/>
          <a:ext cx="0" cy="0"/>
          <a:chOff x="0" y="0"/>
          <a:chExt cx="0" cy="0"/>
        </a:xfrm>
      </p:grpSpPr>
      <p:sp>
        <p:nvSpPr>
          <p:cNvPr id="294" name="Shape 294"/>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95" name="Shape 295"/>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53" name="Shape 153"/>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54" name="Shape 154"/>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303" name="Shape 30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311" name="Shape 311"/>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7" name="Shape 317"/>
        <p:cNvGrpSpPr/>
        <p:nvPr/>
      </p:nvGrpSpPr>
      <p:grpSpPr>
        <a:xfrm>
          <a:off x="0" y="0"/>
          <a:ext cx="0" cy="0"/>
          <a:chOff x="0" y="0"/>
          <a:chExt cx="0" cy="0"/>
        </a:xfrm>
      </p:grpSpPr>
      <p:sp>
        <p:nvSpPr>
          <p:cNvPr id="318" name="Shape 318"/>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319" name="Shape 319"/>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5" name="Shape 325"/>
        <p:cNvGrpSpPr/>
        <p:nvPr/>
      </p:nvGrpSpPr>
      <p:grpSpPr>
        <a:xfrm>
          <a:off x="0" y="0"/>
          <a:ext cx="0" cy="0"/>
          <a:chOff x="0" y="0"/>
          <a:chExt cx="0" cy="0"/>
        </a:xfrm>
      </p:grpSpPr>
      <p:sp>
        <p:nvSpPr>
          <p:cNvPr id="326" name="Shape 326"/>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327" name="Shape 327"/>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med" w="med" type="none"/>
            <a:tailEnd len="med" w="med" type="none"/>
          </a:ln>
        </p:spPr>
      </p:sp>
      <p:sp>
        <p:nvSpPr>
          <p:cNvPr id="163" name="Shape 163"/>
          <p:cNvSpPr txBox="1"/>
          <p:nvPr>
            <p:ph idx="1" type="body"/>
          </p:nvPr>
        </p:nvSpPr>
        <p:spPr>
          <a:xfrm>
            <a:off x="685800" y="4400550"/>
            <a:ext cx="5486400" cy="3600450"/>
          </a:xfrm>
          <a:prstGeom prst="rect">
            <a:avLst/>
          </a:prstGeom>
          <a:noFill/>
          <a:ln>
            <a:noFill/>
          </a:ln>
        </p:spPr>
        <p:txBody>
          <a:bodyPr anchorCtr="0" anchor="t" bIns="45700" lIns="91425" rIns="91425" wrap="square" tIns="45700">
            <a:noAutofit/>
          </a:bodyPr>
          <a:lstStyle/>
          <a:p>
            <a:pPr indent="0" lvl="0" marL="0" marR="0" rtl="0" algn="l">
              <a:spcBef>
                <a:spcPts val="0"/>
              </a:spcBef>
              <a:buSzPct val="25000"/>
              <a:buNone/>
            </a:pPr>
            <a:r>
              <a:t/>
            </a:r>
            <a:endParaRPr b="0" i="0" sz="1200" u="none" cap="none" strike="noStrike">
              <a:solidFill>
                <a:schemeClr val="dk1"/>
              </a:solidFill>
              <a:latin typeface="Calibri"/>
              <a:ea typeface="Calibri"/>
              <a:cs typeface="Calibri"/>
              <a:sym typeface="Calibri"/>
            </a:endParaRPr>
          </a:p>
        </p:txBody>
      </p:sp>
      <p:sp>
        <p:nvSpPr>
          <p:cNvPr id="164" name="Shape 164"/>
          <p:cNvSpPr txBox="1"/>
          <p:nvPr>
            <p:ph idx="12" type="sldNum"/>
          </p:nvPr>
        </p:nvSpPr>
        <p:spPr>
          <a:xfrm>
            <a:off x="3884613" y="8685213"/>
            <a:ext cx="2971800" cy="458787"/>
          </a:xfrm>
          <a:prstGeom prst="rect">
            <a:avLst/>
          </a:prstGeom>
          <a:noFill/>
          <a:ln>
            <a:noFill/>
          </a:ln>
        </p:spPr>
        <p:txBody>
          <a:bodyPr anchorCtr="0" anchor="b" bIns="45700" lIns="91425" rIns="91425" wrap="square" tIns="45700">
            <a:noAutofit/>
          </a:bodyPr>
          <a:lstStyle/>
          <a:p>
            <a:pPr indent="0" lvl="0" marL="0" marR="0" rtl="0" algn="r">
              <a:spcBef>
                <a:spcPts val="0"/>
              </a:spcBef>
              <a:buSzPct val="25000"/>
              <a:buNone/>
            </a:pPr>
            <a:fld id="{00000000-1234-1234-1234-123412341234}" type="slidenum">
              <a:rPr b="0" i="0" lang="en-US" sz="1200" u="none" cap="none" strike="noStrike">
                <a:solidFill>
                  <a:schemeClr val="dk1"/>
                </a:solidFill>
                <a:latin typeface="Calibri"/>
                <a:ea typeface="Calibri"/>
                <a:cs typeface="Calibri"/>
                <a:sym typeface="Calibri"/>
              </a:rPr>
              <a:t>‹#›</a:t>
            </a:fld>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1" name="Shape 171"/>
        <p:cNvGrpSpPr/>
        <p:nvPr/>
      </p:nvGrpSpPr>
      <p:grpSpPr>
        <a:xfrm>
          <a:off x="0" y="0"/>
          <a:ext cx="0" cy="0"/>
          <a:chOff x="0" y="0"/>
          <a:chExt cx="0" cy="0"/>
        </a:xfrm>
      </p:grpSpPr>
      <p:sp>
        <p:nvSpPr>
          <p:cNvPr id="172" name="Shape 172"/>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73" name="Shape 173"/>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82" name="Shape 182"/>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90" name="Shape 190"/>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198" name="Shape 198"/>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Shape 205"/>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06" name="Shape 206"/>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txBox="1"/>
          <p:nvPr>
            <p:ph idx="1" type="body"/>
          </p:nvPr>
        </p:nvSpPr>
        <p:spPr>
          <a:xfrm>
            <a:off x="685800" y="4400550"/>
            <a:ext cx="5486400" cy="3600450"/>
          </a:xfrm>
          <a:prstGeom prst="rect">
            <a:avLst/>
          </a:prstGeom>
        </p:spPr>
        <p:txBody>
          <a:bodyPr anchorCtr="0" anchor="t" bIns="91425" lIns="91425" rIns="91425" wrap="square" tIns="91425">
            <a:noAutofit/>
          </a:bodyPr>
          <a:lstStyle/>
          <a:p>
            <a:pPr lvl="0">
              <a:spcBef>
                <a:spcPts val="0"/>
              </a:spcBef>
              <a:buNone/>
            </a:pPr>
            <a:r>
              <a:t/>
            </a:r>
            <a:endParaRPr/>
          </a:p>
        </p:txBody>
      </p:sp>
      <p:sp>
        <p:nvSpPr>
          <p:cNvPr id="214" name="Shape 214"/>
          <p:cNvSpPr/>
          <p:nvPr>
            <p:ph idx="2" type="sldImg"/>
          </p:nvPr>
        </p:nvSpPr>
        <p:spPr>
          <a:xfrm>
            <a:off x="685800" y="1143000"/>
            <a:ext cx="5486400" cy="3086100"/>
          </a:xfrm>
          <a:custGeom>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15" name="Shape 15"/>
        <p:cNvGrpSpPr/>
        <p:nvPr/>
      </p:nvGrpSpPr>
      <p:grpSpPr>
        <a:xfrm>
          <a:off x="0" y="0"/>
          <a:ext cx="0" cy="0"/>
          <a:chOff x="0" y="0"/>
          <a:chExt cx="0" cy="0"/>
        </a:xfrm>
      </p:grpSpPr>
      <p:sp>
        <p:nvSpPr>
          <p:cNvPr id="16" name="Shape 16"/>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91425" lIns="91425" rIns="91425" wrap="square" tIns="91425"/>
          <a:lstStyle>
            <a:lvl1pPr indent="0" lvl="0" marL="0" marR="0" rtl="0" algn="ctr">
              <a:spcBef>
                <a:spcPts val="0"/>
              </a:spcBef>
              <a:buClr>
                <a:schemeClr val="lt2"/>
              </a:buClr>
              <a:buSzPct val="100000"/>
              <a:buFont typeface="Lustria"/>
              <a:buNone/>
              <a:defRPr b="0" i="0" sz="54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7" name="Shape 17"/>
          <p:cNvSpPr txBox="1"/>
          <p:nvPr>
            <p:ph idx="1" type="subTitle"/>
          </p:nvPr>
        </p:nvSpPr>
        <p:spPr>
          <a:xfrm>
            <a:off x="1370693" y="3598339"/>
            <a:ext cx="9440034" cy="1049867"/>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0" lvl="0" marL="0" marR="0" rtl="0" algn="ctr">
              <a:spcBef>
                <a:spcPts val="560"/>
              </a:spcBef>
              <a:spcAft>
                <a:spcPts val="600"/>
              </a:spcAft>
              <a:buClr>
                <a:schemeClr val="lt2"/>
              </a:buClr>
              <a:buSzPct val="70000"/>
              <a:buFont typeface="Noto Sans Symbols"/>
              <a:buNone/>
              <a:defRPr b="0" i="0" sz="2800" u="none" cap="none" strike="noStrike">
                <a:solidFill>
                  <a:schemeClr val="lt1"/>
                </a:solidFill>
                <a:latin typeface="Lustria"/>
                <a:ea typeface="Lustria"/>
                <a:cs typeface="Lustria"/>
                <a:sym typeface="Lustria"/>
              </a:defRPr>
            </a:lvl1pPr>
            <a:lvl2pPr indent="0" lvl="1" marL="457200" marR="0" rtl="0" algn="ctr">
              <a:spcBef>
                <a:spcPts val="480"/>
              </a:spcBef>
              <a:spcAft>
                <a:spcPts val="600"/>
              </a:spcAft>
              <a:buClr>
                <a:schemeClr val="lt2"/>
              </a:buClr>
              <a:buSzPct val="70000"/>
              <a:buFont typeface="Noto Sans Symbols"/>
              <a:buNone/>
              <a:defRPr b="0" i="0" sz="2400" u="none" cap="none" strike="noStrike">
                <a:solidFill>
                  <a:schemeClr val="lt1"/>
                </a:solidFill>
                <a:latin typeface="Lustria"/>
                <a:ea typeface="Lustria"/>
                <a:cs typeface="Lustria"/>
                <a:sym typeface="Lustria"/>
              </a:defRPr>
            </a:lvl2pPr>
            <a:lvl3pPr indent="0" lvl="2" marL="914400" marR="0" rtl="0" algn="ctr">
              <a:spcBef>
                <a:spcPts val="400"/>
              </a:spcBef>
              <a:spcAft>
                <a:spcPts val="600"/>
              </a:spcAft>
              <a:buClr>
                <a:schemeClr val="lt2"/>
              </a:buClr>
              <a:buSzPct val="70000"/>
              <a:buFont typeface="Noto Sans Symbols"/>
              <a:buNone/>
              <a:defRPr b="0" i="0" sz="2000" u="none" cap="none" strike="noStrike">
                <a:solidFill>
                  <a:schemeClr val="lt1"/>
                </a:solidFill>
                <a:latin typeface="Lustria"/>
                <a:ea typeface="Lustria"/>
                <a:cs typeface="Lustria"/>
                <a:sym typeface="Lustria"/>
              </a:defRPr>
            </a:lvl3pPr>
            <a:lvl4pPr indent="0" lvl="3" marL="1371600" marR="0" rtl="0" algn="ctr">
              <a:spcBef>
                <a:spcPts val="360"/>
              </a:spcBef>
              <a:spcAft>
                <a:spcPts val="600"/>
              </a:spcAft>
              <a:buClr>
                <a:schemeClr val="lt2"/>
              </a:buClr>
              <a:buSzPct val="70000"/>
              <a:buFont typeface="Noto Sans Symbols"/>
              <a:buNone/>
              <a:defRPr b="0" i="0" sz="1800" u="none" cap="none" strike="noStrike">
                <a:solidFill>
                  <a:schemeClr val="lt1"/>
                </a:solidFill>
                <a:latin typeface="Lustria"/>
                <a:ea typeface="Lustria"/>
                <a:cs typeface="Lustria"/>
                <a:sym typeface="Lustria"/>
              </a:defRPr>
            </a:lvl4pPr>
            <a:lvl5pPr indent="0" lvl="4" marL="1828800" marR="0" rtl="0" algn="ctr">
              <a:spcBef>
                <a:spcPts val="360"/>
              </a:spcBef>
              <a:spcAft>
                <a:spcPts val="600"/>
              </a:spcAft>
              <a:buClr>
                <a:schemeClr val="lt2"/>
              </a:buClr>
              <a:buSzPct val="70000"/>
              <a:buFont typeface="Noto Sans Symbols"/>
              <a:buNone/>
              <a:defRPr b="0" i="0" sz="1800" u="none" cap="none" strike="noStrike">
                <a:solidFill>
                  <a:schemeClr val="lt1"/>
                </a:solidFill>
                <a:latin typeface="Lustria"/>
                <a:ea typeface="Lustria"/>
                <a:cs typeface="Lustria"/>
                <a:sym typeface="Lustria"/>
              </a:defRPr>
            </a:lvl5pPr>
            <a:lvl6pPr indent="0" lvl="5" marL="2286000" marR="0" rtl="0" algn="ctr">
              <a:spcBef>
                <a:spcPts val="280"/>
              </a:spcBef>
              <a:spcAft>
                <a:spcPts val="600"/>
              </a:spcAft>
              <a:buClr>
                <a:schemeClr val="lt2"/>
              </a:buClr>
              <a:buSzPct val="70000"/>
              <a:buFont typeface="Noto Sans Symbols"/>
              <a:buNone/>
              <a:defRPr b="0" i="0" sz="1400" u="none" cap="none" strike="noStrike">
                <a:solidFill>
                  <a:schemeClr val="lt1"/>
                </a:solidFill>
                <a:latin typeface="Lustria"/>
                <a:ea typeface="Lustria"/>
                <a:cs typeface="Lustria"/>
                <a:sym typeface="Lustria"/>
              </a:defRPr>
            </a:lvl6pPr>
            <a:lvl7pPr indent="0" lvl="6" marL="2743200" marR="0" rtl="0" algn="ctr">
              <a:spcBef>
                <a:spcPts val="280"/>
              </a:spcBef>
              <a:spcAft>
                <a:spcPts val="600"/>
              </a:spcAft>
              <a:buClr>
                <a:schemeClr val="lt2"/>
              </a:buClr>
              <a:buSzPct val="70000"/>
              <a:buFont typeface="Noto Sans Symbols"/>
              <a:buNone/>
              <a:defRPr b="0" i="0" sz="1400" u="none" cap="none" strike="noStrike">
                <a:solidFill>
                  <a:schemeClr val="lt1"/>
                </a:solidFill>
                <a:latin typeface="Lustria"/>
                <a:ea typeface="Lustria"/>
                <a:cs typeface="Lustria"/>
                <a:sym typeface="Lustria"/>
              </a:defRPr>
            </a:lvl7pPr>
            <a:lvl8pPr indent="0" lvl="7" marL="3200400" marR="0" rtl="0" algn="ctr">
              <a:spcBef>
                <a:spcPts val="280"/>
              </a:spcBef>
              <a:spcAft>
                <a:spcPts val="600"/>
              </a:spcAft>
              <a:buClr>
                <a:schemeClr val="lt2"/>
              </a:buClr>
              <a:buSzPct val="70000"/>
              <a:buFont typeface="Noto Sans Symbols"/>
              <a:buNone/>
              <a:defRPr b="0" i="0" sz="1400" u="none" cap="none" strike="noStrike">
                <a:solidFill>
                  <a:schemeClr val="lt1"/>
                </a:solidFill>
                <a:latin typeface="Lustria"/>
                <a:ea typeface="Lustria"/>
                <a:cs typeface="Lustria"/>
                <a:sym typeface="Lustria"/>
              </a:defRPr>
            </a:lvl8pPr>
            <a:lvl9pPr indent="0" lvl="8" marL="3657600" marR="0" rtl="0" algn="ctr">
              <a:spcBef>
                <a:spcPts val="280"/>
              </a:spcBef>
              <a:spcAft>
                <a:spcPts val="600"/>
              </a:spcAft>
              <a:buClr>
                <a:schemeClr val="lt2"/>
              </a:buClr>
              <a:buSzPct val="70000"/>
              <a:buFont typeface="Noto Sans Symbols"/>
              <a:buNone/>
              <a:defRPr b="0" i="0" sz="1400" u="none" cap="none" strike="noStrike">
                <a:solidFill>
                  <a:schemeClr val="lt1"/>
                </a:solidFill>
                <a:latin typeface="Lustria"/>
                <a:ea typeface="Lustria"/>
                <a:cs typeface="Lustria"/>
                <a:sym typeface="Lustria"/>
              </a:defRPr>
            </a:lvl9pPr>
          </a:lstStyle>
          <a:p/>
        </p:txBody>
      </p:sp>
      <p:sp>
        <p:nvSpPr>
          <p:cNvPr id="18" name="Shape 18"/>
          <p:cNvSpPr txBox="1"/>
          <p:nvPr>
            <p:ph idx="10" type="dt"/>
          </p:nvPr>
        </p:nvSpPr>
        <p:spPr>
          <a:xfrm>
            <a:off x="7678736" y="6230038"/>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9" name="Shape 19"/>
          <p:cNvSpPr txBox="1"/>
          <p:nvPr>
            <p:ph idx="11" type="ftr"/>
          </p:nvPr>
        </p:nvSpPr>
        <p:spPr>
          <a:xfrm>
            <a:off x="913795" y="6230038"/>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20" name="Shape 20"/>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noramic Picture with Caption">
    <p:spTree>
      <p:nvGrpSpPr>
        <p:cNvPr id="75" name="Shape 75"/>
        <p:cNvGrpSpPr/>
        <p:nvPr/>
      </p:nvGrpSpPr>
      <p:grpSpPr>
        <a:xfrm>
          <a:off x="0" y="0"/>
          <a:ext cx="0" cy="0"/>
          <a:chOff x="0" y="0"/>
          <a:chExt cx="0" cy="0"/>
        </a:xfrm>
      </p:grpSpPr>
      <p:pic>
        <p:nvPicPr>
          <p:cNvPr descr="Slate-V2-HD-panoPhotoInset.png" id="76" name="Shape 76"/>
          <p:cNvPicPr preferRelativeResize="0"/>
          <p:nvPr/>
        </p:nvPicPr>
        <p:blipFill rotWithShape="1">
          <a:blip r:embed="rId2">
            <a:alphaModFix/>
          </a:blip>
          <a:srcRect b="0" l="0" r="0" t="0"/>
          <a:stretch/>
        </p:blipFill>
        <p:spPr>
          <a:xfrm>
            <a:off x="1013883" y="547807"/>
            <a:ext cx="10021365" cy="3803924"/>
          </a:xfrm>
          <a:prstGeom prst="rect">
            <a:avLst/>
          </a:prstGeom>
          <a:noFill/>
          <a:ln>
            <a:noFill/>
          </a:ln>
        </p:spPr>
      </p:pic>
      <p:sp>
        <p:nvSpPr>
          <p:cNvPr id="77" name="Shape 77"/>
          <p:cNvSpPr txBox="1"/>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anchorCtr="0" anchor="b" bIns="91425" lIns="91425" rIns="91425" wrap="square" tIns="91425"/>
          <a:lstStyle>
            <a:lvl1pPr indent="0" lvl="0" marL="0" marR="0" rtl="0" algn="ctr">
              <a:spcBef>
                <a:spcPts val="0"/>
              </a:spcBef>
              <a:buClr>
                <a:schemeClr val="lt2"/>
              </a:buClr>
              <a:buSzPct val="100000"/>
              <a:buFont typeface="Lustria"/>
              <a:buNone/>
              <a:defRPr b="0" i="0" sz="28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78" name="Shape 78"/>
          <p:cNvSpPr/>
          <p:nvPr>
            <p:ph idx="2" type="pic"/>
          </p:nvPr>
        </p:nvSpPr>
        <p:spPr>
          <a:xfrm>
            <a:off x="1169349" y="695009"/>
            <a:ext cx="9845346" cy="3525671"/>
          </a:xfrm>
          <a:prstGeom prst="rect">
            <a:avLst/>
          </a:prstGeom>
          <a:noFill/>
          <a:ln>
            <a:noFill/>
          </a:ln>
          <a:effectLst>
            <a:outerShdw blurRad="38100" dir="4440000" dist="25400">
              <a:srgbClr val="000000">
                <a:alpha val="35686"/>
              </a:srgbClr>
            </a:outerShdw>
          </a:effectLst>
        </p:spPr>
        <p:txBody>
          <a:bodyPr anchorCtr="0" anchor="t" bIns="91425" lIns="91425" rIns="91425" wrap="square" tIns="91425"/>
          <a:lstStyle>
            <a:lvl1pPr indent="0" lvl="0" marL="0" marR="0" rtl="0" algn="ctr">
              <a:spcBef>
                <a:spcPts val="400"/>
              </a:spcBef>
              <a:spcAft>
                <a:spcPts val="600"/>
              </a:spcAft>
              <a:buClr>
                <a:schemeClr val="lt2"/>
              </a:buClr>
              <a:buSzPct val="70000"/>
              <a:buFont typeface="Noto Sans Symbols"/>
              <a:buNone/>
              <a:defRPr b="0" i="0" sz="2000" u="none" cap="none" strike="noStrike">
                <a:solidFill>
                  <a:schemeClr val="lt2"/>
                </a:solidFill>
                <a:latin typeface="Lustria"/>
                <a:ea typeface="Lustria"/>
                <a:cs typeface="Lustria"/>
                <a:sym typeface="Lustria"/>
              </a:defRPr>
            </a:lvl1pPr>
            <a:lvl2pPr indent="0" lvl="1" marL="457200" marR="0" rtl="0" algn="l">
              <a:spcBef>
                <a:spcPts val="400"/>
              </a:spcBef>
              <a:spcAft>
                <a:spcPts val="600"/>
              </a:spcAft>
              <a:buClr>
                <a:schemeClr val="lt2"/>
              </a:buClr>
              <a:buSzPct val="70000"/>
              <a:buFont typeface="Noto Sans Symbols"/>
              <a:buNone/>
              <a:defRPr b="0" i="0" sz="2000" u="none" cap="none" strike="noStrike">
                <a:solidFill>
                  <a:schemeClr val="lt2"/>
                </a:solidFill>
                <a:latin typeface="Lustria"/>
                <a:ea typeface="Lustria"/>
                <a:cs typeface="Lustria"/>
                <a:sym typeface="Lustria"/>
              </a:defRPr>
            </a:lvl2pPr>
            <a:lvl3pPr indent="0" lvl="2" marL="914400" marR="0" rtl="0" algn="l">
              <a:spcBef>
                <a:spcPts val="400"/>
              </a:spcBef>
              <a:spcAft>
                <a:spcPts val="600"/>
              </a:spcAft>
              <a:buClr>
                <a:schemeClr val="lt2"/>
              </a:buClr>
              <a:buSzPct val="70000"/>
              <a:buFont typeface="Noto Sans Symbols"/>
              <a:buNone/>
              <a:defRPr b="0" i="0" sz="2000" u="none" cap="none" strike="noStrike">
                <a:solidFill>
                  <a:schemeClr val="lt2"/>
                </a:solidFill>
                <a:latin typeface="Lustria"/>
                <a:ea typeface="Lustria"/>
                <a:cs typeface="Lustria"/>
                <a:sym typeface="Lustria"/>
              </a:defRPr>
            </a:lvl3pPr>
            <a:lvl4pPr indent="0" lvl="3" marL="1371600" marR="0" rtl="0" algn="l">
              <a:spcBef>
                <a:spcPts val="400"/>
              </a:spcBef>
              <a:spcAft>
                <a:spcPts val="600"/>
              </a:spcAft>
              <a:buClr>
                <a:schemeClr val="lt2"/>
              </a:buClr>
              <a:buSzPct val="70000"/>
              <a:buFont typeface="Noto Sans Symbols"/>
              <a:buNone/>
              <a:defRPr b="0" i="0" sz="2000" u="none" cap="none" strike="noStrike">
                <a:solidFill>
                  <a:schemeClr val="lt2"/>
                </a:solidFill>
                <a:latin typeface="Lustria"/>
                <a:ea typeface="Lustria"/>
                <a:cs typeface="Lustria"/>
                <a:sym typeface="Lustria"/>
              </a:defRPr>
            </a:lvl4pPr>
            <a:lvl5pPr indent="0" lvl="4" marL="1828800" marR="0" rtl="0" algn="l">
              <a:spcBef>
                <a:spcPts val="400"/>
              </a:spcBef>
              <a:spcAft>
                <a:spcPts val="600"/>
              </a:spcAft>
              <a:buClr>
                <a:schemeClr val="lt2"/>
              </a:buClr>
              <a:buSzPct val="70000"/>
              <a:buFont typeface="Noto Sans Symbols"/>
              <a:buNone/>
              <a:defRPr b="0" i="0" sz="2000" u="none" cap="none" strike="noStrike">
                <a:solidFill>
                  <a:schemeClr val="lt2"/>
                </a:solidFill>
                <a:latin typeface="Lustria"/>
                <a:ea typeface="Lustria"/>
                <a:cs typeface="Lustria"/>
                <a:sym typeface="Lustria"/>
              </a:defRPr>
            </a:lvl5pPr>
            <a:lvl6pPr indent="0" lvl="5" marL="2286000" marR="0" rtl="0" algn="l">
              <a:spcBef>
                <a:spcPts val="400"/>
              </a:spcBef>
              <a:spcAft>
                <a:spcPts val="600"/>
              </a:spcAft>
              <a:buClr>
                <a:schemeClr val="lt2"/>
              </a:buClr>
              <a:buSzPct val="70000"/>
              <a:buFont typeface="Noto Sans Symbols"/>
              <a:buNone/>
              <a:defRPr b="0" i="0" sz="2000" u="none" cap="none" strike="noStrike">
                <a:solidFill>
                  <a:schemeClr val="lt2"/>
                </a:solidFill>
                <a:latin typeface="Lustria"/>
                <a:ea typeface="Lustria"/>
                <a:cs typeface="Lustria"/>
                <a:sym typeface="Lustria"/>
              </a:defRPr>
            </a:lvl6pPr>
            <a:lvl7pPr indent="0" lvl="6" marL="2743200" marR="0" rtl="0" algn="l">
              <a:spcBef>
                <a:spcPts val="400"/>
              </a:spcBef>
              <a:spcAft>
                <a:spcPts val="600"/>
              </a:spcAft>
              <a:buClr>
                <a:schemeClr val="lt2"/>
              </a:buClr>
              <a:buSzPct val="70000"/>
              <a:buFont typeface="Noto Sans Symbols"/>
              <a:buNone/>
              <a:defRPr b="0" i="0" sz="2000" u="none" cap="none" strike="noStrike">
                <a:solidFill>
                  <a:schemeClr val="lt2"/>
                </a:solidFill>
                <a:latin typeface="Lustria"/>
                <a:ea typeface="Lustria"/>
                <a:cs typeface="Lustria"/>
                <a:sym typeface="Lustria"/>
              </a:defRPr>
            </a:lvl7pPr>
            <a:lvl8pPr indent="0" lvl="7" marL="3200400" marR="0" rtl="0" algn="l">
              <a:spcBef>
                <a:spcPts val="400"/>
              </a:spcBef>
              <a:spcAft>
                <a:spcPts val="600"/>
              </a:spcAft>
              <a:buClr>
                <a:schemeClr val="lt2"/>
              </a:buClr>
              <a:buSzPct val="70000"/>
              <a:buFont typeface="Noto Sans Symbols"/>
              <a:buNone/>
              <a:defRPr b="0" i="0" sz="2000" u="none" cap="none" strike="noStrike">
                <a:solidFill>
                  <a:schemeClr val="lt2"/>
                </a:solidFill>
                <a:latin typeface="Lustria"/>
                <a:ea typeface="Lustria"/>
                <a:cs typeface="Lustria"/>
                <a:sym typeface="Lustria"/>
              </a:defRPr>
            </a:lvl8pPr>
            <a:lvl9pPr indent="0" lvl="8" marL="3657600" marR="0" rtl="0" algn="l">
              <a:spcBef>
                <a:spcPts val="400"/>
              </a:spcBef>
              <a:spcAft>
                <a:spcPts val="600"/>
              </a:spcAft>
              <a:buClr>
                <a:schemeClr val="lt2"/>
              </a:buClr>
              <a:buSzPct val="70000"/>
              <a:buFont typeface="Noto Sans Symbols"/>
              <a:buNone/>
              <a:defRPr b="0" i="0" sz="2000" u="none" cap="none" strike="noStrike">
                <a:solidFill>
                  <a:schemeClr val="lt2"/>
                </a:solidFill>
                <a:latin typeface="Lustria"/>
                <a:ea typeface="Lustria"/>
                <a:cs typeface="Lustria"/>
                <a:sym typeface="Lustria"/>
              </a:defRPr>
            </a:lvl9pPr>
          </a:lstStyle>
          <a:p/>
        </p:txBody>
      </p:sp>
      <p:sp>
        <p:nvSpPr>
          <p:cNvPr id="79" name="Shape 79"/>
          <p:cNvSpPr txBox="1"/>
          <p:nvPr>
            <p:ph idx="1" type="body"/>
          </p:nvPr>
        </p:nvSpPr>
        <p:spPr>
          <a:xfrm>
            <a:off x="913795" y="5108728"/>
            <a:ext cx="10353762" cy="682472"/>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0" lvl="0" marL="0" marR="0" rtl="0" algn="ctr">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280"/>
              </a:spcBef>
              <a:spcAft>
                <a:spcPts val="600"/>
              </a:spcAft>
              <a:buClr>
                <a:schemeClr val="lt2"/>
              </a:buClr>
              <a:buSzPct val="70000"/>
              <a:buFont typeface="Noto Sans Symbols"/>
              <a:buNone/>
              <a:defRPr b="0" i="0" sz="1400" u="none" cap="none" strike="noStrike">
                <a:solidFill>
                  <a:schemeClr val="lt2"/>
                </a:solidFill>
                <a:latin typeface="Lustria"/>
                <a:ea typeface="Lustria"/>
                <a:cs typeface="Lustria"/>
                <a:sym typeface="Lustria"/>
              </a:defRPr>
            </a:lvl2pPr>
            <a:lvl3pPr indent="0" lvl="2" marL="914400" marR="0" rtl="0" algn="l">
              <a:spcBef>
                <a:spcPts val="240"/>
              </a:spcBef>
              <a:spcAft>
                <a:spcPts val="600"/>
              </a:spcAft>
              <a:buClr>
                <a:schemeClr val="lt2"/>
              </a:buClr>
              <a:buSzPct val="70000"/>
              <a:buFont typeface="Noto Sans Symbols"/>
              <a:buNone/>
              <a:defRPr b="0" i="0" sz="1200" u="none" cap="none" strike="noStrike">
                <a:solidFill>
                  <a:schemeClr val="lt2"/>
                </a:solidFill>
                <a:latin typeface="Lustria"/>
                <a:ea typeface="Lustria"/>
                <a:cs typeface="Lustria"/>
                <a:sym typeface="Lustria"/>
              </a:defRPr>
            </a:lvl3pPr>
            <a:lvl4pPr indent="0" lvl="3" marL="13716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4pPr>
            <a:lvl5pPr indent="0" lvl="4" marL="18288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5pPr>
            <a:lvl6pPr indent="0" lvl="5" marL="22860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6pPr>
            <a:lvl7pPr indent="0" lvl="6" marL="27432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7pPr>
            <a:lvl8pPr indent="0" lvl="7" marL="32004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8pPr>
            <a:lvl9pPr indent="0" lvl="8" marL="36576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9pPr>
          </a:lstStyle>
          <a:p/>
        </p:txBody>
      </p:sp>
      <p:sp>
        <p:nvSpPr>
          <p:cNvPr id="80" name="Shape 80"/>
          <p:cNvSpPr txBox="1"/>
          <p:nvPr>
            <p:ph idx="10" type="dt"/>
          </p:nvPr>
        </p:nvSpPr>
        <p:spPr>
          <a:xfrm>
            <a:off x="7678736" y="6230038"/>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81" name="Shape 81"/>
          <p:cNvSpPr txBox="1"/>
          <p:nvPr>
            <p:ph idx="11" type="ftr"/>
          </p:nvPr>
        </p:nvSpPr>
        <p:spPr>
          <a:xfrm>
            <a:off x="913795" y="6230038"/>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82" name="Shape 82"/>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itle and Caption">
    <p:spTree>
      <p:nvGrpSpPr>
        <p:cNvPr id="83" name="Shape 83"/>
        <p:cNvGrpSpPr/>
        <p:nvPr/>
      </p:nvGrpSpPr>
      <p:grpSpPr>
        <a:xfrm>
          <a:off x="0" y="0"/>
          <a:ext cx="0" cy="0"/>
          <a:chOff x="0" y="0"/>
          <a:chExt cx="0" cy="0"/>
        </a:xfrm>
      </p:grpSpPr>
      <p:sp>
        <p:nvSpPr>
          <p:cNvPr id="84" name="Shape 84"/>
          <p:cNvSpPr txBox="1"/>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anchorCtr="0" anchor="ctr" bIns="91425" lIns="91425" rIns="91425" wrap="square" tIns="91425"/>
          <a:lstStyle>
            <a:lvl1pPr indent="0" lvl="0" marL="0" marR="0" rtl="0" algn="ctr">
              <a:spcBef>
                <a:spcPts val="0"/>
              </a:spcBef>
              <a:buClr>
                <a:schemeClr val="lt2"/>
              </a:buClr>
              <a:buSzPct val="100000"/>
              <a:buFont typeface="Lustria"/>
              <a:buNone/>
              <a:defRPr b="0" i="0" sz="32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85" name="Shape 85"/>
          <p:cNvSpPr txBox="1"/>
          <p:nvPr>
            <p:ph idx="1" type="body"/>
          </p:nvPr>
        </p:nvSpPr>
        <p:spPr>
          <a:xfrm>
            <a:off x="913794" y="4295180"/>
            <a:ext cx="10353763" cy="1501826"/>
          </a:xfrm>
          <a:prstGeom prst="rect">
            <a:avLst/>
          </a:prstGeom>
          <a:noFill/>
          <a:ln>
            <a:noFill/>
          </a:ln>
          <a:effectLst>
            <a:outerShdw blurRad="25400">
              <a:srgbClr val="000000">
                <a:alpha val="45882"/>
              </a:srgbClr>
            </a:outerShdw>
          </a:effectLst>
        </p:spPr>
        <p:txBody>
          <a:bodyPr anchorCtr="0" anchor="ctr" bIns="91425" lIns="91425" rIns="91425" wrap="square" tIns="91425"/>
          <a:lstStyle>
            <a:lvl1pPr indent="0" lvl="0" marL="0" marR="0" rtl="0" algn="ctr">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280"/>
              </a:spcBef>
              <a:spcAft>
                <a:spcPts val="600"/>
              </a:spcAft>
              <a:buClr>
                <a:schemeClr val="lt2"/>
              </a:buClr>
              <a:buSzPct val="70000"/>
              <a:buFont typeface="Noto Sans Symbols"/>
              <a:buNone/>
              <a:defRPr b="0" i="0" sz="1400" u="none" cap="none" strike="noStrike">
                <a:solidFill>
                  <a:schemeClr val="lt2"/>
                </a:solidFill>
                <a:latin typeface="Lustria"/>
                <a:ea typeface="Lustria"/>
                <a:cs typeface="Lustria"/>
                <a:sym typeface="Lustria"/>
              </a:defRPr>
            </a:lvl2pPr>
            <a:lvl3pPr indent="0" lvl="2" marL="914400" marR="0" rtl="0" algn="l">
              <a:spcBef>
                <a:spcPts val="240"/>
              </a:spcBef>
              <a:spcAft>
                <a:spcPts val="600"/>
              </a:spcAft>
              <a:buClr>
                <a:schemeClr val="lt2"/>
              </a:buClr>
              <a:buSzPct val="70000"/>
              <a:buFont typeface="Noto Sans Symbols"/>
              <a:buNone/>
              <a:defRPr b="0" i="0" sz="1200" u="none" cap="none" strike="noStrike">
                <a:solidFill>
                  <a:schemeClr val="lt2"/>
                </a:solidFill>
                <a:latin typeface="Lustria"/>
                <a:ea typeface="Lustria"/>
                <a:cs typeface="Lustria"/>
                <a:sym typeface="Lustria"/>
              </a:defRPr>
            </a:lvl3pPr>
            <a:lvl4pPr indent="0" lvl="3" marL="13716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4pPr>
            <a:lvl5pPr indent="0" lvl="4" marL="18288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5pPr>
            <a:lvl6pPr indent="0" lvl="5" marL="22860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6pPr>
            <a:lvl7pPr indent="0" lvl="6" marL="27432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7pPr>
            <a:lvl8pPr indent="0" lvl="7" marL="32004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8pPr>
            <a:lvl9pPr indent="0" lvl="8" marL="36576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9pPr>
          </a:lstStyle>
          <a:p/>
        </p:txBody>
      </p:sp>
      <p:sp>
        <p:nvSpPr>
          <p:cNvPr id="86" name="Shape 86"/>
          <p:cNvSpPr txBox="1"/>
          <p:nvPr>
            <p:ph idx="10" type="dt"/>
          </p:nvPr>
        </p:nvSpPr>
        <p:spPr>
          <a:xfrm>
            <a:off x="7678736" y="6230038"/>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87" name="Shape 87"/>
          <p:cNvSpPr txBox="1"/>
          <p:nvPr>
            <p:ph idx="11" type="ftr"/>
          </p:nvPr>
        </p:nvSpPr>
        <p:spPr>
          <a:xfrm>
            <a:off x="913795" y="6230038"/>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88" name="Shape 88"/>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Quote with Caption">
    <p:spTree>
      <p:nvGrpSpPr>
        <p:cNvPr id="89" name="Shape 89"/>
        <p:cNvGrpSpPr/>
        <p:nvPr/>
      </p:nvGrpSpPr>
      <p:grpSpPr>
        <a:xfrm>
          <a:off x="0" y="0"/>
          <a:ext cx="0" cy="0"/>
          <a:chOff x="0" y="0"/>
          <a:chExt cx="0" cy="0"/>
        </a:xfrm>
      </p:grpSpPr>
      <p:sp>
        <p:nvSpPr>
          <p:cNvPr id="90" name="Shape 90"/>
          <p:cNvSpPr txBox="1"/>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anchorCtr="0" anchor="ctr" bIns="91425" lIns="91425" rIns="91425" wrap="square" tIns="91425"/>
          <a:lstStyle>
            <a:lvl1pPr indent="0" lvl="0" marL="0" marR="0" rtl="0" algn="ctr">
              <a:spcBef>
                <a:spcPts val="0"/>
              </a:spcBef>
              <a:buClr>
                <a:schemeClr val="lt2"/>
              </a:buClr>
              <a:buSzPct val="100000"/>
              <a:buFont typeface="Lustria"/>
              <a:buNone/>
              <a:defRPr b="0" i="0" sz="32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91" name="Shape 91"/>
          <p:cNvSpPr txBox="1"/>
          <p:nvPr>
            <p:ph idx="1" type="body"/>
          </p:nvPr>
        </p:nvSpPr>
        <p:spPr>
          <a:xfrm>
            <a:off x="1720644" y="3610032"/>
            <a:ext cx="8752299" cy="532749"/>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0" lvl="0" marL="0" marR="0" rtl="0" algn="r">
              <a:spcBef>
                <a:spcPts val="280"/>
              </a:spcBef>
              <a:spcAft>
                <a:spcPts val="600"/>
              </a:spcAft>
              <a:buClr>
                <a:schemeClr val="lt2"/>
              </a:buClr>
              <a:buSzPct val="70000"/>
              <a:buFont typeface="Noto Sans Symbols"/>
              <a:buNone/>
              <a:defRPr b="0" i="0" sz="1400" u="none" cap="none" strike="noStrike">
                <a:solidFill>
                  <a:schemeClr val="lt2"/>
                </a:solidFill>
                <a:latin typeface="Lustria"/>
                <a:ea typeface="Lustria"/>
                <a:cs typeface="Lustria"/>
                <a:sym typeface="Lustria"/>
              </a:defRPr>
            </a:lvl1pPr>
            <a:lvl2pPr indent="0" lvl="1" marL="457200" marR="0" rtl="0" algn="l">
              <a:spcBef>
                <a:spcPts val="280"/>
              </a:spcBef>
              <a:spcAft>
                <a:spcPts val="600"/>
              </a:spcAft>
              <a:buClr>
                <a:schemeClr val="lt2"/>
              </a:buClr>
              <a:buSzPct val="70000"/>
              <a:buFont typeface="Noto Sans Symbols"/>
              <a:buNone/>
              <a:defRPr b="0" i="0" sz="1400" u="none" cap="none" strike="noStrike">
                <a:solidFill>
                  <a:schemeClr val="lt2"/>
                </a:solidFill>
                <a:latin typeface="Lustria"/>
                <a:ea typeface="Lustria"/>
                <a:cs typeface="Lustria"/>
                <a:sym typeface="Lustria"/>
              </a:defRPr>
            </a:lvl2pPr>
            <a:lvl3pPr indent="0" lvl="2" marL="914400" marR="0" rtl="0" algn="l">
              <a:spcBef>
                <a:spcPts val="240"/>
              </a:spcBef>
              <a:spcAft>
                <a:spcPts val="600"/>
              </a:spcAft>
              <a:buClr>
                <a:schemeClr val="lt2"/>
              </a:buClr>
              <a:buSzPct val="70000"/>
              <a:buFont typeface="Noto Sans Symbols"/>
              <a:buNone/>
              <a:defRPr b="0" i="0" sz="1200" u="none" cap="none" strike="noStrike">
                <a:solidFill>
                  <a:schemeClr val="lt2"/>
                </a:solidFill>
                <a:latin typeface="Lustria"/>
                <a:ea typeface="Lustria"/>
                <a:cs typeface="Lustria"/>
                <a:sym typeface="Lustria"/>
              </a:defRPr>
            </a:lvl3pPr>
            <a:lvl4pPr indent="0" lvl="3" marL="13716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4pPr>
            <a:lvl5pPr indent="0" lvl="4" marL="18288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5pPr>
            <a:lvl6pPr indent="0" lvl="5" marL="22860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6pPr>
            <a:lvl7pPr indent="0" lvl="6" marL="27432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7pPr>
            <a:lvl8pPr indent="0" lvl="7" marL="32004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8pPr>
            <a:lvl9pPr indent="0" lvl="8" marL="36576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9pPr>
          </a:lstStyle>
          <a:p/>
        </p:txBody>
      </p:sp>
      <p:sp>
        <p:nvSpPr>
          <p:cNvPr id="92" name="Shape 92"/>
          <p:cNvSpPr txBox="1"/>
          <p:nvPr>
            <p:ph idx="2" type="body"/>
          </p:nvPr>
        </p:nvSpPr>
        <p:spPr>
          <a:xfrm>
            <a:off x="913794" y="4304353"/>
            <a:ext cx="10353763" cy="1489496"/>
          </a:xfrm>
          <a:prstGeom prst="rect">
            <a:avLst/>
          </a:prstGeom>
          <a:noFill/>
          <a:ln>
            <a:noFill/>
          </a:ln>
          <a:effectLst>
            <a:outerShdw blurRad="25400">
              <a:srgbClr val="000000">
                <a:alpha val="45882"/>
              </a:srgbClr>
            </a:outerShdw>
          </a:effectLst>
        </p:spPr>
        <p:txBody>
          <a:bodyPr anchorCtr="0" anchor="ctr" bIns="91425" lIns="91425" rIns="91425" wrap="square" tIns="91425"/>
          <a:lstStyle>
            <a:lvl1pPr indent="0" lvl="0" marL="0" marR="0" rtl="0" algn="ctr">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280"/>
              </a:spcBef>
              <a:spcAft>
                <a:spcPts val="600"/>
              </a:spcAft>
              <a:buClr>
                <a:schemeClr val="lt2"/>
              </a:buClr>
              <a:buSzPct val="70000"/>
              <a:buFont typeface="Noto Sans Symbols"/>
              <a:buNone/>
              <a:defRPr b="0" i="0" sz="1400" u="none" cap="none" strike="noStrike">
                <a:solidFill>
                  <a:schemeClr val="lt2"/>
                </a:solidFill>
                <a:latin typeface="Lustria"/>
                <a:ea typeface="Lustria"/>
                <a:cs typeface="Lustria"/>
                <a:sym typeface="Lustria"/>
              </a:defRPr>
            </a:lvl2pPr>
            <a:lvl3pPr indent="0" lvl="2" marL="914400" marR="0" rtl="0" algn="l">
              <a:spcBef>
                <a:spcPts val="240"/>
              </a:spcBef>
              <a:spcAft>
                <a:spcPts val="600"/>
              </a:spcAft>
              <a:buClr>
                <a:schemeClr val="lt2"/>
              </a:buClr>
              <a:buSzPct val="70000"/>
              <a:buFont typeface="Noto Sans Symbols"/>
              <a:buNone/>
              <a:defRPr b="0" i="0" sz="1200" u="none" cap="none" strike="noStrike">
                <a:solidFill>
                  <a:schemeClr val="lt2"/>
                </a:solidFill>
                <a:latin typeface="Lustria"/>
                <a:ea typeface="Lustria"/>
                <a:cs typeface="Lustria"/>
                <a:sym typeface="Lustria"/>
              </a:defRPr>
            </a:lvl3pPr>
            <a:lvl4pPr indent="0" lvl="3" marL="13716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4pPr>
            <a:lvl5pPr indent="0" lvl="4" marL="18288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5pPr>
            <a:lvl6pPr indent="0" lvl="5" marL="22860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6pPr>
            <a:lvl7pPr indent="0" lvl="6" marL="27432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7pPr>
            <a:lvl8pPr indent="0" lvl="7" marL="32004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8pPr>
            <a:lvl9pPr indent="0" lvl="8" marL="36576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9pPr>
          </a:lstStyle>
          <a:p/>
        </p:txBody>
      </p:sp>
      <p:sp>
        <p:nvSpPr>
          <p:cNvPr id="93" name="Shape 93"/>
          <p:cNvSpPr txBox="1"/>
          <p:nvPr>
            <p:ph idx="10" type="dt"/>
          </p:nvPr>
        </p:nvSpPr>
        <p:spPr>
          <a:xfrm>
            <a:off x="7678736" y="6230038"/>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94" name="Shape 94"/>
          <p:cNvSpPr txBox="1"/>
          <p:nvPr>
            <p:ph idx="11" type="ftr"/>
          </p:nvPr>
        </p:nvSpPr>
        <p:spPr>
          <a:xfrm>
            <a:off x="913795" y="6230038"/>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95" name="Shape 95"/>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
        <p:nvSpPr>
          <p:cNvPr id="96" name="Shape 96"/>
          <p:cNvSpPr txBox="1"/>
          <p:nvPr/>
        </p:nvSpPr>
        <p:spPr>
          <a:xfrm>
            <a:off x="990600" y="884796"/>
            <a:ext cx="609600" cy="584776"/>
          </a:xfrm>
          <a:prstGeom prst="rect">
            <a:avLst/>
          </a:prstGeom>
          <a:noFill/>
          <a:ln>
            <a:noFill/>
          </a:ln>
        </p:spPr>
        <p:txBody>
          <a:bodyPr anchorCtr="0" anchor="ctr" bIns="45700" lIns="91425" rIns="91425" wrap="square" tIns="45700">
            <a:noAutofit/>
          </a:bodyPr>
          <a:lstStyle/>
          <a:p>
            <a:pPr indent="-508000" lvl="0" marL="0" marR="0" rtl="0" algn="l">
              <a:spcBef>
                <a:spcPts val="0"/>
              </a:spcBef>
              <a:buClr>
                <a:schemeClr val="lt1"/>
              </a:buClr>
              <a:buSzPct val="100000"/>
              <a:buFont typeface="Lustria"/>
              <a:buNone/>
            </a:pPr>
            <a:r>
              <a:rPr b="0" i="0" lang="en-US" sz="8000" u="none" cap="none" strike="noStrike">
                <a:solidFill>
                  <a:schemeClr val="lt1"/>
                </a:solidFill>
                <a:latin typeface="Lustria"/>
                <a:ea typeface="Lustria"/>
                <a:cs typeface="Lustria"/>
                <a:sym typeface="Lustria"/>
              </a:rPr>
              <a:t>“</a:t>
            </a:r>
          </a:p>
        </p:txBody>
      </p:sp>
      <p:sp>
        <p:nvSpPr>
          <p:cNvPr id="97" name="Shape 97"/>
          <p:cNvSpPr txBox="1"/>
          <p:nvPr/>
        </p:nvSpPr>
        <p:spPr>
          <a:xfrm>
            <a:off x="10504716" y="2928258"/>
            <a:ext cx="609600" cy="584776"/>
          </a:xfrm>
          <a:prstGeom prst="rect">
            <a:avLst/>
          </a:prstGeom>
          <a:noFill/>
          <a:ln>
            <a:noFill/>
          </a:ln>
        </p:spPr>
        <p:txBody>
          <a:bodyPr anchorCtr="0" anchor="ctr" bIns="45700" lIns="91425" rIns="91425" wrap="square" tIns="45700">
            <a:noAutofit/>
          </a:bodyPr>
          <a:lstStyle/>
          <a:p>
            <a:pPr indent="-508000" lvl="0" marL="0" marR="0" rtl="0" algn="r">
              <a:spcBef>
                <a:spcPts val="0"/>
              </a:spcBef>
              <a:buClr>
                <a:schemeClr val="lt1"/>
              </a:buClr>
              <a:buSzPct val="100000"/>
              <a:buFont typeface="Lustria"/>
              <a:buNone/>
            </a:pPr>
            <a:r>
              <a:rPr b="0" i="0" lang="en-US" sz="8000" u="none" cap="none" strike="noStrike">
                <a:solidFill>
                  <a:schemeClr val="lt1"/>
                </a:solidFill>
                <a:latin typeface="Lustria"/>
                <a:ea typeface="Lustria"/>
                <a:cs typeface="Lustria"/>
                <a:sym typeface="Lustria"/>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Name Card">
    <p:spTree>
      <p:nvGrpSpPr>
        <p:cNvPr id="98" name="Shape 98"/>
        <p:cNvGrpSpPr/>
        <p:nvPr/>
      </p:nvGrpSpPr>
      <p:grpSpPr>
        <a:xfrm>
          <a:off x="0" y="0"/>
          <a:ext cx="0" cy="0"/>
          <a:chOff x="0" y="0"/>
          <a:chExt cx="0" cy="0"/>
        </a:xfrm>
      </p:grpSpPr>
      <p:sp>
        <p:nvSpPr>
          <p:cNvPr id="99" name="Shape 99"/>
          <p:cNvSpPr txBox="1"/>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anchorCtr="0" anchor="b" bIns="91425" lIns="91425" rIns="91425" wrap="square" tIns="91425"/>
          <a:lstStyle>
            <a:lvl1pPr indent="0" lvl="0" marL="0" marR="0" rtl="0" algn="ctr">
              <a:spcBef>
                <a:spcPts val="0"/>
              </a:spcBef>
              <a:buClr>
                <a:schemeClr val="lt2"/>
              </a:buClr>
              <a:buSzPct val="100000"/>
              <a:buFont typeface="Lustria"/>
              <a:buNone/>
              <a:defRPr b="0" i="0" sz="32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0" name="Shape 100"/>
          <p:cNvSpPr txBox="1"/>
          <p:nvPr>
            <p:ph idx="1" type="body"/>
          </p:nvPr>
        </p:nvSpPr>
        <p:spPr>
          <a:xfrm>
            <a:off x="913784" y="4650556"/>
            <a:ext cx="10352199" cy="1140644"/>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0" lvl="0" marL="0" marR="0" rtl="0" algn="ctr">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280"/>
              </a:spcBef>
              <a:spcAft>
                <a:spcPts val="600"/>
              </a:spcAft>
              <a:buClr>
                <a:schemeClr val="lt2"/>
              </a:buClr>
              <a:buSzPct val="70000"/>
              <a:buFont typeface="Noto Sans Symbols"/>
              <a:buNone/>
              <a:defRPr b="0" i="0" sz="1400" u="none" cap="none" strike="noStrike">
                <a:solidFill>
                  <a:schemeClr val="lt2"/>
                </a:solidFill>
                <a:latin typeface="Lustria"/>
                <a:ea typeface="Lustria"/>
                <a:cs typeface="Lustria"/>
                <a:sym typeface="Lustria"/>
              </a:defRPr>
            </a:lvl2pPr>
            <a:lvl3pPr indent="0" lvl="2" marL="914400" marR="0" rtl="0" algn="l">
              <a:spcBef>
                <a:spcPts val="240"/>
              </a:spcBef>
              <a:spcAft>
                <a:spcPts val="600"/>
              </a:spcAft>
              <a:buClr>
                <a:schemeClr val="lt2"/>
              </a:buClr>
              <a:buSzPct val="70000"/>
              <a:buFont typeface="Noto Sans Symbols"/>
              <a:buNone/>
              <a:defRPr b="0" i="0" sz="1200" u="none" cap="none" strike="noStrike">
                <a:solidFill>
                  <a:schemeClr val="lt2"/>
                </a:solidFill>
                <a:latin typeface="Lustria"/>
                <a:ea typeface="Lustria"/>
                <a:cs typeface="Lustria"/>
                <a:sym typeface="Lustria"/>
              </a:defRPr>
            </a:lvl3pPr>
            <a:lvl4pPr indent="0" lvl="3" marL="13716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4pPr>
            <a:lvl5pPr indent="0" lvl="4" marL="18288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5pPr>
            <a:lvl6pPr indent="0" lvl="5" marL="22860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6pPr>
            <a:lvl7pPr indent="0" lvl="6" marL="27432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7pPr>
            <a:lvl8pPr indent="0" lvl="7" marL="32004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8pPr>
            <a:lvl9pPr indent="0" lvl="8" marL="36576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9pPr>
          </a:lstStyle>
          <a:p/>
        </p:txBody>
      </p:sp>
      <p:sp>
        <p:nvSpPr>
          <p:cNvPr id="101" name="Shape 101"/>
          <p:cNvSpPr txBox="1"/>
          <p:nvPr>
            <p:ph idx="10" type="dt"/>
          </p:nvPr>
        </p:nvSpPr>
        <p:spPr>
          <a:xfrm>
            <a:off x="7678736" y="6230038"/>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02" name="Shape 102"/>
          <p:cNvSpPr txBox="1"/>
          <p:nvPr>
            <p:ph idx="11" type="ftr"/>
          </p:nvPr>
        </p:nvSpPr>
        <p:spPr>
          <a:xfrm>
            <a:off x="913795" y="6230038"/>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03" name="Shape 103"/>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Column">
    <p:spTree>
      <p:nvGrpSpPr>
        <p:cNvPr id="104" name="Shape 104"/>
        <p:cNvGrpSpPr/>
        <p:nvPr/>
      </p:nvGrpSpPr>
      <p:grpSpPr>
        <a:xfrm>
          <a:off x="0" y="0"/>
          <a:ext cx="0" cy="0"/>
          <a:chOff x="0" y="0"/>
          <a:chExt cx="0" cy="0"/>
        </a:xfrm>
      </p:grpSpPr>
      <p:sp>
        <p:nvSpPr>
          <p:cNvPr id="105" name="Shape 105"/>
          <p:cNvSpPr txBox="1"/>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anchorCtr="0" anchor="ctr" bIns="91425" lIns="91425" rIns="91425" wrap="square" tIns="91425"/>
          <a:lstStyle>
            <a:lvl1pPr indent="0" lvl="0" marL="0" marR="0" rtl="0" algn="ctr">
              <a:spcBef>
                <a:spcPts val="0"/>
              </a:spcBef>
              <a:buClr>
                <a:schemeClr val="lt2"/>
              </a:buClr>
              <a:buSzPct val="100000"/>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06" name="Shape 106"/>
          <p:cNvSpPr txBox="1"/>
          <p:nvPr>
            <p:ph idx="1" type="body"/>
          </p:nvPr>
        </p:nvSpPr>
        <p:spPr>
          <a:xfrm>
            <a:off x="913795" y="1885950"/>
            <a:ext cx="3300984" cy="576262"/>
          </a:xfrm>
          <a:prstGeom prst="rect">
            <a:avLst/>
          </a:prstGeom>
          <a:noFill/>
          <a:ln>
            <a:noFill/>
          </a:ln>
          <a:effectLst>
            <a:outerShdw blurRad="25400">
              <a:srgbClr val="000000">
                <a:alpha val="45882"/>
              </a:srgbClr>
            </a:outerShdw>
          </a:effectLst>
        </p:spPr>
        <p:txBody>
          <a:bodyPr anchorCtr="0" anchor="b" bIns="91425" lIns="91425" rIns="91425" wrap="square" tIns="91425"/>
          <a:lstStyle>
            <a:lvl1pPr indent="0" lvl="0" marL="0" marR="0" rtl="0" algn="ctr">
              <a:spcBef>
                <a:spcPts val="480"/>
              </a:spcBef>
              <a:spcAft>
                <a:spcPts val="600"/>
              </a:spcAft>
              <a:buClr>
                <a:schemeClr val="lt2"/>
              </a:buClr>
              <a:buSzPct val="70000"/>
              <a:buFont typeface="Noto Sans Symbols"/>
              <a:buNone/>
              <a:defRPr b="0" i="0" sz="2400" u="none" cap="none" strike="noStrike">
                <a:solidFill>
                  <a:schemeClr val="lt1"/>
                </a:solidFill>
                <a:latin typeface="Lustria"/>
                <a:ea typeface="Lustria"/>
                <a:cs typeface="Lustria"/>
                <a:sym typeface="Lustria"/>
              </a:defRPr>
            </a:lvl1pPr>
            <a:lvl2pPr indent="0" lvl="1" marL="457200" marR="0" rtl="0" algn="l">
              <a:spcBef>
                <a:spcPts val="400"/>
              </a:spcBef>
              <a:spcAft>
                <a:spcPts val="600"/>
              </a:spcAft>
              <a:buClr>
                <a:schemeClr val="lt2"/>
              </a:buClr>
              <a:buSzPct val="70000"/>
              <a:buFont typeface="Noto Sans Symbols"/>
              <a:buNone/>
              <a:defRPr b="1" i="0" sz="2000" u="none" cap="none" strike="noStrike">
                <a:solidFill>
                  <a:schemeClr val="lt2"/>
                </a:solidFill>
                <a:latin typeface="Lustria"/>
                <a:ea typeface="Lustria"/>
                <a:cs typeface="Lustria"/>
                <a:sym typeface="Lustria"/>
              </a:defRPr>
            </a:lvl2pPr>
            <a:lvl3pPr indent="0" lvl="2" marL="914400" marR="0" rtl="0" algn="l">
              <a:spcBef>
                <a:spcPts val="360"/>
              </a:spcBef>
              <a:spcAft>
                <a:spcPts val="600"/>
              </a:spcAft>
              <a:buClr>
                <a:schemeClr val="lt2"/>
              </a:buClr>
              <a:buSzPct val="70000"/>
              <a:buFont typeface="Noto Sans Symbols"/>
              <a:buNone/>
              <a:defRPr b="1" i="0" sz="18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9pPr>
          </a:lstStyle>
          <a:p/>
        </p:txBody>
      </p:sp>
      <p:sp>
        <p:nvSpPr>
          <p:cNvPr id="107" name="Shape 107"/>
          <p:cNvSpPr txBox="1"/>
          <p:nvPr>
            <p:ph idx="2" type="body"/>
          </p:nvPr>
        </p:nvSpPr>
        <p:spPr>
          <a:xfrm>
            <a:off x="913795" y="2571750"/>
            <a:ext cx="3300984" cy="3219450"/>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0" lvl="0" marL="0" marR="0" rtl="0" algn="ctr">
              <a:spcBef>
                <a:spcPts val="280"/>
              </a:spcBef>
              <a:spcAft>
                <a:spcPts val="600"/>
              </a:spcAft>
              <a:buClr>
                <a:schemeClr val="lt2"/>
              </a:buClr>
              <a:buSzPct val="70000"/>
              <a:buFont typeface="Noto Sans Symbols"/>
              <a:buNone/>
              <a:defRPr b="0" i="0" sz="1400" u="none" cap="none" strike="noStrike">
                <a:solidFill>
                  <a:schemeClr val="lt2"/>
                </a:solidFill>
                <a:latin typeface="Lustria"/>
                <a:ea typeface="Lustria"/>
                <a:cs typeface="Lustria"/>
                <a:sym typeface="Lustria"/>
              </a:defRPr>
            </a:lvl1pPr>
            <a:lvl2pPr indent="0" lvl="1" marL="457200" marR="0" rtl="0" algn="l">
              <a:spcBef>
                <a:spcPts val="240"/>
              </a:spcBef>
              <a:spcAft>
                <a:spcPts val="600"/>
              </a:spcAft>
              <a:buClr>
                <a:schemeClr val="lt2"/>
              </a:buClr>
              <a:buSzPct val="70000"/>
              <a:buFont typeface="Noto Sans Symbols"/>
              <a:buNone/>
              <a:defRPr b="0" i="0" sz="1200" u="none" cap="none" strike="noStrike">
                <a:solidFill>
                  <a:schemeClr val="lt2"/>
                </a:solidFill>
                <a:latin typeface="Lustria"/>
                <a:ea typeface="Lustria"/>
                <a:cs typeface="Lustria"/>
                <a:sym typeface="Lustria"/>
              </a:defRPr>
            </a:lvl2pPr>
            <a:lvl3pPr indent="0" lvl="2" marL="9144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3pPr>
            <a:lvl4pPr indent="0" lvl="3" marL="13716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4pPr>
            <a:lvl5pPr indent="0" lvl="4" marL="18288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5pPr>
            <a:lvl6pPr indent="0" lvl="5" marL="22860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6pPr>
            <a:lvl7pPr indent="0" lvl="6" marL="27432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7pPr>
            <a:lvl8pPr indent="0" lvl="7" marL="32004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8pPr>
            <a:lvl9pPr indent="0" lvl="8" marL="36576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9pPr>
          </a:lstStyle>
          <a:p/>
        </p:txBody>
      </p:sp>
      <p:sp>
        <p:nvSpPr>
          <p:cNvPr id="108" name="Shape 108"/>
          <p:cNvSpPr txBox="1"/>
          <p:nvPr>
            <p:ph idx="3" type="body"/>
          </p:nvPr>
        </p:nvSpPr>
        <p:spPr>
          <a:xfrm>
            <a:off x="4446711" y="1885950"/>
            <a:ext cx="3300984" cy="576262"/>
          </a:xfrm>
          <a:prstGeom prst="rect">
            <a:avLst/>
          </a:prstGeom>
          <a:noFill/>
          <a:ln>
            <a:noFill/>
          </a:ln>
          <a:effectLst>
            <a:outerShdw blurRad="25400">
              <a:srgbClr val="000000">
                <a:alpha val="45882"/>
              </a:srgbClr>
            </a:outerShdw>
          </a:effectLst>
        </p:spPr>
        <p:txBody>
          <a:bodyPr anchorCtr="0" anchor="b" bIns="91425" lIns="91425" rIns="91425" wrap="square" tIns="91425"/>
          <a:lstStyle>
            <a:lvl1pPr indent="0" lvl="0" marL="0" marR="0" rtl="0" algn="ctr">
              <a:spcBef>
                <a:spcPts val="480"/>
              </a:spcBef>
              <a:spcAft>
                <a:spcPts val="600"/>
              </a:spcAft>
              <a:buClr>
                <a:schemeClr val="lt2"/>
              </a:buClr>
              <a:buSzPct val="70000"/>
              <a:buFont typeface="Noto Sans Symbols"/>
              <a:buNone/>
              <a:defRPr b="0" i="0" sz="2400" u="none" cap="none" strike="noStrike">
                <a:solidFill>
                  <a:schemeClr val="lt1"/>
                </a:solidFill>
                <a:latin typeface="Lustria"/>
                <a:ea typeface="Lustria"/>
                <a:cs typeface="Lustria"/>
                <a:sym typeface="Lustria"/>
              </a:defRPr>
            </a:lvl1pPr>
            <a:lvl2pPr indent="0" lvl="1" marL="457200" marR="0" rtl="0" algn="l">
              <a:spcBef>
                <a:spcPts val="400"/>
              </a:spcBef>
              <a:spcAft>
                <a:spcPts val="600"/>
              </a:spcAft>
              <a:buClr>
                <a:schemeClr val="lt2"/>
              </a:buClr>
              <a:buSzPct val="70000"/>
              <a:buFont typeface="Noto Sans Symbols"/>
              <a:buNone/>
              <a:defRPr b="1" i="0" sz="2000" u="none" cap="none" strike="noStrike">
                <a:solidFill>
                  <a:schemeClr val="lt2"/>
                </a:solidFill>
                <a:latin typeface="Lustria"/>
                <a:ea typeface="Lustria"/>
                <a:cs typeface="Lustria"/>
                <a:sym typeface="Lustria"/>
              </a:defRPr>
            </a:lvl2pPr>
            <a:lvl3pPr indent="0" lvl="2" marL="914400" marR="0" rtl="0" algn="l">
              <a:spcBef>
                <a:spcPts val="360"/>
              </a:spcBef>
              <a:spcAft>
                <a:spcPts val="600"/>
              </a:spcAft>
              <a:buClr>
                <a:schemeClr val="lt2"/>
              </a:buClr>
              <a:buSzPct val="70000"/>
              <a:buFont typeface="Noto Sans Symbols"/>
              <a:buNone/>
              <a:defRPr b="1" i="0" sz="18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9pPr>
          </a:lstStyle>
          <a:p/>
        </p:txBody>
      </p:sp>
      <p:sp>
        <p:nvSpPr>
          <p:cNvPr id="109" name="Shape 109"/>
          <p:cNvSpPr txBox="1"/>
          <p:nvPr>
            <p:ph idx="4" type="body"/>
          </p:nvPr>
        </p:nvSpPr>
        <p:spPr>
          <a:xfrm>
            <a:off x="4441435" y="2571750"/>
            <a:ext cx="3300984" cy="3219450"/>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0" lvl="0" marL="0" marR="0" rtl="0" algn="ctr">
              <a:spcBef>
                <a:spcPts val="280"/>
              </a:spcBef>
              <a:spcAft>
                <a:spcPts val="600"/>
              </a:spcAft>
              <a:buClr>
                <a:schemeClr val="lt2"/>
              </a:buClr>
              <a:buSzPct val="70000"/>
              <a:buFont typeface="Noto Sans Symbols"/>
              <a:buNone/>
              <a:defRPr b="0" i="0" sz="1400" u="none" cap="none" strike="noStrike">
                <a:solidFill>
                  <a:schemeClr val="lt2"/>
                </a:solidFill>
                <a:latin typeface="Lustria"/>
                <a:ea typeface="Lustria"/>
                <a:cs typeface="Lustria"/>
                <a:sym typeface="Lustria"/>
              </a:defRPr>
            </a:lvl1pPr>
            <a:lvl2pPr indent="0" lvl="1" marL="457200" marR="0" rtl="0" algn="l">
              <a:spcBef>
                <a:spcPts val="240"/>
              </a:spcBef>
              <a:spcAft>
                <a:spcPts val="600"/>
              </a:spcAft>
              <a:buClr>
                <a:schemeClr val="lt2"/>
              </a:buClr>
              <a:buSzPct val="70000"/>
              <a:buFont typeface="Noto Sans Symbols"/>
              <a:buNone/>
              <a:defRPr b="0" i="0" sz="1200" u="none" cap="none" strike="noStrike">
                <a:solidFill>
                  <a:schemeClr val="lt2"/>
                </a:solidFill>
                <a:latin typeface="Lustria"/>
                <a:ea typeface="Lustria"/>
                <a:cs typeface="Lustria"/>
                <a:sym typeface="Lustria"/>
              </a:defRPr>
            </a:lvl2pPr>
            <a:lvl3pPr indent="0" lvl="2" marL="9144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3pPr>
            <a:lvl4pPr indent="0" lvl="3" marL="13716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4pPr>
            <a:lvl5pPr indent="0" lvl="4" marL="18288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5pPr>
            <a:lvl6pPr indent="0" lvl="5" marL="22860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6pPr>
            <a:lvl7pPr indent="0" lvl="6" marL="27432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7pPr>
            <a:lvl8pPr indent="0" lvl="7" marL="32004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8pPr>
            <a:lvl9pPr indent="0" lvl="8" marL="36576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9pPr>
          </a:lstStyle>
          <a:p/>
        </p:txBody>
      </p:sp>
      <p:sp>
        <p:nvSpPr>
          <p:cNvPr id="110" name="Shape 110"/>
          <p:cNvSpPr txBox="1"/>
          <p:nvPr>
            <p:ph idx="5" type="body"/>
          </p:nvPr>
        </p:nvSpPr>
        <p:spPr>
          <a:xfrm>
            <a:off x="7966572" y="1885950"/>
            <a:ext cx="3300984" cy="576262"/>
          </a:xfrm>
          <a:prstGeom prst="rect">
            <a:avLst/>
          </a:prstGeom>
          <a:noFill/>
          <a:ln>
            <a:noFill/>
          </a:ln>
          <a:effectLst>
            <a:outerShdw blurRad="25400">
              <a:srgbClr val="000000">
                <a:alpha val="45882"/>
              </a:srgbClr>
            </a:outerShdw>
          </a:effectLst>
        </p:spPr>
        <p:txBody>
          <a:bodyPr anchorCtr="0" anchor="b" bIns="91425" lIns="91425" rIns="91425" wrap="square" tIns="91425"/>
          <a:lstStyle>
            <a:lvl1pPr indent="0" lvl="0" marL="0" marR="0" rtl="0" algn="ctr">
              <a:spcBef>
                <a:spcPts val="480"/>
              </a:spcBef>
              <a:spcAft>
                <a:spcPts val="600"/>
              </a:spcAft>
              <a:buClr>
                <a:schemeClr val="lt2"/>
              </a:buClr>
              <a:buSzPct val="70000"/>
              <a:buFont typeface="Noto Sans Symbols"/>
              <a:buNone/>
              <a:defRPr b="0" i="0" sz="2400" u="none" cap="none" strike="noStrike">
                <a:solidFill>
                  <a:schemeClr val="lt1"/>
                </a:solidFill>
                <a:latin typeface="Lustria"/>
                <a:ea typeface="Lustria"/>
                <a:cs typeface="Lustria"/>
                <a:sym typeface="Lustria"/>
              </a:defRPr>
            </a:lvl1pPr>
            <a:lvl2pPr indent="0" lvl="1" marL="457200" marR="0" rtl="0" algn="l">
              <a:spcBef>
                <a:spcPts val="400"/>
              </a:spcBef>
              <a:spcAft>
                <a:spcPts val="600"/>
              </a:spcAft>
              <a:buClr>
                <a:schemeClr val="lt2"/>
              </a:buClr>
              <a:buSzPct val="70000"/>
              <a:buFont typeface="Noto Sans Symbols"/>
              <a:buNone/>
              <a:defRPr b="1" i="0" sz="2000" u="none" cap="none" strike="noStrike">
                <a:solidFill>
                  <a:schemeClr val="lt2"/>
                </a:solidFill>
                <a:latin typeface="Lustria"/>
                <a:ea typeface="Lustria"/>
                <a:cs typeface="Lustria"/>
                <a:sym typeface="Lustria"/>
              </a:defRPr>
            </a:lvl2pPr>
            <a:lvl3pPr indent="0" lvl="2" marL="914400" marR="0" rtl="0" algn="l">
              <a:spcBef>
                <a:spcPts val="360"/>
              </a:spcBef>
              <a:spcAft>
                <a:spcPts val="600"/>
              </a:spcAft>
              <a:buClr>
                <a:schemeClr val="lt2"/>
              </a:buClr>
              <a:buSzPct val="70000"/>
              <a:buFont typeface="Noto Sans Symbols"/>
              <a:buNone/>
              <a:defRPr b="1" i="0" sz="18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9pPr>
          </a:lstStyle>
          <a:p/>
        </p:txBody>
      </p:sp>
      <p:sp>
        <p:nvSpPr>
          <p:cNvPr id="111" name="Shape 111"/>
          <p:cNvSpPr txBox="1"/>
          <p:nvPr>
            <p:ph idx="6" type="body"/>
          </p:nvPr>
        </p:nvSpPr>
        <p:spPr>
          <a:xfrm>
            <a:off x="7966572" y="2571750"/>
            <a:ext cx="3300984" cy="3219450"/>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0" lvl="0" marL="0" marR="0" rtl="0" algn="ctr">
              <a:spcBef>
                <a:spcPts val="280"/>
              </a:spcBef>
              <a:spcAft>
                <a:spcPts val="600"/>
              </a:spcAft>
              <a:buClr>
                <a:schemeClr val="lt2"/>
              </a:buClr>
              <a:buSzPct val="70000"/>
              <a:buFont typeface="Noto Sans Symbols"/>
              <a:buNone/>
              <a:defRPr b="0" i="0" sz="1400" u="none" cap="none" strike="noStrike">
                <a:solidFill>
                  <a:schemeClr val="lt2"/>
                </a:solidFill>
                <a:latin typeface="Lustria"/>
                <a:ea typeface="Lustria"/>
                <a:cs typeface="Lustria"/>
                <a:sym typeface="Lustria"/>
              </a:defRPr>
            </a:lvl1pPr>
            <a:lvl2pPr indent="0" lvl="1" marL="457200" marR="0" rtl="0" algn="l">
              <a:spcBef>
                <a:spcPts val="240"/>
              </a:spcBef>
              <a:spcAft>
                <a:spcPts val="600"/>
              </a:spcAft>
              <a:buClr>
                <a:schemeClr val="lt2"/>
              </a:buClr>
              <a:buSzPct val="70000"/>
              <a:buFont typeface="Noto Sans Symbols"/>
              <a:buNone/>
              <a:defRPr b="0" i="0" sz="1200" u="none" cap="none" strike="noStrike">
                <a:solidFill>
                  <a:schemeClr val="lt2"/>
                </a:solidFill>
                <a:latin typeface="Lustria"/>
                <a:ea typeface="Lustria"/>
                <a:cs typeface="Lustria"/>
                <a:sym typeface="Lustria"/>
              </a:defRPr>
            </a:lvl2pPr>
            <a:lvl3pPr indent="0" lvl="2" marL="9144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3pPr>
            <a:lvl4pPr indent="0" lvl="3" marL="13716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4pPr>
            <a:lvl5pPr indent="0" lvl="4" marL="18288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5pPr>
            <a:lvl6pPr indent="0" lvl="5" marL="22860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6pPr>
            <a:lvl7pPr indent="0" lvl="6" marL="27432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7pPr>
            <a:lvl8pPr indent="0" lvl="7" marL="32004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8pPr>
            <a:lvl9pPr indent="0" lvl="8" marL="36576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9pPr>
          </a:lstStyle>
          <a:p/>
        </p:txBody>
      </p:sp>
      <p:sp>
        <p:nvSpPr>
          <p:cNvPr id="112" name="Shape 112"/>
          <p:cNvSpPr txBox="1"/>
          <p:nvPr>
            <p:ph idx="10" type="dt"/>
          </p:nvPr>
        </p:nvSpPr>
        <p:spPr>
          <a:xfrm>
            <a:off x="7678736" y="6230038"/>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13" name="Shape 113"/>
          <p:cNvSpPr txBox="1"/>
          <p:nvPr>
            <p:ph idx="11" type="ftr"/>
          </p:nvPr>
        </p:nvSpPr>
        <p:spPr>
          <a:xfrm>
            <a:off x="913795" y="6230038"/>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14" name="Shape 114"/>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3 Picture Column">
    <p:spTree>
      <p:nvGrpSpPr>
        <p:cNvPr id="115" name="Shape 115"/>
        <p:cNvGrpSpPr/>
        <p:nvPr/>
      </p:nvGrpSpPr>
      <p:grpSpPr>
        <a:xfrm>
          <a:off x="0" y="0"/>
          <a:ext cx="0" cy="0"/>
          <a:chOff x="0" y="0"/>
          <a:chExt cx="0" cy="0"/>
        </a:xfrm>
      </p:grpSpPr>
      <p:pic>
        <p:nvPicPr>
          <p:cNvPr descr="Slate-V2-HD-3colPhotoInset.png" id="116" name="Shape 116"/>
          <p:cNvPicPr preferRelativeResize="0"/>
          <p:nvPr/>
        </p:nvPicPr>
        <p:blipFill rotWithShape="1">
          <a:blip r:embed="rId2">
            <a:alphaModFix/>
          </a:blip>
          <a:srcRect b="0" l="0" r="0" t="0"/>
          <a:stretch/>
        </p:blipFill>
        <p:spPr>
          <a:xfrm>
            <a:off x="897962" y="1818214"/>
            <a:ext cx="3335240" cy="1847389"/>
          </a:xfrm>
          <a:prstGeom prst="rect">
            <a:avLst/>
          </a:prstGeom>
          <a:noFill/>
          <a:ln>
            <a:noFill/>
          </a:ln>
        </p:spPr>
      </p:pic>
      <p:pic>
        <p:nvPicPr>
          <p:cNvPr descr="Slate-V2-HD-3colPhotoInset.png" id="117" name="Shape 117"/>
          <p:cNvPicPr preferRelativeResize="0"/>
          <p:nvPr/>
        </p:nvPicPr>
        <p:blipFill rotWithShape="1">
          <a:blip r:embed="rId2">
            <a:alphaModFix/>
          </a:blip>
          <a:srcRect b="0" l="0" r="0" t="0"/>
          <a:stretch/>
        </p:blipFill>
        <p:spPr>
          <a:xfrm>
            <a:off x="4403800" y="1818214"/>
            <a:ext cx="3335240" cy="1847389"/>
          </a:xfrm>
          <a:prstGeom prst="rect">
            <a:avLst/>
          </a:prstGeom>
          <a:noFill/>
          <a:ln>
            <a:noFill/>
          </a:ln>
        </p:spPr>
      </p:pic>
      <p:pic>
        <p:nvPicPr>
          <p:cNvPr descr="Slate-V2-HD-3colPhotoInset.png" id="118" name="Shape 118"/>
          <p:cNvPicPr preferRelativeResize="0"/>
          <p:nvPr/>
        </p:nvPicPr>
        <p:blipFill rotWithShape="1">
          <a:blip r:embed="rId2">
            <a:alphaModFix/>
          </a:blip>
          <a:srcRect b="0" l="0" r="0" t="0"/>
          <a:stretch/>
        </p:blipFill>
        <p:spPr>
          <a:xfrm>
            <a:off x="7936051" y="1818214"/>
            <a:ext cx="3335240" cy="1847389"/>
          </a:xfrm>
          <a:prstGeom prst="rect">
            <a:avLst/>
          </a:prstGeom>
          <a:noFill/>
          <a:ln>
            <a:noFill/>
          </a:ln>
        </p:spPr>
      </p:pic>
      <p:sp>
        <p:nvSpPr>
          <p:cNvPr id="119" name="Shape 119"/>
          <p:cNvSpPr txBox="1"/>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anchorCtr="0" anchor="ctr" bIns="91425" lIns="91425" rIns="91425" wrap="square" tIns="91425"/>
          <a:lstStyle>
            <a:lvl1pPr indent="0" lvl="0" marL="0" marR="0" rtl="0" algn="ctr">
              <a:spcBef>
                <a:spcPts val="0"/>
              </a:spcBef>
              <a:buClr>
                <a:schemeClr val="lt2"/>
              </a:buClr>
              <a:buSzPct val="100000"/>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20" name="Shape 120"/>
          <p:cNvSpPr txBox="1"/>
          <p:nvPr>
            <p:ph idx="1" type="body"/>
          </p:nvPr>
        </p:nvSpPr>
        <p:spPr>
          <a:xfrm>
            <a:off x="913795" y="3904106"/>
            <a:ext cx="3300984" cy="576262"/>
          </a:xfrm>
          <a:prstGeom prst="rect">
            <a:avLst/>
          </a:prstGeom>
          <a:noFill/>
          <a:ln>
            <a:noFill/>
          </a:ln>
          <a:effectLst>
            <a:outerShdw blurRad="25400">
              <a:srgbClr val="000000">
                <a:alpha val="45882"/>
              </a:srgbClr>
            </a:outerShdw>
          </a:effectLst>
        </p:spPr>
        <p:txBody>
          <a:bodyPr anchorCtr="0" anchor="b" bIns="91425" lIns="91425" rIns="91425" wrap="square" tIns="91425"/>
          <a:lstStyle>
            <a:lvl1pPr indent="0" lvl="0" marL="0" marR="0" rtl="0" algn="ctr">
              <a:spcBef>
                <a:spcPts val="400"/>
              </a:spcBef>
              <a:spcAft>
                <a:spcPts val="600"/>
              </a:spcAft>
              <a:buClr>
                <a:schemeClr val="lt2"/>
              </a:buClr>
              <a:buSzPct val="70000"/>
              <a:buFont typeface="Noto Sans Symbols"/>
              <a:buNone/>
              <a:defRPr b="0" i="0" sz="2000" u="none" cap="none" strike="noStrike">
                <a:solidFill>
                  <a:schemeClr val="lt1"/>
                </a:solidFill>
                <a:latin typeface="Lustria"/>
                <a:ea typeface="Lustria"/>
                <a:cs typeface="Lustria"/>
                <a:sym typeface="Lustria"/>
              </a:defRPr>
            </a:lvl1pPr>
            <a:lvl2pPr indent="0" lvl="1" marL="457200" marR="0" rtl="0" algn="l">
              <a:spcBef>
                <a:spcPts val="400"/>
              </a:spcBef>
              <a:spcAft>
                <a:spcPts val="600"/>
              </a:spcAft>
              <a:buClr>
                <a:schemeClr val="lt2"/>
              </a:buClr>
              <a:buSzPct val="70000"/>
              <a:buFont typeface="Noto Sans Symbols"/>
              <a:buNone/>
              <a:defRPr b="1" i="0" sz="2000" u="none" cap="none" strike="noStrike">
                <a:solidFill>
                  <a:schemeClr val="lt2"/>
                </a:solidFill>
                <a:latin typeface="Lustria"/>
                <a:ea typeface="Lustria"/>
                <a:cs typeface="Lustria"/>
                <a:sym typeface="Lustria"/>
              </a:defRPr>
            </a:lvl2pPr>
            <a:lvl3pPr indent="0" lvl="2" marL="914400" marR="0" rtl="0" algn="l">
              <a:spcBef>
                <a:spcPts val="360"/>
              </a:spcBef>
              <a:spcAft>
                <a:spcPts val="600"/>
              </a:spcAft>
              <a:buClr>
                <a:schemeClr val="lt2"/>
              </a:buClr>
              <a:buSzPct val="70000"/>
              <a:buFont typeface="Noto Sans Symbols"/>
              <a:buNone/>
              <a:defRPr b="1" i="0" sz="18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9pPr>
          </a:lstStyle>
          <a:p/>
        </p:txBody>
      </p:sp>
      <p:sp>
        <p:nvSpPr>
          <p:cNvPr id="121" name="Shape 121"/>
          <p:cNvSpPr/>
          <p:nvPr>
            <p:ph idx="2" type="pic"/>
          </p:nvPr>
        </p:nvSpPr>
        <p:spPr>
          <a:xfrm>
            <a:off x="1018102" y="1938918"/>
            <a:ext cx="3092368" cy="1602954"/>
          </a:xfrm>
          <a:prstGeom prst="roundRect">
            <a:avLst>
              <a:gd fmla="val 1858" name="adj"/>
            </a:avLst>
          </a:prstGeom>
          <a:noFill/>
          <a:ln>
            <a:noFill/>
          </a:ln>
          <a:effectLst>
            <a:outerShdw blurRad="38100" dir="4440000" dist="25400">
              <a:srgbClr val="000000">
                <a:alpha val="35686"/>
              </a:srgbClr>
            </a:outerShdw>
          </a:effectLst>
        </p:spPr>
        <p:txBody>
          <a:bodyPr anchorCtr="0" anchor="t" bIns="91425" lIns="91425" rIns="91425" wrap="square" tIns="91425"/>
          <a:lstStyle>
            <a:lvl1pPr indent="0" lvl="0" marL="0" marR="0" rtl="0" algn="ctr">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2pPr>
            <a:lvl3pPr indent="0" lvl="2" marL="9144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9pPr>
          </a:lstStyle>
          <a:p/>
        </p:txBody>
      </p:sp>
      <p:sp>
        <p:nvSpPr>
          <p:cNvPr id="122" name="Shape 122"/>
          <p:cNvSpPr txBox="1"/>
          <p:nvPr>
            <p:ph idx="3" type="body"/>
          </p:nvPr>
        </p:nvSpPr>
        <p:spPr>
          <a:xfrm>
            <a:off x="913795" y="4480368"/>
            <a:ext cx="3300984" cy="1310833"/>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0" lvl="0" marL="0" marR="0" rtl="0" algn="ctr">
              <a:spcBef>
                <a:spcPts val="280"/>
              </a:spcBef>
              <a:spcAft>
                <a:spcPts val="600"/>
              </a:spcAft>
              <a:buClr>
                <a:schemeClr val="lt2"/>
              </a:buClr>
              <a:buSzPct val="70000"/>
              <a:buFont typeface="Noto Sans Symbols"/>
              <a:buNone/>
              <a:defRPr b="0" i="0" sz="1400" u="none" cap="none" strike="noStrike">
                <a:solidFill>
                  <a:schemeClr val="lt2"/>
                </a:solidFill>
                <a:latin typeface="Lustria"/>
                <a:ea typeface="Lustria"/>
                <a:cs typeface="Lustria"/>
                <a:sym typeface="Lustria"/>
              </a:defRPr>
            </a:lvl1pPr>
            <a:lvl2pPr indent="0" lvl="1" marL="457200" marR="0" rtl="0" algn="l">
              <a:spcBef>
                <a:spcPts val="240"/>
              </a:spcBef>
              <a:spcAft>
                <a:spcPts val="600"/>
              </a:spcAft>
              <a:buClr>
                <a:schemeClr val="lt2"/>
              </a:buClr>
              <a:buSzPct val="70000"/>
              <a:buFont typeface="Noto Sans Symbols"/>
              <a:buNone/>
              <a:defRPr b="0" i="0" sz="1200" u="none" cap="none" strike="noStrike">
                <a:solidFill>
                  <a:schemeClr val="lt2"/>
                </a:solidFill>
                <a:latin typeface="Lustria"/>
                <a:ea typeface="Lustria"/>
                <a:cs typeface="Lustria"/>
                <a:sym typeface="Lustria"/>
              </a:defRPr>
            </a:lvl2pPr>
            <a:lvl3pPr indent="0" lvl="2" marL="9144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3pPr>
            <a:lvl4pPr indent="0" lvl="3" marL="13716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4pPr>
            <a:lvl5pPr indent="0" lvl="4" marL="18288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5pPr>
            <a:lvl6pPr indent="0" lvl="5" marL="22860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6pPr>
            <a:lvl7pPr indent="0" lvl="6" marL="27432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7pPr>
            <a:lvl8pPr indent="0" lvl="7" marL="32004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8pPr>
            <a:lvl9pPr indent="0" lvl="8" marL="36576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9pPr>
          </a:lstStyle>
          <a:p/>
        </p:txBody>
      </p:sp>
      <p:sp>
        <p:nvSpPr>
          <p:cNvPr id="123" name="Shape 123"/>
          <p:cNvSpPr txBox="1"/>
          <p:nvPr>
            <p:ph idx="4" type="body"/>
          </p:nvPr>
        </p:nvSpPr>
        <p:spPr>
          <a:xfrm>
            <a:off x="4442788" y="3904106"/>
            <a:ext cx="3300984" cy="576262"/>
          </a:xfrm>
          <a:prstGeom prst="rect">
            <a:avLst/>
          </a:prstGeom>
          <a:noFill/>
          <a:ln>
            <a:noFill/>
          </a:ln>
          <a:effectLst>
            <a:outerShdw blurRad="25400">
              <a:srgbClr val="000000">
                <a:alpha val="45882"/>
              </a:srgbClr>
            </a:outerShdw>
          </a:effectLst>
        </p:spPr>
        <p:txBody>
          <a:bodyPr anchorCtr="0" anchor="b" bIns="91425" lIns="91425" rIns="91425" wrap="square" tIns="91425"/>
          <a:lstStyle>
            <a:lvl1pPr indent="0" lvl="0" marL="0" marR="0" rtl="0" algn="ctr">
              <a:spcBef>
                <a:spcPts val="400"/>
              </a:spcBef>
              <a:spcAft>
                <a:spcPts val="600"/>
              </a:spcAft>
              <a:buClr>
                <a:schemeClr val="lt2"/>
              </a:buClr>
              <a:buSzPct val="70000"/>
              <a:buFont typeface="Noto Sans Symbols"/>
              <a:buNone/>
              <a:defRPr b="0" i="0" sz="2000" u="none" cap="none" strike="noStrike">
                <a:solidFill>
                  <a:schemeClr val="lt1"/>
                </a:solidFill>
                <a:latin typeface="Lustria"/>
                <a:ea typeface="Lustria"/>
                <a:cs typeface="Lustria"/>
                <a:sym typeface="Lustria"/>
              </a:defRPr>
            </a:lvl1pPr>
            <a:lvl2pPr indent="0" lvl="1" marL="457200" marR="0" rtl="0" algn="l">
              <a:spcBef>
                <a:spcPts val="400"/>
              </a:spcBef>
              <a:spcAft>
                <a:spcPts val="600"/>
              </a:spcAft>
              <a:buClr>
                <a:schemeClr val="lt2"/>
              </a:buClr>
              <a:buSzPct val="70000"/>
              <a:buFont typeface="Noto Sans Symbols"/>
              <a:buNone/>
              <a:defRPr b="1" i="0" sz="2000" u="none" cap="none" strike="noStrike">
                <a:solidFill>
                  <a:schemeClr val="lt2"/>
                </a:solidFill>
                <a:latin typeface="Lustria"/>
                <a:ea typeface="Lustria"/>
                <a:cs typeface="Lustria"/>
                <a:sym typeface="Lustria"/>
              </a:defRPr>
            </a:lvl2pPr>
            <a:lvl3pPr indent="0" lvl="2" marL="914400" marR="0" rtl="0" algn="l">
              <a:spcBef>
                <a:spcPts val="360"/>
              </a:spcBef>
              <a:spcAft>
                <a:spcPts val="600"/>
              </a:spcAft>
              <a:buClr>
                <a:schemeClr val="lt2"/>
              </a:buClr>
              <a:buSzPct val="70000"/>
              <a:buFont typeface="Noto Sans Symbols"/>
              <a:buNone/>
              <a:defRPr b="1" i="0" sz="18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9pPr>
          </a:lstStyle>
          <a:p/>
        </p:txBody>
      </p:sp>
      <p:sp>
        <p:nvSpPr>
          <p:cNvPr id="124" name="Shape 124"/>
          <p:cNvSpPr/>
          <p:nvPr>
            <p:ph idx="5" type="pic"/>
          </p:nvPr>
        </p:nvSpPr>
        <p:spPr>
          <a:xfrm>
            <a:off x="4545743" y="1939094"/>
            <a:ext cx="3092368" cy="1608164"/>
          </a:xfrm>
          <a:prstGeom prst="roundRect">
            <a:avLst>
              <a:gd fmla="val 1858" name="adj"/>
            </a:avLst>
          </a:prstGeom>
          <a:noFill/>
          <a:ln>
            <a:noFill/>
          </a:ln>
          <a:effectLst>
            <a:outerShdw blurRad="38100" dir="4440000" dist="25400">
              <a:srgbClr val="000000">
                <a:alpha val="35686"/>
              </a:srgbClr>
            </a:outerShdw>
          </a:effectLst>
        </p:spPr>
        <p:txBody>
          <a:bodyPr anchorCtr="0" anchor="t" bIns="91425" lIns="91425" rIns="91425" wrap="square" tIns="91425"/>
          <a:lstStyle>
            <a:lvl1pPr indent="0" lvl="0" marL="0" marR="0" rtl="0" algn="ctr">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2pPr>
            <a:lvl3pPr indent="0" lvl="2" marL="9144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9pPr>
          </a:lstStyle>
          <a:p/>
        </p:txBody>
      </p:sp>
      <p:sp>
        <p:nvSpPr>
          <p:cNvPr id="125" name="Shape 125"/>
          <p:cNvSpPr txBox="1"/>
          <p:nvPr>
            <p:ph idx="6" type="body"/>
          </p:nvPr>
        </p:nvSpPr>
        <p:spPr>
          <a:xfrm>
            <a:off x="4441435" y="4480367"/>
            <a:ext cx="3300984" cy="1310833"/>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0" lvl="0" marL="0" marR="0" rtl="0" algn="ctr">
              <a:spcBef>
                <a:spcPts val="280"/>
              </a:spcBef>
              <a:spcAft>
                <a:spcPts val="600"/>
              </a:spcAft>
              <a:buClr>
                <a:schemeClr val="lt2"/>
              </a:buClr>
              <a:buSzPct val="70000"/>
              <a:buFont typeface="Noto Sans Symbols"/>
              <a:buNone/>
              <a:defRPr b="0" i="0" sz="1400" u="none" cap="none" strike="noStrike">
                <a:solidFill>
                  <a:schemeClr val="lt2"/>
                </a:solidFill>
                <a:latin typeface="Lustria"/>
                <a:ea typeface="Lustria"/>
                <a:cs typeface="Lustria"/>
                <a:sym typeface="Lustria"/>
              </a:defRPr>
            </a:lvl1pPr>
            <a:lvl2pPr indent="0" lvl="1" marL="457200" marR="0" rtl="0" algn="l">
              <a:spcBef>
                <a:spcPts val="240"/>
              </a:spcBef>
              <a:spcAft>
                <a:spcPts val="600"/>
              </a:spcAft>
              <a:buClr>
                <a:schemeClr val="lt2"/>
              </a:buClr>
              <a:buSzPct val="70000"/>
              <a:buFont typeface="Noto Sans Symbols"/>
              <a:buNone/>
              <a:defRPr b="0" i="0" sz="1200" u="none" cap="none" strike="noStrike">
                <a:solidFill>
                  <a:schemeClr val="lt2"/>
                </a:solidFill>
                <a:latin typeface="Lustria"/>
                <a:ea typeface="Lustria"/>
                <a:cs typeface="Lustria"/>
                <a:sym typeface="Lustria"/>
              </a:defRPr>
            </a:lvl2pPr>
            <a:lvl3pPr indent="0" lvl="2" marL="9144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3pPr>
            <a:lvl4pPr indent="0" lvl="3" marL="13716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4pPr>
            <a:lvl5pPr indent="0" lvl="4" marL="18288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5pPr>
            <a:lvl6pPr indent="0" lvl="5" marL="22860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6pPr>
            <a:lvl7pPr indent="0" lvl="6" marL="27432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7pPr>
            <a:lvl8pPr indent="0" lvl="7" marL="32004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8pPr>
            <a:lvl9pPr indent="0" lvl="8" marL="36576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9pPr>
          </a:lstStyle>
          <a:p/>
        </p:txBody>
      </p:sp>
      <p:sp>
        <p:nvSpPr>
          <p:cNvPr id="126" name="Shape 126"/>
          <p:cNvSpPr txBox="1"/>
          <p:nvPr>
            <p:ph idx="7" type="body"/>
          </p:nvPr>
        </p:nvSpPr>
        <p:spPr>
          <a:xfrm>
            <a:off x="7966697" y="3904106"/>
            <a:ext cx="3300984" cy="576262"/>
          </a:xfrm>
          <a:prstGeom prst="rect">
            <a:avLst/>
          </a:prstGeom>
          <a:noFill/>
          <a:ln>
            <a:noFill/>
          </a:ln>
          <a:effectLst>
            <a:outerShdw blurRad="25400">
              <a:srgbClr val="000000">
                <a:alpha val="45882"/>
              </a:srgbClr>
            </a:outerShdw>
          </a:effectLst>
        </p:spPr>
        <p:txBody>
          <a:bodyPr anchorCtr="0" anchor="b" bIns="91425" lIns="91425" rIns="91425" wrap="square" tIns="91425"/>
          <a:lstStyle>
            <a:lvl1pPr indent="0" lvl="0" marL="0" marR="0" rtl="0" algn="ctr">
              <a:spcBef>
                <a:spcPts val="400"/>
              </a:spcBef>
              <a:spcAft>
                <a:spcPts val="600"/>
              </a:spcAft>
              <a:buClr>
                <a:schemeClr val="lt2"/>
              </a:buClr>
              <a:buSzPct val="70000"/>
              <a:buFont typeface="Noto Sans Symbols"/>
              <a:buNone/>
              <a:defRPr b="0" i="0" sz="2000" u="none" cap="none" strike="noStrike">
                <a:solidFill>
                  <a:schemeClr val="lt1"/>
                </a:solidFill>
                <a:latin typeface="Lustria"/>
                <a:ea typeface="Lustria"/>
                <a:cs typeface="Lustria"/>
                <a:sym typeface="Lustria"/>
              </a:defRPr>
            </a:lvl1pPr>
            <a:lvl2pPr indent="0" lvl="1" marL="457200" marR="0" rtl="0" algn="l">
              <a:spcBef>
                <a:spcPts val="400"/>
              </a:spcBef>
              <a:spcAft>
                <a:spcPts val="600"/>
              </a:spcAft>
              <a:buClr>
                <a:schemeClr val="lt2"/>
              </a:buClr>
              <a:buSzPct val="70000"/>
              <a:buFont typeface="Noto Sans Symbols"/>
              <a:buNone/>
              <a:defRPr b="1" i="0" sz="2000" u="none" cap="none" strike="noStrike">
                <a:solidFill>
                  <a:schemeClr val="lt2"/>
                </a:solidFill>
                <a:latin typeface="Lustria"/>
                <a:ea typeface="Lustria"/>
                <a:cs typeface="Lustria"/>
                <a:sym typeface="Lustria"/>
              </a:defRPr>
            </a:lvl2pPr>
            <a:lvl3pPr indent="0" lvl="2" marL="914400" marR="0" rtl="0" algn="l">
              <a:spcBef>
                <a:spcPts val="360"/>
              </a:spcBef>
              <a:spcAft>
                <a:spcPts val="600"/>
              </a:spcAft>
              <a:buClr>
                <a:schemeClr val="lt2"/>
              </a:buClr>
              <a:buSzPct val="70000"/>
              <a:buFont typeface="Noto Sans Symbols"/>
              <a:buNone/>
              <a:defRPr b="1" i="0" sz="18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9pPr>
          </a:lstStyle>
          <a:p/>
        </p:txBody>
      </p:sp>
      <p:sp>
        <p:nvSpPr>
          <p:cNvPr id="127" name="Shape 127"/>
          <p:cNvSpPr/>
          <p:nvPr>
            <p:ph idx="8" type="pic"/>
          </p:nvPr>
        </p:nvSpPr>
        <p:spPr>
          <a:xfrm>
            <a:off x="8075698" y="1934432"/>
            <a:ext cx="3092368" cy="1607294"/>
          </a:xfrm>
          <a:prstGeom prst="roundRect">
            <a:avLst>
              <a:gd fmla="val 1858" name="adj"/>
            </a:avLst>
          </a:prstGeom>
          <a:noFill/>
          <a:ln>
            <a:noFill/>
          </a:ln>
          <a:effectLst>
            <a:outerShdw blurRad="38100" dir="4440000" dist="25400">
              <a:srgbClr val="000000">
                <a:alpha val="35686"/>
              </a:srgbClr>
            </a:outerShdw>
          </a:effectLst>
        </p:spPr>
        <p:txBody>
          <a:bodyPr anchorCtr="0" anchor="t" bIns="91425" lIns="91425" rIns="91425" wrap="square" tIns="91425"/>
          <a:lstStyle>
            <a:lvl1pPr indent="0" lvl="0" marL="0" marR="0" rtl="0" algn="ctr">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2pPr>
            <a:lvl3pPr indent="0" lvl="2" marL="9144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9pPr>
          </a:lstStyle>
          <a:p/>
        </p:txBody>
      </p:sp>
      <p:sp>
        <p:nvSpPr>
          <p:cNvPr id="128" name="Shape 128"/>
          <p:cNvSpPr txBox="1"/>
          <p:nvPr>
            <p:ph idx="9" type="body"/>
          </p:nvPr>
        </p:nvSpPr>
        <p:spPr>
          <a:xfrm>
            <a:off x="7966572" y="4480365"/>
            <a:ext cx="3300984" cy="1310835"/>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0" lvl="0" marL="0" marR="0" rtl="0" algn="ctr">
              <a:spcBef>
                <a:spcPts val="280"/>
              </a:spcBef>
              <a:spcAft>
                <a:spcPts val="600"/>
              </a:spcAft>
              <a:buClr>
                <a:schemeClr val="lt2"/>
              </a:buClr>
              <a:buSzPct val="70000"/>
              <a:buFont typeface="Noto Sans Symbols"/>
              <a:buNone/>
              <a:defRPr b="0" i="0" sz="1400" u="none" cap="none" strike="noStrike">
                <a:solidFill>
                  <a:schemeClr val="lt2"/>
                </a:solidFill>
                <a:latin typeface="Lustria"/>
                <a:ea typeface="Lustria"/>
                <a:cs typeface="Lustria"/>
                <a:sym typeface="Lustria"/>
              </a:defRPr>
            </a:lvl1pPr>
            <a:lvl2pPr indent="0" lvl="1" marL="457200" marR="0" rtl="0" algn="l">
              <a:spcBef>
                <a:spcPts val="240"/>
              </a:spcBef>
              <a:spcAft>
                <a:spcPts val="600"/>
              </a:spcAft>
              <a:buClr>
                <a:schemeClr val="lt2"/>
              </a:buClr>
              <a:buSzPct val="70000"/>
              <a:buFont typeface="Noto Sans Symbols"/>
              <a:buNone/>
              <a:defRPr b="0" i="0" sz="1200" u="none" cap="none" strike="noStrike">
                <a:solidFill>
                  <a:schemeClr val="lt2"/>
                </a:solidFill>
                <a:latin typeface="Lustria"/>
                <a:ea typeface="Lustria"/>
                <a:cs typeface="Lustria"/>
                <a:sym typeface="Lustria"/>
              </a:defRPr>
            </a:lvl2pPr>
            <a:lvl3pPr indent="0" lvl="2" marL="9144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3pPr>
            <a:lvl4pPr indent="0" lvl="3" marL="13716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4pPr>
            <a:lvl5pPr indent="0" lvl="4" marL="18288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5pPr>
            <a:lvl6pPr indent="0" lvl="5" marL="22860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6pPr>
            <a:lvl7pPr indent="0" lvl="6" marL="27432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7pPr>
            <a:lvl8pPr indent="0" lvl="7" marL="32004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8pPr>
            <a:lvl9pPr indent="0" lvl="8" marL="36576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9pPr>
          </a:lstStyle>
          <a:p/>
        </p:txBody>
      </p:sp>
      <p:sp>
        <p:nvSpPr>
          <p:cNvPr id="129" name="Shape 129"/>
          <p:cNvSpPr txBox="1"/>
          <p:nvPr>
            <p:ph idx="10" type="dt"/>
          </p:nvPr>
        </p:nvSpPr>
        <p:spPr>
          <a:xfrm>
            <a:off x="7678736" y="6230038"/>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30" name="Shape 130"/>
          <p:cNvSpPr txBox="1"/>
          <p:nvPr>
            <p:ph idx="11" type="ftr"/>
          </p:nvPr>
        </p:nvSpPr>
        <p:spPr>
          <a:xfrm>
            <a:off x="913795" y="6230038"/>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31" name="Shape 131"/>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x">
  <p:cSld name="Title and Vertical Text">
    <p:spTree>
      <p:nvGrpSpPr>
        <p:cNvPr id="132" name="Shape 132"/>
        <p:cNvGrpSpPr/>
        <p:nvPr/>
      </p:nvGrpSpPr>
      <p:grpSpPr>
        <a:xfrm>
          <a:off x="0" y="0"/>
          <a:ext cx="0" cy="0"/>
          <a:chOff x="0" y="0"/>
          <a:chExt cx="0" cy="0"/>
        </a:xfrm>
      </p:grpSpPr>
      <p:sp>
        <p:nvSpPr>
          <p:cNvPr id="133" name="Shape 133"/>
          <p:cNvSpPr txBox="1"/>
          <p:nvPr>
            <p:ph type="title"/>
          </p:nvPr>
        </p:nvSpPr>
        <p:spPr>
          <a:xfrm>
            <a:off x="913795" y="334178"/>
            <a:ext cx="10353762" cy="970450"/>
          </a:xfrm>
          <a:prstGeom prst="rect">
            <a:avLst/>
          </a:prstGeom>
          <a:noFill/>
          <a:ln>
            <a:noFill/>
          </a:ln>
          <a:effectLst>
            <a:outerShdw blurRad="25400">
              <a:srgbClr val="000000">
                <a:alpha val="45882"/>
              </a:srgbClr>
            </a:outerShdw>
          </a:effectLst>
        </p:spPr>
        <p:txBody>
          <a:bodyPr anchorCtr="0" anchor="ctr" bIns="91425" lIns="91425" rIns="91425" wrap="square" tIns="91425"/>
          <a:lstStyle>
            <a:lvl1pPr indent="0" lvl="0" marL="0" marR="0" rtl="0" algn="ctr">
              <a:spcBef>
                <a:spcPts val="0"/>
              </a:spcBef>
              <a:buClr>
                <a:schemeClr val="lt2"/>
              </a:buClr>
              <a:buSzPct val="100000"/>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34" name="Shape 134"/>
          <p:cNvSpPr txBox="1"/>
          <p:nvPr>
            <p:ph idx="1" type="body"/>
          </p:nvPr>
        </p:nvSpPr>
        <p:spPr>
          <a:xfrm rot="5400000">
            <a:off x="3755100" y="-1420129"/>
            <a:ext cx="4671152" cy="10353762"/>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193040" lvl="0" marL="342900" marR="0" rtl="0" algn="l">
              <a:spcBef>
                <a:spcPts val="560"/>
              </a:spcBef>
              <a:spcAft>
                <a:spcPts val="600"/>
              </a:spcAft>
              <a:buClr>
                <a:schemeClr val="lt2"/>
              </a:buClr>
              <a:buSzPct val="70000"/>
              <a:buFont typeface="Noto Sans Symbols"/>
              <a:buChar char="◈"/>
              <a:defRPr b="0" i="0" sz="2800" u="none" cap="none" strike="noStrike">
                <a:solidFill>
                  <a:schemeClr val="lt2"/>
                </a:solidFill>
                <a:latin typeface="Lustria"/>
                <a:ea typeface="Lustria"/>
                <a:cs typeface="Lustria"/>
                <a:sym typeface="Lustria"/>
              </a:defRPr>
            </a:lvl1pPr>
            <a:lvl2pPr indent="-168819" lvl="1" marL="720000" marR="0" rtl="0" algn="l">
              <a:spcBef>
                <a:spcPts val="480"/>
              </a:spcBef>
              <a:spcAft>
                <a:spcPts val="600"/>
              </a:spcAft>
              <a:buClr>
                <a:schemeClr val="lt2"/>
              </a:buClr>
              <a:buSzPct val="70000"/>
              <a:buFont typeface="Noto Sans Symbols"/>
              <a:buChar char="◈"/>
              <a:defRPr b="0" i="0" sz="2400" u="none" cap="none" strike="noStrike">
                <a:solidFill>
                  <a:schemeClr val="lt2"/>
                </a:solidFill>
                <a:latin typeface="Lustria"/>
                <a:ea typeface="Lustria"/>
                <a:cs typeface="Lustria"/>
                <a:sym typeface="Lustria"/>
              </a:defRPr>
            </a:lvl2pPr>
            <a:lvl3pPr indent="-136999" lvl="2" marL="1026000" marR="0" rtl="0" algn="l">
              <a:spcBef>
                <a:spcPts val="400"/>
              </a:spcBef>
              <a:spcAft>
                <a:spcPts val="600"/>
              </a:spcAft>
              <a:buClr>
                <a:schemeClr val="lt2"/>
              </a:buClr>
              <a:buSzPct val="70000"/>
              <a:buFont typeface="Noto Sans Symbols"/>
              <a:buChar char="◈"/>
              <a:defRPr b="0" i="0" sz="2000" u="none" cap="none" strike="noStrike">
                <a:solidFill>
                  <a:schemeClr val="lt2"/>
                </a:solidFill>
                <a:latin typeface="Lustria"/>
                <a:ea typeface="Lustria"/>
                <a:cs typeface="Lustria"/>
                <a:sym typeface="Lustria"/>
              </a:defRPr>
            </a:lvl3pPr>
            <a:lvl4pPr indent="-137589" lvl="3" marL="1386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4pPr>
            <a:lvl5pPr indent="-146189" lvl="4" marL="1674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135" name="Shape 135"/>
          <p:cNvSpPr txBox="1"/>
          <p:nvPr>
            <p:ph idx="10" type="dt"/>
          </p:nvPr>
        </p:nvSpPr>
        <p:spPr>
          <a:xfrm>
            <a:off x="7678736" y="6230038"/>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36" name="Shape 136"/>
          <p:cNvSpPr txBox="1"/>
          <p:nvPr>
            <p:ph idx="11" type="ftr"/>
          </p:nvPr>
        </p:nvSpPr>
        <p:spPr>
          <a:xfrm>
            <a:off x="913795" y="6230038"/>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37" name="Shape 137"/>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vertTitleAndTx">
  <p:cSld name="Vertical Title and Text">
    <p:spTree>
      <p:nvGrpSpPr>
        <p:cNvPr id="138" name="Shape 138"/>
        <p:cNvGrpSpPr/>
        <p:nvPr/>
      </p:nvGrpSpPr>
      <p:grpSpPr>
        <a:xfrm>
          <a:off x="0" y="0"/>
          <a:ext cx="0" cy="0"/>
          <a:chOff x="0" y="0"/>
          <a:chExt cx="0" cy="0"/>
        </a:xfrm>
      </p:grpSpPr>
      <p:sp>
        <p:nvSpPr>
          <p:cNvPr id="139" name="Shape 139"/>
          <p:cNvSpPr txBox="1"/>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anchorCtr="0" anchor="ctr" bIns="91425" lIns="91425" rIns="91425" wrap="square" tIns="91425"/>
          <a:lstStyle>
            <a:lvl1pPr indent="0" lvl="0" marL="0" marR="0" rtl="0" algn="l">
              <a:spcBef>
                <a:spcPts val="0"/>
              </a:spcBef>
              <a:buClr>
                <a:schemeClr val="lt2"/>
              </a:buClr>
              <a:buSzPct val="100000"/>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40" name="Shape 140"/>
          <p:cNvSpPr txBox="1"/>
          <p:nvPr>
            <p:ph idx="1" type="body"/>
          </p:nvPr>
        </p:nvSpPr>
        <p:spPr>
          <a:xfrm rot="5400000">
            <a:off x="2281431" y="-758036"/>
            <a:ext cx="5181601" cy="7916872"/>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193040" lvl="0" marL="342900" marR="0" rtl="0" algn="l">
              <a:spcBef>
                <a:spcPts val="560"/>
              </a:spcBef>
              <a:spcAft>
                <a:spcPts val="600"/>
              </a:spcAft>
              <a:buClr>
                <a:schemeClr val="lt2"/>
              </a:buClr>
              <a:buSzPct val="70000"/>
              <a:buFont typeface="Noto Sans Symbols"/>
              <a:buChar char="◈"/>
              <a:defRPr b="0" i="0" sz="2800" u="none" cap="none" strike="noStrike">
                <a:solidFill>
                  <a:schemeClr val="lt2"/>
                </a:solidFill>
                <a:latin typeface="Lustria"/>
                <a:ea typeface="Lustria"/>
                <a:cs typeface="Lustria"/>
                <a:sym typeface="Lustria"/>
              </a:defRPr>
            </a:lvl1pPr>
            <a:lvl2pPr indent="-168819" lvl="1" marL="720000" marR="0" rtl="0" algn="l">
              <a:spcBef>
                <a:spcPts val="480"/>
              </a:spcBef>
              <a:spcAft>
                <a:spcPts val="600"/>
              </a:spcAft>
              <a:buClr>
                <a:schemeClr val="lt2"/>
              </a:buClr>
              <a:buSzPct val="70000"/>
              <a:buFont typeface="Noto Sans Symbols"/>
              <a:buChar char="◈"/>
              <a:defRPr b="0" i="0" sz="2400" u="none" cap="none" strike="noStrike">
                <a:solidFill>
                  <a:schemeClr val="lt2"/>
                </a:solidFill>
                <a:latin typeface="Lustria"/>
                <a:ea typeface="Lustria"/>
                <a:cs typeface="Lustria"/>
                <a:sym typeface="Lustria"/>
              </a:defRPr>
            </a:lvl2pPr>
            <a:lvl3pPr indent="-136999" lvl="2" marL="1026000" marR="0" rtl="0" algn="l">
              <a:spcBef>
                <a:spcPts val="400"/>
              </a:spcBef>
              <a:spcAft>
                <a:spcPts val="600"/>
              </a:spcAft>
              <a:buClr>
                <a:schemeClr val="lt2"/>
              </a:buClr>
              <a:buSzPct val="70000"/>
              <a:buFont typeface="Noto Sans Symbols"/>
              <a:buChar char="◈"/>
              <a:defRPr b="0" i="0" sz="2000" u="none" cap="none" strike="noStrike">
                <a:solidFill>
                  <a:schemeClr val="lt2"/>
                </a:solidFill>
                <a:latin typeface="Lustria"/>
                <a:ea typeface="Lustria"/>
                <a:cs typeface="Lustria"/>
                <a:sym typeface="Lustria"/>
              </a:defRPr>
            </a:lvl3pPr>
            <a:lvl4pPr indent="-137589" lvl="3" marL="1386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4pPr>
            <a:lvl5pPr indent="-146189" lvl="4" marL="1674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141" name="Shape 141"/>
          <p:cNvSpPr txBox="1"/>
          <p:nvPr>
            <p:ph idx="10" type="dt"/>
          </p:nvPr>
        </p:nvSpPr>
        <p:spPr>
          <a:xfrm>
            <a:off x="7678736" y="6230038"/>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42" name="Shape 142"/>
          <p:cNvSpPr txBox="1"/>
          <p:nvPr>
            <p:ph idx="11" type="ftr"/>
          </p:nvPr>
        </p:nvSpPr>
        <p:spPr>
          <a:xfrm>
            <a:off x="913795" y="6230038"/>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43" name="Shape 143"/>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21" name="Shape 21"/>
        <p:cNvGrpSpPr/>
        <p:nvPr/>
      </p:nvGrpSpPr>
      <p:grpSpPr>
        <a:xfrm>
          <a:off x="0" y="0"/>
          <a:ext cx="0" cy="0"/>
          <a:chOff x="0" y="0"/>
          <a:chExt cx="0" cy="0"/>
        </a:xfrm>
      </p:grpSpPr>
      <p:sp>
        <p:nvSpPr>
          <p:cNvPr id="22" name="Shape 22"/>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91425" lIns="91425" rIns="91425" wrap="square" tIns="91425"/>
          <a:lstStyle>
            <a:lvl1pPr indent="0" lvl="0" marL="0" marR="0" rtl="0" algn="ctr">
              <a:spcBef>
                <a:spcPts val="0"/>
              </a:spcBef>
              <a:buClr>
                <a:schemeClr val="lt2"/>
              </a:buClr>
              <a:buSzPct val="100000"/>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23" name="Shape 23"/>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193040" lvl="0" marL="342900" marR="0" rtl="0" algn="l">
              <a:spcBef>
                <a:spcPts val="560"/>
              </a:spcBef>
              <a:spcAft>
                <a:spcPts val="600"/>
              </a:spcAft>
              <a:buClr>
                <a:schemeClr val="lt2"/>
              </a:buClr>
              <a:buSzPct val="70000"/>
              <a:buFont typeface="Noto Sans Symbols"/>
              <a:buChar char="◈"/>
              <a:defRPr b="0" i="0" sz="2800" u="none" cap="none" strike="noStrike">
                <a:solidFill>
                  <a:schemeClr val="lt2"/>
                </a:solidFill>
                <a:latin typeface="Lustria"/>
                <a:ea typeface="Lustria"/>
                <a:cs typeface="Lustria"/>
                <a:sym typeface="Lustria"/>
              </a:defRPr>
            </a:lvl1pPr>
            <a:lvl2pPr indent="-168819" lvl="1" marL="720000" marR="0" rtl="0" algn="l">
              <a:spcBef>
                <a:spcPts val="480"/>
              </a:spcBef>
              <a:spcAft>
                <a:spcPts val="600"/>
              </a:spcAft>
              <a:buClr>
                <a:schemeClr val="lt2"/>
              </a:buClr>
              <a:buSzPct val="70000"/>
              <a:buFont typeface="Noto Sans Symbols"/>
              <a:buChar char="◈"/>
              <a:defRPr b="0" i="0" sz="2400" u="none" cap="none" strike="noStrike">
                <a:solidFill>
                  <a:schemeClr val="lt2"/>
                </a:solidFill>
                <a:latin typeface="Lustria"/>
                <a:ea typeface="Lustria"/>
                <a:cs typeface="Lustria"/>
                <a:sym typeface="Lustria"/>
              </a:defRPr>
            </a:lvl2pPr>
            <a:lvl3pPr indent="-136999" lvl="2" marL="1026000" marR="0" rtl="0" algn="l">
              <a:spcBef>
                <a:spcPts val="400"/>
              </a:spcBef>
              <a:spcAft>
                <a:spcPts val="600"/>
              </a:spcAft>
              <a:buClr>
                <a:schemeClr val="lt2"/>
              </a:buClr>
              <a:buSzPct val="70000"/>
              <a:buFont typeface="Noto Sans Symbols"/>
              <a:buChar char="◈"/>
              <a:defRPr b="0" i="0" sz="2000" u="none" cap="none" strike="noStrike">
                <a:solidFill>
                  <a:schemeClr val="lt2"/>
                </a:solidFill>
                <a:latin typeface="Lustria"/>
                <a:ea typeface="Lustria"/>
                <a:cs typeface="Lustria"/>
                <a:sym typeface="Lustria"/>
              </a:defRPr>
            </a:lvl3pPr>
            <a:lvl4pPr indent="-137589" lvl="3" marL="1386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4pPr>
            <a:lvl5pPr indent="-146189" lvl="4" marL="1674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24" name="Shape 24"/>
          <p:cNvSpPr txBox="1"/>
          <p:nvPr>
            <p:ph idx="10" type="dt"/>
          </p:nvPr>
        </p:nvSpPr>
        <p:spPr>
          <a:xfrm>
            <a:off x="7678736" y="6185971"/>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25" name="Shape 25"/>
          <p:cNvSpPr txBox="1"/>
          <p:nvPr>
            <p:ph idx="11" type="ftr"/>
          </p:nvPr>
        </p:nvSpPr>
        <p:spPr>
          <a:xfrm>
            <a:off x="913795" y="6185971"/>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26" name="Shape 26"/>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Obj">
  <p:cSld name="Two Content">
    <p:spTree>
      <p:nvGrpSpPr>
        <p:cNvPr id="27" name="Shape 27"/>
        <p:cNvGrpSpPr/>
        <p:nvPr/>
      </p:nvGrpSpPr>
      <p:grpSpPr>
        <a:xfrm>
          <a:off x="0" y="0"/>
          <a:ext cx="0" cy="0"/>
          <a:chOff x="0" y="0"/>
          <a:chExt cx="0" cy="0"/>
        </a:xfrm>
      </p:grpSpPr>
      <p:sp>
        <p:nvSpPr>
          <p:cNvPr id="28" name="Shape 28"/>
          <p:cNvSpPr txBox="1"/>
          <p:nvPr>
            <p:ph type="title"/>
          </p:nvPr>
        </p:nvSpPr>
        <p:spPr>
          <a:xfrm>
            <a:off x="913795" y="334178"/>
            <a:ext cx="10353762" cy="970450"/>
          </a:xfrm>
          <a:prstGeom prst="rect">
            <a:avLst/>
          </a:prstGeom>
          <a:noFill/>
          <a:ln>
            <a:noFill/>
          </a:ln>
          <a:effectLst>
            <a:outerShdw blurRad="25400">
              <a:srgbClr val="000000">
                <a:alpha val="45882"/>
              </a:srgbClr>
            </a:outerShdw>
          </a:effectLst>
        </p:spPr>
        <p:txBody>
          <a:bodyPr anchorCtr="0" anchor="ctr" bIns="91425" lIns="91425" rIns="91425" wrap="square" tIns="91425"/>
          <a:lstStyle>
            <a:lvl1pPr indent="0" lvl="0" marL="0" marR="0" rtl="0" algn="ctr">
              <a:spcBef>
                <a:spcPts val="0"/>
              </a:spcBef>
              <a:buClr>
                <a:schemeClr val="lt2"/>
              </a:buClr>
              <a:buSzPct val="100000"/>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29" name="Shape 29"/>
          <p:cNvSpPr txBox="1"/>
          <p:nvPr>
            <p:ph idx="1" type="body"/>
          </p:nvPr>
        </p:nvSpPr>
        <p:spPr>
          <a:xfrm>
            <a:off x="913795" y="1732449"/>
            <a:ext cx="5060497" cy="4058750"/>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193040" lvl="0" marL="342900" marR="0" rtl="0" algn="l">
              <a:spcBef>
                <a:spcPts val="560"/>
              </a:spcBef>
              <a:spcAft>
                <a:spcPts val="600"/>
              </a:spcAft>
              <a:buClr>
                <a:schemeClr val="lt2"/>
              </a:buClr>
              <a:buSzPct val="70000"/>
              <a:buFont typeface="Noto Sans Symbols"/>
              <a:buChar char="◈"/>
              <a:defRPr b="0" i="0" sz="2800" u="none" cap="none" strike="noStrike">
                <a:solidFill>
                  <a:schemeClr val="lt2"/>
                </a:solidFill>
                <a:latin typeface="Lustria"/>
                <a:ea typeface="Lustria"/>
                <a:cs typeface="Lustria"/>
                <a:sym typeface="Lustria"/>
              </a:defRPr>
            </a:lvl1pPr>
            <a:lvl2pPr indent="-168819" lvl="1" marL="720000" marR="0" rtl="0" algn="l">
              <a:spcBef>
                <a:spcPts val="480"/>
              </a:spcBef>
              <a:spcAft>
                <a:spcPts val="600"/>
              </a:spcAft>
              <a:buClr>
                <a:schemeClr val="lt2"/>
              </a:buClr>
              <a:buSzPct val="70000"/>
              <a:buFont typeface="Noto Sans Symbols"/>
              <a:buChar char="◈"/>
              <a:defRPr b="0" i="0" sz="2400" u="none" cap="none" strike="noStrike">
                <a:solidFill>
                  <a:schemeClr val="lt2"/>
                </a:solidFill>
                <a:latin typeface="Lustria"/>
                <a:ea typeface="Lustria"/>
                <a:cs typeface="Lustria"/>
                <a:sym typeface="Lustria"/>
              </a:defRPr>
            </a:lvl2pPr>
            <a:lvl3pPr indent="-136999" lvl="2" marL="1026000" marR="0" rtl="0" algn="l">
              <a:spcBef>
                <a:spcPts val="400"/>
              </a:spcBef>
              <a:spcAft>
                <a:spcPts val="600"/>
              </a:spcAft>
              <a:buClr>
                <a:schemeClr val="lt2"/>
              </a:buClr>
              <a:buSzPct val="70000"/>
              <a:buFont typeface="Noto Sans Symbols"/>
              <a:buChar char="◈"/>
              <a:defRPr b="0" i="0" sz="2000" u="none" cap="none" strike="noStrike">
                <a:solidFill>
                  <a:schemeClr val="lt2"/>
                </a:solidFill>
                <a:latin typeface="Lustria"/>
                <a:ea typeface="Lustria"/>
                <a:cs typeface="Lustria"/>
                <a:sym typeface="Lustria"/>
              </a:defRPr>
            </a:lvl3pPr>
            <a:lvl4pPr indent="-137589" lvl="3" marL="1386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4pPr>
            <a:lvl5pPr indent="-146189" lvl="4" marL="1674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30" name="Shape 30"/>
          <p:cNvSpPr txBox="1"/>
          <p:nvPr>
            <p:ph idx="2" type="body"/>
          </p:nvPr>
        </p:nvSpPr>
        <p:spPr>
          <a:xfrm>
            <a:off x="6202892" y="1732449"/>
            <a:ext cx="5064665" cy="4058751"/>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193040" lvl="0" marL="342900" marR="0" rtl="0" algn="l">
              <a:spcBef>
                <a:spcPts val="560"/>
              </a:spcBef>
              <a:spcAft>
                <a:spcPts val="600"/>
              </a:spcAft>
              <a:buClr>
                <a:schemeClr val="lt2"/>
              </a:buClr>
              <a:buSzPct val="70000"/>
              <a:buFont typeface="Noto Sans Symbols"/>
              <a:buChar char="◈"/>
              <a:defRPr b="0" i="0" sz="2800" u="none" cap="none" strike="noStrike">
                <a:solidFill>
                  <a:schemeClr val="lt2"/>
                </a:solidFill>
                <a:latin typeface="Lustria"/>
                <a:ea typeface="Lustria"/>
                <a:cs typeface="Lustria"/>
                <a:sym typeface="Lustria"/>
              </a:defRPr>
            </a:lvl1pPr>
            <a:lvl2pPr indent="-168819" lvl="1" marL="720000" marR="0" rtl="0" algn="l">
              <a:spcBef>
                <a:spcPts val="480"/>
              </a:spcBef>
              <a:spcAft>
                <a:spcPts val="600"/>
              </a:spcAft>
              <a:buClr>
                <a:schemeClr val="lt2"/>
              </a:buClr>
              <a:buSzPct val="70000"/>
              <a:buFont typeface="Noto Sans Symbols"/>
              <a:buChar char="◈"/>
              <a:defRPr b="0" i="0" sz="2400" u="none" cap="none" strike="noStrike">
                <a:solidFill>
                  <a:schemeClr val="lt2"/>
                </a:solidFill>
                <a:latin typeface="Lustria"/>
                <a:ea typeface="Lustria"/>
                <a:cs typeface="Lustria"/>
                <a:sym typeface="Lustria"/>
              </a:defRPr>
            </a:lvl2pPr>
            <a:lvl3pPr indent="-136999" lvl="2" marL="1026000" marR="0" rtl="0" algn="l">
              <a:spcBef>
                <a:spcPts val="400"/>
              </a:spcBef>
              <a:spcAft>
                <a:spcPts val="600"/>
              </a:spcAft>
              <a:buClr>
                <a:schemeClr val="lt2"/>
              </a:buClr>
              <a:buSzPct val="70000"/>
              <a:buFont typeface="Noto Sans Symbols"/>
              <a:buChar char="◈"/>
              <a:defRPr b="0" i="0" sz="2000" u="none" cap="none" strike="noStrike">
                <a:solidFill>
                  <a:schemeClr val="lt2"/>
                </a:solidFill>
                <a:latin typeface="Lustria"/>
                <a:ea typeface="Lustria"/>
                <a:cs typeface="Lustria"/>
                <a:sym typeface="Lustria"/>
              </a:defRPr>
            </a:lvl3pPr>
            <a:lvl4pPr indent="-137589" lvl="3" marL="1386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4pPr>
            <a:lvl5pPr indent="-146189" lvl="4" marL="1674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31" name="Shape 31"/>
          <p:cNvSpPr txBox="1"/>
          <p:nvPr>
            <p:ph idx="10" type="dt"/>
          </p:nvPr>
        </p:nvSpPr>
        <p:spPr>
          <a:xfrm>
            <a:off x="7678736" y="6230038"/>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32" name="Shape 32"/>
          <p:cNvSpPr txBox="1"/>
          <p:nvPr>
            <p:ph idx="11" type="ftr"/>
          </p:nvPr>
        </p:nvSpPr>
        <p:spPr>
          <a:xfrm>
            <a:off x="913795" y="6230038"/>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33" name="Shape 33"/>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34" name="Shape 34"/>
        <p:cNvGrpSpPr/>
        <p:nvPr/>
      </p:nvGrpSpPr>
      <p:grpSpPr>
        <a:xfrm>
          <a:off x="0" y="0"/>
          <a:ext cx="0" cy="0"/>
          <a:chOff x="0" y="0"/>
          <a:chExt cx="0" cy="0"/>
        </a:xfrm>
      </p:grpSpPr>
      <p:sp>
        <p:nvSpPr>
          <p:cNvPr id="35" name="Shape 35"/>
          <p:cNvSpPr txBox="1"/>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anchorCtr="0" anchor="b" bIns="91425" lIns="91425" rIns="91425" wrap="square" tIns="91425"/>
          <a:lstStyle>
            <a:lvl1pPr indent="0" lvl="0" marL="0" marR="0" rtl="0" algn="ctr">
              <a:spcBef>
                <a:spcPts val="0"/>
              </a:spcBef>
              <a:buClr>
                <a:schemeClr val="lt2"/>
              </a:buClr>
              <a:buSzPct val="100000"/>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36" name="Shape 36"/>
          <p:cNvSpPr txBox="1"/>
          <p:nvPr>
            <p:ph idx="1" type="body"/>
          </p:nvPr>
        </p:nvSpPr>
        <p:spPr>
          <a:xfrm>
            <a:off x="1295401" y="3589879"/>
            <a:ext cx="9590550" cy="1507054"/>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0" lvl="0" marL="0" marR="0" rtl="0" algn="ctr">
              <a:spcBef>
                <a:spcPts val="400"/>
              </a:spcBef>
              <a:spcAft>
                <a:spcPts val="600"/>
              </a:spcAft>
              <a:buClr>
                <a:schemeClr val="lt2"/>
              </a:buClr>
              <a:buSzPct val="70000"/>
              <a:buFont typeface="Noto Sans Symbols"/>
              <a:buNone/>
              <a:defRPr b="0" i="0" sz="2000" u="none" cap="none" strike="noStrike">
                <a:solidFill>
                  <a:schemeClr val="lt1"/>
                </a:solidFill>
                <a:latin typeface="Lustria"/>
                <a:ea typeface="Lustria"/>
                <a:cs typeface="Lustria"/>
                <a:sym typeface="Lustria"/>
              </a:defRPr>
            </a:lvl1pPr>
            <a:lvl2pPr indent="0" lvl="1" marL="457200" marR="0" rtl="0" algn="l">
              <a:spcBef>
                <a:spcPts val="360"/>
              </a:spcBef>
              <a:spcAft>
                <a:spcPts val="600"/>
              </a:spcAft>
              <a:buClr>
                <a:schemeClr val="lt2"/>
              </a:buClr>
              <a:buSzPct val="70000"/>
              <a:buFont typeface="Noto Sans Symbols"/>
              <a:buNone/>
              <a:defRPr b="0" i="0" sz="1800" u="none" cap="none" strike="noStrike">
                <a:solidFill>
                  <a:schemeClr val="lt1"/>
                </a:solidFill>
                <a:latin typeface="Lustria"/>
                <a:ea typeface="Lustria"/>
                <a:cs typeface="Lustria"/>
                <a:sym typeface="Lustria"/>
              </a:defRPr>
            </a:lvl2pPr>
            <a:lvl3pPr indent="0" lvl="2" marL="914400" marR="0" rtl="0" algn="l">
              <a:spcBef>
                <a:spcPts val="320"/>
              </a:spcBef>
              <a:spcAft>
                <a:spcPts val="600"/>
              </a:spcAft>
              <a:buClr>
                <a:schemeClr val="lt2"/>
              </a:buClr>
              <a:buSzPct val="70000"/>
              <a:buFont typeface="Noto Sans Symbols"/>
              <a:buNone/>
              <a:defRPr b="0" i="0" sz="1600" u="none" cap="none" strike="noStrike">
                <a:solidFill>
                  <a:schemeClr val="lt1"/>
                </a:solidFill>
                <a:latin typeface="Lustria"/>
                <a:ea typeface="Lustria"/>
                <a:cs typeface="Lustria"/>
                <a:sym typeface="Lustria"/>
              </a:defRPr>
            </a:lvl3pPr>
            <a:lvl4pPr indent="0" lvl="3" marL="1371600" marR="0" rtl="0" algn="l">
              <a:spcBef>
                <a:spcPts val="280"/>
              </a:spcBef>
              <a:spcAft>
                <a:spcPts val="600"/>
              </a:spcAft>
              <a:buClr>
                <a:schemeClr val="lt2"/>
              </a:buClr>
              <a:buSzPct val="70000"/>
              <a:buFont typeface="Noto Sans Symbols"/>
              <a:buNone/>
              <a:defRPr b="0" i="0" sz="1400" u="none" cap="none" strike="noStrike">
                <a:solidFill>
                  <a:schemeClr val="lt1"/>
                </a:solidFill>
                <a:latin typeface="Lustria"/>
                <a:ea typeface="Lustria"/>
                <a:cs typeface="Lustria"/>
                <a:sym typeface="Lustria"/>
              </a:defRPr>
            </a:lvl4pPr>
            <a:lvl5pPr indent="0" lvl="4" marL="1828800" marR="0" rtl="0" algn="l">
              <a:spcBef>
                <a:spcPts val="280"/>
              </a:spcBef>
              <a:spcAft>
                <a:spcPts val="600"/>
              </a:spcAft>
              <a:buClr>
                <a:schemeClr val="lt2"/>
              </a:buClr>
              <a:buSzPct val="70000"/>
              <a:buFont typeface="Noto Sans Symbols"/>
              <a:buNone/>
              <a:defRPr b="0" i="0" sz="1400" u="none" cap="none" strike="noStrike">
                <a:solidFill>
                  <a:schemeClr val="lt1"/>
                </a:solidFill>
                <a:latin typeface="Lustria"/>
                <a:ea typeface="Lustria"/>
                <a:cs typeface="Lustria"/>
                <a:sym typeface="Lustria"/>
              </a:defRPr>
            </a:lvl5pPr>
            <a:lvl6pPr indent="0" lvl="5" marL="2286000" marR="0" rtl="0" algn="l">
              <a:spcBef>
                <a:spcPts val="280"/>
              </a:spcBef>
              <a:spcAft>
                <a:spcPts val="600"/>
              </a:spcAft>
              <a:buClr>
                <a:schemeClr val="lt2"/>
              </a:buClr>
              <a:buSzPct val="70000"/>
              <a:buFont typeface="Noto Sans Symbols"/>
              <a:buNone/>
              <a:defRPr b="0" i="0" sz="1400" u="none" cap="none" strike="noStrike">
                <a:solidFill>
                  <a:schemeClr val="lt1"/>
                </a:solidFill>
                <a:latin typeface="Lustria"/>
                <a:ea typeface="Lustria"/>
                <a:cs typeface="Lustria"/>
                <a:sym typeface="Lustria"/>
              </a:defRPr>
            </a:lvl6pPr>
            <a:lvl7pPr indent="0" lvl="6" marL="2743200" marR="0" rtl="0" algn="l">
              <a:spcBef>
                <a:spcPts val="280"/>
              </a:spcBef>
              <a:spcAft>
                <a:spcPts val="600"/>
              </a:spcAft>
              <a:buClr>
                <a:schemeClr val="lt2"/>
              </a:buClr>
              <a:buSzPct val="70000"/>
              <a:buFont typeface="Noto Sans Symbols"/>
              <a:buNone/>
              <a:defRPr b="0" i="0" sz="1400" u="none" cap="none" strike="noStrike">
                <a:solidFill>
                  <a:schemeClr val="lt1"/>
                </a:solidFill>
                <a:latin typeface="Lustria"/>
                <a:ea typeface="Lustria"/>
                <a:cs typeface="Lustria"/>
                <a:sym typeface="Lustria"/>
              </a:defRPr>
            </a:lvl7pPr>
            <a:lvl8pPr indent="0" lvl="7" marL="3200400" marR="0" rtl="0" algn="l">
              <a:spcBef>
                <a:spcPts val="280"/>
              </a:spcBef>
              <a:spcAft>
                <a:spcPts val="600"/>
              </a:spcAft>
              <a:buClr>
                <a:schemeClr val="lt2"/>
              </a:buClr>
              <a:buSzPct val="70000"/>
              <a:buFont typeface="Noto Sans Symbols"/>
              <a:buNone/>
              <a:defRPr b="0" i="0" sz="1400" u="none" cap="none" strike="noStrike">
                <a:solidFill>
                  <a:schemeClr val="lt1"/>
                </a:solidFill>
                <a:latin typeface="Lustria"/>
                <a:ea typeface="Lustria"/>
                <a:cs typeface="Lustria"/>
                <a:sym typeface="Lustria"/>
              </a:defRPr>
            </a:lvl8pPr>
            <a:lvl9pPr indent="0" lvl="8" marL="3657600" marR="0" rtl="0" algn="l">
              <a:spcBef>
                <a:spcPts val="280"/>
              </a:spcBef>
              <a:spcAft>
                <a:spcPts val="600"/>
              </a:spcAft>
              <a:buClr>
                <a:schemeClr val="lt2"/>
              </a:buClr>
              <a:buSzPct val="70000"/>
              <a:buFont typeface="Noto Sans Symbols"/>
              <a:buNone/>
              <a:defRPr b="0" i="0" sz="1400" u="none" cap="none" strike="noStrike">
                <a:solidFill>
                  <a:schemeClr val="lt1"/>
                </a:solidFill>
                <a:latin typeface="Lustria"/>
                <a:ea typeface="Lustria"/>
                <a:cs typeface="Lustria"/>
                <a:sym typeface="Lustria"/>
              </a:defRPr>
            </a:lvl9pPr>
          </a:lstStyle>
          <a:p/>
        </p:txBody>
      </p:sp>
      <p:sp>
        <p:nvSpPr>
          <p:cNvPr id="37" name="Shape 37"/>
          <p:cNvSpPr txBox="1"/>
          <p:nvPr>
            <p:ph idx="10" type="dt"/>
          </p:nvPr>
        </p:nvSpPr>
        <p:spPr>
          <a:xfrm>
            <a:off x="7678736" y="6230038"/>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38" name="Shape 38"/>
          <p:cNvSpPr txBox="1"/>
          <p:nvPr>
            <p:ph idx="11" type="ftr"/>
          </p:nvPr>
        </p:nvSpPr>
        <p:spPr>
          <a:xfrm>
            <a:off x="913795" y="6230038"/>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39" name="Shape 39"/>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TxTwoObj">
  <p:cSld name="Comparison">
    <p:spTree>
      <p:nvGrpSpPr>
        <p:cNvPr id="40" name="Shape 40"/>
        <p:cNvGrpSpPr/>
        <p:nvPr/>
      </p:nvGrpSpPr>
      <p:grpSpPr>
        <a:xfrm>
          <a:off x="0" y="0"/>
          <a:ext cx="0" cy="0"/>
          <a:chOff x="0" y="0"/>
          <a:chExt cx="0" cy="0"/>
        </a:xfrm>
      </p:grpSpPr>
      <p:pic>
        <p:nvPicPr>
          <p:cNvPr descr="Slate-V2-HD-compPhotoInset.png" id="41" name="Shape 41"/>
          <p:cNvPicPr preferRelativeResize="0"/>
          <p:nvPr/>
        </p:nvPicPr>
        <p:blipFill rotWithShape="1">
          <a:blip r:embed="rId2">
            <a:alphaModFix/>
          </a:blip>
          <a:srcRect b="0" l="0" r="0" t="0"/>
          <a:stretch/>
        </p:blipFill>
        <p:spPr>
          <a:xfrm>
            <a:off x="913795" y="1734506"/>
            <a:ext cx="5061464" cy="4131448"/>
          </a:xfrm>
          <a:prstGeom prst="rect">
            <a:avLst/>
          </a:prstGeom>
          <a:noFill/>
          <a:ln>
            <a:noFill/>
          </a:ln>
        </p:spPr>
      </p:pic>
      <p:pic>
        <p:nvPicPr>
          <p:cNvPr descr="Slate-V2-HD-compPhotoInset.png" id="42" name="Shape 42"/>
          <p:cNvPicPr preferRelativeResize="0"/>
          <p:nvPr/>
        </p:nvPicPr>
        <p:blipFill rotWithShape="1">
          <a:blip r:embed="rId2">
            <a:alphaModFix/>
          </a:blip>
          <a:srcRect b="0" l="0" r="0" t="0"/>
          <a:stretch/>
        </p:blipFill>
        <p:spPr>
          <a:xfrm>
            <a:off x="6178485" y="1734506"/>
            <a:ext cx="5061464" cy="4131448"/>
          </a:xfrm>
          <a:prstGeom prst="rect">
            <a:avLst/>
          </a:prstGeom>
          <a:noFill/>
          <a:ln>
            <a:noFill/>
          </a:ln>
        </p:spPr>
      </p:pic>
      <p:sp>
        <p:nvSpPr>
          <p:cNvPr id="43" name="Shape 43"/>
          <p:cNvSpPr txBox="1"/>
          <p:nvPr>
            <p:ph type="title"/>
          </p:nvPr>
        </p:nvSpPr>
        <p:spPr>
          <a:xfrm>
            <a:off x="913795" y="334178"/>
            <a:ext cx="10353762" cy="970450"/>
          </a:xfrm>
          <a:prstGeom prst="rect">
            <a:avLst/>
          </a:prstGeom>
          <a:noFill/>
          <a:ln>
            <a:noFill/>
          </a:ln>
          <a:effectLst>
            <a:outerShdw blurRad="25400">
              <a:srgbClr val="000000">
                <a:alpha val="45882"/>
              </a:srgbClr>
            </a:outerShdw>
          </a:effectLst>
        </p:spPr>
        <p:txBody>
          <a:bodyPr anchorCtr="0" anchor="ctr" bIns="91425" lIns="91425" rIns="91425" wrap="square" tIns="91425"/>
          <a:lstStyle>
            <a:lvl1pPr indent="0" lvl="0" marL="0" marR="0" rtl="0" algn="ctr">
              <a:spcBef>
                <a:spcPts val="0"/>
              </a:spcBef>
              <a:buClr>
                <a:schemeClr val="lt2"/>
              </a:buClr>
              <a:buSzPct val="100000"/>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44" name="Shape 44"/>
          <p:cNvSpPr txBox="1"/>
          <p:nvPr>
            <p:ph idx="1" type="body"/>
          </p:nvPr>
        </p:nvSpPr>
        <p:spPr>
          <a:xfrm>
            <a:off x="1005872" y="1835254"/>
            <a:ext cx="4876344" cy="544884"/>
          </a:xfrm>
          <a:prstGeom prst="rect">
            <a:avLst/>
          </a:prstGeom>
          <a:noFill/>
          <a:ln>
            <a:noFill/>
          </a:ln>
          <a:effectLst>
            <a:outerShdw blurRad="25400">
              <a:srgbClr val="000000">
                <a:alpha val="45882"/>
              </a:srgbClr>
            </a:outerShdw>
          </a:effectLst>
        </p:spPr>
        <p:txBody>
          <a:bodyPr anchorCtr="0" anchor="b" bIns="91425" lIns="91425" rIns="91425" wrap="square" tIns="91425"/>
          <a:lstStyle>
            <a:lvl1pPr indent="0" lvl="0" marL="0" marR="0" rtl="0" algn="ctr">
              <a:spcBef>
                <a:spcPts val="480"/>
              </a:spcBef>
              <a:spcAft>
                <a:spcPts val="600"/>
              </a:spcAft>
              <a:buClr>
                <a:schemeClr val="lt2"/>
              </a:buClr>
              <a:buSzPct val="70000"/>
              <a:buFont typeface="Noto Sans Symbols"/>
              <a:buNone/>
              <a:defRPr b="0" i="0" sz="2400" u="none" cap="none" strike="noStrike">
                <a:solidFill>
                  <a:schemeClr val="lt2"/>
                </a:solidFill>
                <a:latin typeface="Lustria"/>
                <a:ea typeface="Lustria"/>
                <a:cs typeface="Lustria"/>
                <a:sym typeface="Lustria"/>
              </a:defRPr>
            </a:lvl1pPr>
            <a:lvl2pPr indent="0" lvl="1" marL="457200" marR="0" rtl="0" algn="l">
              <a:spcBef>
                <a:spcPts val="400"/>
              </a:spcBef>
              <a:spcAft>
                <a:spcPts val="600"/>
              </a:spcAft>
              <a:buClr>
                <a:schemeClr val="lt2"/>
              </a:buClr>
              <a:buSzPct val="70000"/>
              <a:buFont typeface="Noto Sans Symbols"/>
              <a:buNone/>
              <a:defRPr b="1" i="0" sz="2000" u="none" cap="none" strike="noStrike">
                <a:solidFill>
                  <a:schemeClr val="lt2"/>
                </a:solidFill>
                <a:latin typeface="Lustria"/>
                <a:ea typeface="Lustria"/>
                <a:cs typeface="Lustria"/>
                <a:sym typeface="Lustria"/>
              </a:defRPr>
            </a:lvl2pPr>
            <a:lvl3pPr indent="0" lvl="2" marL="914400" marR="0" rtl="0" algn="l">
              <a:spcBef>
                <a:spcPts val="360"/>
              </a:spcBef>
              <a:spcAft>
                <a:spcPts val="600"/>
              </a:spcAft>
              <a:buClr>
                <a:schemeClr val="lt2"/>
              </a:buClr>
              <a:buSzPct val="70000"/>
              <a:buFont typeface="Noto Sans Symbols"/>
              <a:buNone/>
              <a:defRPr b="1" i="0" sz="18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9pPr>
          </a:lstStyle>
          <a:p/>
        </p:txBody>
      </p:sp>
      <p:sp>
        <p:nvSpPr>
          <p:cNvPr id="45" name="Shape 45"/>
          <p:cNvSpPr txBox="1"/>
          <p:nvPr>
            <p:ph idx="2" type="body"/>
          </p:nvPr>
        </p:nvSpPr>
        <p:spPr>
          <a:xfrm>
            <a:off x="1005872" y="2380137"/>
            <a:ext cx="4876344" cy="3411063"/>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237490" lvl="0" marL="3429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1pPr>
            <a:lvl2pPr indent="-204380" lvl="1" marL="720000" marR="0" rtl="0" algn="l">
              <a:spcBef>
                <a:spcPts val="320"/>
              </a:spcBef>
              <a:spcAft>
                <a:spcPts val="600"/>
              </a:spcAft>
              <a:buClr>
                <a:schemeClr val="lt2"/>
              </a:buClr>
              <a:buSzPct val="70000"/>
              <a:buFont typeface="Noto Sans Symbols"/>
              <a:buChar char="◈"/>
              <a:defRPr b="0" i="0" sz="1600" u="none" cap="none" strike="noStrike">
                <a:solidFill>
                  <a:schemeClr val="lt2"/>
                </a:solidFill>
                <a:latin typeface="Lustria"/>
                <a:ea typeface="Lustria"/>
                <a:cs typeface="Lustria"/>
                <a:sym typeface="Lustria"/>
              </a:defRPr>
            </a:lvl2pPr>
            <a:lvl3pPr indent="-163669" lvl="2" marL="1026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3pPr>
            <a:lvl4pPr indent="-164260" lvl="3" marL="1386000" marR="0" rtl="0" algn="l">
              <a:spcBef>
                <a:spcPts val="240"/>
              </a:spcBef>
              <a:spcAft>
                <a:spcPts val="600"/>
              </a:spcAft>
              <a:buClr>
                <a:schemeClr val="lt2"/>
              </a:buClr>
              <a:buSzPct val="70000"/>
              <a:buFont typeface="Noto Sans Symbols"/>
              <a:buChar char="◈"/>
              <a:defRPr b="0" i="0" sz="1200" u="none" cap="none" strike="noStrike">
                <a:solidFill>
                  <a:schemeClr val="lt2"/>
                </a:solidFill>
                <a:latin typeface="Lustria"/>
                <a:ea typeface="Lustria"/>
                <a:cs typeface="Lustria"/>
                <a:sym typeface="Lustria"/>
              </a:defRPr>
            </a:lvl4pPr>
            <a:lvl5pPr indent="-172859" lvl="4" marL="1674000" marR="0" rtl="0" algn="l">
              <a:spcBef>
                <a:spcPts val="240"/>
              </a:spcBef>
              <a:spcAft>
                <a:spcPts val="600"/>
              </a:spcAft>
              <a:buClr>
                <a:schemeClr val="lt2"/>
              </a:buClr>
              <a:buSzPct val="70000"/>
              <a:buFont typeface="Noto Sans Symbols"/>
              <a:buChar char="◈"/>
              <a:defRPr b="0" i="0" sz="12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46" name="Shape 46"/>
          <p:cNvSpPr txBox="1"/>
          <p:nvPr>
            <p:ph idx="3" type="body"/>
          </p:nvPr>
        </p:nvSpPr>
        <p:spPr>
          <a:xfrm>
            <a:off x="6294967" y="1835254"/>
            <a:ext cx="4895330" cy="544883"/>
          </a:xfrm>
          <a:prstGeom prst="rect">
            <a:avLst/>
          </a:prstGeom>
          <a:noFill/>
          <a:ln>
            <a:noFill/>
          </a:ln>
          <a:effectLst>
            <a:outerShdw blurRad="25400">
              <a:srgbClr val="000000">
                <a:alpha val="45882"/>
              </a:srgbClr>
            </a:outerShdw>
          </a:effectLst>
        </p:spPr>
        <p:txBody>
          <a:bodyPr anchorCtr="0" anchor="b" bIns="91425" lIns="91425" rIns="91425" wrap="square" tIns="91425"/>
          <a:lstStyle>
            <a:lvl1pPr indent="0" lvl="0" marL="0" marR="0" rtl="0" algn="ctr">
              <a:spcBef>
                <a:spcPts val="480"/>
              </a:spcBef>
              <a:spcAft>
                <a:spcPts val="600"/>
              </a:spcAft>
              <a:buClr>
                <a:schemeClr val="lt2"/>
              </a:buClr>
              <a:buSzPct val="70000"/>
              <a:buFont typeface="Noto Sans Symbols"/>
              <a:buNone/>
              <a:defRPr b="0" i="0" sz="2400" u="none" cap="none" strike="noStrike">
                <a:solidFill>
                  <a:schemeClr val="lt2"/>
                </a:solidFill>
                <a:latin typeface="Lustria"/>
                <a:ea typeface="Lustria"/>
                <a:cs typeface="Lustria"/>
                <a:sym typeface="Lustria"/>
              </a:defRPr>
            </a:lvl1pPr>
            <a:lvl2pPr indent="0" lvl="1" marL="457200" marR="0" rtl="0" algn="l">
              <a:spcBef>
                <a:spcPts val="400"/>
              </a:spcBef>
              <a:spcAft>
                <a:spcPts val="600"/>
              </a:spcAft>
              <a:buClr>
                <a:schemeClr val="lt2"/>
              </a:buClr>
              <a:buSzPct val="70000"/>
              <a:buFont typeface="Noto Sans Symbols"/>
              <a:buNone/>
              <a:defRPr b="1" i="0" sz="2000" u="none" cap="none" strike="noStrike">
                <a:solidFill>
                  <a:schemeClr val="lt2"/>
                </a:solidFill>
                <a:latin typeface="Lustria"/>
                <a:ea typeface="Lustria"/>
                <a:cs typeface="Lustria"/>
                <a:sym typeface="Lustria"/>
              </a:defRPr>
            </a:lvl2pPr>
            <a:lvl3pPr indent="0" lvl="2" marL="914400" marR="0" rtl="0" algn="l">
              <a:spcBef>
                <a:spcPts val="360"/>
              </a:spcBef>
              <a:spcAft>
                <a:spcPts val="600"/>
              </a:spcAft>
              <a:buClr>
                <a:schemeClr val="lt2"/>
              </a:buClr>
              <a:buSzPct val="70000"/>
              <a:buFont typeface="Noto Sans Symbols"/>
              <a:buNone/>
              <a:defRPr b="1" i="0" sz="18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SzPct val="70000"/>
              <a:buFont typeface="Noto Sans Symbols"/>
              <a:buNone/>
              <a:defRPr b="1" i="0" sz="1600" u="none" cap="none" strike="noStrike">
                <a:solidFill>
                  <a:schemeClr val="lt2"/>
                </a:solidFill>
                <a:latin typeface="Lustria"/>
                <a:ea typeface="Lustria"/>
                <a:cs typeface="Lustria"/>
                <a:sym typeface="Lustria"/>
              </a:defRPr>
            </a:lvl9pPr>
          </a:lstStyle>
          <a:p/>
        </p:txBody>
      </p:sp>
      <p:sp>
        <p:nvSpPr>
          <p:cNvPr id="47" name="Shape 47"/>
          <p:cNvSpPr txBox="1"/>
          <p:nvPr>
            <p:ph idx="4" type="body"/>
          </p:nvPr>
        </p:nvSpPr>
        <p:spPr>
          <a:xfrm>
            <a:off x="6294967" y="2380137"/>
            <a:ext cx="4895330" cy="3411063"/>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237490" lvl="0" marL="3429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1pPr>
            <a:lvl2pPr indent="-204380" lvl="1" marL="720000" marR="0" rtl="0" algn="l">
              <a:spcBef>
                <a:spcPts val="320"/>
              </a:spcBef>
              <a:spcAft>
                <a:spcPts val="600"/>
              </a:spcAft>
              <a:buClr>
                <a:schemeClr val="lt2"/>
              </a:buClr>
              <a:buSzPct val="70000"/>
              <a:buFont typeface="Noto Sans Symbols"/>
              <a:buChar char="◈"/>
              <a:defRPr b="0" i="0" sz="1600" u="none" cap="none" strike="noStrike">
                <a:solidFill>
                  <a:schemeClr val="lt2"/>
                </a:solidFill>
                <a:latin typeface="Lustria"/>
                <a:ea typeface="Lustria"/>
                <a:cs typeface="Lustria"/>
                <a:sym typeface="Lustria"/>
              </a:defRPr>
            </a:lvl2pPr>
            <a:lvl3pPr indent="-163669" lvl="2" marL="1026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3pPr>
            <a:lvl4pPr indent="-164260" lvl="3" marL="1386000" marR="0" rtl="0" algn="l">
              <a:spcBef>
                <a:spcPts val="240"/>
              </a:spcBef>
              <a:spcAft>
                <a:spcPts val="600"/>
              </a:spcAft>
              <a:buClr>
                <a:schemeClr val="lt2"/>
              </a:buClr>
              <a:buSzPct val="70000"/>
              <a:buFont typeface="Noto Sans Symbols"/>
              <a:buChar char="◈"/>
              <a:defRPr b="0" i="0" sz="1200" u="none" cap="none" strike="noStrike">
                <a:solidFill>
                  <a:schemeClr val="lt2"/>
                </a:solidFill>
                <a:latin typeface="Lustria"/>
                <a:ea typeface="Lustria"/>
                <a:cs typeface="Lustria"/>
                <a:sym typeface="Lustria"/>
              </a:defRPr>
            </a:lvl4pPr>
            <a:lvl5pPr indent="-172859" lvl="4" marL="1674000" marR="0" rtl="0" algn="l">
              <a:spcBef>
                <a:spcPts val="240"/>
              </a:spcBef>
              <a:spcAft>
                <a:spcPts val="600"/>
              </a:spcAft>
              <a:buClr>
                <a:schemeClr val="lt2"/>
              </a:buClr>
              <a:buSzPct val="70000"/>
              <a:buFont typeface="Noto Sans Symbols"/>
              <a:buChar char="◈"/>
              <a:defRPr b="0" i="0" sz="12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48" name="Shape 48"/>
          <p:cNvSpPr txBox="1"/>
          <p:nvPr>
            <p:ph idx="10" type="dt"/>
          </p:nvPr>
        </p:nvSpPr>
        <p:spPr>
          <a:xfrm>
            <a:off x="7678736" y="6230038"/>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49" name="Shape 49"/>
          <p:cNvSpPr txBox="1"/>
          <p:nvPr>
            <p:ph idx="11" type="ftr"/>
          </p:nvPr>
        </p:nvSpPr>
        <p:spPr>
          <a:xfrm>
            <a:off x="913795" y="6230038"/>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50" name="Shape 50"/>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51" name="Shape 51"/>
        <p:cNvGrpSpPr/>
        <p:nvPr/>
      </p:nvGrpSpPr>
      <p:grpSpPr>
        <a:xfrm>
          <a:off x="0" y="0"/>
          <a:ext cx="0" cy="0"/>
          <a:chOff x="0" y="0"/>
          <a:chExt cx="0" cy="0"/>
        </a:xfrm>
      </p:grpSpPr>
      <p:sp>
        <p:nvSpPr>
          <p:cNvPr id="52" name="Shape 52"/>
          <p:cNvSpPr txBox="1"/>
          <p:nvPr>
            <p:ph type="title"/>
          </p:nvPr>
        </p:nvSpPr>
        <p:spPr>
          <a:xfrm>
            <a:off x="913795" y="334178"/>
            <a:ext cx="10353762" cy="970450"/>
          </a:xfrm>
          <a:prstGeom prst="rect">
            <a:avLst/>
          </a:prstGeom>
          <a:noFill/>
          <a:ln>
            <a:noFill/>
          </a:ln>
          <a:effectLst>
            <a:outerShdw blurRad="25400">
              <a:srgbClr val="000000">
                <a:alpha val="45882"/>
              </a:srgbClr>
            </a:outerShdw>
          </a:effectLst>
        </p:spPr>
        <p:txBody>
          <a:bodyPr anchorCtr="0" anchor="ctr" bIns="91425" lIns="91425" rIns="91425" wrap="square" tIns="91425"/>
          <a:lstStyle>
            <a:lvl1pPr indent="0" lvl="0" marL="0" marR="0" rtl="0" algn="ctr">
              <a:spcBef>
                <a:spcPts val="0"/>
              </a:spcBef>
              <a:buClr>
                <a:schemeClr val="lt2"/>
              </a:buClr>
              <a:buSzPct val="100000"/>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53" name="Shape 53"/>
          <p:cNvSpPr txBox="1"/>
          <p:nvPr>
            <p:ph idx="10" type="dt"/>
          </p:nvPr>
        </p:nvSpPr>
        <p:spPr>
          <a:xfrm>
            <a:off x="7678736" y="6230038"/>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54" name="Shape 54"/>
          <p:cNvSpPr txBox="1"/>
          <p:nvPr>
            <p:ph idx="11" type="ftr"/>
          </p:nvPr>
        </p:nvSpPr>
        <p:spPr>
          <a:xfrm>
            <a:off x="913795" y="6230038"/>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55" name="Shape 55"/>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spTree>
      <p:nvGrpSpPr>
        <p:cNvPr id="56" name="Shape 56"/>
        <p:cNvGrpSpPr/>
        <p:nvPr/>
      </p:nvGrpSpPr>
      <p:grpSpPr>
        <a:xfrm>
          <a:off x="0" y="0"/>
          <a:ext cx="0" cy="0"/>
          <a:chOff x="0" y="0"/>
          <a:chExt cx="0" cy="0"/>
        </a:xfrm>
      </p:grpSpPr>
      <p:sp>
        <p:nvSpPr>
          <p:cNvPr id="57" name="Shape 57"/>
          <p:cNvSpPr txBox="1"/>
          <p:nvPr>
            <p:ph idx="10" type="dt"/>
          </p:nvPr>
        </p:nvSpPr>
        <p:spPr>
          <a:xfrm>
            <a:off x="7678736" y="6230038"/>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58" name="Shape 58"/>
          <p:cNvSpPr txBox="1"/>
          <p:nvPr>
            <p:ph idx="11" type="ftr"/>
          </p:nvPr>
        </p:nvSpPr>
        <p:spPr>
          <a:xfrm>
            <a:off x="913795" y="6230038"/>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59" name="Shape 59"/>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Tx">
  <p:cSld name="Content with Caption">
    <p:spTree>
      <p:nvGrpSpPr>
        <p:cNvPr id="60" name="Shape 60"/>
        <p:cNvGrpSpPr/>
        <p:nvPr/>
      </p:nvGrpSpPr>
      <p:grpSpPr>
        <a:xfrm>
          <a:off x="0" y="0"/>
          <a:ext cx="0" cy="0"/>
          <a:chOff x="0" y="0"/>
          <a:chExt cx="0" cy="0"/>
        </a:xfrm>
      </p:grpSpPr>
      <p:sp>
        <p:nvSpPr>
          <p:cNvPr id="61" name="Shape 61"/>
          <p:cNvSpPr txBox="1"/>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anchorCtr="0" anchor="b" bIns="91425" lIns="91425" rIns="91425" wrap="square" tIns="91425"/>
          <a:lstStyle>
            <a:lvl1pPr indent="0" lvl="0" marL="0" marR="0" rtl="0" algn="ctr">
              <a:spcBef>
                <a:spcPts val="0"/>
              </a:spcBef>
              <a:buClr>
                <a:schemeClr val="lt2"/>
              </a:buClr>
              <a:buSzPct val="100000"/>
              <a:buFont typeface="Lustria"/>
              <a:buNone/>
              <a:defRPr b="0" i="0" sz="24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62" name="Shape 62"/>
          <p:cNvSpPr txBox="1"/>
          <p:nvPr>
            <p:ph idx="1" type="body"/>
          </p:nvPr>
        </p:nvSpPr>
        <p:spPr>
          <a:xfrm>
            <a:off x="4855633" y="609600"/>
            <a:ext cx="6411924" cy="5181600"/>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193040" lvl="0" marL="342900" marR="0" rtl="0" algn="l">
              <a:spcBef>
                <a:spcPts val="560"/>
              </a:spcBef>
              <a:spcAft>
                <a:spcPts val="600"/>
              </a:spcAft>
              <a:buClr>
                <a:schemeClr val="lt2"/>
              </a:buClr>
              <a:buSzPct val="70000"/>
              <a:buFont typeface="Noto Sans Symbols"/>
              <a:buChar char="◈"/>
              <a:defRPr b="0" i="0" sz="2800" u="none" cap="none" strike="noStrike">
                <a:solidFill>
                  <a:schemeClr val="lt2"/>
                </a:solidFill>
                <a:latin typeface="Lustria"/>
                <a:ea typeface="Lustria"/>
                <a:cs typeface="Lustria"/>
                <a:sym typeface="Lustria"/>
              </a:defRPr>
            </a:lvl1pPr>
            <a:lvl2pPr indent="-168819" lvl="1" marL="720000" marR="0" rtl="0" algn="l">
              <a:spcBef>
                <a:spcPts val="480"/>
              </a:spcBef>
              <a:spcAft>
                <a:spcPts val="600"/>
              </a:spcAft>
              <a:buClr>
                <a:schemeClr val="lt2"/>
              </a:buClr>
              <a:buSzPct val="70000"/>
              <a:buFont typeface="Noto Sans Symbols"/>
              <a:buChar char="◈"/>
              <a:defRPr b="0" i="0" sz="2400" u="none" cap="none" strike="noStrike">
                <a:solidFill>
                  <a:schemeClr val="lt2"/>
                </a:solidFill>
                <a:latin typeface="Lustria"/>
                <a:ea typeface="Lustria"/>
                <a:cs typeface="Lustria"/>
                <a:sym typeface="Lustria"/>
              </a:defRPr>
            </a:lvl2pPr>
            <a:lvl3pPr indent="-136999" lvl="2" marL="1026000" marR="0" rtl="0" algn="l">
              <a:spcBef>
                <a:spcPts val="400"/>
              </a:spcBef>
              <a:spcAft>
                <a:spcPts val="600"/>
              </a:spcAft>
              <a:buClr>
                <a:schemeClr val="lt2"/>
              </a:buClr>
              <a:buSzPct val="70000"/>
              <a:buFont typeface="Noto Sans Symbols"/>
              <a:buChar char="◈"/>
              <a:defRPr b="0" i="0" sz="2000" u="none" cap="none" strike="noStrike">
                <a:solidFill>
                  <a:schemeClr val="lt2"/>
                </a:solidFill>
                <a:latin typeface="Lustria"/>
                <a:ea typeface="Lustria"/>
                <a:cs typeface="Lustria"/>
                <a:sym typeface="Lustria"/>
              </a:defRPr>
            </a:lvl3pPr>
            <a:lvl4pPr indent="-137589" lvl="3" marL="1386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4pPr>
            <a:lvl5pPr indent="-146189" lvl="4" marL="1674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63" name="Shape 63"/>
          <p:cNvSpPr txBox="1"/>
          <p:nvPr>
            <p:ph idx="2" type="body"/>
          </p:nvPr>
        </p:nvSpPr>
        <p:spPr>
          <a:xfrm>
            <a:off x="913795" y="2431518"/>
            <a:ext cx="3706889" cy="3359681"/>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0" lvl="0" marL="0" marR="0" rtl="0" algn="ctr">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240"/>
              </a:spcBef>
              <a:spcAft>
                <a:spcPts val="600"/>
              </a:spcAft>
              <a:buClr>
                <a:schemeClr val="lt2"/>
              </a:buClr>
              <a:buSzPct val="70000"/>
              <a:buFont typeface="Noto Sans Symbols"/>
              <a:buNone/>
              <a:defRPr b="0" i="0" sz="1200" u="none" cap="none" strike="noStrike">
                <a:solidFill>
                  <a:schemeClr val="lt2"/>
                </a:solidFill>
                <a:latin typeface="Lustria"/>
                <a:ea typeface="Lustria"/>
                <a:cs typeface="Lustria"/>
                <a:sym typeface="Lustria"/>
              </a:defRPr>
            </a:lvl2pPr>
            <a:lvl3pPr indent="0" lvl="2" marL="9144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3pPr>
            <a:lvl4pPr indent="0" lvl="3" marL="13716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4pPr>
            <a:lvl5pPr indent="0" lvl="4" marL="18288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5pPr>
            <a:lvl6pPr indent="0" lvl="5" marL="22860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6pPr>
            <a:lvl7pPr indent="0" lvl="6" marL="27432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7pPr>
            <a:lvl8pPr indent="0" lvl="7" marL="32004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8pPr>
            <a:lvl9pPr indent="0" lvl="8" marL="36576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9pPr>
          </a:lstStyle>
          <a:p/>
        </p:txBody>
      </p:sp>
      <p:sp>
        <p:nvSpPr>
          <p:cNvPr id="64" name="Shape 64"/>
          <p:cNvSpPr txBox="1"/>
          <p:nvPr>
            <p:ph idx="10" type="dt"/>
          </p:nvPr>
        </p:nvSpPr>
        <p:spPr>
          <a:xfrm>
            <a:off x="7678736" y="6230038"/>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65" name="Shape 65"/>
          <p:cNvSpPr txBox="1"/>
          <p:nvPr>
            <p:ph idx="11" type="ftr"/>
          </p:nvPr>
        </p:nvSpPr>
        <p:spPr>
          <a:xfrm>
            <a:off x="913795" y="6230038"/>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66" name="Shape 66"/>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picTx">
  <p:cSld name="Picture with Caption">
    <p:spTree>
      <p:nvGrpSpPr>
        <p:cNvPr id="67" name="Shape 67"/>
        <p:cNvGrpSpPr/>
        <p:nvPr/>
      </p:nvGrpSpPr>
      <p:grpSpPr>
        <a:xfrm>
          <a:off x="0" y="0"/>
          <a:ext cx="0" cy="0"/>
          <a:chOff x="0" y="0"/>
          <a:chExt cx="0" cy="0"/>
        </a:xfrm>
      </p:grpSpPr>
      <p:pic>
        <p:nvPicPr>
          <p:cNvPr descr="Slate-V2-HD-vertPhotoInset.png" id="68" name="Shape 68"/>
          <p:cNvPicPr preferRelativeResize="0"/>
          <p:nvPr/>
        </p:nvPicPr>
        <p:blipFill rotWithShape="1">
          <a:blip r:embed="rId2">
            <a:alphaModFix/>
          </a:blip>
          <a:srcRect b="0" l="0" r="0" t="0"/>
          <a:stretch/>
        </p:blipFill>
        <p:spPr>
          <a:xfrm>
            <a:off x="7293665" y="609600"/>
            <a:ext cx="3572219" cy="5179025"/>
          </a:xfrm>
          <a:prstGeom prst="rect">
            <a:avLst/>
          </a:prstGeom>
          <a:noFill/>
          <a:ln>
            <a:noFill/>
          </a:ln>
        </p:spPr>
      </p:pic>
      <p:sp>
        <p:nvSpPr>
          <p:cNvPr id="69" name="Shape 69"/>
          <p:cNvSpPr txBox="1"/>
          <p:nvPr>
            <p:ph type="title"/>
          </p:nvPr>
        </p:nvSpPr>
        <p:spPr>
          <a:xfrm>
            <a:off x="913795" y="609923"/>
            <a:ext cx="5934949" cy="1829338"/>
          </a:xfrm>
          <a:prstGeom prst="rect">
            <a:avLst/>
          </a:prstGeom>
          <a:noFill/>
          <a:ln>
            <a:noFill/>
          </a:ln>
          <a:effectLst>
            <a:outerShdw blurRad="25400">
              <a:srgbClr val="000000">
                <a:alpha val="45882"/>
              </a:srgbClr>
            </a:outerShdw>
          </a:effectLst>
        </p:spPr>
        <p:txBody>
          <a:bodyPr anchorCtr="0" anchor="b" bIns="91425" lIns="91425" rIns="91425" wrap="square" tIns="91425"/>
          <a:lstStyle>
            <a:lvl1pPr indent="0" lvl="0" marL="0" marR="0" rtl="0" algn="ctr">
              <a:spcBef>
                <a:spcPts val="0"/>
              </a:spcBef>
              <a:buClr>
                <a:schemeClr val="lt2"/>
              </a:buClr>
              <a:buSzPct val="100000"/>
              <a:buFont typeface="Lustria"/>
              <a:buNone/>
              <a:defRPr b="0" i="0" sz="32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70" name="Shape 70"/>
          <p:cNvSpPr/>
          <p:nvPr>
            <p:ph idx="2" type="pic"/>
          </p:nvPr>
        </p:nvSpPr>
        <p:spPr>
          <a:xfrm>
            <a:off x="7442551" y="763702"/>
            <a:ext cx="3275751" cy="4912822"/>
          </a:xfrm>
          <a:prstGeom prst="rect">
            <a:avLst/>
          </a:prstGeom>
          <a:noFill/>
          <a:ln>
            <a:noFill/>
          </a:ln>
          <a:effectLst>
            <a:outerShdw blurRad="38100" dir="4440000" dist="25400">
              <a:srgbClr val="000000">
                <a:alpha val="35686"/>
              </a:srgbClr>
            </a:outerShdw>
          </a:effectLst>
        </p:spPr>
        <p:txBody>
          <a:bodyPr anchorCtr="0" anchor="t" bIns="91425" lIns="91425" rIns="91425" wrap="square" tIns="91425"/>
          <a:lstStyle>
            <a:lvl1pPr indent="0" lvl="0" marL="0" marR="0" rtl="0" algn="ctr">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2pPr>
            <a:lvl3pPr indent="0" lvl="2" marL="9144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3pPr>
            <a:lvl4pPr indent="0" lvl="3" marL="13716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4pPr>
            <a:lvl5pPr indent="0" lvl="4" marL="18288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5pPr>
            <a:lvl6pPr indent="0" lvl="5" marL="22860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6pPr>
            <a:lvl7pPr indent="0" lvl="6" marL="27432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7pPr>
            <a:lvl8pPr indent="0" lvl="7" marL="32004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8pPr>
            <a:lvl9pPr indent="0" lvl="8" marL="3657600" marR="0" rtl="0" algn="l">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9pPr>
          </a:lstStyle>
          <a:p/>
        </p:txBody>
      </p:sp>
      <p:sp>
        <p:nvSpPr>
          <p:cNvPr id="71" name="Shape 71"/>
          <p:cNvSpPr txBox="1"/>
          <p:nvPr>
            <p:ph idx="1" type="body"/>
          </p:nvPr>
        </p:nvSpPr>
        <p:spPr>
          <a:xfrm>
            <a:off x="913795" y="2439261"/>
            <a:ext cx="5934949" cy="3376134"/>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0" lvl="0" marL="0" marR="0" rtl="0" algn="ctr">
              <a:spcBef>
                <a:spcPts val="320"/>
              </a:spcBef>
              <a:spcAft>
                <a:spcPts val="600"/>
              </a:spcAft>
              <a:buClr>
                <a:schemeClr val="lt2"/>
              </a:buClr>
              <a:buSzPct val="70000"/>
              <a:buFont typeface="Noto Sans Symbols"/>
              <a:buNone/>
              <a:defRPr b="0" i="0" sz="1600" u="none" cap="none" strike="noStrike">
                <a:solidFill>
                  <a:schemeClr val="lt2"/>
                </a:solidFill>
                <a:latin typeface="Lustria"/>
                <a:ea typeface="Lustria"/>
                <a:cs typeface="Lustria"/>
                <a:sym typeface="Lustria"/>
              </a:defRPr>
            </a:lvl1pPr>
            <a:lvl2pPr indent="0" lvl="1" marL="457200" marR="0" rtl="0" algn="l">
              <a:spcBef>
                <a:spcPts val="240"/>
              </a:spcBef>
              <a:spcAft>
                <a:spcPts val="600"/>
              </a:spcAft>
              <a:buClr>
                <a:schemeClr val="lt2"/>
              </a:buClr>
              <a:buSzPct val="70000"/>
              <a:buFont typeface="Noto Sans Symbols"/>
              <a:buNone/>
              <a:defRPr b="0" i="0" sz="1200" u="none" cap="none" strike="noStrike">
                <a:solidFill>
                  <a:schemeClr val="lt2"/>
                </a:solidFill>
                <a:latin typeface="Lustria"/>
                <a:ea typeface="Lustria"/>
                <a:cs typeface="Lustria"/>
                <a:sym typeface="Lustria"/>
              </a:defRPr>
            </a:lvl2pPr>
            <a:lvl3pPr indent="0" lvl="2" marL="914400" marR="0" rtl="0" algn="l">
              <a:spcBef>
                <a:spcPts val="200"/>
              </a:spcBef>
              <a:spcAft>
                <a:spcPts val="600"/>
              </a:spcAft>
              <a:buClr>
                <a:schemeClr val="lt2"/>
              </a:buClr>
              <a:buSzPct val="70000"/>
              <a:buFont typeface="Noto Sans Symbols"/>
              <a:buNone/>
              <a:defRPr b="0" i="0" sz="1000" u="none" cap="none" strike="noStrike">
                <a:solidFill>
                  <a:schemeClr val="lt2"/>
                </a:solidFill>
                <a:latin typeface="Lustria"/>
                <a:ea typeface="Lustria"/>
                <a:cs typeface="Lustria"/>
                <a:sym typeface="Lustria"/>
              </a:defRPr>
            </a:lvl3pPr>
            <a:lvl4pPr indent="0" lvl="3" marL="13716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4pPr>
            <a:lvl5pPr indent="0" lvl="4" marL="18288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5pPr>
            <a:lvl6pPr indent="0" lvl="5" marL="22860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6pPr>
            <a:lvl7pPr indent="0" lvl="6" marL="27432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7pPr>
            <a:lvl8pPr indent="0" lvl="7" marL="32004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8pPr>
            <a:lvl9pPr indent="0" lvl="8" marL="3657600" marR="0" rtl="0" algn="l">
              <a:spcBef>
                <a:spcPts val="180"/>
              </a:spcBef>
              <a:spcAft>
                <a:spcPts val="600"/>
              </a:spcAft>
              <a:buClr>
                <a:schemeClr val="lt2"/>
              </a:buClr>
              <a:buSzPct val="70000"/>
              <a:buFont typeface="Noto Sans Symbols"/>
              <a:buNone/>
              <a:defRPr b="0" i="0" sz="900" u="none" cap="none" strike="noStrike">
                <a:solidFill>
                  <a:schemeClr val="lt2"/>
                </a:solidFill>
                <a:latin typeface="Lustria"/>
                <a:ea typeface="Lustria"/>
                <a:cs typeface="Lustria"/>
                <a:sym typeface="Lustria"/>
              </a:defRPr>
            </a:lvl9pPr>
          </a:lstStyle>
          <a:p/>
        </p:txBody>
      </p:sp>
      <p:sp>
        <p:nvSpPr>
          <p:cNvPr id="72" name="Shape 72"/>
          <p:cNvSpPr txBox="1"/>
          <p:nvPr>
            <p:ph idx="10" type="dt"/>
          </p:nvPr>
        </p:nvSpPr>
        <p:spPr>
          <a:xfrm>
            <a:off x="7678736" y="6230038"/>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73" name="Shape 73"/>
          <p:cNvSpPr txBox="1"/>
          <p:nvPr>
            <p:ph idx="11" type="ftr"/>
          </p:nvPr>
        </p:nvSpPr>
        <p:spPr>
          <a:xfrm>
            <a:off x="913795" y="6230038"/>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74" name="Shape 74"/>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1.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rotWithShape="1">
          <a:blip r:embed="rId1">
            <a:alphaModFix/>
          </a:blip>
          <a:stretch>
            <a:fillRect b="0" l="0" r="0" t="0"/>
          </a:stretch>
        </a:blipFill>
      </p:bgPr>
    </p:bg>
    <p:spTree>
      <p:nvGrpSpPr>
        <p:cNvPr id="9" name="Shape 9"/>
        <p:cNvGrpSpPr/>
        <p:nvPr/>
      </p:nvGrpSpPr>
      <p:grpSpPr>
        <a:xfrm>
          <a:off x="0" y="0"/>
          <a:ext cx="0" cy="0"/>
          <a:chOff x="0" y="0"/>
          <a:chExt cx="0" cy="0"/>
        </a:xfrm>
      </p:grpSpPr>
      <p:sp>
        <p:nvSpPr>
          <p:cNvPr id="10" name="Shape 10"/>
          <p:cNvSpPr txBox="1"/>
          <p:nvPr>
            <p:ph type="title"/>
          </p:nvPr>
        </p:nvSpPr>
        <p:spPr>
          <a:xfrm>
            <a:off x="913795" y="334178"/>
            <a:ext cx="10353762" cy="970450"/>
          </a:xfrm>
          <a:prstGeom prst="rect">
            <a:avLst/>
          </a:prstGeom>
          <a:noFill/>
          <a:ln>
            <a:noFill/>
          </a:ln>
          <a:effectLst>
            <a:outerShdw blurRad="25400">
              <a:srgbClr val="000000">
                <a:alpha val="45882"/>
              </a:srgbClr>
            </a:outerShdw>
          </a:effectLst>
        </p:spPr>
        <p:txBody>
          <a:bodyPr anchorCtr="0" anchor="ctr" bIns="91425" lIns="91425" rIns="91425" wrap="square" tIns="91425"/>
          <a:lstStyle>
            <a:lvl1pPr indent="0" lvl="0" marL="0" marR="0" rtl="0" algn="ctr">
              <a:spcBef>
                <a:spcPts val="0"/>
              </a:spcBef>
              <a:buClr>
                <a:schemeClr val="lt2"/>
              </a:buClr>
              <a:buSzPct val="100000"/>
              <a:buFont typeface="Lustria"/>
              <a:buNone/>
              <a:defRPr b="0" i="0" sz="4000" u="none" cap="none" strike="noStrike">
                <a:solidFill>
                  <a:schemeClr val="lt2"/>
                </a:solidFill>
                <a:latin typeface="Lustria"/>
                <a:ea typeface="Lustria"/>
                <a:cs typeface="Lustria"/>
                <a:sym typeface="Lustria"/>
              </a:defRPr>
            </a:lvl1pPr>
            <a:lvl2pPr indent="0" lvl="1" marL="0" marR="0" rtl="0" algn="l">
              <a:spcBef>
                <a:spcPts val="0"/>
              </a:spcBef>
              <a:buNone/>
              <a:defRPr b="0" i="0" sz="1800" u="none" cap="none" strike="noStrike">
                <a:solidFill>
                  <a:schemeClr val="lt2"/>
                </a:solidFill>
              </a:defRPr>
            </a:lvl2pPr>
            <a:lvl3pPr indent="0" lvl="2" marL="0" marR="0" rtl="0" algn="l">
              <a:spcBef>
                <a:spcPts val="0"/>
              </a:spcBef>
              <a:buNone/>
              <a:defRPr b="0" i="0" sz="1800" u="none" cap="none" strike="noStrike">
                <a:solidFill>
                  <a:schemeClr val="lt2"/>
                </a:solidFill>
              </a:defRPr>
            </a:lvl3pPr>
            <a:lvl4pPr indent="0" lvl="3" marL="0" marR="0" rtl="0" algn="l">
              <a:spcBef>
                <a:spcPts val="0"/>
              </a:spcBef>
              <a:buNone/>
              <a:defRPr b="0" i="0" sz="1800" u="none" cap="none" strike="noStrike">
                <a:solidFill>
                  <a:schemeClr val="lt2"/>
                </a:solidFill>
              </a:defRPr>
            </a:lvl4pPr>
            <a:lvl5pPr indent="0" lvl="4" marL="0" marR="0" rtl="0" algn="l">
              <a:spcBef>
                <a:spcPts val="0"/>
              </a:spcBef>
              <a:buNone/>
              <a:defRPr b="0" i="0" sz="1800" u="none" cap="none" strike="noStrike">
                <a:solidFill>
                  <a:schemeClr val="lt2"/>
                </a:solidFill>
              </a:defRPr>
            </a:lvl5pPr>
            <a:lvl6pPr indent="0" lvl="5" marL="0" marR="0" rtl="0" algn="l">
              <a:spcBef>
                <a:spcPts val="0"/>
              </a:spcBef>
              <a:buNone/>
              <a:defRPr b="0" i="0" sz="1800" u="none" cap="none" strike="noStrike">
                <a:solidFill>
                  <a:schemeClr val="lt2"/>
                </a:solidFill>
              </a:defRPr>
            </a:lvl6pPr>
            <a:lvl7pPr indent="0" lvl="6" marL="0" marR="0" rtl="0" algn="l">
              <a:spcBef>
                <a:spcPts val="0"/>
              </a:spcBef>
              <a:buNone/>
              <a:defRPr b="0" i="0" sz="1800" u="none" cap="none" strike="noStrike">
                <a:solidFill>
                  <a:schemeClr val="lt2"/>
                </a:solidFill>
              </a:defRPr>
            </a:lvl7pPr>
            <a:lvl8pPr indent="0" lvl="7" marL="0" marR="0" rtl="0" algn="l">
              <a:spcBef>
                <a:spcPts val="0"/>
              </a:spcBef>
              <a:buNone/>
              <a:defRPr b="0" i="0" sz="1800" u="none" cap="none" strike="noStrike">
                <a:solidFill>
                  <a:schemeClr val="lt2"/>
                </a:solidFill>
              </a:defRPr>
            </a:lvl8pPr>
            <a:lvl9pPr indent="0" lvl="8" marL="0" marR="0" rtl="0" algn="l">
              <a:spcBef>
                <a:spcPts val="0"/>
              </a:spcBef>
              <a:buNone/>
              <a:defRPr b="0" i="0" sz="1800" u="none" cap="none" strike="noStrike">
                <a:solidFill>
                  <a:schemeClr val="lt2"/>
                </a:solidFill>
              </a:defRPr>
            </a:lvl9pPr>
          </a:lstStyle>
          <a:p/>
        </p:txBody>
      </p:sp>
      <p:sp>
        <p:nvSpPr>
          <p:cNvPr id="11" name="Shape 11"/>
          <p:cNvSpPr txBox="1"/>
          <p:nvPr>
            <p:ph idx="1" type="body"/>
          </p:nvPr>
        </p:nvSpPr>
        <p:spPr>
          <a:xfrm>
            <a:off x="913795" y="1421176"/>
            <a:ext cx="10353762" cy="4671152"/>
          </a:xfrm>
          <a:prstGeom prst="rect">
            <a:avLst/>
          </a:prstGeom>
          <a:noFill/>
          <a:ln>
            <a:noFill/>
          </a:ln>
          <a:effectLst>
            <a:outerShdw blurRad="25400">
              <a:srgbClr val="000000">
                <a:alpha val="45882"/>
              </a:srgbClr>
            </a:outerShdw>
          </a:effectLst>
        </p:spPr>
        <p:txBody>
          <a:bodyPr anchorCtr="0" anchor="t" bIns="91425" lIns="91425" rIns="91425" wrap="square" tIns="91425"/>
          <a:lstStyle>
            <a:lvl1pPr indent="-193040" lvl="0" marL="342900" marR="0" rtl="0" algn="l">
              <a:spcBef>
                <a:spcPts val="560"/>
              </a:spcBef>
              <a:spcAft>
                <a:spcPts val="600"/>
              </a:spcAft>
              <a:buClr>
                <a:schemeClr val="lt2"/>
              </a:buClr>
              <a:buSzPct val="70000"/>
              <a:buFont typeface="Noto Sans Symbols"/>
              <a:buChar char="◈"/>
              <a:defRPr b="0" i="0" sz="2800" u="none" cap="none" strike="noStrike">
                <a:solidFill>
                  <a:schemeClr val="lt2"/>
                </a:solidFill>
                <a:latin typeface="Lustria"/>
                <a:ea typeface="Lustria"/>
                <a:cs typeface="Lustria"/>
                <a:sym typeface="Lustria"/>
              </a:defRPr>
            </a:lvl1pPr>
            <a:lvl2pPr indent="-168819" lvl="1" marL="720000" marR="0" rtl="0" algn="l">
              <a:spcBef>
                <a:spcPts val="480"/>
              </a:spcBef>
              <a:spcAft>
                <a:spcPts val="600"/>
              </a:spcAft>
              <a:buClr>
                <a:schemeClr val="lt2"/>
              </a:buClr>
              <a:buSzPct val="70000"/>
              <a:buFont typeface="Noto Sans Symbols"/>
              <a:buChar char="◈"/>
              <a:defRPr b="0" i="0" sz="2400" u="none" cap="none" strike="noStrike">
                <a:solidFill>
                  <a:schemeClr val="lt2"/>
                </a:solidFill>
                <a:latin typeface="Lustria"/>
                <a:ea typeface="Lustria"/>
                <a:cs typeface="Lustria"/>
                <a:sym typeface="Lustria"/>
              </a:defRPr>
            </a:lvl2pPr>
            <a:lvl3pPr indent="-136999" lvl="2" marL="1026000" marR="0" rtl="0" algn="l">
              <a:spcBef>
                <a:spcPts val="400"/>
              </a:spcBef>
              <a:spcAft>
                <a:spcPts val="600"/>
              </a:spcAft>
              <a:buClr>
                <a:schemeClr val="lt2"/>
              </a:buClr>
              <a:buSzPct val="70000"/>
              <a:buFont typeface="Noto Sans Symbols"/>
              <a:buChar char="◈"/>
              <a:defRPr b="0" i="0" sz="2000" u="none" cap="none" strike="noStrike">
                <a:solidFill>
                  <a:schemeClr val="lt2"/>
                </a:solidFill>
                <a:latin typeface="Lustria"/>
                <a:ea typeface="Lustria"/>
                <a:cs typeface="Lustria"/>
                <a:sym typeface="Lustria"/>
              </a:defRPr>
            </a:lvl3pPr>
            <a:lvl4pPr indent="-137589" lvl="3" marL="1386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4pPr>
            <a:lvl5pPr indent="-146189" lvl="4" marL="1674000" marR="0" rtl="0" algn="l">
              <a:spcBef>
                <a:spcPts val="360"/>
              </a:spcBef>
              <a:spcAft>
                <a:spcPts val="600"/>
              </a:spcAft>
              <a:buClr>
                <a:schemeClr val="lt2"/>
              </a:buClr>
              <a:buSzPct val="70000"/>
              <a:buFont typeface="Noto Sans Symbols"/>
              <a:buChar char="◈"/>
              <a:defRPr b="0" i="0" sz="1800" u="none" cap="none" strike="noStrike">
                <a:solidFill>
                  <a:schemeClr val="lt2"/>
                </a:solidFill>
                <a:latin typeface="Lustria"/>
                <a:ea typeface="Lustria"/>
                <a:cs typeface="Lustria"/>
                <a:sym typeface="Lustria"/>
              </a:defRPr>
            </a:lvl5pPr>
            <a:lvl6pPr indent="-174370" lvl="5" marL="20146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6pPr>
            <a:lvl7pPr indent="-167869" lvl="6" marL="24018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7pPr>
            <a:lvl8pPr indent="-174070" lvl="7" marL="27890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8pPr>
            <a:lvl9pPr indent="-173770" lvl="8" marL="3106200" marR="0" rtl="0" algn="l">
              <a:spcBef>
                <a:spcPts val="280"/>
              </a:spcBef>
              <a:spcAft>
                <a:spcPts val="600"/>
              </a:spcAft>
              <a:buClr>
                <a:schemeClr val="lt2"/>
              </a:buClr>
              <a:buSzPct val="70000"/>
              <a:buFont typeface="Noto Sans Symbols"/>
              <a:buChar char="◈"/>
              <a:defRPr b="0" i="0" sz="1400" u="none" cap="none" strike="noStrike">
                <a:solidFill>
                  <a:schemeClr val="lt2"/>
                </a:solidFill>
                <a:latin typeface="Lustria"/>
                <a:ea typeface="Lustria"/>
                <a:cs typeface="Lustria"/>
                <a:sym typeface="Lustria"/>
              </a:defRPr>
            </a:lvl9pPr>
          </a:lstStyle>
          <a:p/>
        </p:txBody>
      </p:sp>
      <p:sp>
        <p:nvSpPr>
          <p:cNvPr id="12" name="Shape 12"/>
          <p:cNvSpPr txBox="1"/>
          <p:nvPr>
            <p:ph idx="10" type="dt"/>
          </p:nvPr>
        </p:nvSpPr>
        <p:spPr>
          <a:xfrm>
            <a:off x="7678736" y="6230038"/>
            <a:ext cx="2743200" cy="365125"/>
          </a:xfrm>
          <a:prstGeom prst="rect">
            <a:avLst/>
          </a:prstGeom>
          <a:noFill/>
          <a:ln>
            <a:noFill/>
          </a:ln>
        </p:spPr>
        <p:txBody>
          <a:bodyPr anchorCtr="0" anchor="ctr" bIns="91425" lIns="91425" rIns="91425" wrap="square" tIns="91425"/>
          <a:lstStyle>
            <a:lvl1pPr indent="0" lvl="0" marL="0" marR="0" rtl="0" algn="r">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3" name="Shape 13"/>
          <p:cNvSpPr txBox="1"/>
          <p:nvPr>
            <p:ph idx="11" type="ftr"/>
          </p:nvPr>
        </p:nvSpPr>
        <p:spPr>
          <a:xfrm>
            <a:off x="913795" y="6230038"/>
            <a:ext cx="6672865" cy="365125"/>
          </a:xfrm>
          <a:prstGeom prst="rect">
            <a:avLst/>
          </a:prstGeom>
          <a:noFill/>
          <a:ln>
            <a:noFill/>
          </a:ln>
        </p:spPr>
        <p:txBody>
          <a:bodyPr anchorCtr="0" anchor="ctr" bIns="91425" lIns="91425" rIns="91425" wrap="square" tIns="91425"/>
          <a:lstStyle>
            <a:lvl1pPr indent="0" lvl="0" marL="0" marR="0" rtl="0" algn="l">
              <a:spcBef>
                <a:spcPts val="0"/>
              </a:spcBef>
              <a:buNone/>
              <a:defRPr b="0" i="0" sz="1000" u="none" cap="none" strike="noStrike">
                <a:solidFill>
                  <a:srgbClr val="F2F2F2"/>
                </a:solidFill>
                <a:latin typeface="Lustria"/>
                <a:ea typeface="Lustria"/>
                <a:cs typeface="Lustria"/>
                <a:sym typeface="Lustria"/>
              </a:defRPr>
            </a:lvl1pPr>
            <a:lvl2pPr indent="0" lvl="1" marL="457200" marR="0" rtl="0" algn="l">
              <a:spcBef>
                <a:spcPts val="0"/>
              </a:spcBef>
              <a:buNone/>
              <a:defRPr b="0" i="0" sz="1800" u="none" cap="none" strike="noStrike">
                <a:solidFill>
                  <a:schemeClr val="lt1"/>
                </a:solidFill>
                <a:latin typeface="Lustria"/>
                <a:ea typeface="Lustria"/>
                <a:cs typeface="Lustria"/>
                <a:sym typeface="Lustria"/>
              </a:defRPr>
            </a:lvl2pPr>
            <a:lvl3pPr indent="0" lvl="2" marL="914400" marR="0" rtl="0" algn="l">
              <a:spcBef>
                <a:spcPts val="0"/>
              </a:spcBef>
              <a:buNone/>
              <a:defRPr b="0" i="0" sz="1800" u="none" cap="none" strike="noStrike">
                <a:solidFill>
                  <a:schemeClr val="lt1"/>
                </a:solidFill>
                <a:latin typeface="Lustria"/>
                <a:ea typeface="Lustria"/>
                <a:cs typeface="Lustria"/>
                <a:sym typeface="Lustria"/>
              </a:defRPr>
            </a:lvl3pPr>
            <a:lvl4pPr indent="0" lvl="3" marL="1371600" marR="0" rtl="0" algn="l">
              <a:spcBef>
                <a:spcPts val="0"/>
              </a:spcBef>
              <a:buNone/>
              <a:defRPr b="0" i="0" sz="1800" u="none" cap="none" strike="noStrike">
                <a:solidFill>
                  <a:schemeClr val="lt1"/>
                </a:solidFill>
                <a:latin typeface="Lustria"/>
                <a:ea typeface="Lustria"/>
                <a:cs typeface="Lustria"/>
                <a:sym typeface="Lustria"/>
              </a:defRPr>
            </a:lvl4pPr>
            <a:lvl5pPr indent="0" lvl="4" marL="1828800" marR="0" rtl="0" algn="l">
              <a:spcBef>
                <a:spcPts val="0"/>
              </a:spcBef>
              <a:buNone/>
              <a:defRPr b="0" i="0" sz="1800" u="none" cap="none" strike="noStrike">
                <a:solidFill>
                  <a:schemeClr val="lt1"/>
                </a:solidFill>
                <a:latin typeface="Lustria"/>
                <a:ea typeface="Lustria"/>
                <a:cs typeface="Lustria"/>
                <a:sym typeface="Lustria"/>
              </a:defRPr>
            </a:lvl5pPr>
            <a:lvl6pPr indent="0" lvl="5" marL="2286000" marR="0" rtl="0" algn="l">
              <a:spcBef>
                <a:spcPts val="0"/>
              </a:spcBef>
              <a:buNone/>
              <a:defRPr b="0" i="0" sz="1800" u="none" cap="none" strike="noStrike">
                <a:solidFill>
                  <a:schemeClr val="lt1"/>
                </a:solidFill>
                <a:latin typeface="Lustria"/>
                <a:ea typeface="Lustria"/>
                <a:cs typeface="Lustria"/>
                <a:sym typeface="Lustria"/>
              </a:defRPr>
            </a:lvl6pPr>
            <a:lvl7pPr indent="0" lvl="6" marL="2743200" marR="0" rtl="0" algn="l">
              <a:spcBef>
                <a:spcPts val="0"/>
              </a:spcBef>
              <a:buNone/>
              <a:defRPr b="0" i="0" sz="1800" u="none" cap="none" strike="noStrike">
                <a:solidFill>
                  <a:schemeClr val="lt1"/>
                </a:solidFill>
                <a:latin typeface="Lustria"/>
                <a:ea typeface="Lustria"/>
                <a:cs typeface="Lustria"/>
                <a:sym typeface="Lustria"/>
              </a:defRPr>
            </a:lvl7pPr>
            <a:lvl8pPr indent="0" lvl="7" marL="3200400" marR="0" rtl="0" algn="l">
              <a:spcBef>
                <a:spcPts val="0"/>
              </a:spcBef>
              <a:buNone/>
              <a:defRPr b="0" i="0" sz="1800" u="none" cap="none" strike="noStrike">
                <a:solidFill>
                  <a:schemeClr val="lt1"/>
                </a:solidFill>
                <a:latin typeface="Lustria"/>
                <a:ea typeface="Lustria"/>
                <a:cs typeface="Lustria"/>
                <a:sym typeface="Lustria"/>
              </a:defRPr>
            </a:lvl8pPr>
            <a:lvl9pPr indent="0" lvl="8" marL="3657600" marR="0" rtl="0" algn="l">
              <a:spcBef>
                <a:spcPts val="0"/>
              </a:spcBef>
              <a:buNone/>
              <a:defRPr b="0" i="0" sz="1800" u="none" cap="none" strike="noStrike">
                <a:solidFill>
                  <a:schemeClr val="lt1"/>
                </a:solidFill>
                <a:latin typeface="Lustria"/>
                <a:ea typeface="Lustria"/>
                <a:cs typeface="Lustria"/>
                <a:sym typeface="Lustria"/>
              </a:defRPr>
            </a:lvl9pPr>
          </a:lstStyle>
          <a:p/>
        </p:txBody>
      </p:sp>
      <p:sp>
        <p:nvSpPr>
          <p:cNvPr id="14" name="Shape 14"/>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access-board.gov/guidelines-and-standards/communications-and-it/about-the-ict-refresh/final-rule/single-file-version#504-authoring-tool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accessibilityassociation.org/" TargetMode="External"/><Relationship Id="rId4" Type="http://schemas.openxmlformats.org/officeDocument/2006/relationships/hyperlink" Target="http://www.accessibilityassociation.org/cpacccertification" TargetMode="External"/><Relationship Id="rId5" Type="http://schemas.openxmlformats.org/officeDocument/2006/relationships/hyperlink" Target="http://www.accessibilityassociation.org/wascertification" TargetMode="External"/><Relationship Id="rId6" Type="http://schemas.openxmlformats.org/officeDocument/2006/relationships/hyperlink" Target="http://teachaccess.org/" TargetMode="External"/></Relationships>
</file>

<file path=ppt/slides/_rels/slide14.xml.rels><?xml version="1.0" encoding="UTF-8" standalone="yes"?><Relationships xmlns="http://schemas.openxmlformats.org/package/2006/relationships"><Relationship Id="rId10" Type="http://schemas.openxmlformats.org/officeDocument/2006/relationships/hyperlink" Target="http://journal.code4lib.org/articles/12697" TargetMode="External"/><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www.dhs.gov/publication/trusted-tester-resources" TargetMode="External"/><Relationship Id="rId4" Type="http://schemas.openxmlformats.org/officeDocument/2006/relationships/hyperlink" Target="https://www.section508.va.gov/support/flash/" TargetMode="External"/><Relationship Id="rId9" Type="http://schemas.openxmlformats.org/officeDocument/2006/relationships/hyperlink" Target="https://www.udacity.com/course/web-accessibility--ud891" TargetMode="External"/><Relationship Id="rId5" Type="http://schemas.openxmlformats.org/officeDocument/2006/relationships/hyperlink" Target="https://section508.gov/best-practices" TargetMode="External"/><Relationship Id="rId6" Type="http://schemas.openxmlformats.org/officeDocument/2006/relationships/hyperlink" Target="https://www.gsa.gov/portal/content/101182" TargetMode="External"/><Relationship Id="rId7" Type="http://schemas.openxmlformats.org/officeDocument/2006/relationships/hyperlink" Target="https://www.youtube.com/watch?v=A5XzoDT37iM" TargetMode="External"/><Relationship Id="rId8" Type="http://schemas.openxmlformats.org/officeDocument/2006/relationships/hyperlink" Target="https://webaccessibility.withgoog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section508.gov/best-practices" TargetMode="External"/><Relationship Id="rId4" Type="http://schemas.openxmlformats.org/officeDocument/2006/relationships/hyperlink" Target="https://support.office.com/en-us/article/Make-your-Word-documents-accessible-d9bf3683-87ac-47ea-b91a-78dcacb3c66d" TargetMode="External"/><Relationship Id="rId5" Type="http://schemas.openxmlformats.org/officeDocument/2006/relationships/hyperlink" Target="https://www.youtube.com/watch?v=kpBJd3JG1Gw" TargetMode="External"/></Relationships>
</file>

<file path=ppt/slides/_rels/slide16.xml.rels><?xml version="1.0" encoding="UTF-8" standalone="yes"?><Relationships xmlns="http://schemas.openxmlformats.org/package/2006/relationships"><Relationship Id="rId11" Type="http://schemas.openxmlformats.org/officeDocument/2006/relationships/hyperlink" Target="http://webaim.org/" TargetMode="External"/><Relationship Id="rId10" Type="http://schemas.openxmlformats.org/officeDocument/2006/relationships/hyperlink" Target="http://journal.code4lib.org/articles/12697" TargetMode="External"/><Relationship Id="rId13" Type="http://schemas.openxmlformats.org/officeDocument/2006/relationships/hyperlink" Target="https://www.youtube.com/watch?v=SMXrLPPbPUc" TargetMode="External"/><Relationship Id="rId12" Type="http://schemas.openxmlformats.org/officeDocument/2006/relationships/hyperlink" Target="https://medium.com/dev-channel/the-future-of-accessibility-for-custom-elements-291cfb3ffabe" TargetMode="External"/><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www.w3.org/WAI/WCAG20/quickref/" TargetMode="External"/><Relationship Id="rId4" Type="http://schemas.openxmlformats.org/officeDocument/2006/relationships/hyperlink" Target="http://www.w3.org/WAI/gettingstarted/" TargetMode="External"/><Relationship Id="rId9" Type="http://schemas.openxmlformats.org/officeDocument/2006/relationships/hyperlink" Target="http://www.washington.edu/accessibility/checklist/" TargetMode="External"/><Relationship Id="rId5" Type="http://schemas.openxmlformats.org/officeDocument/2006/relationships/hyperlink" Target="http://www.w3.org/WAI/users/" TargetMode="External"/><Relationship Id="rId6" Type="http://schemas.openxmlformats.org/officeDocument/2006/relationships/hyperlink" Target="http://www.w3.org/WAI/eval/selectingtools" TargetMode="External"/><Relationship Id="rId7" Type="http://schemas.openxmlformats.org/officeDocument/2006/relationships/hyperlink" Target="http://www.w3.org/TR/wcag2ict/" TargetMode="External"/><Relationship Id="rId8" Type="http://schemas.openxmlformats.org/officeDocument/2006/relationships/hyperlink" Target="http://www.w3.org/WAI/train" TargetMode="External"/></Relationships>
</file>

<file path=ppt/slides/_rels/slide17.xml.rels><?xml version="1.0" encoding="UTF-8" standalone="yes"?><Relationships xmlns="http://schemas.openxmlformats.org/package/2006/relationships"><Relationship Id="rId11" Type="http://schemas.openxmlformats.org/officeDocument/2006/relationships/hyperlink" Target="https://allyjs.io/" TargetMode="External"/><Relationship Id="rId10" Type="http://schemas.openxmlformats.org/officeDocument/2006/relationships/hyperlink" Target="https://docs.sencha.com/extjs/6.0.2/guides/core_concepts/accessibility.html" TargetMode="External"/><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hyperlink" Target="https://medium.com/@kaelig/making-open-source-accessible-for-all-8131429913b1" TargetMode="External"/><Relationship Id="rId4" Type="http://schemas.openxmlformats.org/officeDocument/2006/relationships/hyperlink" Target="https://opensource.com/life/15/2/why-open-source-needs-accessibility-standards" TargetMode="External"/><Relationship Id="rId9" Type="http://schemas.openxmlformats.org/officeDocument/2006/relationships/hyperlink" Target="https://paypal.github.io/bootstrap-accessibility-plugin/demo.html" TargetMode="External"/><Relationship Id="rId5" Type="http://schemas.openxmlformats.org/officeDocument/2006/relationships/hyperlink" Target="https://www.ow2.org/bin/view/OSAi/" TargetMode="External"/><Relationship Id="rId6" Type="http://schemas.openxmlformats.org/officeDocument/2006/relationships/hyperlink" Target="about:blank" TargetMode="External"/><Relationship Id="rId7" Type="http://schemas.openxmlformats.org/officeDocument/2006/relationships/hyperlink" Target="https://facebook.github.io/react/docs/accessibility.html" TargetMode="External"/><Relationship Id="rId8" Type="http://schemas.openxmlformats.org/officeDocument/2006/relationships/hyperlink" Target="https://docs.angularjs.org/guide/accessibilit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www.bbc.co.uk/guidelines/futuremedia/accessibility/mobile_access.shtml" TargetMode="External"/><Relationship Id="rId4" Type="http://schemas.openxmlformats.org/officeDocument/2006/relationships/hyperlink" Target="https://developer.apple.com/library/content/documentation/UserExperience/Conceptual/iPhoneAccessibility/Introduction/Introduction.html" TargetMode="External"/><Relationship Id="rId5" Type="http://schemas.openxmlformats.org/officeDocument/2006/relationships/hyperlink" Target="https://developer.android.com/guide/topics/ui/accessibility/index.html" TargetMode="External"/><Relationship Id="rId6" Type="http://schemas.openxmlformats.org/officeDocument/2006/relationships/hyperlink" Target="https://docs.microsoft.com/en-us/sharepoint/dev/spfx/web-parts/guidance/office-ui-fabric-integration" TargetMode="External"/><Relationship Id="rId7" Type="http://schemas.openxmlformats.org/officeDocument/2006/relationships/hyperlink" Target="https://github.com/OfficeDev/office-ui-fabric-reac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s://developer.apple.com/library/content/documentation/Accessibility/Conceptual/AccessibilityMacOSX/index.html" TargetMode="External"/><Relationship Id="rId4" Type="http://schemas.openxmlformats.org/officeDocument/2006/relationships/hyperlink" Target="https://www.youtube.com/watch?v=6b0K2883rXA" TargetMode="External"/><Relationship Id="rId5" Type="http://schemas.openxmlformats.org/officeDocument/2006/relationships/hyperlink" Target="https://docs.microsoft.com/en-us/dotnet/framework/ui-automation/ui-automation-overview" TargetMode="External"/><Relationship Id="rId6" Type="http://schemas.openxmlformats.org/officeDocument/2006/relationships/hyperlink" Target="http://www.oracle.com/us/corporate/accessibility/products/index.html" TargetMode="External"/><Relationship Id="rId7" Type="http://schemas.openxmlformats.org/officeDocument/2006/relationships/hyperlink" Target="https://msdn.microsoft.com/en-us/library/bkxh4340.aspx" TargetMode="External"/><Relationship Id="rId8" Type="http://schemas.openxmlformats.org/officeDocument/2006/relationships/hyperlink" Target="https://help.eclipse.org/mars/index.jsp?topic=/org.eclipse.platform.doc.user/concepts/accessibility/accessmain.ht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1" Type="http://schemas.openxmlformats.org/officeDocument/2006/relationships/hyperlink" Target="https://developer.apple.com/library/content/documentation/Accessibility/Conceptual/AccessibilityMacOSX/OSXAXTestingApps.html" TargetMode="External"/><Relationship Id="rId10" Type="http://schemas.openxmlformats.org/officeDocument/2006/relationships/hyperlink" Target="http://www-03.ibm.com/able/mobile-accessibility-checker.html" TargetMode="External"/><Relationship Id="rId13" Type="http://schemas.openxmlformats.org/officeDocument/2006/relationships/hyperlink" Target="http://commonlook.com/accessibility-software/" TargetMode="External"/><Relationship Id="rId12" Type="http://schemas.openxmlformats.org/officeDocument/2006/relationships/hyperlink" Target="https://developer.apple.com/library/content/documentation/IDEs/Conceptual/iOS_Simulator_Guide/TestingontheiOSSimulator/TestingontheiOSSimulator.html" TargetMode="External"/><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w3.org/WAI/ER/tools/" TargetMode="External"/><Relationship Id="rId4" Type="http://schemas.openxmlformats.org/officeDocument/2006/relationships/hyperlink" Target="https://fae.disability.illinois.edu/" TargetMode="External"/><Relationship Id="rId9" Type="http://schemas.openxmlformats.org/officeDocument/2006/relationships/hyperlink" Target="https://www.levelaccess.com/amp-for-mobile-is-here/" TargetMode="External"/><Relationship Id="rId5" Type="http://schemas.openxmlformats.org/officeDocument/2006/relationships/hyperlink" Target="https://github.com/reactjs/react-a11y" TargetMode="External"/><Relationship Id="rId6" Type="http://schemas.openxmlformats.org/officeDocument/2006/relationships/hyperlink" Target="http://pa11y.org/" TargetMode="External"/><Relationship Id="rId7" Type="http://schemas.openxmlformats.org/officeDocument/2006/relationships/hyperlink" Target="https://www.deque.com/products/axe/" TargetMode="External"/><Relationship Id="rId8" Type="http://schemas.openxmlformats.org/officeDocument/2006/relationships/hyperlink" Target="https://tenon.io/"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gpo.gov/fdsys/pkg/USCODE-2011-title29/html/USCODE-2011-title29-chap16-subchapV-sec794d.htm" TargetMode="External"/><Relationship Id="rId4" Type="http://schemas.openxmlformats.org/officeDocument/2006/relationships/hyperlink" Target="https://www.access-board.gov/guidelines-and-standards/communications-and-it/about-the-section-508-standards/section-508-standards" TargetMode="External"/><Relationship Id="rId5" Type="http://schemas.openxmlformats.org/officeDocument/2006/relationships/hyperlink" Target="https://www.access-board.gov/guidelines-and-standards/communications-and-it/about-the-ict-refresh/final-rule/single-file-version" TargetMode="External"/><Relationship Id="rId6" Type="http://schemas.openxmlformats.org/officeDocument/2006/relationships/hyperlink" Target="https://www.access-board.gov/guidelines-and-standards/communications-and-it/about-the-ict-refresh/final-rule/text-of-the-standards-and-guidelines#E204-functional-performance-criteria" TargetMode="External"/><Relationship Id="rId7" Type="http://schemas.openxmlformats.org/officeDocument/2006/relationships/hyperlink" Target="https://section508.gov/refresh-toolkit" TargetMode="External"/><Relationship Id="rId8" Type="http://schemas.openxmlformats.org/officeDocument/2006/relationships/hyperlink" Target="https://section508.gov/content/section-508-transition-support-initiativ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www.w3.org/TR/UNDERSTANDING-WCAG20/intro.html" TargetMode="External"/><Relationship Id="rId4" Type="http://schemas.openxmlformats.org/officeDocument/2006/relationships/hyperlink" Target="http://www.w3.org/TR/UNDERSTANDING-WCAG20/conformance.html" TargetMode="External"/><Relationship Id="rId9" Type="http://schemas.openxmlformats.org/officeDocument/2006/relationships/hyperlink" Target="http://www.w3.org/TR/svg-aam-1.0/" TargetMode="External"/><Relationship Id="rId5" Type="http://schemas.openxmlformats.org/officeDocument/2006/relationships/hyperlink" Target="https://www.w3.org/WAI/WCAG20/quickref/" TargetMode="External"/><Relationship Id="rId6" Type="http://schemas.openxmlformats.org/officeDocument/2006/relationships/hyperlink" Target="http://w3c.github.io/aria-practices/" TargetMode="External"/><Relationship Id="rId7" Type="http://schemas.openxmlformats.org/officeDocument/2006/relationships/hyperlink" Target="http://www.w3.org/TR/ATAG20/" TargetMode="External"/><Relationship Id="rId8" Type="http://schemas.openxmlformats.org/officeDocument/2006/relationships/hyperlink" Target="http://www.w3.org/TR/UAAG20/" TargetMode="External"/></Relationships>
</file>

<file path=ppt/slides/_rels/slide23.xml.rels><?xml version="1.0" encoding="UTF-8" standalone="yes"?><Relationships xmlns="http://schemas.openxmlformats.org/package/2006/relationships"><Relationship Id="rId11" Type="http://schemas.openxmlformats.org/officeDocument/2006/relationships/hyperlink" Target="http://ncam.wgbh.org/invent_build/web_multimedia/tools-guidelines/magpie/" TargetMode="External"/><Relationship Id="rId10" Type="http://schemas.openxmlformats.org/officeDocument/2006/relationships/hyperlink" Target="http://ncam.wgbh.org/invent_build/web_multimedia/tools-guidelines/magpie/" TargetMode="External"/><Relationship Id="rId13" Type="http://schemas.openxmlformats.org/officeDocument/2006/relationships/hyperlink" Target="http://www.ncicap.org/" TargetMode="External"/><Relationship Id="rId12" Type="http://schemas.openxmlformats.org/officeDocument/2006/relationships/hyperlink" Target="http://main.wgbh.org/wgbh/access/access.html" TargetMode="External"/><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www.google.com/url?sa=t&amp;rct=j&amp;q=&amp;esrc=s&amp;source=web&amp;cd=1&amp;cad=rja&amp;uact=8&amp;ved=0ahUKEwjV4oSA7qLWAhUMTbwKHUOrDbMQFggoMAA&amp;url=https://apps.kennesaw.edu/files/pr_app_uni_cdoc/doc/Adobe_Captivate_9_Accessibility.pdf&amp;usg=AFQjCNGRJdgUYgBiXOoE9d_K0sgP7WmraA" TargetMode="External"/><Relationship Id="rId4" Type="http://schemas.openxmlformats.org/officeDocument/2006/relationships/hyperlink" Target="http://www.pptmagic.com/articles/captions.htm" TargetMode="External"/><Relationship Id="rId9" Type="http://schemas.openxmlformats.org/officeDocument/2006/relationships/hyperlink" Target="http://www.cpcweb.com/" TargetMode="External"/><Relationship Id="rId15" Type="http://schemas.openxmlformats.org/officeDocument/2006/relationships/hyperlink" Target="http://www.subtitle-horse.com/" TargetMode="External"/><Relationship Id="rId14" Type="http://schemas.openxmlformats.org/officeDocument/2006/relationships/hyperlink" Target="http://ncam.wgbh.org/invent_build/web_multimedia/tools-guidelines/" TargetMode="External"/><Relationship Id="rId16" Type="http://schemas.openxmlformats.org/officeDocument/2006/relationships/hyperlink" Target="http://www.webaim.org/techniques/captions/" TargetMode="External"/><Relationship Id="rId5" Type="http://schemas.openxmlformats.org/officeDocument/2006/relationships/hyperlink" Target="http://www.automaticsync.com/captionsync/about_us/static/captioning-flash-video-with-captionsync/" TargetMode="External"/><Relationship Id="rId6" Type="http://schemas.openxmlformats.org/officeDocument/2006/relationships/hyperlink" Target="http://www.captioncolorado.com/" TargetMode="External"/><Relationship Id="rId7" Type="http://schemas.openxmlformats.org/officeDocument/2006/relationships/hyperlink" Target="http://www.buraks.com/captionate/" TargetMode="External"/><Relationship Id="rId8" Type="http://schemas.openxmlformats.org/officeDocument/2006/relationships/hyperlink" Target="http://main.wgbh.org/wgbh/pages/mag/services/captioning/faq/sugg-styles-conv-faq.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www.w3.org/TR/UNDERSTANDING-WCAG20/conformance.html" TargetMode="External"/><Relationship Id="rId4" Type="http://schemas.openxmlformats.org/officeDocument/2006/relationships/hyperlink" Target="https://www.w3.org/WAI/WCAG20/quickre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Shape 148"/>
          <p:cNvSpPr txBox="1"/>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anchorCtr="0" anchor="b" bIns="45700" lIns="91425" rIns="91425" wrap="square" tIns="45700">
            <a:noAutofit/>
          </a:bodyPr>
          <a:lstStyle/>
          <a:p>
            <a:pPr indent="-308610" lvl="0" marL="0" marR="0" rtl="0" algn="ctr">
              <a:spcBef>
                <a:spcPts val="0"/>
              </a:spcBef>
              <a:buClr>
                <a:schemeClr val="lt2"/>
              </a:buClr>
              <a:buSzPct val="99183"/>
              <a:buFont typeface="Lustria"/>
              <a:buNone/>
            </a:pPr>
            <a:r>
              <a:rPr b="0" i="0" lang="en-US" sz="4860" u="none" cap="none" strike="noStrike">
                <a:solidFill>
                  <a:schemeClr val="lt2"/>
                </a:solidFill>
                <a:latin typeface="Lustria"/>
                <a:ea typeface="Lustria"/>
                <a:cs typeface="Lustria"/>
                <a:sym typeface="Lustria"/>
              </a:rPr>
              <a:t>Authors and Developers’ Guidance for the Revised 508 Standards</a:t>
            </a:r>
          </a:p>
        </p:txBody>
      </p:sp>
      <p:sp>
        <p:nvSpPr>
          <p:cNvPr id="149" name="Shape 149"/>
          <p:cNvSpPr txBox="1"/>
          <p:nvPr>
            <p:ph idx="1" type="subTitle"/>
          </p:nvPr>
        </p:nvSpPr>
        <p:spPr>
          <a:xfrm>
            <a:off x="1524000" y="3858070"/>
            <a:ext cx="9144000" cy="1655762"/>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124460" lvl="0" marL="0" marR="0" rtl="0" algn="ctr">
              <a:spcBef>
                <a:spcPts val="0"/>
              </a:spcBef>
              <a:spcAft>
                <a:spcPts val="0"/>
              </a:spcAft>
              <a:buClr>
                <a:schemeClr val="lt2"/>
              </a:buClr>
              <a:buSzPct val="70000"/>
              <a:buFont typeface="Noto Sans Symbols"/>
              <a:buNone/>
            </a:pPr>
            <a:r>
              <a:rPr b="0" i="0" lang="en-US" sz="2800" u="none" cap="none" strike="noStrike">
                <a:solidFill>
                  <a:schemeClr val="lt1"/>
                </a:solidFill>
                <a:latin typeface="Lustria"/>
                <a:ea typeface="Lustria"/>
                <a:cs typeface="Lustria"/>
                <a:sym typeface="Lustria"/>
              </a:rPr>
              <a:t>CIO Council Accessibility Community of Practice (ACoP)</a:t>
            </a:r>
          </a:p>
          <a:p>
            <a:pPr indent="-124460" lvl="0" marL="0" marR="0" rtl="0" algn="ctr">
              <a:spcBef>
                <a:spcPts val="1160"/>
              </a:spcBef>
              <a:spcAft>
                <a:spcPts val="0"/>
              </a:spcAft>
              <a:buClr>
                <a:schemeClr val="lt2"/>
              </a:buClr>
              <a:buSzPct val="70000"/>
              <a:buFont typeface="Noto Sans Symbols"/>
              <a:buNone/>
            </a:pPr>
            <a:r>
              <a:rPr b="0" i="0" lang="en-US" sz="2800" u="none" cap="none" strike="noStrike">
                <a:solidFill>
                  <a:schemeClr val="lt1"/>
                </a:solidFill>
                <a:latin typeface="Lustria"/>
                <a:ea typeface="Lustria"/>
                <a:cs typeface="Lustria"/>
                <a:sym typeface="Lustria"/>
              </a:rPr>
              <a:t>October 13, 2017</a:t>
            </a:r>
          </a:p>
        </p:txBody>
      </p:sp>
      <p:cxnSp>
        <p:nvCxnSpPr>
          <p:cNvPr descr="&quot;" id="150" name="Shape 150"/>
          <p:cNvCxnSpPr/>
          <p:nvPr/>
        </p:nvCxnSpPr>
        <p:spPr>
          <a:xfrm>
            <a:off x="1524000" y="3601403"/>
            <a:ext cx="9144000" cy="0"/>
          </a:xfrm>
          <a:prstGeom prst="straightConnector1">
            <a:avLst/>
          </a:prstGeom>
          <a:noFill/>
          <a:ln cap="flat" cmpd="sng" w="57150">
            <a:solidFill>
              <a:srgbClr val="B34119"/>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Automated testing considerations (cont.)</a:t>
            </a:r>
          </a:p>
        </p:txBody>
      </p:sp>
      <p:sp>
        <p:nvSpPr>
          <p:cNvPr id="225" name="Shape 225"/>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lnSpc>
                <a:spcPct val="90000"/>
              </a:lnSpc>
              <a:spcBef>
                <a:spcPts val="0"/>
              </a:spcBef>
              <a:spcAft>
                <a:spcPts val="0"/>
              </a:spcAft>
              <a:buClr>
                <a:schemeClr val="lt2"/>
              </a:buClr>
              <a:buSzPct val="69730"/>
              <a:buFont typeface="Noto Sans Symbols"/>
              <a:buChar char="◈"/>
            </a:pPr>
            <a:r>
              <a:rPr b="0" i="0" lang="en-US" sz="2590" u="none" cap="none" strike="noStrike">
                <a:solidFill>
                  <a:schemeClr val="lt2"/>
                </a:solidFill>
                <a:latin typeface="Lustria"/>
                <a:ea typeface="Lustria"/>
                <a:cs typeface="Lustria"/>
                <a:sym typeface="Lustria"/>
              </a:rPr>
              <a:t>Automated evaluation tools can reduce, but rarely eliminate the need for manual accessibility testing, due to the need for human judgement to determine conformance in many instances</a:t>
            </a:r>
          </a:p>
          <a:p>
            <a:pPr indent="-317500" lvl="0" marL="342900" marR="0" rtl="0" algn="l">
              <a:lnSpc>
                <a:spcPct val="90000"/>
              </a:lnSpc>
              <a:spcBef>
                <a:spcPts val="1118"/>
              </a:spcBef>
              <a:spcAft>
                <a:spcPts val="0"/>
              </a:spcAft>
              <a:buClr>
                <a:schemeClr val="lt2"/>
              </a:buClr>
              <a:buSzPct val="69730"/>
              <a:buFont typeface="Noto Sans Symbols"/>
              <a:buChar char="◈"/>
            </a:pPr>
            <a:r>
              <a:rPr b="0" i="0" lang="en-US" sz="2590" u="none" cap="none" strike="noStrike">
                <a:solidFill>
                  <a:schemeClr val="lt2"/>
                </a:solidFill>
                <a:latin typeface="Lustria"/>
                <a:ea typeface="Lustria"/>
                <a:cs typeface="Lustria"/>
                <a:sym typeface="Lustria"/>
              </a:rPr>
              <a:t>Automated evaluation tools also require validation to ensure the tools are testing content correctly</a:t>
            </a:r>
          </a:p>
          <a:p>
            <a:pPr indent="-317500" lvl="0" marL="342900" marR="0" rtl="0" algn="l">
              <a:lnSpc>
                <a:spcPct val="90000"/>
              </a:lnSpc>
              <a:spcBef>
                <a:spcPts val="1118"/>
              </a:spcBef>
              <a:spcAft>
                <a:spcPts val="0"/>
              </a:spcAft>
              <a:buClr>
                <a:schemeClr val="lt2"/>
              </a:buClr>
              <a:buSzPct val="69730"/>
              <a:buFont typeface="Noto Sans Symbols"/>
              <a:buChar char="◈"/>
            </a:pPr>
            <a:r>
              <a:rPr b="0" i="0" lang="en-US" sz="2590" u="none" cap="none" strike="noStrike">
                <a:solidFill>
                  <a:schemeClr val="lt2"/>
                </a:solidFill>
                <a:latin typeface="Lustria"/>
                <a:ea typeface="Lustria"/>
                <a:cs typeface="Lustria"/>
                <a:sym typeface="Lustria"/>
              </a:rPr>
              <a:t>When is it best to use automated testing tools; when is it best to test manually?</a:t>
            </a:r>
          </a:p>
          <a:p>
            <a:pPr indent="-275500" lvl="1" marL="720000" marR="0" rtl="0" algn="l">
              <a:lnSpc>
                <a:spcPct val="90000"/>
              </a:lnSpc>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When human judgement is required, in general, automated tools are unable to test</a:t>
            </a:r>
          </a:p>
          <a:p>
            <a:pPr indent="-275500" lvl="1" marL="720000" marR="0" rtl="0" algn="l">
              <a:lnSpc>
                <a:spcPct val="90000"/>
              </a:lnSpc>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When purely on/off answers are required, even if they are complicated sets of on/off logical conditions, automated tools can do well</a:t>
            </a:r>
          </a:p>
        </p:txBody>
      </p:sp>
      <p:sp>
        <p:nvSpPr>
          <p:cNvPr id="226" name="Shape 226"/>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227" name="Shape 227"/>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Authoring tool requirements</a:t>
            </a:r>
          </a:p>
        </p:txBody>
      </p:sp>
      <p:sp>
        <p:nvSpPr>
          <p:cNvPr id="233" name="Shape 233"/>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lnSpc>
                <a:spcPct val="90000"/>
              </a:lnSpc>
              <a:spcBef>
                <a:spcPts val="0"/>
              </a:spcBef>
              <a:spcAft>
                <a:spcPts val="0"/>
              </a:spcAft>
              <a:buClr>
                <a:schemeClr val="lt2"/>
              </a:buClr>
              <a:buSzPct val="69730"/>
              <a:buFont typeface="Noto Sans Symbols"/>
              <a:buChar char="◈"/>
            </a:pPr>
            <a:r>
              <a:rPr b="0" i="0" lang="en-US" sz="2590" u="none" cap="none" strike="noStrike">
                <a:solidFill>
                  <a:schemeClr val="lt2"/>
                </a:solidFill>
                <a:latin typeface="Lustria"/>
                <a:ea typeface="Lustria"/>
                <a:cs typeface="Lustria"/>
                <a:sym typeface="Lustria"/>
              </a:rPr>
              <a:t>What is an authoring tool:</a:t>
            </a:r>
          </a:p>
          <a:p>
            <a:pPr indent="-275500" lvl="1" marL="720000" marR="0" rtl="0" algn="l">
              <a:lnSpc>
                <a:spcPct val="90000"/>
              </a:lnSpc>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Any software, or collection of software components, that can be used by authors, alone or collaboratively, to create or modify content for use by others, including other authors</a:t>
            </a:r>
          </a:p>
          <a:p>
            <a:pPr indent="-275500" lvl="1" marL="720000" marR="0" rtl="0" algn="l">
              <a:lnSpc>
                <a:spcPct val="90000"/>
              </a:lnSpc>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Authoring tools include electronic document authoring tools, such as “word processors,” presentation creation tools, or video editing tools, for applications software development environments and tools, for web content web authoring tools, and more</a:t>
            </a:r>
          </a:p>
          <a:p>
            <a:pPr indent="-275500" lvl="1" marL="720000" marR="0" rtl="0" algn="l">
              <a:lnSpc>
                <a:spcPct val="90000"/>
              </a:lnSpc>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Even customizable application creation platforms and learning content management tools, or WIKI’s are authoring tools</a:t>
            </a:r>
          </a:p>
          <a:p>
            <a:pPr indent="-275500" lvl="1" marL="720000" marR="0" rtl="0" algn="l">
              <a:lnSpc>
                <a:spcPct val="90000"/>
              </a:lnSpc>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EXCEPTION: Authoring tools shall not be required to conform to 504.2 when used to directly edit plain text source code; so, Notepad is not an authoring tool.</a:t>
            </a:r>
          </a:p>
        </p:txBody>
      </p:sp>
      <p:sp>
        <p:nvSpPr>
          <p:cNvPr id="234" name="Shape 234"/>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235" name="Shape 235"/>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Authoring tool requirements (cont.)</a:t>
            </a:r>
          </a:p>
        </p:txBody>
      </p:sp>
      <p:sp>
        <p:nvSpPr>
          <p:cNvPr id="242" name="Shape 242"/>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spcBef>
                <a:spcPts val="0"/>
              </a:spcBef>
              <a:spcAft>
                <a:spcPts val="0"/>
              </a:spcAft>
              <a:buClr>
                <a:schemeClr val="lt2"/>
              </a:buClr>
              <a:buSzPct val="69730"/>
              <a:buFont typeface="Noto Sans Symbols"/>
              <a:buChar char="◈"/>
            </a:pPr>
            <a:r>
              <a:rPr b="0" i="0" lang="en-US" sz="2590" u="none" cap="none" strike="noStrike">
                <a:solidFill>
                  <a:schemeClr val="lt2"/>
                </a:solidFill>
                <a:latin typeface="Lustria"/>
                <a:ea typeface="Lustria"/>
                <a:cs typeface="Lustria"/>
                <a:sym typeface="Lustria"/>
              </a:rPr>
              <a:t>The basic authoring tools requirement is that they allow the author to produce output, which conforms to the WCAG Level A and Level AA Success Criteria and Conformance Requirements</a:t>
            </a:r>
          </a:p>
          <a:p>
            <a:pPr indent="-317500" lvl="0" marL="342900" marR="0" rtl="0" algn="l">
              <a:spcBef>
                <a:spcPts val="1118"/>
              </a:spcBef>
              <a:spcAft>
                <a:spcPts val="0"/>
              </a:spcAft>
              <a:buClr>
                <a:schemeClr val="lt2"/>
              </a:buClr>
              <a:buSzPct val="69730"/>
              <a:buFont typeface="Noto Sans Symbols"/>
              <a:buChar char="◈"/>
            </a:pPr>
            <a:r>
              <a:rPr b="0" i="0" lang="en-US" sz="2590" u="none" cap="none" strike="noStrike">
                <a:solidFill>
                  <a:schemeClr val="lt2"/>
                </a:solidFill>
                <a:latin typeface="Lustria"/>
                <a:ea typeface="Lustria"/>
                <a:cs typeface="Lustria"/>
                <a:sym typeface="Lustria"/>
              </a:rPr>
              <a:t>From 36 CFR 1194 </a:t>
            </a:r>
            <a:r>
              <a:rPr b="0" i="0" lang="en-US" sz="2590" u="sng" cap="none" strike="noStrike">
                <a:solidFill>
                  <a:schemeClr val="hlink"/>
                </a:solidFill>
                <a:latin typeface="Lustria"/>
                <a:ea typeface="Lustria"/>
                <a:cs typeface="Lustria"/>
                <a:sym typeface="Lustria"/>
                <a:hlinkClick r:id="rId3"/>
              </a:rPr>
              <a:t>Chapter 5, 504</a:t>
            </a:r>
            <a:r>
              <a:rPr b="0" i="0" lang="en-US" sz="2590" u="none" cap="none" strike="noStrike">
                <a:solidFill>
                  <a:schemeClr val="lt2"/>
                </a:solidFill>
                <a:latin typeface="Lustria"/>
                <a:ea typeface="Lustria"/>
                <a:cs typeface="Lustria"/>
                <a:sym typeface="Lustria"/>
              </a:rPr>
              <a:t>:</a:t>
            </a:r>
          </a:p>
          <a:p>
            <a:pPr indent="-275500" lvl="1" marL="720000" marR="0" rtl="0" algn="l">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504.2 Content Creation or Editing</a:t>
            </a:r>
          </a:p>
          <a:p>
            <a:pPr indent="-275500" lvl="1" marL="720000" marR="0" rtl="0" algn="l">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504.2.1 Preservation of Information Provided for Accessibility in Format Conversion</a:t>
            </a:r>
          </a:p>
          <a:p>
            <a:pPr indent="-275500" lvl="1" marL="720000" marR="0" rtl="0" algn="l">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504.2.2 PDF Export</a:t>
            </a:r>
          </a:p>
          <a:p>
            <a:pPr indent="-275500" lvl="1" marL="720000" marR="0" rtl="0" algn="l">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504.3 Prompts</a:t>
            </a:r>
          </a:p>
          <a:p>
            <a:pPr indent="-275500" lvl="1" marL="720000" marR="0" rtl="0" algn="l">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504.4 Templates</a:t>
            </a:r>
          </a:p>
        </p:txBody>
      </p:sp>
      <p:sp>
        <p:nvSpPr>
          <p:cNvPr id="243" name="Shape 243"/>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244" name="Shape 244"/>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8" name="Shape 248"/>
        <p:cNvGrpSpPr/>
        <p:nvPr/>
      </p:nvGrpSpPr>
      <p:grpSpPr>
        <a:xfrm>
          <a:off x="0" y="0"/>
          <a:ext cx="0" cy="0"/>
          <a:chOff x="0" y="0"/>
          <a:chExt cx="0" cy="0"/>
        </a:xfrm>
      </p:grpSpPr>
      <p:sp>
        <p:nvSpPr>
          <p:cNvPr id="249" name="Shape 249"/>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Accessibility training resources</a:t>
            </a:r>
          </a:p>
        </p:txBody>
      </p:sp>
      <p:sp>
        <p:nvSpPr>
          <p:cNvPr id="250" name="Shape 250"/>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spcBef>
                <a:spcPts val="0"/>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General accessibility training</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3"/>
              </a:rPr>
              <a:t>International Association of Accessibility Professionals (IAAP)</a:t>
            </a:r>
          </a:p>
          <a:p>
            <a:pPr indent="-225899" lvl="2" marL="1026000" marR="0" rtl="0" algn="l">
              <a:spcBef>
                <a:spcPts val="1000"/>
              </a:spcBef>
              <a:spcAft>
                <a:spcPts val="0"/>
              </a:spcAft>
              <a:buClr>
                <a:schemeClr val="lt2"/>
              </a:buClr>
              <a:buSzPct val="70000"/>
              <a:buFont typeface="Noto Sans Symbols"/>
              <a:buChar char="◈"/>
            </a:pPr>
            <a:r>
              <a:rPr b="0" i="0" lang="en-US" sz="2000" u="sng" cap="none" strike="noStrike">
                <a:solidFill>
                  <a:schemeClr val="hlink"/>
                </a:solidFill>
                <a:latin typeface="Lustria"/>
                <a:ea typeface="Lustria"/>
                <a:cs typeface="Lustria"/>
                <a:sym typeface="Lustria"/>
                <a:hlinkClick r:id="rId4"/>
              </a:rPr>
              <a:t>Certified Professional in Accessibility Core Competency (CPACC) </a:t>
            </a:r>
          </a:p>
          <a:p>
            <a:pPr indent="-225899" lvl="2" marL="1026000" marR="0" rtl="0" algn="l">
              <a:spcBef>
                <a:spcPts val="1000"/>
              </a:spcBef>
              <a:spcAft>
                <a:spcPts val="0"/>
              </a:spcAft>
              <a:buClr>
                <a:schemeClr val="lt2"/>
              </a:buClr>
              <a:buSzPct val="70000"/>
              <a:buFont typeface="Noto Sans Symbols"/>
              <a:buChar char="◈"/>
            </a:pPr>
            <a:r>
              <a:rPr b="0" i="0" lang="en-US" sz="2000" u="sng" cap="none" strike="noStrike">
                <a:solidFill>
                  <a:schemeClr val="hlink"/>
                </a:solidFill>
                <a:latin typeface="Lustria"/>
                <a:ea typeface="Lustria"/>
                <a:cs typeface="Lustria"/>
                <a:sym typeface="Lustria"/>
                <a:hlinkClick r:id="rId5"/>
              </a:rPr>
              <a:t>Web Accessibility Specialist (WAS)</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6"/>
              </a:rPr>
              <a:t>Teach Access</a:t>
            </a:r>
          </a:p>
        </p:txBody>
      </p:sp>
      <p:sp>
        <p:nvSpPr>
          <p:cNvPr id="251" name="Shape 251"/>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252" name="Shape 252"/>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Shape 257"/>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Accessibility training resource (cont.)</a:t>
            </a:r>
          </a:p>
        </p:txBody>
      </p:sp>
      <p:sp>
        <p:nvSpPr>
          <p:cNvPr id="258" name="Shape 258"/>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lnSpc>
                <a:spcPct val="90000"/>
              </a:lnSpc>
              <a:spcBef>
                <a:spcPts val="0"/>
              </a:spcBef>
              <a:spcAft>
                <a:spcPts val="0"/>
              </a:spcAft>
              <a:buClr>
                <a:schemeClr val="lt2"/>
              </a:buClr>
              <a:buSzPct val="69730"/>
              <a:buFont typeface="Noto Sans Symbols"/>
              <a:buChar char="◈"/>
            </a:pPr>
            <a:r>
              <a:rPr b="0" i="0" lang="en-US" sz="2590" u="none" cap="none" strike="noStrike">
                <a:solidFill>
                  <a:schemeClr val="lt2"/>
                </a:solidFill>
                <a:latin typeface="Lustria"/>
                <a:ea typeface="Lustria"/>
                <a:cs typeface="Lustria"/>
                <a:sym typeface="Lustria"/>
              </a:rPr>
              <a:t>Web accessibility training</a:t>
            </a:r>
          </a:p>
          <a:p>
            <a:pPr indent="-275500" lvl="1" marL="720000" marR="0" rtl="0" algn="l">
              <a:lnSpc>
                <a:spcPct val="90000"/>
              </a:lnSpc>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Original Section 508 standards training:</a:t>
            </a:r>
          </a:p>
          <a:p>
            <a:pPr indent="-225899" lvl="2" marL="1026000" marR="0" rtl="0" algn="l">
              <a:lnSpc>
                <a:spcPct val="90000"/>
              </a:lnSpc>
              <a:spcBef>
                <a:spcPts val="970"/>
              </a:spcBef>
              <a:spcAft>
                <a:spcPts val="0"/>
              </a:spcAft>
              <a:buClr>
                <a:schemeClr val="lt2"/>
              </a:buClr>
              <a:buSzPct val="68157"/>
              <a:buFont typeface="Noto Sans Symbols"/>
              <a:buChar char="◈"/>
            </a:pPr>
            <a:r>
              <a:rPr b="0" i="0" lang="en-US" sz="1850" u="sng" cap="none" strike="noStrike">
                <a:solidFill>
                  <a:schemeClr val="hlink"/>
                </a:solidFill>
                <a:latin typeface="Lustria"/>
                <a:ea typeface="Lustria"/>
                <a:cs typeface="Lustria"/>
                <a:sym typeface="Lustria"/>
                <a:hlinkClick r:id="rId3"/>
              </a:rPr>
              <a:t>Department of Homeland Security (DHS), Trusted Tester Certification</a:t>
            </a:r>
          </a:p>
          <a:p>
            <a:pPr indent="-225899" lvl="2" marL="1026000" marR="0" rtl="0" algn="l">
              <a:lnSpc>
                <a:spcPct val="90000"/>
              </a:lnSpc>
              <a:spcBef>
                <a:spcPts val="970"/>
              </a:spcBef>
              <a:spcAft>
                <a:spcPts val="0"/>
              </a:spcAft>
              <a:buClr>
                <a:schemeClr val="lt2"/>
              </a:buClr>
              <a:buSzPct val="68157"/>
              <a:buFont typeface="Noto Sans Symbols"/>
              <a:buChar char="◈"/>
            </a:pPr>
            <a:r>
              <a:rPr b="0" i="0" lang="en-US" sz="1850" u="sng" cap="none" strike="noStrike">
                <a:solidFill>
                  <a:schemeClr val="hlink"/>
                </a:solidFill>
                <a:latin typeface="Lustria"/>
                <a:ea typeface="Lustria"/>
                <a:cs typeface="Lustria"/>
                <a:sym typeface="Lustria"/>
                <a:hlinkClick r:id="rId4"/>
              </a:rPr>
              <a:t>Department of Veterans Affairs (VA) - Creating Accessible Flash</a:t>
            </a:r>
            <a:r>
              <a:rPr b="0" i="0" lang="en-US" sz="1850" u="none" cap="none" strike="noStrike">
                <a:solidFill>
                  <a:schemeClr val="lt2"/>
                </a:solidFill>
                <a:latin typeface="Lustria"/>
                <a:ea typeface="Lustria"/>
                <a:cs typeface="Lustria"/>
                <a:sym typeface="Lustria"/>
              </a:rPr>
              <a:t> </a:t>
            </a:r>
          </a:p>
          <a:p>
            <a:pPr indent="-225899" lvl="2" marL="1026000" marR="0" rtl="0" algn="l">
              <a:lnSpc>
                <a:spcPct val="90000"/>
              </a:lnSpc>
              <a:spcBef>
                <a:spcPts val="970"/>
              </a:spcBef>
              <a:spcAft>
                <a:spcPts val="0"/>
              </a:spcAft>
              <a:buClr>
                <a:schemeClr val="lt2"/>
              </a:buClr>
              <a:buSzPct val="68157"/>
              <a:buFont typeface="Noto Sans Symbols"/>
              <a:buChar char="◈"/>
            </a:pPr>
            <a:r>
              <a:rPr b="0" i="0" lang="en-US" sz="1850" u="sng" cap="none" strike="noStrike">
                <a:solidFill>
                  <a:schemeClr val="hlink"/>
                </a:solidFill>
                <a:latin typeface="Lustria"/>
                <a:ea typeface="Lustria"/>
                <a:cs typeface="Lustria"/>
                <a:sym typeface="Lustria"/>
                <a:hlinkClick r:id="rId5"/>
              </a:rPr>
              <a:t>The Accessibility Community of Practice (ACOP) Best Practices Library</a:t>
            </a:r>
            <a:r>
              <a:rPr b="0" i="0" lang="en-US" sz="1850" u="none" cap="none" strike="noStrike">
                <a:solidFill>
                  <a:schemeClr val="lt2"/>
                </a:solidFill>
                <a:latin typeface="Lustria"/>
                <a:ea typeface="Lustria"/>
                <a:cs typeface="Lustria"/>
                <a:sym typeface="Lustria"/>
              </a:rPr>
              <a:t> </a:t>
            </a:r>
          </a:p>
          <a:p>
            <a:pPr indent="-225899" lvl="2" marL="1026000" marR="0" rtl="0" algn="l">
              <a:lnSpc>
                <a:spcPct val="90000"/>
              </a:lnSpc>
              <a:spcBef>
                <a:spcPts val="970"/>
              </a:spcBef>
              <a:spcAft>
                <a:spcPts val="0"/>
              </a:spcAft>
              <a:buClr>
                <a:schemeClr val="lt2"/>
              </a:buClr>
              <a:buSzPct val="68157"/>
              <a:buFont typeface="Noto Sans Symbols"/>
              <a:buChar char="◈"/>
            </a:pPr>
            <a:r>
              <a:rPr b="0" i="0" lang="en-US" sz="1850" u="sng" cap="none" strike="noStrike">
                <a:solidFill>
                  <a:schemeClr val="hlink"/>
                </a:solidFill>
                <a:latin typeface="Lustria"/>
                <a:ea typeface="Lustria"/>
                <a:cs typeface="Lustria"/>
                <a:sym typeface="Lustria"/>
                <a:hlinkClick r:id="rId6"/>
              </a:rPr>
              <a:t>The Section 508 Universe</a:t>
            </a:r>
          </a:p>
          <a:p>
            <a:pPr indent="-275500" lvl="1" marL="720000" marR="0" rtl="0" algn="l">
              <a:lnSpc>
                <a:spcPct val="90000"/>
              </a:lnSpc>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Current accessibility training</a:t>
            </a:r>
          </a:p>
          <a:p>
            <a:pPr indent="-225899" lvl="2" marL="1026000" marR="0" rtl="0" algn="l">
              <a:lnSpc>
                <a:spcPct val="90000"/>
              </a:lnSpc>
              <a:spcBef>
                <a:spcPts val="970"/>
              </a:spcBef>
              <a:spcAft>
                <a:spcPts val="0"/>
              </a:spcAft>
              <a:buClr>
                <a:schemeClr val="lt2"/>
              </a:buClr>
              <a:buSzPct val="68157"/>
              <a:buFont typeface="Noto Sans Symbols"/>
              <a:buChar char="◈"/>
            </a:pPr>
            <a:r>
              <a:rPr b="0" i="0" lang="en-US" sz="1850" u="none" cap="none" strike="noStrike">
                <a:solidFill>
                  <a:schemeClr val="lt2"/>
                </a:solidFill>
                <a:latin typeface="Lustria"/>
                <a:ea typeface="Lustria"/>
                <a:cs typeface="Lustria"/>
                <a:sym typeface="Lustria"/>
              </a:rPr>
              <a:t>Rob Dodson from Google has a </a:t>
            </a:r>
            <a:r>
              <a:rPr b="0" i="0" lang="en-US" sz="1850" u="sng" cap="none" strike="noStrike">
                <a:solidFill>
                  <a:schemeClr val="hlink"/>
                </a:solidFill>
                <a:latin typeface="Lustria"/>
                <a:ea typeface="Lustria"/>
                <a:cs typeface="Lustria"/>
                <a:sym typeface="Lustria"/>
                <a:hlinkClick r:id="rId7"/>
              </a:rPr>
              <a:t>great introductory talk</a:t>
            </a:r>
            <a:r>
              <a:rPr b="0" i="0" lang="en-US" sz="1850" u="none" cap="none" strike="noStrike">
                <a:solidFill>
                  <a:schemeClr val="lt2"/>
                </a:solidFill>
                <a:latin typeface="Lustria"/>
                <a:ea typeface="Lustria"/>
                <a:cs typeface="Lustria"/>
                <a:sym typeface="Lustria"/>
              </a:rPr>
              <a:t> </a:t>
            </a:r>
          </a:p>
          <a:p>
            <a:pPr indent="-225899" lvl="2" marL="1026000" marR="0" rtl="0" algn="l">
              <a:lnSpc>
                <a:spcPct val="90000"/>
              </a:lnSpc>
              <a:spcBef>
                <a:spcPts val="970"/>
              </a:spcBef>
              <a:spcAft>
                <a:spcPts val="0"/>
              </a:spcAft>
              <a:buClr>
                <a:schemeClr val="lt2"/>
              </a:buClr>
              <a:buSzPct val="68157"/>
              <a:buFont typeface="Noto Sans Symbols"/>
              <a:buChar char="◈"/>
            </a:pPr>
            <a:r>
              <a:rPr b="0" i="0" lang="en-US" sz="1850" u="none" cap="none" strike="noStrike">
                <a:solidFill>
                  <a:schemeClr val="lt2"/>
                </a:solidFill>
                <a:latin typeface="Lustria"/>
                <a:ea typeface="Lustria"/>
                <a:cs typeface="Lustria"/>
                <a:sym typeface="Lustria"/>
              </a:rPr>
              <a:t>Google’s </a:t>
            </a:r>
            <a:r>
              <a:rPr b="0" i="0" lang="en-US" sz="1850" u="sng" cap="none" strike="noStrike">
                <a:solidFill>
                  <a:schemeClr val="hlink"/>
                </a:solidFill>
                <a:latin typeface="Lustria"/>
                <a:ea typeface="Lustria"/>
                <a:cs typeface="Lustria"/>
                <a:sym typeface="Lustria"/>
                <a:hlinkClick r:id="rId8"/>
              </a:rPr>
              <a:t>Introduction to Web Accessibility</a:t>
            </a:r>
            <a:r>
              <a:rPr b="0" i="0" lang="en-US" sz="1850" u="none" cap="none" strike="noStrike">
                <a:solidFill>
                  <a:schemeClr val="lt2"/>
                </a:solidFill>
                <a:latin typeface="Lustria"/>
                <a:ea typeface="Lustria"/>
                <a:cs typeface="Lustria"/>
                <a:sym typeface="Lustria"/>
              </a:rPr>
              <a:t> </a:t>
            </a:r>
          </a:p>
          <a:p>
            <a:pPr indent="-225899" lvl="2" marL="1026000" marR="0" rtl="0" algn="l">
              <a:lnSpc>
                <a:spcPct val="90000"/>
              </a:lnSpc>
              <a:spcBef>
                <a:spcPts val="970"/>
              </a:spcBef>
              <a:spcAft>
                <a:spcPts val="0"/>
              </a:spcAft>
              <a:buClr>
                <a:schemeClr val="lt2"/>
              </a:buClr>
              <a:buSzPct val="68157"/>
              <a:buFont typeface="Noto Sans Symbols"/>
              <a:buChar char="◈"/>
            </a:pPr>
            <a:r>
              <a:rPr b="0" i="0" lang="en-US" sz="1850" u="sng" cap="none" strike="noStrike">
                <a:solidFill>
                  <a:schemeClr val="hlink"/>
                </a:solidFill>
                <a:latin typeface="Lustria"/>
                <a:ea typeface="Lustria"/>
                <a:cs typeface="Lustria"/>
                <a:sym typeface="Lustria"/>
                <a:hlinkClick r:id="rId9"/>
              </a:rPr>
              <a:t>Web Accessibility | Udacity</a:t>
            </a:r>
          </a:p>
          <a:p>
            <a:pPr indent="-225899" lvl="2" marL="1026000" marR="0" rtl="0" algn="l">
              <a:lnSpc>
                <a:spcPct val="90000"/>
              </a:lnSpc>
              <a:spcBef>
                <a:spcPts val="970"/>
              </a:spcBef>
              <a:spcAft>
                <a:spcPts val="0"/>
              </a:spcAft>
              <a:buClr>
                <a:schemeClr val="lt2"/>
              </a:buClr>
              <a:buSzPct val="68157"/>
              <a:buFont typeface="Noto Sans Symbols"/>
              <a:buChar char="◈"/>
            </a:pPr>
            <a:r>
              <a:rPr b="0" i="0" lang="en-US" sz="1850" u="sng" cap="none" strike="noStrike">
                <a:solidFill>
                  <a:schemeClr val="hlink"/>
                </a:solidFill>
                <a:latin typeface="Lustria"/>
                <a:ea typeface="Lustria"/>
                <a:cs typeface="Lustria"/>
                <a:sym typeface="Lustria"/>
                <a:hlinkClick r:id="rId10"/>
              </a:rPr>
              <a:t>The Code4Lib Journal</a:t>
            </a:r>
          </a:p>
        </p:txBody>
      </p:sp>
      <p:sp>
        <p:nvSpPr>
          <p:cNvPr id="259" name="Shape 259"/>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260" name="Shape 260"/>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Accessibility training resource (cont.)</a:t>
            </a:r>
          </a:p>
        </p:txBody>
      </p:sp>
      <p:sp>
        <p:nvSpPr>
          <p:cNvPr id="266" name="Shape 266"/>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spcBef>
                <a:spcPts val="0"/>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Electronic Document Accessibility</a:t>
            </a:r>
          </a:p>
          <a:p>
            <a:pPr indent="-275500" lvl="1" marL="720000" marR="0" rtl="0" algn="l">
              <a:spcBef>
                <a:spcPts val="1080"/>
              </a:spcBef>
              <a:spcAft>
                <a:spcPts val="0"/>
              </a:spcAft>
              <a:buClr>
                <a:schemeClr val="lt2"/>
              </a:buClr>
              <a:buSzPct val="70000"/>
              <a:buFont typeface="Noto Sans Symbols"/>
              <a:buChar char="◈"/>
            </a:pPr>
            <a:r>
              <a:rPr b="0" i="0" lang="en-US" sz="2400" u="none" cap="none" strike="noStrike">
                <a:solidFill>
                  <a:schemeClr val="lt2"/>
                </a:solidFill>
                <a:latin typeface="Lustria"/>
                <a:ea typeface="Lustria"/>
                <a:cs typeface="Lustria"/>
                <a:sym typeface="Lustria"/>
              </a:rPr>
              <a:t>Accessible Electronic Documents Community of Practice (AED COP) </a:t>
            </a:r>
            <a:r>
              <a:rPr b="0" i="0" lang="en-US" sz="2400" u="sng" cap="none" strike="noStrike">
                <a:solidFill>
                  <a:schemeClr val="hlink"/>
                </a:solidFill>
                <a:latin typeface="Lustria"/>
                <a:ea typeface="Lustria"/>
                <a:cs typeface="Lustria"/>
                <a:sym typeface="Lustria"/>
                <a:hlinkClick r:id="rId3"/>
              </a:rPr>
              <a:t>Best Practices</a:t>
            </a:r>
            <a:r>
              <a:rPr b="0" i="0" lang="en-US" sz="2400" u="none" cap="none" strike="noStrike">
                <a:solidFill>
                  <a:schemeClr val="lt2"/>
                </a:solidFill>
                <a:latin typeface="Lustria"/>
                <a:ea typeface="Lustria"/>
                <a:cs typeface="Lustria"/>
                <a:sym typeface="Lustria"/>
              </a:rPr>
              <a:t> </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4"/>
              </a:rPr>
              <a:t>Making Microsoft Office Documents Accessible</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5"/>
              </a:rPr>
              <a:t>Making official communications and content more accessible</a:t>
            </a:r>
          </a:p>
        </p:txBody>
      </p:sp>
      <p:sp>
        <p:nvSpPr>
          <p:cNvPr id="267" name="Shape 267"/>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268" name="Shape 268"/>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2" name="Shape 272"/>
        <p:cNvGrpSpPr/>
        <p:nvPr/>
      </p:nvGrpSpPr>
      <p:grpSpPr>
        <a:xfrm>
          <a:off x="0" y="0"/>
          <a:ext cx="0" cy="0"/>
          <a:chOff x="0" y="0"/>
          <a:chExt cx="0" cy="0"/>
        </a:xfrm>
      </p:grpSpPr>
      <p:sp>
        <p:nvSpPr>
          <p:cNvPr id="273" name="Shape 273"/>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Developer resources</a:t>
            </a:r>
          </a:p>
        </p:txBody>
      </p:sp>
      <p:sp>
        <p:nvSpPr>
          <p:cNvPr id="274" name="Shape 274"/>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lnSpc>
                <a:spcPct val="80000"/>
              </a:lnSpc>
              <a:spcBef>
                <a:spcPts val="0"/>
              </a:spcBef>
              <a:spcAft>
                <a:spcPts val="0"/>
              </a:spcAft>
              <a:buClr>
                <a:schemeClr val="lt2"/>
              </a:buClr>
              <a:buSzPct val="68600"/>
              <a:buFont typeface="Noto Sans Symbols"/>
              <a:buChar char="◈"/>
            </a:pPr>
            <a:r>
              <a:rPr b="0" i="0" lang="en-US" sz="1960" u="none" cap="none" strike="noStrike">
                <a:solidFill>
                  <a:schemeClr val="lt2"/>
                </a:solidFill>
                <a:latin typeface="Lustria"/>
                <a:ea typeface="Lustria"/>
                <a:cs typeface="Lustria"/>
                <a:sym typeface="Lustria"/>
              </a:rPr>
              <a:t>General guidance on developing accessible web and non-web content</a:t>
            </a:r>
          </a:p>
          <a:p>
            <a:pPr indent="-275500" lvl="1" marL="720000" marR="0" rtl="0" algn="l">
              <a:lnSpc>
                <a:spcPct val="80000"/>
              </a:lnSpc>
              <a:spcBef>
                <a:spcPts val="936"/>
              </a:spcBef>
              <a:spcAft>
                <a:spcPts val="0"/>
              </a:spcAft>
              <a:buClr>
                <a:schemeClr val="lt2"/>
              </a:buClr>
              <a:buSzPct val="69135"/>
              <a:buFont typeface="Noto Sans Symbols"/>
              <a:buChar char="◈"/>
            </a:pPr>
            <a:r>
              <a:rPr b="0" i="0" lang="en-US" sz="1679" u="sng" cap="none" strike="noStrike">
                <a:solidFill>
                  <a:schemeClr val="hlink"/>
                </a:solidFill>
                <a:latin typeface="Lustria"/>
                <a:ea typeface="Lustria"/>
                <a:cs typeface="Lustria"/>
                <a:sym typeface="Lustria"/>
                <a:hlinkClick r:id="rId3"/>
              </a:rPr>
              <a:t>How to Meet WCAG 2.0</a:t>
            </a:r>
          </a:p>
          <a:p>
            <a:pPr indent="-275500" lvl="1" marL="720000" marR="0" rtl="0" algn="l">
              <a:lnSpc>
                <a:spcPct val="80000"/>
              </a:lnSpc>
              <a:spcBef>
                <a:spcPts val="936"/>
              </a:spcBef>
              <a:spcAft>
                <a:spcPts val="0"/>
              </a:spcAft>
              <a:buClr>
                <a:schemeClr val="lt2"/>
              </a:buClr>
              <a:buSzPct val="69135"/>
              <a:buFont typeface="Noto Sans Symbols"/>
              <a:buChar char="◈"/>
            </a:pPr>
            <a:r>
              <a:rPr b="0" i="0" lang="en-US" sz="1679" u="sng" cap="none" strike="noStrike">
                <a:solidFill>
                  <a:schemeClr val="hlink"/>
                </a:solidFill>
                <a:latin typeface="Lustria"/>
                <a:ea typeface="Lustria"/>
                <a:cs typeface="Lustria"/>
                <a:sym typeface="Lustria"/>
                <a:hlinkClick r:id="rId4"/>
              </a:rPr>
              <a:t>Guidance on getting started with web accessibility</a:t>
            </a:r>
          </a:p>
          <a:p>
            <a:pPr indent="-275500" lvl="1" marL="720000" marR="0" rtl="0" algn="l">
              <a:lnSpc>
                <a:spcPct val="80000"/>
              </a:lnSpc>
              <a:spcBef>
                <a:spcPts val="936"/>
              </a:spcBef>
              <a:spcAft>
                <a:spcPts val="0"/>
              </a:spcAft>
              <a:buClr>
                <a:schemeClr val="lt2"/>
              </a:buClr>
              <a:buSzPct val="69135"/>
              <a:buFont typeface="Noto Sans Symbols"/>
              <a:buChar char="◈"/>
            </a:pPr>
            <a:r>
              <a:rPr b="0" i="0" lang="en-US" sz="1679" u="sng" cap="none" strike="noStrike">
                <a:solidFill>
                  <a:schemeClr val="hlink"/>
                </a:solidFill>
                <a:latin typeface="Lustria"/>
                <a:ea typeface="Lustria"/>
                <a:cs typeface="Lustria"/>
                <a:sym typeface="Lustria"/>
                <a:hlinkClick r:id="rId5"/>
              </a:rPr>
              <a:t>Guidance on designing for Inclusion</a:t>
            </a:r>
          </a:p>
          <a:p>
            <a:pPr indent="-275500" lvl="1" marL="720000" marR="0" rtl="0" algn="l">
              <a:lnSpc>
                <a:spcPct val="80000"/>
              </a:lnSpc>
              <a:spcBef>
                <a:spcPts val="936"/>
              </a:spcBef>
              <a:spcAft>
                <a:spcPts val="0"/>
              </a:spcAft>
              <a:buClr>
                <a:schemeClr val="lt2"/>
              </a:buClr>
              <a:buSzPct val="69135"/>
              <a:buFont typeface="Noto Sans Symbols"/>
              <a:buChar char="◈"/>
            </a:pPr>
            <a:r>
              <a:rPr b="0" i="0" lang="en-US" sz="1679" u="sng" cap="none" strike="noStrike">
                <a:solidFill>
                  <a:schemeClr val="hlink"/>
                </a:solidFill>
                <a:latin typeface="Lustria"/>
                <a:ea typeface="Lustria"/>
                <a:cs typeface="Lustria"/>
                <a:sym typeface="Lustria"/>
                <a:hlinkClick r:id="rId6"/>
              </a:rPr>
              <a:t>Guidance on selecting web accessibility evaluation tools</a:t>
            </a:r>
          </a:p>
          <a:p>
            <a:pPr indent="-275500" lvl="1" marL="720000" marR="0" rtl="0" algn="l">
              <a:lnSpc>
                <a:spcPct val="80000"/>
              </a:lnSpc>
              <a:spcBef>
                <a:spcPts val="936"/>
              </a:spcBef>
              <a:spcAft>
                <a:spcPts val="0"/>
              </a:spcAft>
              <a:buClr>
                <a:schemeClr val="lt2"/>
              </a:buClr>
              <a:buSzPct val="69135"/>
              <a:buFont typeface="Noto Sans Symbols"/>
              <a:buChar char="◈"/>
            </a:pPr>
            <a:r>
              <a:rPr b="0" i="0" lang="en-US" sz="1679" u="sng" cap="none" strike="noStrike">
                <a:solidFill>
                  <a:schemeClr val="hlink"/>
                </a:solidFill>
                <a:latin typeface="Lustria"/>
                <a:ea typeface="Lustria"/>
                <a:cs typeface="Lustria"/>
                <a:sym typeface="Lustria"/>
                <a:hlinkClick r:id="rId7"/>
              </a:rPr>
              <a:t>Guidance on applying WCAG 2.0 to non-web content</a:t>
            </a:r>
          </a:p>
          <a:p>
            <a:pPr indent="-275500" lvl="1" marL="720000" marR="0" rtl="0" algn="l">
              <a:lnSpc>
                <a:spcPct val="80000"/>
              </a:lnSpc>
              <a:spcBef>
                <a:spcPts val="936"/>
              </a:spcBef>
              <a:spcAft>
                <a:spcPts val="0"/>
              </a:spcAft>
              <a:buClr>
                <a:schemeClr val="lt2"/>
              </a:buClr>
              <a:buSzPct val="69135"/>
              <a:buFont typeface="Noto Sans Symbols"/>
              <a:buChar char="◈"/>
            </a:pPr>
            <a:r>
              <a:rPr b="0" i="0" lang="en-US" sz="1679" u="sng" cap="none" strike="noStrike">
                <a:solidFill>
                  <a:schemeClr val="hlink"/>
                </a:solidFill>
                <a:latin typeface="Lustria"/>
                <a:ea typeface="Lustria"/>
                <a:cs typeface="Lustria"/>
                <a:sym typeface="Lustria"/>
                <a:hlinkClick r:id="rId8"/>
              </a:rPr>
              <a:t>WCAG Tutorials</a:t>
            </a:r>
          </a:p>
          <a:p>
            <a:pPr indent="-317500" lvl="0" marL="342900" marR="0" rtl="0" algn="l">
              <a:lnSpc>
                <a:spcPct val="80000"/>
              </a:lnSpc>
              <a:spcBef>
                <a:spcPts val="992"/>
              </a:spcBef>
              <a:spcAft>
                <a:spcPts val="0"/>
              </a:spcAft>
              <a:buClr>
                <a:schemeClr val="lt2"/>
              </a:buClr>
              <a:buSzPct val="68600"/>
              <a:buFont typeface="Noto Sans Symbols"/>
              <a:buChar char="◈"/>
            </a:pPr>
            <a:r>
              <a:rPr b="0" i="0" lang="en-US" sz="1960" u="none" cap="none" strike="noStrike">
                <a:solidFill>
                  <a:schemeClr val="lt2"/>
                </a:solidFill>
                <a:latin typeface="Lustria"/>
                <a:ea typeface="Lustria"/>
                <a:cs typeface="Lustria"/>
                <a:sym typeface="Lustria"/>
              </a:rPr>
              <a:t>Other authoring guidelines and techniques</a:t>
            </a:r>
          </a:p>
          <a:p>
            <a:pPr indent="-275500" lvl="1" marL="720000" marR="0" rtl="0" algn="l">
              <a:lnSpc>
                <a:spcPct val="80000"/>
              </a:lnSpc>
              <a:spcBef>
                <a:spcPts val="936"/>
              </a:spcBef>
              <a:spcAft>
                <a:spcPts val="0"/>
              </a:spcAft>
              <a:buClr>
                <a:schemeClr val="lt2"/>
              </a:buClr>
              <a:buSzPct val="69135"/>
              <a:buFont typeface="Noto Sans Symbols"/>
              <a:buChar char="◈"/>
            </a:pPr>
            <a:r>
              <a:rPr b="0" i="0" lang="en-US" sz="1679" u="none" cap="none" strike="noStrike">
                <a:solidFill>
                  <a:schemeClr val="lt2"/>
                </a:solidFill>
                <a:latin typeface="Lustria"/>
                <a:ea typeface="Lustria"/>
                <a:cs typeface="Lustria"/>
                <a:sym typeface="Lustria"/>
              </a:rPr>
              <a:t>The University of Washington’s </a:t>
            </a:r>
            <a:r>
              <a:rPr b="0" i="0" lang="en-US" sz="1679" u="sng" cap="none" strike="noStrike">
                <a:solidFill>
                  <a:schemeClr val="hlink"/>
                </a:solidFill>
                <a:latin typeface="Lustria"/>
                <a:ea typeface="Lustria"/>
                <a:cs typeface="Lustria"/>
                <a:sym typeface="Lustria"/>
                <a:hlinkClick r:id="rId9"/>
              </a:rPr>
              <a:t>IT Accessibility Checklist</a:t>
            </a:r>
          </a:p>
          <a:p>
            <a:pPr indent="-275500" lvl="1" marL="720000" marR="0" rtl="0" algn="l">
              <a:lnSpc>
                <a:spcPct val="80000"/>
              </a:lnSpc>
              <a:spcBef>
                <a:spcPts val="936"/>
              </a:spcBef>
              <a:spcAft>
                <a:spcPts val="0"/>
              </a:spcAft>
              <a:buClr>
                <a:schemeClr val="lt2"/>
              </a:buClr>
              <a:buSzPct val="69135"/>
              <a:buFont typeface="Noto Sans Symbols"/>
              <a:buChar char="◈"/>
            </a:pPr>
            <a:r>
              <a:rPr b="0" i="0" lang="en-US" sz="1679" u="sng" cap="none" strike="noStrike">
                <a:solidFill>
                  <a:schemeClr val="hlink"/>
                </a:solidFill>
                <a:latin typeface="Lustria"/>
                <a:ea typeface="Lustria"/>
                <a:cs typeface="Lustria"/>
                <a:sym typeface="Lustria"/>
                <a:hlinkClick r:id="rId10"/>
              </a:rPr>
              <a:t>The Code4Lib Journal</a:t>
            </a:r>
          </a:p>
          <a:p>
            <a:pPr indent="-275500" lvl="1" marL="720000" marR="0" rtl="0" algn="l">
              <a:lnSpc>
                <a:spcPct val="80000"/>
              </a:lnSpc>
              <a:spcBef>
                <a:spcPts val="936"/>
              </a:spcBef>
              <a:spcAft>
                <a:spcPts val="0"/>
              </a:spcAft>
              <a:buClr>
                <a:schemeClr val="lt2"/>
              </a:buClr>
              <a:buSzPct val="69135"/>
              <a:buFont typeface="Noto Sans Symbols"/>
              <a:buChar char="◈"/>
            </a:pPr>
            <a:r>
              <a:rPr b="0" i="0" lang="en-US" sz="1679" u="sng" cap="none" strike="noStrike">
                <a:solidFill>
                  <a:schemeClr val="hlink"/>
                </a:solidFill>
                <a:latin typeface="Lustria"/>
                <a:ea typeface="Lustria"/>
                <a:cs typeface="Lustria"/>
                <a:sym typeface="Lustria"/>
                <a:hlinkClick r:id="rId11"/>
              </a:rPr>
              <a:t>Web Accessibility In Mind, (WEBAIM)</a:t>
            </a:r>
          </a:p>
          <a:p>
            <a:pPr indent="-275500" lvl="1" marL="720000" marR="0" rtl="0" algn="l">
              <a:lnSpc>
                <a:spcPct val="80000"/>
              </a:lnSpc>
              <a:spcBef>
                <a:spcPts val="936"/>
              </a:spcBef>
              <a:spcAft>
                <a:spcPts val="0"/>
              </a:spcAft>
              <a:buClr>
                <a:schemeClr val="lt2"/>
              </a:buClr>
              <a:buSzPct val="69135"/>
              <a:buFont typeface="Noto Sans Symbols"/>
              <a:buChar char="◈"/>
            </a:pPr>
            <a:r>
              <a:rPr b="0" i="1" lang="en-US" sz="1679" u="sng" cap="none" strike="noStrike">
                <a:solidFill>
                  <a:schemeClr val="hlink"/>
                </a:solidFill>
                <a:latin typeface="Lustria"/>
                <a:ea typeface="Lustria"/>
                <a:cs typeface="Lustria"/>
                <a:sym typeface="Lustria"/>
                <a:hlinkClick r:id="rId12"/>
              </a:rPr>
              <a:t>The future of accessibility for custom elements</a:t>
            </a:r>
          </a:p>
          <a:p>
            <a:pPr indent="-275500" lvl="1" marL="720000" marR="0" rtl="0" algn="l">
              <a:lnSpc>
                <a:spcPct val="80000"/>
              </a:lnSpc>
              <a:spcBef>
                <a:spcPts val="936"/>
              </a:spcBef>
              <a:spcAft>
                <a:spcPts val="0"/>
              </a:spcAft>
              <a:buClr>
                <a:schemeClr val="lt2"/>
              </a:buClr>
              <a:buSzPct val="69135"/>
              <a:buFont typeface="Noto Sans Symbols"/>
              <a:buChar char="◈"/>
            </a:pPr>
            <a:r>
              <a:rPr b="0" i="0" lang="en-US" sz="1679" u="sng" cap="none" strike="noStrike">
                <a:solidFill>
                  <a:schemeClr val="hlink"/>
                </a:solidFill>
                <a:latin typeface="Lustria"/>
                <a:ea typeface="Lustria"/>
                <a:cs typeface="Lustria"/>
                <a:sym typeface="Lustria"/>
                <a:hlinkClick r:id="rId13"/>
              </a:rPr>
              <a:t>Scalable IT strategy for accessibility</a:t>
            </a:r>
          </a:p>
        </p:txBody>
      </p:sp>
      <p:sp>
        <p:nvSpPr>
          <p:cNvPr id="275" name="Shape 275"/>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276" name="Shape 276"/>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Developer resources (cont.)</a:t>
            </a:r>
          </a:p>
        </p:txBody>
      </p:sp>
      <p:sp>
        <p:nvSpPr>
          <p:cNvPr id="282" name="Shape 282"/>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lnSpc>
                <a:spcPct val="90000"/>
              </a:lnSpc>
              <a:spcBef>
                <a:spcPts val="0"/>
              </a:spcBef>
              <a:spcAft>
                <a:spcPts val="0"/>
              </a:spcAft>
              <a:buClr>
                <a:schemeClr val="lt2"/>
              </a:buClr>
              <a:buSzPct val="69416"/>
              <a:buFont typeface="Noto Sans Symbols"/>
              <a:buChar char="◈"/>
            </a:pPr>
            <a:r>
              <a:rPr b="0" i="0" lang="en-US" sz="2380" u="none" cap="none" strike="noStrike">
                <a:solidFill>
                  <a:schemeClr val="lt2"/>
                </a:solidFill>
                <a:latin typeface="Lustria"/>
                <a:ea typeface="Lustria"/>
                <a:cs typeface="Lustria"/>
                <a:sym typeface="Lustria"/>
              </a:rPr>
              <a:t>Open-source code and frameworks</a:t>
            </a:r>
          </a:p>
          <a:p>
            <a:pPr indent="-275500" lvl="1" marL="720000" marR="0" rtl="0" algn="l">
              <a:lnSpc>
                <a:spcPct val="90000"/>
              </a:lnSpc>
              <a:spcBef>
                <a:spcPts val="1008"/>
              </a:spcBef>
              <a:spcAft>
                <a:spcPts val="0"/>
              </a:spcAft>
              <a:buClr>
                <a:schemeClr val="lt2"/>
              </a:buClr>
              <a:buSzPct val="71400"/>
              <a:buFont typeface="Noto Sans Symbols"/>
              <a:buChar char="◈"/>
            </a:pPr>
            <a:r>
              <a:rPr b="0" i="1" lang="en-US" sz="2040" u="sng" cap="none" strike="noStrike">
                <a:solidFill>
                  <a:schemeClr val="hlink"/>
                </a:solidFill>
                <a:latin typeface="Lustria"/>
                <a:ea typeface="Lustria"/>
                <a:cs typeface="Lustria"/>
                <a:sym typeface="Lustria"/>
                <a:hlinkClick r:id="rId3"/>
              </a:rPr>
              <a:t>Making Open-Source Accessible for All</a:t>
            </a:r>
          </a:p>
          <a:p>
            <a:pPr indent="-275500" lvl="1" marL="720000" marR="0" rtl="0" algn="l">
              <a:lnSpc>
                <a:spcPct val="90000"/>
              </a:lnSpc>
              <a:spcBef>
                <a:spcPts val="1008"/>
              </a:spcBef>
              <a:spcAft>
                <a:spcPts val="0"/>
              </a:spcAft>
              <a:buClr>
                <a:schemeClr val="lt2"/>
              </a:buClr>
              <a:buSzPct val="71400"/>
              <a:buFont typeface="Noto Sans Symbols"/>
              <a:buChar char="◈"/>
            </a:pPr>
            <a:r>
              <a:rPr b="0" i="1" lang="en-US" sz="2040" u="sng" cap="none" strike="noStrike">
                <a:solidFill>
                  <a:schemeClr val="hlink"/>
                </a:solidFill>
                <a:latin typeface="Lustria"/>
                <a:ea typeface="Lustria"/>
                <a:cs typeface="Lustria"/>
                <a:sym typeface="Lustria"/>
                <a:hlinkClick r:id="rId4"/>
              </a:rPr>
              <a:t>Why Open Source Needs Accessibility Standards</a:t>
            </a:r>
          </a:p>
          <a:p>
            <a:pPr indent="-275500" lvl="1" marL="720000" marR="0" rtl="0" algn="l">
              <a:lnSpc>
                <a:spcPct val="90000"/>
              </a:lnSpc>
              <a:spcBef>
                <a:spcPts val="1008"/>
              </a:spcBef>
              <a:spcAft>
                <a:spcPts val="0"/>
              </a:spcAft>
              <a:buClr>
                <a:schemeClr val="lt2"/>
              </a:buClr>
              <a:buSzPct val="71400"/>
              <a:buFont typeface="Noto Sans Symbols"/>
              <a:buChar char="◈"/>
            </a:pPr>
            <a:r>
              <a:rPr b="0" i="0" lang="en-US" sz="2040" u="sng" cap="none" strike="noStrike">
                <a:solidFill>
                  <a:schemeClr val="hlink"/>
                </a:solidFill>
                <a:latin typeface="Lustria"/>
                <a:ea typeface="Lustria"/>
                <a:cs typeface="Lustria"/>
                <a:sym typeface="Lustria"/>
                <a:hlinkClick r:id="rId5"/>
              </a:rPr>
              <a:t>Open Source Accessibility initiative (OSAi)</a:t>
            </a:r>
          </a:p>
          <a:p>
            <a:pPr indent="-317500" lvl="0" marL="342900" marR="0" rtl="0" algn="l">
              <a:lnSpc>
                <a:spcPct val="90000"/>
              </a:lnSpc>
              <a:spcBef>
                <a:spcPts val="1076"/>
              </a:spcBef>
              <a:spcAft>
                <a:spcPts val="0"/>
              </a:spcAft>
              <a:buClr>
                <a:schemeClr val="lt2"/>
              </a:buClr>
              <a:buSzPct val="69416"/>
              <a:buFont typeface="Noto Sans Symbols"/>
              <a:buChar char="◈"/>
            </a:pPr>
            <a:r>
              <a:rPr b="0" i="0" lang="en-US" sz="2380" u="none" cap="none" strike="noStrike">
                <a:solidFill>
                  <a:schemeClr val="lt2"/>
                </a:solidFill>
                <a:latin typeface="Lustria"/>
                <a:ea typeface="Lustria"/>
                <a:cs typeface="Lustria"/>
                <a:sym typeface="Lustria"/>
              </a:rPr>
              <a:t>JavaScript frameworks with contributors actively considering accessibility:</a:t>
            </a:r>
          </a:p>
          <a:p>
            <a:pPr indent="-275500" lvl="1" marL="720000" marR="0" rtl="0" algn="l">
              <a:lnSpc>
                <a:spcPct val="90000"/>
              </a:lnSpc>
              <a:spcBef>
                <a:spcPts val="1008"/>
              </a:spcBef>
              <a:spcAft>
                <a:spcPts val="0"/>
              </a:spcAft>
              <a:buClr>
                <a:schemeClr val="lt2"/>
              </a:buClr>
              <a:buSzPct val="71400"/>
              <a:buFont typeface="Noto Sans Symbols"/>
              <a:buChar char="◈"/>
            </a:pPr>
            <a:r>
              <a:rPr b="0" i="0" lang="en-US" sz="2040" u="sng" cap="none" strike="noStrike">
                <a:solidFill>
                  <a:schemeClr val="hlink"/>
                </a:solidFill>
                <a:latin typeface="Lustria"/>
                <a:ea typeface="Lustria"/>
                <a:cs typeface="Lustria"/>
                <a:sym typeface="Lustria"/>
                <a:hlinkClick r:id="rId6"/>
              </a:rPr>
              <a:t>JQuery</a:t>
            </a:r>
          </a:p>
          <a:p>
            <a:pPr indent="-275500" lvl="1" marL="720000" marR="0" rtl="0" algn="l">
              <a:lnSpc>
                <a:spcPct val="90000"/>
              </a:lnSpc>
              <a:spcBef>
                <a:spcPts val="1008"/>
              </a:spcBef>
              <a:spcAft>
                <a:spcPts val="0"/>
              </a:spcAft>
              <a:buClr>
                <a:schemeClr val="lt2"/>
              </a:buClr>
              <a:buSzPct val="71400"/>
              <a:buFont typeface="Noto Sans Symbols"/>
              <a:buChar char="◈"/>
            </a:pPr>
            <a:r>
              <a:rPr b="0" i="0" lang="en-US" sz="2040" u="sng" cap="none" strike="noStrike">
                <a:solidFill>
                  <a:schemeClr val="hlink"/>
                </a:solidFill>
                <a:latin typeface="Lustria"/>
                <a:ea typeface="Lustria"/>
                <a:cs typeface="Lustria"/>
                <a:sym typeface="Lustria"/>
                <a:hlinkClick r:id="rId7"/>
              </a:rPr>
              <a:t>React.js</a:t>
            </a:r>
            <a:r>
              <a:rPr b="0" i="0" lang="en-US" sz="2040" u="none" cap="none" strike="noStrike">
                <a:solidFill>
                  <a:schemeClr val="lt2"/>
                </a:solidFill>
                <a:latin typeface="Lustria"/>
                <a:ea typeface="Lustria"/>
                <a:cs typeface="Lustria"/>
                <a:sym typeface="Lustria"/>
              </a:rPr>
              <a:t> </a:t>
            </a:r>
          </a:p>
          <a:p>
            <a:pPr indent="-275500" lvl="1" marL="720000" marR="0" rtl="0" algn="l">
              <a:lnSpc>
                <a:spcPct val="90000"/>
              </a:lnSpc>
              <a:spcBef>
                <a:spcPts val="1008"/>
              </a:spcBef>
              <a:spcAft>
                <a:spcPts val="0"/>
              </a:spcAft>
              <a:buClr>
                <a:schemeClr val="lt2"/>
              </a:buClr>
              <a:buSzPct val="71400"/>
              <a:buFont typeface="Noto Sans Symbols"/>
              <a:buChar char="◈"/>
            </a:pPr>
            <a:r>
              <a:rPr b="0" i="0" lang="en-US" sz="2040" u="sng" cap="none" strike="noStrike">
                <a:solidFill>
                  <a:schemeClr val="hlink"/>
                </a:solidFill>
                <a:latin typeface="Lustria"/>
                <a:ea typeface="Lustria"/>
                <a:cs typeface="Lustria"/>
                <a:sym typeface="Lustria"/>
                <a:hlinkClick r:id="rId8"/>
              </a:rPr>
              <a:t>Angular.js</a:t>
            </a:r>
          </a:p>
          <a:p>
            <a:pPr indent="-275500" lvl="1" marL="720000" marR="0" rtl="0" algn="l">
              <a:lnSpc>
                <a:spcPct val="90000"/>
              </a:lnSpc>
              <a:spcBef>
                <a:spcPts val="1008"/>
              </a:spcBef>
              <a:spcAft>
                <a:spcPts val="0"/>
              </a:spcAft>
              <a:buClr>
                <a:schemeClr val="lt2"/>
              </a:buClr>
              <a:buSzPct val="71400"/>
              <a:buFont typeface="Noto Sans Symbols"/>
              <a:buChar char="◈"/>
            </a:pPr>
            <a:r>
              <a:rPr b="0" i="0" lang="en-US" sz="2040" u="sng" cap="none" strike="noStrike">
                <a:solidFill>
                  <a:schemeClr val="hlink"/>
                </a:solidFill>
                <a:latin typeface="Lustria"/>
                <a:ea typeface="Lustria"/>
                <a:cs typeface="Lustria"/>
                <a:sym typeface="Lustria"/>
                <a:hlinkClick r:id="rId9"/>
              </a:rPr>
              <a:t>Bootstrap.js</a:t>
            </a:r>
          </a:p>
          <a:p>
            <a:pPr indent="-275500" lvl="1" marL="720000" marR="0" rtl="0" algn="l">
              <a:lnSpc>
                <a:spcPct val="90000"/>
              </a:lnSpc>
              <a:spcBef>
                <a:spcPts val="1008"/>
              </a:spcBef>
              <a:spcAft>
                <a:spcPts val="0"/>
              </a:spcAft>
              <a:buClr>
                <a:schemeClr val="lt2"/>
              </a:buClr>
              <a:buSzPct val="71400"/>
              <a:buFont typeface="Noto Sans Symbols"/>
              <a:buChar char="◈"/>
            </a:pPr>
            <a:r>
              <a:rPr b="0" i="0" lang="en-US" sz="2040" u="sng" cap="none" strike="noStrike">
                <a:solidFill>
                  <a:schemeClr val="hlink"/>
                </a:solidFill>
                <a:latin typeface="Lustria"/>
                <a:ea typeface="Lustria"/>
                <a:cs typeface="Lustria"/>
                <a:sym typeface="Lustria"/>
                <a:hlinkClick r:id="rId10"/>
              </a:rPr>
              <a:t>ext.js</a:t>
            </a:r>
          </a:p>
          <a:p>
            <a:pPr indent="-275500" lvl="1" marL="720000" marR="0" rtl="0" algn="l">
              <a:lnSpc>
                <a:spcPct val="90000"/>
              </a:lnSpc>
              <a:spcBef>
                <a:spcPts val="1008"/>
              </a:spcBef>
              <a:spcAft>
                <a:spcPts val="0"/>
              </a:spcAft>
              <a:buClr>
                <a:schemeClr val="lt2"/>
              </a:buClr>
              <a:buSzPct val="71400"/>
              <a:buFont typeface="Noto Sans Symbols"/>
              <a:buChar char="◈"/>
            </a:pPr>
            <a:r>
              <a:rPr b="0" i="0" lang="en-US" sz="2040" u="sng" cap="none" strike="noStrike">
                <a:solidFill>
                  <a:schemeClr val="hlink"/>
                </a:solidFill>
                <a:latin typeface="Lustria"/>
                <a:ea typeface="Lustria"/>
                <a:cs typeface="Lustria"/>
                <a:sym typeface="Lustria"/>
                <a:hlinkClick r:id="rId11"/>
              </a:rPr>
              <a:t>ally.js</a:t>
            </a:r>
          </a:p>
        </p:txBody>
      </p:sp>
      <p:sp>
        <p:nvSpPr>
          <p:cNvPr id="283" name="Shape 283"/>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284" name="Shape 284"/>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Developer resources (cont.)</a:t>
            </a:r>
          </a:p>
        </p:txBody>
      </p:sp>
      <p:sp>
        <p:nvSpPr>
          <p:cNvPr id="290" name="Shape 290"/>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spcBef>
                <a:spcPts val="0"/>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Mobile Accessibility</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3"/>
              </a:rPr>
              <a:t>BBC Mobile Accessibility Guidelines</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4"/>
              </a:rPr>
              <a:t>Apple Accessibility Programing Guide for IOS</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5"/>
              </a:rPr>
              <a:t>Google Accessibility for Android Developers</a:t>
            </a:r>
          </a:p>
          <a:p>
            <a:pPr indent="-317500" lvl="0" marL="342900" marR="0" rtl="0" algn="l">
              <a:spcBef>
                <a:spcPts val="1180"/>
              </a:spcBef>
              <a:spcAft>
                <a:spcPts val="0"/>
              </a:spcAft>
              <a:buClr>
                <a:schemeClr val="lt2"/>
              </a:buClr>
              <a:buSzPct val="70000"/>
              <a:buFont typeface="Noto Sans Symbols"/>
              <a:buChar char="◈"/>
            </a:pPr>
            <a:r>
              <a:rPr b="0" i="0" lang="en-US" sz="2900" u="none" cap="none" strike="noStrike">
                <a:solidFill>
                  <a:schemeClr val="lt2"/>
                </a:solidFill>
                <a:latin typeface="Lustria"/>
                <a:ea typeface="Lustria"/>
                <a:cs typeface="Lustria"/>
                <a:sym typeface="Lustria"/>
              </a:rPr>
              <a:t>Microsoft Office and SharePoint</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6"/>
              </a:rPr>
              <a:t>Office UI Fabric Integration</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7"/>
              </a:rPr>
              <a:t>Office UI Fabric React</a:t>
            </a:r>
            <a:r>
              <a:rPr b="0" i="0" lang="en-US" sz="2400" u="none" cap="none" strike="noStrike">
                <a:solidFill>
                  <a:schemeClr val="lt2"/>
                </a:solidFill>
                <a:latin typeface="Lustria"/>
                <a:ea typeface="Lustria"/>
                <a:cs typeface="Lustria"/>
                <a:sym typeface="Lustria"/>
              </a:rPr>
              <a:t> on GitHub</a:t>
            </a:r>
          </a:p>
        </p:txBody>
      </p:sp>
      <p:sp>
        <p:nvSpPr>
          <p:cNvPr id="291" name="Shape 291"/>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292" name="Shape 292"/>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6" name="Shape 296"/>
        <p:cNvGrpSpPr/>
        <p:nvPr/>
      </p:nvGrpSpPr>
      <p:grpSpPr>
        <a:xfrm>
          <a:off x="0" y="0"/>
          <a:ext cx="0" cy="0"/>
          <a:chOff x="0" y="0"/>
          <a:chExt cx="0" cy="0"/>
        </a:xfrm>
      </p:grpSpPr>
      <p:sp>
        <p:nvSpPr>
          <p:cNvPr id="297" name="Shape 297"/>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Developer resources (cont.)</a:t>
            </a:r>
          </a:p>
        </p:txBody>
      </p:sp>
      <p:sp>
        <p:nvSpPr>
          <p:cNvPr id="298" name="Shape 298"/>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spcBef>
                <a:spcPts val="0"/>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Software</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3"/>
              </a:rPr>
              <a:t>Apple Accessibility programming Guide for OSX</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4"/>
              </a:rPr>
              <a:t>Introduction to Microsoft UI Automation</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5"/>
              </a:rPr>
              <a:t>Microsoft UI Automation Overview</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6"/>
              </a:rPr>
              <a:t>Oracle Product Accessibility Guidance</a:t>
            </a:r>
          </a:p>
          <a:p>
            <a:pPr indent="-317500" lvl="0" marL="342900" marR="0" rtl="0" algn="l">
              <a:spcBef>
                <a:spcPts val="1160"/>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Development Environment Accessibility</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7"/>
              </a:rPr>
              <a:t>Microsoft Visual Studio Accessibility Information</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8"/>
              </a:rPr>
              <a:t>Eclipse.org Eclipse Accessibility Information</a:t>
            </a:r>
          </a:p>
        </p:txBody>
      </p:sp>
      <p:sp>
        <p:nvSpPr>
          <p:cNvPr id="299" name="Shape 299"/>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300" name="Shape 300"/>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Shape 156"/>
          <p:cNvSpPr txBox="1"/>
          <p:nvPr>
            <p:ph type="title"/>
          </p:nvPr>
        </p:nvSpPr>
        <p:spPr>
          <a:xfrm>
            <a:off x="913795" y="113840"/>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What could go wrong?</a:t>
            </a:r>
          </a:p>
        </p:txBody>
      </p:sp>
      <p:pic>
        <p:nvPicPr>
          <p:cNvPr descr="Friday the 13th; Jason Voorhees, from the movie, Friday the 13th, holding a machete in a dark and misty forest." id="157" name="Shape 157" title="Friday the 13th; Jason Voorhees, from the movie, Friday the 13th, holding a machete in a dark and misty forest."/>
          <p:cNvPicPr preferRelativeResize="0"/>
          <p:nvPr/>
        </p:nvPicPr>
        <p:blipFill rotWithShape="1">
          <a:blip r:embed="rId3">
            <a:alphaModFix/>
          </a:blip>
          <a:srcRect b="0" l="0" r="0" t="0"/>
          <a:stretch/>
        </p:blipFill>
        <p:spPr>
          <a:xfrm>
            <a:off x="2579075" y="839250"/>
            <a:ext cx="7011964" cy="5408303"/>
          </a:xfrm>
          <a:prstGeom prst="rect">
            <a:avLst/>
          </a:prstGeom>
          <a:noFill/>
          <a:ln>
            <a:noFill/>
          </a:ln>
        </p:spPr>
      </p:pic>
      <p:pic>
        <p:nvPicPr>
          <p:cNvPr descr="Sound speaker icon to listen to media " id="158" name="Shape 158" title="Sound Icon"/>
          <p:cNvPicPr preferRelativeResize="0"/>
          <p:nvPr/>
        </p:nvPicPr>
        <p:blipFill rotWithShape="1">
          <a:blip r:embed="rId4">
            <a:alphaModFix/>
          </a:blip>
          <a:srcRect b="0" l="0" r="0" t="0"/>
          <a:stretch/>
        </p:blipFill>
        <p:spPr>
          <a:xfrm>
            <a:off x="10130116" y="5823333"/>
            <a:ext cx="608625" cy="608625"/>
          </a:xfrm>
          <a:prstGeom prst="rect">
            <a:avLst/>
          </a:prstGeom>
          <a:noFill/>
          <a:ln>
            <a:noFill/>
          </a:ln>
        </p:spPr>
      </p:pic>
      <p:sp>
        <p:nvSpPr>
          <p:cNvPr id="159" name="Shape 159"/>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160" name="Shape 160"/>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Testing tools and resources </a:t>
            </a:r>
          </a:p>
        </p:txBody>
      </p:sp>
      <p:sp>
        <p:nvSpPr>
          <p:cNvPr id="306" name="Shape 306"/>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117068" lvl="0" marL="36900" marR="0" rtl="0" algn="l">
              <a:lnSpc>
                <a:spcPct val="80000"/>
              </a:lnSpc>
              <a:spcBef>
                <a:spcPts val="0"/>
              </a:spcBef>
              <a:spcAft>
                <a:spcPts val="0"/>
              </a:spcAft>
              <a:buClr>
                <a:schemeClr val="lt2"/>
              </a:buClr>
              <a:buSzPct val="69270"/>
              <a:buFont typeface="Noto Sans Symbols"/>
              <a:buNone/>
            </a:pPr>
            <a:r>
              <a:rPr b="0" i="0" lang="en-US" sz="2375" u="none" cap="none" strike="noStrike">
                <a:solidFill>
                  <a:schemeClr val="lt2"/>
                </a:solidFill>
                <a:latin typeface="Lustria"/>
                <a:ea typeface="Lustria"/>
                <a:cs typeface="Lustria"/>
                <a:sym typeface="Lustria"/>
              </a:rPr>
              <a:t>For more options, refer to a list published by the W3C at </a:t>
            </a:r>
            <a:r>
              <a:rPr b="0" i="0" lang="en-US" sz="2375" u="sng" cap="none" strike="noStrike">
                <a:solidFill>
                  <a:schemeClr val="hlink"/>
                </a:solidFill>
                <a:latin typeface="Lustria"/>
                <a:ea typeface="Lustria"/>
                <a:cs typeface="Lustria"/>
                <a:sym typeface="Lustria"/>
                <a:hlinkClick r:id="rId3"/>
              </a:rPr>
              <a:t>https://www.w3.org/WAI/ER/tools/</a:t>
            </a:r>
          </a:p>
          <a:p>
            <a:pPr indent="-317500" lvl="0" marL="342900" marR="0" rtl="0" algn="l">
              <a:lnSpc>
                <a:spcPct val="80000"/>
              </a:lnSpc>
              <a:spcBef>
                <a:spcPts val="950"/>
              </a:spcBef>
              <a:spcAft>
                <a:spcPts val="0"/>
              </a:spcAft>
              <a:buClr>
                <a:schemeClr val="lt2"/>
              </a:buClr>
              <a:buSzPct val="68055"/>
              <a:buFont typeface="Noto Sans Symbols"/>
              <a:buChar char="◈"/>
            </a:pPr>
            <a:r>
              <a:rPr b="0" i="0" lang="en-US" sz="1750" u="sng" cap="none" strike="noStrike">
                <a:solidFill>
                  <a:schemeClr val="hlink"/>
                </a:solidFill>
                <a:latin typeface="Lustria"/>
                <a:ea typeface="Lustria"/>
                <a:cs typeface="Lustria"/>
                <a:sym typeface="Lustria"/>
                <a:hlinkClick r:id="rId4"/>
              </a:rPr>
              <a:t>University of Illinois Functional Accessibility Evaluator 2.0</a:t>
            </a:r>
          </a:p>
          <a:p>
            <a:pPr indent="-317500" lvl="0" marL="342900" marR="0" rtl="0" algn="l">
              <a:lnSpc>
                <a:spcPct val="80000"/>
              </a:lnSpc>
              <a:spcBef>
                <a:spcPts val="950"/>
              </a:spcBef>
              <a:spcAft>
                <a:spcPts val="0"/>
              </a:spcAft>
              <a:buClr>
                <a:schemeClr val="lt2"/>
              </a:buClr>
              <a:buSzPct val="68055"/>
              <a:buFont typeface="Noto Sans Symbols"/>
              <a:buChar char="◈"/>
            </a:pPr>
            <a:r>
              <a:rPr b="0" i="0" lang="en-US" sz="1750" u="sng" cap="none" strike="noStrike">
                <a:solidFill>
                  <a:schemeClr val="hlink"/>
                </a:solidFill>
                <a:latin typeface="Lustria"/>
                <a:ea typeface="Lustria"/>
                <a:cs typeface="Lustria"/>
                <a:sym typeface="Lustria"/>
                <a:hlinkClick r:id="rId5"/>
              </a:rPr>
              <a:t>React A11y Testing</a:t>
            </a:r>
            <a:r>
              <a:rPr b="0" i="0" lang="en-US" sz="1750" u="none" cap="none" strike="noStrike">
                <a:solidFill>
                  <a:schemeClr val="lt2"/>
                </a:solidFill>
                <a:latin typeface="Lustria"/>
                <a:ea typeface="Lustria"/>
                <a:cs typeface="Lustria"/>
                <a:sym typeface="Lustria"/>
              </a:rPr>
              <a:t> on GitHub</a:t>
            </a:r>
          </a:p>
          <a:p>
            <a:pPr indent="-317500" lvl="0" marL="342900" marR="0" rtl="0" algn="l">
              <a:lnSpc>
                <a:spcPct val="80000"/>
              </a:lnSpc>
              <a:spcBef>
                <a:spcPts val="950"/>
              </a:spcBef>
              <a:spcAft>
                <a:spcPts val="0"/>
              </a:spcAft>
              <a:buClr>
                <a:schemeClr val="lt2"/>
              </a:buClr>
              <a:buSzPct val="68055"/>
              <a:buFont typeface="Noto Sans Symbols"/>
              <a:buChar char="◈"/>
            </a:pPr>
            <a:r>
              <a:rPr b="0" i="0" lang="en-US" sz="1750" u="sng" cap="none" strike="noStrike">
                <a:solidFill>
                  <a:schemeClr val="hlink"/>
                </a:solidFill>
                <a:latin typeface="Lustria"/>
                <a:ea typeface="Lustria"/>
                <a:cs typeface="Lustria"/>
                <a:sym typeface="Lustria"/>
                <a:hlinkClick r:id="rId6"/>
              </a:rPr>
              <a:t>pa11y.org</a:t>
            </a:r>
          </a:p>
          <a:p>
            <a:pPr indent="-317500" lvl="0" marL="342900" marR="0" rtl="0" algn="l">
              <a:lnSpc>
                <a:spcPct val="80000"/>
              </a:lnSpc>
              <a:spcBef>
                <a:spcPts val="950"/>
              </a:spcBef>
              <a:spcAft>
                <a:spcPts val="0"/>
              </a:spcAft>
              <a:buClr>
                <a:schemeClr val="lt2"/>
              </a:buClr>
              <a:buSzPct val="68055"/>
              <a:buFont typeface="Noto Sans Symbols"/>
              <a:buChar char="◈"/>
            </a:pPr>
            <a:r>
              <a:rPr b="0" i="0" lang="en-US" sz="1750" u="none" cap="none" strike="noStrike">
                <a:solidFill>
                  <a:schemeClr val="lt2"/>
                </a:solidFill>
                <a:latin typeface="Lustria"/>
                <a:ea typeface="Lustria"/>
                <a:cs typeface="Lustria"/>
                <a:sym typeface="Lustria"/>
              </a:rPr>
              <a:t>Deque Systems – </a:t>
            </a:r>
            <a:r>
              <a:rPr b="0" i="0" lang="en-US" sz="1750" u="sng" cap="none" strike="noStrike">
                <a:solidFill>
                  <a:schemeClr val="hlink"/>
                </a:solidFill>
                <a:latin typeface="Lustria"/>
                <a:ea typeface="Lustria"/>
                <a:cs typeface="Lustria"/>
                <a:sym typeface="Lustria"/>
                <a:hlinkClick r:id="rId7"/>
              </a:rPr>
              <a:t>aXe Core</a:t>
            </a:r>
            <a:r>
              <a:rPr b="0" i="0" lang="en-US" sz="1750" u="none" cap="none" strike="noStrike">
                <a:solidFill>
                  <a:schemeClr val="lt2"/>
                </a:solidFill>
                <a:latin typeface="Lustria"/>
                <a:ea typeface="Lustria"/>
                <a:cs typeface="Lustria"/>
                <a:sym typeface="Lustria"/>
              </a:rPr>
              <a:t> </a:t>
            </a:r>
          </a:p>
          <a:p>
            <a:pPr indent="-317500" lvl="0" marL="342900" marR="0" rtl="0" algn="l">
              <a:lnSpc>
                <a:spcPct val="80000"/>
              </a:lnSpc>
              <a:spcBef>
                <a:spcPts val="950"/>
              </a:spcBef>
              <a:spcAft>
                <a:spcPts val="0"/>
              </a:spcAft>
              <a:buClr>
                <a:schemeClr val="lt2"/>
              </a:buClr>
              <a:buSzPct val="68055"/>
              <a:buFont typeface="Noto Sans Symbols"/>
              <a:buChar char="◈"/>
            </a:pPr>
            <a:r>
              <a:rPr b="0" i="0" lang="en-US" sz="1750" u="sng" cap="none" strike="noStrike">
                <a:solidFill>
                  <a:schemeClr val="hlink"/>
                </a:solidFill>
                <a:latin typeface="Lustria"/>
                <a:ea typeface="Lustria"/>
                <a:cs typeface="Lustria"/>
                <a:sym typeface="Lustria"/>
                <a:hlinkClick r:id="rId8"/>
              </a:rPr>
              <a:t>Tenon.io</a:t>
            </a:r>
          </a:p>
          <a:p>
            <a:pPr indent="-317500" lvl="0" marL="342900" marR="0" rtl="0" algn="l">
              <a:lnSpc>
                <a:spcPct val="80000"/>
              </a:lnSpc>
              <a:spcBef>
                <a:spcPts val="950"/>
              </a:spcBef>
              <a:spcAft>
                <a:spcPts val="0"/>
              </a:spcAft>
              <a:buClr>
                <a:schemeClr val="lt2"/>
              </a:buClr>
              <a:buSzPct val="68055"/>
              <a:buFont typeface="Noto Sans Symbols"/>
              <a:buChar char="◈"/>
            </a:pPr>
            <a:r>
              <a:rPr b="0" i="0" lang="en-US" sz="1750" u="sng" cap="none" strike="noStrike">
                <a:solidFill>
                  <a:schemeClr val="hlink"/>
                </a:solidFill>
                <a:latin typeface="Lustria"/>
                <a:ea typeface="Lustria"/>
                <a:cs typeface="Lustria"/>
                <a:sym typeface="Lustria"/>
                <a:hlinkClick r:id="rId9"/>
              </a:rPr>
              <a:t>Level Access AMP For Mobile</a:t>
            </a:r>
          </a:p>
          <a:p>
            <a:pPr indent="-317500" lvl="0" marL="342900" marR="0" rtl="0" algn="l">
              <a:lnSpc>
                <a:spcPct val="80000"/>
              </a:lnSpc>
              <a:spcBef>
                <a:spcPts val="950"/>
              </a:spcBef>
              <a:spcAft>
                <a:spcPts val="0"/>
              </a:spcAft>
              <a:buClr>
                <a:schemeClr val="lt2"/>
              </a:buClr>
              <a:buSzPct val="68055"/>
              <a:buFont typeface="Noto Sans Symbols"/>
              <a:buChar char="◈"/>
            </a:pPr>
            <a:r>
              <a:rPr b="0" i="0" lang="en-US" sz="1750" u="sng" cap="none" strike="noStrike">
                <a:solidFill>
                  <a:schemeClr val="hlink"/>
                </a:solidFill>
                <a:latin typeface="Lustria"/>
                <a:ea typeface="Lustria"/>
                <a:cs typeface="Lustria"/>
                <a:sym typeface="Lustria"/>
                <a:hlinkClick r:id="rId10"/>
              </a:rPr>
              <a:t>IBM Ability Lab Mobile Accessibility Checker</a:t>
            </a:r>
          </a:p>
          <a:p>
            <a:pPr indent="-317500" lvl="0" marL="342900" marR="0" rtl="0" algn="l">
              <a:lnSpc>
                <a:spcPct val="80000"/>
              </a:lnSpc>
              <a:spcBef>
                <a:spcPts val="950"/>
              </a:spcBef>
              <a:spcAft>
                <a:spcPts val="0"/>
              </a:spcAft>
              <a:buClr>
                <a:schemeClr val="lt2"/>
              </a:buClr>
              <a:buSzPct val="68055"/>
              <a:buFont typeface="Noto Sans Symbols"/>
              <a:buChar char="◈"/>
            </a:pPr>
            <a:r>
              <a:rPr b="0" i="0" lang="en-US" sz="1750" u="none" cap="none" strike="noStrike">
                <a:solidFill>
                  <a:schemeClr val="lt2"/>
                </a:solidFill>
                <a:latin typeface="Lustria"/>
                <a:ea typeface="Lustria"/>
                <a:cs typeface="Lustria"/>
                <a:sym typeface="Lustria"/>
              </a:rPr>
              <a:t>For Apple OSX and IOS:</a:t>
            </a:r>
          </a:p>
          <a:p>
            <a:pPr indent="-275500" lvl="1" marL="720000" marR="0" rtl="0" algn="l">
              <a:lnSpc>
                <a:spcPct val="80000"/>
              </a:lnSpc>
              <a:spcBef>
                <a:spcPts val="900"/>
              </a:spcBef>
              <a:spcAft>
                <a:spcPts val="0"/>
              </a:spcAft>
              <a:buClr>
                <a:schemeClr val="lt2"/>
              </a:buClr>
              <a:buSzPct val="70000"/>
              <a:buFont typeface="Noto Sans Symbols"/>
              <a:buChar char="◈"/>
            </a:pPr>
            <a:r>
              <a:rPr b="0" i="0" lang="en-US" sz="1500" u="sng" cap="none" strike="noStrike">
                <a:solidFill>
                  <a:schemeClr val="hlink"/>
                </a:solidFill>
                <a:latin typeface="Lustria"/>
                <a:ea typeface="Lustria"/>
                <a:cs typeface="Lustria"/>
                <a:sym typeface="Lustria"/>
                <a:hlinkClick r:id="rId11"/>
              </a:rPr>
              <a:t>Accessibility Inspector</a:t>
            </a:r>
            <a:r>
              <a:rPr b="0" i="0" lang="en-US" sz="1500" u="none" cap="none" strike="noStrike">
                <a:solidFill>
                  <a:schemeClr val="lt2"/>
                </a:solidFill>
                <a:latin typeface="Lustria"/>
                <a:ea typeface="Lustria"/>
                <a:cs typeface="Lustria"/>
                <a:sym typeface="Lustria"/>
              </a:rPr>
              <a:t> - Apple Developer</a:t>
            </a:r>
          </a:p>
          <a:p>
            <a:pPr indent="-275500" lvl="1" marL="720000" marR="0" rtl="0" algn="l">
              <a:lnSpc>
                <a:spcPct val="80000"/>
              </a:lnSpc>
              <a:spcBef>
                <a:spcPts val="900"/>
              </a:spcBef>
              <a:spcAft>
                <a:spcPts val="0"/>
              </a:spcAft>
              <a:buClr>
                <a:schemeClr val="lt2"/>
              </a:buClr>
              <a:buSzPct val="70000"/>
              <a:buFont typeface="Noto Sans Symbols"/>
              <a:buChar char="◈"/>
            </a:pPr>
            <a:r>
              <a:rPr b="0" i="0" lang="en-US" sz="1500" u="sng" cap="none" strike="noStrike">
                <a:solidFill>
                  <a:schemeClr val="hlink"/>
                </a:solidFill>
                <a:latin typeface="Lustria"/>
                <a:ea typeface="Lustria"/>
                <a:cs typeface="Lustria"/>
                <a:sym typeface="Lustria"/>
                <a:hlinkClick r:id="rId12"/>
              </a:rPr>
              <a:t>Testing and Debugging in Simulator</a:t>
            </a:r>
            <a:r>
              <a:rPr b="0" i="0" lang="en-US" sz="1500" u="none" cap="none" strike="noStrike">
                <a:solidFill>
                  <a:schemeClr val="lt2"/>
                </a:solidFill>
                <a:latin typeface="Lustria"/>
                <a:ea typeface="Lustria"/>
                <a:cs typeface="Lustria"/>
                <a:sym typeface="Lustria"/>
              </a:rPr>
              <a:t> - Apple Developer</a:t>
            </a:r>
          </a:p>
          <a:p>
            <a:pPr indent="-317500" lvl="0" marL="342900" marR="0" rtl="0" algn="l">
              <a:lnSpc>
                <a:spcPct val="80000"/>
              </a:lnSpc>
              <a:spcBef>
                <a:spcPts val="950"/>
              </a:spcBef>
              <a:spcAft>
                <a:spcPts val="0"/>
              </a:spcAft>
              <a:buClr>
                <a:schemeClr val="lt2"/>
              </a:buClr>
              <a:buSzPct val="68055"/>
              <a:buFont typeface="Noto Sans Symbols"/>
              <a:buChar char="◈"/>
            </a:pPr>
            <a:r>
              <a:rPr b="0" i="0" lang="en-US" sz="1750" u="sng" cap="none" strike="noStrike">
                <a:solidFill>
                  <a:schemeClr val="hlink"/>
                </a:solidFill>
                <a:latin typeface="Lustria"/>
                <a:ea typeface="Lustria"/>
                <a:cs typeface="Lustria"/>
                <a:sym typeface="Lustria"/>
                <a:hlinkClick r:id="rId13"/>
              </a:rPr>
              <a:t>The CommonLook set of tools</a:t>
            </a:r>
          </a:p>
          <a:p>
            <a:pPr indent="-317500" lvl="0" marL="342900" marR="0" rtl="0" algn="l">
              <a:lnSpc>
                <a:spcPct val="80000"/>
              </a:lnSpc>
              <a:spcBef>
                <a:spcPts val="950"/>
              </a:spcBef>
              <a:spcAft>
                <a:spcPts val="0"/>
              </a:spcAft>
              <a:buClr>
                <a:schemeClr val="lt2"/>
              </a:buClr>
              <a:buSzPct val="68055"/>
              <a:buFont typeface="Noto Sans Symbols"/>
              <a:buNone/>
            </a:pPr>
            <a:r>
              <a:t/>
            </a:r>
            <a:endParaRPr b="0" i="0" sz="1750" u="none" cap="none" strike="noStrike">
              <a:solidFill>
                <a:schemeClr val="lt2"/>
              </a:solidFill>
              <a:latin typeface="Lustria"/>
              <a:ea typeface="Lustria"/>
              <a:cs typeface="Lustria"/>
              <a:sym typeface="Lustria"/>
            </a:endParaRPr>
          </a:p>
        </p:txBody>
      </p:sp>
      <p:sp>
        <p:nvSpPr>
          <p:cNvPr id="307" name="Shape 307"/>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308" name="Shape 308"/>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Other references</a:t>
            </a:r>
          </a:p>
        </p:txBody>
      </p:sp>
      <p:sp>
        <p:nvSpPr>
          <p:cNvPr id="314" name="Shape 314"/>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lnSpc>
                <a:spcPct val="90000"/>
              </a:lnSpc>
              <a:spcBef>
                <a:spcPts val="0"/>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Section 508 legislation and standards</a:t>
            </a:r>
          </a:p>
          <a:p>
            <a:pPr indent="-275500" lvl="1" marL="720000" marR="0" rtl="0" algn="l">
              <a:lnSpc>
                <a:spcPct val="90000"/>
              </a:lnSpc>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3"/>
              </a:rPr>
              <a:t>Section 508 of the Rehabilitation Act</a:t>
            </a:r>
            <a:r>
              <a:rPr b="0" i="0" lang="en-US" sz="2400" u="none" cap="none" strike="noStrike">
                <a:solidFill>
                  <a:schemeClr val="lt2"/>
                </a:solidFill>
                <a:latin typeface="Lustria"/>
                <a:ea typeface="Lustria"/>
                <a:cs typeface="Lustria"/>
                <a:sym typeface="Lustria"/>
              </a:rPr>
              <a:t> (29 U.S.C. § 794d), as amended by the Workforce Investment Act of 1998 (P.L. 105-220)</a:t>
            </a:r>
          </a:p>
          <a:p>
            <a:pPr indent="-275500" lvl="1" marL="720000" marR="0" rtl="0" algn="l">
              <a:lnSpc>
                <a:spcPct val="90000"/>
              </a:lnSpc>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4"/>
              </a:rPr>
              <a:t>Original Section 508 Standards</a:t>
            </a:r>
          </a:p>
          <a:p>
            <a:pPr indent="-275500" lvl="1" marL="720000" marR="0" rtl="0" algn="l">
              <a:lnSpc>
                <a:spcPct val="90000"/>
              </a:lnSpc>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5"/>
              </a:rPr>
              <a:t>Revised Section 508 Standards</a:t>
            </a:r>
            <a:r>
              <a:rPr b="0" i="0" lang="en-US" sz="2400" u="none" cap="none" strike="noStrike">
                <a:solidFill>
                  <a:schemeClr val="lt2"/>
                </a:solidFill>
                <a:latin typeface="Lustria"/>
                <a:ea typeface="Lustria"/>
                <a:cs typeface="Lustria"/>
                <a:sym typeface="Lustria"/>
              </a:rPr>
              <a:t> (revised January 2017, effective January 2018)</a:t>
            </a:r>
          </a:p>
          <a:p>
            <a:pPr indent="-275500" lvl="1" marL="720000" marR="0" rtl="0" algn="l">
              <a:lnSpc>
                <a:spcPct val="90000"/>
              </a:lnSpc>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6"/>
              </a:rPr>
              <a:t>Revised Section 508 Standards Functional Performance Criteria</a:t>
            </a:r>
          </a:p>
          <a:p>
            <a:pPr indent="-317500" lvl="0" marL="342900" marR="0" rtl="0" algn="l">
              <a:lnSpc>
                <a:spcPct val="90000"/>
              </a:lnSpc>
              <a:spcBef>
                <a:spcPts val="1160"/>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Section 508 Refresh Working Groups</a:t>
            </a:r>
          </a:p>
          <a:p>
            <a:pPr indent="-275500" lvl="1" marL="720000" marR="0" rtl="0" algn="l">
              <a:lnSpc>
                <a:spcPct val="90000"/>
              </a:lnSpc>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7"/>
              </a:rPr>
              <a:t>Section508.gov Refresh Toolkit</a:t>
            </a:r>
            <a:r>
              <a:rPr b="0" i="0" lang="en-US" sz="2400" u="none" cap="none" strike="noStrike">
                <a:solidFill>
                  <a:schemeClr val="lt2"/>
                </a:solidFill>
                <a:latin typeface="Lustria"/>
                <a:ea typeface="Lustria"/>
                <a:cs typeface="Lustria"/>
                <a:sym typeface="Lustria"/>
              </a:rPr>
              <a:t> </a:t>
            </a:r>
          </a:p>
          <a:p>
            <a:pPr indent="-275500" lvl="1" marL="720000" marR="0" rtl="0" algn="l">
              <a:lnSpc>
                <a:spcPct val="90000"/>
              </a:lnSpc>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8"/>
              </a:rPr>
              <a:t>Section 508 Transition Support Initiative</a:t>
            </a:r>
          </a:p>
        </p:txBody>
      </p:sp>
      <p:sp>
        <p:nvSpPr>
          <p:cNvPr id="315" name="Shape 315"/>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316" name="Shape 316"/>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0" name="Shape 320"/>
        <p:cNvGrpSpPr/>
        <p:nvPr/>
      </p:nvGrpSpPr>
      <p:grpSpPr>
        <a:xfrm>
          <a:off x="0" y="0"/>
          <a:ext cx="0" cy="0"/>
          <a:chOff x="0" y="0"/>
          <a:chExt cx="0" cy="0"/>
        </a:xfrm>
      </p:grpSpPr>
      <p:sp>
        <p:nvSpPr>
          <p:cNvPr id="321" name="Shape 321"/>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Other references (cont.)</a:t>
            </a:r>
          </a:p>
        </p:txBody>
      </p:sp>
      <p:sp>
        <p:nvSpPr>
          <p:cNvPr id="322" name="Shape 322"/>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spcBef>
                <a:spcPts val="0"/>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W3C WCAG 2.0 references</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3"/>
              </a:rPr>
              <a:t>An Introduction to Understanding WCAG 2.0</a:t>
            </a:r>
            <a:r>
              <a:rPr b="0" i="0" lang="en-US" sz="2400" u="none" cap="none" strike="noStrike">
                <a:solidFill>
                  <a:schemeClr val="lt2"/>
                </a:solidFill>
                <a:latin typeface="Lustria"/>
                <a:ea typeface="Lustria"/>
                <a:cs typeface="Lustria"/>
                <a:sym typeface="Lustria"/>
              </a:rPr>
              <a:t>, (Mar. 17, 2016)</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4"/>
              </a:rPr>
              <a:t>Understanding WCAG 2.0</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5"/>
              </a:rPr>
              <a:t>WCAG Quick Reference</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6"/>
              </a:rPr>
              <a:t>WAI-ARIA Authoring Best Practices</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7"/>
              </a:rPr>
              <a:t>W3C Authoring Tool Accessibility Guidelines</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8"/>
              </a:rPr>
              <a:t>W3C User Agent Accessibility Guidelines</a:t>
            </a:r>
          </a:p>
          <a:p>
            <a:pPr indent="-275500" lvl="1" marL="720000" marR="0" rtl="0" algn="l">
              <a:spcBef>
                <a:spcPts val="1080"/>
              </a:spcBef>
              <a:spcAft>
                <a:spcPts val="0"/>
              </a:spcAft>
              <a:buClr>
                <a:schemeClr val="lt2"/>
              </a:buClr>
              <a:buSzPct val="70000"/>
              <a:buFont typeface="Noto Sans Symbols"/>
              <a:buChar char="◈"/>
            </a:pPr>
            <a:r>
              <a:rPr b="0" i="0" lang="en-US" sz="2400" u="sng" cap="none" strike="noStrike">
                <a:solidFill>
                  <a:schemeClr val="hlink"/>
                </a:solidFill>
                <a:latin typeface="Lustria"/>
                <a:ea typeface="Lustria"/>
                <a:cs typeface="Lustria"/>
                <a:sym typeface="Lustria"/>
                <a:hlinkClick r:id="rId9"/>
              </a:rPr>
              <a:t>SVG Accessibility Mappings</a:t>
            </a:r>
          </a:p>
        </p:txBody>
      </p:sp>
      <p:sp>
        <p:nvSpPr>
          <p:cNvPr id="323" name="Shape 323"/>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324" name="Shape 324"/>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8" name="Shape 328"/>
        <p:cNvGrpSpPr/>
        <p:nvPr/>
      </p:nvGrpSpPr>
      <p:grpSpPr>
        <a:xfrm>
          <a:off x="0" y="0"/>
          <a:ext cx="0" cy="0"/>
          <a:chOff x="0" y="0"/>
          <a:chExt cx="0" cy="0"/>
        </a:xfrm>
      </p:grpSpPr>
      <p:sp>
        <p:nvSpPr>
          <p:cNvPr id="329" name="Shape 329"/>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Other references (cont.)</a:t>
            </a:r>
          </a:p>
        </p:txBody>
      </p:sp>
      <p:sp>
        <p:nvSpPr>
          <p:cNvPr id="330" name="Shape 330"/>
          <p:cNvSpPr txBox="1"/>
          <p:nvPr>
            <p:ph idx="1" type="body"/>
          </p:nvPr>
        </p:nvSpPr>
        <p:spPr>
          <a:xfrm>
            <a:off x="913795" y="5270153"/>
            <a:ext cx="10353762" cy="1176016"/>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spcBef>
                <a:spcPts val="0"/>
              </a:spcBef>
              <a:spcAft>
                <a:spcPts val="0"/>
              </a:spcAft>
              <a:buClr>
                <a:schemeClr val="lt2"/>
              </a:buClr>
              <a:buSzPct val="70000"/>
              <a:buFont typeface="Noto Sans Symbols"/>
              <a:buChar char="◈"/>
            </a:pPr>
            <a:r>
              <a:rPr b="0" i="0" lang="en-US" sz="2400" u="none" cap="none" strike="noStrike">
                <a:solidFill>
                  <a:schemeClr val="lt2"/>
                </a:solidFill>
                <a:latin typeface="Lustria"/>
                <a:ea typeface="Lustria"/>
                <a:cs typeface="Lustria"/>
                <a:sym typeface="Lustria"/>
              </a:rPr>
              <a:t>Adobe Captivate 9 authoring guidance</a:t>
            </a:r>
          </a:p>
          <a:p>
            <a:pPr indent="-275500" lvl="1" marL="720000" marR="0" rtl="0" algn="l">
              <a:spcBef>
                <a:spcPts val="1000"/>
              </a:spcBef>
              <a:spcAft>
                <a:spcPts val="0"/>
              </a:spcAft>
              <a:buClr>
                <a:schemeClr val="lt2"/>
              </a:buClr>
              <a:buSzPct val="70000"/>
              <a:buFont typeface="Noto Sans Symbols"/>
              <a:buChar char="◈"/>
            </a:pPr>
            <a:r>
              <a:rPr b="0" i="0" lang="en-US" sz="2000" u="sng" cap="none" strike="noStrike">
                <a:solidFill>
                  <a:schemeClr val="hlink"/>
                </a:solidFill>
                <a:latin typeface="Lustria"/>
                <a:ea typeface="Lustria"/>
                <a:cs typeface="Lustria"/>
                <a:sym typeface="Lustria"/>
                <a:hlinkClick r:id="rId3"/>
              </a:rPr>
              <a:t>Adobe Captivate 9 Accessibility Authoring Guidance</a:t>
            </a:r>
          </a:p>
        </p:txBody>
      </p:sp>
      <p:sp>
        <p:nvSpPr>
          <p:cNvPr id="331" name="Shape 331"/>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332" name="Shape 332"/>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
        <p:nvSpPr>
          <p:cNvPr id="333" name="Shape 333"/>
          <p:cNvSpPr txBox="1"/>
          <p:nvPr/>
        </p:nvSpPr>
        <p:spPr>
          <a:xfrm>
            <a:off x="913795" y="1142268"/>
            <a:ext cx="10353762" cy="4033453"/>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spcBef>
                <a:spcPts val="0"/>
              </a:spcBef>
              <a:spcAft>
                <a:spcPts val="0"/>
              </a:spcAft>
              <a:buClr>
                <a:schemeClr val="lt2"/>
              </a:buClr>
              <a:buSzPct val="70000"/>
              <a:buFont typeface="Noto Sans Symbols"/>
              <a:buChar char="◈"/>
            </a:pPr>
            <a:r>
              <a:rPr b="0" i="0" lang="en-US" sz="2400" u="none" cap="none" strike="noStrike">
                <a:solidFill>
                  <a:schemeClr val="lt2"/>
                </a:solidFill>
                <a:latin typeface="Lustria"/>
                <a:ea typeface="Lustria"/>
                <a:cs typeface="Lustria"/>
                <a:sym typeface="Lustria"/>
              </a:rPr>
              <a:t>Captioning tools and resources</a:t>
            </a:r>
          </a:p>
          <a:p>
            <a:pPr indent="-275500" lvl="1" marL="720000" marR="0" rtl="0" algn="l">
              <a:spcBef>
                <a:spcPts val="1000"/>
              </a:spcBef>
              <a:spcAft>
                <a:spcPts val="0"/>
              </a:spcAft>
              <a:buClr>
                <a:schemeClr val="lt2"/>
              </a:buClr>
              <a:buSzPct val="70000"/>
              <a:buFont typeface="Noto Sans Symbols"/>
              <a:buChar char="◈"/>
            </a:pPr>
            <a:r>
              <a:rPr b="0" i="0" lang="en-US" sz="2000" u="sng" cap="none" strike="noStrike">
                <a:solidFill>
                  <a:schemeClr val="hlink"/>
                </a:solidFill>
                <a:latin typeface="Lustria"/>
                <a:ea typeface="Lustria"/>
                <a:cs typeface="Lustria"/>
                <a:sym typeface="Lustria"/>
                <a:hlinkClick r:id="rId4"/>
              </a:rPr>
              <a:t>Adding Captions, Annotations and/or Subtitles to Presentations</a:t>
            </a:r>
          </a:p>
          <a:p>
            <a:pPr indent="-275500" lvl="1" marL="720000" marR="0" rtl="0" algn="l">
              <a:spcBef>
                <a:spcPts val="1000"/>
              </a:spcBef>
              <a:spcAft>
                <a:spcPts val="0"/>
              </a:spcAft>
              <a:buClr>
                <a:schemeClr val="lt2"/>
              </a:buClr>
              <a:buSzPct val="70000"/>
              <a:buFont typeface="Noto Sans Symbols"/>
              <a:buChar char="◈"/>
            </a:pPr>
            <a:r>
              <a:rPr b="0" i="0" lang="en-US" sz="2000" u="sng" cap="none" strike="noStrike">
                <a:solidFill>
                  <a:schemeClr val="hlink"/>
                </a:solidFill>
                <a:latin typeface="Lustria"/>
                <a:ea typeface="Lustria"/>
                <a:cs typeface="Lustria"/>
                <a:sym typeface="Lustria"/>
                <a:hlinkClick r:id="rId5"/>
              </a:rPr>
              <a:t>Automatic Sync Technologies (AST), CaptionSync</a:t>
            </a:r>
          </a:p>
          <a:p>
            <a:pPr indent="-275500" lvl="1" marL="720000" marR="0" rtl="0" algn="l">
              <a:spcBef>
                <a:spcPts val="1000"/>
              </a:spcBef>
              <a:spcAft>
                <a:spcPts val="0"/>
              </a:spcAft>
              <a:buClr>
                <a:schemeClr val="lt2"/>
              </a:buClr>
              <a:buSzPct val="70000"/>
              <a:buFont typeface="Noto Sans Symbols"/>
              <a:buChar char="◈"/>
            </a:pPr>
            <a:r>
              <a:rPr b="0" i="0" lang="en-US" sz="2000" u="sng" cap="none" strike="noStrike">
                <a:solidFill>
                  <a:schemeClr val="hlink"/>
                </a:solidFill>
                <a:latin typeface="Lustria"/>
                <a:ea typeface="Lustria"/>
                <a:cs typeface="Lustria"/>
                <a:sym typeface="Lustria"/>
                <a:hlinkClick r:id="rId6"/>
              </a:rPr>
              <a:t>Caption Colorado</a:t>
            </a:r>
          </a:p>
          <a:p>
            <a:pPr indent="-275500" lvl="1" marL="720000" marR="0" rtl="0" algn="l">
              <a:spcBef>
                <a:spcPts val="1000"/>
              </a:spcBef>
              <a:spcAft>
                <a:spcPts val="0"/>
              </a:spcAft>
              <a:buClr>
                <a:schemeClr val="lt2"/>
              </a:buClr>
              <a:buSzPct val="70000"/>
              <a:buFont typeface="Noto Sans Symbols"/>
              <a:buChar char="◈"/>
            </a:pPr>
            <a:r>
              <a:rPr b="0" i="0" lang="en-US" sz="2000" u="sng" cap="none" strike="noStrike">
                <a:solidFill>
                  <a:schemeClr val="hlink"/>
                </a:solidFill>
                <a:latin typeface="Lustria"/>
                <a:ea typeface="Lustria"/>
                <a:cs typeface="Lustria"/>
                <a:sym typeface="Lustria"/>
                <a:hlinkClick r:id="rId7"/>
              </a:rPr>
              <a:t>Captionate</a:t>
            </a:r>
          </a:p>
          <a:p>
            <a:pPr indent="-275500" lvl="1" marL="720000" marR="0" rtl="0" algn="l">
              <a:spcBef>
                <a:spcPts val="1000"/>
              </a:spcBef>
              <a:spcAft>
                <a:spcPts val="0"/>
              </a:spcAft>
              <a:buClr>
                <a:schemeClr val="lt2"/>
              </a:buClr>
              <a:buSzPct val="70000"/>
              <a:buFont typeface="Noto Sans Symbols"/>
              <a:buChar char="◈"/>
            </a:pPr>
            <a:r>
              <a:rPr b="0" i="0" lang="en-US" sz="2000" u="sng" cap="none" strike="noStrike">
                <a:solidFill>
                  <a:schemeClr val="hlink"/>
                </a:solidFill>
                <a:latin typeface="Lustria"/>
                <a:ea typeface="Lustria"/>
                <a:cs typeface="Lustria"/>
                <a:sym typeface="Lustria"/>
                <a:hlinkClick r:id="rId8"/>
              </a:rPr>
              <a:t>Captioning Styles and Conventions</a:t>
            </a:r>
          </a:p>
          <a:p>
            <a:pPr indent="-275500" lvl="1" marL="720000" marR="0" rtl="0" algn="l">
              <a:spcBef>
                <a:spcPts val="1000"/>
              </a:spcBef>
              <a:spcAft>
                <a:spcPts val="0"/>
              </a:spcAft>
              <a:buClr>
                <a:schemeClr val="lt2"/>
              </a:buClr>
              <a:buSzPct val="70000"/>
              <a:buFont typeface="Noto Sans Symbols"/>
              <a:buChar char="◈"/>
            </a:pPr>
            <a:r>
              <a:rPr b="0" i="0" lang="en-US" sz="2000" u="sng" cap="none" strike="noStrike">
                <a:solidFill>
                  <a:schemeClr val="hlink"/>
                </a:solidFill>
                <a:latin typeface="Lustria"/>
                <a:ea typeface="Lustria"/>
                <a:cs typeface="Lustria"/>
                <a:sym typeface="Lustria"/>
                <a:hlinkClick r:id="rId9"/>
              </a:rPr>
              <a:t>CPC Closed Captioning and Subtitling Software and Services</a:t>
            </a:r>
          </a:p>
          <a:p>
            <a:pPr indent="-275500" lvl="1" marL="720000" marR="0" rtl="0" algn="l">
              <a:spcBef>
                <a:spcPts val="1000"/>
              </a:spcBef>
              <a:spcAft>
                <a:spcPts val="0"/>
              </a:spcAft>
              <a:buClr>
                <a:schemeClr val="lt2"/>
              </a:buClr>
              <a:buFont typeface="Noto Sans Symbols"/>
              <a:buNone/>
            </a:pPr>
            <a:r>
              <a:t/>
            </a:r>
            <a:endParaRPr b="0" i="0" sz="2000" u="sng" cap="none" strike="noStrike">
              <a:solidFill>
                <a:schemeClr val="hlink"/>
              </a:solidFill>
              <a:latin typeface="Lustria"/>
              <a:ea typeface="Lustria"/>
              <a:cs typeface="Lustria"/>
              <a:sym typeface="Lustria"/>
              <a:hlinkClick r:id="rId10"/>
            </a:endParaRPr>
          </a:p>
          <a:p>
            <a:pPr indent="-275500" lvl="1" marL="720000" marR="0" rtl="0" algn="l">
              <a:spcBef>
                <a:spcPts val="1000"/>
              </a:spcBef>
              <a:spcAft>
                <a:spcPts val="0"/>
              </a:spcAft>
              <a:buClr>
                <a:schemeClr val="lt2"/>
              </a:buClr>
              <a:buSzPct val="70000"/>
              <a:buFont typeface="Noto Sans Symbols"/>
              <a:buChar char="◈"/>
            </a:pPr>
            <a:r>
              <a:rPr b="0" i="0" lang="en-US" sz="2000" u="sng" cap="none" strike="noStrike">
                <a:solidFill>
                  <a:schemeClr val="hlink"/>
                </a:solidFill>
                <a:latin typeface="Lustria"/>
                <a:ea typeface="Lustria"/>
                <a:cs typeface="Lustria"/>
                <a:sym typeface="Lustria"/>
                <a:hlinkClick r:id="rId11"/>
              </a:rPr>
              <a:t>MAGpie</a:t>
            </a:r>
          </a:p>
          <a:p>
            <a:pPr indent="-275500" lvl="1" marL="720000" marR="0" rtl="0" algn="l">
              <a:spcBef>
                <a:spcPts val="1000"/>
              </a:spcBef>
              <a:spcAft>
                <a:spcPts val="0"/>
              </a:spcAft>
              <a:buClr>
                <a:schemeClr val="lt2"/>
              </a:buClr>
              <a:buSzPct val="70000"/>
              <a:buFont typeface="Noto Sans Symbols"/>
              <a:buChar char="◈"/>
            </a:pPr>
            <a:r>
              <a:rPr b="0" i="0" lang="en-US" sz="2000" u="sng" cap="none" strike="noStrike">
                <a:solidFill>
                  <a:schemeClr val="hlink"/>
                </a:solidFill>
                <a:latin typeface="Lustria"/>
                <a:ea typeface="Lustria"/>
                <a:cs typeface="Lustria"/>
                <a:sym typeface="Lustria"/>
                <a:hlinkClick r:id="rId12"/>
              </a:rPr>
              <a:t>Media Access Group at WGBH</a:t>
            </a:r>
          </a:p>
          <a:p>
            <a:pPr indent="-275500" lvl="1" marL="720000" marR="0" rtl="0" algn="l">
              <a:spcBef>
                <a:spcPts val="1000"/>
              </a:spcBef>
              <a:spcAft>
                <a:spcPts val="0"/>
              </a:spcAft>
              <a:buClr>
                <a:schemeClr val="lt2"/>
              </a:buClr>
              <a:buSzPct val="70000"/>
              <a:buFont typeface="Noto Sans Symbols"/>
              <a:buChar char="◈"/>
            </a:pPr>
            <a:r>
              <a:rPr b="0" i="0" lang="en-US" sz="2000" u="sng" cap="none" strike="noStrike">
                <a:solidFill>
                  <a:schemeClr val="hlink"/>
                </a:solidFill>
                <a:latin typeface="Lustria"/>
                <a:ea typeface="Lustria"/>
                <a:cs typeface="Lustria"/>
                <a:sym typeface="Lustria"/>
                <a:hlinkClick r:id="rId13"/>
              </a:rPr>
              <a:t>National Captioning Institute</a:t>
            </a:r>
          </a:p>
          <a:p>
            <a:pPr indent="-275500" lvl="1" marL="720000" marR="0" rtl="0" algn="l">
              <a:spcBef>
                <a:spcPts val="1000"/>
              </a:spcBef>
              <a:spcAft>
                <a:spcPts val="0"/>
              </a:spcAft>
              <a:buClr>
                <a:schemeClr val="lt2"/>
              </a:buClr>
              <a:buSzPct val="70000"/>
              <a:buFont typeface="Noto Sans Symbols"/>
              <a:buChar char="◈"/>
            </a:pPr>
            <a:r>
              <a:rPr b="0" i="0" lang="en-US" sz="2000" u="sng" cap="none" strike="noStrike">
                <a:solidFill>
                  <a:schemeClr val="hlink"/>
                </a:solidFill>
                <a:latin typeface="Lustria"/>
                <a:ea typeface="Lustria"/>
                <a:cs typeface="Lustria"/>
                <a:sym typeface="Lustria"/>
                <a:hlinkClick r:id="rId14"/>
              </a:rPr>
              <a:t>National Center for Accessible Media (NCAM) tools</a:t>
            </a:r>
          </a:p>
          <a:p>
            <a:pPr indent="-275500" lvl="1" marL="720000" marR="0" rtl="0" algn="l">
              <a:spcBef>
                <a:spcPts val="1000"/>
              </a:spcBef>
              <a:spcAft>
                <a:spcPts val="0"/>
              </a:spcAft>
              <a:buClr>
                <a:schemeClr val="lt2"/>
              </a:buClr>
              <a:buSzPct val="70000"/>
              <a:buFont typeface="Noto Sans Symbols"/>
              <a:buChar char="◈"/>
            </a:pPr>
            <a:r>
              <a:rPr b="0" i="0" lang="en-US" sz="2000" u="sng" cap="none" strike="noStrike">
                <a:solidFill>
                  <a:schemeClr val="hlink"/>
                </a:solidFill>
                <a:latin typeface="Lustria"/>
                <a:ea typeface="Lustria"/>
                <a:cs typeface="Lustria"/>
                <a:sym typeface="Lustria"/>
                <a:hlinkClick r:id="rId15"/>
              </a:rPr>
              <a:t>Subtitle-horse</a:t>
            </a:r>
          </a:p>
          <a:p>
            <a:pPr indent="-275500" lvl="1" marL="720000" marR="0" rtl="0" algn="l">
              <a:spcBef>
                <a:spcPts val="1000"/>
              </a:spcBef>
              <a:spcAft>
                <a:spcPts val="0"/>
              </a:spcAft>
              <a:buClr>
                <a:schemeClr val="lt2"/>
              </a:buClr>
              <a:buSzPct val="70000"/>
              <a:buFont typeface="Noto Sans Symbols"/>
              <a:buChar char="◈"/>
            </a:pPr>
            <a:r>
              <a:rPr b="0" i="0" lang="en-US" sz="2000" u="sng" cap="none" strike="noStrike">
                <a:solidFill>
                  <a:schemeClr val="hlink"/>
                </a:solidFill>
                <a:latin typeface="Lustria"/>
                <a:ea typeface="Lustria"/>
                <a:cs typeface="Lustria"/>
                <a:sym typeface="Lustria"/>
                <a:hlinkClick r:id="rId16"/>
              </a:rPr>
              <a:t>WEBAIM captioning guide</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Shape 166"/>
          <p:cNvSpPr txBox="1"/>
          <p:nvPr>
            <p:ph type="title"/>
          </p:nvPr>
        </p:nvSpPr>
        <p:spPr>
          <a:xfrm>
            <a:off x="913795" y="33417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Purpose and scope of the guidance</a:t>
            </a:r>
          </a:p>
        </p:txBody>
      </p:sp>
      <p:pic>
        <p:nvPicPr>
          <p:cNvPr descr="Sign post" id="167" name="Shape 167"/>
          <p:cNvPicPr preferRelativeResize="0"/>
          <p:nvPr>
            <p:ph idx="1" type="body"/>
          </p:nvPr>
        </p:nvPicPr>
        <p:blipFill rotWithShape="1">
          <a:blip r:embed="rId3">
            <a:alphaModFix/>
          </a:blip>
          <a:srcRect b="0" l="16331" r="16166" t="10343"/>
          <a:stretch/>
        </p:blipFill>
        <p:spPr>
          <a:xfrm>
            <a:off x="0" y="1580050"/>
            <a:ext cx="3415229" cy="3402070"/>
          </a:xfrm>
          <a:prstGeom prst="rect">
            <a:avLst/>
          </a:prstGeom>
          <a:noFill/>
          <a:ln>
            <a:noFill/>
          </a:ln>
          <a:effectLst>
            <a:outerShdw blurRad="25400">
              <a:srgbClr val="000000">
                <a:alpha val="45882"/>
              </a:srgbClr>
            </a:outerShdw>
          </a:effectLst>
        </p:spPr>
      </p:pic>
      <p:sp>
        <p:nvSpPr>
          <p:cNvPr id="168" name="Shape 168"/>
          <p:cNvSpPr txBox="1"/>
          <p:nvPr>
            <p:ph idx="2" type="body"/>
          </p:nvPr>
        </p:nvSpPr>
        <p:spPr>
          <a:xfrm>
            <a:off x="3415229" y="1580050"/>
            <a:ext cx="7852329" cy="4765665"/>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spcBef>
                <a:spcPts val="0"/>
              </a:spcBef>
              <a:spcAft>
                <a:spcPts val="0"/>
              </a:spcAft>
              <a:buClr>
                <a:schemeClr val="lt2"/>
              </a:buClr>
              <a:buSzPct val="70000"/>
              <a:buFont typeface="Noto Sans Symbols"/>
              <a:buChar char="◈"/>
            </a:pPr>
            <a:r>
              <a:rPr b="0" i="0" lang="en-US" sz="2400" u="none" cap="none" strike="noStrike">
                <a:solidFill>
                  <a:schemeClr val="lt2"/>
                </a:solidFill>
                <a:latin typeface="Lustria"/>
                <a:ea typeface="Lustria"/>
                <a:cs typeface="Lustria"/>
                <a:sym typeface="Lustria"/>
              </a:rPr>
              <a:t>Help authors and developers understand the revised Section 508 standards</a:t>
            </a:r>
          </a:p>
          <a:p>
            <a:pPr indent="-317500" lvl="0" marL="342900" marR="0" rtl="0" algn="l">
              <a:spcBef>
                <a:spcPts val="1080"/>
              </a:spcBef>
              <a:spcAft>
                <a:spcPts val="0"/>
              </a:spcAft>
              <a:buClr>
                <a:schemeClr val="lt2"/>
              </a:buClr>
              <a:buSzPct val="70000"/>
              <a:buFont typeface="Noto Sans Symbols"/>
              <a:buChar char="◈"/>
            </a:pPr>
            <a:r>
              <a:rPr b="0" i="0" lang="en-US" sz="2400" u="none" cap="none" strike="noStrike">
                <a:solidFill>
                  <a:schemeClr val="lt2"/>
                </a:solidFill>
                <a:latin typeface="Lustria"/>
                <a:ea typeface="Lustria"/>
                <a:cs typeface="Lustria"/>
                <a:sym typeface="Lustria"/>
              </a:rPr>
              <a:t>Help authors and developers identify how and when the revised Section 508 standards apply to specific types of information and communication technologies (ICT)</a:t>
            </a:r>
          </a:p>
          <a:p>
            <a:pPr indent="-317500" lvl="0" marL="342900" marR="0" rtl="0" algn="l">
              <a:spcBef>
                <a:spcPts val="1080"/>
              </a:spcBef>
              <a:spcAft>
                <a:spcPts val="0"/>
              </a:spcAft>
              <a:buClr>
                <a:schemeClr val="lt2"/>
              </a:buClr>
              <a:buSzPct val="70000"/>
              <a:buFont typeface="Noto Sans Symbols"/>
              <a:buChar char="◈"/>
            </a:pPr>
            <a:r>
              <a:rPr b="0" i="0" lang="en-US" sz="2400" u="none" cap="none" strike="noStrike">
                <a:solidFill>
                  <a:schemeClr val="lt2"/>
                </a:solidFill>
                <a:latin typeface="Lustria"/>
                <a:ea typeface="Lustria"/>
                <a:cs typeface="Lustria"/>
                <a:sym typeface="Lustria"/>
              </a:rPr>
              <a:t>Provide links and references to more in-depth guidance, training, best practices, and other resources that can help authors and developers make their content accessible and conformant with the revised standards</a:t>
            </a:r>
          </a:p>
        </p:txBody>
      </p:sp>
      <p:sp>
        <p:nvSpPr>
          <p:cNvPr id="169" name="Shape 169"/>
          <p:cNvSpPr txBox="1"/>
          <p:nvPr>
            <p:ph idx="11" type="ftr"/>
          </p:nvPr>
        </p:nvSpPr>
        <p:spPr>
          <a:xfrm>
            <a:off x="913795" y="6230038"/>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170" name="Shape 170"/>
          <p:cNvSpPr txBox="1"/>
          <p:nvPr>
            <p:ph idx="12" type="sldNum"/>
          </p:nvPr>
        </p:nvSpPr>
        <p:spPr>
          <a:xfrm>
            <a:off x="10514011" y="6230038"/>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4" name="Shape 174"/>
        <p:cNvGrpSpPr/>
        <p:nvPr/>
      </p:nvGrpSpPr>
      <p:grpSpPr>
        <a:xfrm>
          <a:off x="0" y="0"/>
          <a:ext cx="0" cy="0"/>
          <a:chOff x="0" y="0"/>
          <a:chExt cx="0" cy="0"/>
        </a:xfrm>
      </p:grpSpPr>
      <p:sp>
        <p:nvSpPr>
          <p:cNvPr id="175" name="Shape 175"/>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Applicability – what standards apply?</a:t>
            </a:r>
          </a:p>
        </p:txBody>
      </p:sp>
      <p:sp>
        <p:nvSpPr>
          <p:cNvPr id="176" name="Shape 176"/>
          <p:cNvSpPr txBox="1"/>
          <p:nvPr>
            <p:ph idx="1" type="body"/>
          </p:nvPr>
        </p:nvSpPr>
        <p:spPr>
          <a:xfrm>
            <a:off x="2588964" y="1443211"/>
            <a:ext cx="8678593"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lnSpc>
                <a:spcPct val="80000"/>
              </a:lnSpc>
              <a:spcBef>
                <a:spcPts val="0"/>
              </a:spcBef>
              <a:spcAft>
                <a:spcPts val="0"/>
              </a:spcAft>
              <a:buClr>
                <a:schemeClr val="lt2"/>
              </a:buClr>
              <a:buSzPct val="69730"/>
              <a:buFont typeface="Noto Sans Symbols"/>
              <a:buChar char="◈"/>
            </a:pPr>
            <a:r>
              <a:rPr b="0" i="0" lang="en-US" sz="2590" u="none" cap="none" strike="noStrike">
                <a:solidFill>
                  <a:schemeClr val="lt2"/>
                </a:solidFill>
                <a:latin typeface="Lustria"/>
                <a:ea typeface="Lustria"/>
                <a:cs typeface="Lustria"/>
                <a:sym typeface="Lustria"/>
              </a:rPr>
              <a:t>Revised Section 508 standards rely on the WCAG 2.0 Level A and AA Success Criteria for both Web and non-Web electronic content</a:t>
            </a:r>
          </a:p>
          <a:p>
            <a:pPr indent="-275500" lvl="1" marL="720000" marR="0" rtl="0" algn="l">
              <a:lnSpc>
                <a:spcPct val="80000"/>
              </a:lnSpc>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Distinction between Web pages and non-Web content is generally eliminated, though a few of the WCAG Success Criteria do not apply to non-Web software and electronic documents</a:t>
            </a:r>
          </a:p>
          <a:p>
            <a:pPr indent="-275500" lvl="1" marL="720000" marR="0" rtl="0" algn="l">
              <a:lnSpc>
                <a:spcPct val="80000"/>
              </a:lnSpc>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The “How To” subgroup of 508 Transition Workgroup’s is developing an Applicability Checklist that will help authors and developers identify more specifically what standards and Success Criteria apply to their ICT</a:t>
            </a:r>
          </a:p>
          <a:p>
            <a:pPr indent="-317500" lvl="0" marL="342900" marR="0" rtl="0" algn="l">
              <a:lnSpc>
                <a:spcPct val="80000"/>
              </a:lnSpc>
              <a:spcBef>
                <a:spcPts val="1118"/>
              </a:spcBef>
              <a:spcAft>
                <a:spcPts val="0"/>
              </a:spcAft>
              <a:buClr>
                <a:schemeClr val="lt2"/>
              </a:buClr>
              <a:buSzPct val="69730"/>
              <a:buFont typeface="Noto Sans Symbols"/>
              <a:buChar char="◈"/>
            </a:pPr>
            <a:r>
              <a:rPr b="0" i="0" lang="en-US" sz="2590" u="none" cap="none" strike="noStrike">
                <a:solidFill>
                  <a:schemeClr val="lt2"/>
                </a:solidFill>
                <a:latin typeface="Lustria"/>
                <a:ea typeface="Lustria"/>
                <a:cs typeface="Lustria"/>
                <a:sym typeface="Lustria"/>
              </a:rPr>
              <a:t>Authoring tool requirements added:</a:t>
            </a:r>
          </a:p>
          <a:p>
            <a:pPr indent="-275500" lvl="1" marL="720000" marR="0" rtl="0" algn="l">
              <a:lnSpc>
                <a:spcPct val="80000"/>
              </a:lnSpc>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Should make authoring tools themselves more accessible</a:t>
            </a:r>
          </a:p>
          <a:p>
            <a:pPr indent="-275500" lvl="1" marL="720000" marR="0" rtl="0" algn="l">
              <a:lnSpc>
                <a:spcPct val="80000"/>
              </a:lnSpc>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Should also decrease the effort to produce accessible content</a:t>
            </a:r>
          </a:p>
          <a:p>
            <a:pPr indent="-317500" lvl="0" marL="342900" marR="0" rtl="0" algn="l">
              <a:lnSpc>
                <a:spcPct val="80000"/>
              </a:lnSpc>
              <a:spcBef>
                <a:spcPts val="1118"/>
              </a:spcBef>
              <a:spcAft>
                <a:spcPts val="0"/>
              </a:spcAft>
              <a:buClr>
                <a:schemeClr val="lt2"/>
              </a:buClr>
              <a:buSzPct val="69730"/>
              <a:buFont typeface="Noto Sans Symbols"/>
              <a:buNone/>
            </a:pPr>
            <a:r>
              <a:t/>
            </a:r>
            <a:endParaRPr b="0" i="0" sz="2590" u="none" cap="none" strike="noStrike">
              <a:solidFill>
                <a:schemeClr val="lt2"/>
              </a:solidFill>
              <a:latin typeface="Lustria"/>
              <a:ea typeface="Lustria"/>
              <a:cs typeface="Lustria"/>
              <a:sym typeface="Lustria"/>
            </a:endParaRPr>
          </a:p>
        </p:txBody>
      </p:sp>
      <p:sp>
        <p:nvSpPr>
          <p:cNvPr id="177" name="Shape 177"/>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178" name="Shape 178"/>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pic>
        <p:nvPicPr>
          <p:cNvPr descr="Checkboxes" id="179" name="Shape 179"/>
          <p:cNvPicPr preferRelativeResize="0"/>
          <p:nvPr/>
        </p:nvPicPr>
        <p:blipFill rotWithShape="1">
          <a:blip r:embed="rId3">
            <a:alphaModFix/>
          </a:blip>
          <a:srcRect b="0" l="67273" r="5053" t="0"/>
          <a:stretch/>
        </p:blipFill>
        <p:spPr>
          <a:xfrm>
            <a:off x="738130" y="1563523"/>
            <a:ext cx="1615161" cy="3877154"/>
          </a:xfrm>
          <a:prstGeom prst="rect">
            <a:avLst/>
          </a:prstGeom>
          <a:noFill/>
          <a:ln>
            <a:noFill/>
          </a:ln>
          <a:effectLst>
            <a:outerShdw blurRad="50800" rotWithShape="0" algn="tl" dir="2700000" dist="101600">
              <a:srgbClr val="D8D8D8">
                <a:alpha val="57647"/>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Applicability (cont.)</a:t>
            </a:r>
          </a:p>
        </p:txBody>
      </p:sp>
      <p:sp>
        <p:nvSpPr>
          <p:cNvPr id="185" name="Shape 185"/>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spcBef>
                <a:spcPts val="0"/>
              </a:spcBef>
              <a:spcAft>
                <a:spcPts val="0"/>
              </a:spcAft>
              <a:buClr>
                <a:schemeClr val="lt2"/>
              </a:buClr>
              <a:buSzPct val="69730"/>
              <a:buFont typeface="Noto Sans Symbols"/>
              <a:buChar char="◈"/>
            </a:pPr>
            <a:r>
              <a:rPr b="0" i="0" lang="en-US" sz="2590" u="none" cap="none" strike="noStrike">
                <a:solidFill>
                  <a:schemeClr val="lt2"/>
                </a:solidFill>
                <a:latin typeface="Lustria"/>
                <a:ea typeface="Lustria"/>
                <a:cs typeface="Lustria"/>
                <a:sym typeface="Lustria"/>
              </a:rPr>
              <a:t>The Harmonized Processes for Section 508 Testing already incorporate most of the revised standards</a:t>
            </a:r>
          </a:p>
          <a:p>
            <a:pPr indent="-275500" lvl="1" marL="720000" marR="0" rtl="0" algn="l">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Agencies already following the harmonized test process will face fewer changes</a:t>
            </a:r>
          </a:p>
          <a:p>
            <a:pPr indent="-275500" lvl="1" marL="720000" marR="0" rtl="0" algn="l">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Agencies not following the harmonized test processes may require more time and effort to accommodate the revisions to the standards</a:t>
            </a:r>
          </a:p>
          <a:p>
            <a:pPr indent="-317500" lvl="0" marL="342900" marR="0" rtl="0" algn="l">
              <a:spcBef>
                <a:spcPts val="1118"/>
              </a:spcBef>
              <a:spcAft>
                <a:spcPts val="0"/>
              </a:spcAft>
              <a:buClr>
                <a:schemeClr val="lt2"/>
              </a:buClr>
              <a:buSzPct val="69730"/>
              <a:buFont typeface="Noto Sans Symbols"/>
              <a:buChar char="◈"/>
            </a:pPr>
            <a:r>
              <a:rPr b="0" i="0" lang="en-US" sz="2590" u="none" cap="none" strike="noStrike">
                <a:solidFill>
                  <a:schemeClr val="lt2"/>
                </a:solidFill>
                <a:latin typeface="Lustria"/>
                <a:ea typeface="Lustria"/>
                <a:cs typeface="Lustria"/>
                <a:sym typeface="Lustria"/>
              </a:rPr>
              <a:t>Clarification on applying standards to electronic documents:</a:t>
            </a:r>
          </a:p>
          <a:p>
            <a:pPr indent="-275500" lvl="1" marL="720000" marR="0" rtl="0" algn="l">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All externally facing documents must conform to the revised standards</a:t>
            </a:r>
          </a:p>
          <a:p>
            <a:pPr indent="-275500" lvl="1" marL="720000" marR="0" rtl="0" algn="l">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All internal, “official communications” must conform to the revised standards</a:t>
            </a:r>
          </a:p>
          <a:p>
            <a:pPr indent="-275500" lvl="1" marL="720000" marR="0" rtl="0" algn="l">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A few of the WCAG 2.0 Success Criteria do not apply to electronic documents</a:t>
            </a:r>
          </a:p>
          <a:p>
            <a:pPr indent="-317500" lvl="0" marL="342900" marR="0" rtl="0" algn="l">
              <a:spcBef>
                <a:spcPts val="1118"/>
              </a:spcBef>
              <a:spcAft>
                <a:spcPts val="0"/>
              </a:spcAft>
              <a:buClr>
                <a:schemeClr val="lt2"/>
              </a:buClr>
              <a:buSzPct val="69730"/>
              <a:buFont typeface="Noto Sans Symbols"/>
              <a:buNone/>
            </a:pPr>
            <a:r>
              <a:t/>
            </a:r>
            <a:endParaRPr b="0" i="0" sz="2590" u="none" cap="none" strike="noStrike">
              <a:solidFill>
                <a:schemeClr val="lt2"/>
              </a:solidFill>
              <a:latin typeface="Lustria"/>
              <a:ea typeface="Lustria"/>
              <a:cs typeface="Lustria"/>
              <a:sym typeface="Lustria"/>
            </a:endParaRPr>
          </a:p>
        </p:txBody>
      </p:sp>
      <p:sp>
        <p:nvSpPr>
          <p:cNvPr id="186" name="Shape 186"/>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187" name="Shape 187"/>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Understanding conformance requirements</a:t>
            </a:r>
          </a:p>
        </p:txBody>
      </p:sp>
      <p:sp>
        <p:nvSpPr>
          <p:cNvPr id="193" name="Shape 193"/>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spcBef>
                <a:spcPts val="0"/>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Conformance means conforming with ALL of the of the WCAG 2.0 Level A and AA Success Criteria</a:t>
            </a:r>
          </a:p>
          <a:p>
            <a:pPr indent="-275500" lvl="1" marL="720000" marR="0" rtl="0" algn="l">
              <a:spcBef>
                <a:spcPts val="1080"/>
              </a:spcBef>
              <a:spcAft>
                <a:spcPts val="0"/>
              </a:spcAft>
              <a:buClr>
                <a:schemeClr val="lt2"/>
              </a:buClr>
              <a:buSzPct val="70000"/>
              <a:buFont typeface="Noto Sans Symbols"/>
              <a:buChar char="◈"/>
            </a:pPr>
            <a:r>
              <a:rPr b="0" i="0" lang="en-US" sz="2400" u="none" cap="none" strike="noStrike">
                <a:solidFill>
                  <a:schemeClr val="lt2"/>
                </a:solidFill>
                <a:latin typeface="Lustria"/>
                <a:ea typeface="Lustria"/>
                <a:cs typeface="Lustria"/>
                <a:sym typeface="Lustria"/>
              </a:rPr>
              <a:t>For a Webpage, that means the entire Webpage must conform to the standards</a:t>
            </a:r>
          </a:p>
          <a:p>
            <a:pPr indent="-275500" lvl="1" marL="720000" marR="0" rtl="0" algn="l">
              <a:spcBef>
                <a:spcPts val="1080"/>
              </a:spcBef>
              <a:spcAft>
                <a:spcPts val="0"/>
              </a:spcAft>
              <a:buClr>
                <a:schemeClr val="lt2"/>
              </a:buClr>
              <a:buSzPct val="70000"/>
              <a:buFont typeface="Noto Sans Symbols"/>
              <a:buChar char="◈"/>
            </a:pPr>
            <a:r>
              <a:rPr b="0" i="0" lang="en-US" sz="2400" u="none" cap="none" strike="noStrike">
                <a:solidFill>
                  <a:schemeClr val="lt2"/>
                </a:solidFill>
                <a:latin typeface="Lustria"/>
                <a:ea typeface="Lustria"/>
                <a:cs typeface="Lustria"/>
                <a:sym typeface="Lustria"/>
              </a:rPr>
              <a:t>For a set of pages in a sequence of pages (e.g., throughout an airline reservation process), all pages in the sequence must conform</a:t>
            </a:r>
          </a:p>
          <a:p>
            <a:pPr indent="-317500" lvl="0" marL="342900" marR="0" rtl="0" algn="l">
              <a:spcBef>
                <a:spcPts val="1160"/>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W3C already provides a valuable resource in </a:t>
            </a:r>
            <a:r>
              <a:rPr b="0" i="0" lang="en-US" sz="2800" u="sng" cap="none" strike="noStrike">
                <a:solidFill>
                  <a:schemeClr val="hlink"/>
                </a:solidFill>
                <a:latin typeface="Lustria"/>
                <a:ea typeface="Lustria"/>
                <a:cs typeface="Lustria"/>
                <a:sym typeface="Lustria"/>
                <a:hlinkClick r:id="rId3"/>
              </a:rPr>
              <a:t>Understanding WCAG 2.0 Conformance</a:t>
            </a:r>
            <a:r>
              <a:rPr b="0" i="0" lang="en-US" sz="2800" u="none" cap="none" strike="noStrike">
                <a:solidFill>
                  <a:schemeClr val="lt2"/>
                </a:solidFill>
                <a:latin typeface="Lustria"/>
                <a:ea typeface="Lustria"/>
                <a:cs typeface="Lustria"/>
                <a:sym typeface="Lustria"/>
              </a:rPr>
              <a:t> and the </a:t>
            </a:r>
            <a:r>
              <a:rPr b="0" i="0" lang="en-US" sz="2800" u="sng" cap="none" strike="noStrike">
                <a:solidFill>
                  <a:schemeClr val="hlink"/>
                </a:solidFill>
                <a:latin typeface="Lustria"/>
                <a:ea typeface="Lustria"/>
                <a:cs typeface="Lustria"/>
                <a:sym typeface="Lustria"/>
                <a:hlinkClick r:id="rId4"/>
              </a:rPr>
              <a:t>WCAG 2.0 Quick Reference </a:t>
            </a:r>
            <a:r>
              <a:rPr b="0" i="0" lang="en-US" sz="2800" u="none" cap="none" strike="noStrike">
                <a:solidFill>
                  <a:schemeClr val="lt2"/>
                </a:solidFill>
                <a:latin typeface="Lustria"/>
                <a:ea typeface="Lustria"/>
                <a:cs typeface="Lustria"/>
                <a:sym typeface="Lustria"/>
              </a:rPr>
              <a:t>guide to help authors and developers understand the Success Criteria</a:t>
            </a:r>
          </a:p>
        </p:txBody>
      </p:sp>
      <p:sp>
        <p:nvSpPr>
          <p:cNvPr id="194" name="Shape 194"/>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195" name="Shape 195"/>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Understanding conformance (cont.)</a:t>
            </a:r>
          </a:p>
        </p:txBody>
      </p:sp>
      <p:sp>
        <p:nvSpPr>
          <p:cNvPr id="201" name="Shape 201"/>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lnSpc>
                <a:spcPct val="90000"/>
              </a:lnSpc>
              <a:spcBef>
                <a:spcPts val="0"/>
              </a:spcBef>
              <a:spcAft>
                <a:spcPts val="0"/>
              </a:spcAft>
              <a:buClr>
                <a:schemeClr val="lt2"/>
              </a:buClr>
              <a:buSzPct val="69416"/>
              <a:buFont typeface="Noto Sans Symbols"/>
              <a:buChar char="◈"/>
            </a:pPr>
            <a:r>
              <a:rPr b="0" i="0" lang="en-US" sz="2380" u="none" cap="none" strike="noStrike">
                <a:solidFill>
                  <a:schemeClr val="lt2"/>
                </a:solidFill>
                <a:latin typeface="Lustria"/>
                <a:ea typeface="Lustria"/>
                <a:cs typeface="Lustria"/>
                <a:sym typeface="Lustria"/>
              </a:rPr>
              <a:t>What content needs to be tested for conformance?</a:t>
            </a:r>
          </a:p>
          <a:p>
            <a:pPr indent="-275500" lvl="1" marL="720000" marR="0" rtl="0" algn="l">
              <a:lnSpc>
                <a:spcPct val="90000"/>
              </a:lnSpc>
              <a:spcBef>
                <a:spcPts val="1008"/>
              </a:spcBef>
              <a:spcAft>
                <a:spcPts val="0"/>
              </a:spcAft>
              <a:buClr>
                <a:schemeClr val="lt2"/>
              </a:buClr>
              <a:buSzPct val="71400"/>
              <a:buFont typeface="Noto Sans Symbols"/>
              <a:buChar char="◈"/>
            </a:pPr>
            <a:r>
              <a:rPr b="0" i="0" lang="en-US" sz="2040" u="none" cap="none" strike="noStrike">
                <a:solidFill>
                  <a:schemeClr val="lt2"/>
                </a:solidFill>
                <a:latin typeface="Lustria"/>
                <a:ea typeface="Lustria"/>
                <a:cs typeface="Lustria"/>
                <a:sym typeface="Lustria"/>
              </a:rPr>
              <a:t>All public facing electronic content, including application and interactive content</a:t>
            </a:r>
          </a:p>
          <a:p>
            <a:pPr indent="-275500" lvl="1" marL="720000" marR="0" rtl="0" algn="l">
              <a:lnSpc>
                <a:spcPct val="90000"/>
              </a:lnSpc>
              <a:spcBef>
                <a:spcPts val="1008"/>
              </a:spcBef>
              <a:spcAft>
                <a:spcPts val="0"/>
              </a:spcAft>
              <a:buClr>
                <a:schemeClr val="lt2"/>
              </a:buClr>
              <a:buSzPct val="71400"/>
              <a:buFont typeface="Noto Sans Symbols"/>
              <a:buChar char="◈"/>
            </a:pPr>
            <a:r>
              <a:rPr b="0" i="0" lang="en-US" sz="2040" u="none" cap="none" strike="noStrike">
                <a:solidFill>
                  <a:schemeClr val="lt2"/>
                </a:solidFill>
                <a:latin typeface="Lustria"/>
                <a:ea typeface="Lustria"/>
                <a:cs typeface="Lustria"/>
                <a:sym typeface="Lustria"/>
              </a:rPr>
              <a:t>All internally facing “agency official communications”</a:t>
            </a:r>
          </a:p>
          <a:p>
            <a:pPr indent="-317500" lvl="0" marL="342900" marR="0" rtl="0" algn="l">
              <a:lnSpc>
                <a:spcPct val="90000"/>
              </a:lnSpc>
              <a:spcBef>
                <a:spcPts val="1076"/>
              </a:spcBef>
              <a:spcAft>
                <a:spcPts val="0"/>
              </a:spcAft>
              <a:buClr>
                <a:schemeClr val="lt2"/>
              </a:buClr>
              <a:buSzPct val="69416"/>
              <a:buFont typeface="Noto Sans Symbols"/>
              <a:buChar char="◈"/>
            </a:pPr>
            <a:r>
              <a:rPr b="0" i="0" lang="en-US" sz="2380" u="none" cap="none" strike="noStrike">
                <a:solidFill>
                  <a:schemeClr val="lt2"/>
                </a:solidFill>
                <a:latin typeface="Lustria"/>
                <a:ea typeface="Lustria"/>
                <a:cs typeface="Lustria"/>
                <a:sym typeface="Lustria"/>
              </a:rPr>
              <a:t>What training is necessary?</a:t>
            </a:r>
          </a:p>
          <a:p>
            <a:pPr indent="-275500" lvl="1" marL="720000" marR="0" rtl="0" algn="l">
              <a:lnSpc>
                <a:spcPct val="90000"/>
              </a:lnSpc>
              <a:spcBef>
                <a:spcPts val="1008"/>
              </a:spcBef>
              <a:spcAft>
                <a:spcPts val="0"/>
              </a:spcAft>
              <a:buClr>
                <a:schemeClr val="lt2"/>
              </a:buClr>
              <a:buSzPct val="71400"/>
              <a:buFont typeface="Noto Sans Symbols"/>
              <a:buChar char="◈"/>
            </a:pPr>
            <a:r>
              <a:rPr b="0" i="0" lang="en-US" sz="2040" u="none" cap="none" strike="noStrike">
                <a:solidFill>
                  <a:schemeClr val="lt2"/>
                </a:solidFill>
                <a:latin typeface="Lustria"/>
                <a:ea typeface="Lustria"/>
                <a:cs typeface="Lustria"/>
                <a:sym typeface="Lustria"/>
              </a:rPr>
              <a:t>Important to understand the rulesets that authors and developers are currently using</a:t>
            </a:r>
          </a:p>
          <a:p>
            <a:pPr indent="-225900" lvl="2" marL="1026000" marR="0" rtl="0" algn="l">
              <a:lnSpc>
                <a:spcPct val="90000"/>
              </a:lnSpc>
              <a:spcBef>
                <a:spcPts val="940"/>
              </a:spcBef>
              <a:spcAft>
                <a:spcPts val="0"/>
              </a:spcAft>
              <a:buClr>
                <a:schemeClr val="lt2"/>
              </a:buClr>
              <a:buSzPct val="70000"/>
              <a:buFont typeface="Noto Sans Symbols"/>
              <a:buChar char="◈"/>
            </a:pPr>
            <a:r>
              <a:rPr b="0" i="0" lang="en-US" sz="1700" u="none" cap="none" strike="noStrike">
                <a:solidFill>
                  <a:schemeClr val="lt2"/>
                </a:solidFill>
                <a:latin typeface="Lustria"/>
                <a:ea typeface="Lustria"/>
                <a:cs typeface="Lustria"/>
                <a:sym typeface="Lustria"/>
              </a:rPr>
              <a:t>If your development and authoring practices are not already current with international accessibility standards, then additional training will be necessary for authors and developers to become familiar with techniques necessary to meet the revised standards</a:t>
            </a:r>
          </a:p>
          <a:p>
            <a:pPr indent="-225900" lvl="2" marL="1026000" marR="0" rtl="0" algn="l">
              <a:lnSpc>
                <a:spcPct val="90000"/>
              </a:lnSpc>
              <a:spcBef>
                <a:spcPts val="940"/>
              </a:spcBef>
              <a:spcAft>
                <a:spcPts val="0"/>
              </a:spcAft>
              <a:buClr>
                <a:schemeClr val="lt2"/>
              </a:buClr>
              <a:buSzPct val="70000"/>
              <a:buFont typeface="Noto Sans Symbols"/>
              <a:buChar char="◈"/>
            </a:pPr>
            <a:r>
              <a:rPr b="0" i="0" lang="en-US" sz="1700" u="none" cap="none" strike="noStrike">
                <a:solidFill>
                  <a:schemeClr val="lt2"/>
                </a:solidFill>
                <a:latin typeface="Lustria"/>
                <a:ea typeface="Lustria"/>
                <a:cs typeface="Lustria"/>
                <a:sym typeface="Lustria"/>
              </a:rPr>
              <a:t>The harmonized test processes published by the Accessibility Community of Practice already incorporate most of the revised standards</a:t>
            </a:r>
          </a:p>
          <a:p>
            <a:pPr indent="-225900" lvl="2" marL="1026000" marR="0" rtl="0" algn="l">
              <a:lnSpc>
                <a:spcPct val="90000"/>
              </a:lnSpc>
              <a:spcBef>
                <a:spcPts val="940"/>
              </a:spcBef>
              <a:spcAft>
                <a:spcPts val="0"/>
              </a:spcAft>
              <a:buClr>
                <a:schemeClr val="lt2"/>
              </a:buClr>
              <a:buSzPct val="70000"/>
              <a:buFont typeface="Noto Sans Symbols"/>
              <a:buChar char="◈"/>
            </a:pPr>
            <a:r>
              <a:rPr b="0" i="0" lang="en-US" sz="1700" u="none" cap="none" strike="noStrike">
                <a:solidFill>
                  <a:schemeClr val="lt2"/>
                </a:solidFill>
                <a:latin typeface="Lustria"/>
                <a:ea typeface="Lustria"/>
                <a:cs typeface="Lustria"/>
                <a:sym typeface="Lustria"/>
              </a:rPr>
              <a:t>Adopting the harmonized test processes can minimize the time to train both those completely unfamiliar with accessibility and those who need training to come up to speed with the revised standards</a:t>
            </a:r>
          </a:p>
          <a:p>
            <a:pPr indent="-317500" lvl="0" marL="342900" marR="0" rtl="0" algn="l">
              <a:lnSpc>
                <a:spcPct val="90000"/>
              </a:lnSpc>
              <a:spcBef>
                <a:spcPts val="1076"/>
              </a:spcBef>
              <a:spcAft>
                <a:spcPts val="0"/>
              </a:spcAft>
              <a:buClr>
                <a:schemeClr val="lt2"/>
              </a:buClr>
              <a:buSzPct val="69416"/>
              <a:buFont typeface="Noto Sans Symbols"/>
              <a:buNone/>
            </a:pPr>
            <a:r>
              <a:t/>
            </a:r>
            <a:endParaRPr b="0" i="0" sz="2380" u="none" cap="none" strike="noStrike">
              <a:solidFill>
                <a:schemeClr val="lt2"/>
              </a:solidFill>
              <a:latin typeface="Lustria"/>
              <a:ea typeface="Lustria"/>
              <a:cs typeface="Lustria"/>
              <a:sym typeface="Lustria"/>
            </a:endParaRPr>
          </a:p>
        </p:txBody>
      </p:sp>
      <p:sp>
        <p:nvSpPr>
          <p:cNvPr id="202" name="Shape 202"/>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203" name="Shape 203"/>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Shape 208"/>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Understanding conformance (cont.)</a:t>
            </a:r>
          </a:p>
        </p:txBody>
      </p:sp>
      <p:sp>
        <p:nvSpPr>
          <p:cNvPr id="209" name="Shape 209"/>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spcBef>
                <a:spcPts val="0"/>
              </a:spcBef>
              <a:spcAft>
                <a:spcPts val="0"/>
              </a:spcAft>
              <a:buClr>
                <a:schemeClr val="lt2"/>
              </a:buClr>
              <a:buSzPct val="70000"/>
              <a:buFont typeface="Noto Sans Symbols"/>
              <a:buChar char="◈"/>
            </a:pPr>
            <a:r>
              <a:rPr b="0" i="0" lang="en-US" sz="2800" u="none" cap="none" strike="noStrike">
                <a:solidFill>
                  <a:schemeClr val="lt2"/>
                </a:solidFill>
                <a:latin typeface="Lustria"/>
                <a:ea typeface="Lustria"/>
                <a:cs typeface="Lustria"/>
                <a:sym typeface="Lustria"/>
              </a:rPr>
              <a:t>How are automated scanning tools affected by the revised Section 508 standards?</a:t>
            </a:r>
          </a:p>
          <a:p>
            <a:pPr indent="-275500" lvl="1" marL="720000" marR="0" rtl="0" algn="l">
              <a:spcBef>
                <a:spcPts val="1080"/>
              </a:spcBef>
              <a:spcAft>
                <a:spcPts val="0"/>
              </a:spcAft>
              <a:buClr>
                <a:schemeClr val="lt2"/>
              </a:buClr>
              <a:buSzPct val="70000"/>
              <a:buFont typeface="Noto Sans Symbols"/>
              <a:buChar char="◈"/>
            </a:pPr>
            <a:r>
              <a:rPr b="0" i="0" lang="en-US" sz="2400" u="none" cap="none" strike="noStrike">
                <a:solidFill>
                  <a:schemeClr val="lt2"/>
                </a:solidFill>
                <a:latin typeface="Lustria"/>
                <a:ea typeface="Lustria"/>
                <a:cs typeface="Lustria"/>
                <a:sym typeface="Lustria"/>
              </a:rPr>
              <a:t>Most automated scanning tools already include WCAG 2.0 rulesets</a:t>
            </a:r>
          </a:p>
          <a:p>
            <a:pPr indent="-275500" lvl="1" marL="720000" marR="0" rtl="0" algn="l">
              <a:spcBef>
                <a:spcPts val="1080"/>
              </a:spcBef>
              <a:spcAft>
                <a:spcPts val="0"/>
              </a:spcAft>
              <a:buClr>
                <a:schemeClr val="lt2"/>
              </a:buClr>
              <a:buSzPct val="70000"/>
              <a:buFont typeface="Noto Sans Symbols"/>
              <a:buChar char="◈"/>
            </a:pPr>
            <a:r>
              <a:rPr b="0" i="0" lang="en-US" sz="2400" u="none" cap="none" strike="noStrike">
                <a:solidFill>
                  <a:schemeClr val="lt2"/>
                </a:solidFill>
                <a:latin typeface="Lustria"/>
                <a:ea typeface="Lustria"/>
                <a:cs typeface="Lustria"/>
                <a:sym typeface="Lustria"/>
              </a:rPr>
              <a:t>If already using an existing automated solution, you may need to revalidate that your scanning tools are testing against the WCAG 2.0 rulesets and not the original Section 508 rules</a:t>
            </a:r>
          </a:p>
        </p:txBody>
      </p:sp>
      <p:sp>
        <p:nvSpPr>
          <p:cNvPr id="210" name="Shape 210"/>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211" name="Shape 211"/>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913795" y="367228"/>
            <a:ext cx="10353762" cy="970450"/>
          </a:xfrm>
          <a:prstGeom prst="rect">
            <a:avLst/>
          </a:prstGeom>
          <a:noFill/>
          <a:ln>
            <a:noFill/>
          </a:ln>
          <a:effectLst>
            <a:outerShdw blurRad="25400">
              <a:srgbClr val="000000">
                <a:alpha val="45882"/>
              </a:srgbClr>
            </a:outerShdw>
          </a:effectLst>
        </p:spPr>
        <p:txBody>
          <a:bodyPr anchorCtr="0" anchor="ctr" bIns="45700" lIns="91425" rIns="91425" wrap="square" tIns="45700">
            <a:noAutofit/>
          </a:bodyPr>
          <a:lstStyle/>
          <a:p>
            <a:pPr indent="-254000" lvl="0" marL="0" marR="0" rtl="0" algn="ctr">
              <a:spcBef>
                <a:spcPts val="0"/>
              </a:spcBef>
              <a:buClr>
                <a:schemeClr val="lt2"/>
              </a:buClr>
              <a:buSzPct val="100000"/>
              <a:buFont typeface="Lustria"/>
              <a:buNone/>
            </a:pPr>
            <a:r>
              <a:rPr b="0" i="0" lang="en-US" sz="4000" u="none" cap="none" strike="noStrike">
                <a:solidFill>
                  <a:schemeClr val="lt2"/>
                </a:solidFill>
                <a:latin typeface="Lustria"/>
                <a:ea typeface="Lustria"/>
                <a:cs typeface="Lustria"/>
                <a:sym typeface="Lustria"/>
              </a:rPr>
              <a:t>General considerations for automated testing</a:t>
            </a:r>
          </a:p>
        </p:txBody>
      </p:sp>
      <p:sp>
        <p:nvSpPr>
          <p:cNvPr id="217" name="Shape 217"/>
          <p:cNvSpPr txBox="1"/>
          <p:nvPr>
            <p:ph idx="1" type="body"/>
          </p:nvPr>
        </p:nvSpPr>
        <p:spPr>
          <a:xfrm>
            <a:off x="913795" y="1443211"/>
            <a:ext cx="10353762" cy="4638100"/>
          </a:xfrm>
          <a:prstGeom prst="rect">
            <a:avLst/>
          </a:prstGeom>
          <a:noFill/>
          <a:ln>
            <a:noFill/>
          </a:ln>
          <a:effectLst>
            <a:outerShdw blurRad="25400">
              <a:srgbClr val="000000">
                <a:alpha val="45882"/>
              </a:srgbClr>
            </a:outerShdw>
          </a:effectLst>
        </p:spPr>
        <p:txBody>
          <a:bodyPr anchorCtr="0" anchor="t" bIns="45700" lIns="91425" rIns="91425" wrap="square" tIns="45700">
            <a:noAutofit/>
          </a:bodyPr>
          <a:lstStyle/>
          <a:p>
            <a:pPr indent="-317500" lvl="0" marL="342900" marR="0" rtl="0" algn="l">
              <a:lnSpc>
                <a:spcPct val="90000"/>
              </a:lnSpc>
              <a:spcBef>
                <a:spcPts val="0"/>
              </a:spcBef>
              <a:spcAft>
                <a:spcPts val="0"/>
              </a:spcAft>
              <a:buClr>
                <a:schemeClr val="lt2"/>
              </a:buClr>
              <a:buSzPct val="69730"/>
              <a:buFont typeface="Noto Sans Symbols"/>
              <a:buChar char="◈"/>
            </a:pPr>
            <a:r>
              <a:rPr b="0" i="0" lang="en-US" sz="2590" u="none" cap="none" strike="noStrike">
                <a:solidFill>
                  <a:schemeClr val="lt2"/>
                </a:solidFill>
                <a:latin typeface="Lustria"/>
                <a:ea typeface="Lustria"/>
                <a:cs typeface="Lustria"/>
                <a:sym typeface="Lustria"/>
              </a:rPr>
              <a:t>Automated scanning tool types (workstation-based, server-based, hybrids) can influence decisions for implementation, based on an agency’s development and testing processes</a:t>
            </a:r>
          </a:p>
          <a:p>
            <a:pPr indent="-275500" lvl="1" marL="720000" marR="0" rtl="0" algn="l">
              <a:lnSpc>
                <a:spcPct val="90000"/>
              </a:lnSpc>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Workstation-based tools: generally lower cost; good for small testing volumes and/or small development group use</a:t>
            </a:r>
          </a:p>
          <a:p>
            <a:pPr indent="-275500" lvl="1" marL="720000" marR="0" rtl="0" algn="l">
              <a:lnSpc>
                <a:spcPct val="90000"/>
              </a:lnSpc>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Server-based tools: generally higher in cost; helpful in gaining visibility of large volumes of electronic content and/or for large development groups</a:t>
            </a:r>
          </a:p>
          <a:p>
            <a:pPr indent="-275500" lvl="1" marL="720000" marR="0" rtl="0" algn="l">
              <a:lnSpc>
                <a:spcPct val="90000"/>
              </a:lnSpc>
              <a:spcBef>
                <a:spcPts val="1044"/>
              </a:spcBef>
              <a:spcAft>
                <a:spcPts val="0"/>
              </a:spcAft>
              <a:buClr>
                <a:schemeClr val="lt2"/>
              </a:buClr>
              <a:buSzPct val="70636"/>
              <a:buFont typeface="Noto Sans Symbols"/>
              <a:buChar char="◈"/>
            </a:pPr>
            <a:r>
              <a:rPr b="0" i="0" lang="en-US" sz="2220" u="none" cap="none" strike="noStrike">
                <a:solidFill>
                  <a:schemeClr val="lt2"/>
                </a:solidFill>
                <a:latin typeface="Lustria"/>
                <a:ea typeface="Lustria"/>
                <a:cs typeface="Lustria"/>
                <a:sym typeface="Lustria"/>
              </a:rPr>
              <a:t>Hybrid tools exist that can be integrated into existing development or authoring workflows via use of application programming interfaces</a:t>
            </a:r>
          </a:p>
          <a:p>
            <a:pPr indent="-317500" lvl="0" marL="342900" marR="0" rtl="0" algn="l">
              <a:lnSpc>
                <a:spcPct val="90000"/>
              </a:lnSpc>
              <a:spcBef>
                <a:spcPts val="1118"/>
              </a:spcBef>
              <a:spcAft>
                <a:spcPts val="0"/>
              </a:spcAft>
              <a:buClr>
                <a:schemeClr val="lt2"/>
              </a:buClr>
              <a:buSzPct val="69730"/>
              <a:buFont typeface="Noto Sans Symbols"/>
              <a:buChar char="◈"/>
            </a:pPr>
            <a:r>
              <a:rPr b="0" i="0" lang="en-US" sz="2590" u="none" cap="none" strike="noStrike">
                <a:solidFill>
                  <a:schemeClr val="lt2"/>
                </a:solidFill>
                <a:latin typeface="Lustria"/>
                <a:ea typeface="Lustria"/>
                <a:cs typeface="Lustria"/>
                <a:sym typeface="Lustria"/>
              </a:rPr>
              <a:t>Integration of automated evaluation has a lot of potential, but requires significant upfront planning and implementation work to be successful</a:t>
            </a:r>
          </a:p>
        </p:txBody>
      </p:sp>
      <p:sp>
        <p:nvSpPr>
          <p:cNvPr id="218" name="Shape 218"/>
          <p:cNvSpPr txBox="1"/>
          <p:nvPr>
            <p:ph idx="11" type="ftr"/>
          </p:nvPr>
        </p:nvSpPr>
        <p:spPr>
          <a:xfrm>
            <a:off x="913795" y="6185971"/>
            <a:ext cx="6672865" cy="365125"/>
          </a:xfrm>
          <a:prstGeom prst="rect">
            <a:avLst/>
          </a:prstGeom>
          <a:noFill/>
          <a:ln>
            <a:noFill/>
          </a:ln>
        </p:spPr>
        <p:txBody>
          <a:bodyPr anchorCtr="0" anchor="ctr" bIns="45700" lIns="91425" rIns="91425" wrap="square" tIns="45700">
            <a:noAutofit/>
          </a:bodyPr>
          <a:lstStyle/>
          <a:p>
            <a:pPr indent="0" lvl="0" marL="0" marR="0" rtl="0" algn="l">
              <a:spcBef>
                <a:spcPts val="0"/>
              </a:spcBef>
              <a:buSzPct val="25000"/>
              <a:buNone/>
            </a:pPr>
            <a:r>
              <a:rPr b="0" i="0" lang="en-US" sz="1000" u="none" cap="none" strike="noStrike">
                <a:solidFill>
                  <a:srgbClr val="F2F2F2"/>
                </a:solidFill>
                <a:latin typeface="Lustria"/>
                <a:ea typeface="Lustria"/>
                <a:cs typeface="Lustria"/>
                <a:sym typeface="Lustria"/>
              </a:rPr>
              <a:t>CIO Council Accessibility Community of Practice (ACoP)</a:t>
            </a:r>
          </a:p>
        </p:txBody>
      </p:sp>
      <p:sp>
        <p:nvSpPr>
          <p:cNvPr id="219" name="Shape 219"/>
          <p:cNvSpPr txBox="1"/>
          <p:nvPr>
            <p:ph idx="12" type="sldNum"/>
          </p:nvPr>
        </p:nvSpPr>
        <p:spPr>
          <a:xfrm>
            <a:off x="10514011" y="6185971"/>
            <a:ext cx="753545" cy="365125"/>
          </a:xfrm>
          <a:prstGeom prst="rect">
            <a:avLst/>
          </a:prstGeom>
          <a:noFill/>
          <a:ln>
            <a:noFill/>
          </a:ln>
        </p:spPr>
        <p:txBody>
          <a:bodyPr anchorCtr="0" anchor="ctr" bIns="45700" lIns="91425" rIns="91425" wrap="square" tIns="45700">
            <a:noAutofit/>
          </a:bodyPr>
          <a:lstStyle/>
          <a:p>
            <a:pPr indent="0" lvl="0" marL="0" marR="0" rtl="0" algn="r">
              <a:spcBef>
                <a:spcPts val="0"/>
              </a:spcBef>
              <a:buSzPct val="25000"/>
              <a:buNone/>
            </a:pPr>
            <a:fld id="{00000000-1234-1234-1234-123412341234}" type="slidenum">
              <a:rPr b="0" i="0" lang="en-US" sz="1000" u="none" cap="none" strike="noStrike">
                <a:solidFill>
                  <a:srgbClr val="F2F2F2"/>
                </a:solidFill>
                <a:latin typeface="Lustria"/>
                <a:ea typeface="Lustria"/>
                <a:cs typeface="Lustria"/>
                <a:sym typeface="Lustria"/>
              </a:rPr>
              <a:t>‹#›</a:t>
            </a:fld>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