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76" r:id="rId1"/>
  </p:sldMasterIdLst>
  <p:notesMasterIdLst>
    <p:notesMasterId r:id="rId14"/>
  </p:notesMasterIdLst>
  <p:handoutMasterIdLst>
    <p:handoutMasterId r:id="rId15"/>
  </p:handoutMasterIdLst>
  <p:sldIdLst>
    <p:sldId id="284" r:id="rId2"/>
    <p:sldId id="331" r:id="rId3"/>
    <p:sldId id="328" r:id="rId4"/>
    <p:sldId id="329" r:id="rId5"/>
    <p:sldId id="324" r:id="rId6"/>
    <p:sldId id="335" r:id="rId7"/>
    <p:sldId id="334" r:id="rId8"/>
    <p:sldId id="333" r:id="rId9"/>
    <p:sldId id="337" r:id="rId10"/>
    <p:sldId id="336" r:id="rId11"/>
    <p:sldId id="338" r:id="rId12"/>
    <p:sldId id="339" r:id="rId13"/>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730DF0-4EC7-4DC4-84E0-D45874D5169A}">
  <a:tblStyle styleId="{08730DF0-4EC7-4DC4-84E0-D45874D516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66" autoAdjust="0"/>
    <p:restoredTop sz="91393" autoAdjust="0"/>
  </p:normalViewPr>
  <p:slideViewPr>
    <p:cSldViewPr showGuides="1">
      <p:cViewPr varScale="1">
        <p:scale>
          <a:sx n="77" d="100"/>
          <a:sy n="77" d="100"/>
        </p:scale>
        <p:origin x="168" y="3344"/>
      </p:cViewPr>
      <p:guideLst>
        <p:guide orient="horz" pos="1620"/>
        <p:guide pos="2880"/>
      </p:guideLst>
    </p:cSldViewPr>
  </p:slideViewPr>
  <p:outlineViewPr>
    <p:cViewPr>
      <p:scale>
        <a:sx n="33" d="100"/>
        <a:sy n="33" d="100"/>
      </p:scale>
      <p:origin x="0" y="13392"/>
    </p:cViewPr>
  </p:outlineViewPr>
  <p:notesTextViewPr>
    <p:cViewPr>
      <p:scale>
        <a:sx n="1" d="1"/>
        <a:sy n="1" d="1"/>
      </p:scale>
      <p:origin x="0" y="0"/>
    </p:cViewPr>
  </p:notesTextViewPr>
  <p:sorterViewPr>
    <p:cViewPr>
      <p:scale>
        <a:sx n="130" d="100"/>
        <a:sy n="130" d="100"/>
      </p:scale>
      <p:origin x="0" y="0"/>
    </p:cViewPr>
  </p:sorterViewPr>
  <p:notesViewPr>
    <p:cSldViewPr showGuides="1">
      <p:cViewPr varScale="1">
        <p:scale>
          <a:sx n="83" d="100"/>
          <a:sy n="83" d="100"/>
        </p:scale>
        <p:origin x="-3163"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528938-0978-47CC-8690-0099E3A4B3CB}" type="datetimeFigureOut">
              <a:rPr lang="en-US" smtClean="0"/>
              <a:t>3/8/21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893280-8D58-428A-B63F-62C90D926293}" type="slidenum">
              <a:rPr lang="en-US" smtClean="0"/>
              <a:t>‹#›</a:t>
            </a:fld>
            <a:endParaRPr lang="en-US"/>
          </a:p>
        </p:txBody>
      </p:sp>
    </p:spTree>
    <p:extLst>
      <p:ext uri="{BB962C8B-B14F-4D97-AF65-F5344CB8AC3E}">
        <p14:creationId xmlns:p14="http://schemas.microsoft.com/office/powerpoint/2010/main" val="1030531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042963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dead656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dead656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t>SAMPLE COVER</a:t>
            </a:r>
            <a:endParaRPr i="1"/>
          </a:p>
        </p:txBody>
      </p:sp>
    </p:spTree>
    <p:extLst>
      <p:ext uri="{BB962C8B-B14F-4D97-AF65-F5344CB8AC3E}">
        <p14:creationId xmlns:p14="http://schemas.microsoft.com/office/powerpoint/2010/main" val="2329039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dead656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dead656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t>SAMPLE COVER</a:t>
            </a:r>
            <a:endParaRPr i="1"/>
          </a:p>
        </p:txBody>
      </p:sp>
    </p:spTree>
    <p:extLst>
      <p:ext uri="{BB962C8B-B14F-4D97-AF65-F5344CB8AC3E}">
        <p14:creationId xmlns:p14="http://schemas.microsoft.com/office/powerpoint/2010/main" val="2617934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16442" y="-24695"/>
            <a:ext cx="2016649" cy="5180598"/>
            <a:chOff x="-92652" y="-16478"/>
            <a:chExt cx="2421528" cy="6907464"/>
          </a:xfrm>
        </p:grpSpPr>
        <p:sp>
          <p:nvSpPr>
            <p:cNvPr id="11" name="Google Shape;11;p2" descr="White and blue curved shape containing the GSA logo in the bottom left corner. " title="Cover page design"/>
            <p:cNvSpPr/>
            <p:nvPr/>
          </p:nvSpPr>
          <p:spPr>
            <a:xfrm rot="-5400000">
              <a:off x="-2280159" y="2257390"/>
              <a:ext cx="6874470" cy="2343600"/>
            </a:xfrm>
            <a:prstGeom prst="flowChartDocumen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2407281" y="2298151"/>
              <a:ext cx="6907464" cy="2278206"/>
            </a:xfrm>
            <a:prstGeom prst="flowChartDocument">
              <a:avLst/>
            </a:prstGeom>
            <a:solidFill>
              <a:srgbClr val="0FAFFF"/>
            </a:solidFill>
            <a:ln w="9525" cap="flat" cmpd="sng">
              <a:solidFill>
                <a:srgbClr val="0FA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 name="Google Shape;14;p2"/>
          <p:cNvSpPr txBox="1">
            <a:spLocks noGrp="1"/>
          </p:cNvSpPr>
          <p:nvPr>
            <p:ph type="subTitle" idx="1"/>
          </p:nvPr>
        </p:nvSpPr>
        <p:spPr>
          <a:xfrm>
            <a:off x="2756150" y="4532625"/>
            <a:ext cx="5835300" cy="443700"/>
          </a:xfrm>
          <a:prstGeom prst="rect">
            <a:avLst/>
          </a:prstGeom>
        </p:spPr>
        <p:txBody>
          <a:bodyPr spcFirstLastPara="1" wrap="square" lIns="91425" tIns="91425" rIns="91425" bIns="91425" anchor="b" anchorCtr="0"/>
          <a:lstStyle>
            <a:lvl1pPr lvl="0">
              <a:lnSpc>
                <a:spcPct val="100000"/>
              </a:lnSpc>
              <a:spcBef>
                <a:spcPts val="0"/>
              </a:spcBef>
              <a:spcAft>
                <a:spcPts val="0"/>
              </a:spcAft>
              <a:buNone/>
              <a:defRPr sz="1900">
                <a:solidFill>
                  <a:srgbClr val="FFFFFF"/>
                </a:solidFill>
                <a:latin typeface="Arial"/>
                <a:ea typeface="Arial"/>
                <a:cs typeface="Arial"/>
                <a:sym typeface="Arial"/>
              </a:defRPr>
            </a:lvl1pPr>
            <a:lvl2pPr lvl="1">
              <a:lnSpc>
                <a:spcPct val="100000"/>
              </a:lnSpc>
              <a:spcBef>
                <a:spcPts val="0"/>
              </a:spcBef>
              <a:spcAft>
                <a:spcPts val="0"/>
              </a:spcAft>
              <a:buNone/>
              <a:defRPr sz="1900">
                <a:solidFill>
                  <a:srgbClr val="FFFFFF"/>
                </a:solidFill>
                <a:latin typeface="Arial"/>
                <a:ea typeface="Arial"/>
                <a:cs typeface="Arial"/>
                <a:sym typeface="Arial"/>
              </a:defRPr>
            </a:lvl2pPr>
            <a:lvl3pPr lvl="2">
              <a:lnSpc>
                <a:spcPct val="100000"/>
              </a:lnSpc>
              <a:spcBef>
                <a:spcPts val="0"/>
              </a:spcBef>
              <a:spcAft>
                <a:spcPts val="0"/>
              </a:spcAft>
              <a:buNone/>
              <a:defRPr sz="1900">
                <a:solidFill>
                  <a:srgbClr val="FFFFFF"/>
                </a:solidFill>
                <a:latin typeface="Arial"/>
                <a:ea typeface="Arial"/>
                <a:cs typeface="Arial"/>
                <a:sym typeface="Arial"/>
              </a:defRPr>
            </a:lvl3pPr>
            <a:lvl4pPr lvl="3">
              <a:lnSpc>
                <a:spcPct val="100000"/>
              </a:lnSpc>
              <a:spcBef>
                <a:spcPts val="0"/>
              </a:spcBef>
              <a:spcAft>
                <a:spcPts val="0"/>
              </a:spcAft>
              <a:buNone/>
              <a:defRPr sz="1900">
                <a:solidFill>
                  <a:srgbClr val="FFFFFF"/>
                </a:solidFill>
                <a:latin typeface="Arial"/>
                <a:ea typeface="Arial"/>
                <a:cs typeface="Arial"/>
                <a:sym typeface="Arial"/>
              </a:defRPr>
            </a:lvl4pPr>
            <a:lvl5pPr lvl="4">
              <a:lnSpc>
                <a:spcPct val="100000"/>
              </a:lnSpc>
              <a:spcBef>
                <a:spcPts val="0"/>
              </a:spcBef>
              <a:spcAft>
                <a:spcPts val="0"/>
              </a:spcAft>
              <a:buNone/>
              <a:defRPr sz="1900">
                <a:solidFill>
                  <a:srgbClr val="FFFFFF"/>
                </a:solidFill>
                <a:latin typeface="Arial"/>
                <a:ea typeface="Arial"/>
                <a:cs typeface="Arial"/>
                <a:sym typeface="Arial"/>
              </a:defRPr>
            </a:lvl5pPr>
            <a:lvl6pPr lvl="5">
              <a:lnSpc>
                <a:spcPct val="100000"/>
              </a:lnSpc>
              <a:spcBef>
                <a:spcPts val="0"/>
              </a:spcBef>
              <a:spcAft>
                <a:spcPts val="0"/>
              </a:spcAft>
              <a:buNone/>
              <a:defRPr sz="1900">
                <a:solidFill>
                  <a:srgbClr val="FFFFFF"/>
                </a:solidFill>
                <a:latin typeface="Arial"/>
                <a:ea typeface="Arial"/>
                <a:cs typeface="Arial"/>
                <a:sym typeface="Arial"/>
              </a:defRPr>
            </a:lvl6pPr>
            <a:lvl7pPr lvl="6">
              <a:lnSpc>
                <a:spcPct val="100000"/>
              </a:lnSpc>
              <a:spcBef>
                <a:spcPts val="0"/>
              </a:spcBef>
              <a:spcAft>
                <a:spcPts val="0"/>
              </a:spcAft>
              <a:buNone/>
              <a:defRPr sz="1900">
                <a:solidFill>
                  <a:srgbClr val="FFFFFF"/>
                </a:solidFill>
                <a:latin typeface="Arial"/>
                <a:ea typeface="Arial"/>
                <a:cs typeface="Arial"/>
                <a:sym typeface="Arial"/>
              </a:defRPr>
            </a:lvl7pPr>
            <a:lvl8pPr lvl="7">
              <a:lnSpc>
                <a:spcPct val="100000"/>
              </a:lnSpc>
              <a:spcBef>
                <a:spcPts val="0"/>
              </a:spcBef>
              <a:spcAft>
                <a:spcPts val="0"/>
              </a:spcAft>
              <a:buNone/>
              <a:defRPr sz="1900">
                <a:solidFill>
                  <a:srgbClr val="FFFFFF"/>
                </a:solidFill>
                <a:latin typeface="Arial"/>
                <a:ea typeface="Arial"/>
                <a:cs typeface="Arial"/>
                <a:sym typeface="Arial"/>
              </a:defRPr>
            </a:lvl8pPr>
            <a:lvl9pPr lvl="8">
              <a:lnSpc>
                <a:spcPct val="100000"/>
              </a:lnSpc>
              <a:spcBef>
                <a:spcPts val="0"/>
              </a:spcBef>
              <a:spcAft>
                <a:spcPts val="0"/>
              </a:spcAft>
              <a:buNone/>
              <a:defRPr sz="1900">
                <a:solidFill>
                  <a:srgbClr val="FFFFFF"/>
                </a:solidFill>
                <a:latin typeface="Arial"/>
                <a:ea typeface="Arial"/>
                <a:cs typeface="Arial"/>
                <a:sym typeface="Arial"/>
              </a:defRPr>
            </a:lvl9pPr>
          </a:lstStyle>
          <a:p>
            <a:endParaRPr/>
          </a:p>
        </p:txBody>
      </p:sp>
      <p:sp>
        <p:nvSpPr>
          <p:cNvPr id="15" name="Google Shape;15;p2"/>
          <p:cNvSpPr/>
          <p:nvPr/>
        </p:nvSpPr>
        <p:spPr>
          <a:xfrm>
            <a:off x="-20129" y="-53569"/>
            <a:ext cx="9160500" cy="9366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827587" y="3092887"/>
            <a:ext cx="5801400" cy="123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2"/>
          <p:cNvPicPr preferRelativeResize="0"/>
          <p:nvPr/>
        </p:nvPicPr>
        <p:blipFill>
          <a:blip r:embed="rId2">
            <a:alphaModFix/>
          </a:blip>
          <a:stretch>
            <a:fillRect/>
          </a:stretch>
        </p:blipFill>
        <p:spPr>
          <a:xfrm>
            <a:off x="582618" y="172687"/>
            <a:ext cx="587532" cy="530381"/>
          </a:xfrm>
          <a:prstGeom prst="rect">
            <a:avLst/>
          </a:prstGeom>
          <a:noFill/>
          <a:ln>
            <a:noFill/>
          </a:ln>
        </p:spPr>
      </p:pic>
      <p:sp>
        <p:nvSpPr>
          <p:cNvPr id="18" name="Google Shape;18;p2"/>
          <p:cNvSpPr txBox="1"/>
          <p:nvPr/>
        </p:nvSpPr>
        <p:spPr>
          <a:xfrm>
            <a:off x="3541925" y="383551"/>
            <a:ext cx="5283000" cy="393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200" b="1">
                <a:solidFill>
                  <a:srgbClr val="003C71"/>
                </a:solidFill>
              </a:rPr>
              <a:t>Office of Government-wide Policy</a:t>
            </a:r>
            <a:endParaRPr sz="1200" b="1">
              <a:solidFill>
                <a:srgbClr val="003C71"/>
              </a:solidFill>
            </a:endParaRPr>
          </a:p>
        </p:txBody>
      </p:sp>
      <p:sp>
        <p:nvSpPr>
          <p:cNvPr id="19" name="Google Shape;19;p2"/>
          <p:cNvSpPr txBox="1">
            <a:spLocks noGrp="1"/>
          </p:cNvSpPr>
          <p:nvPr>
            <p:ph type="title"/>
          </p:nvPr>
        </p:nvSpPr>
        <p:spPr>
          <a:xfrm>
            <a:off x="2756151" y="1418225"/>
            <a:ext cx="5835300" cy="1170900"/>
          </a:xfrm>
          <a:prstGeom prst="rect">
            <a:avLst/>
          </a:prstGeom>
        </p:spPr>
        <p:txBody>
          <a:bodyPr spcFirstLastPara="1" wrap="square" lIns="91425" tIns="91425" rIns="91425" bIns="91425" anchor="b" anchorCtr="0"/>
          <a:lstStyle>
            <a:lvl1pPr lvl="0" rtl="0">
              <a:spcBef>
                <a:spcPts val="0"/>
              </a:spcBef>
              <a:spcAft>
                <a:spcPts val="0"/>
              </a:spcAft>
              <a:buNone/>
              <a:defRPr sz="2800">
                <a:solidFill>
                  <a:srgbClr val="0FAFFF"/>
                </a:solidFill>
                <a:latin typeface="Arial"/>
                <a:ea typeface="Arial"/>
                <a:cs typeface="Arial"/>
                <a:sym typeface="Arial"/>
              </a:defRPr>
            </a:lvl1pPr>
            <a:lvl2pPr lvl="1" rtl="0">
              <a:spcBef>
                <a:spcPts val="0"/>
              </a:spcBef>
              <a:spcAft>
                <a:spcPts val="0"/>
              </a:spcAft>
              <a:buNone/>
              <a:defRPr sz="2800">
                <a:solidFill>
                  <a:srgbClr val="0FAFFF"/>
                </a:solidFill>
                <a:latin typeface="Arial"/>
                <a:ea typeface="Arial"/>
                <a:cs typeface="Arial"/>
                <a:sym typeface="Arial"/>
              </a:defRPr>
            </a:lvl2pPr>
            <a:lvl3pPr lvl="2" rtl="0">
              <a:spcBef>
                <a:spcPts val="0"/>
              </a:spcBef>
              <a:spcAft>
                <a:spcPts val="0"/>
              </a:spcAft>
              <a:buNone/>
              <a:defRPr sz="2800">
                <a:solidFill>
                  <a:srgbClr val="0FAFFF"/>
                </a:solidFill>
                <a:latin typeface="Arial"/>
                <a:ea typeface="Arial"/>
                <a:cs typeface="Arial"/>
                <a:sym typeface="Arial"/>
              </a:defRPr>
            </a:lvl3pPr>
            <a:lvl4pPr lvl="3" rtl="0">
              <a:spcBef>
                <a:spcPts val="0"/>
              </a:spcBef>
              <a:spcAft>
                <a:spcPts val="0"/>
              </a:spcAft>
              <a:buNone/>
              <a:defRPr sz="2800">
                <a:solidFill>
                  <a:srgbClr val="0FAFFF"/>
                </a:solidFill>
                <a:latin typeface="Arial"/>
                <a:ea typeface="Arial"/>
                <a:cs typeface="Arial"/>
                <a:sym typeface="Arial"/>
              </a:defRPr>
            </a:lvl4pPr>
            <a:lvl5pPr lvl="4" rtl="0">
              <a:spcBef>
                <a:spcPts val="0"/>
              </a:spcBef>
              <a:spcAft>
                <a:spcPts val="0"/>
              </a:spcAft>
              <a:buNone/>
              <a:defRPr sz="2800">
                <a:solidFill>
                  <a:srgbClr val="0FAFFF"/>
                </a:solidFill>
                <a:latin typeface="Arial"/>
                <a:ea typeface="Arial"/>
                <a:cs typeface="Arial"/>
                <a:sym typeface="Arial"/>
              </a:defRPr>
            </a:lvl5pPr>
            <a:lvl6pPr lvl="5" rtl="0">
              <a:spcBef>
                <a:spcPts val="0"/>
              </a:spcBef>
              <a:spcAft>
                <a:spcPts val="0"/>
              </a:spcAft>
              <a:buNone/>
              <a:defRPr sz="2800">
                <a:solidFill>
                  <a:srgbClr val="0FAFFF"/>
                </a:solidFill>
                <a:latin typeface="Arial"/>
                <a:ea typeface="Arial"/>
                <a:cs typeface="Arial"/>
                <a:sym typeface="Arial"/>
              </a:defRPr>
            </a:lvl6pPr>
            <a:lvl7pPr lvl="6" rtl="0">
              <a:spcBef>
                <a:spcPts val="0"/>
              </a:spcBef>
              <a:spcAft>
                <a:spcPts val="0"/>
              </a:spcAft>
              <a:buNone/>
              <a:defRPr sz="2800">
                <a:solidFill>
                  <a:srgbClr val="0FAFFF"/>
                </a:solidFill>
                <a:latin typeface="Arial"/>
                <a:ea typeface="Arial"/>
                <a:cs typeface="Arial"/>
                <a:sym typeface="Arial"/>
              </a:defRPr>
            </a:lvl7pPr>
            <a:lvl8pPr lvl="7" rtl="0">
              <a:spcBef>
                <a:spcPts val="0"/>
              </a:spcBef>
              <a:spcAft>
                <a:spcPts val="0"/>
              </a:spcAft>
              <a:buNone/>
              <a:defRPr sz="2800">
                <a:solidFill>
                  <a:srgbClr val="0FAFFF"/>
                </a:solidFill>
                <a:latin typeface="Arial"/>
                <a:ea typeface="Arial"/>
                <a:cs typeface="Arial"/>
                <a:sym typeface="Arial"/>
              </a:defRPr>
            </a:lvl8pPr>
            <a:lvl9pPr lvl="8" rtl="0">
              <a:spcBef>
                <a:spcPts val="0"/>
              </a:spcBef>
              <a:spcAft>
                <a:spcPts val="0"/>
              </a:spcAft>
              <a:buNone/>
              <a:defRPr sz="2800">
                <a:solidFill>
                  <a:srgbClr val="0FAFFF"/>
                </a:solidFill>
                <a:latin typeface="Arial"/>
                <a:ea typeface="Arial"/>
                <a:cs typeface="Arial"/>
                <a:sym typeface="Arial"/>
              </a:defRPr>
            </a:lvl9pPr>
          </a:lstStyle>
          <a:p>
            <a:endParaRPr/>
          </a:p>
        </p:txBody>
      </p:sp>
      <p:sp>
        <p:nvSpPr>
          <p:cNvPr id="20" name="Google Shape;20;p2"/>
          <p:cNvSpPr txBox="1">
            <a:spLocks noGrp="1"/>
          </p:cNvSpPr>
          <p:nvPr>
            <p:ph type="title" idx="2"/>
          </p:nvPr>
        </p:nvSpPr>
        <p:spPr>
          <a:xfrm>
            <a:off x="2756151" y="2427858"/>
            <a:ext cx="5835300" cy="393600"/>
          </a:xfrm>
          <a:prstGeom prst="rect">
            <a:avLst/>
          </a:prstGeom>
        </p:spPr>
        <p:txBody>
          <a:bodyPr spcFirstLastPara="1" wrap="square" lIns="91425" tIns="91425" rIns="91425" bIns="91425" anchor="t" anchorCtr="0"/>
          <a:lstStyle>
            <a:lvl1pPr lvl="0" rtl="0">
              <a:spcBef>
                <a:spcPts val="0"/>
              </a:spcBef>
              <a:spcAft>
                <a:spcPts val="0"/>
              </a:spcAft>
              <a:buNone/>
              <a:defRPr b="1">
                <a:latin typeface="Arial"/>
                <a:ea typeface="Arial"/>
                <a:cs typeface="Arial"/>
                <a:sym typeface="Arial"/>
              </a:defRPr>
            </a:lvl1pPr>
            <a:lvl2pPr lvl="1" rtl="0">
              <a:spcBef>
                <a:spcPts val="0"/>
              </a:spcBef>
              <a:spcAft>
                <a:spcPts val="0"/>
              </a:spcAft>
              <a:buNone/>
              <a:defRPr b="1">
                <a:latin typeface="Arial"/>
                <a:ea typeface="Arial"/>
                <a:cs typeface="Arial"/>
                <a:sym typeface="Arial"/>
              </a:defRPr>
            </a:lvl2pPr>
            <a:lvl3pPr lvl="2" rtl="0">
              <a:spcBef>
                <a:spcPts val="0"/>
              </a:spcBef>
              <a:spcAft>
                <a:spcPts val="0"/>
              </a:spcAft>
              <a:buNone/>
              <a:defRPr b="1">
                <a:latin typeface="Arial"/>
                <a:ea typeface="Arial"/>
                <a:cs typeface="Arial"/>
                <a:sym typeface="Arial"/>
              </a:defRPr>
            </a:lvl3pPr>
            <a:lvl4pPr lvl="3" rtl="0">
              <a:spcBef>
                <a:spcPts val="0"/>
              </a:spcBef>
              <a:spcAft>
                <a:spcPts val="0"/>
              </a:spcAft>
              <a:buNone/>
              <a:defRPr b="1">
                <a:latin typeface="Arial"/>
                <a:ea typeface="Arial"/>
                <a:cs typeface="Arial"/>
                <a:sym typeface="Arial"/>
              </a:defRPr>
            </a:lvl4pPr>
            <a:lvl5pPr lvl="4" rtl="0">
              <a:spcBef>
                <a:spcPts val="0"/>
              </a:spcBef>
              <a:spcAft>
                <a:spcPts val="0"/>
              </a:spcAft>
              <a:buNone/>
              <a:defRPr b="1">
                <a:latin typeface="Arial"/>
                <a:ea typeface="Arial"/>
                <a:cs typeface="Arial"/>
                <a:sym typeface="Arial"/>
              </a:defRPr>
            </a:lvl5pPr>
            <a:lvl6pPr lvl="5" rtl="0">
              <a:spcBef>
                <a:spcPts val="0"/>
              </a:spcBef>
              <a:spcAft>
                <a:spcPts val="0"/>
              </a:spcAft>
              <a:buNone/>
              <a:defRPr b="1">
                <a:latin typeface="Arial"/>
                <a:ea typeface="Arial"/>
                <a:cs typeface="Arial"/>
                <a:sym typeface="Arial"/>
              </a:defRPr>
            </a:lvl6pPr>
            <a:lvl7pPr lvl="6" rtl="0">
              <a:spcBef>
                <a:spcPts val="0"/>
              </a:spcBef>
              <a:spcAft>
                <a:spcPts val="0"/>
              </a:spcAft>
              <a:buNone/>
              <a:defRPr b="1">
                <a:latin typeface="Arial"/>
                <a:ea typeface="Arial"/>
                <a:cs typeface="Arial"/>
                <a:sym typeface="Arial"/>
              </a:defRPr>
            </a:lvl7pPr>
            <a:lvl8pPr lvl="7" rtl="0">
              <a:spcBef>
                <a:spcPts val="0"/>
              </a:spcBef>
              <a:spcAft>
                <a:spcPts val="0"/>
              </a:spcAft>
              <a:buNone/>
              <a:defRPr b="1">
                <a:latin typeface="Arial"/>
                <a:ea typeface="Arial"/>
                <a:cs typeface="Arial"/>
                <a:sym typeface="Arial"/>
              </a:defRPr>
            </a:lvl8pPr>
            <a:lvl9pPr lvl="8" rtl="0">
              <a:spcBef>
                <a:spcPts val="0"/>
              </a:spcBef>
              <a:spcAft>
                <a:spcPts val="0"/>
              </a:spcAft>
              <a:buNone/>
              <a:defRPr b="1">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List Items - Same Slide - NUMBERED - More Slots">
  <p:cSld name="CAPTION_ONLY_1_1">
    <p:bg>
      <p:bgPr>
        <a:solidFill>
          <a:srgbClr val="FFFFFF"/>
        </a:solidFill>
        <a:effectLst/>
      </p:bgPr>
    </p:bg>
    <p:spTree>
      <p:nvGrpSpPr>
        <p:cNvPr id="1" name="Shape 136"/>
        <p:cNvGrpSpPr/>
        <p:nvPr/>
      </p:nvGrpSpPr>
      <p:grpSpPr>
        <a:xfrm>
          <a:off x="0" y="0"/>
          <a:ext cx="0" cy="0"/>
          <a:chOff x="0" y="0"/>
          <a:chExt cx="0" cy="0"/>
        </a:xfrm>
      </p:grpSpPr>
      <p:sp>
        <p:nvSpPr>
          <p:cNvPr id="137" name="Google Shape;137;p16"/>
          <p:cNvSpPr/>
          <p:nvPr/>
        </p:nvSpPr>
        <p:spPr>
          <a:xfrm>
            <a:off x="461550" y="4003675"/>
            <a:ext cx="8237700" cy="6612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38" name="Google Shape;13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39" name="Google Shape;139;p16"/>
          <p:cNvSpPr/>
          <p:nvPr/>
        </p:nvSpPr>
        <p:spPr>
          <a:xfrm>
            <a:off x="461550" y="3278375"/>
            <a:ext cx="8237700" cy="6612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0" name="Google Shape;140;p16"/>
          <p:cNvSpPr/>
          <p:nvPr/>
        </p:nvSpPr>
        <p:spPr>
          <a:xfrm>
            <a:off x="461550" y="2553075"/>
            <a:ext cx="8237700" cy="6612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1" name="Google Shape;141;p16"/>
          <p:cNvSpPr/>
          <p:nvPr/>
        </p:nvSpPr>
        <p:spPr>
          <a:xfrm>
            <a:off x="461550" y="1827775"/>
            <a:ext cx="8237700" cy="6612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42" name="Google Shape;142;p16"/>
          <p:cNvSpPr txBox="1">
            <a:spLocks noGrp="1"/>
          </p:cNvSpPr>
          <p:nvPr>
            <p:ph type="body" idx="1"/>
          </p:nvPr>
        </p:nvSpPr>
        <p:spPr>
          <a:xfrm>
            <a:off x="1164300" y="1834875"/>
            <a:ext cx="7345500" cy="636600"/>
          </a:xfrm>
          <a:prstGeom prst="rect">
            <a:avLst/>
          </a:prstGeom>
        </p:spPr>
        <p:txBody>
          <a:bodyPr spcFirstLastPara="1" wrap="square" lIns="91425" tIns="91425" rIns="91425" bIns="91425" anchor="ctr" anchorCtr="0"/>
          <a:lstStyle>
            <a:lvl1pPr marL="457200" lvl="0" indent="-368300" rtl="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rtl="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rtl="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rtl="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rtl="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rtl="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rtl="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rtl="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rtl="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143" name="Google Shape;143;p16"/>
          <p:cNvSpPr txBox="1">
            <a:spLocks noGrp="1"/>
          </p:cNvSpPr>
          <p:nvPr>
            <p:ph type="body" idx="2"/>
          </p:nvPr>
        </p:nvSpPr>
        <p:spPr>
          <a:xfrm>
            <a:off x="1164300" y="4017619"/>
            <a:ext cx="7345500" cy="636600"/>
          </a:xfrm>
          <a:prstGeom prst="rect">
            <a:avLst/>
          </a:prstGeom>
        </p:spPr>
        <p:txBody>
          <a:bodyPr spcFirstLastPara="1" wrap="square" lIns="91425" tIns="91425" rIns="91425" bIns="91425" anchor="ctr" anchorCtr="0"/>
          <a:lstStyle>
            <a:lvl1pPr marL="457200" lvl="0" indent="-368300" rtl="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rtl="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rtl="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rtl="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rtl="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rtl="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rtl="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rtl="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rtl="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144" name="Google Shape;144;p16"/>
          <p:cNvSpPr txBox="1">
            <a:spLocks noGrp="1"/>
          </p:cNvSpPr>
          <p:nvPr>
            <p:ph type="body" idx="3"/>
          </p:nvPr>
        </p:nvSpPr>
        <p:spPr>
          <a:xfrm>
            <a:off x="1164300" y="2577825"/>
            <a:ext cx="7345500" cy="636600"/>
          </a:xfrm>
          <a:prstGeom prst="rect">
            <a:avLst/>
          </a:prstGeom>
        </p:spPr>
        <p:txBody>
          <a:bodyPr spcFirstLastPara="1" wrap="square" lIns="91425" tIns="91425" rIns="91425" bIns="91425" anchor="ctr" anchorCtr="0"/>
          <a:lstStyle>
            <a:lvl1pPr marL="457200" lvl="0" indent="-368300" rtl="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rtl="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rtl="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rtl="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rtl="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rtl="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rtl="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rtl="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rtl="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145" name="Google Shape;145;p16"/>
          <p:cNvSpPr txBox="1">
            <a:spLocks noGrp="1"/>
          </p:cNvSpPr>
          <p:nvPr>
            <p:ph type="body" idx="4"/>
          </p:nvPr>
        </p:nvSpPr>
        <p:spPr>
          <a:xfrm>
            <a:off x="1164300" y="3296738"/>
            <a:ext cx="7345500" cy="636600"/>
          </a:xfrm>
          <a:prstGeom prst="rect">
            <a:avLst/>
          </a:prstGeom>
        </p:spPr>
        <p:txBody>
          <a:bodyPr spcFirstLastPara="1" wrap="square" lIns="91425" tIns="91425" rIns="91425" bIns="91425" anchor="ctr" anchorCtr="0"/>
          <a:lstStyle>
            <a:lvl1pPr marL="457200" lvl="0" indent="-368300" rtl="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rtl="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rtl="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rtl="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rtl="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rtl="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rtl="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rtl="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rtl="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146" name="Google Shape;146;p16"/>
          <p:cNvSpPr txBox="1"/>
          <p:nvPr/>
        </p:nvSpPr>
        <p:spPr>
          <a:xfrm>
            <a:off x="588158" y="1856091"/>
            <a:ext cx="654000" cy="60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600" b="1">
                <a:solidFill>
                  <a:srgbClr val="003C71"/>
                </a:solidFill>
              </a:rPr>
              <a:t>1</a:t>
            </a:r>
            <a:endParaRPr sz="4600" b="1">
              <a:solidFill>
                <a:srgbClr val="003C71"/>
              </a:solidFill>
            </a:endParaRPr>
          </a:p>
        </p:txBody>
      </p:sp>
      <p:sp>
        <p:nvSpPr>
          <p:cNvPr id="147" name="Google Shape;147;p16"/>
          <p:cNvSpPr txBox="1"/>
          <p:nvPr/>
        </p:nvSpPr>
        <p:spPr>
          <a:xfrm>
            <a:off x="588158" y="2588003"/>
            <a:ext cx="654000" cy="60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600" b="1">
                <a:solidFill>
                  <a:srgbClr val="003C71"/>
                </a:solidFill>
              </a:rPr>
              <a:t>2</a:t>
            </a:r>
            <a:endParaRPr sz="4600" b="1">
              <a:solidFill>
                <a:srgbClr val="003C71"/>
              </a:solidFill>
            </a:endParaRPr>
          </a:p>
        </p:txBody>
      </p:sp>
      <p:sp>
        <p:nvSpPr>
          <p:cNvPr id="148" name="Google Shape;148;p16"/>
          <p:cNvSpPr txBox="1"/>
          <p:nvPr/>
        </p:nvSpPr>
        <p:spPr>
          <a:xfrm>
            <a:off x="588158" y="3306916"/>
            <a:ext cx="654000" cy="60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600" b="1">
                <a:solidFill>
                  <a:srgbClr val="003C71"/>
                </a:solidFill>
              </a:rPr>
              <a:t>3</a:t>
            </a:r>
            <a:endParaRPr sz="4600" b="1">
              <a:solidFill>
                <a:srgbClr val="003C71"/>
              </a:solidFill>
            </a:endParaRPr>
          </a:p>
        </p:txBody>
      </p:sp>
      <p:sp>
        <p:nvSpPr>
          <p:cNvPr id="149" name="Google Shape;149;p16"/>
          <p:cNvSpPr txBox="1"/>
          <p:nvPr/>
        </p:nvSpPr>
        <p:spPr>
          <a:xfrm>
            <a:off x="588158" y="4027791"/>
            <a:ext cx="654000" cy="60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600" b="1">
                <a:solidFill>
                  <a:srgbClr val="003C71"/>
                </a:solidFill>
              </a:rPr>
              <a:t>4</a:t>
            </a:r>
            <a:endParaRPr sz="4600" b="1">
              <a:solidFill>
                <a:srgbClr val="003C71"/>
              </a:solidFill>
            </a:endParaRPr>
          </a:p>
        </p:txBody>
      </p:sp>
      <p:sp>
        <p:nvSpPr>
          <p:cNvPr id="150" name="Google Shape;150;p16"/>
          <p:cNvSpPr txBox="1">
            <a:spLocks noGrp="1"/>
          </p:cNvSpPr>
          <p:nvPr>
            <p:ph type="title"/>
          </p:nvPr>
        </p:nvSpPr>
        <p:spPr>
          <a:xfrm>
            <a:off x="439350" y="77925"/>
            <a:ext cx="8033100" cy="880200"/>
          </a:xfrm>
          <a:prstGeom prst="rect">
            <a:avLst/>
          </a:prstGeom>
        </p:spPr>
        <p:txBody>
          <a:bodyPr spcFirstLastPara="1" wrap="square" lIns="91425" tIns="91425" rIns="91425" bIns="91425" anchor="b" anchorCtr="0"/>
          <a:lstStyle>
            <a:lvl1pPr lvl="0" rtl="0">
              <a:spcBef>
                <a:spcPts val="0"/>
              </a:spcBef>
              <a:spcAft>
                <a:spcPts val="0"/>
              </a:spcAft>
              <a:buNone/>
              <a:defRPr sz="3600" b="1">
                <a:solidFill>
                  <a:srgbClr val="003C71"/>
                </a:solidFill>
                <a:latin typeface="Arial"/>
                <a:ea typeface="Arial"/>
                <a:cs typeface="Arial"/>
                <a:sym typeface="Arial"/>
              </a:defRPr>
            </a:lvl1pPr>
            <a:lvl2pPr lvl="1" rtl="0">
              <a:spcBef>
                <a:spcPts val="0"/>
              </a:spcBef>
              <a:spcAft>
                <a:spcPts val="0"/>
              </a:spcAft>
              <a:buNone/>
              <a:defRPr sz="3600" b="1">
                <a:solidFill>
                  <a:srgbClr val="003C71"/>
                </a:solidFill>
                <a:latin typeface="Arial"/>
                <a:ea typeface="Arial"/>
                <a:cs typeface="Arial"/>
                <a:sym typeface="Arial"/>
              </a:defRPr>
            </a:lvl2pPr>
            <a:lvl3pPr lvl="2" rtl="0">
              <a:spcBef>
                <a:spcPts val="0"/>
              </a:spcBef>
              <a:spcAft>
                <a:spcPts val="0"/>
              </a:spcAft>
              <a:buNone/>
              <a:defRPr sz="3600" b="1">
                <a:solidFill>
                  <a:srgbClr val="003C71"/>
                </a:solidFill>
                <a:latin typeface="Arial"/>
                <a:ea typeface="Arial"/>
                <a:cs typeface="Arial"/>
                <a:sym typeface="Arial"/>
              </a:defRPr>
            </a:lvl3pPr>
            <a:lvl4pPr lvl="3" rtl="0">
              <a:spcBef>
                <a:spcPts val="0"/>
              </a:spcBef>
              <a:spcAft>
                <a:spcPts val="0"/>
              </a:spcAft>
              <a:buNone/>
              <a:defRPr sz="3600" b="1">
                <a:solidFill>
                  <a:srgbClr val="003C71"/>
                </a:solidFill>
                <a:latin typeface="Arial"/>
                <a:ea typeface="Arial"/>
                <a:cs typeface="Arial"/>
                <a:sym typeface="Arial"/>
              </a:defRPr>
            </a:lvl4pPr>
            <a:lvl5pPr lvl="4" rtl="0">
              <a:spcBef>
                <a:spcPts val="0"/>
              </a:spcBef>
              <a:spcAft>
                <a:spcPts val="0"/>
              </a:spcAft>
              <a:buNone/>
              <a:defRPr sz="3600" b="1">
                <a:solidFill>
                  <a:srgbClr val="003C71"/>
                </a:solidFill>
                <a:latin typeface="Arial"/>
                <a:ea typeface="Arial"/>
                <a:cs typeface="Arial"/>
                <a:sym typeface="Arial"/>
              </a:defRPr>
            </a:lvl5pPr>
            <a:lvl6pPr lvl="5" rtl="0">
              <a:spcBef>
                <a:spcPts val="0"/>
              </a:spcBef>
              <a:spcAft>
                <a:spcPts val="0"/>
              </a:spcAft>
              <a:buNone/>
              <a:defRPr sz="3600" b="1">
                <a:solidFill>
                  <a:srgbClr val="003C71"/>
                </a:solidFill>
                <a:latin typeface="Arial"/>
                <a:ea typeface="Arial"/>
                <a:cs typeface="Arial"/>
                <a:sym typeface="Arial"/>
              </a:defRPr>
            </a:lvl6pPr>
            <a:lvl7pPr lvl="6" rtl="0">
              <a:spcBef>
                <a:spcPts val="0"/>
              </a:spcBef>
              <a:spcAft>
                <a:spcPts val="0"/>
              </a:spcAft>
              <a:buNone/>
              <a:defRPr sz="3600" b="1">
                <a:solidFill>
                  <a:srgbClr val="003C71"/>
                </a:solidFill>
                <a:latin typeface="Arial"/>
                <a:ea typeface="Arial"/>
                <a:cs typeface="Arial"/>
                <a:sym typeface="Arial"/>
              </a:defRPr>
            </a:lvl7pPr>
            <a:lvl8pPr lvl="7" rtl="0">
              <a:spcBef>
                <a:spcPts val="0"/>
              </a:spcBef>
              <a:spcAft>
                <a:spcPts val="0"/>
              </a:spcAft>
              <a:buNone/>
              <a:defRPr sz="3600" b="1">
                <a:solidFill>
                  <a:srgbClr val="003C71"/>
                </a:solidFill>
                <a:latin typeface="Arial"/>
                <a:ea typeface="Arial"/>
                <a:cs typeface="Arial"/>
                <a:sym typeface="Arial"/>
              </a:defRPr>
            </a:lvl8pPr>
            <a:lvl9pPr lvl="8" rtl="0">
              <a:spcBef>
                <a:spcPts val="0"/>
              </a:spcBef>
              <a:spcAft>
                <a:spcPts val="0"/>
              </a:spcAft>
              <a:buNone/>
              <a:defRPr sz="3600" b="1">
                <a:solidFill>
                  <a:srgbClr val="003C71"/>
                </a:solidFill>
                <a:latin typeface="Arial"/>
                <a:ea typeface="Arial"/>
                <a:cs typeface="Arial"/>
                <a:sym typeface="Arial"/>
              </a:defRPr>
            </a:lvl9pPr>
          </a:lstStyle>
          <a:p>
            <a:endParaRPr/>
          </a:p>
        </p:txBody>
      </p:sp>
      <p:cxnSp>
        <p:nvCxnSpPr>
          <p:cNvPr id="151" name="Google Shape;151;p16"/>
          <p:cNvCxnSpPr/>
          <p:nvPr/>
        </p:nvCxnSpPr>
        <p:spPr>
          <a:xfrm>
            <a:off x="554700" y="904682"/>
            <a:ext cx="7230000" cy="0"/>
          </a:xfrm>
          <a:prstGeom prst="straightConnector1">
            <a:avLst/>
          </a:prstGeom>
          <a:noFill/>
          <a:ln w="19050" cap="flat" cmpd="sng">
            <a:solidFill>
              <a:srgbClr val="000000"/>
            </a:solidFill>
            <a:prstDash val="solid"/>
            <a:round/>
            <a:headEnd type="none" w="med" len="med"/>
            <a:tailEnd type="none" w="med" len="med"/>
          </a:ln>
        </p:spPr>
      </p:cxnSp>
      <p:sp>
        <p:nvSpPr>
          <p:cNvPr id="152" name="Google Shape;152;p16"/>
          <p:cNvSpPr txBox="1">
            <a:spLocks noGrp="1"/>
          </p:cNvSpPr>
          <p:nvPr>
            <p:ph type="subTitle" idx="5"/>
          </p:nvPr>
        </p:nvSpPr>
        <p:spPr>
          <a:xfrm>
            <a:off x="439350" y="870825"/>
            <a:ext cx="8033100" cy="393600"/>
          </a:xfrm>
          <a:prstGeom prst="rect">
            <a:avLst/>
          </a:prstGeom>
        </p:spPr>
        <p:txBody>
          <a:bodyPr spcFirstLastPara="1" wrap="square" lIns="91425" tIns="91425" rIns="91425" bIns="91425" anchor="t" anchorCtr="0"/>
          <a:lstStyle>
            <a:lvl1pPr lvl="0" rtl="0">
              <a:spcBef>
                <a:spcPts val="0"/>
              </a:spcBef>
              <a:spcAft>
                <a:spcPts val="0"/>
              </a:spcAft>
              <a:buNone/>
              <a:defRPr sz="2400" b="1" i="1">
                <a:solidFill>
                  <a:srgbClr val="0579BD"/>
                </a:solidFill>
                <a:latin typeface="Arial"/>
                <a:ea typeface="Arial"/>
                <a:cs typeface="Arial"/>
                <a:sym typeface="Arial"/>
              </a:defRPr>
            </a:lvl1pPr>
            <a:lvl2pPr lvl="1" rtl="0">
              <a:spcBef>
                <a:spcPts val="1600"/>
              </a:spcBef>
              <a:spcAft>
                <a:spcPts val="0"/>
              </a:spcAft>
              <a:buNone/>
              <a:defRPr sz="2400" b="1" i="1">
                <a:solidFill>
                  <a:srgbClr val="0579BD"/>
                </a:solidFill>
                <a:latin typeface="Arial"/>
                <a:ea typeface="Arial"/>
                <a:cs typeface="Arial"/>
                <a:sym typeface="Arial"/>
              </a:defRPr>
            </a:lvl2pPr>
            <a:lvl3pPr lvl="2" rtl="0">
              <a:spcBef>
                <a:spcPts val="1600"/>
              </a:spcBef>
              <a:spcAft>
                <a:spcPts val="0"/>
              </a:spcAft>
              <a:buNone/>
              <a:defRPr sz="2400" b="1" i="1">
                <a:solidFill>
                  <a:srgbClr val="0579BD"/>
                </a:solidFill>
                <a:latin typeface="Arial"/>
                <a:ea typeface="Arial"/>
                <a:cs typeface="Arial"/>
                <a:sym typeface="Arial"/>
              </a:defRPr>
            </a:lvl3pPr>
            <a:lvl4pPr lvl="3" rtl="0">
              <a:spcBef>
                <a:spcPts val="1600"/>
              </a:spcBef>
              <a:spcAft>
                <a:spcPts val="0"/>
              </a:spcAft>
              <a:buNone/>
              <a:defRPr sz="2400" b="1" i="1">
                <a:solidFill>
                  <a:srgbClr val="0579BD"/>
                </a:solidFill>
                <a:latin typeface="Arial"/>
                <a:ea typeface="Arial"/>
                <a:cs typeface="Arial"/>
                <a:sym typeface="Arial"/>
              </a:defRPr>
            </a:lvl4pPr>
            <a:lvl5pPr lvl="4" rtl="0">
              <a:spcBef>
                <a:spcPts val="1600"/>
              </a:spcBef>
              <a:spcAft>
                <a:spcPts val="0"/>
              </a:spcAft>
              <a:buNone/>
              <a:defRPr sz="2400" b="1" i="1">
                <a:solidFill>
                  <a:srgbClr val="0579BD"/>
                </a:solidFill>
                <a:latin typeface="Arial"/>
                <a:ea typeface="Arial"/>
                <a:cs typeface="Arial"/>
                <a:sym typeface="Arial"/>
              </a:defRPr>
            </a:lvl5pPr>
            <a:lvl6pPr lvl="5" rtl="0">
              <a:spcBef>
                <a:spcPts val="1600"/>
              </a:spcBef>
              <a:spcAft>
                <a:spcPts val="0"/>
              </a:spcAft>
              <a:buNone/>
              <a:defRPr sz="2400" b="1" i="1">
                <a:solidFill>
                  <a:srgbClr val="0579BD"/>
                </a:solidFill>
                <a:latin typeface="Arial"/>
                <a:ea typeface="Arial"/>
                <a:cs typeface="Arial"/>
                <a:sym typeface="Arial"/>
              </a:defRPr>
            </a:lvl6pPr>
            <a:lvl7pPr lvl="6" rtl="0">
              <a:spcBef>
                <a:spcPts val="1600"/>
              </a:spcBef>
              <a:spcAft>
                <a:spcPts val="0"/>
              </a:spcAft>
              <a:buNone/>
              <a:defRPr sz="2400" b="1" i="1">
                <a:solidFill>
                  <a:srgbClr val="0579BD"/>
                </a:solidFill>
                <a:latin typeface="Arial"/>
                <a:ea typeface="Arial"/>
                <a:cs typeface="Arial"/>
                <a:sym typeface="Arial"/>
              </a:defRPr>
            </a:lvl7pPr>
            <a:lvl8pPr lvl="7" rtl="0">
              <a:spcBef>
                <a:spcPts val="1600"/>
              </a:spcBef>
              <a:spcAft>
                <a:spcPts val="0"/>
              </a:spcAft>
              <a:buNone/>
              <a:defRPr sz="2400" b="1" i="1">
                <a:solidFill>
                  <a:srgbClr val="0579BD"/>
                </a:solidFill>
                <a:latin typeface="Arial"/>
                <a:ea typeface="Arial"/>
                <a:cs typeface="Arial"/>
                <a:sym typeface="Arial"/>
              </a:defRPr>
            </a:lvl8pPr>
            <a:lvl9pPr lvl="8" rtl="0">
              <a:spcBef>
                <a:spcPts val="1600"/>
              </a:spcBef>
              <a:spcAft>
                <a:spcPts val="1600"/>
              </a:spcAft>
              <a:buNone/>
              <a:defRPr sz="2400" b="1" i="1">
                <a:solidFill>
                  <a:srgbClr val="0579BD"/>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List Items - Same Slide - NOT NUMBERED - More Slots 1">
  <p:cSld name="CAPTION_ONLY_1_1_1">
    <p:bg>
      <p:bgPr>
        <a:solidFill>
          <a:srgbClr val="FFFFFF"/>
        </a:solidFill>
        <a:effectLst/>
      </p:bgPr>
    </p:bg>
    <p:spTree>
      <p:nvGrpSpPr>
        <p:cNvPr id="1" name="Shape 153"/>
        <p:cNvGrpSpPr/>
        <p:nvPr/>
      </p:nvGrpSpPr>
      <p:grpSpPr>
        <a:xfrm>
          <a:off x="0" y="0"/>
          <a:ext cx="0" cy="0"/>
          <a:chOff x="0" y="0"/>
          <a:chExt cx="0" cy="0"/>
        </a:xfrm>
      </p:grpSpPr>
      <p:sp>
        <p:nvSpPr>
          <p:cNvPr id="154" name="Google Shape;154;p17"/>
          <p:cNvSpPr/>
          <p:nvPr/>
        </p:nvSpPr>
        <p:spPr>
          <a:xfrm>
            <a:off x="461550" y="4003678"/>
            <a:ext cx="8237700" cy="6612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5" name="Google Shape;15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17"/>
          <p:cNvSpPr/>
          <p:nvPr/>
        </p:nvSpPr>
        <p:spPr>
          <a:xfrm>
            <a:off x="461550" y="3278377"/>
            <a:ext cx="8237700" cy="6612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7" name="Google Shape;157;p17"/>
          <p:cNvSpPr/>
          <p:nvPr/>
        </p:nvSpPr>
        <p:spPr>
          <a:xfrm>
            <a:off x="461550" y="2553076"/>
            <a:ext cx="8237700" cy="6612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17"/>
          <p:cNvSpPr/>
          <p:nvPr/>
        </p:nvSpPr>
        <p:spPr>
          <a:xfrm>
            <a:off x="461550" y="1827775"/>
            <a:ext cx="8237700" cy="6612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9" name="Google Shape;159;p17"/>
          <p:cNvSpPr txBox="1">
            <a:spLocks noGrp="1"/>
          </p:cNvSpPr>
          <p:nvPr>
            <p:ph type="body" idx="1"/>
          </p:nvPr>
        </p:nvSpPr>
        <p:spPr>
          <a:xfrm>
            <a:off x="859500" y="1834875"/>
            <a:ext cx="7602300" cy="636600"/>
          </a:xfrm>
          <a:prstGeom prst="rect">
            <a:avLst/>
          </a:prstGeom>
        </p:spPr>
        <p:txBody>
          <a:bodyPr spcFirstLastPara="1" wrap="square" lIns="91425" tIns="91425" rIns="91425" bIns="91425" anchor="ctr" anchorCtr="0"/>
          <a:lstStyle>
            <a:lvl1pPr marL="457200" lvl="0" indent="-368300" rtl="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rtl="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rtl="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rtl="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rtl="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rtl="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rtl="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rtl="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rtl="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160" name="Google Shape;160;p17"/>
          <p:cNvSpPr txBox="1">
            <a:spLocks noGrp="1"/>
          </p:cNvSpPr>
          <p:nvPr>
            <p:ph type="body" idx="2"/>
          </p:nvPr>
        </p:nvSpPr>
        <p:spPr>
          <a:xfrm>
            <a:off x="859500" y="4017618"/>
            <a:ext cx="7602300" cy="636600"/>
          </a:xfrm>
          <a:prstGeom prst="rect">
            <a:avLst/>
          </a:prstGeom>
        </p:spPr>
        <p:txBody>
          <a:bodyPr spcFirstLastPara="1" wrap="square" lIns="91425" tIns="91425" rIns="91425" bIns="91425" anchor="ctr" anchorCtr="0"/>
          <a:lstStyle>
            <a:lvl1pPr marL="457200" lvl="0" indent="-368300" rtl="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rtl="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rtl="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rtl="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rtl="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rtl="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rtl="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rtl="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rtl="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161" name="Google Shape;161;p17"/>
          <p:cNvSpPr txBox="1">
            <a:spLocks noGrp="1"/>
          </p:cNvSpPr>
          <p:nvPr>
            <p:ph type="body" idx="3"/>
          </p:nvPr>
        </p:nvSpPr>
        <p:spPr>
          <a:xfrm>
            <a:off x="859500" y="2577825"/>
            <a:ext cx="7602300" cy="636600"/>
          </a:xfrm>
          <a:prstGeom prst="rect">
            <a:avLst/>
          </a:prstGeom>
        </p:spPr>
        <p:txBody>
          <a:bodyPr spcFirstLastPara="1" wrap="square" lIns="91425" tIns="91425" rIns="91425" bIns="91425" anchor="ctr" anchorCtr="0"/>
          <a:lstStyle>
            <a:lvl1pPr marL="457200" lvl="0" indent="-368300" rtl="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rtl="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rtl="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rtl="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rtl="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rtl="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rtl="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rtl="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rtl="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162" name="Google Shape;162;p17"/>
          <p:cNvSpPr txBox="1">
            <a:spLocks noGrp="1"/>
          </p:cNvSpPr>
          <p:nvPr>
            <p:ph type="body" idx="4"/>
          </p:nvPr>
        </p:nvSpPr>
        <p:spPr>
          <a:xfrm>
            <a:off x="859500" y="3296738"/>
            <a:ext cx="7602300" cy="636600"/>
          </a:xfrm>
          <a:prstGeom prst="rect">
            <a:avLst/>
          </a:prstGeom>
        </p:spPr>
        <p:txBody>
          <a:bodyPr spcFirstLastPara="1" wrap="square" lIns="91425" tIns="91425" rIns="91425" bIns="91425" anchor="ctr" anchorCtr="0"/>
          <a:lstStyle>
            <a:lvl1pPr marL="457200" lvl="0" indent="-368300" rtl="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rtl="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rtl="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rtl="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rtl="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rtl="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rtl="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rtl="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rtl="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163" name="Google Shape;163;p17"/>
          <p:cNvSpPr txBox="1">
            <a:spLocks noGrp="1"/>
          </p:cNvSpPr>
          <p:nvPr>
            <p:ph type="title"/>
          </p:nvPr>
        </p:nvSpPr>
        <p:spPr>
          <a:xfrm>
            <a:off x="439350" y="77925"/>
            <a:ext cx="8033100" cy="880200"/>
          </a:xfrm>
          <a:prstGeom prst="rect">
            <a:avLst/>
          </a:prstGeom>
        </p:spPr>
        <p:txBody>
          <a:bodyPr spcFirstLastPara="1" wrap="square" lIns="91425" tIns="91425" rIns="91425" bIns="91425" anchor="b" anchorCtr="0"/>
          <a:lstStyle>
            <a:lvl1pPr lvl="0" rtl="0">
              <a:spcBef>
                <a:spcPts val="0"/>
              </a:spcBef>
              <a:spcAft>
                <a:spcPts val="0"/>
              </a:spcAft>
              <a:buNone/>
              <a:defRPr sz="3600" b="1">
                <a:solidFill>
                  <a:srgbClr val="003C71"/>
                </a:solidFill>
                <a:latin typeface="Arial"/>
                <a:ea typeface="Arial"/>
                <a:cs typeface="Arial"/>
                <a:sym typeface="Arial"/>
              </a:defRPr>
            </a:lvl1pPr>
            <a:lvl2pPr lvl="1" rtl="0">
              <a:spcBef>
                <a:spcPts val="0"/>
              </a:spcBef>
              <a:spcAft>
                <a:spcPts val="0"/>
              </a:spcAft>
              <a:buNone/>
              <a:defRPr sz="3600" b="1">
                <a:solidFill>
                  <a:srgbClr val="003C71"/>
                </a:solidFill>
                <a:latin typeface="Arial"/>
                <a:ea typeface="Arial"/>
                <a:cs typeface="Arial"/>
                <a:sym typeface="Arial"/>
              </a:defRPr>
            </a:lvl2pPr>
            <a:lvl3pPr lvl="2" rtl="0">
              <a:spcBef>
                <a:spcPts val="0"/>
              </a:spcBef>
              <a:spcAft>
                <a:spcPts val="0"/>
              </a:spcAft>
              <a:buNone/>
              <a:defRPr sz="3600" b="1">
                <a:solidFill>
                  <a:srgbClr val="003C71"/>
                </a:solidFill>
                <a:latin typeface="Arial"/>
                <a:ea typeface="Arial"/>
                <a:cs typeface="Arial"/>
                <a:sym typeface="Arial"/>
              </a:defRPr>
            </a:lvl3pPr>
            <a:lvl4pPr lvl="3" rtl="0">
              <a:spcBef>
                <a:spcPts val="0"/>
              </a:spcBef>
              <a:spcAft>
                <a:spcPts val="0"/>
              </a:spcAft>
              <a:buNone/>
              <a:defRPr sz="3600" b="1">
                <a:solidFill>
                  <a:srgbClr val="003C71"/>
                </a:solidFill>
                <a:latin typeface="Arial"/>
                <a:ea typeface="Arial"/>
                <a:cs typeface="Arial"/>
                <a:sym typeface="Arial"/>
              </a:defRPr>
            </a:lvl4pPr>
            <a:lvl5pPr lvl="4" rtl="0">
              <a:spcBef>
                <a:spcPts val="0"/>
              </a:spcBef>
              <a:spcAft>
                <a:spcPts val="0"/>
              </a:spcAft>
              <a:buNone/>
              <a:defRPr sz="3600" b="1">
                <a:solidFill>
                  <a:srgbClr val="003C71"/>
                </a:solidFill>
                <a:latin typeface="Arial"/>
                <a:ea typeface="Arial"/>
                <a:cs typeface="Arial"/>
                <a:sym typeface="Arial"/>
              </a:defRPr>
            </a:lvl5pPr>
            <a:lvl6pPr lvl="5" rtl="0">
              <a:spcBef>
                <a:spcPts val="0"/>
              </a:spcBef>
              <a:spcAft>
                <a:spcPts val="0"/>
              </a:spcAft>
              <a:buNone/>
              <a:defRPr sz="3600" b="1">
                <a:solidFill>
                  <a:srgbClr val="003C71"/>
                </a:solidFill>
                <a:latin typeface="Arial"/>
                <a:ea typeface="Arial"/>
                <a:cs typeface="Arial"/>
                <a:sym typeface="Arial"/>
              </a:defRPr>
            </a:lvl6pPr>
            <a:lvl7pPr lvl="6" rtl="0">
              <a:spcBef>
                <a:spcPts val="0"/>
              </a:spcBef>
              <a:spcAft>
                <a:spcPts val="0"/>
              </a:spcAft>
              <a:buNone/>
              <a:defRPr sz="3600" b="1">
                <a:solidFill>
                  <a:srgbClr val="003C71"/>
                </a:solidFill>
                <a:latin typeface="Arial"/>
                <a:ea typeface="Arial"/>
                <a:cs typeface="Arial"/>
                <a:sym typeface="Arial"/>
              </a:defRPr>
            </a:lvl7pPr>
            <a:lvl8pPr lvl="7" rtl="0">
              <a:spcBef>
                <a:spcPts val="0"/>
              </a:spcBef>
              <a:spcAft>
                <a:spcPts val="0"/>
              </a:spcAft>
              <a:buNone/>
              <a:defRPr sz="3600" b="1">
                <a:solidFill>
                  <a:srgbClr val="003C71"/>
                </a:solidFill>
                <a:latin typeface="Arial"/>
                <a:ea typeface="Arial"/>
                <a:cs typeface="Arial"/>
                <a:sym typeface="Arial"/>
              </a:defRPr>
            </a:lvl8pPr>
            <a:lvl9pPr lvl="8" rtl="0">
              <a:spcBef>
                <a:spcPts val="0"/>
              </a:spcBef>
              <a:spcAft>
                <a:spcPts val="0"/>
              </a:spcAft>
              <a:buNone/>
              <a:defRPr sz="3600" b="1">
                <a:solidFill>
                  <a:srgbClr val="003C71"/>
                </a:solidFill>
                <a:latin typeface="Arial"/>
                <a:ea typeface="Arial"/>
                <a:cs typeface="Arial"/>
                <a:sym typeface="Arial"/>
              </a:defRPr>
            </a:lvl9pPr>
          </a:lstStyle>
          <a:p>
            <a:endParaRPr/>
          </a:p>
        </p:txBody>
      </p:sp>
      <p:cxnSp>
        <p:nvCxnSpPr>
          <p:cNvPr id="164" name="Google Shape;164;p17"/>
          <p:cNvCxnSpPr/>
          <p:nvPr/>
        </p:nvCxnSpPr>
        <p:spPr>
          <a:xfrm>
            <a:off x="554700" y="904682"/>
            <a:ext cx="7230000" cy="0"/>
          </a:xfrm>
          <a:prstGeom prst="straightConnector1">
            <a:avLst/>
          </a:prstGeom>
          <a:noFill/>
          <a:ln w="19050" cap="flat" cmpd="sng">
            <a:solidFill>
              <a:srgbClr val="000000"/>
            </a:solidFill>
            <a:prstDash val="solid"/>
            <a:round/>
            <a:headEnd type="none" w="med" len="med"/>
            <a:tailEnd type="none" w="med" len="med"/>
          </a:ln>
        </p:spPr>
      </p:cxnSp>
      <p:sp>
        <p:nvSpPr>
          <p:cNvPr id="165" name="Google Shape;165;p17"/>
          <p:cNvSpPr txBox="1">
            <a:spLocks noGrp="1"/>
          </p:cNvSpPr>
          <p:nvPr>
            <p:ph type="subTitle" idx="5"/>
          </p:nvPr>
        </p:nvSpPr>
        <p:spPr>
          <a:xfrm>
            <a:off x="439350" y="870825"/>
            <a:ext cx="8033100" cy="393600"/>
          </a:xfrm>
          <a:prstGeom prst="rect">
            <a:avLst/>
          </a:prstGeom>
        </p:spPr>
        <p:txBody>
          <a:bodyPr spcFirstLastPara="1" wrap="square" lIns="91425" tIns="91425" rIns="91425" bIns="91425" anchor="t" anchorCtr="0"/>
          <a:lstStyle>
            <a:lvl1pPr lvl="0" rtl="0">
              <a:spcBef>
                <a:spcPts val="0"/>
              </a:spcBef>
              <a:spcAft>
                <a:spcPts val="0"/>
              </a:spcAft>
              <a:buNone/>
              <a:defRPr sz="2400" b="1" i="1">
                <a:solidFill>
                  <a:srgbClr val="0579BD"/>
                </a:solidFill>
                <a:latin typeface="Arial"/>
                <a:ea typeface="Arial"/>
                <a:cs typeface="Arial"/>
                <a:sym typeface="Arial"/>
              </a:defRPr>
            </a:lvl1pPr>
            <a:lvl2pPr lvl="1" rtl="0">
              <a:spcBef>
                <a:spcPts val="1600"/>
              </a:spcBef>
              <a:spcAft>
                <a:spcPts val="0"/>
              </a:spcAft>
              <a:buNone/>
              <a:defRPr sz="2400" b="1" i="1">
                <a:solidFill>
                  <a:srgbClr val="0579BD"/>
                </a:solidFill>
                <a:latin typeface="Arial"/>
                <a:ea typeface="Arial"/>
                <a:cs typeface="Arial"/>
                <a:sym typeface="Arial"/>
              </a:defRPr>
            </a:lvl2pPr>
            <a:lvl3pPr lvl="2" rtl="0">
              <a:spcBef>
                <a:spcPts val="1600"/>
              </a:spcBef>
              <a:spcAft>
                <a:spcPts val="0"/>
              </a:spcAft>
              <a:buNone/>
              <a:defRPr sz="2400" b="1" i="1">
                <a:solidFill>
                  <a:srgbClr val="0579BD"/>
                </a:solidFill>
                <a:latin typeface="Arial"/>
                <a:ea typeface="Arial"/>
                <a:cs typeface="Arial"/>
                <a:sym typeface="Arial"/>
              </a:defRPr>
            </a:lvl3pPr>
            <a:lvl4pPr lvl="3" rtl="0">
              <a:spcBef>
                <a:spcPts val="1600"/>
              </a:spcBef>
              <a:spcAft>
                <a:spcPts val="0"/>
              </a:spcAft>
              <a:buNone/>
              <a:defRPr sz="2400" b="1" i="1">
                <a:solidFill>
                  <a:srgbClr val="0579BD"/>
                </a:solidFill>
                <a:latin typeface="Arial"/>
                <a:ea typeface="Arial"/>
                <a:cs typeface="Arial"/>
                <a:sym typeface="Arial"/>
              </a:defRPr>
            </a:lvl4pPr>
            <a:lvl5pPr lvl="4" rtl="0">
              <a:spcBef>
                <a:spcPts val="1600"/>
              </a:spcBef>
              <a:spcAft>
                <a:spcPts val="0"/>
              </a:spcAft>
              <a:buNone/>
              <a:defRPr sz="2400" b="1" i="1">
                <a:solidFill>
                  <a:srgbClr val="0579BD"/>
                </a:solidFill>
                <a:latin typeface="Arial"/>
                <a:ea typeface="Arial"/>
                <a:cs typeface="Arial"/>
                <a:sym typeface="Arial"/>
              </a:defRPr>
            </a:lvl5pPr>
            <a:lvl6pPr lvl="5" rtl="0">
              <a:spcBef>
                <a:spcPts val="1600"/>
              </a:spcBef>
              <a:spcAft>
                <a:spcPts val="0"/>
              </a:spcAft>
              <a:buNone/>
              <a:defRPr sz="2400" b="1" i="1">
                <a:solidFill>
                  <a:srgbClr val="0579BD"/>
                </a:solidFill>
                <a:latin typeface="Arial"/>
                <a:ea typeface="Arial"/>
                <a:cs typeface="Arial"/>
                <a:sym typeface="Arial"/>
              </a:defRPr>
            </a:lvl6pPr>
            <a:lvl7pPr lvl="6" rtl="0">
              <a:spcBef>
                <a:spcPts val="1600"/>
              </a:spcBef>
              <a:spcAft>
                <a:spcPts val="0"/>
              </a:spcAft>
              <a:buNone/>
              <a:defRPr sz="2400" b="1" i="1">
                <a:solidFill>
                  <a:srgbClr val="0579BD"/>
                </a:solidFill>
                <a:latin typeface="Arial"/>
                <a:ea typeface="Arial"/>
                <a:cs typeface="Arial"/>
                <a:sym typeface="Arial"/>
              </a:defRPr>
            </a:lvl7pPr>
            <a:lvl8pPr lvl="7" rtl="0">
              <a:spcBef>
                <a:spcPts val="1600"/>
              </a:spcBef>
              <a:spcAft>
                <a:spcPts val="0"/>
              </a:spcAft>
              <a:buNone/>
              <a:defRPr sz="2400" b="1" i="1">
                <a:solidFill>
                  <a:srgbClr val="0579BD"/>
                </a:solidFill>
                <a:latin typeface="Arial"/>
                <a:ea typeface="Arial"/>
                <a:cs typeface="Arial"/>
                <a:sym typeface="Arial"/>
              </a:defRPr>
            </a:lvl8pPr>
            <a:lvl9pPr lvl="8" rtl="0">
              <a:spcBef>
                <a:spcPts val="1600"/>
              </a:spcBef>
              <a:spcAft>
                <a:spcPts val="1600"/>
              </a:spcAft>
              <a:buNone/>
              <a:defRPr sz="2400" b="1" i="1">
                <a:solidFill>
                  <a:srgbClr val="0579BD"/>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vider - OPTION 1">
  <p:cSld name="BIG_NUMBER">
    <p:spTree>
      <p:nvGrpSpPr>
        <p:cNvPr id="1" name="Shape 166"/>
        <p:cNvGrpSpPr/>
        <p:nvPr/>
      </p:nvGrpSpPr>
      <p:grpSpPr>
        <a:xfrm>
          <a:off x="0" y="0"/>
          <a:ext cx="0" cy="0"/>
          <a:chOff x="0" y="0"/>
          <a:chExt cx="0" cy="0"/>
        </a:xfrm>
      </p:grpSpPr>
      <p:sp>
        <p:nvSpPr>
          <p:cNvPr id="167" name="Google Shape;1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168" name="Google Shape;168;p18"/>
          <p:cNvPicPr preferRelativeResize="0"/>
          <p:nvPr/>
        </p:nvPicPr>
        <p:blipFill rotWithShape="1">
          <a:blip r:embed="rId2">
            <a:alphaModFix amt="76000"/>
          </a:blip>
          <a:srcRect l="17970" r="17963"/>
          <a:stretch/>
        </p:blipFill>
        <p:spPr>
          <a:xfrm>
            <a:off x="1208225" y="0"/>
            <a:ext cx="2929027" cy="5143496"/>
          </a:xfrm>
          <a:prstGeom prst="rect">
            <a:avLst/>
          </a:prstGeom>
          <a:noFill/>
          <a:ln>
            <a:noFill/>
          </a:ln>
        </p:spPr>
      </p:pic>
      <p:cxnSp>
        <p:nvCxnSpPr>
          <p:cNvPr id="169" name="Google Shape;169;p18"/>
          <p:cNvCxnSpPr/>
          <p:nvPr/>
        </p:nvCxnSpPr>
        <p:spPr>
          <a:xfrm>
            <a:off x="4934261" y="2211573"/>
            <a:ext cx="3361800" cy="0"/>
          </a:xfrm>
          <a:prstGeom prst="straightConnector1">
            <a:avLst/>
          </a:prstGeom>
          <a:noFill/>
          <a:ln w="9525" cap="flat" cmpd="sng">
            <a:solidFill>
              <a:srgbClr val="F3F3F3"/>
            </a:solidFill>
            <a:prstDash val="solid"/>
            <a:round/>
            <a:headEnd type="none" w="med" len="med"/>
            <a:tailEnd type="none" w="med" len="med"/>
          </a:ln>
        </p:spPr>
      </p:cxnSp>
      <p:sp>
        <p:nvSpPr>
          <p:cNvPr id="170" name="Google Shape;170;p18"/>
          <p:cNvSpPr txBox="1">
            <a:spLocks noGrp="1"/>
          </p:cNvSpPr>
          <p:nvPr>
            <p:ph type="title"/>
          </p:nvPr>
        </p:nvSpPr>
        <p:spPr>
          <a:xfrm>
            <a:off x="4844375" y="1192856"/>
            <a:ext cx="3866700" cy="959400"/>
          </a:xfrm>
          <a:prstGeom prst="rect">
            <a:avLst/>
          </a:prstGeom>
        </p:spPr>
        <p:txBody>
          <a:bodyPr spcFirstLastPara="1" wrap="square" lIns="91425" tIns="91425" rIns="91425" bIns="91425" anchor="b" anchorCtr="0"/>
          <a:lstStyle>
            <a:lvl1pPr lvl="0" rtl="0">
              <a:lnSpc>
                <a:spcPct val="100000"/>
              </a:lnSpc>
              <a:spcBef>
                <a:spcPts val="0"/>
              </a:spcBef>
              <a:spcAft>
                <a:spcPts val="0"/>
              </a:spcAft>
              <a:buNone/>
              <a:defRPr sz="4800" b="1">
                <a:latin typeface="Arial"/>
                <a:ea typeface="Arial"/>
                <a:cs typeface="Arial"/>
                <a:sym typeface="Arial"/>
              </a:defRPr>
            </a:lvl1pPr>
            <a:lvl2pPr lvl="1" rtl="0">
              <a:lnSpc>
                <a:spcPct val="100000"/>
              </a:lnSpc>
              <a:spcBef>
                <a:spcPts val="0"/>
              </a:spcBef>
              <a:spcAft>
                <a:spcPts val="0"/>
              </a:spcAft>
              <a:buNone/>
              <a:defRPr sz="4800" b="1">
                <a:latin typeface="Arial"/>
                <a:ea typeface="Arial"/>
                <a:cs typeface="Arial"/>
                <a:sym typeface="Arial"/>
              </a:defRPr>
            </a:lvl2pPr>
            <a:lvl3pPr lvl="2" rtl="0">
              <a:lnSpc>
                <a:spcPct val="100000"/>
              </a:lnSpc>
              <a:spcBef>
                <a:spcPts val="0"/>
              </a:spcBef>
              <a:spcAft>
                <a:spcPts val="0"/>
              </a:spcAft>
              <a:buNone/>
              <a:defRPr sz="4800" b="1">
                <a:latin typeface="Arial"/>
                <a:ea typeface="Arial"/>
                <a:cs typeface="Arial"/>
                <a:sym typeface="Arial"/>
              </a:defRPr>
            </a:lvl3pPr>
            <a:lvl4pPr lvl="3" rtl="0">
              <a:lnSpc>
                <a:spcPct val="100000"/>
              </a:lnSpc>
              <a:spcBef>
                <a:spcPts val="0"/>
              </a:spcBef>
              <a:spcAft>
                <a:spcPts val="0"/>
              </a:spcAft>
              <a:buNone/>
              <a:defRPr sz="4800" b="1">
                <a:latin typeface="Arial"/>
                <a:ea typeface="Arial"/>
                <a:cs typeface="Arial"/>
                <a:sym typeface="Arial"/>
              </a:defRPr>
            </a:lvl4pPr>
            <a:lvl5pPr lvl="4" rtl="0">
              <a:lnSpc>
                <a:spcPct val="100000"/>
              </a:lnSpc>
              <a:spcBef>
                <a:spcPts val="0"/>
              </a:spcBef>
              <a:spcAft>
                <a:spcPts val="0"/>
              </a:spcAft>
              <a:buNone/>
              <a:defRPr sz="4800" b="1">
                <a:latin typeface="Arial"/>
                <a:ea typeface="Arial"/>
                <a:cs typeface="Arial"/>
                <a:sym typeface="Arial"/>
              </a:defRPr>
            </a:lvl5pPr>
            <a:lvl6pPr lvl="5" rtl="0">
              <a:lnSpc>
                <a:spcPct val="100000"/>
              </a:lnSpc>
              <a:spcBef>
                <a:spcPts val="0"/>
              </a:spcBef>
              <a:spcAft>
                <a:spcPts val="0"/>
              </a:spcAft>
              <a:buNone/>
              <a:defRPr sz="4800" b="1">
                <a:latin typeface="Arial"/>
                <a:ea typeface="Arial"/>
                <a:cs typeface="Arial"/>
                <a:sym typeface="Arial"/>
              </a:defRPr>
            </a:lvl6pPr>
            <a:lvl7pPr lvl="6" rtl="0">
              <a:lnSpc>
                <a:spcPct val="100000"/>
              </a:lnSpc>
              <a:spcBef>
                <a:spcPts val="0"/>
              </a:spcBef>
              <a:spcAft>
                <a:spcPts val="0"/>
              </a:spcAft>
              <a:buNone/>
              <a:defRPr sz="4800" b="1">
                <a:latin typeface="Arial"/>
                <a:ea typeface="Arial"/>
                <a:cs typeface="Arial"/>
                <a:sym typeface="Arial"/>
              </a:defRPr>
            </a:lvl7pPr>
            <a:lvl8pPr lvl="7" rtl="0">
              <a:lnSpc>
                <a:spcPct val="100000"/>
              </a:lnSpc>
              <a:spcBef>
                <a:spcPts val="0"/>
              </a:spcBef>
              <a:spcAft>
                <a:spcPts val="0"/>
              </a:spcAft>
              <a:buNone/>
              <a:defRPr sz="4800" b="1">
                <a:latin typeface="Arial"/>
                <a:ea typeface="Arial"/>
                <a:cs typeface="Arial"/>
                <a:sym typeface="Arial"/>
              </a:defRPr>
            </a:lvl8pPr>
            <a:lvl9pPr lvl="8" rtl="0">
              <a:lnSpc>
                <a:spcPct val="100000"/>
              </a:lnSpc>
              <a:spcBef>
                <a:spcPts val="0"/>
              </a:spcBef>
              <a:spcAft>
                <a:spcPts val="0"/>
              </a:spcAft>
              <a:buNone/>
              <a:defRPr sz="4800" b="1">
                <a:latin typeface="Arial"/>
                <a:ea typeface="Arial"/>
                <a:cs typeface="Arial"/>
                <a:sym typeface="Arial"/>
              </a:defRPr>
            </a:lvl9pPr>
          </a:lstStyle>
          <a:p>
            <a:endParaRPr/>
          </a:p>
        </p:txBody>
      </p:sp>
      <p:sp>
        <p:nvSpPr>
          <p:cNvPr id="171" name="Google Shape;171;p18"/>
          <p:cNvSpPr txBox="1">
            <a:spLocks noGrp="1"/>
          </p:cNvSpPr>
          <p:nvPr>
            <p:ph type="subTitle" idx="1"/>
          </p:nvPr>
        </p:nvSpPr>
        <p:spPr>
          <a:xfrm>
            <a:off x="4844375" y="2262900"/>
            <a:ext cx="4019100" cy="1280400"/>
          </a:xfrm>
          <a:prstGeom prst="rect">
            <a:avLst/>
          </a:prstGeom>
        </p:spPr>
        <p:txBody>
          <a:bodyPr spcFirstLastPara="1" wrap="square" lIns="91425" tIns="91425" rIns="91425" bIns="91425" anchor="t" anchorCtr="0"/>
          <a:lstStyle>
            <a:lvl1pPr lvl="0">
              <a:lnSpc>
                <a:spcPct val="100000"/>
              </a:lnSpc>
              <a:spcBef>
                <a:spcPts val="0"/>
              </a:spcBef>
              <a:spcAft>
                <a:spcPts val="0"/>
              </a:spcAft>
              <a:buNone/>
              <a:defRPr sz="3600">
                <a:solidFill>
                  <a:srgbClr val="FFFFFF"/>
                </a:solidFill>
                <a:latin typeface="Arial"/>
                <a:ea typeface="Arial"/>
                <a:cs typeface="Arial"/>
                <a:sym typeface="Arial"/>
              </a:defRPr>
            </a:lvl1pPr>
            <a:lvl2pPr lvl="1">
              <a:lnSpc>
                <a:spcPct val="100000"/>
              </a:lnSpc>
              <a:spcBef>
                <a:spcPts val="0"/>
              </a:spcBef>
              <a:spcAft>
                <a:spcPts val="0"/>
              </a:spcAft>
              <a:buNone/>
              <a:defRPr sz="3600">
                <a:solidFill>
                  <a:srgbClr val="FFFFFF"/>
                </a:solidFill>
                <a:latin typeface="Arial"/>
                <a:ea typeface="Arial"/>
                <a:cs typeface="Arial"/>
                <a:sym typeface="Arial"/>
              </a:defRPr>
            </a:lvl2pPr>
            <a:lvl3pPr lvl="2">
              <a:lnSpc>
                <a:spcPct val="100000"/>
              </a:lnSpc>
              <a:spcBef>
                <a:spcPts val="0"/>
              </a:spcBef>
              <a:spcAft>
                <a:spcPts val="0"/>
              </a:spcAft>
              <a:buNone/>
              <a:defRPr sz="3600">
                <a:solidFill>
                  <a:srgbClr val="FFFFFF"/>
                </a:solidFill>
                <a:latin typeface="Arial"/>
                <a:ea typeface="Arial"/>
                <a:cs typeface="Arial"/>
                <a:sym typeface="Arial"/>
              </a:defRPr>
            </a:lvl3pPr>
            <a:lvl4pPr lvl="3">
              <a:lnSpc>
                <a:spcPct val="100000"/>
              </a:lnSpc>
              <a:spcBef>
                <a:spcPts val="0"/>
              </a:spcBef>
              <a:spcAft>
                <a:spcPts val="0"/>
              </a:spcAft>
              <a:buNone/>
              <a:defRPr sz="3600">
                <a:solidFill>
                  <a:srgbClr val="FFFFFF"/>
                </a:solidFill>
                <a:latin typeface="Arial"/>
                <a:ea typeface="Arial"/>
                <a:cs typeface="Arial"/>
                <a:sym typeface="Arial"/>
              </a:defRPr>
            </a:lvl4pPr>
            <a:lvl5pPr lvl="4">
              <a:lnSpc>
                <a:spcPct val="100000"/>
              </a:lnSpc>
              <a:spcBef>
                <a:spcPts val="0"/>
              </a:spcBef>
              <a:spcAft>
                <a:spcPts val="0"/>
              </a:spcAft>
              <a:buNone/>
              <a:defRPr sz="3600">
                <a:solidFill>
                  <a:srgbClr val="FFFFFF"/>
                </a:solidFill>
                <a:latin typeface="Arial"/>
                <a:ea typeface="Arial"/>
                <a:cs typeface="Arial"/>
                <a:sym typeface="Arial"/>
              </a:defRPr>
            </a:lvl5pPr>
            <a:lvl6pPr lvl="5">
              <a:lnSpc>
                <a:spcPct val="100000"/>
              </a:lnSpc>
              <a:spcBef>
                <a:spcPts val="0"/>
              </a:spcBef>
              <a:spcAft>
                <a:spcPts val="0"/>
              </a:spcAft>
              <a:buNone/>
              <a:defRPr sz="3600">
                <a:solidFill>
                  <a:srgbClr val="FFFFFF"/>
                </a:solidFill>
                <a:latin typeface="Arial"/>
                <a:ea typeface="Arial"/>
                <a:cs typeface="Arial"/>
                <a:sym typeface="Arial"/>
              </a:defRPr>
            </a:lvl6pPr>
            <a:lvl7pPr lvl="6">
              <a:lnSpc>
                <a:spcPct val="100000"/>
              </a:lnSpc>
              <a:spcBef>
                <a:spcPts val="0"/>
              </a:spcBef>
              <a:spcAft>
                <a:spcPts val="0"/>
              </a:spcAft>
              <a:buNone/>
              <a:defRPr sz="3600">
                <a:solidFill>
                  <a:srgbClr val="FFFFFF"/>
                </a:solidFill>
                <a:latin typeface="Arial"/>
                <a:ea typeface="Arial"/>
                <a:cs typeface="Arial"/>
                <a:sym typeface="Arial"/>
              </a:defRPr>
            </a:lvl7pPr>
            <a:lvl8pPr lvl="7">
              <a:lnSpc>
                <a:spcPct val="100000"/>
              </a:lnSpc>
              <a:spcBef>
                <a:spcPts val="0"/>
              </a:spcBef>
              <a:spcAft>
                <a:spcPts val="0"/>
              </a:spcAft>
              <a:buNone/>
              <a:defRPr sz="3600">
                <a:solidFill>
                  <a:srgbClr val="FFFFFF"/>
                </a:solidFill>
                <a:latin typeface="Arial"/>
                <a:ea typeface="Arial"/>
                <a:cs typeface="Arial"/>
                <a:sym typeface="Arial"/>
              </a:defRPr>
            </a:lvl8pPr>
            <a:lvl9pPr lvl="8">
              <a:lnSpc>
                <a:spcPct val="100000"/>
              </a:lnSpc>
              <a:spcBef>
                <a:spcPts val="0"/>
              </a:spcBef>
              <a:spcAft>
                <a:spcPts val="0"/>
              </a:spcAft>
              <a:buNone/>
              <a:defRPr sz="3600">
                <a:solidFill>
                  <a:srgbClr val="FFFFFF"/>
                </a:solidFill>
                <a:latin typeface="Arial"/>
                <a:ea typeface="Arial"/>
                <a:cs typeface="Arial"/>
                <a:sym typeface="Arial"/>
              </a:defRPr>
            </a:lvl9pPr>
          </a:lstStyle>
          <a:p>
            <a:endParaRPr/>
          </a:p>
        </p:txBody>
      </p:sp>
      <p:sp>
        <p:nvSpPr>
          <p:cNvPr id="172" name="Google Shape;172;p18"/>
          <p:cNvSpPr/>
          <p:nvPr/>
        </p:nvSpPr>
        <p:spPr>
          <a:xfrm rot="1239332">
            <a:off x="1459531" y="2224812"/>
            <a:ext cx="2418644" cy="373587"/>
          </a:xfrm>
          <a:prstGeom prst="rect">
            <a:avLst/>
          </a:prstGeom>
        </p:spPr>
        <p:txBody>
          <a:bodyPr>
            <a:prstTxWarp prst="textPlain">
              <a:avLst/>
            </a:prstTxWarp>
          </a:bodyPr>
          <a:lstStyle/>
          <a:p>
            <a:pPr lvl="0" algn="ctr"/>
            <a:r>
              <a:rPr b="0" i="0">
                <a:ln w="9525" cap="flat" cmpd="sng">
                  <a:solidFill>
                    <a:srgbClr val="CC0000"/>
                  </a:solidFill>
                  <a:prstDash val="solid"/>
                  <a:round/>
                  <a:headEnd type="none" w="sm" len="sm"/>
                  <a:tailEnd type="none" w="sm" len="sm"/>
                </a:ln>
                <a:solidFill>
                  <a:srgbClr val="CC0000"/>
                </a:solidFill>
                <a:latin typeface="Arial"/>
              </a:rPr>
              <a:t>Sample Only</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 Dark" type="blank">
  <p:cSld name="BLANK">
    <p:spTree>
      <p:nvGrpSpPr>
        <p:cNvPr id="1" name="Shape 180"/>
        <p:cNvGrpSpPr/>
        <p:nvPr/>
      </p:nvGrpSpPr>
      <p:grpSpPr>
        <a:xfrm>
          <a:off x="0" y="0"/>
          <a:ext cx="0" cy="0"/>
          <a:chOff x="0" y="0"/>
          <a:chExt cx="0" cy="0"/>
        </a:xfrm>
      </p:grpSpPr>
      <p:sp>
        <p:nvSpPr>
          <p:cNvPr id="181" name="Google Shape;18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Agenda 1">
  <p:cSld name="BLANK_2">
    <p:spTree>
      <p:nvGrpSpPr>
        <p:cNvPr id="1" name="Shape 182"/>
        <p:cNvGrpSpPr/>
        <p:nvPr/>
      </p:nvGrpSpPr>
      <p:grpSpPr>
        <a:xfrm>
          <a:off x="0" y="0"/>
          <a:ext cx="0" cy="0"/>
          <a:chOff x="0" y="0"/>
          <a:chExt cx="0" cy="0"/>
        </a:xfrm>
      </p:grpSpPr>
      <p:sp>
        <p:nvSpPr>
          <p:cNvPr id="183" name="Google Shape;18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84" name="Google Shape;184;p21"/>
          <p:cNvSpPr txBox="1">
            <a:spLocks noGrp="1"/>
          </p:cNvSpPr>
          <p:nvPr>
            <p:ph type="subTitle" idx="1"/>
          </p:nvPr>
        </p:nvSpPr>
        <p:spPr>
          <a:xfrm>
            <a:off x="663100" y="1224171"/>
            <a:ext cx="4611000" cy="459600"/>
          </a:xfrm>
          <a:prstGeom prst="rect">
            <a:avLst/>
          </a:prstGeom>
        </p:spPr>
        <p:txBody>
          <a:bodyPr spcFirstLastPara="1" wrap="square" lIns="91425" tIns="91425" rIns="91425" bIns="91425" anchor="t" anchorCtr="0"/>
          <a:lstStyle>
            <a:lvl1pPr lvl="0" rtl="0">
              <a:spcBef>
                <a:spcPts val="0"/>
              </a:spcBef>
              <a:spcAft>
                <a:spcPts val="0"/>
              </a:spcAft>
              <a:buNone/>
              <a:defRPr sz="2600" b="1">
                <a:solidFill>
                  <a:srgbClr val="CDE3DC"/>
                </a:solidFill>
                <a:latin typeface="Arial"/>
                <a:ea typeface="Arial"/>
                <a:cs typeface="Arial"/>
                <a:sym typeface="Arial"/>
              </a:defRPr>
            </a:lvl1pPr>
            <a:lvl2pPr lvl="1" rtl="0">
              <a:spcBef>
                <a:spcPts val="1600"/>
              </a:spcBef>
              <a:spcAft>
                <a:spcPts val="0"/>
              </a:spcAft>
              <a:buNone/>
              <a:defRPr sz="2600" b="1">
                <a:solidFill>
                  <a:srgbClr val="CDE3DC"/>
                </a:solidFill>
                <a:latin typeface="Arial"/>
                <a:ea typeface="Arial"/>
                <a:cs typeface="Arial"/>
                <a:sym typeface="Arial"/>
              </a:defRPr>
            </a:lvl2pPr>
            <a:lvl3pPr lvl="2" rtl="0">
              <a:spcBef>
                <a:spcPts val="1600"/>
              </a:spcBef>
              <a:spcAft>
                <a:spcPts val="0"/>
              </a:spcAft>
              <a:buNone/>
              <a:defRPr sz="2600" b="1">
                <a:solidFill>
                  <a:srgbClr val="CDE3DC"/>
                </a:solidFill>
                <a:latin typeface="Arial"/>
                <a:ea typeface="Arial"/>
                <a:cs typeface="Arial"/>
                <a:sym typeface="Arial"/>
              </a:defRPr>
            </a:lvl3pPr>
            <a:lvl4pPr lvl="3" rtl="0">
              <a:spcBef>
                <a:spcPts val="1600"/>
              </a:spcBef>
              <a:spcAft>
                <a:spcPts val="0"/>
              </a:spcAft>
              <a:buNone/>
              <a:defRPr sz="2600" b="1">
                <a:solidFill>
                  <a:srgbClr val="CDE3DC"/>
                </a:solidFill>
                <a:latin typeface="Arial"/>
                <a:ea typeface="Arial"/>
                <a:cs typeface="Arial"/>
                <a:sym typeface="Arial"/>
              </a:defRPr>
            </a:lvl4pPr>
            <a:lvl5pPr lvl="4" rtl="0">
              <a:spcBef>
                <a:spcPts val="1600"/>
              </a:spcBef>
              <a:spcAft>
                <a:spcPts val="0"/>
              </a:spcAft>
              <a:buNone/>
              <a:defRPr sz="2600" b="1">
                <a:solidFill>
                  <a:srgbClr val="CDE3DC"/>
                </a:solidFill>
                <a:latin typeface="Arial"/>
                <a:ea typeface="Arial"/>
                <a:cs typeface="Arial"/>
                <a:sym typeface="Arial"/>
              </a:defRPr>
            </a:lvl5pPr>
            <a:lvl6pPr lvl="5" rtl="0">
              <a:spcBef>
                <a:spcPts val="1600"/>
              </a:spcBef>
              <a:spcAft>
                <a:spcPts val="0"/>
              </a:spcAft>
              <a:buNone/>
              <a:defRPr sz="2600" b="1">
                <a:solidFill>
                  <a:srgbClr val="CDE3DC"/>
                </a:solidFill>
                <a:latin typeface="Arial"/>
                <a:ea typeface="Arial"/>
                <a:cs typeface="Arial"/>
                <a:sym typeface="Arial"/>
              </a:defRPr>
            </a:lvl6pPr>
            <a:lvl7pPr lvl="6" rtl="0">
              <a:spcBef>
                <a:spcPts val="1600"/>
              </a:spcBef>
              <a:spcAft>
                <a:spcPts val="0"/>
              </a:spcAft>
              <a:buNone/>
              <a:defRPr sz="2600" b="1">
                <a:solidFill>
                  <a:srgbClr val="CDE3DC"/>
                </a:solidFill>
                <a:latin typeface="Arial"/>
                <a:ea typeface="Arial"/>
                <a:cs typeface="Arial"/>
                <a:sym typeface="Arial"/>
              </a:defRPr>
            </a:lvl7pPr>
            <a:lvl8pPr lvl="7" rtl="0">
              <a:spcBef>
                <a:spcPts val="1600"/>
              </a:spcBef>
              <a:spcAft>
                <a:spcPts val="0"/>
              </a:spcAft>
              <a:buNone/>
              <a:defRPr sz="2600" b="1">
                <a:solidFill>
                  <a:srgbClr val="CDE3DC"/>
                </a:solidFill>
                <a:latin typeface="Arial"/>
                <a:ea typeface="Arial"/>
                <a:cs typeface="Arial"/>
                <a:sym typeface="Arial"/>
              </a:defRPr>
            </a:lvl8pPr>
            <a:lvl9pPr lvl="8"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85" name="Google Shape;185;p21"/>
          <p:cNvSpPr txBox="1">
            <a:spLocks noGrp="1"/>
          </p:cNvSpPr>
          <p:nvPr>
            <p:ph type="subTitle" idx="2"/>
          </p:nvPr>
        </p:nvSpPr>
        <p:spPr>
          <a:xfrm>
            <a:off x="663100" y="1765191"/>
            <a:ext cx="4611000" cy="459600"/>
          </a:xfrm>
          <a:prstGeom prst="rect">
            <a:avLst/>
          </a:prstGeom>
        </p:spPr>
        <p:txBody>
          <a:bodyPr spcFirstLastPara="1" wrap="square" lIns="91425" tIns="91425" rIns="91425" bIns="91425" anchor="t" anchorCtr="0"/>
          <a:lstStyle>
            <a:lvl1pPr lvl="0" rtl="0">
              <a:spcBef>
                <a:spcPts val="0"/>
              </a:spcBef>
              <a:spcAft>
                <a:spcPts val="0"/>
              </a:spcAft>
              <a:buNone/>
              <a:defRPr sz="2600" b="1">
                <a:solidFill>
                  <a:srgbClr val="CDE3DC"/>
                </a:solidFill>
                <a:latin typeface="Arial"/>
                <a:ea typeface="Arial"/>
                <a:cs typeface="Arial"/>
                <a:sym typeface="Arial"/>
              </a:defRPr>
            </a:lvl1pPr>
            <a:lvl2pPr lvl="1" rtl="0">
              <a:spcBef>
                <a:spcPts val="1600"/>
              </a:spcBef>
              <a:spcAft>
                <a:spcPts val="0"/>
              </a:spcAft>
              <a:buNone/>
              <a:defRPr sz="2600" b="1">
                <a:solidFill>
                  <a:srgbClr val="CDE3DC"/>
                </a:solidFill>
                <a:latin typeface="Arial"/>
                <a:ea typeface="Arial"/>
                <a:cs typeface="Arial"/>
                <a:sym typeface="Arial"/>
              </a:defRPr>
            </a:lvl2pPr>
            <a:lvl3pPr lvl="2" rtl="0">
              <a:spcBef>
                <a:spcPts val="1600"/>
              </a:spcBef>
              <a:spcAft>
                <a:spcPts val="0"/>
              </a:spcAft>
              <a:buNone/>
              <a:defRPr sz="2600" b="1">
                <a:solidFill>
                  <a:srgbClr val="CDE3DC"/>
                </a:solidFill>
                <a:latin typeface="Arial"/>
                <a:ea typeface="Arial"/>
                <a:cs typeface="Arial"/>
                <a:sym typeface="Arial"/>
              </a:defRPr>
            </a:lvl3pPr>
            <a:lvl4pPr lvl="3" rtl="0">
              <a:spcBef>
                <a:spcPts val="1600"/>
              </a:spcBef>
              <a:spcAft>
                <a:spcPts val="0"/>
              </a:spcAft>
              <a:buNone/>
              <a:defRPr sz="2600" b="1">
                <a:solidFill>
                  <a:srgbClr val="CDE3DC"/>
                </a:solidFill>
                <a:latin typeface="Arial"/>
                <a:ea typeface="Arial"/>
                <a:cs typeface="Arial"/>
                <a:sym typeface="Arial"/>
              </a:defRPr>
            </a:lvl4pPr>
            <a:lvl5pPr lvl="4" rtl="0">
              <a:spcBef>
                <a:spcPts val="1600"/>
              </a:spcBef>
              <a:spcAft>
                <a:spcPts val="0"/>
              </a:spcAft>
              <a:buNone/>
              <a:defRPr sz="2600" b="1">
                <a:solidFill>
                  <a:srgbClr val="CDE3DC"/>
                </a:solidFill>
                <a:latin typeface="Arial"/>
                <a:ea typeface="Arial"/>
                <a:cs typeface="Arial"/>
                <a:sym typeface="Arial"/>
              </a:defRPr>
            </a:lvl5pPr>
            <a:lvl6pPr lvl="5" rtl="0">
              <a:spcBef>
                <a:spcPts val="1600"/>
              </a:spcBef>
              <a:spcAft>
                <a:spcPts val="0"/>
              </a:spcAft>
              <a:buNone/>
              <a:defRPr sz="2600" b="1">
                <a:solidFill>
                  <a:srgbClr val="CDE3DC"/>
                </a:solidFill>
                <a:latin typeface="Arial"/>
                <a:ea typeface="Arial"/>
                <a:cs typeface="Arial"/>
                <a:sym typeface="Arial"/>
              </a:defRPr>
            </a:lvl6pPr>
            <a:lvl7pPr lvl="6" rtl="0">
              <a:spcBef>
                <a:spcPts val="1600"/>
              </a:spcBef>
              <a:spcAft>
                <a:spcPts val="0"/>
              </a:spcAft>
              <a:buNone/>
              <a:defRPr sz="2600" b="1">
                <a:solidFill>
                  <a:srgbClr val="CDE3DC"/>
                </a:solidFill>
                <a:latin typeface="Arial"/>
                <a:ea typeface="Arial"/>
                <a:cs typeface="Arial"/>
                <a:sym typeface="Arial"/>
              </a:defRPr>
            </a:lvl7pPr>
            <a:lvl8pPr lvl="7" rtl="0">
              <a:spcBef>
                <a:spcPts val="1600"/>
              </a:spcBef>
              <a:spcAft>
                <a:spcPts val="0"/>
              </a:spcAft>
              <a:buNone/>
              <a:defRPr sz="2600" b="1">
                <a:solidFill>
                  <a:srgbClr val="CDE3DC"/>
                </a:solidFill>
                <a:latin typeface="Arial"/>
                <a:ea typeface="Arial"/>
                <a:cs typeface="Arial"/>
                <a:sym typeface="Arial"/>
              </a:defRPr>
            </a:lvl8pPr>
            <a:lvl9pPr lvl="8"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86" name="Google Shape;186;p21"/>
          <p:cNvSpPr txBox="1">
            <a:spLocks noGrp="1"/>
          </p:cNvSpPr>
          <p:nvPr>
            <p:ph type="subTitle" idx="3"/>
          </p:nvPr>
        </p:nvSpPr>
        <p:spPr>
          <a:xfrm>
            <a:off x="663100" y="2306211"/>
            <a:ext cx="4611000" cy="459600"/>
          </a:xfrm>
          <a:prstGeom prst="rect">
            <a:avLst/>
          </a:prstGeom>
        </p:spPr>
        <p:txBody>
          <a:bodyPr spcFirstLastPara="1" wrap="square" lIns="91425" tIns="91425" rIns="91425" bIns="91425" anchor="t" anchorCtr="0"/>
          <a:lstStyle>
            <a:lvl1pPr lvl="0" rtl="0">
              <a:spcBef>
                <a:spcPts val="0"/>
              </a:spcBef>
              <a:spcAft>
                <a:spcPts val="0"/>
              </a:spcAft>
              <a:buNone/>
              <a:defRPr sz="2600" b="1">
                <a:solidFill>
                  <a:srgbClr val="CDE3DC"/>
                </a:solidFill>
                <a:latin typeface="Arial"/>
                <a:ea typeface="Arial"/>
                <a:cs typeface="Arial"/>
                <a:sym typeface="Arial"/>
              </a:defRPr>
            </a:lvl1pPr>
            <a:lvl2pPr lvl="1" rtl="0">
              <a:spcBef>
                <a:spcPts val="1600"/>
              </a:spcBef>
              <a:spcAft>
                <a:spcPts val="0"/>
              </a:spcAft>
              <a:buNone/>
              <a:defRPr sz="2600" b="1">
                <a:solidFill>
                  <a:srgbClr val="CDE3DC"/>
                </a:solidFill>
                <a:latin typeface="Arial"/>
                <a:ea typeface="Arial"/>
                <a:cs typeface="Arial"/>
                <a:sym typeface="Arial"/>
              </a:defRPr>
            </a:lvl2pPr>
            <a:lvl3pPr lvl="2" rtl="0">
              <a:spcBef>
                <a:spcPts val="1600"/>
              </a:spcBef>
              <a:spcAft>
                <a:spcPts val="0"/>
              </a:spcAft>
              <a:buNone/>
              <a:defRPr sz="2600" b="1">
                <a:solidFill>
                  <a:srgbClr val="CDE3DC"/>
                </a:solidFill>
                <a:latin typeface="Arial"/>
                <a:ea typeface="Arial"/>
                <a:cs typeface="Arial"/>
                <a:sym typeface="Arial"/>
              </a:defRPr>
            </a:lvl3pPr>
            <a:lvl4pPr lvl="3" rtl="0">
              <a:spcBef>
                <a:spcPts val="1600"/>
              </a:spcBef>
              <a:spcAft>
                <a:spcPts val="0"/>
              </a:spcAft>
              <a:buNone/>
              <a:defRPr sz="2600" b="1">
                <a:solidFill>
                  <a:srgbClr val="CDE3DC"/>
                </a:solidFill>
                <a:latin typeface="Arial"/>
                <a:ea typeface="Arial"/>
                <a:cs typeface="Arial"/>
                <a:sym typeface="Arial"/>
              </a:defRPr>
            </a:lvl4pPr>
            <a:lvl5pPr lvl="4" rtl="0">
              <a:spcBef>
                <a:spcPts val="1600"/>
              </a:spcBef>
              <a:spcAft>
                <a:spcPts val="0"/>
              </a:spcAft>
              <a:buNone/>
              <a:defRPr sz="2600" b="1">
                <a:solidFill>
                  <a:srgbClr val="CDE3DC"/>
                </a:solidFill>
                <a:latin typeface="Arial"/>
                <a:ea typeface="Arial"/>
                <a:cs typeface="Arial"/>
                <a:sym typeface="Arial"/>
              </a:defRPr>
            </a:lvl5pPr>
            <a:lvl6pPr lvl="5" rtl="0">
              <a:spcBef>
                <a:spcPts val="1600"/>
              </a:spcBef>
              <a:spcAft>
                <a:spcPts val="0"/>
              </a:spcAft>
              <a:buNone/>
              <a:defRPr sz="2600" b="1">
                <a:solidFill>
                  <a:srgbClr val="CDE3DC"/>
                </a:solidFill>
                <a:latin typeface="Arial"/>
                <a:ea typeface="Arial"/>
                <a:cs typeface="Arial"/>
                <a:sym typeface="Arial"/>
              </a:defRPr>
            </a:lvl6pPr>
            <a:lvl7pPr lvl="6" rtl="0">
              <a:spcBef>
                <a:spcPts val="1600"/>
              </a:spcBef>
              <a:spcAft>
                <a:spcPts val="0"/>
              </a:spcAft>
              <a:buNone/>
              <a:defRPr sz="2600" b="1">
                <a:solidFill>
                  <a:srgbClr val="CDE3DC"/>
                </a:solidFill>
                <a:latin typeface="Arial"/>
                <a:ea typeface="Arial"/>
                <a:cs typeface="Arial"/>
                <a:sym typeface="Arial"/>
              </a:defRPr>
            </a:lvl7pPr>
            <a:lvl8pPr lvl="7" rtl="0">
              <a:spcBef>
                <a:spcPts val="1600"/>
              </a:spcBef>
              <a:spcAft>
                <a:spcPts val="0"/>
              </a:spcAft>
              <a:buNone/>
              <a:defRPr sz="2600" b="1">
                <a:solidFill>
                  <a:srgbClr val="CDE3DC"/>
                </a:solidFill>
                <a:latin typeface="Arial"/>
                <a:ea typeface="Arial"/>
                <a:cs typeface="Arial"/>
                <a:sym typeface="Arial"/>
              </a:defRPr>
            </a:lvl8pPr>
            <a:lvl9pPr lvl="8"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87" name="Google Shape;187;p21"/>
          <p:cNvSpPr txBox="1">
            <a:spLocks noGrp="1"/>
          </p:cNvSpPr>
          <p:nvPr>
            <p:ph type="subTitle" idx="4"/>
          </p:nvPr>
        </p:nvSpPr>
        <p:spPr>
          <a:xfrm>
            <a:off x="663100" y="3388251"/>
            <a:ext cx="4611000" cy="459600"/>
          </a:xfrm>
          <a:prstGeom prst="rect">
            <a:avLst/>
          </a:prstGeom>
        </p:spPr>
        <p:txBody>
          <a:bodyPr spcFirstLastPara="1" wrap="square" lIns="91425" tIns="91425" rIns="91425" bIns="91425" anchor="t" anchorCtr="0"/>
          <a:lstStyle>
            <a:lvl1pPr lvl="0" rtl="0">
              <a:spcBef>
                <a:spcPts val="0"/>
              </a:spcBef>
              <a:spcAft>
                <a:spcPts val="0"/>
              </a:spcAft>
              <a:buNone/>
              <a:defRPr sz="2600" b="1">
                <a:solidFill>
                  <a:srgbClr val="CDE3DC"/>
                </a:solidFill>
                <a:latin typeface="Arial"/>
                <a:ea typeface="Arial"/>
                <a:cs typeface="Arial"/>
                <a:sym typeface="Arial"/>
              </a:defRPr>
            </a:lvl1pPr>
            <a:lvl2pPr lvl="1" rtl="0">
              <a:spcBef>
                <a:spcPts val="1600"/>
              </a:spcBef>
              <a:spcAft>
                <a:spcPts val="0"/>
              </a:spcAft>
              <a:buNone/>
              <a:defRPr sz="2600" b="1">
                <a:solidFill>
                  <a:srgbClr val="CDE3DC"/>
                </a:solidFill>
                <a:latin typeface="Arial"/>
                <a:ea typeface="Arial"/>
                <a:cs typeface="Arial"/>
                <a:sym typeface="Arial"/>
              </a:defRPr>
            </a:lvl2pPr>
            <a:lvl3pPr lvl="2" rtl="0">
              <a:spcBef>
                <a:spcPts val="1600"/>
              </a:spcBef>
              <a:spcAft>
                <a:spcPts val="0"/>
              </a:spcAft>
              <a:buNone/>
              <a:defRPr sz="2600" b="1">
                <a:solidFill>
                  <a:srgbClr val="CDE3DC"/>
                </a:solidFill>
                <a:latin typeface="Arial"/>
                <a:ea typeface="Arial"/>
                <a:cs typeface="Arial"/>
                <a:sym typeface="Arial"/>
              </a:defRPr>
            </a:lvl3pPr>
            <a:lvl4pPr lvl="3" rtl="0">
              <a:spcBef>
                <a:spcPts val="1600"/>
              </a:spcBef>
              <a:spcAft>
                <a:spcPts val="0"/>
              </a:spcAft>
              <a:buNone/>
              <a:defRPr sz="2600" b="1">
                <a:solidFill>
                  <a:srgbClr val="CDE3DC"/>
                </a:solidFill>
                <a:latin typeface="Arial"/>
                <a:ea typeface="Arial"/>
                <a:cs typeface="Arial"/>
                <a:sym typeface="Arial"/>
              </a:defRPr>
            </a:lvl4pPr>
            <a:lvl5pPr lvl="4" rtl="0">
              <a:spcBef>
                <a:spcPts val="1600"/>
              </a:spcBef>
              <a:spcAft>
                <a:spcPts val="0"/>
              </a:spcAft>
              <a:buNone/>
              <a:defRPr sz="2600" b="1">
                <a:solidFill>
                  <a:srgbClr val="CDE3DC"/>
                </a:solidFill>
                <a:latin typeface="Arial"/>
                <a:ea typeface="Arial"/>
                <a:cs typeface="Arial"/>
                <a:sym typeface="Arial"/>
              </a:defRPr>
            </a:lvl5pPr>
            <a:lvl6pPr lvl="5" rtl="0">
              <a:spcBef>
                <a:spcPts val="1600"/>
              </a:spcBef>
              <a:spcAft>
                <a:spcPts val="0"/>
              </a:spcAft>
              <a:buNone/>
              <a:defRPr sz="2600" b="1">
                <a:solidFill>
                  <a:srgbClr val="CDE3DC"/>
                </a:solidFill>
                <a:latin typeface="Arial"/>
                <a:ea typeface="Arial"/>
                <a:cs typeface="Arial"/>
                <a:sym typeface="Arial"/>
              </a:defRPr>
            </a:lvl6pPr>
            <a:lvl7pPr lvl="6" rtl="0">
              <a:spcBef>
                <a:spcPts val="1600"/>
              </a:spcBef>
              <a:spcAft>
                <a:spcPts val="0"/>
              </a:spcAft>
              <a:buNone/>
              <a:defRPr sz="2600" b="1">
                <a:solidFill>
                  <a:srgbClr val="CDE3DC"/>
                </a:solidFill>
                <a:latin typeface="Arial"/>
                <a:ea typeface="Arial"/>
                <a:cs typeface="Arial"/>
                <a:sym typeface="Arial"/>
              </a:defRPr>
            </a:lvl7pPr>
            <a:lvl8pPr lvl="7" rtl="0">
              <a:spcBef>
                <a:spcPts val="1600"/>
              </a:spcBef>
              <a:spcAft>
                <a:spcPts val="0"/>
              </a:spcAft>
              <a:buNone/>
              <a:defRPr sz="2600" b="1">
                <a:solidFill>
                  <a:srgbClr val="CDE3DC"/>
                </a:solidFill>
                <a:latin typeface="Arial"/>
                <a:ea typeface="Arial"/>
                <a:cs typeface="Arial"/>
                <a:sym typeface="Arial"/>
              </a:defRPr>
            </a:lvl8pPr>
            <a:lvl9pPr lvl="8"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88" name="Google Shape;188;p21"/>
          <p:cNvSpPr txBox="1">
            <a:spLocks noGrp="1"/>
          </p:cNvSpPr>
          <p:nvPr>
            <p:ph type="subTitle" idx="5"/>
          </p:nvPr>
        </p:nvSpPr>
        <p:spPr>
          <a:xfrm>
            <a:off x="4466625" y="1224171"/>
            <a:ext cx="4236600" cy="459600"/>
          </a:xfrm>
          <a:prstGeom prst="rect">
            <a:avLst/>
          </a:prstGeom>
        </p:spPr>
        <p:txBody>
          <a:bodyPr spcFirstLastPara="1" wrap="square" lIns="91425" tIns="91425" rIns="91425" bIns="91425" anchor="t" anchorCtr="0"/>
          <a:lstStyle>
            <a:lvl1pPr lvl="0" algn="r" rtl="0">
              <a:spcBef>
                <a:spcPts val="0"/>
              </a:spcBef>
              <a:spcAft>
                <a:spcPts val="0"/>
              </a:spcAft>
              <a:buNone/>
              <a:defRPr sz="2600" b="1">
                <a:solidFill>
                  <a:srgbClr val="CDE3DC"/>
                </a:solidFill>
                <a:latin typeface="Arial"/>
                <a:ea typeface="Arial"/>
                <a:cs typeface="Arial"/>
                <a:sym typeface="Arial"/>
              </a:defRPr>
            </a:lvl1pPr>
            <a:lvl2pPr lvl="1" algn="r" rtl="0">
              <a:spcBef>
                <a:spcPts val="1600"/>
              </a:spcBef>
              <a:spcAft>
                <a:spcPts val="0"/>
              </a:spcAft>
              <a:buNone/>
              <a:defRPr sz="2600" b="1">
                <a:solidFill>
                  <a:srgbClr val="CDE3DC"/>
                </a:solidFill>
                <a:latin typeface="Arial"/>
                <a:ea typeface="Arial"/>
                <a:cs typeface="Arial"/>
                <a:sym typeface="Arial"/>
              </a:defRPr>
            </a:lvl2pPr>
            <a:lvl3pPr lvl="2" algn="r" rtl="0">
              <a:spcBef>
                <a:spcPts val="1600"/>
              </a:spcBef>
              <a:spcAft>
                <a:spcPts val="0"/>
              </a:spcAft>
              <a:buNone/>
              <a:defRPr sz="2600" b="1">
                <a:solidFill>
                  <a:srgbClr val="CDE3DC"/>
                </a:solidFill>
                <a:latin typeface="Arial"/>
                <a:ea typeface="Arial"/>
                <a:cs typeface="Arial"/>
                <a:sym typeface="Arial"/>
              </a:defRPr>
            </a:lvl3pPr>
            <a:lvl4pPr lvl="3" algn="r" rtl="0">
              <a:spcBef>
                <a:spcPts val="1600"/>
              </a:spcBef>
              <a:spcAft>
                <a:spcPts val="0"/>
              </a:spcAft>
              <a:buNone/>
              <a:defRPr sz="2600" b="1">
                <a:solidFill>
                  <a:srgbClr val="CDE3DC"/>
                </a:solidFill>
                <a:latin typeface="Arial"/>
                <a:ea typeface="Arial"/>
                <a:cs typeface="Arial"/>
                <a:sym typeface="Arial"/>
              </a:defRPr>
            </a:lvl4pPr>
            <a:lvl5pPr lvl="4" algn="r" rtl="0">
              <a:spcBef>
                <a:spcPts val="1600"/>
              </a:spcBef>
              <a:spcAft>
                <a:spcPts val="0"/>
              </a:spcAft>
              <a:buNone/>
              <a:defRPr sz="2600" b="1">
                <a:solidFill>
                  <a:srgbClr val="CDE3DC"/>
                </a:solidFill>
                <a:latin typeface="Arial"/>
                <a:ea typeface="Arial"/>
                <a:cs typeface="Arial"/>
                <a:sym typeface="Arial"/>
              </a:defRPr>
            </a:lvl5pPr>
            <a:lvl6pPr lvl="5" algn="r" rtl="0">
              <a:spcBef>
                <a:spcPts val="1600"/>
              </a:spcBef>
              <a:spcAft>
                <a:spcPts val="0"/>
              </a:spcAft>
              <a:buNone/>
              <a:defRPr sz="2600" b="1">
                <a:solidFill>
                  <a:srgbClr val="CDE3DC"/>
                </a:solidFill>
                <a:latin typeface="Arial"/>
                <a:ea typeface="Arial"/>
                <a:cs typeface="Arial"/>
                <a:sym typeface="Arial"/>
              </a:defRPr>
            </a:lvl6pPr>
            <a:lvl7pPr lvl="6" algn="r" rtl="0">
              <a:spcBef>
                <a:spcPts val="1600"/>
              </a:spcBef>
              <a:spcAft>
                <a:spcPts val="0"/>
              </a:spcAft>
              <a:buNone/>
              <a:defRPr sz="2600" b="1">
                <a:solidFill>
                  <a:srgbClr val="CDE3DC"/>
                </a:solidFill>
                <a:latin typeface="Arial"/>
                <a:ea typeface="Arial"/>
                <a:cs typeface="Arial"/>
                <a:sym typeface="Arial"/>
              </a:defRPr>
            </a:lvl7pPr>
            <a:lvl8pPr lvl="7" algn="r" rtl="0">
              <a:spcBef>
                <a:spcPts val="1600"/>
              </a:spcBef>
              <a:spcAft>
                <a:spcPts val="0"/>
              </a:spcAft>
              <a:buNone/>
              <a:defRPr sz="2600" b="1">
                <a:solidFill>
                  <a:srgbClr val="CDE3DC"/>
                </a:solidFill>
                <a:latin typeface="Arial"/>
                <a:ea typeface="Arial"/>
                <a:cs typeface="Arial"/>
                <a:sym typeface="Arial"/>
              </a:defRPr>
            </a:lvl8pPr>
            <a:lvl9pPr lvl="8" algn="r"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89" name="Google Shape;189;p21"/>
          <p:cNvSpPr txBox="1">
            <a:spLocks noGrp="1"/>
          </p:cNvSpPr>
          <p:nvPr>
            <p:ph type="subTitle" idx="6"/>
          </p:nvPr>
        </p:nvSpPr>
        <p:spPr>
          <a:xfrm>
            <a:off x="4466625" y="1765191"/>
            <a:ext cx="4236600" cy="459600"/>
          </a:xfrm>
          <a:prstGeom prst="rect">
            <a:avLst/>
          </a:prstGeom>
        </p:spPr>
        <p:txBody>
          <a:bodyPr spcFirstLastPara="1" wrap="square" lIns="91425" tIns="91425" rIns="91425" bIns="91425" anchor="t" anchorCtr="0"/>
          <a:lstStyle>
            <a:lvl1pPr lvl="0" algn="r" rtl="0">
              <a:spcBef>
                <a:spcPts val="0"/>
              </a:spcBef>
              <a:spcAft>
                <a:spcPts val="0"/>
              </a:spcAft>
              <a:buNone/>
              <a:defRPr sz="2600" b="1">
                <a:solidFill>
                  <a:srgbClr val="CDE3DC"/>
                </a:solidFill>
                <a:latin typeface="Arial"/>
                <a:ea typeface="Arial"/>
                <a:cs typeface="Arial"/>
                <a:sym typeface="Arial"/>
              </a:defRPr>
            </a:lvl1pPr>
            <a:lvl2pPr lvl="1" algn="r" rtl="0">
              <a:spcBef>
                <a:spcPts val="1600"/>
              </a:spcBef>
              <a:spcAft>
                <a:spcPts val="0"/>
              </a:spcAft>
              <a:buNone/>
              <a:defRPr sz="2600" b="1">
                <a:solidFill>
                  <a:srgbClr val="CDE3DC"/>
                </a:solidFill>
                <a:latin typeface="Arial"/>
                <a:ea typeface="Arial"/>
                <a:cs typeface="Arial"/>
                <a:sym typeface="Arial"/>
              </a:defRPr>
            </a:lvl2pPr>
            <a:lvl3pPr lvl="2" algn="r" rtl="0">
              <a:spcBef>
                <a:spcPts val="1600"/>
              </a:spcBef>
              <a:spcAft>
                <a:spcPts val="0"/>
              </a:spcAft>
              <a:buNone/>
              <a:defRPr sz="2600" b="1">
                <a:solidFill>
                  <a:srgbClr val="CDE3DC"/>
                </a:solidFill>
                <a:latin typeface="Arial"/>
                <a:ea typeface="Arial"/>
                <a:cs typeface="Arial"/>
                <a:sym typeface="Arial"/>
              </a:defRPr>
            </a:lvl3pPr>
            <a:lvl4pPr lvl="3" algn="r" rtl="0">
              <a:spcBef>
                <a:spcPts val="1600"/>
              </a:spcBef>
              <a:spcAft>
                <a:spcPts val="0"/>
              </a:spcAft>
              <a:buNone/>
              <a:defRPr sz="2600" b="1">
                <a:solidFill>
                  <a:srgbClr val="CDE3DC"/>
                </a:solidFill>
                <a:latin typeface="Arial"/>
                <a:ea typeface="Arial"/>
                <a:cs typeface="Arial"/>
                <a:sym typeface="Arial"/>
              </a:defRPr>
            </a:lvl4pPr>
            <a:lvl5pPr lvl="4" algn="r" rtl="0">
              <a:spcBef>
                <a:spcPts val="1600"/>
              </a:spcBef>
              <a:spcAft>
                <a:spcPts val="0"/>
              </a:spcAft>
              <a:buNone/>
              <a:defRPr sz="2600" b="1">
                <a:solidFill>
                  <a:srgbClr val="CDE3DC"/>
                </a:solidFill>
                <a:latin typeface="Arial"/>
                <a:ea typeface="Arial"/>
                <a:cs typeface="Arial"/>
                <a:sym typeface="Arial"/>
              </a:defRPr>
            </a:lvl5pPr>
            <a:lvl6pPr lvl="5" algn="r" rtl="0">
              <a:spcBef>
                <a:spcPts val="1600"/>
              </a:spcBef>
              <a:spcAft>
                <a:spcPts val="0"/>
              </a:spcAft>
              <a:buNone/>
              <a:defRPr sz="2600" b="1">
                <a:solidFill>
                  <a:srgbClr val="CDE3DC"/>
                </a:solidFill>
                <a:latin typeface="Arial"/>
                <a:ea typeface="Arial"/>
                <a:cs typeface="Arial"/>
                <a:sym typeface="Arial"/>
              </a:defRPr>
            </a:lvl6pPr>
            <a:lvl7pPr lvl="6" algn="r" rtl="0">
              <a:spcBef>
                <a:spcPts val="1600"/>
              </a:spcBef>
              <a:spcAft>
                <a:spcPts val="0"/>
              </a:spcAft>
              <a:buNone/>
              <a:defRPr sz="2600" b="1">
                <a:solidFill>
                  <a:srgbClr val="CDE3DC"/>
                </a:solidFill>
                <a:latin typeface="Arial"/>
                <a:ea typeface="Arial"/>
                <a:cs typeface="Arial"/>
                <a:sym typeface="Arial"/>
              </a:defRPr>
            </a:lvl7pPr>
            <a:lvl8pPr lvl="7" algn="r" rtl="0">
              <a:spcBef>
                <a:spcPts val="1600"/>
              </a:spcBef>
              <a:spcAft>
                <a:spcPts val="0"/>
              </a:spcAft>
              <a:buNone/>
              <a:defRPr sz="2600" b="1">
                <a:solidFill>
                  <a:srgbClr val="CDE3DC"/>
                </a:solidFill>
                <a:latin typeface="Arial"/>
                <a:ea typeface="Arial"/>
                <a:cs typeface="Arial"/>
                <a:sym typeface="Arial"/>
              </a:defRPr>
            </a:lvl8pPr>
            <a:lvl9pPr lvl="8" algn="r"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90" name="Google Shape;190;p21"/>
          <p:cNvSpPr txBox="1">
            <a:spLocks noGrp="1"/>
          </p:cNvSpPr>
          <p:nvPr>
            <p:ph type="subTitle" idx="7"/>
          </p:nvPr>
        </p:nvSpPr>
        <p:spPr>
          <a:xfrm>
            <a:off x="4466625" y="2306211"/>
            <a:ext cx="4236600" cy="459600"/>
          </a:xfrm>
          <a:prstGeom prst="rect">
            <a:avLst/>
          </a:prstGeom>
        </p:spPr>
        <p:txBody>
          <a:bodyPr spcFirstLastPara="1" wrap="square" lIns="91425" tIns="91425" rIns="91425" bIns="91425" anchor="t" anchorCtr="0"/>
          <a:lstStyle>
            <a:lvl1pPr lvl="0" algn="r" rtl="0">
              <a:spcBef>
                <a:spcPts val="0"/>
              </a:spcBef>
              <a:spcAft>
                <a:spcPts val="0"/>
              </a:spcAft>
              <a:buNone/>
              <a:defRPr sz="2600" b="1">
                <a:solidFill>
                  <a:srgbClr val="CDE3DC"/>
                </a:solidFill>
                <a:latin typeface="Arial"/>
                <a:ea typeface="Arial"/>
                <a:cs typeface="Arial"/>
                <a:sym typeface="Arial"/>
              </a:defRPr>
            </a:lvl1pPr>
            <a:lvl2pPr lvl="1" algn="r" rtl="0">
              <a:spcBef>
                <a:spcPts val="1600"/>
              </a:spcBef>
              <a:spcAft>
                <a:spcPts val="0"/>
              </a:spcAft>
              <a:buNone/>
              <a:defRPr sz="2600" b="1">
                <a:solidFill>
                  <a:srgbClr val="CDE3DC"/>
                </a:solidFill>
                <a:latin typeface="Arial"/>
                <a:ea typeface="Arial"/>
                <a:cs typeface="Arial"/>
                <a:sym typeface="Arial"/>
              </a:defRPr>
            </a:lvl2pPr>
            <a:lvl3pPr lvl="2" algn="r" rtl="0">
              <a:spcBef>
                <a:spcPts val="1600"/>
              </a:spcBef>
              <a:spcAft>
                <a:spcPts val="0"/>
              </a:spcAft>
              <a:buNone/>
              <a:defRPr sz="2600" b="1">
                <a:solidFill>
                  <a:srgbClr val="CDE3DC"/>
                </a:solidFill>
                <a:latin typeface="Arial"/>
                <a:ea typeface="Arial"/>
                <a:cs typeface="Arial"/>
                <a:sym typeface="Arial"/>
              </a:defRPr>
            </a:lvl3pPr>
            <a:lvl4pPr lvl="3" algn="r" rtl="0">
              <a:spcBef>
                <a:spcPts val="1600"/>
              </a:spcBef>
              <a:spcAft>
                <a:spcPts val="0"/>
              </a:spcAft>
              <a:buNone/>
              <a:defRPr sz="2600" b="1">
                <a:solidFill>
                  <a:srgbClr val="CDE3DC"/>
                </a:solidFill>
                <a:latin typeface="Arial"/>
                <a:ea typeface="Arial"/>
                <a:cs typeface="Arial"/>
                <a:sym typeface="Arial"/>
              </a:defRPr>
            </a:lvl4pPr>
            <a:lvl5pPr lvl="4" algn="r" rtl="0">
              <a:spcBef>
                <a:spcPts val="1600"/>
              </a:spcBef>
              <a:spcAft>
                <a:spcPts val="0"/>
              </a:spcAft>
              <a:buNone/>
              <a:defRPr sz="2600" b="1">
                <a:solidFill>
                  <a:srgbClr val="CDE3DC"/>
                </a:solidFill>
                <a:latin typeface="Arial"/>
                <a:ea typeface="Arial"/>
                <a:cs typeface="Arial"/>
                <a:sym typeface="Arial"/>
              </a:defRPr>
            </a:lvl5pPr>
            <a:lvl6pPr lvl="5" algn="r" rtl="0">
              <a:spcBef>
                <a:spcPts val="1600"/>
              </a:spcBef>
              <a:spcAft>
                <a:spcPts val="0"/>
              </a:spcAft>
              <a:buNone/>
              <a:defRPr sz="2600" b="1">
                <a:solidFill>
                  <a:srgbClr val="CDE3DC"/>
                </a:solidFill>
                <a:latin typeface="Arial"/>
                <a:ea typeface="Arial"/>
                <a:cs typeface="Arial"/>
                <a:sym typeface="Arial"/>
              </a:defRPr>
            </a:lvl6pPr>
            <a:lvl7pPr lvl="6" algn="r" rtl="0">
              <a:spcBef>
                <a:spcPts val="1600"/>
              </a:spcBef>
              <a:spcAft>
                <a:spcPts val="0"/>
              </a:spcAft>
              <a:buNone/>
              <a:defRPr sz="2600" b="1">
                <a:solidFill>
                  <a:srgbClr val="CDE3DC"/>
                </a:solidFill>
                <a:latin typeface="Arial"/>
                <a:ea typeface="Arial"/>
                <a:cs typeface="Arial"/>
                <a:sym typeface="Arial"/>
              </a:defRPr>
            </a:lvl7pPr>
            <a:lvl8pPr lvl="7" algn="r" rtl="0">
              <a:spcBef>
                <a:spcPts val="1600"/>
              </a:spcBef>
              <a:spcAft>
                <a:spcPts val="0"/>
              </a:spcAft>
              <a:buNone/>
              <a:defRPr sz="2600" b="1">
                <a:solidFill>
                  <a:srgbClr val="CDE3DC"/>
                </a:solidFill>
                <a:latin typeface="Arial"/>
                <a:ea typeface="Arial"/>
                <a:cs typeface="Arial"/>
                <a:sym typeface="Arial"/>
              </a:defRPr>
            </a:lvl8pPr>
            <a:lvl9pPr lvl="8" algn="r"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91" name="Google Shape;191;p21"/>
          <p:cNvSpPr txBox="1">
            <a:spLocks noGrp="1"/>
          </p:cNvSpPr>
          <p:nvPr>
            <p:ph type="subTitle" idx="8"/>
          </p:nvPr>
        </p:nvSpPr>
        <p:spPr>
          <a:xfrm>
            <a:off x="4466625" y="2847231"/>
            <a:ext cx="4236600" cy="459600"/>
          </a:xfrm>
          <a:prstGeom prst="rect">
            <a:avLst/>
          </a:prstGeom>
        </p:spPr>
        <p:txBody>
          <a:bodyPr spcFirstLastPara="1" wrap="square" lIns="91425" tIns="91425" rIns="91425" bIns="91425" anchor="t" anchorCtr="0"/>
          <a:lstStyle>
            <a:lvl1pPr lvl="0" algn="r" rtl="0">
              <a:spcBef>
                <a:spcPts val="0"/>
              </a:spcBef>
              <a:spcAft>
                <a:spcPts val="0"/>
              </a:spcAft>
              <a:buNone/>
              <a:defRPr sz="2600" b="1">
                <a:solidFill>
                  <a:srgbClr val="CDE3DC"/>
                </a:solidFill>
                <a:latin typeface="Arial"/>
                <a:ea typeface="Arial"/>
                <a:cs typeface="Arial"/>
                <a:sym typeface="Arial"/>
              </a:defRPr>
            </a:lvl1pPr>
            <a:lvl2pPr lvl="1" algn="r" rtl="0">
              <a:spcBef>
                <a:spcPts val="1600"/>
              </a:spcBef>
              <a:spcAft>
                <a:spcPts val="0"/>
              </a:spcAft>
              <a:buNone/>
              <a:defRPr sz="2600" b="1">
                <a:solidFill>
                  <a:srgbClr val="CDE3DC"/>
                </a:solidFill>
                <a:latin typeface="Arial"/>
                <a:ea typeface="Arial"/>
                <a:cs typeface="Arial"/>
                <a:sym typeface="Arial"/>
              </a:defRPr>
            </a:lvl2pPr>
            <a:lvl3pPr lvl="2" algn="r" rtl="0">
              <a:spcBef>
                <a:spcPts val="1600"/>
              </a:spcBef>
              <a:spcAft>
                <a:spcPts val="0"/>
              </a:spcAft>
              <a:buNone/>
              <a:defRPr sz="2600" b="1">
                <a:solidFill>
                  <a:srgbClr val="CDE3DC"/>
                </a:solidFill>
                <a:latin typeface="Arial"/>
                <a:ea typeface="Arial"/>
                <a:cs typeface="Arial"/>
                <a:sym typeface="Arial"/>
              </a:defRPr>
            </a:lvl3pPr>
            <a:lvl4pPr lvl="3" algn="r" rtl="0">
              <a:spcBef>
                <a:spcPts val="1600"/>
              </a:spcBef>
              <a:spcAft>
                <a:spcPts val="0"/>
              </a:spcAft>
              <a:buNone/>
              <a:defRPr sz="2600" b="1">
                <a:solidFill>
                  <a:srgbClr val="CDE3DC"/>
                </a:solidFill>
                <a:latin typeface="Arial"/>
                <a:ea typeface="Arial"/>
                <a:cs typeface="Arial"/>
                <a:sym typeface="Arial"/>
              </a:defRPr>
            </a:lvl4pPr>
            <a:lvl5pPr lvl="4" algn="r" rtl="0">
              <a:spcBef>
                <a:spcPts val="1600"/>
              </a:spcBef>
              <a:spcAft>
                <a:spcPts val="0"/>
              </a:spcAft>
              <a:buNone/>
              <a:defRPr sz="2600" b="1">
                <a:solidFill>
                  <a:srgbClr val="CDE3DC"/>
                </a:solidFill>
                <a:latin typeface="Arial"/>
                <a:ea typeface="Arial"/>
                <a:cs typeface="Arial"/>
                <a:sym typeface="Arial"/>
              </a:defRPr>
            </a:lvl5pPr>
            <a:lvl6pPr lvl="5" algn="r" rtl="0">
              <a:spcBef>
                <a:spcPts val="1600"/>
              </a:spcBef>
              <a:spcAft>
                <a:spcPts val="0"/>
              </a:spcAft>
              <a:buNone/>
              <a:defRPr sz="2600" b="1">
                <a:solidFill>
                  <a:srgbClr val="CDE3DC"/>
                </a:solidFill>
                <a:latin typeface="Arial"/>
                <a:ea typeface="Arial"/>
                <a:cs typeface="Arial"/>
                <a:sym typeface="Arial"/>
              </a:defRPr>
            </a:lvl6pPr>
            <a:lvl7pPr lvl="6" algn="r" rtl="0">
              <a:spcBef>
                <a:spcPts val="1600"/>
              </a:spcBef>
              <a:spcAft>
                <a:spcPts val="0"/>
              </a:spcAft>
              <a:buNone/>
              <a:defRPr sz="2600" b="1">
                <a:solidFill>
                  <a:srgbClr val="CDE3DC"/>
                </a:solidFill>
                <a:latin typeface="Arial"/>
                <a:ea typeface="Arial"/>
                <a:cs typeface="Arial"/>
                <a:sym typeface="Arial"/>
              </a:defRPr>
            </a:lvl7pPr>
            <a:lvl8pPr lvl="7" algn="r" rtl="0">
              <a:spcBef>
                <a:spcPts val="1600"/>
              </a:spcBef>
              <a:spcAft>
                <a:spcPts val="0"/>
              </a:spcAft>
              <a:buNone/>
              <a:defRPr sz="2600" b="1">
                <a:solidFill>
                  <a:srgbClr val="CDE3DC"/>
                </a:solidFill>
                <a:latin typeface="Arial"/>
                <a:ea typeface="Arial"/>
                <a:cs typeface="Arial"/>
                <a:sym typeface="Arial"/>
              </a:defRPr>
            </a:lvl8pPr>
            <a:lvl9pPr lvl="8" algn="r"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92" name="Google Shape;192;p21"/>
          <p:cNvSpPr txBox="1">
            <a:spLocks noGrp="1"/>
          </p:cNvSpPr>
          <p:nvPr>
            <p:ph type="subTitle" idx="9"/>
          </p:nvPr>
        </p:nvSpPr>
        <p:spPr>
          <a:xfrm>
            <a:off x="4466625" y="3388251"/>
            <a:ext cx="4236600" cy="459600"/>
          </a:xfrm>
          <a:prstGeom prst="rect">
            <a:avLst/>
          </a:prstGeom>
        </p:spPr>
        <p:txBody>
          <a:bodyPr spcFirstLastPara="1" wrap="square" lIns="91425" tIns="91425" rIns="91425" bIns="91425" anchor="t" anchorCtr="0"/>
          <a:lstStyle>
            <a:lvl1pPr lvl="0" algn="r" rtl="0">
              <a:spcBef>
                <a:spcPts val="0"/>
              </a:spcBef>
              <a:spcAft>
                <a:spcPts val="0"/>
              </a:spcAft>
              <a:buNone/>
              <a:defRPr sz="2600" b="1">
                <a:solidFill>
                  <a:srgbClr val="CDE3DC"/>
                </a:solidFill>
                <a:latin typeface="Arial"/>
                <a:ea typeface="Arial"/>
                <a:cs typeface="Arial"/>
                <a:sym typeface="Arial"/>
              </a:defRPr>
            </a:lvl1pPr>
            <a:lvl2pPr lvl="1" algn="r" rtl="0">
              <a:spcBef>
                <a:spcPts val="1600"/>
              </a:spcBef>
              <a:spcAft>
                <a:spcPts val="0"/>
              </a:spcAft>
              <a:buNone/>
              <a:defRPr sz="2600" b="1">
                <a:solidFill>
                  <a:srgbClr val="CDE3DC"/>
                </a:solidFill>
                <a:latin typeface="Arial"/>
                <a:ea typeface="Arial"/>
                <a:cs typeface="Arial"/>
                <a:sym typeface="Arial"/>
              </a:defRPr>
            </a:lvl2pPr>
            <a:lvl3pPr lvl="2" algn="r" rtl="0">
              <a:spcBef>
                <a:spcPts val="1600"/>
              </a:spcBef>
              <a:spcAft>
                <a:spcPts val="0"/>
              </a:spcAft>
              <a:buNone/>
              <a:defRPr sz="2600" b="1">
                <a:solidFill>
                  <a:srgbClr val="CDE3DC"/>
                </a:solidFill>
                <a:latin typeface="Arial"/>
                <a:ea typeface="Arial"/>
                <a:cs typeface="Arial"/>
                <a:sym typeface="Arial"/>
              </a:defRPr>
            </a:lvl3pPr>
            <a:lvl4pPr lvl="3" algn="r" rtl="0">
              <a:spcBef>
                <a:spcPts val="1600"/>
              </a:spcBef>
              <a:spcAft>
                <a:spcPts val="0"/>
              </a:spcAft>
              <a:buNone/>
              <a:defRPr sz="2600" b="1">
                <a:solidFill>
                  <a:srgbClr val="CDE3DC"/>
                </a:solidFill>
                <a:latin typeface="Arial"/>
                <a:ea typeface="Arial"/>
                <a:cs typeface="Arial"/>
                <a:sym typeface="Arial"/>
              </a:defRPr>
            </a:lvl4pPr>
            <a:lvl5pPr lvl="4" algn="r" rtl="0">
              <a:spcBef>
                <a:spcPts val="1600"/>
              </a:spcBef>
              <a:spcAft>
                <a:spcPts val="0"/>
              </a:spcAft>
              <a:buNone/>
              <a:defRPr sz="2600" b="1">
                <a:solidFill>
                  <a:srgbClr val="CDE3DC"/>
                </a:solidFill>
                <a:latin typeface="Arial"/>
                <a:ea typeface="Arial"/>
                <a:cs typeface="Arial"/>
                <a:sym typeface="Arial"/>
              </a:defRPr>
            </a:lvl5pPr>
            <a:lvl6pPr lvl="5" algn="r" rtl="0">
              <a:spcBef>
                <a:spcPts val="1600"/>
              </a:spcBef>
              <a:spcAft>
                <a:spcPts val="0"/>
              </a:spcAft>
              <a:buNone/>
              <a:defRPr sz="2600" b="1">
                <a:solidFill>
                  <a:srgbClr val="CDE3DC"/>
                </a:solidFill>
                <a:latin typeface="Arial"/>
                <a:ea typeface="Arial"/>
                <a:cs typeface="Arial"/>
                <a:sym typeface="Arial"/>
              </a:defRPr>
            </a:lvl6pPr>
            <a:lvl7pPr lvl="6" algn="r" rtl="0">
              <a:spcBef>
                <a:spcPts val="1600"/>
              </a:spcBef>
              <a:spcAft>
                <a:spcPts val="0"/>
              </a:spcAft>
              <a:buNone/>
              <a:defRPr sz="2600" b="1">
                <a:solidFill>
                  <a:srgbClr val="CDE3DC"/>
                </a:solidFill>
                <a:latin typeface="Arial"/>
                <a:ea typeface="Arial"/>
                <a:cs typeface="Arial"/>
                <a:sym typeface="Arial"/>
              </a:defRPr>
            </a:lvl7pPr>
            <a:lvl8pPr lvl="7" algn="r" rtl="0">
              <a:spcBef>
                <a:spcPts val="1600"/>
              </a:spcBef>
              <a:spcAft>
                <a:spcPts val="0"/>
              </a:spcAft>
              <a:buNone/>
              <a:defRPr sz="2600" b="1">
                <a:solidFill>
                  <a:srgbClr val="CDE3DC"/>
                </a:solidFill>
                <a:latin typeface="Arial"/>
                <a:ea typeface="Arial"/>
                <a:cs typeface="Arial"/>
                <a:sym typeface="Arial"/>
              </a:defRPr>
            </a:lvl8pPr>
            <a:lvl9pPr lvl="8" algn="r"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93" name="Google Shape;193;p21"/>
          <p:cNvSpPr txBox="1">
            <a:spLocks noGrp="1"/>
          </p:cNvSpPr>
          <p:nvPr>
            <p:ph type="subTitle" idx="13"/>
          </p:nvPr>
        </p:nvSpPr>
        <p:spPr>
          <a:xfrm>
            <a:off x="663100" y="2847231"/>
            <a:ext cx="4611000" cy="459600"/>
          </a:xfrm>
          <a:prstGeom prst="rect">
            <a:avLst/>
          </a:prstGeom>
        </p:spPr>
        <p:txBody>
          <a:bodyPr spcFirstLastPara="1" wrap="square" lIns="91425" tIns="91425" rIns="91425" bIns="91425" anchor="t" anchorCtr="0"/>
          <a:lstStyle>
            <a:lvl1pPr lvl="0" rtl="0">
              <a:spcBef>
                <a:spcPts val="0"/>
              </a:spcBef>
              <a:spcAft>
                <a:spcPts val="0"/>
              </a:spcAft>
              <a:buNone/>
              <a:defRPr sz="2600" b="1">
                <a:solidFill>
                  <a:srgbClr val="CDE3DC"/>
                </a:solidFill>
                <a:latin typeface="Arial"/>
                <a:ea typeface="Arial"/>
                <a:cs typeface="Arial"/>
                <a:sym typeface="Arial"/>
              </a:defRPr>
            </a:lvl1pPr>
            <a:lvl2pPr lvl="1" rtl="0">
              <a:spcBef>
                <a:spcPts val="1600"/>
              </a:spcBef>
              <a:spcAft>
                <a:spcPts val="0"/>
              </a:spcAft>
              <a:buNone/>
              <a:defRPr sz="2600" b="1">
                <a:solidFill>
                  <a:srgbClr val="CDE3DC"/>
                </a:solidFill>
                <a:latin typeface="Arial"/>
                <a:ea typeface="Arial"/>
                <a:cs typeface="Arial"/>
                <a:sym typeface="Arial"/>
              </a:defRPr>
            </a:lvl2pPr>
            <a:lvl3pPr lvl="2" rtl="0">
              <a:spcBef>
                <a:spcPts val="1600"/>
              </a:spcBef>
              <a:spcAft>
                <a:spcPts val="0"/>
              </a:spcAft>
              <a:buNone/>
              <a:defRPr sz="2600" b="1">
                <a:solidFill>
                  <a:srgbClr val="CDE3DC"/>
                </a:solidFill>
                <a:latin typeface="Arial"/>
                <a:ea typeface="Arial"/>
                <a:cs typeface="Arial"/>
                <a:sym typeface="Arial"/>
              </a:defRPr>
            </a:lvl3pPr>
            <a:lvl4pPr lvl="3" rtl="0">
              <a:spcBef>
                <a:spcPts val="1600"/>
              </a:spcBef>
              <a:spcAft>
                <a:spcPts val="0"/>
              </a:spcAft>
              <a:buNone/>
              <a:defRPr sz="2600" b="1">
                <a:solidFill>
                  <a:srgbClr val="CDE3DC"/>
                </a:solidFill>
                <a:latin typeface="Arial"/>
                <a:ea typeface="Arial"/>
                <a:cs typeface="Arial"/>
                <a:sym typeface="Arial"/>
              </a:defRPr>
            </a:lvl4pPr>
            <a:lvl5pPr lvl="4" rtl="0">
              <a:spcBef>
                <a:spcPts val="1600"/>
              </a:spcBef>
              <a:spcAft>
                <a:spcPts val="0"/>
              </a:spcAft>
              <a:buNone/>
              <a:defRPr sz="2600" b="1">
                <a:solidFill>
                  <a:srgbClr val="CDE3DC"/>
                </a:solidFill>
                <a:latin typeface="Arial"/>
                <a:ea typeface="Arial"/>
                <a:cs typeface="Arial"/>
                <a:sym typeface="Arial"/>
              </a:defRPr>
            </a:lvl5pPr>
            <a:lvl6pPr lvl="5" rtl="0">
              <a:spcBef>
                <a:spcPts val="1600"/>
              </a:spcBef>
              <a:spcAft>
                <a:spcPts val="0"/>
              </a:spcAft>
              <a:buNone/>
              <a:defRPr sz="2600" b="1">
                <a:solidFill>
                  <a:srgbClr val="CDE3DC"/>
                </a:solidFill>
                <a:latin typeface="Arial"/>
                <a:ea typeface="Arial"/>
                <a:cs typeface="Arial"/>
                <a:sym typeface="Arial"/>
              </a:defRPr>
            </a:lvl6pPr>
            <a:lvl7pPr lvl="6" rtl="0">
              <a:spcBef>
                <a:spcPts val="1600"/>
              </a:spcBef>
              <a:spcAft>
                <a:spcPts val="0"/>
              </a:spcAft>
              <a:buNone/>
              <a:defRPr sz="2600" b="1">
                <a:solidFill>
                  <a:srgbClr val="CDE3DC"/>
                </a:solidFill>
                <a:latin typeface="Arial"/>
                <a:ea typeface="Arial"/>
                <a:cs typeface="Arial"/>
                <a:sym typeface="Arial"/>
              </a:defRPr>
            </a:lvl7pPr>
            <a:lvl8pPr lvl="7" rtl="0">
              <a:spcBef>
                <a:spcPts val="1600"/>
              </a:spcBef>
              <a:spcAft>
                <a:spcPts val="0"/>
              </a:spcAft>
              <a:buNone/>
              <a:defRPr sz="2600" b="1">
                <a:solidFill>
                  <a:srgbClr val="CDE3DC"/>
                </a:solidFill>
                <a:latin typeface="Arial"/>
                <a:ea typeface="Arial"/>
                <a:cs typeface="Arial"/>
                <a:sym typeface="Arial"/>
              </a:defRPr>
            </a:lvl8pPr>
            <a:lvl9pPr lvl="8"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94" name="Google Shape;194;p21"/>
          <p:cNvSpPr txBox="1">
            <a:spLocks noGrp="1"/>
          </p:cNvSpPr>
          <p:nvPr>
            <p:ph type="subTitle" idx="14"/>
          </p:nvPr>
        </p:nvSpPr>
        <p:spPr>
          <a:xfrm>
            <a:off x="4466625" y="3929271"/>
            <a:ext cx="4236600" cy="459600"/>
          </a:xfrm>
          <a:prstGeom prst="rect">
            <a:avLst/>
          </a:prstGeom>
        </p:spPr>
        <p:txBody>
          <a:bodyPr spcFirstLastPara="1" wrap="square" lIns="91425" tIns="91425" rIns="91425" bIns="91425" anchor="t" anchorCtr="0"/>
          <a:lstStyle>
            <a:lvl1pPr lvl="0" algn="r" rtl="0">
              <a:spcBef>
                <a:spcPts val="0"/>
              </a:spcBef>
              <a:spcAft>
                <a:spcPts val="0"/>
              </a:spcAft>
              <a:buNone/>
              <a:defRPr sz="2600" b="1">
                <a:solidFill>
                  <a:srgbClr val="CDE3DC"/>
                </a:solidFill>
                <a:latin typeface="Arial"/>
                <a:ea typeface="Arial"/>
                <a:cs typeface="Arial"/>
                <a:sym typeface="Arial"/>
              </a:defRPr>
            </a:lvl1pPr>
            <a:lvl2pPr lvl="1" algn="r" rtl="0">
              <a:spcBef>
                <a:spcPts val="1600"/>
              </a:spcBef>
              <a:spcAft>
                <a:spcPts val="0"/>
              </a:spcAft>
              <a:buNone/>
              <a:defRPr sz="2600" b="1">
                <a:solidFill>
                  <a:srgbClr val="CDE3DC"/>
                </a:solidFill>
                <a:latin typeface="Arial"/>
                <a:ea typeface="Arial"/>
                <a:cs typeface="Arial"/>
                <a:sym typeface="Arial"/>
              </a:defRPr>
            </a:lvl2pPr>
            <a:lvl3pPr lvl="2" algn="r" rtl="0">
              <a:spcBef>
                <a:spcPts val="1600"/>
              </a:spcBef>
              <a:spcAft>
                <a:spcPts val="0"/>
              </a:spcAft>
              <a:buNone/>
              <a:defRPr sz="2600" b="1">
                <a:solidFill>
                  <a:srgbClr val="CDE3DC"/>
                </a:solidFill>
                <a:latin typeface="Arial"/>
                <a:ea typeface="Arial"/>
                <a:cs typeface="Arial"/>
                <a:sym typeface="Arial"/>
              </a:defRPr>
            </a:lvl3pPr>
            <a:lvl4pPr lvl="3" algn="r" rtl="0">
              <a:spcBef>
                <a:spcPts val="1600"/>
              </a:spcBef>
              <a:spcAft>
                <a:spcPts val="0"/>
              </a:spcAft>
              <a:buNone/>
              <a:defRPr sz="2600" b="1">
                <a:solidFill>
                  <a:srgbClr val="CDE3DC"/>
                </a:solidFill>
                <a:latin typeface="Arial"/>
                <a:ea typeface="Arial"/>
                <a:cs typeface="Arial"/>
                <a:sym typeface="Arial"/>
              </a:defRPr>
            </a:lvl4pPr>
            <a:lvl5pPr lvl="4" algn="r" rtl="0">
              <a:spcBef>
                <a:spcPts val="1600"/>
              </a:spcBef>
              <a:spcAft>
                <a:spcPts val="0"/>
              </a:spcAft>
              <a:buNone/>
              <a:defRPr sz="2600" b="1">
                <a:solidFill>
                  <a:srgbClr val="CDE3DC"/>
                </a:solidFill>
                <a:latin typeface="Arial"/>
                <a:ea typeface="Arial"/>
                <a:cs typeface="Arial"/>
                <a:sym typeface="Arial"/>
              </a:defRPr>
            </a:lvl5pPr>
            <a:lvl6pPr lvl="5" algn="r" rtl="0">
              <a:spcBef>
                <a:spcPts val="1600"/>
              </a:spcBef>
              <a:spcAft>
                <a:spcPts val="0"/>
              </a:spcAft>
              <a:buNone/>
              <a:defRPr sz="2600" b="1">
                <a:solidFill>
                  <a:srgbClr val="CDE3DC"/>
                </a:solidFill>
                <a:latin typeface="Arial"/>
                <a:ea typeface="Arial"/>
                <a:cs typeface="Arial"/>
                <a:sym typeface="Arial"/>
              </a:defRPr>
            </a:lvl6pPr>
            <a:lvl7pPr lvl="6" algn="r" rtl="0">
              <a:spcBef>
                <a:spcPts val="1600"/>
              </a:spcBef>
              <a:spcAft>
                <a:spcPts val="0"/>
              </a:spcAft>
              <a:buNone/>
              <a:defRPr sz="2600" b="1">
                <a:solidFill>
                  <a:srgbClr val="CDE3DC"/>
                </a:solidFill>
                <a:latin typeface="Arial"/>
                <a:ea typeface="Arial"/>
                <a:cs typeface="Arial"/>
                <a:sym typeface="Arial"/>
              </a:defRPr>
            </a:lvl7pPr>
            <a:lvl8pPr lvl="7" algn="r" rtl="0">
              <a:spcBef>
                <a:spcPts val="1600"/>
              </a:spcBef>
              <a:spcAft>
                <a:spcPts val="0"/>
              </a:spcAft>
              <a:buNone/>
              <a:defRPr sz="2600" b="1">
                <a:solidFill>
                  <a:srgbClr val="CDE3DC"/>
                </a:solidFill>
                <a:latin typeface="Arial"/>
                <a:ea typeface="Arial"/>
                <a:cs typeface="Arial"/>
                <a:sym typeface="Arial"/>
              </a:defRPr>
            </a:lvl8pPr>
            <a:lvl9pPr lvl="8" algn="r" rtl="0">
              <a:spcBef>
                <a:spcPts val="1600"/>
              </a:spcBef>
              <a:spcAft>
                <a:spcPts val="1600"/>
              </a:spcAft>
              <a:buNone/>
              <a:defRPr sz="2600" b="1">
                <a:solidFill>
                  <a:srgbClr val="CDE3DC"/>
                </a:solidFill>
                <a:latin typeface="Arial"/>
                <a:ea typeface="Arial"/>
                <a:cs typeface="Arial"/>
                <a:sym typeface="Arial"/>
              </a:defRPr>
            </a:lvl9pPr>
          </a:lstStyle>
          <a:p>
            <a:endParaRPr/>
          </a:p>
        </p:txBody>
      </p:sp>
      <p:sp>
        <p:nvSpPr>
          <p:cNvPr id="195" name="Google Shape;195;p21"/>
          <p:cNvSpPr txBox="1">
            <a:spLocks noGrp="1"/>
          </p:cNvSpPr>
          <p:nvPr>
            <p:ph type="subTitle" idx="15"/>
          </p:nvPr>
        </p:nvSpPr>
        <p:spPr>
          <a:xfrm>
            <a:off x="663100" y="3929271"/>
            <a:ext cx="4611000" cy="459600"/>
          </a:xfrm>
          <a:prstGeom prst="rect">
            <a:avLst/>
          </a:prstGeom>
        </p:spPr>
        <p:txBody>
          <a:bodyPr spcFirstLastPara="1" wrap="square" lIns="91425" tIns="91425" rIns="91425" bIns="91425" anchor="t" anchorCtr="0"/>
          <a:lstStyle>
            <a:lvl1pPr lvl="0" rtl="0">
              <a:spcBef>
                <a:spcPts val="0"/>
              </a:spcBef>
              <a:spcAft>
                <a:spcPts val="0"/>
              </a:spcAft>
              <a:buNone/>
              <a:defRPr sz="2600" b="1">
                <a:solidFill>
                  <a:srgbClr val="CDE3DC"/>
                </a:solidFill>
                <a:latin typeface="Arial"/>
                <a:ea typeface="Arial"/>
                <a:cs typeface="Arial"/>
                <a:sym typeface="Arial"/>
              </a:defRPr>
            </a:lvl1pPr>
            <a:lvl2pPr lvl="1" rtl="0">
              <a:spcBef>
                <a:spcPts val="1600"/>
              </a:spcBef>
              <a:spcAft>
                <a:spcPts val="0"/>
              </a:spcAft>
              <a:buNone/>
              <a:defRPr sz="2600" b="1">
                <a:solidFill>
                  <a:srgbClr val="CDE3DC"/>
                </a:solidFill>
                <a:latin typeface="Arial"/>
                <a:ea typeface="Arial"/>
                <a:cs typeface="Arial"/>
                <a:sym typeface="Arial"/>
              </a:defRPr>
            </a:lvl2pPr>
            <a:lvl3pPr lvl="2" rtl="0">
              <a:spcBef>
                <a:spcPts val="1600"/>
              </a:spcBef>
              <a:spcAft>
                <a:spcPts val="0"/>
              </a:spcAft>
              <a:buNone/>
              <a:defRPr sz="2600" b="1">
                <a:solidFill>
                  <a:srgbClr val="CDE3DC"/>
                </a:solidFill>
                <a:latin typeface="Arial"/>
                <a:ea typeface="Arial"/>
                <a:cs typeface="Arial"/>
                <a:sym typeface="Arial"/>
              </a:defRPr>
            </a:lvl3pPr>
            <a:lvl4pPr lvl="3" rtl="0">
              <a:spcBef>
                <a:spcPts val="1600"/>
              </a:spcBef>
              <a:spcAft>
                <a:spcPts val="0"/>
              </a:spcAft>
              <a:buNone/>
              <a:defRPr sz="2600" b="1">
                <a:solidFill>
                  <a:srgbClr val="CDE3DC"/>
                </a:solidFill>
                <a:latin typeface="Arial"/>
                <a:ea typeface="Arial"/>
                <a:cs typeface="Arial"/>
                <a:sym typeface="Arial"/>
              </a:defRPr>
            </a:lvl4pPr>
            <a:lvl5pPr lvl="4" rtl="0">
              <a:spcBef>
                <a:spcPts val="1600"/>
              </a:spcBef>
              <a:spcAft>
                <a:spcPts val="0"/>
              </a:spcAft>
              <a:buNone/>
              <a:defRPr sz="2600" b="1">
                <a:solidFill>
                  <a:srgbClr val="CDE3DC"/>
                </a:solidFill>
                <a:latin typeface="Arial"/>
                <a:ea typeface="Arial"/>
                <a:cs typeface="Arial"/>
                <a:sym typeface="Arial"/>
              </a:defRPr>
            </a:lvl5pPr>
            <a:lvl6pPr lvl="5" rtl="0">
              <a:spcBef>
                <a:spcPts val="1600"/>
              </a:spcBef>
              <a:spcAft>
                <a:spcPts val="0"/>
              </a:spcAft>
              <a:buNone/>
              <a:defRPr sz="2600" b="1">
                <a:solidFill>
                  <a:srgbClr val="CDE3DC"/>
                </a:solidFill>
                <a:latin typeface="Arial"/>
                <a:ea typeface="Arial"/>
                <a:cs typeface="Arial"/>
                <a:sym typeface="Arial"/>
              </a:defRPr>
            </a:lvl6pPr>
            <a:lvl7pPr lvl="6" rtl="0">
              <a:spcBef>
                <a:spcPts val="1600"/>
              </a:spcBef>
              <a:spcAft>
                <a:spcPts val="0"/>
              </a:spcAft>
              <a:buNone/>
              <a:defRPr sz="2600" b="1">
                <a:solidFill>
                  <a:srgbClr val="CDE3DC"/>
                </a:solidFill>
                <a:latin typeface="Arial"/>
                <a:ea typeface="Arial"/>
                <a:cs typeface="Arial"/>
                <a:sym typeface="Arial"/>
              </a:defRPr>
            </a:lvl7pPr>
            <a:lvl8pPr lvl="7" rtl="0">
              <a:spcBef>
                <a:spcPts val="1600"/>
              </a:spcBef>
              <a:spcAft>
                <a:spcPts val="0"/>
              </a:spcAft>
              <a:buNone/>
              <a:defRPr sz="2600" b="1">
                <a:solidFill>
                  <a:srgbClr val="CDE3DC"/>
                </a:solidFill>
                <a:latin typeface="Arial"/>
                <a:ea typeface="Arial"/>
                <a:cs typeface="Arial"/>
                <a:sym typeface="Arial"/>
              </a:defRPr>
            </a:lvl8pPr>
            <a:lvl9pPr lvl="8" rtl="0">
              <a:spcBef>
                <a:spcPts val="1600"/>
              </a:spcBef>
              <a:spcAft>
                <a:spcPts val="1600"/>
              </a:spcAft>
              <a:buNone/>
              <a:defRPr sz="2600" b="1">
                <a:solidFill>
                  <a:srgbClr val="CDE3DC"/>
                </a:solidFill>
                <a:latin typeface="Arial"/>
                <a:ea typeface="Arial"/>
                <a:cs typeface="Arial"/>
                <a:sym typeface="Arial"/>
              </a:defRPr>
            </a:lvl9pPr>
          </a:lstStyle>
          <a:p>
            <a:endParaRPr/>
          </a:p>
        </p:txBody>
      </p:sp>
      <p:grpSp>
        <p:nvGrpSpPr>
          <p:cNvPr id="196" name="Google Shape;196;p21"/>
          <p:cNvGrpSpPr/>
          <p:nvPr/>
        </p:nvGrpSpPr>
        <p:grpSpPr>
          <a:xfrm>
            <a:off x="-14600" y="936290"/>
            <a:ext cx="9221700" cy="125325"/>
            <a:chOff x="-14600" y="912702"/>
            <a:chExt cx="9221700" cy="167100"/>
          </a:xfrm>
        </p:grpSpPr>
        <p:cxnSp>
          <p:nvCxnSpPr>
            <p:cNvPr id="197" name="Google Shape;197;p21"/>
            <p:cNvCxnSpPr/>
            <p:nvPr/>
          </p:nvCxnSpPr>
          <p:spPr>
            <a:xfrm rot="10800000" flipH="1">
              <a:off x="-14600" y="1065102"/>
              <a:ext cx="9221700" cy="14700"/>
            </a:xfrm>
            <a:prstGeom prst="straightConnector1">
              <a:avLst/>
            </a:prstGeom>
            <a:noFill/>
            <a:ln w="114300" cap="flat" cmpd="sng">
              <a:solidFill>
                <a:srgbClr val="FFFFFF"/>
              </a:solidFill>
              <a:prstDash val="solid"/>
              <a:round/>
              <a:headEnd type="none" w="med" len="med"/>
              <a:tailEnd type="none" w="med" len="med"/>
            </a:ln>
          </p:spPr>
        </p:cxnSp>
        <p:cxnSp>
          <p:nvCxnSpPr>
            <p:cNvPr id="198" name="Google Shape;198;p21"/>
            <p:cNvCxnSpPr/>
            <p:nvPr/>
          </p:nvCxnSpPr>
          <p:spPr>
            <a:xfrm rot="10800000" flipH="1">
              <a:off x="-14600" y="912702"/>
              <a:ext cx="9221700" cy="14700"/>
            </a:xfrm>
            <a:prstGeom prst="straightConnector1">
              <a:avLst/>
            </a:prstGeom>
            <a:noFill/>
            <a:ln w="38100" cap="flat" cmpd="sng">
              <a:solidFill>
                <a:srgbClr val="0FAFFF"/>
              </a:solidFill>
              <a:prstDash val="solid"/>
              <a:round/>
              <a:headEnd type="none" w="med" len="med"/>
              <a:tailEnd type="none" w="med" len="med"/>
            </a:ln>
          </p:spPr>
        </p:cxnSp>
      </p:grpSp>
      <p:grpSp>
        <p:nvGrpSpPr>
          <p:cNvPr id="199" name="Google Shape;199;p21"/>
          <p:cNvGrpSpPr/>
          <p:nvPr/>
        </p:nvGrpSpPr>
        <p:grpSpPr>
          <a:xfrm>
            <a:off x="-14600" y="4605956"/>
            <a:ext cx="9221700" cy="125325"/>
            <a:chOff x="-14600" y="6141275"/>
            <a:chExt cx="9221700" cy="167100"/>
          </a:xfrm>
        </p:grpSpPr>
        <p:cxnSp>
          <p:nvCxnSpPr>
            <p:cNvPr id="200" name="Google Shape;200;p21"/>
            <p:cNvCxnSpPr/>
            <p:nvPr/>
          </p:nvCxnSpPr>
          <p:spPr>
            <a:xfrm rot="10800000" flipH="1">
              <a:off x="-14600" y="6293675"/>
              <a:ext cx="9221700" cy="14700"/>
            </a:xfrm>
            <a:prstGeom prst="straightConnector1">
              <a:avLst/>
            </a:prstGeom>
            <a:noFill/>
            <a:ln w="38100" cap="flat" cmpd="sng">
              <a:solidFill>
                <a:srgbClr val="0FAFFF"/>
              </a:solidFill>
              <a:prstDash val="solid"/>
              <a:round/>
              <a:headEnd type="none" w="med" len="med"/>
              <a:tailEnd type="none" w="med" len="med"/>
            </a:ln>
          </p:spPr>
        </p:cxnSp>
        <p:cxnSp>
          <p:nvCxnSpPr>
            <p:cNvPr id="201" name="Google Shape;201;p21"/>
            <p:cNvCxnSpPr/>
            <p:nvPr/>
          </p:nvCxnSpPr>
          <p:spPr>
            <a:xfrm rot="10800000" flipH="1">
              <a:off x="-14600" y="6141275"/>
              <a:ext cx="9221700" cy="14700"/>
            </a:xfrm>
            <a:prstGeom prst="straightConnector1">
              <a:avLst/>
            </a:prstGeom>
            <a:noFill/>
            <a:ln w="114300" cap="flat" cmpd="sng">
              <a:solidFill>
                <a:srgbClr val="FFFFFF"/>
              </a:solidFill>
              <a:prstDash val="solid"/>
              <a:round/>
              <a:headEnd type="none" w="med" len="med"/>
              <a:tailEnd type="none" w="med" len="med"/>
            </a:ln>
          </p:spPr>
        </p:cxnSp>
      </p:grpSp>
      <p:sp>
        <p:nvSpPr>
          <p:cNvPr id="202" name="Google Shape;202;p21"/>
          <p:cNvSpPr txBox="1">
            <a:spLocks noGrp="1"/>
          </p:cNvSpPr>
          <p:nvPr>
            <p:ph type="title"/>
          </p:nvPr>
        </p:nvSpPr>
        <p:spPr>
          <a:xfrm>
            <a:off x="589199" y="547054"/>
            <a:ext cx="7721100" cy="393600"/>
          </a:xfrm>
          <a:prstGeom prst="rect">
            <a:avLst/>
          </a:prstGeom>
        </p:spPr>
        <p:txBody>
          <a:bodyPr spcFirstLastPara="1" wrap="square" lIns="91425" tIns="91425" rIns="91425" bIns="91425" anchor="b" anchorCtr="0"/>
          <a:lstStyle>
            <a:lvl1pPr lvl="0" rtl="0">
              <a:spcBef>
                <a:spcPts val="0"/>
              </a:spcBef>
              <a:spcAft>
                <a:spcPts val="0"/>
              </a:spcAft>
              <a:buNone/>
              <a:defRPr sz="3600" b="1">
                <a:solidFill>
                  <a:srgbClr val="FFFFFF"/>
                </a:solidFill>
                <a:latin typeface="Arial"/>
                <a:ea typeface="Arial"/>
                <a:cs typeface="Arial"/>
                <a:sym typeface="Arial"/>
              </a:defRPr>
            </a:lvl1pPr>
            <a:lvl2pPr lvl="1" rtl="0">
              <a:spcBef>
                <a:spcPts val="0"/>
              </a:spcBef>
              <a:spcAft>
                <a:spcPts val="0"/>
              </a:spcAft>
              <a:buNone/>
              <a:defRPr sz="3600" b="1">
                <a:solidFill>
                  <a:srgbClr val="FFFFFF"/>
                </a:solidFill>
                <a:latin typeface="Arial"/>
                <a:ea typeface="Arial"/>
                <a:cs typeface="Arial"/>
                <a:sym typeface="Arial"/>
              </a:defRPr>
            </a:lvl2pPr>
            <a:lvl3pPr lvl="2" rtl="0">
              <a:spcBef>
                <a:spcPts val="0"/>
              </a:spcBef>
              <a:spcAft>
                <a:spcPts val="0"/>
              </a:spcAft>
              <a:buNone/>
              <a:defRPr sz="3600" b="1">
                <a:solidFill>
                  <a:srgbClr val="FFFFFF"/>
                </a:solidFill>
                <a:latin typeface="Arial"/>
                <a:ea typeface="Arial"/>
                <a:cs typeface="Arial"/>
                <a:sym typeface="Arial"/>
              </a:defRPr>
            </a:lvl3pPr>
            <a:lvl4pPr lvl="3" rtl="0">
              <a:spcBef>
                <a:spcPts val="0"/>
              </a:spcBef>
              <a:spcAft>
                <a:spcPts val="0"/>
              </a:spcAft>
              <a:buNone/>
              <a:defRPr sz="3600" b="1">
                <a:solidFill>
                  <a:srgbClr val="FFFFFF"/>
                </a:solidFill>
                <a:latin typeface="Arial"/>
                <a:ea typeface="Arial"/>
                <a:cs typeface="Arial"/>
                <a:sym typeface="Arial"/>
              </a:defRPr>
            </a:lvl4pPr>
            <a:lvl5pPr lvl="4" rtl="0">
              <a:spcBef>
                <a:spcPts val="0"/>
              </a:spcBef>
              <a:spcAft>
                <a:spcPts val="0"/>
              </a:spcAft>
              <a:buNone/>
              <a:defRPr sz="3600" b="1">
                <a:solidFill>
                  <a:srgbClr val="FFFFFF"/>
                </a:solidFill>
                <a:latin typeface="Arial"/>
                <a:ea typeface="Arial"/>
                <a:cs typeface="Arial"/>
                <a:sym typeface="Arial"/>
              </a:defRPr>
            </a:lvl5pPr>
            <a:lvl6pPr lvl="5" rtl="0">
              <a:spcBef>
                <a:spcPts val="0"/>
              </a:spcBef>
              <a:spcAft>
                <a:spcPts val="0"/>
              </a:spcAft>
              <a:buNone/>
              <a:defRPr sz="3600" b="1">
                <a:solidFill>
                  <a:srgbClr val="FFFFFF"/>
                </a:solidFill>
                <a:latin typeface="Arial"/>
                <a:ea typeface="Arial"/>
                <a:cs typeface="Arial"/>
                <a:sym typeface="Arial"/>
              </a:defRPr>
            </a:lvl6pPr>
            <a:lvl7pPr lvl="6" rtl="0">
              <a:spcBef>
                <a:spcPts val="0"/>
              </a:spcBef>
              <a:spcAft>
                <a:spcPts val="0"/>
              </a:spcAft>
              <a:buNone/>
              <a:defRPr sz="3600" b="1">
                <a:solidFill>
                  <a:srgbClr val="FFFFFF"/>
                </a:solidFill>
                <a:latin typeface="Arial"/>
                <a:ea typeface="Arial"/>
                <a:cs typeface="Arial"/>
                <a:sym typeface="Arial"/>
              </a:defRPr>
            </a:lvl7pPr>
            <a:lvl8pPr lvl="7" rtl="0">
              <a:spcBef>
                <a:spcPts val="0"/>
              </a:spcBef>
              <a:spcAft>
                <a:spcPts val="0"/>
              </a:spcAft>
              <a:buNone/>
              <a:defRPr sz="3600" b="1">
                <a:solidFill>
                  <a:srgbClr val="FFFFFF"/>
                </a:solidFill>
                <a:latin typeface="Arial"/>
                <a:ea typeface="Arial"/>
                <a:cs typeface="Arial"/>
                <a:sym typeface="Arial"/>
              </a:defRPr>
            </a:lvl8pPr>
            <a:lvl9pPr lvl="8" rtl="0">
              <a:spcBef>
                <a:spcPts val="0"/>
              </a:spcBef>
              <a:spcAft>
                <a:spcPts val="0"/>
              </a:spcAft>
              <a:buNone/>
              <a:defRPr sz="3600" b="1">
                <a:solidFill>
                  <a:srgbClr val="FFFFFF"/>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Agenda 2 - Three Slots">
  <p:cSld name="BLANK_2_1_2">
    <p:spTree>
      <p:nvGrpSpPr>
        <p:cNvPr id="1" name="Shape 231"/>
        <p:cNvGrpSpPr/>
        <p:nvPr/>
      </p:nvGrpSpPr>
      <p:grpSpPr>
        <a:xfrm>
          <a:off x="0" y="0"/>
          <a:ext cx="0" cy="0"/>
          <a:chOff x="0" y="0"/>
          <a:chExt cx="0" cy="0"/>
        </a:xfrm>
      </p:grpSpPr>
      <p:sp>
        <p:nvSpPr>
          <p:cNvPr id="232" name="Google Shape;232;p23"/>
          <p:cNvSpPr txBox="1">
            <a:spLocks noGrp="1"/>
          </p:cNvSpPr>
          <p:nvPr>
            <p:ph type="sldNum" idx="12"/>
          </p:nvPr>
        </p:nvSpPr>
        <p:spPr>
          <a:xfrm>
            <a:off x="8472458" y="458661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233" name="Google Shape;233;p23"/>
          <p:cNvGrpSpPr/>
          <p:nvPr/>
        </p:nvGrpSpPr>
        <p:grpSpPr>
          <a:xfrm>
            <a:off x="-14601" y="1287575"/>
            <a:ext cx="8443944" cy="895298"/>
            <a:chOff x="-14600" y="1630542"/>
            <a:chExt cx="8060275" cy="991800"/>
          </a:xfrm>
        </p:grpSpPr>
        <p:sp>
          <p:nvSpPr>
            <p:cNvPr id="234" name="Google Shape;234;p23"/>
            <p:cNvSpPr/>
            <p:nvPr/>
          </p:nvSpPr>
          <p:spPr>
            <a:xfrm>
              <a:off x="-14600" y="1710438"/>
              <a:ext cx="7602300" cy="861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a:off x="7190375" y="1630542"/>
              <a:ext cx="855300" cy="991800"/>
            </a:xfrm>
            <a:prstGeom prst="ellipse">
              <a:avLst/>
            </a:prstGeom>
            <a:solidFill>
              <a:srgbClr val="FFFFFF"/>
            </a:solidFill>
            <a:ln w="38100" cap="flat" cmpd="sng">
              <a:solidFill>
                <a:srgbClr val="003C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23"/>
          <p:cNvSpPr txBox="1">
            <a:spLocks noGrp="1"/>
          </p:cNvSpPr>
          <p:nvPr>
            <p:ph type="subTitle" idx="1"/>
          </p:nvPr>
        </p:nvSpPr>
        <p:spPr>
          <a:xfrm>
            <a:off x="607966" y="1539401"/>
            <a:ext cx="6785100" cy="437700"/>
          </a:xfrm>
          <a:prstGeom prst="rect">
            <a:avLst/>
          </a:prstGeom>
        </p:spPr>
        <p:txBody>
          <a:bodyPr spcFirstLastPara="1" wrap="square" lIns="91425" tIns="91425" rIns="91425" bIns="91425" anchor="t" anchorCtr="0"/>
          <a:lstStyle>
            <a:lvl1pPr lvl="0" rtl="0">
              <a:spcBef>
                <a:spcPts val="0"/>
              </a:spcBef>
              <a:spcAft>
                <a:spcPts val="0"/>
              </a:spcAft>
              <a:buNone/>
              <a:defRPr sz="2200" b="1">
                <a:solidFill>
                  <a:srgbClr val="000000"/>
                </a:solidFill>
                <a:latin typeface="Arial"/>
                <a:ea typeface="Arial"/>
                <a:cs typeface="Arial"/>
                <a:sym typeface="Arial"/>
              </a:defRPr>
            </a:lvl1pPr>
            <a:lvl2pPr lvl="1" rtl="0">
              <a:spcBef>
                <a:spcPts val="1600"/>
              </a:spcBef>
              <a:spcAft>
                <a:spcPts val="0"/>
              </a:spcAft>
              <a:buNone/>
              <a:defRPr sz="2200" b="1">
                <a:solidFill>
                  <a:srgbClr val="000000"/>
                </a:solidFill>
                <a:latin typeface="Arial"/>
                <a:ea typeface="Arial"/>
                <a:cs typeface="Arial"/>
                <a:sym typeface="Arial"/>
              </a:defRPr>
            </a:lvl2pPr>
            <a:lvl3pPr lvl="2" rtl="0">
              <a:spcBef>
                <a:spcPts val="1600"/>
              </a:spcBef>
              <a:spcAft>
                <a:spcPts val="0"/>
              </a:spcAft>
              <a:buNone/>
              <a:defRPr sz="2200" b="1">
                <a:solidFill>
                  <a:srgbClr val="000000"/>
                </a:solidFill>
                <a:latin typeface="Arial"/>
                <a:ea typeface="Arial"/>
                <a:cs typeface="Arial"/>
                <a:sym typeface="Arial"/>
              </a:defRPr>
            </a:lvl3pPr>
            <a:lvl4pPr lvl="3" rtl="0">
              <a:spcBef>
                <a:spcPts val="1600"/>
              </a:spcBef>
              <a:spcAft>
                <a:spcPts val="0"/>
              </a:spcAft>
              <a:buNone/>
              <a:defRPr sz="2200" b="1">
                <a:solidFill>
                  <a:srgbClr val="000000"/>
                </a:solidFill>
                <a:latin typeface="Arial"/>
                <a:ea typeface="Arial"/>
                <a:cs typeface="Arial"/>
                <a:sym typeface="Arial"/>
              </a:defRPr>
            </a:lvl4pPr>
            <a:lvl5pPr lvl="4" rtl="0">
              <a:spcBef>
                <a:spcPts val="1600"/>
              </a:spcBef>
              <a:spcAft>
                <a:spcPts val="0"/>
              </a:spcAft>
              <a:buNone/>
              <a:defRPr sz="2200" b="1">
                <a:solidFill>
                  <a:srgbClr val="000000"/>
                </a:solidFill>
                <a:latin typeface="Arial"/>
                <a:ea typeface="Arial"/>
                <a:cs typeface="Arial"/>
                <a:sym typeface="Arial"/>
              </a:defRPr>
            </a:lvl5pPr>
            <a:lvl6pPr lvl="5" rtl="0">
              <a:spcBef>
                <a:spcPts val="1600"/>
              </a:spcBef>
              <a:spcAft>
                <a:spcPts val="0"/>
              </a:spcAft>
              <a:buNone/>
              <a:defRPr sz="2200" b="1">
                <a:solidFill>
                  <a:srgbClr val="000000"/>
                </a:solidFill>
                <a:latin typeface="Arial"/>
                <a:ea typeface="Arial"/>
                <a:cs typeface="Arial"/>
                <a:sym typeface="Arial"/>
              </a:defRPr>
            </a:lvl6pPr>
            <a:lvl7pPr lvl="6" rtl="0">
              <a:spcBef>
                <a:spcPts val="1600"/>
              </a:spcBef>
              <a:spcAft>
                <a:spcPts val="0"/>
              </a:spcAft>
              <a:buNone/>
              <a:defRPr sz="2200" b="1">
                <a:solidFill>
                  <a:srgbClr val="000000"/>
                </a:solidFill>
                <a:latin typeface="Arial"/>
                <a:ea typeface="Arial"/>
                <a:cs typeface="Arial"/>
                <a:sym typeface="Arial"/>
              </a:defRPr>
            </a:lvl7pPr>
            <a:lvl8pPr lvl="7" rtl="0">
              <a:spcBef>
                <a:spcPts val="1600"/>
              </a:spcBef>
              <a:spcAft>
                <a:spcPts val="0"/>
              </a:spcAft>
              <a:buNone/>
              <a:defRPr sz="2200" b="1">
                <a:solidFill>
                  <a:srgbClr val="000000"/>
                </a:solidFill>
                <a:latin typeface="Arial"/>
                <a:ea typeface="Arial"/>
                <a:cs typeface="Arial"/>
                <a:sym typeface="Arial"/>
              </a:defRPr>
            </a:lvl8pPr>
            <a:lvl9pPr lvl="8" rtl="0">
              <a:spcBef>
                <a:spcPts val="1600"/>
              </a:spcBef>
              <a:spcAft>
                <a:spcPts val="1600"/>
              </a:spcAft>
              <a:buNone/>
              <a:defRPr sz="2200" b="1">
                <a:solidFill>
                  <a:srgbClr val="000000"/>
                </a:solidFill>
                <a:latin typeface="Arial"/>
                <a:ea typeface="Arial"/>
                <a:cs typeface="Arial"/>
                <a:sym typeface="Arial"/>
              </a:defRPr>
            </a:lvl9pPr>
          </a:lstStyle>
          <a:p>
            <a:endParaRPr/>
          </a:p>
        </p:txBody>
      </p:sp>
      <p:grpSp>
        <p:nvGrpSpPr>
          <p:cNvPr id="237" name="Google Shape;237;p23"/>
          <p:cNvGrpSpPr/>
          <p:nvPr/>
        </p:nvGrpSpPr>
        <p:grpSpPr>
          <a:xfrm>
            <a:off x="-14601" y="2373426"/>
            <a:ext cx="8443944" cy="895298"/>
            <a:chOff x="-14600" y="1630542"/>
            <a:chExt cx="8060275" cy="991800"/>
          </a:xfrm>
        </p:grpSpPr>
        <p:sp>
          <p:nvSpPr>
            <p:cNvPr id="238" name="Google Shape;238;p23"/>
            <p:cNvSpPr/>
            <p:nvPr/>
          </p:nvSpPr>
          <p:spPr>
            <a:xfrm>
              <a:off x="-14600" y="1710438"/>
              <a:ext cx="7602300" cy="861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a:off x="7190375" y="1630542"/>
              <a:ext cx="855300" cy="991800"/>
            </a:xfrm>
            <a:prstGeom prst="ellipse">
              <a:avLst/>
            </a:prstGeom>
            <a:solidFill>
              <a:srgbClr val="FFFFFF"/>
            </a:solidFill>
            <a:ln w="38100" cap="flat" cmpd="sng">
              <a:solidFill>
                <a:srgbClr val="003C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3"/>
          <p:cNvSpPr txBox="1">
            <a:spLocks noGrp="1"/>
          </p:cNvSpPr>
          <p:nvPr>
            <p:ph type="subTitle" idx="2"/>
          </p:nvPr>
        </p:nvSpPr>
        <p:spPr>
          <a:xfrm>
            <a:off x="645929" y="2625251"/>
            <a:ext cx="6785100" cy="437700"/>
          </a:xfrm>
          <a:prstGeom prst="rect">
            <a:avLst/>
          </a:prstGeom>
        </p:spPr>
        <p:txBody>
          <a:bodyPr spcFirstLastPara="1" wrap="square" lIns="91425" tIns="91425" rIns="91425" bIns="91425" anchor="t" anchorCtr="0"/>
          <a:lstStyle>
            <a:lvl1pPr lvl="0" rtl="0">
              <a:spcBef>
                <a:spcPts val="0"/>
              </a:spcBef>
              <a:spcAft>
                <a:spcPts val="0"/>
              </a:spcAft>
              <a:buNone/>
              <a:defRPr sz="2200" b="1">
                <a:solidFill>
                  <a:srgbClr val="000000"/>
                </a:solidFill>
                <a:latin typeface="Arial"/>
                <a:ea typeface="Arial"/>
                <a:cs typeface="Arial"/>
                <a:sym typeface="Arial"/>
              </a:defRPr>
            </a:lvl1pPr>
            <a:lvl2pPr lvl="1" rtl="0">
              <a:spcBef>
                <a:spcPts val="1600"/>
              </a:spcBef>
              <a:spcAft>
                <a:spcPts val="0"/>
              </a:spcAft>
              <a:buNone/>
              <a:defRPr sz="2200" b="1">
                <a:solidFill>
                  <a:srgbClr val="000000"/>
                </a:solidFill>
                <a:latin typeface="Arial"/>
                <a:ea typeface="Arial"/>
                <a:cs typeface="Arial"/>
                <a:sym typeface="Arial"/>
              </a:defRPr>
            </a:lvl2pPr>
            <a:lvl3pPr lvl="2" rtl="0">
              <a:spcBef>
                <a:spcPts val="1600"/>
              </a:spcBef>
              <a:spcAft>
                <a:spcPts val="0"/>
              </a:spcAft>
              <a:buNone/>
              <a:defRPr sz="2200" b="1">
                <a:solidFill>
                  <a:srgbClr val="000000"/>
                </a:solidFill>
                <a:latin typeface="Arial"/>
                <a:ea typeface="Arial"/>
                <a:cs typeface="Arial"/>
                <a:sym typeface="Arial"/>
              </a:defRPr>
            </a:lvl3pPr>
            <a:lvl4pPr lvl="3" rtl="0">
              <a:spcBef>
                <a:spcPts val="1600"/>
              </a:spcBef>
              <a:spcAft>
                <a:spcPts val="0"/>
              </a:spcAft>
              <a:buNone/>
              <a:defRPr sz="2200" b="1">
                <a:solidFill>
                  <a:srgbClr val="000000"/>
                </a:solidFill>
                <a:latin typeface="Arial"/>
                <a:ea typeface="Arial"/>
                <a:cs typeface="Arial"/>
                <a:sym typeface="Arial"/>
              </a:defRPr>
            </a:lvl4pPr>
            <a:lvl5pPr lvl="4" rtl="0">
              <a:spcBef>
                <a:spcPts val="1600"/>
              </a:spcBef>
              <a:spcAft>
                <a:spcPts val="0"/>
              </a:spcAft>
              <a:buNone/>
              <a:defRPr sz="2200" b="1">
                <a:solidFill>
                  <a:srgbClr val="000000"/>
                </a:solidFill>
                <a:latin typeface="Arial"/>
                <a:ea typeface="Arial"/>
                <a:cs typeface="Arial"/>
                <a:sym typeface="Arial"/>
              </a:defRPr>
            </a:lvl5pPr>
            <a:lvl6pPr lvl="5" rtl="0">
              <a:spcBef>
                <a:spcPts val="1600"/>
              </a:spcBef>
              <a:spcAft>
                <a:spcPts val="0"/>
              </a:spcAft>
              <a:buNone/>
              <a:defRPr sz="2200" b="1">
                <a:solidFill>
                  <a:srgbClr val="000000"/>
                </a:solidFill>
                <a:latin typeface="Arial"/>
                <a:ea typeface="Arial"/>
                <a:cs typeface="Arial"/>
                <a:sym typeface="Arial"/>
              </a:defRPr>
            </a:lvl6pPr>
            <a:lvl7pPr lvl="6" rtl="0">
              <a:spcBef>
                <a:spcPts val="1600"/>
              </a:spcBef>
              <a:spcAft>
                <a:spcPts val="0"/>
              </a:spcAft>
              <a:buNone/>
              <a:defRPr sz="2200" b="1">
                <a:solidFill>
                  <a:srgbClr val="000000"/>
                </a:solidFill>
                <a:latin typeface="Arial"/>
                <a:ea typeface="Arial"/>
                <a:cs typeface="Arial"/>
                <a:sym typeface="Arial"/>
              </a:defRPr>
            </a:lvl7pPr>
            <a:lvl8pPr lvl="7" rtl="0">
              <a:spcBef>
                <a:spcPts val="1600"/>
              </a:spcBef>
              <a:spcAft>
                <a:spcPts val="0"/>
              </a:spcAft>
              <a:buNone/>
              <a:defRPr sz="2200" b="1">
                <a:solidFill>
                  <a:srgbClr val="000000"/>
                </a:solidFill>
                <a:latin typeface="Arial"/>
                <a:ea typeface="Arial"/>
                <a:cs typeface="Arial"/>
                <a:sym typeface="Arial"/>
              </a:defRPr>
            </a:lvl8pPr>
            <a:lvl9pPr lvl="8" rtl="0">
              <a:spcBef>
                <a:spcPts val="1600"/>
              </a:spcBef>
              <a:spcAft>
                <a:spcPts val="1600"/>
              </a:spcAft>
              <a:buNone/>
              <a:defRPr sz="2200" b="1">
                <a:solidFill>
                  <a:srgbClr val="000000"/>
                </a:solidFill>
                <a:latin typeface="Arial"/>
                <a:ea typeface="Arial"/>
                <a:cs typeface="Arial"/>
                <a:sym typeface="Arial"/>
              </a:defRPr>
            </a:lvl9pPr>
          </a:lstStyle>
          <a:p>
            <a:endParaRPr/>
          </a:p>
        </p:txBody>
      </p:sp>
      <p:grpSp>
        <p:nvGrpSpPr>
          <p:cNvPr id="241" name="Google Shape;241;p23"/>
          <p:cNvGrpSpPr/>
          <p:nvPr/>
        </p:nvGrpSpPr>
        <p:grpSpPr>
          <a:xfrm>
            <a:off x="-14601" y="3459277"/>
            <a:ext cx="8443944" cy="895298"/>
            <a:chOff x="-14600" y="1630542"/>
            <a:chExt cx="8060275" cy="991800"/>
          </a:xfrm>
        </p:grpSpPr>
        <p:sp>
          <p:nvSpPr>
            <p:cNvPr id="242" name="Google Shape;242;p23"/>
            <p:cNvSpPr/>
            <p:nvPr/>
          </p:nvSpPr>
          <p:spPr>
            <a:xfrm>
              <a:off x="-14600" y="1710438"/>
              <a:ext cx="7602300" cy="861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7190375" y="1630542"/>
              <a:ext cx="855300" cy="991800"/>
            </a:xfrm>
            <a:prstGeom prst="ellipse">
              <a:avLst/>
            </a:prstGeom>
            <a:solidFill>
              <a:srgbClr val="FFFFFF"/>
            </a:solidFill>
            <a:ln w="38100" cap="flat" cmpd="sng">
              <a:solidFill>
                <a:srgbClr val="003C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 name="Google Shape;244;p23"/>
          <p:cNvSpPr txBox="1">
            <a:spLocks noGrp="1"/>
          </p:cNvSpPr>
          <p:nvPr>
            <p:ph type="subTitle" idx="3"/>
          </p:nvPr>
        </p:nvSpPr>
        <p:spPr>
          <a:xfrm>
            <a:off x="607966" y="3711101"/>
            <a:ext cx="6785100" cy="437700"/>
          </a:xfrm>
          <a:prstGeom prst="rect">
            <a:avLst/>
          </a:prstGeom>
        </p:spPr>
        <p:txBody>
          <a:bodyPr spcFirstLastPara="1" wrap="square" lIns="91425" tIns="91425" rIns="91425" bIns="91425" anchor="t" anchorCtr="0"/>
          <a:lstStyle>
            <a:lvl1pPr lvl="0" rtl="0">
              <a:spcBef>
                <a:spcPts val="0"/>
              </a:spcBef>
              <a:spcAft>
                <a:spcPts val="0"/>
              </a:spcAft>
              <a:buNone/>
              <a:defRPr sz="2200" b="1">
                <a:solidFill>
                  <a:srgbClr val="000000"/>
                </a:solidFill>
                <a:latin typeface="Arial"/>
                <a:ea typeface="Arial"/>
                <a:cs typeface="Arial"/>
                <a:sym typeface="Arial"/>
              </a:defRPr>
            </a:lvl1pPr>
            <a:lvl2pPr lvl="1" rtl="0">
              <a:spcBef>
                <a:spcPts val="1600"/>
              </a:spcBef>
              <a:spcAft>
                <a:spcPts val="0"/>
              </a:spcAft>
              <a:buNone/>
              <a:defRPr sz="2200" b="1">
                <a:solidFill>
                  <a:srgbClr val="000000"/>
                </a:solidFill>
                <a:latin typeface="Arial"/>
                <a:ea typeface="Arial"/>
                <a:cs typeface="Arial"/>
                <a:sym typeface="Arial"/>
              </a:defRPr>
            </a:lvl2pPr>
            <a:lvl3pPr lvl="2" rtl="0">
              <a:spcBef>
                <a:spcPts val="1600"/>
              </a:spcBef>
              <a:spcAft>
                <a:spcPts val="0"/>
              </a:spcAft>
              <a:buNone/>
              <a:defRPr sz="2200" b="1">
                <a:solidFill>
                  <a:srgbClr val="000000"/>
                </a:solidFill>
                <a:latin typeface="Arial"/>
                <a:ea typeface="Arial"/>
                <a:cs typeface="Arial"/>
                <a:sym typeface="Arial"/>
              </a:defRPr>
            </a:lvl3pPr>
            <a:lvl4pPr lvl="3" rtl="0">
              <a:spcBef>
                <a:spcPts val="1600"/>
              </a:spcBef>
              <a:spcAft>
                <a:spcPts val="0"/>
              </a:spcAft>
              <a:buNone/>
              <a:defRPr sz="2200" b="1">
                <a:solidFill>
                  <a:srgbClr val="000000"/>
                </a:solidFill>
                <a:latin typeface="Arial"/>
                <a:ea typeface="Arial"/>
                <a:cs typeface="Arial"/>
                <a:sym typeface="Arial"/>
              </a:defRPr>
            </a:lvl4pPr>
            <a:lvl5pPr lvl="4" rtl="0">
              <a:spcBef>
                <a:spcPts val="1600"/>
              </a:spcBef>
              <a:spcAft>
                <a:spcPts val="0"/>
              </a:spcAft>
              <a:buNone/>
              <a:defRPr sz="2200" b="1">
                <a:solidFill>
                  <a:srgbClr val="000000"/>
                </a:solidFill>
                <a:latin typeface="Arial"/>
                <a:ea typeface="Arial"/>
                <a:cs typeface="Arial"/>
                <a:sym typeface="Arial"/>
              </a:defRPr>
            </a:lvl5pPr>
            <a:lvl6pPr lvl="5" rtl="0">
              <a:spcBef>
                <a:spcPts val="1600"/>
              </a:spcBef>
              <a:spcAft>
                <a:spcPts val="0"/>
              </a:spcAft>
              <a:buNone/>
              <a:defRPr sz="2200" b="1">
                <a:solidFill>
                  <a:srgbClr val="000000"/>
                </a:solidFill>
                <a:latin typeface="Arial"/>
                <a:ea typeface="Arial"/>
                <a:cs typeface="Arial"/>
                <a:sym typeface="Arial"/>
              </a:defRPr>
            </a:lvl6pPr>
            <a:lvl7pPr lvl="6" rtl="0">
              <a:spcBef>
                <a:spcPts val="1600"/>
              </a:spcBef>
              <a:spcAft>
                <a:spcPts val="0"/>
              </a:spcAft>
              <a:buNone/>
              <a:defRPr sz="2200" b="1">
                <a:solidFill>
                  <a:srgbClr val="000000"/>
                </a:solidFill>
                <a:latin typeface="Arial"/>
                <a:ea typeface="Arial"/>
                <a:cs typeface="Arial"/>
                <a:sym typeface="Arial"/>
              </a:defRPr>
            </a:lvl7pPr>
            <a:lvl8pPr lvl="7" rtl="0">
              <a:spcBef>
                <a:spcPts val="1600"/>
              </a:spcBef>
              <a:spcAft>
                <a:spcPts val="0"/>
              </a:spcAft>
              <a:buNone/>
              <a:defRPr sz="2200" b="1">
                <a:solidFill>
                  <a:srgbClr val="000000"/>
                </a:solidFill>
                <a:latin typeface="Arial"/>
                <a:ea typeface="Arial"/>
                <a:cs typeface="Arial"/>
                <a:sym typeface="Arial"/>
              </a:defRPr>
            </a:lvl8pPr>
            <a:lvl9pPr lvl="8" rtl="0">
              <a:spcBef>
                <a:spcPts val="1600"/>
              </a:spcBef>
              <a:spcAft>
                <a:spcPts val="1600"/>
              </a:spcAft>
              <a:buNone/>
              <a:defRPr sz="2200" b="1">
                <a:solidFill>
                  <a:srgbClr val="000000"/>
                </a:solidFill>
                <a:latin typeface="Arial"/>
                <a:ea typeface="Arial"/>
                <a:cs typeface="Arial"/>
                <a:sym typeface="Arial"/>
              </a:defRPr>
            </a:lvl9pPr>
          </a:lstStyle>
          <a:p>
            <a:endParaRPr/>
          </a:p>
        </p:txBody>
      </p:sp>
      <p:sp>
        <p:nvSpPr>
          <p:cNvPr id="245" name="Google Shape;245;p23"/>
          <p:cNvSpPr txBox="1">
            <a:spLocks noGrp="1"/>
          </p:cNvSpPr>
          <p:nvPr>
            <p:ph type="title"/>
          </p:nvPr>
        </p:nvSpPr>
        <p:spPr>
          <a:xfrm>
            <a:off x="589199" y="547054"/>
            <a:ext cx="7721100" cy="393600"/>
          </a:xfrm>
          <a:prstGeom prst="rect">
            <a:avLst/>
          </a:prstGeom>
        </p:spPr>
        <p:txBody>
          <a:bodyPr spcFirstLastPara="1" wrap="square" lIns="91425" tIns="91425" rIns="91425" bIns="91425" anchor="b" anchorCtr="0"/>
          <a:lstStyle>
            <a:lvl1pPr lvl="0" rtl="0">
              <a:spcBef>
                <a:spcPts val="0"/>
              </a:spcBef>
              <a:spcAft>
                <a:spcPts val="0"/>
              </a:spcAft>
              <a:buNone/>
              <a:defRPr sz="3600" b="1">
                <a:solidFill>
                  <a:srgbClr val="FFFFFF"/>
                </a:solidFill>
                <a:latin typeface="Arial"/>
                <a:ea typeface="Arial"/>
                <a:cs typeface="Arial"/>
                <a:sym typeface="Arial"/>
              </a:defRPr>
            </a:lvl1pPr>
            <a:lvl2pPr lvl="1" rtl="0">
              <a:spcBef>
                <a:spcPts val="0"/>
              </a:spcBef>
              <a:spcAft>
                <a:spcPts val="0"/>
              </a:spcAft>
              <a:buNone/>
              <a:defRPr sz="3600" b="1">
                <a:solidFill>
                  <a:srgbClr val="FFFFFF"/>
                </a:solidFill>
                <a:latin typeface="Arial"/>
                <a:ea typeface="Arial"/>
                <a:cs typeface="Arial"/>
                <a:sym typeface="Arial"/>
              </a:defRPr>
            </a:lvl2pPr>
            <a:lvl3pPr lvl="2" rtl="0">
              <a:spcBef>
                <a:spcPts val="0"/>
              </a:spcBef>
              <a:spcAft>
                <a:spcPts val="0"/>
              </a:spcAft>
              <a:buNone/>
              <a:defRPr sz="3600" b="1">
                <a:solidFill>
                  <a:srgbClr val="FFFFFF"/>
                </a:solidFill>
                <a:latin typeface="Arial"/>
                <a:ea typeface="Arial"/>
                <a:cs typeface="Arial"/>
                <a:sym typeface="Arial"/>
              </a:defRPr>
            </a:lvl3pPr>
            <a:lvl4pPr lvl="3" rtl="0">
              <a:spcBef>
                <a:spcPts val="0"/>
              </a:spcBef>
              <a:spcAft>
                <a:spcPts val="0"/>
              </a:spcAft>
              <a:buNone/>
              <a:defRPr sz="3600" b="1">
                <a:solidFill>
                  <a:srgbClr val="FFFFFF"/>
                </a:solidFill>
                <a:latin typeface="Arial"/>
                <a:ea typeface="Arial"/>
                <a:cs typeface="Arial"/>
                <a:sym typeface="Arial"/>
              </a:defRPr>
            </a:lvl4pPr>
            <a:lvl5pPr lvl="4" rtl="0">
              <a:spcBef>
                <a:spcPts val="0"/>
              </a:spcBef>
              <a:spcAft>
                <a:spcPts val="0"/>
              </a:spcAft>
              <a:buNone/>
              <a:defRPr sz="3600" b="1">
                <a:solidFill>
                  <a:srgbClr val="FFFFFF"/>
                </a:solidFill>
                <a:latin typeface="Arial"/>
                <a:ea typeface="Arial"/>
                <a:cs typeface="Arial"/>
                <a:sym typeface="Arial"/>
              </a:defRPr>
            </a:lvl5pPr>
            <a:lvl6pPr lvl="5" rtl="0">
              <a:spcBef>
                <a:spcPts val="0"/>
              </a:spcBef>
              <a:spcAft>
                <a:spcPts val="0"/>
              </a:spcAft>
              <a:buNone/>
              <a:defRPr sz="3600" b="1">
                <a:solidFill>
                  <a:srgbClr val="FFFFFF"/>
                </a:solidFill>
                <a:latin typeface="Arial"/>
                <a:ea typeface="Arial"/>
                <a:cs typeface="Arial"/>
                <a:sym typeface="Arial"/>
              </a:defRPr>
            </a:lvl6pPr>
            <a:lvl7pPr lvl="6" rtl="0">
              <a:spcBef>
                <a:spcPts val="0"/>
              </a:spcBef>
              <a:spcAft>
                <a:spcPts val="0"/>
              </a:spcAft>
              <a:buNone/>
              <a:defRPr sz="3600" b="1">
                <a:solidFill>
                  <a:srgbClr val="FFFFFF"/>
                </a:solidFill>
                <a:latin typeface="Arial"/>
                <a:ea typeface="Arial"/>
                <a:cs typeface="Arial"/>
                <a:sym typeface="Arial"/>
              </a:defRPr>
            </a:lvl7pPr>
            <a:lvl8pPr lvl="7" rtl="0">
              <a:spcBef>
                <a:spcPts val="0"/>
              </a:spcBef>
              <a:spcAft>
                <a:spcPts val="0"/>
              </a:spcAft>
              <a:buNone/>
              <a:defRPr sz="3600" b="1">
                <a:solidFill>
                  <a:srgbClr val="FFFFFF"/>
                </a:solidFill>
                <a:latin typeface="Arial"/>
                <a:ea typeface="Arial"/>
                <a:cs typeface="Arial"/>
                <a:sym typeface="Arial"/>
              </a:defRPr>
            </a:lvl8pPr>
            <a:lvl9pPr lvl="8" rtl="0">
              <a:spcBef>
                <a:spcPts val="0"/>
              </a:spcBef>
              <a:spcAft>
                <a:spcPts val="0"/>
              </a:spcAft>
              <a:buNone/>
              <a:defRPr sz="3600" b="1">
                <a:solidFill>
                  <a:srgbClr val="FFFFFF"/>
                </a:solidFill>
                <a:latin typeface="Arial"/>
                <a:ea typeface="Arial"/>
                <a:cs typeface="Arial"/>
                <a:sym typeface="Arial"/>
              </a:defRPr>
            </a:lvl9pPr>
          </a:lstStyle>
          <a:p>
            <a:endParaRPr/>
          </a:p>
        </p:txBody>
      </p:sp>
      <p:sp>
        <p:nvSpPr>
          <p:cNvPr id="246" name="Google Shape;246;p23"/>
          <p:cNvSpPr txBox="1">
            <a:spLocks noGrp="1"/>
          </p:cNvSpPr>
          <p:nvPr>
            <p:ph type="subTitle" idx="4"/>
          </p:nvPr>
        </p:nvSpPr>
        <p:spPr>
          <a:xfrm>
            <a:off x="7742201" y="1412612"/>
            <a:ext cx="1561200" cy="437700"/>
          </a:xfrm>
          <a:prstGeom prst="rect">
            <a:avLst/>
          </a:prstGeom>
        </p:spPr>
        <p:txBody>
          <a:bodyPr spcFirstLastPara="1" wrap="square" lIns="91425" tIns="91425" rIns="91425" bIns="91425" anchor="t" anchorCtr="0"/>
          <a:lstStyle>
            <a:lvl1pPr lvl="0" rtl="0">
              <a:spcBef>
                <a:spcPts val="0"/>
              </a:spcBef>
              <a:spcAft>
                <a:spcPts val="0"/>
              </a:spcAft>
              <a:buNone/>
              <a:defRPr sz="3200" b="1">
                <a:solidFill>
                  <a:srgbClr val="0579BD"/>
                </a:solidFill>
                <a:latin typeface="Arial"/>
                <a:ea typeface="Arial"/>
                <a:cs typeface="Arial"/>
                <a:sym typeface="Arial"/>
              </a:defRPr>
            </a:lvl1pPr>
            <a:lvl2pPr lvl="1" rtl="0">
              <a:spcBef>
                <a:spcPts val="1600"/>
              </a:spcBef>
              <a:spcAft>
                <a:spcPts val="0"/>
              </a:spcAft>
              <a:buNone/>
              <a:defRPr sz="3200" b="1">
                <a:solidFill>
                  <a:srgbClr val="0579BD"/>
                </a:solidFill>
                <a:latin typeface="Arial"/>
                <a:ea typeface="Arial"/>
                <a:cs typeface="Arial"/>
                <a:sym typeface="Arial"/>
              </a:defRPr>
            </a:lvl2pPr>
            <a:lvl3pPr lvl="2" rtl="0">
              <a:spcBef>
                <a:spcPts val="1600"/>
              </a:spcBef>
              <a:spcAft>
                <a:spcPts val="0"/>
              </a:spcAft>
              <a:buNone/>
              <a:defRPr sz="3200" b="1">
                <a:solidFill>
                  <a:srgbClr val="0579BD"/>
                </a:solidFill>
                <a:latin typeface="Arial"/>
                <a:ea typeface="Arial"/>
                <a:cs typeface="Arial"/>
                <a:sym typeface="Arial"/>
              </a:defRPr>
            </a:lvl3pPr>
            <a:lvl4pPr lvl="3" rtl="0">
              <a:spcBef>
                <a:spcPts val="1600"/>
              </a:spcBef>
              <a:spcAft>
                <a:spcPts val="0"/>
              </a:spcAft>
              <a:buNone/>
              <a:defRPr sz="3200" b="1">
                <a:solidFill>
                  <a:srgbClr val="0579BD"/>
                </a:solidFill>
                <a:latin typeface="Arial"/>
                <a:ea typeface="Arial"/>
                <a:cs typeface="Arial"/>
                <a:sym typeface="Arial"/>
              </a:defRPr>
            </a:lvl4pPr>
            <a:lvl5pPr lvl="4" rtl="0">
              <a:spcBef>
                <a:spcPts val="1600"/>
              </a:spcBef>
              <a:spcAft>
                <a:spcPts val="0"/>
              </a:spcAft>
              <a:buNone/>
              <a:defRPr sz="3200" b="1">
                <a:solidFill>
                  <a:srgbClr val="0579BD"/>
                </a:solidFill>
                <a:latin typeface="Arial"/>
                <a:ea typeface="Arial"/>
                <a:cs typeface="Arial"/>
                <a:sym typeface="Arial"/>
              </a:defRPr>
            </a:lvl5pPr>
            <a:lvl6pPr lvl="5" rtl="0">
              <a:spcBef>
                <a:spcPts val="1600"/>
              </a:spcBef>
              <a:spcAft>
                <a:spcPts val="0"/>
              </a:spcAft>
              <a:buNone/>
              <a:defRPr sz="3200" b="1">
                <a:solidFill>
                  <a:srgbClr val="0579BD"/>
                </a:solidFill>
                <a:latin typeface="Arial"/>
                <a:ea typeface="Arial"/>
                <a:cs typeface="Arial"/>
                <a:sym typeface="Arial"/>
              </a:defRPr>
            </a:lvl6pPr>
            <a:lvl7pPr lvl="6" rtl="0">
              <a:spcBef>
                <a:spcPts val="1600"/>
              </a:spcBef>
              <a:spcAft>
                <a:spcPts val="0"/>
              </a:spcAft>
              <a:buNone/>
              <a:defRPr sz="3200" b="1">
                <a:solidFill>
                  <a:srgbClr val="0579BD"/>
                </a:solidFill>
                <a:latin typeface="Arial"/>
                <a:ea typeface="Arial"/>
                <a:cs typeface="Arial"/>
                <a:sym typeface="Arial"/>
              </a:defRPr>
            </a:lvl7pPr>
            <a:lvl8pPr lvl="7" rtl="0">
              <a:spcBef>
                <a:spcPts val="1600"/>
              </a:spcBef>
              <a:spcAft>
                <a:spcPts val="0"/>
              </a:spcAft>
              <a:buNone/>
              <a:defRPr sz="3200" b="1">
                <a:solidFill>
                  <a:srgbClr val="0579BD"/>
                </a:solidFill>
                <a:latin typeface="Arial"/>
                <a:ea typeface="Arial"/>
                <a:cs typeface="Arial"/>
                <a:sym typeface="Arial"/>
              </a:defRPr>
            </a:lvl8pPr>
            <a:lvl9pPr lvl="8" rtl="0">
              <a:spcBef>
                <a:spcPts val="1600"/>
              </a:spcBef>
              <a:spcAft>
                <a:spcPts val="1600"/>
              </a:spcAft>
              <a:buNone/>
              <a:defRPr sz="3200" b="1">
                <a:solidFill>
                  <a:srgbClr val="0579BD"/>
                </a:solidFill>
                <a:latin typeface="Arial"/>
                <a:ea typeface="Arial"/>
                <a:cs typeface="Arial"/>
                <a:sym typeface="Arial"/>
              </a:defRPr>
            </a:lvl9pPr>
          </a:lstStyle>
          <a:p>
            <a:endParaRPr/>
          </a:p>
        </p:txBody>
      </p:sp>
      <p:sp>
        <p:nvSpPr>
          <p:cNvPr id="247" name="Google Shape;247;p23"/>
          <p:cNvSpPr txBox="1">
            <a:spLocks noGrp="1"/>
          </p:cNvSpPr>
          <p:nvPr>
            <p:ph type="subTitle" idx="5"/>
          </p:nvPr>
        </p:nvSpPr>
        <p:spPr>
          <a:xfrm>
            <a:off x="7742201" y="2498462"/>
            <a:ext cx="1561200" cy="437700"/>
          </a:xfrm>
          <a:prstGeom prst="rect">
            <a:avLst/>
          </a:prstGeom>
        </p:spPr>
        <p:txBody>
          <a:bodyPr spcFirstLastPara="1" wrap="square" lIns="91425" tIns="91425" rIns="91425" bIns="91425" anchor="t" anchorCtr="0"/>
          <a:lstStyle>
            <a:lvl1pPr lvl="0" rtl="0">
              <a:spcBef>
                <a:spcPts val="0"/>
              </a:spcBef>
              <a:spcAft>
                <a:spcPts val="0"/>
              </a:spcAft>
              <a:buNone/>
              <a:defRPr sz="3200" b="1">
                <a:solidFill>
                  <a:srgbClr val="0579BD"/>
                </a:solidFill>
                <a:latin typeface="Arial"/>
                <a:ea typeface="Arial"/>
                <a:cs typeface="Arial"/>
                <a:sym typeface="Arial"/>
              </a:defRPr>
            </a:lvl1pPr>
            <a:lvl2pPr lvl="1" rtl="0">
              <a:spcBef>
                <a:spcPts val="1600"/>
              </a:spcBef>
              <a:spcAft>
                <a:spcPts val="0"/>
              </a:spcAft>
              <a:buNone/>
              <a:defRPr sz="3200" b="1">
                <a:solidFill>
                  <a:srgbClr val="0579BD"/>
                </a:solidFill>
                <a:latin typeface="Arial"/>
                <a:ea typeface="Arial"/>
                <a:cs typeface="Arial"/>
                <a:sym typeface="Arial"/>
              </a:defRPr>
            </a:lvl2pPr>
            <a:lvl3pPr lvl="2" rtl="0">
              <a:spcBef>
                <a:spcPts val="1600"/>
              </a:spcBef>
              <a:spcAft>
                <a:spcPts val="0"/>
              </a:spcAft>
              <a:buNone/>
              <a:defRPr sz="3200" b="1">
                <a:solidFill>
                  <a:srgbClr val="0579BD"/>
                </a:solidFill>
                <a:latin typeface="Arial"/>
                <a:ea typeface="Arial"/>
                <a:cs typeface="Arial"/>
                <a:sym typeface="Arial"/>
              </a:defRPr>
            </a:lvl3pPr>
            <a:lvl4pPr lvl="3" rtl="0">
              <a:spcBef>
                <a:spcPts val="1600"/>
              </a:spcBef>
              <a:spcAft>
                <a:spcPts val="0"/>
              </a:spcAft>
              <a:buNone/>
              <a:defRPr sz="3200" b="1">
                <a:solidFill>
                  <a:srgbClr val="0579BD"/>
                </a:solidFill>
                <a:latin typeface="Arial"/>
                <a:ea typeface="Arial"/>
                <a:cs typeface="Arial"/>
                <a:sym typeface="Arial"/>
              </a:defRPr>
            </a:lvl4pPr>
            <a:lvl5pPr lvl="4" rtl="0">
              <a:spcBef>
                <a:spcPts val="1600"/>
              </a:spcBef>
              <a:spcAft>
                <a:spcPts val="0"/>
              </a:spcAft>
              <a:buNone/>
              <a:defRPr sz="3200" b="1">
                <a:solidFill>
                  <a:srgbClr val="0579BD"/>
                </a:solidFill>
                <a:latin typeface="Arial"/>
                <a:ea typeface="Arial"/>
                <a:cs typeface="Arial"/>
                <a:sym typeface="Arial"/>
              </a:defRPr>
            </a:lvl5pPr>
            <a:lvl6pPr lvl="5" rtl="0">
              <a:spcBef>
                <a:spcPts val="1600"/>
              </a:spcBef>
              <a:spcAft>
                <a:spcPts val="0"/>
              </a:spcAft>
              <a:buNone/>
              <a:defRPr sz="3200" b="1">
                <a:solidFill>
                  <a:srgbClr val="0579BD"/>
                </a:solidFill>
                <a:latin typeface="Arial"/>
                <a:ea typeface="Arial"/>
                <a:cs typeface="Arial"/>
                <a:sym typeface="Arial"/>
              </a:defRPr>
            </a:lvl6pPr>
            <a:lvl7pPr lvl="6" rtl="0">
              <a:spcBef>
                <a:spcPts val="1600"/>
              </a:spcBef>
              <a:spcAft>
                <a:spcPts val="0"/>
              </a:spcAft>
              <a:buNone/>
              <a:defRPr sz="3200" b="1">
                <a:solidFill>
                  <a:srgbClr val="0579BD"/>
                </a:solidFill>
                <a:latin typeface="Arial"/>
                <a:ea typeface="Arial"/>
                <a:cs typeface="Arial"/>
                <a:sym typeface="Arial"/>
              </a:defRPr>
            </a:lvl7pPr>
            <a:lvl8pPr lvl="7" rtl="0">
              <a:spcBef>
                <a:spcPts val="1600"/>
              </a:spcBef>
              <a:spcAft>
                <a:spcPts val="0"/>
              </a:spcAft>
              <a:buNone/>
              <a:defRPr sz="3200" b="1">
                <a:solidFill>
                  <a:srgbClr val="0579BD"/>
                </a:solidFill>
                <a:latin typeface="Arial"/>
                <a:ea typeface="Arial"/>
                <a:cs typeface="Arial"/>
                <a:sym typeface="Arial"/>
              </a:defRPr>
            </a:lvl8pPr>
            <a:lvl9pPr lvl="8" rtl="0">
              <a:spcBef>
                <a:spcPts val="1600"/>
              </a:spcBef>
              <a:spcAft>
                <a:spcPts val="1600"/>
              </a:spcAft>
              <a:buNone/>
              <a:defRPr sz="3200" b="1">
                <a:solidFill>
                  <a:srgbClr val="0579BD"/>
                </a:solidFill>
                <a:latin typeface="Arial"/>
                <a:ea typeface="Arial"/>
                <a:cs typeface="Arial"/>
                <a:sym typeface="Arial"/>
              </a:defRPr>
            </a:lvl9pPr>
          </a:lstStyle>
          <a:p>
            <a:endParaRPr/>
          </a:p>
        </p:txBody>
      </p:sp>
      <p:sp>
        <p:nvSpPr>
          <p:cNvPr id="248" name="Google Shape;248;p23"/>
          <p:cNvSpPr txBox="1">
            <a:spLocks noGrp="1"/>
          </p:cNvSpPr>
          <p:nvPr>
            <p:ph type="subTitle" idx="6"/>
          </p:nvPr>
        </p:nvSpPr>
        <p:spPr>
          <a:xfrm>
            <a:off x="7742201" y="3584312"/>
            <a:ext cx="1561200" cy="437700"/>
          </a:xfrm>
          <a:prstGeom prst="rect">
            <a:avLst/>
          </a:prstGeom>
        </p:spPr>
        <p:txBody>
          <a:bodyPr spcFirstLastPara="1" wrap="square" lIns="91425" tIns="91425" rIns="91425" bIns="91425" anchor="t" anchorCtr="0"/>
          <a:lstStyle>
            <a:lvl1pPr lvl="0" rtl="0">
              <a:spcBef>
                <a:spcPts val="0"/>
              </a:spcBef>
              <a:spcAft>
                <a:spcPts val="0"/>
              </a:spcAft>
              <a:buNone/>
              <a:defRPr sz="3200" b="1">
                <a:solidFill>
                  <a:srgbClr val="0579BD"/>
                </a:solidFill>
                <a:latin typeface="Arial"/>
                <a:ea typeface="Arial"/>
                <a:cs typeface="Arial"/>
                <a:sym typeface="Arial"/>
              </a:defRPr>
            </a:lvl1pPr>
            <a:lvl2pPr lvl="1" rtl="0">
              <a:spcBef>
                <a:spcPts val="1600"/>
              </a:spcBef>
              <a:spcAft>
                <a:spcPts val="0"/>
              </a:spcAft>
              <a:buNone/>
              <a:defRPr sz="3200" b="1">
                <a:solidFill>
                  <a:srgbClr val="0579BD"/>
                </a:solidFill>
                <a:latin typeface="Arial"/>
                <a:ea typeface="Arial"/>
                <a:cs typeface="Arial"/>
                <a:sym typeface="Arial"/>
              </a:defRPr>
            </a:lvl2pPr>
            <a:lvl3pPr lvl="2" rtl="0">
              <a:spcBef>
                <a:spcPts val="1600"/>
              </a:spcBef>
              <a:spcAft>
                <a:spcPts val="0"/>
              </a:spcAft>
              <a:buNone/>
              <a:defRPr sz="3200" b="1">
                <a:solidFill>
                  <a:srgbClr val="0579BD"/>
                </a:solidFill>
                <a:latin typeface="Arial"/>
                <a:ea typeface="Arial"/>
                <a:cs typeface="Arial"/>
                <a:sym typeface="Arial"/>
              </a:defRPr>
            </a:lvl3pPr>
            <a:lvl4pPr lvl="3" rtl="0">
              <a:spcBef>
                <a:spcPts val="1600"/>
              </a:spcBef>
              <a:spcAft>
                <a:spcPts val="0"/>
              </a:spcAft>
              <a:buNone/>
              <a:defRPr sz="3200" b="1">
                <a:solidFill>
                  <a:srgbClr val="0579BD"/>
                </a:solidFill>
                <a:latin typeface="Arial"/>
                <a:ea typeface="Arial"/>
                <a:cs typeface="Arial"/>
                <a:sym typeface="Arial"/>
              </a:defRPr>
            </a:lvl4pPr>
            <a:lvl5pPr lvl="4" rtl="0">
              <a:spcBef>
                <a:spcPts val="1600"/>
              </a:spcBef>
              <a:spcAft>
                <a:spcPts val="0"/>
              </a:spcAft>
              <a:buNone/>
              <a:defRPr sz="3200" b="1">
                <a:solidFill>
                  <a:srgbClr val="0579BD"/>
                </a:solidFill>
                <a:latin typeface="Arial"/>
                <a:ea typeface="Arial"/>
                <a:cs typeface="Arial"/>
                <a:sym typeface="Arial"/>
              </a:defRPr>
            </a:lvl5pPr>
            <a:lvl6pPr lvl="5" rtl="0">
              <a:spcBef>
                <a:spcPts val="1600"/>
              </a:spcBef>
              <a:spcAft>
                <a:spcPts val="0"/>
              </a:spcAft>
              <a:buNone/>
              <a:defRPr sz="3200" b="1">
                <a:solidFill>
                  <a:srgbClr val="0579BD"/>
                </a:solidFill>
                <a:latin typeface="Arial"/>
                <a:ea typeface="Arial"/>
                <a:cs typeface="Arial"/>
                <a:sym typeface="Arial"/>
              </a:defRPr>
            </a:lvl6pPr>
            <a:lvl7pPr lvl="6" rtl="0">
              <a:spcBef>
                <a:spcPts val="1600"/>
              </a:spcBef>
              <a:spcAft>
                <a:spcPts val="0"/>
              </a:spcAft>
              <a:buNone/>
              <a:defRPr sz="3200" b="1">
                <a:solidFill>
                  <a:srgbClr val="0579BD"/>
                </a:solidFill>
                <a:latin typeface="Arial"/>
                <a:ea typeface="Arial"/>
                <a:cs typeface="Arial"/>
                <a:sym typeface="Arial"/>
              </a:defRPr>
            </a:lvl7pPr>
            <a:lvl8pPr lvl="7" rtl="0">
              <a:spcBef>
                <a:spcPts val="1600"/>
              </a:spcBef>
              <a:spcAft>
                <a:spcPts val="0"/>
              </a:spcAft>
              <a:buNone/>
              <a:defRPr sz="3200" b="1">
                <a:solidFill>
                  <a:srgbClr val="0579BD"/>
                </a:solidFill>
                <a:latin typeface="Arial"/>
                <a:ea typeface="Arial"/>
                <a:cs typeface="Arial"/>
                <a:sym typeface="Arial"/>
              </a:defRPr>
            </a:lvl8pPr>
            <a:lvl9pPr lvl="8" rtl="0">
              <a:spcBef>
                <a:spcPts val="1600"/>
              </a:spcBef>
              <a:spcAft>
                <a:spcPts val="1600"/>
              </a:spcAft>
              <a:buNone/>
              <a:defRPr sz="3200" b="1">
                <a:solidFill>
                  <a:srgbClr val="0579BD"/>
                </a:solidFill>
                <a:latin typeface="Arial"/>
                <a:ea typeface="Arial"/>
                <a:cs typeface="Arial"/>
                <a:sym typeface="Aria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genda 2 - Four Slots">
  <p:cSld name="BLANK_2_1_2_1">
    <p:spTree>
      <p:nvGrpSpPr>
        <p:cNvPr id="1" name="Shape 249"/>
        <p:cNvGrpSpPr/>
        <p:nvPr/>
      </p:nvGrpSpPr>
      <p:grpSpPr>
        <a:xfrm>
          <a:off x="0" y="0"/>
          <a:ext cx="0" cy="0"/>
          <a:chOff x="0" y="0"/>
          <a:chExt cx="0" cy="0"/>
        </a:xfrm>
      </p:grpSpPr>
      <p:sp>
        <p:nvSpPr>
          <p:cNvPr id="250" name="Google Shape;250;p24"/>
          <p:cNvSpPr txBox="1">
            <a:spLocks noGrp="1"/>
          </p:cNvSpPr>
          <p:nvPr>
            <p:ph type="title"/>
          </p:nvPr>
        </p:nvSpPr>
        <p:spPr>
          <a:xfrm>
            <a:off x="589199" y="547054"/>
            <a:ext cx="7721100" cy="393600"/>
          </a:xfrm>
          <a:prstGeom prst="rect">
            <a:avLst/>
          </a:prstGeom>
        </p:spPr>
        <p:txBody>
          <a:bodyPr spcFirstLastPara="1" wrap="square" lIns="91425" tIns="91425" rIns="91425" bIns="91425" anchor="b" anchorCtr="0"/>
          <a:lstStyle>
            <a:lvl1pPr lvl="0" rtl="0">
              <a:spcBef>
                <a:spcPts val="0"/>
              </a:spcBef>
              <a:spcAft>
                <a:spcPts val="0"/>
              </a:spcAft>
              <a:buNone/>
              <a:defRPr sz="3600" b="1">
                <a:solidFill>
                  <a:srgbClr val="FFFFFF"/>
                </a:solidFill>
                <a:latin typeface="Arial"/>
                <a:ea typeface="Arial"/>
                <a:cs typeface="Arial"/>
                <a:sym typeface="Arial"/>
              </a:defRPr>
            </a:lvl1pPr>
            <a:lvl2pPr lvl="1" rtl="0">
              <a:spcBef>
                <a:spcPts val="0"/>
              </a:spcBef>
              <a:spcAft>
                <a:spcPts val="0"/>
              </a:spcAft>
              <a:buNone/>
              <a:defRPr sz="3600" b="1">
                <a:solidFill>
                  <a:srgbClr val="FFFFFF"/>
                </a:solidFill>
                <a:latin typeface="Arial"/>
                <a:ea typeface="Arial"/>
                <a:cs typeface="Arial"/>
                <a:sym typeface="Arial"/>
              </a:defRPr>
            </a:lvl2pPr>
            <a:lvl3pPr lvl="2" rtl="0">
              <a:spcBef>
                <a:spcPts val="0"/>
              </a:spcBef>
              <a:spcAft>
                <a:spcPts val="0"/>
              </a:spcAft>
              <a:buNone/>
              <a:defRPr sz="3600" b="1">
                <a:solidFill>
                  <a:srgbClr val="FFFFFF"/>
                </a:solidFill>
                <a:latin typeface="Arial"/>
                <a:ea typeface="Arial"/>
                <a:cs typeface="Arial"/>
                <a:sym typeface="Arial"/>
              </a:defRPr>
            </a:lvl3pPr>
            <a:lvl4pPr lvl="3" rtl="0">
              <a:spcBef>
                <a:spcPts val="0"/>
              </a:spcBef>
              <a:spcAft>
                <a:spcPts val="0"/>
              </a:spcAft>
              <a:buNone/>
              <a:defRPr sz="3600" b="1">
                <a:solidFill>
                  <a:srgbClr val="FFFFFF"/>
                </a:solidFill>
                <a:latin typeface="Arial"/>
                <a:ea typeface="Arial"/>
                <a:cs typeface="Arial"/>
                <a:sym typeface="Arial"/>
              </a:defRPr>
            </a:lvl4pPr>
            <a:lvl5pPr lvl="4" rtl="0">
              <a:spcBef>
                <a:spcPts val="0"/>
              </a:spcBef>
              <a:spcAft>
                <a:spcPts val="0"/>
              </a:spcAft>
              <a:buNone/>
              <a:defRPr sz="3600" b="1">
                <a:solidFill>
                  <a:srgbClr val="FFFFFF"/>
                </a:solidFill>
                <a:latin typeface="Arial"/>
                <a:ea typeface="Arial"/>
                <a:cs typeface="Arial"/>
                <a:sym typeface="Arial"/>
              </a:defRPr>
            </a:lvl5pPr>
            <a:lvl6pPr lvl="5" rtl="0">
              <a:spcBef>
                <a:spcPts val="0"/>
              </a:spcBef>
              <a:spcAft>
                <a:spcPts val="0"/>
              </a:spcAft>
              <a:buNone/>
              <a:defRPr sz="3600" b="1">
                <a:solidFill>
                  <a:srgbClr val="FFFFFF"/>
                </a:solidFill>
                <a:latin typeface="Arial"/>
                <a:ea typeface="Arial"/>
                <a:cs typeface="Arial"/>
                <a:sym typeface="Arial"/>
              </a:defRPr>
            </a:lvl6pPr>
            <a:lvl7pPr lvl="6" rtl="0">
              <a:spcBef>
                <a:spcPts val="0"/>
              </a:spcBef>
              <a:spcAft>
                <a:spcPts val="0"/>
              </a:spcAft>
              <a:buNone/>
              <a:defRPr sz="3600" b="1">
                <a:solidFill>
                  <a:srgbClr val="FFFFFF"/>
                </a:solidFill>
                <a:latin typeface="Arial"/>
                <a:ea typeface="Arial"/>
                <a:cs typeface="Arial"/>
                <a:sym typeface="Arial"/>
              </a:defRPr>
            </a:lvl7pPr>
            <a:lvl8pPr lvl="7" rtl="0">
              <a:spcBef>
                <a:spcPts val="0"/>
              </a:spcBef>
              <a:spcAft>
                <a:spcPts val="0"/>
              </a:spcAft>
              <a:buNone/>
              <a:defRPr sz="3600" b="1">
                <a:solidFill>
                  <a:srgbClr val="FFFFFF"/>
                </a:solidFill>
                <a:latin typeface="Arial"/>
                <a:ea typeface="Arial"/>
                <a:cs typeface="Arial"/>
                <a:sym typeface="Arial"/>
              </a:defRPr>
            </a:lvl8pPr>
            <a:lvl9pPr lvl="8" rtl="0">
              <a:spcBef>
                <a:spcPts val="0"/>
              </a:spcBef>
              <a:spcAft>
                <a:spcPts val="0"/>
              </a:spcAft>
              <a:buNone/>
              <a:defRPr sz="3600" b="1">
                <a:solidFill>
                  <a:srgbClr val="FFFFFF"/>
                </a:solidFill>
                <a:latin typeface="Arial"/>
                <a:ea typeface="Arial"/>
                <a:cs typeface="Arial"/>
                <a:sym typeface="Arial"/>
              </a:defRPr>
            </a:lvl9pPr>
          </a:lstStyle>
          <a:p>
            <a:endParaRPr/>
          </a:p>
        </p:txBody>
      </p:sp>
      <p:grpSp>
        <p:nvGrpSpPr>
          <p:cNvPr id="251" name="Google Shape;251;p24"/>
          <p:cNvGrpSpPr/>
          <p:nvPr/>
        </p:nvGrpSpPr>
        <p:grpSpPr>
          <a:xfrm>
            <a:off x="-14599" y="1287500"/>
            <a:ext cx="8338228" cy="863659"/>
            <a:chOff x="-14600" y="1630542"/>
            <a:chExt cx="8032975" cy="991800"/>
          </a:xfrm>
        </p:grpSpPr>
        <p:sp>
          <p:nvSpPr>
            <p:cNvPr id="252" name="Google Shape;252;p24"/>
            <p:cNvSpPr/>
            <p:nvPr/>
          </p:nvSpPr>
          <p:spPr>
            <a:xfrm>
              <a:off x="-14600" y="1710438"/>
              <a:ext cx="7602300" cy="861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4"/>
            <p:cNvSpPr/>
            <p:nvPr/>
          </p:nvSpPr>
          <p:spPr>
            <a:xfrm>
              <a:off x="7190375" y="1630542"/>
              <a:ext cx="828000" cy="991800"/>
            </a:xfrm>
            <a:prstGeom prst="ellipse">
              <a:avLst/>
            </a:prstGeom>
            <a:solidFill>
              <a:srgbClr val="FFFFFF"/>
            </a:solidFill>
            <a:ln w="38100" cap="flat" cmpd="sng">
              <a:solidFill>
                <a:srgbClr val="003C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4"/>
          <p:cNvSpPr txBox="1">
            <a:spLocks noGrp="1"/>
          </p:cNvSpPr>
          <p:nvPr>
            <p:ph type="subTitle" idx="1"/>
          </p:nvPr>
        </p:nvSpPr>
        <p:spPr>
          <a:xfrm>
            <a:off x="607966" y="1539401"/>
            <a:ext cx="6785100" cy="437700"/>
          </a:xfrm>
          <a:prstGeom prst="rect">
            <a:avLst/>
          </a:prstGeom>
        </p:spPr>
        <p:txBody>
          <a:bodyPr spcFirstLastPara="1" wrap="square" lIns="91425" tIns="91425" rIns="91425" bIns="91425" anchor="t" anchorCtr="0"/>
          <a:lstStyle>
            <a:lvl1pPr lvl="0" rtl="0">
              <a:spcBef>
                <a:spcPts val="0"/>
              </a:spcBef>
              <a:spcAft>
                <a:spcPts val="0"/>
              </a:spcAft>
              <a:buNone/>
              <a:defRPr sz="2200" b="1">
                <a:solidFill>
                  <a:srgbClr val="000000"/>
                </a:solidFill>
                <a:latin typeface="Arial"/>
                <a:ea typeface="Arial"/>
                <a:cs typeface="Arial"/>
                <a:sym typeface="Arial"/>
              </a:defRPr>
            </a:lvl1pPr>
            <a:lvl2pPr lvl="1" rtl="0">
              <a:spcBef>
                <a:spcPts val="1600"/>
              </a:spcBef>
              <a:spcAft>
                <a:spcPts val="0"/>
              </a:spcAft>
              <a:buNone/>
              <a:defRPr sz="2200" b="1">
                <a:solidFill>
                  <a:srgbClr val="000000"/>
                </a:solidFill>
                <a:latin typeface="Arial"/>
                <a:ea typeface="Arial"/>
                <a:cs typeface="Arial"/>
                <a:sym typeface="Arial"/>
              </a:defRPr>
            </a:lvl2pPr>
            <a:lvl3pPr lvl="2" rtl="0">
              <a:spcBef>
                <a:spcPts val="1600"/>
              </a:spcBef>
              <a:spcAft>
                <a:spcPts val="0"/>
              </a:spcAft>
              <a:buNone/>
              <a:defRPr sz="2200" b="1">
                <a:solidFill>
                  <a:srgbClr val="000000"/>
                </a:solidFill>
                <a:latin typeface="Arial"/>
                <a:ea typeface="Arial"/>
                <a:cs typeface="Arial"/>
                <a:sym typeface="Arial"/>
              </a:defRPr>
            </a:lvl3pPr>
            <a:lvl4pPr lvl="3" rtl="0">
              <a:spcBef>
                <a:spcPts val="1600"/>
              </a:spcBef>
              <a:spcAft>
                <a:spcPts val="0"/>
              </a:spcAft>
              <a:buNone/>
              <a:defRPr sz="2200" b="1">
                <a:solidFill>
                  <a:srgbClr val="000000"/>
                </a:solidFill>
                <a:latin typeface="Arial"/>
                <a:ea typeface="Arial"/>
                <a:cs typeface="Arial"/>
                <a:sym typeface="Arial"/>
              </a:defRPr>
            </a:lvl4pPr>
            <a:lvl5pPr lvl="4" rtl="0">
              <a:spcBef>
                <a:spcPts val="1600"/>
              </a:spcBef>
              <a:spcAft>
                <a:spcPts val="0"/>
              </a:spcAft>
              <a:buNone/>
              <a:defRPr sz="2200" b="1">
                <a:solidFill>
                  <a:srgbClr val="000000"/>
                </a:solidFill>
                <a:latin typeface="Arial"/>
                <a:ea typeface="Arial"/>
                <a:cs typeface="Arial"/>
                <a:sym typeface="Arial"/>
              </a:defRPr>
            </a:lvl5pPr>
            <a:lvl6pPr lvl="5" rtl="0">
              <a:spcBef>
                <a:spcPts val="1600"/>
              </a:spcBef>
              <a:spcAft>
                <a:spcPts val="0"/>
              </a:spcAft>
              <a:buNone/>
              <a:defRPr sz="2200" b="1">
                <a:solidFill>
                  <a:srgbClr val="000000"/>
                </a:solidFill>
                <a:latin typeface="Arial"/>
                <a:ea typeface="Arial"/>
                <a:cs typeface="Arial"/>
                <a:sym typeface="Arial"/>
              </a:defRPr>
            </a:lvl6pPr>
            <a:lvl7pPr lvl="6" rtl="0">
              <a:spcBef>
                <a:spcPts val="1600"/>
              </a:spcBef>
              <a:spcAft>
                <a:spcPts val="0"/>
              </a:spcAft>
              <a:buNone/>
              <a:defRPr sz="2200" b="1">
                <a:solidFill>
                  <a:srgbClr val="000000"/>
                </a:solidFill>
                <a:latin typeface="Arial"/>
                <a:ea typeface="Arial"/>
                <a:cs typeface="Arial"/>
                <a:sym typeface="Arial"/>
              </a:defRPr>
            </a:lvl7pPr>
            <a:lvl8pPr lvl="7" rtl="0">
              <a:spcBef>
                <a:spcPts val="1600"/>
              </a:spcBef>
              <a:spcAft>
                <a:spcPts val="0"/>
              </a:spcAft>
              <a:buNone/>
              <a:defRPr sz="2200" b="1">
                <a:solidFill>
                  <a:srgbClr val="000000"/>
                </a:solidFill>
                <a:latin typeface="Arial"/>
                <a:ea typeface="Arial"/>
                <a:cs typeface="Arial"/>
                <a:sym typeface="Arial"/>
              </a:defRPr>
            </a:lvl8pPr>
            <a:lvl9pPr lvl="8" rtl="0">
              <a:spcBef>
                <a:spcPts val="1600"/>
              </a:spcBef>
              <a:spcAft>
                <a:spcPts val="1600"/>
              </a:spcAft>
              <a:buNone/>
              <a:defRPr sz="2200" b="1">
                <a:solidFill>
                  <a:srgbClr val="000000"/>
                </a:solidFill>
                <a:latin typeface="Arial"/>
                <a:ea typeface="Arial"/>
                <a:cs typeface="Arial"/>
                <a:sym typeface="Arial"/>
              </a:defRPr>
            </a:lvl9pPr>
          </a:lstStyle>
          <a:p>
            <a:endParaRPr/>
          </a:p>
        </p:txBody>
      </p:sp>
      <p:grpSp>
        <p:nvGrpSpPr>
          <p:cNvPr id="255" name="Google Shape;255;p24"/>
          <p:cNvGrpSpPr/>
          <p:nvPr/>
        </p:nvGrpSpPr>
        <p:grpSpPr>
          <a:xfrm>
            <a:off x="5032" y="2172513"/>
            <a:ext cx="8338228" cy="863659"/>
            <a:chOff x="-14600" y="1630542"/>
            <a:chExt cx="8032975" cy="991800"/>
          </a:xfrm>
        </p:grpSpPr>
        <p:sp>
          <p:nvSpPr>
            <p:cNvPr id="256" name="Google Shape;256;p24"/>
            <p:cNvSpPr/>
            <p:nvPr/>
          </p:nvSpPr>
          <p:spPr>
            <a:xfrm>
              <a:off x="-14600" y="1710438"/>
              <a:ext cx="7602300" cy="861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7190375" y="1630542"/>
              <a:ext cx="828000" cy="991800"/>
            </a:xfrm>
            <a:prstGeom prst="ellipse">
              <a:avLst/>
            </a:prstGeom>
            <a:solidFill>
              <a:srgbClr val="FFFFFF"/>
            </a:solidFill>
            <a:ln w="38100" cap="flat" cmpd="sng">
              <a:solidFill>
                <a:srgbClr val="003C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24"/>
          <p:cNvSpPr txBox="1">
            <a:spLocks noGrp="1"/>
          </p:cNvSpPr>
          <p:nvPr>
            <p:ph type="subTitle" idx="2"/>
          </p:nvPr>
        </p:nvSpPr>
        <p:spPr>
          <a:xfrm>
            <a:off x="626879" y="2433445"/>
            <a:ext cx="6785100" cy="437700"/>
          </a:xfrm>
          <a:prstGeom prst="rect">
            <a:avLst/>
          </a:prstGeom>
        </p:spPr>
        <p:txBody>
          <a:bodyPr spcFirstLastPara="1" wrap="square" lIns="91425" tIns="91425" rIns="91425" bIns="91425" anchor="t" anchorCtr="0"/>
          <a:lstStyle>
            <a:lvl1pPr lvl="0" rtl="0">
              <a:spcBef>
                <a:spcPts val="0"/>
              </a:spcBef>
              <a:spcAft>
                <a:spcPts val="0"/>
              </a:spcAft>
              <a:buNone/>
              <a:defRPr sz="2200" b="1">
                <a:solidFill>
                  <a:srgbClr val="000000"/>
                </a:solidFill>
                <a:latin typeface="Arial"/>
                <a:ea typeface="Arial"/>
                <a:cs typeface="Arial"/>
                <a:sym typeface="Arial"/>
              </a:defRPr>
            </a:lvl1pPr>
            <a:lvl2pPr lvl="1" rtl="0">
              <a:spcBef>
                <a:spcPts val="1600"/>
              </a:spcBef>
              <a:spcAft>
                <a:spcPts val="0"/>
              </a:spcAft>
              <a:buNone/>
              <a:defRPr sz="2200" b="1">
                <a:solidFill>
                  <a:srgbClr val="000000"/>
                </a:solidFill>
                <a:latin typeface="Arial"/>
                <a:ea typeface="Arial"/>
                <a:cs typeface="Arial"/>
                <a:sym typeface="Arial"/>
              </a:defRPr>
            </a:lvl2pPr>
            <a:lvl3pPr lvl="2" rtl="0">
              <a:spcBef>
                <a:spcPts val="1600"/>
              </a:spcBef>
              <a:spcAft>
                <a:spcPts val="0"/>
              </a:spcAft>
              <a:buNone/>
              <a:defRPr sz="2200" b="1">
                <a:solidFill>
                  <a:srgbClr val="000000"/>
                </a:solidFill>
                <a:latin typeface="Arial"/>
                <a:ea typeface="Arial"/>
                <a:cs typeface="Arial"/>
                <a:sym typeface="Arial"/>
              </a:defRPr>
            </a:lvl3pPr>
            <a:lvl4pPr lvl="3" rtl="0">
              <a:spcBef>
                <a:spcPts val="1600"/>
              </a:spcBef>
              <a:spcAft>
                <a:spcPts val="0"/>
              </a:spcAft>
              <a:buNone/>
              <a:defRPr sz="2200" b="1">
                <a:solidFill>
                  <a:srgbClr val="000000"/>
                </a:solidFill>
                <a:latin typeface="Arial"/>
                <a:ea typeface="Arial"/>
                <a:cs typeface="Arial"/>
                <a:sym typeface="Arial"/>
              </a:defRPr>
            </a:lvl4pPr>
            <a:lvl5pPr lvl="4" rtl="0">
              <a:spcBef>
                <a:spcPts val="1600"/>
              </a:spcBef>
              <a:spcAft>
                <a:spcPts val="0"/>
              </a:spcAft>
              <a:buNone/>
              <a:defRPr sz="2200" b="1">
                <a:solidFill>
                  <a:srgbClr val="000000"/>
                </a:solidFill>
                <a:latin typeface="Arial"/>
                <a:ea typeface="Arial"/>
                <a:cs typeface="Arial"/>
                <a:sym typeface="Arial"/>
              </a:defRPr>
            </a:lvl5pPr>
            <a:lvl6pPr lvl="5" rtl="0">
              <a:spcBef>
                <a:spcPts val="1600"/>
              </a:spcBef>
              <a:spcAft>
                <a:spcPts val="0"/>
              </a:spcAft>
              <a:buNone/>
              <a:defRPr sz="2200" b="1">
                <a:solidFill>
                  <a:srgbClr val="000000"/>
                </a:solidFill>
                <a:latin typeface="Arial"/>
                <a:ea typeface="Arial"/>
                <a:cs typeface="Arial"/>
                <a:sym typeface="Arial"/>
              </a:defRPr>
            </a:lvl6pPr>
            <a:lvl7pPr lvl="6" rtl="0">
              <a:spcBef>
                <a:spcPts val="1600"/>
              </a:spcBef>
              <a:spcAft>
                <a:spcPts val="0"/>
              </a:spcAft>
              <a:buNone/>
              <a:defRPr sz="2200" b="1">
                <a:solidFill>
                  <a:srgbClr val="000000"/>
                </a:solidFill>
                <a:latin typeface="Arial"/>
                <a:ea typeface="Arial"/>
                <a:cs typeface="Arial"/>
                <a:sym typeface="Arial"/>
              </a:defRPr>
            </a:lvl7pPr>
            <a:lvl8pPr lvl="7" rtl="0">
              <a:spcBef>
                <a:spcPts val="1600"/>
              </a:spcBef>
              <a:spcAft>
                <a:spcPts val="0"/>
              </a:spcAft>
              <a:buNone/>
              <a:defRPr sz="2200" b="1">
                <a:solidFill>
                  <a:srgbClr val="000000"/>
                </a:solidFill>
                <a:latin typeface="Arial"/>
                <a:ea typeface="Arial"/>
                <a:cs typeface="Arial"/>
                <a:sym typeface="Arial"/>
              </a:defRPr>
            </a:lvl8pPr>
            <a:lvl9pPr lvl="8" rtl="0">
              <a:spcBef>
                <a:spcPts val="1600"/>
              </a:spcBef>
              <a:spcAft>
                <a:spcPts val="1600"/>
              </a:spcAft>
              <a:buNone/>
              <a:defRPr sz="2200" b="1">
                <a:solidFill>
                  <a:srgbClr val="000000"/>
                </a:solidFill>
                <a:latin typeface="Arial"/>
                <a:ea typeface="Arial"/>
                <a:cs typeface="Arial"/>
                <a:sym typeface="Arial"/>
              </a:defRPr>
            </a:lvl9pPr>
          </a:lstStyle>
          <a:p>
            <a:endParaRPr/>
          </a:p>
        </p:txBody>
      </p:sp>
      <p:grpSp>
        <p:nvGrpSpPr>
          <p:cNvPr id="259" name="Google Shape;259;p24"/>
          <p:cNvGrpSpPr/>
          <p:nvPr/>
        </p:nvGrpSpPr>
        <p:grpSpPr>
          <a:xfrm>
            <a:off x="5032" y="3057527"/>
            <a:ext cx="8338228" cy="863659"/>
            <a:chOff x="-14600" y="1630542"/>
            <a:chExt cx="8032975" cy="991800"/>
          </a:xfrm>
        </p:grpSpPr>
        <p:sp>
          <p:nvSpPr>
            <p:cNvPr id="260" name="Google Shape;260;p24"/>
            <p:cNvSpPr/>
            <p:nvPr/>
          </p:nvSpPr>
          <p:spPr>
            <a:xfrm>
              <a:off x="-14600" y="1710438"/>
              <a:ext cx="7602300" cy="861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4"/>
            <p:cNvSpPr/>
            <p:nvPr/>
          </p:nvSpPr>
          <p:spPr>
            <a:xfrm>
              <a:off x="7190375" y="1630542"/>
              <a:ext cx="828000" cy="991800"/>
            </a:xfrm>
            <a:prstGeom prst="ellipse">
              <a:avLst/>
            </a:prstGeom>
            <a:solidFill>
              <a:srgbClr val="FFFFFF"/>
            </a:solidFill>
            <a:ln w="38100" cap="flat" cmpd="sng">
              <a:solidFill>
                <a:srgbClr val="003C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4"/>
          <p:cNvSpPr txBox="1">
            <a:spLocks noGrp="1"/>
          </p:cNvSpPr>
          <p:nvPr>
            <p:ph type="subTitle" idx="3"/>
          </p:nvPr>
        </p:nvSpPr>
        <p:spPr>
          <a:xfrm>
            <a:off x="626879" y="3313151"/>
            <a:ext cx="6785100" cy="437700"/>
          </a:xfrm>
          <a:prstGeom prst="rect">
            <a:avLst/>
          </a:prstGeom>
        </p:spPr>
        <p:txBody>
          <a:bodyPr spcFirstLastPara="1" wrap="square" lIns="91425" tIns="91425" rIns="91425" bIns="91425" anchor="t" anchorCtr="0"/>
          <a:lstStyle>
            <a:lvl1pPr lvl="0" rtl="0">
              <a:spcBef>
                <a:spcPts val="0"/>
              </a:spcBef>
              <a:spcAft>
                <a:spcPts val="0"/>
              </a:spcAft>
              <a:buNone/>
              <a:defRPr sz="2200" b="1">
                <a:solidFill>
                  <a:srgbClr val="000000"/>
                </a:solidFill>
                <a:latin typeface="Arial"/>
                <a:ea typeface="Arial"/>
                <a:cs typeface="Arial"/>
                <a:sym typeface="Arial"/>
              </a:defRPr>
            </a:lvl1pPr>
            <a:lvl2pPr lvl="1" rtl="0">
              <a:spcBef>
                <a:spcPts val="1600"/>
              </a:spcBef>
              <a:spcAft>
                <a:spcPts val="0"/>
              </a:spcAft>
              <a:buNone/>
              <a:defRPr sz="2200" b="1">
                <a:solidFill>
                  <a:srgbClr val="000000"/>
                </a:solidFill>
                <a:latin typeface="Arial"/>
                <a:ea typeface="Arial"/>
                <a:cs typeface="Arial"/>
                <a:sym typeface="Arial"/>
              </a:defRPr>
            </a:lvl2pPr>
            <a:lvl3pPr lvl="2" rtl="0">
              <a:spcBef>
                <a:spcPts val="1600"/>
              </a:spcBef>
              <a:spcAft>
                <a:spcPts val="0"/>
              </a:spcAft>
              <a:buNone/>
              <a:defRPr sz="2200" b="1">
                <a:solidFill>
                  <a:srgbClr val="000000"/>
                </a:solidFill>
                <a:latin typeface="Arial"/>
                <a:ea typeface="Arial"/>
                <a:cs typeface="Arial"/>
                <a:sym typeface="Arial"/>
              </a:defRPr>
            </a:lvl3pPr>
            <a:lvl4pPr lvl="3" rtl="0">
              <a:spcBef>
                <a:spcPts val="1600"/>
              </a:spcBef>
              <a:spcAft>
                <a:spcPts val="0"/>
              </a:spcAft>
              <a:buNone/>
              <a:defRPr sz="2200" b="1">
                <a:solidFill>
                  <a:srgbClr val="000000"/>
                </a:solidFill>
                <a:latin typeface="Arial"/>
                <a:ea typeface="Arial"/>
                <a:cs typeface="Arial"/>
                <a:sym typeface="Arial"/>
              </a:defRPr>
            </a:lvl4pPr>
            <a:lvl5pPr lvl="4" rtl="0">
              <a:spcBef>
                <a:spcPts val="1600"/>
              </a:spcBef>
              <a:spcAft>
                <a:spcPts val="0"/>
              </a:spcAft>
              <a:buNone/>
              <a:defRPr sz="2200" b="1">
                <a:solidFill>
                  <a:srgbClr val="000000"/>
                </a:solidFill>
                <a:latin typeface="Arial"/>
                <a:ea typeface="Arial"/>
                <a:cs typeface="Arial"/>
                <a:sym typeface="Arial"/>
              </a:defRPr>
            </a:lvl5pPr>
            <a:lvl6pPr lvl="5" rtl="0">
              <a:spcBef>
                <a:spcPts val="1600"/>
              </a:spcBef>
              <a:spcAft>
                <a:spcPts val="0"/>
              </a:spcAft>
              <a:buNone/>
              <a:defRPr sz="2200" b="1">
                <a:solidFill>
                  <a:srgbClr val="000000"/>
                </a:solidFill>
                <a:latin typeface="Arial"/>
                <a:ea typeface="Arial"/>
                <a:cs typeface="Arial"/>
                <a:sym typeface="Arial"/>
              </a:defRPr>
            </a:lvl6pPr>
            <a:lvl7pPr lvl="6" rtl="0">
              <a:spcBef>
                <a:spcPts val="1600"/>
              </a:spcBef>
              <a:spcAft>
                <a:spcPts val="0"/>
              </a:spcAft>
              <a:buNone/>
              <a:defRPr sz="2200" b="1">
                <a:solidFill>
                  <a:srgbClr val="000000"/>
                </a:solidFill>
                <a:latin typeface="Arial"/>
                <a:ea typeface="Arial"/>
                <a:cs typeface="Arial"/>
                <a:sym typeface="Arial"/>
              </a:defRPr>
            </a:lvl7pPr>
            <a:lvl8pPr lvl="7" rtl="0">
              <a:spcBef>
                <a:spcPts val="1600"/>
              </a:spcBef>
              <a:spcAft>
                <a:spcPts val="0"/>
              </a:spcAft>
              <a:buNone/>
              <a:defRPr sz="2200" b="1">
                <a:solidFill>
                  <a:srgbClr val="000000"/>
                </a:solidFill>
                <a:latin typeface="Arial"/>
                <a:ea typeface="Arial"/>
                <a:cs typeface="Arial"/>
                <a:sym typeface="Arial"/>
              </a:defRPr>
            </a:lvl8pPr>
            <a:lvl9pPr lvl="8" rtl="0">
              <a:spcBef>
                <a:spcPts val="1600"/>
              </a:spcBef>
              <a:spcAft>
                <a:spcPts val="1600"/>
              </a:spcAft>
              <a:buNone/>
              <a:defRPr sz="2200" b="1">
                <a:solidFill>
                  <a:srgbClr val="000000"/>
                </a:solidFill>
                <a:latin typeface="Arial"/>
                <a:ea typeface="Arial"/>
                <a:cs typeface="Arial"/>
                <a:sym typeface="Arial"/>
              </a:defRPr>
            </a:lvl9pPr>
          </a:lstStyle>
          <a:p>
            <a:endParaRPr/>
          </a:p>
        </p:txBody>
      </p:sp>
      <p:grpSp>
        <p:nvGrpSpPr>
          <p:cNvPr id="263" name="Google Shape;263;p24"/>
          <p:cNvGrpSpPr/>
          <p:nvPr/>
        </p:nvGrpSpPr>
        <p:grpSpPr>
          <a:xfrm>
            <a:off x="5032" y="3942540"/>
            <a:ext cx="8338228" cy="863659"/>
            <a:chOff x="-14600" y="1630542"/>
            <a:chExt cx="8032975" cy="991800"/>
          </a:xfrm>
        </p:grpSpPr>
        <p:sp>
          <p:nvSpPr>
            <p:cNvPr id="264" name="Google Shape;264;p24"/>
            <p:cNvSpPr/>
            <p:nvPr/>
          </p:nvSpPr>
          <p:spPr>
            <a:xfrm>
              <a:off x="-14600" y="1710438"/>
              <a:ext cx="7602300" cy="861900"/>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4"/>
            <p:cNvSpPr/>
            <p:nvPr/>
          </p:nvSpPr>
          <p:spPr>
            <a:xfrm>
              <a:off x="7190375" y="1630542"/>
              <a:ext cx="828000" cy="991800"/>
            </a:xfrm>
            <a:prstGeom prst="ellipse">
              <a:avLst/>
            </a:prstGeom>
            <a:solidFill>
              <a:srgbClr val="FFFFFF"/>
            </a:solidFill>
            <a:ln w="38100" cap="flat" cmpd="sng">
              <a:solidFill>
                <a:srgbClr val="003C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6" name="Google Shape;266;p24"/>
          <p:cNvSpPr txBox="1">
            <a:spLocks noGrp="1"/>
          </p:cNvSpPr>
          <p:nvPr>
            <p:ph type="subTitle" idx="4"/>
          </p:nvPr>
        </p:nvSpPr>
        <p:spPr>
          <a:xfrm>
            <a:off x="626879" y="4194439"/>
            <a:ext cx="6785100" cy="437700"/>
          </a:xfrm>
          <a:prstGeom prst="rect">
            <a:avLst/>
          </a:prstGeom>
        </p:spPr>
        <p:txBody>
          <a:bodyPr spcFirstLastPara="1" wrap="square" lIns="91425" tIns="91425" rIns="91425" bIns="91425" anchor="t" anchorCtr="0"/>
          <a:lstStyle>
            <a:lvl1pPr lvl="0" rtl="0">
              <a:spcBef>
                <a:spcPts val="0"/>
              </a:spcBef>
              <a:spcAft>
                <a:spcPts val="0"/>
              </a:spcAft>
              <a:buNone/>
              <a:defRPr sz="2200" b="1">
                <a:solidFill>
                  <a:srgbClr val="000000"/>
                </a:solidFill>
                <a:latin typeface="Arial"/>
                <a:ea typeface="Arial"/>
                <a:cs typeface="Arial"/>
                <a:sym typeface="Arial"/>
              </a:defRPr>
            </a:lvl1pPr>
            <a:lvl2pPr lvl="1" rtl="0">
              <a:spcBef>
                <a:spcPts val="1600"/>
              </a:spcBef>
              <a:spcAft>
                <a:spcPts val="0"/>
              </a:spcAft>
              <a:buNone/>
              <a:defRPr sz="2200" b="1">
                <a:solidFill>
                  <a:srgbClr val="000000"/>
                </a:solidFill>
                <a:latin typeface="Arial"/>
                <a:ea typeface="Arial"/>
                <a:cs typeface="Arial"/>
                <a:sym typeface="Arial"/>
              </a:defRPr>
            </a:lvl2pPr>
            <a:lvl3pPr lvl="2" rtl="0">
              <a:spcBef>
                <a:spcPts val="1600"/>
              </a:spcBef>
              <a:spcAft>
                <a:spcPts val="0"/>
              </a:spcAft>
              <a:buNone/>
              <a:defRPr sz="2200" b="1">
                <a:solidFill>
                  <a:srgbClr val="000000"/>
                </a:solidFill>
                <a:latin typeface="Arial"/>
                <a:ea typeface="Arial"/>
                <a:cs typeface="Arial"/>
                <a:sym typeface="Arial"/>
              </a:defRPr>
            </a:lvl3pPr>
            <a:lvl4pPr lvl="3" rtl="0">
              <a:spcBef>
                <a:spcPts val="1600"/>
              </a:spcBef>
              <a:spcAft>
                <a:spcPts val="0"/>
              </a:spcAft>
              <a:buNone/>
              <a:defRPr sz="2200" b="1">
                <a:solidFill>
                  <a:srgbClr val="000000"/>
                </a:solidFill>
                <a:latin typeface="Arial"/>
                <a:ea typeface="Arial"/>
                <a:cs typeface="Arial"/>
                <a:sym typeface="Arial"/>
              </a:defRPr>
            </a:lvl4pPr>
            <a:lvl5pPr lvl="4" rtl="0">
              <a:spcBef>
                <a:spcPts val="1600"/>
              </a:spcBef>
              <a:spcAft>
                <a:spcPts val="0"/>
              </a:spcAft>
              <a:buNone/>
              <a:defRPr sz="2200" b="1">
                <a:solidFill>
                  <a:srgbClr val="000000"/>
                </a:solidFill>
                <a:latin typeface="Arial"/>
                <a:ea typeface="Arial"/>
                <a:cs typeface="Arial"/>
                <a:sym typeface="Arial"/>
              </a:defRPr>
            </a:lvl5pPr>
            <a:lvl6pPr lvl="5" rtl="0">
              <a:spcBef>
                <a:spcPts val="1600"/>
              </a:spcBef>
              <a:spcAft>
                <a:spcPts val="0"/>
              </a:spcAft>
              <a:buNone/>
              <a:defRPr sz="2200" b="1">
                <a:solidFill>
                  <a:srgbClr val="000000"/>
                </a:solidFill>
                <a:latin typeface="Arial"/>
                <a:ea typeface="Arial"/>
                <a:cs typeface="Arial"/>
                <a:sym typeface="Arial"/>
              </a:defRPr>
            </a:lvl6pPr>
            <a:lvl7pPr lvl="6" rtl="0">
              <a:spcBef>
                <a:spcPts val="1600"/>
              </a:spcBef>
              <a:spcAft>
                <a:spcPts val="0"/>
              </a:spcAft>
              <a:buNone/>
              <a:defRPr sz="2200" b="1">
                <a:solidFill>
                  <a:srgbClr val="000000"/>
                </a:solidFill>
                <a:latin typeface="Arial"/>
                <a:ea typeface="Arial"/>
                <a:cs typeface="Arial"/>
                <a:sym typeface="Arial"/>
              </a:defRPr>
            </a:lvl7pPr>
            <a:lvl8pPr lvl="7" rtl="0">
              <a:spcBef>
                <a:spcPts val="1600"/>
              </a:spcBef>
              <a:spcAft>
                <a:spcPts val="0"/>
              </a:spcAft>
              <a:buNone/>
              <a:defRPr sz="2200" b="1">
                <a:solidFill>
                  <a:srgbClr val="000000"/>
                </a:solidFill>
                <a:latin typeface="Arial"/>
                <a:ea typeface="Arial"/>
                <a:cs typeface="Arial"/>
                <a:sym typeface="Arial"/>
              </a:defRPr>
            </a:lvl8pPr>
            <a:lvl9pPr lvl="8" rtl="0">
              <a:spcBef>
                <a:spcPts val="1600"/>
              </a:spcBef>
              <a:spcAft>
                <a:spcPts val="1600"/>
              </a:spcAft>
              <a:buNone/>
              <a:defRPr sz="2200" b="1">
                <a:solidFill>
                  <a:srgbClr val="000000"/>
                </a:solidFill>
                <a:latin typeface="Arial"/>
                <a:ea typeface="Arial"/>
                <a:cs typeface="Arial"/>
                <a:sym typeface="Arial"/>
              </a:defRPr>
            </a:lvl9pPr>
          </a:lstStyle>
          <a:p>
            <a:endParaRPr/>
          </a:p>
        </p:txBody>
      </p:sp>
      <p:sp>
        <p:nvSpPr>
          <p:cNvPr id="267" name="Google Shape;267;p24"/>
          <p:cNvSpPr txBox="1">
            <a:spLocks noGrp="1"/>
          </p:cNvSpPr>
          <p:nvPr>
            <p:ph type="subTitle" idx="5"/>
          </p:nvPr>
        </p:nvSpPr>
        <p:spPr>
          <a:xfrm>
            <a:off x="7650886" y="1428355"/>
            <a:ext cx="1561200" cy="437700"/>
          </a:xfrm>
          <a:prstGeom prst="rect">
            <a:avLst/>
          </a:prstGeom>
        </p:spPr>
        <p:txBody>
          <a:bodyPr spcFirstLastPara="1" wrap="square" lIns="91425" tIns="91425" rIns="91425" bIns="91425" anchor="t" anchorCtr="0"/>
          <a:lstStyle>
            <a:lvl1pPr lvl="0" rtl="0">
              <a:spcBef>
                <a:spcPts val="0"/>
              </a:spcBef>
              <a:spcAft>
                <a:spcPts val="0"/>
              </a:spcAft>
              <a:buNone/>
              <a:defRPr sz="3200" b="1">
                <a:solidFill>
                  <a:srgbClr val="0579BD"/>
                </a:solidFill>
                <a:latin typeface="Arial"/>
                <a:ea typeface="Arial"/>
                <a:cs typeface="Arial"/>
                <a:sym typeface="Arial"/>
              </a:defRPr>
            </a:lvl1pPr>
            <a:lvl2pPr lvl="1" rtl="0">
              <a:spcBef>
                <a:spcPts val="1600"/>
              </a:spcBef>
              <a:spcAft>
                <a:spcPts val="0"/>
              </a:spcAft>
              <a:buNone/>
              <a:defRPr sz="3200" b="1">
                <a:solidFill>
                  <a:srgbClr val="0579BD"/>
                </a:solidFill>
                <a:latin typeface="Arial"/>
                <a:ea typeface="Arial"/>
                <a:cs typeface="Arial"/>
                <a:sym typeface="Arial"/>
              </a:defRPr>
            </a:lvl2pPr>
            <a:lvl3pPr lvl="2" rtl="0">
              <a:spcBef>
                <a:spcPts val="1600"/>
              </a:spcBef>
              <a:spcAft>
                <a:spcPts val="0"/>
              </a:spcAft>
              <a:buNone/>
              <a:defRPr sz="3200" b="1">
                <a:solidFill>
                  <a:srgbClr val="0579BD"/>
                </a:solidFill>
                <a:latin typeface="Arial"/>
                <a:ea typeface="Arial"/>
                <a:cs typeface="Arial"/>
                <a:sym typeface="Arial"/>
              </a:defRPr>
            </a:lvl3pPr>
            <a:lvl4pPr lvl="3" rtl="0">
              <a:spcBef>
                <a:spcPts val="1600"/>
              </a:spcBef>
              <a:spcAft>
                <a:spcPts val="0"/>
              </a:spcAft>
              <a:buNone/>
              <a:defRPr sz="3200" b="1">
                <a:solidFill>
                  <a:srgbClr val="0579BD"/>
                </a:solidFill>
                <a:latin typeface="Arial"/>
                <a:ea typeface="Arial"/>
                <a:cs typeface="Arial"/>
                <a:sym typeface="Arial"/>
              </a:defRPr>
            </a:lvl4pPr>
            <a:lvl5pPr lvl="4" rtl="0">
              <a:spcBef>
                <a:spcPts val="1600"/>
              </a:spcBef>
              <a:spcAft>
                <a:spcPts val="0"/>
              </a:spcAft>
              <a:buNone/>
              <a:defRPr sz="3200" b="1">
                <a:solidFill>
                  <a:srgbClr val="0579BD"/>
                </a:solidFill>
                <a:latin typeface="Arial"/>
                <a:ea typeface="Arial"/>
                <a:cs typeface="Arial"/>
                <a:sym typeface="Arial"/>
              </a:defRPr>
            </a:lvl5pPr>
            <a:lvl6pPr lvl="5" rtl="0">
              <a:spcBef>
                <a:spcPts val="1600"/>
              </a:spcBef>
              <a:spcAft>
                <a:spcPts val="0"/>
              </a:spcAft>
              <a:buNone/>
              <a:defRPr sz="3200" b="1">
                <a:solidFill>
                  <a:srgbClr val="0579BD"/>
                </a:solidFill>
                <a:latin typeface="Arial"/>
                <a:ea typeface="Arial"/>
                <a:cs typeface="Arial"/>
                <a:sym typeface="Arial"/>
              </a:defRPr>
            </a:lvl6pPr>
            <a:lvl7pPr lvl="6" rtl="0">
              <a:spcBef>
                <a:spcPts val="1600"/>
              </a:spcBef>
              <a:spcAft>
                <a:spcPts val="0"/>
              </a:spcAft>
              <a:buNone/>
              <a:defRPr sz="3200" b="1">
                <a:solidFill>
                  <a:srgbClr val="0579BD"/>
                </a:solidFill>
                <a:latin typeface="Arial"/>
                <a:ea typeface="Arial"/>
                <a:cs typeface="Arial"/>
                <a:sym typeface="Arial"/>
              </a:defRPr>
            </a:lvl7pPr>
            <a:lvl8pPr lvl="7" rtl="0">
              <a:spcBef>
                <a:spcPts val="1600"/>
              </a:spcBef>
              <a:spcAft>
                <a:spcPts val="0"/>
              </a:spcAft>
              <a:buNone/>
              <a:defRPr sz="3200" b="1">
                <a:solidFill>
                  <a:srgbClr val="0579BD"/>
                </a:solidFill>
                <a:latin typeface="Arial"/>
                <a:ea typeface="Arial"/>
                <a:cs typeface="Arial"/>
                <a:sym typeface="Arial"/>
              </a:defRPr>
            </a:lvl8pPr>
            <a:lvl9pPr lvl="8" rtl="0">
              <a:spcBef>
                <a:spcPts val="1600"/>
              </a:spcBef>
              <a:spcAft>
                <a:spcPts val="1600"/>
              </a:spcAft>
              <a:buNone/>
              <a:defRPr sz="3200" b="1">
                <a:solidFill>
                  <a:srgbClr val="0579BD"/>
                </a:solidFill>
                <a:latin typeface="Arial"/>
                <a:ea typeface="Arial"/>
                <a:cs typeface="Arial"/>
                <a:sym typeface="Arial"/>
              </a:defRPr>
            </a:lvl9pPr>
          </a:lstStyle>
          <a:p>
            <a:endParaRPr/>
          </a:p>
        </p:txBody>
      </p:sp>
      <p:sp>
        <p:nvSpPr>
          <p:cNvPr id="268" name="Google Shape;268;p24"/>
          <p:cNvSpPr txBox="1">
            <a:spLocks noGrp="1"/>
          </p:cNvSpPr>
          <p:nvPr>
            <p:ph type="subTitle" idx="6"/>
          </p:nvPr>
        </p:nvSpPr>
        <p:spPr>
          <a:xfrm>
            <a:off x="7669799" y="2311361"/>
            <a:ext cx="1561200" cy="437700"/>
          </a:xfrm>
          <a:prstGeom prst="rect">
            <a:avLst/>
          </a:prstGeom>
        </p:spPr>
        <p:txBody>
          <a:bodyPr spcFirstLastPara="1" wrap="square" lIns="91425" tIns="91425" rIns="91425" bIns="91425" anchor="t" anchorCtr="0"/>
          <a:lstStyle>
            <a:lvl1pPr lvl="0" rtl="0">
              <a:spcBef>
                <a:spcPts val="0"/>
              </a:spcBef>
              <a:spcAft>
                <a:spcPts val="0"/>
              </a:spcAft>
              <a:buNone/>
              <a:defRPr sz="3200" b="1">
                <a:solidFill>
                  <a:srgbClr val="0579BD"/>
                </a:solidFill>
                <a:latin typeface="Arial"/>
                <a:ea typeface="Arial"/>
                <a:cs typeface="Arial"/>
                <a:sym typeface="Arial"/>
              </a:defRPr>
            </a:lvl1pPr>
            <a:lvl2pPr lvl="1" rtl="0">
              <a:spcBef>
                <a:spcPts val="1600"/>
              </a:spcBef>
              <a:spcAft>
                <a:spcPts val="0"/>
              </a:spcAft>
              <a:buNone/>
              <a:defRPr sz="3200" b="1">
                <a:solidFill>
                  <a:srgbClr val="0579BD"/>
                </a:solidFill>
                <a:latin typeface="Arial"/>
                <a:ea typeface="Arial"/>
                <a:cs typeface="Arial"/>
                <a:sym typeface="Arial"/>
              </a:defRPr>
            </a:lvl2pPr>
            <a:lvl3pPr lvl="2" rtl="0">
              <a:spcBef>
                <a:spcPts val="1600"/>
              </a:spcBef>
              <a:spcAft>
                <a:spcPts val="0"/>
              </a:spcAft>
              <a:buNone/>
              <a:defRPr sz="3200" b="1">
                <a:solidFill>
                  <a:srgbClr val="0579BD"/>
                </a:solidFill>
                <a:latin typeface="Arial"/>
                <a:ea typeface="Arial"/>
                <a:cs typeface="Arial"/>
                <a:sym typeface="Arial"/>
              </a:defRPr>
            </a:lvl3pPr>
            <a:lvl4pPr lvl="3" rtl="0">
              <a:spcBef>
                <a:spcPts val="1600"/>
              </a:spcBef>
              <a:spcAft>
                <a:spcPts val="0"/>
              </a:spcAft>
              <a:buNone/>
              <a:defRPr sz="3200" b="1">
                <a:solidFill>
                  <a:srgbClr val="0579BD"/>
                </a:solidFill>
                <a:latin typeface="Arial"/>
                <a:ea typeface="Arial"/>
                <a:cs typeface="Arial"/>
                <a:sym typeface="Arial"/>
              </a:defRPr>
            </a:lvl4pPr>
            <a:lvl5pPr lvl="4" rtl="0">
              <a:spcBef>
                <a:spcPts val="1600"/>
              </a:spcBef>
              <a:spcAft>
                <a:spcPts val="0"/>
              </a:spcAft>
              <a:buNone/>
              <a:defRPr sz="3200" b="1">
                <a:solidFill>
                  <a:srgbClr val="0579BD"/>
                </a:solidFill>
                <a:latin typeface="Arial"/>
                <a:ea typeface="Arial"/>
                <a:cs typeface="Arial"/>
                <a:sym typeface="Arial"/>
              </a:defRPr>
            </a:lvl5pPr>
            <a:lvl6pPr lvl="5" rtl="0">
              <a:spcBef>
                <a:spcPts val="1600"/>
              </a:spcBef>
              <a:spcAft>
                <a:spcPts val="0"/>
              </a:spcAft>
              <a:buNone/>
              <a:defRPr sz="3200" b="1">
                <a:solidFill>
                  <a:srgbClr val="0579BD"/>
                </a:solidFill>
                <a:latin typeface="Arial"/>
                <a:ea typeface="Arial"/>
                <a:cs typeface="Arial"/>
                <a:sym typeface="Arial"/>
              </a:defRPr>
            </a:lvl6pPr>
            <a:lvl7pPr lvl="6" rtl="0">
              <a:spcBef>
                <a:spcPts val="1600"/>
              </a:spcBef>
              <a:spcAft>
                <a:spcPts val="0"/>
              </a:spcAft>
              <a:buNone/>
              <a:defRPr sz="3200" b="1">
                <a:solidFill>
                  <a:srgbClr val="0579BD"/>
                </a:solidFill>
                <a:latin typeface="Arial"/>
                <a:ea typeface="Arial"/>
                <a:cs typeface="Arial"/>
                <a:sym typeface="Arial"/>
              </a:defRPr>
            </a:lvl7pPr>
            <a:lvl8pPr lvl="7" rtl="0">
              <a:spcBef>
                <a:spcPts val="1600"/>
              </a:spcBef>
              <a:spcAft>
                <a:spcPts val="0"/>
              </a:spcAft>
              <a:buNone/>
              <a:defRPr sz="3200" b="1">
                <a:solidFill>
                  <a:srgbClr val="0579BD"/>
                </a:solidFill>
                <a:latin typeface="Arial"/>
                <a:ea typeface="Arial"/>
                <a:cs typeface="Arial"/>
                <a:sym typeface="Arial"/>
              </a:defRPr>
            </a:lvl8pPr>
            <a:lvl9pPr lvl="8" rtl="0">
              <a:spcBef>
                <a:spcPts val="1600"/>
              </a:spcBef>
              <a:spcAft>
                <a:spcPts val="1600"/>
              </a:spcAft>
              <a:buNone/>
              <a:defRPr sz="3200" b="1">
                <a:solidFill>
                  <a:srgbClr val="0579BD"/>
                </a:solidFill>
                <a:latin typeface="Arial"/>
                <a:ea typeface="Arial"/>
                <a:cs typeface="Arial"/>
                <a:sym typeface="Arial"/>
              </a:defRPr>
            </a:lvl9pPr>
          </a:lstStyle>
          <a:p>
            <a:endParaRPr/>
          </a:p>
        </p:txBody>
      </p:sp>
      <p:sp>
        <p:nvSpPr>
          <p:cNvPr id="269" name="Google Shape;269;p24"/>
          <p:cNvSpPr txBox="1">
            <a:spLocks noGrp="1"/>
          </p:cNvSpPr>
          <p:nvPr>
            <p:ph type="subTitle" idx="7"/>
          </p:nvPr>
        </p:nvSpPr>
        <p:spPr>
          <a:xfrm>
            <a:off x="7669799" y="3202105"/>
            <a:ext cx="1561200" cy="437700"/>
          </a:xfrm>
          <a:prstGeom prst="rect">
            <a:avLst/>
          </a:prstGeom>
        </p:spPr>
        <p:txBody>
          <a:bodyPr spcFirstLastPara="1" wrap="square" lIns="91425" tIns="91425" rIns="91425" bIns="91425" anchor="t" anchorCtr="0"/>
          <a:lstStyle>
            <a:lvl1pPr lvl="0" rtl="0">
              <a:spcBef>
                <a:spcPts val="0"/>
              </a:spcBef>
              <a:spcAft>
                <a:spcPts val="0"/>
              </a:spcAft>
              <a:buNone/>
              <a:defRPr sz="3200" b="1">
                <a:solidFill>
                  <a:srgbClr val="0579BD"/>
                </a:solidFill>
                <a:latin typeface="Arial"/>
                <a:ea typeface="Arial"/>
                <a:cs typeface="Arial"/>
                <a:sym typeface="Arial"/>
              </a:defRPr>
            </a:lvl1pPr>
            <a:lvl2pPr lvl="1" rtl="0">
              <a:spcBef>
                <a:spcPts val="1600"/>
              </a:spcBef>
              <a:spcAft>
                <a:spcPts val="0"/>
              </a:spcAft>
              <a:buNone/>
              <a:defRPr sz="3200" b="1">
                <a:solidFill>
                  <a:srgbClr val="0579BD"/>
                </a:solidFill>
                <a:latin typeface="Arial"/>
                <a:ea typeface="Arial"/>
                <a:cs typeface="Arial"/>
                <a:sym typeface="Arial"/>
              </a:defRPr>
            </a:lvl2pPr>
            <a:lvl3pPr lvl="2" rtl="0">
              <a:spcBef>
                <a:spcPts val="1600"/>
              </a:spcBef>
              <a:spcAft>
                <a:spcPts val="0"/>
              </a:spcAft>
              <a:buNone/>
              <a:defRPr sz="3200" b="1">
                <a:solidFill>
                  <a:srgbClr val="0579BD"/>
                </a:solidFill>
                <a:latin typeface="Arial"/>
                <a:ea typeface="Arial"/>
                <a:cs typeface="Arial"/>
                <a:sym typeface="Arial"/>
              </a:defRPr>
            </a:lvl3pPr>
            <a:lvl4pPr lvl="3" rtl="0">
              <a:spcBef>
                <a:spcPts val="1600"/>
              </a:spcBef>
              <a:spcAft>
                <a:spcPts val="0"/>
              </a:spcAft>
              <a:buNone/>
              <a:defRPr sz="3200" b="1">
                <a:solidFill>
                  <a:srgbClr val="0579BD"/>
                </a:solidFill>
                <a:latin typeface="Arial"/>
                <a:ea typeface="Arial"/>
                <a:cs typeface="Arial"/>
                <a:sym typeface="Arial"/>
              </a:defRPr>
            </a:lvl4pPr>
            <a:lvl5pPr lvl="4" rtl="0">
              <a:spcBef>
                <a:spcPts val="1600"/>
              </a:spcBef>
              <a:spcAft>
                <a:spcPts val="0"/>
              </a:spcAft>
              <a:buNone/>
              <a:defRPr sz="3200" b="1">
                <a:solidFill>
                  <a:srgbClr val="0579BD"/>
                </a:solidFill>
                <a:latin typeface="Arial"/>
                <a:ea typeface="Arial"/>
                <a:cs typeface="Arial"/>
                <a:sym typeface="Arial"/>
              </a:defRPr>
            </a:lvl5pPr>
            <a:lvl6pPr lvl="5" rtl="0">
              <a:spcBef>
                <a:spcPts val="1600"/>
              </a:spcBef>
              <a:spcAft>
                <a:spcPts val="0"/>
              </a:spcAft>
              <a:buNone/>
              <a:defRPr sz="3200" b="1">
                <a:solidFill>
                  <a:srgbClr val="0579BD"/>
                </a:solidFill>
                <a:latin typeface="Arial"/>
                <a:ea typeface="Arial"/>
                <a:cs typeface="Arial"/>
                <a:sym typeface="Arial"/>
              </a:defRPr>
            </a:lvl6pPr>
            <a:lvl7pPr lvl="6" rtl="0">
              <a:spcBef>
                <a:spcPts val="1600"/>
              </a:spcBef>
              <a:spcAft>
                <a:spcPts val="0"/>
              </a:spcAft>
              <a:buNone/>
              <a:defRPr sz="3200" b="1">
                <a:solidFill>
                  <a:srgbClr val="0579BD"/>
                </a:solidFill>
                <a:latin typeface="Arial"/>
                <a:ea typeface="Arial"/>
                <a:cs typeface="Arial"/>
                <a:sym typeface="Arial"/>
              </a:defRPr>
            </a:lvl7pPr>
            <a:lvl8pPr lvl="7" rtl="0">
              <a:spcBef>
                <a:spcPts val="1600"/>
              </a:spcBef>
              <a:spcAft>
                <a:spcPts val="0"/>
              </a:spcAft>
              <a:buNone/>
              <a:defRPr sz="3200" b="1">
                <a:solidFill>
                  <a:srgbClr val="0579BD"/>
                </a:solidFill>
                <a:latin typeface="Arial"/>
                <a:ea typeface="Arial"/>
                <a:cs typeface="Arial"/>
                <a:sym typeface="Arial"/>
              </a:defRPr>
            </a:lvl8pPr>
            <a:lvl9pPr lvl="8" rtl="0">
              <a:spcBef>
                <a:spcPts val="1600"/>
              </a:spcBef>
              <a:spcAft>
                <a:spcPts val="1600"/>
              </a:spcAft>
              <a:buNone/>
              <a:defRPr sz="3200" b="1">
                <a:solidFill>
                  <a:srgbClr val="0579BD"/>
                </a:solidFill>
                <a:latin typeface="Arial"/>
                <a:ea typeface="Arial"/>
                <a:cs typeface="Arial"/>
                <a:sym typeface="Arial"/>
              </a:defRPr>
            </a:lvl9pPr>
          </a:lstStyle>
          <a:p>
            <a:endParaRPr/>
          </a:p>
        </p:txBody>
      </p:sp>
      <p:sp>
        <p:nvSpPr>
          <p:cNvPr id="270" name="Google Shape;270;p24"/>
          <p:cNvSpPr txBox="1">
            <a:spLocks noGrp="1"/>
          </p:cNvSpPr>
          <p:nvPr>
            <p:ph type="subTitle" idx="8"/>
          </p:nvPr>
        </p:nvSpPr>
        <p:spPr>
          <a:xfrm>
            <a:off x="7669799" y="4083393"/>
            <a:ext cx="1561200" cy="437700"/>
          </a:xfrm>
          <a:prstGeom prst="rect">
            <a:avLst/>
          </a:prstGeom>
        </p:spPr>
        <p:txBody>
          <a:bodyPr spcFirstLastPara="1" wrap="square" lIns="91425" tIns="91425" rIns="91425" bIns="91425" anchor="t" anchorCtr="0"/>
          <a:lstStyle>
            <a:lvl1pPr lvl="0" rtl="0">
              <a:spcBef>
                <a:spcPts val="0"/>
              </a:spcBef>
              <a:spcAft>
                <a:spcPts val="0"/>
              </a:spcAft>
              <a:buNone/>
              <a:defRPr sz="3200" b="1">
                <a:solidFill>
                  <a:srgbClr val="0579BD"/>
                </a:solidFill>
                <a:latin typeface="Arial"/>
                <a:ea typeface="Arial"/>
                <a:cs typeface="Arial"/>
                <a:sym typeface="Arial"/>
              </a:defRPr>
            </a:lvl1pPr>
            <a:lvl2pPr lvl="1" rtl="0">
              <a:spcBef>
                <a:spcPts val="1600"/>
              </a:spcBef>
              <a:spcAft>
                <a:spcPts val="0"/>
              </a:spcAft>
              <a:buNone/>
              <a:defRPr sz="3200" b="1">
                <a:solidFill>
                  <a:srgbClr val="0579BD"/>
                </a:solidFill>
                <a:latin typeface="Arial"/>
                <a:ea typeface="Arial"/>
                <a:cs typeface="Arial"/>
                <a:sym typeface="Arial"/>
              </a:defRPr>
            </a:lvl2pPr>
            <a:lvl3pPr lvl="2" rtl="0">
              <a:spcBef>
                <a:spcPts val="1600"/>
              </a:spcBef>
              <a:spcAft>
                <a:spcPts val="0"/>
              </a:spcAft>
              <a:buNone/>
              <a:defRPr sz="3200" b="1">
                <a:solidFill>
                  <a:srgbClr val="0579BD"/>
                </a:solidFill>
                <a:latin typeface="Arial"/>
                <a:ea typeface="Arial"/>
                <a:cs typeface="Arial"/>
                <a:sym typeface="Arial"/>
              </a:defRPr>
            </a:lvl3pPr>
            <a:lvl4pPr lvl="3" rtl="0">
              <a:spcBef>
                <a:spcPts val="1600"/>
              </a:spcBef>
              <a:spcAft>
                <a:spcPts val="0"/>
              </a:spcAft>
              <a:buNone/>
              <a:defRPr sz="3200" b="1">
                <a:solidFill>
                  <a:srgbClr val="0579BD"/>
                </a:solidFill>
                <a:latin typeface="Arial"/>
                <a:ea typeface="Arial"/>
                <a:cs typeface="Arial"/>
                <a:sym typeface="Arial"/>
              </a:defRPr>
            </a:lvl4pPr>
            <a:lvl5pPr lvl="4" rtl="0">
              <a:spcBef>
                <a:spcPts val="1600"/>
              </a:spcBef>
              <a:spcAft>
                <a:spcPts val="0"/>
              </a:spcAft>
              <a:buNone/>
              <a:defRPr sz="3200" b="1">
                <a:solidFill>
                  <a:srgbClr val="0579BD"/>
                </a:solidFill>
                <a:latin typeface="Arial"/>
                <a:ea typeface="Arial"/>
                <a:cs typeface="Arial"/>
                <a:sym typeface="Arial"/>
              </a:defRPr>
            </a:lvl5pPr>
            <a:lvl6pPr lvl="5" rtl="0">
              <a:spcBef>
                <a:spcPts val="1600"/>
              </a:spcBef>
              <a:spcAft>
                <a:spcPts val="0"/>
              </a:spcAft>
              <a:buNone/>
              <a:defRPr sz="3200" b="1">
                <a:solidFill>
                  <a:srgbClr val="0579BD"/>
                </a:solidFill>
                <a:latin typeface="Arial"/>
                <a:ea typeface="Arial"/>
                <a:cs typeface="Arial"/>
                <a:sym typeface="Arial"/>
              </a:defRPr>
            </a:lvl6pPr>
            <a:lvl7pPr lvl="6" rtl="0">
              <a:spcBef>
                <a:spcPts val="1600"/>
              </a:spcBef>
              <a:spcAft>
                <a:spcPts val="0"/>
              </a:spcAft>
              <a:buNone/>
              <a:defRPr sz="3200" b="1">
                <a:solidFill>
                  <a:srgbClr val="0579BD"/>
                </a:solidFill>
                <a:latin typeface="Arial"/>
                <a:ea typeface="Arial"/>
                <a:cs typeface="Arial"/>
                <a:sym typeface="Arial"/>
              </a:defRPr>
            </a:lvl7pPr>
            <a:lvl8pPr lvl="7" rtl="0">
              <a:spcBef>
                <a:spcPts val="1600"/>
              </a:spcBef>
              <a:spcAft>
                <a:spcPts val="0"/>
              </a:spcAft>
              <a:buNone/>
              <a:defRPr sz="3200" b="1">
                <a:solidFill>
                  <a:srgbClr val="0579BD"/>
                </a:solidFill>
                <a:latin typeface="Arial"/>
                <a:ea typeface="Arial"/>
                <a:cs typeface="Arial"/>
                <a:sym typeface="Arial"/>
              </a:defRPr>
            </a:lvl8pPr>
            <a:lvl9pPr lvl="8" rtl="0">
              <a:spcBef>
                <a:spcPts val="1600"/>
              </a:spcBef>
              <a:spcAft>
                <a:spcPts val="1600"/>
              </a:spcAft>
              <a:buNone/>
              <a:defRPr sz="3200" b="1">
                <a:solidFill>
                  <a:srgbClr val="0579BD"/>
                </a:solidFill>
                <a:latin typeface="Arial"/>
                <a:ea typeface="Arial"/>
                <a:cs typeface="Arial"/>
                <a:sym typeface="Aria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 LIGHT ON DARK">
  <p:cSld name="BLANK_2_1_1">
    <p:spTree>
      <p:nvGrpSpPr>
        <p:cNvPr id="1" name="Shape 271"/>
        <p:cNvGrpSpPr/>
        <p:nvPr/>
      </p:nvGrpSpPr>
      <p:grpSpPr>
        <a:xfrm>
          <a:off x="0" y="0"/>
          <a:ext cx="0" cy="0"/>
          <a:chOff x="0" y="0"/>
          <a:chExt cx="0" cy="0"/>
        </a:xfrm>
      </p:grpSpPr>
      <p:sp>
        <p:nvSpPr>
          <p:cNvPr id="272" name="Google Shape;27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73" name="Google Shape;273;p25"/>
          <p:cNvSpPr/>
          <p:nvPr/>
        </p:nvSpPr>
        <p:spPr>
          <a:xfrm>
            <a:off x="1043575" y="1623581"/>
            <a:ext cx="1508700" cy="15060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5"/>
          <p:cNvSpPr/>
          <p:nvPr/>
        </p:nvSpPr>
        <p:spPr>
          <a:xfrm>
            <a:off x="3745225" y="1587367"/>
            <a:ext cx="1508700" cy="15060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5"/>
          <p:cNvSpPr/>
          <p:nvPr/>
        </p:nvSpPr>
        <p:spPr>
          <a:xfrm>
            <a:off x="6488425" y="1587367"/>
            <a:ext cx="1508700" cy="1506000"/>
          </a:xfrm>
          <a:prstGeom prst="ellipse">
            <a:avLst/>
          </a:prstGeom>
          <a:noFill/>
          <a:ln w="2857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5"/>
          <p:cNvSpPr/>
          <p:nvPr/>
        </p:nvSpPr>
        <p:spPr>
          <a:xfrm rot="-8785779">
            <a:off x="2793556" y="2196980"/>
            <a:ext cx="398220" cy="413779"/>
          </a:xfrm>
          <a:prstGeom prst="rtTriangle">
            <a:avLst/>
          </a:prstGeom>
          <a:solidFill>
            <a:srgbClr val="0FAFFF"/>
          </a:solidFill>
          <a:ln w="9525" cap="flat" cmpd="sng">
            <a:solidFill>
              <a:srgbClr val="0FA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5"/>
          <p:cNvSpPr/>
          <p:nvPr/>
        </p:nvSpPr>
        <p:spPr>
          <a:xfrm rot="-8785779">
            <a:off x="5469142" y="2169774"/>
            <a:ext cx="398220" cy="413779"/>
          </a:xfrm>
          <a:prstGeom prst="rtTriangle">
            <a:avLst/>
          </a:prstGeom>
          <a:solidFill>
            <a:srgbClr val="0FAFFF"/>
          </a:solidFill>
          <a:ln w="9525" cap="flat" cmpd="sng">
            <a:solidFill>
              <a:srgbClr val="0FA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5"/>
          <p:cNvSpPr txBox="1">
            <a:spLocks noGrp="1"/>
          </p:cNvSpPr>
          <p:nvPr>
            <p:ph type="title"/>
          </p:nvPr>
        </p:nvSpPr>
        <p:spPr>
          <a:xfrm>
            <a:off x="594350" y="208623"/>
            <a:ext cx="7721100" cy="393600"/>
          </a:xfrm>
          <a:prstGeom prst="rect">
            <a:avLst/>
          </a:prstGeom>
        </p:spPr>
        <p:txBody>
          <a:bodyPr spcFirstLastPara="1" wrap="square" lIns="91425" tIns="91425" rIns="91425" bIns="91425" anchor="t" anchorCtr="0"/>
          <a:lstStyle>
            <a:lvl1pPr lvl="0">
              <a:spcBef>
                <a:spcPts val="0"/>
              </a:spcBef>
              <a:spcAft>
                <a:spcPts val="0"/>
              </a:spcAft>
              <a:buNone/>
              <a:defRPr sz="3600" b="1">
                <a:latin typeface="Arial"/>
                <a:ea typeface="Arial"/>
                <a:cs typeface="Arial"/>
                <a:sym typeface="Arial"/>
              </a:defRPr>
            </a:lvl1pPr>
            <a:lvl2pPr lvl="1">
              <a:spcBef>
                <a:spcPts val="0"/>
              </a:spcBef>
              <a:spcAft>
                <a:spcPts val="0"/>
              </a:spcAft>
              <a:buNone/>
              <a:defRPr sz="3600" b="1">
                <a:latin typeface="Arial"/>
                <a:ea typeface="Arial"/>
                <a:cs typeface="Arial"/>
                <a:sym typeface="Arial"/>
              </a:defRPr>
            </a:lvl2pPr>
            <a:lvl3pPr lvl="2">
              <a:spcBef>
                <a:spcPts val="0"/>
              </a:spcBef>
              <a:spcAft>
                <a:spcPts val="0"/>
              </a:spcAft>
              <a:buNone/>
              <a:defRPr sz="3600" b="1">
                <a:latin typeface="Arial"/>
                <a:ea typeface="Arial"/>
                <a:cs typeface="Arial"/>
                <a:sym typeface="Arial"/>
              </a:defRPr>
            </a:lvl3pPr>
            <a:lvl4pPr lvl="3">
              <a:spcBef>
                <a:spcPts val="0"/>
              </a:spcBef>
              <a:spcAft>
                <a:spcPts val="0"/>
              </a:spcAft>
              <a:buNone/>
              <a:defRPr sz="3600" b="1">
                <a:latin typeface="Arial"/>
                <a:ea typeface="Arial"/>
                <a:cs typeface="Arial"/>
                <a:sym typeface="Arial"/>
              </a:defRPr>
            </a:lvl4pPr>
            <a:lvl5pPr lvl="4">
              <a:spcBef>
                <a:spcPts val="0"/>
              </a:spcBef>
              <a:spcAft>
                <a:spcPts val="0"/>
              </a:spcAft>
              <a:buNone/>
              <a:defRPr sz="3600" b="1">
                <a:latin typeface="Arial"/>
                <a:ea typeface="Arial"/>
                <a:cs typeface="Arial"/>
                <a:sym typeface="Arial"/>
              </a:defRPr>
            </a:lvl5pPr>
            <a:lvl6pPr lvl="5">
              <a:spcBef>
                <a:spcPts val="0"/>
              </a:spcBef>
              <a:spcAft>
                <a:spcPts val="0"/>
              </a:spcAft>
              <a:buNone/>
              <a:defRPr sz="3600" b="1">
                <a:latin typeface="Arial"/>
                <a:ea typeface="Arial"/>
                <a:cs typeface="Arial"/>
                <a:sym typeface="Arial"/>
              </a:defRPr>
            </a:lvl6pPr>
            <a:lvl7pPr lvl="6">
              <a:spcBef>
                <a:spcPts val="0"/>
              </a:spcBef>
              <a:spcAft>
                <a:spcPts val="0"/>
              </a:spcAft>
              <a:buNone/>
              <a:defRPr sz="3600" b="1">
                <a:latin typeface="Arial"/>
                <a:ea typeface="Arial"/>
                <a:cs typeface="Arial"/>
                <a:sym typeface="Arial"/>
              </a:defRPr>
            </a:lvl7pPr>
            <a:lvl8pPr lvl="7">
              <a:spcBef>
                <a:spcPts val="0"/>
              </a:spcBef>
              <a:spcAft>
                <a:spcPts val="0"/>
              </a:spcAft>
              <a:buNone/>
              <a:defRPr sz="3600" b="1">
                <a:latin typeface="Arial"/>
                <a:ea typeface="Arial"/>
                <a:cs typeface="Arial"/>
                <a:sym typeface="Arial"/>
              </a:defRPr>
            </a:lvl8pPr>
            <a:lvl9pPr lvl="8" rtl="0">
              <a:spcBef>
                <a:spcPts val="0"/>
              </a:spcBef>
              <a:spcAft>
                <a:spcPts val="0"/>
              </a:spcAft>
              <a:buNone/>
              <a:defRPr sz="3600" b="1">
                <a:latin typeface="Arial"/>
                <a:ea typeface="Arial"/>
                <a:cs typeface="Arial"/>
                <a:sym typeface="Arial"/>
              </a:defRPr>
            </a:lvl9pPr>
          </a:lstStyle>
          <a:p>
            <a:endParaRPr/>
          </a:p>
        </p:txBody>
      </p:sp>
      <p:sp>
        <p:nvSpPr>
          <p:cNvPr id="279" name="Google Shape;279;p25"/>
          <p:cNvSpPr txBox="1">
            <a:spLocks noGrp="1"/>
          </p:cNvSpPr>
          <p:nvPr>
            <p:ph type="subTitle" idx="1"/>
          </p:nvPr>
        </p:nvSpPr>
        <p:spPr>
          <a:xfrm>
            <a:off x="447475" y="3218138"/>
            <a:ext cx="2700900" cy="437700"/>
          </a:xfrm>
          <a:prstGeom prst="rect">
            <a:avLst/>
          </a:prstGeom>
          <a:ln>
            <a:noFill/>
          </a:ln>
        </p:spPr>
        <p:txBody>
          <a:bodyPr spcFirstLastPara="1" wrap="square" lIns="91425" tIns="91425" rIns="91425" bIns="91425" anchor="t" anchorCtr="0"/>
          <a:lstStyle>
            <a:lvl1pPr lvl="0" algn="ctr" rtl="0">
              <a:lnSpc>
                <a:spcPct val="100000"/>
              </a:lnSpc>
              <a:spcBef>
                <a:spcPts val="0"/>
              </a:spcBef>
              <a:spcAft>
                <a:spcPts val="0"/>
              </a:spcAft>
              <a:buNone/>
              <a:defRPr sz="2600" b="1">
                <a:solidFill>
                  <a:srgbClr val="0FAFFF"/>
                </a:solidFill>
                <a:latin typeface="Arial"/>
                <a:ea typeface="Arial"/>
                <a:cs typeface="Arial"/>
                <a:sym typeface="Arial"/>
              </a:defRPr>
            </a:lvl1pPr>
            <a:lvl2pPr lvl="1" algn="ctr" rtl="0">
              <a:lnSpc>
                <a:spcPct val="100000"/>
              </a:lnSpc>
              <a:spcBef>
                <a:spcPts val="0"/>
              </a:spcBef>
              <a:spcAft>
                <a:spcPts val="0"/>
              </a:spcAft>
              <a:buNone/>
              <a:defRPr sz="2600" b="1">
                <a:solidFill>
                  <a:srgbClr val="0FAFFF"/>
                </a:solidFill>
                <a:latin typeface="Arial"/>
                <a:ea typeface="Arial"/>
                <a:cs typeface="Arial"/>
                <a:sym typeface="Arial"/>
              </a:defRPr>
            </a:lvl2pPr>
            <a:lvl3pPr lvl="2" algn="ctr" rtl="0">
              <a:lnSpc>
                <a:spcPct val="100000"/>
              </a:lnSpc>
              <a:spcBef>
                <a:spcPts val="0"/>
              </a:spcBef>
              <a:spcAft>
                <a:spcPts val="0"/>
              </a:spcAft>
              <a:buNone/>
              <a:defRPr sz="2600" b="1">
                <a:solidFill>
                  <a:srgbClr val="0FAFFF"/>
                </a:solidFill>
                <a:latin typeface="Arial"/>
                <a:ea typeface="Arial"/>
                <a:cs typeface="Arial"/>
                <a:sym typeface="Arial"/>
              </a:defRPr>
            </a:lvl3pPr>
            <a:lvl4pPr lvl="3" algn="ctr" rtl="0">
              <a:lnSpc>
                <a:spcPct val="100000"/>
              </a:lnSpc>
              <a:spcBef>
                <a:spcPts val="0"/>
              </a:spcBef>
              <a:spcAft>
                <a:spcPts val="0"/>
              </a:spcAft>
              <a:buNone/>
              <a:defRPr sz="2600" b="1">
                <a:solidFill>
                  <a:srgbClr val="0FAFFF"/>
                </a:solidFill>
                <a:latin typeface="Arial"/>
                <a:ea typeface="Arial"/>
                <a:cs typeface="Arial"/>
                <a:sym typeface="Arial"/>
              </a:defRPr>
            </a:lvl4pPr>
            <a:lvl5pPr lvl="4" algn="ctr" rtl="0">
              <a:lnSpc>
                <a:spcPct val="100000"/>
              </a:lnSpc>
              <a:spcBef>
                <a:spcPts val="0"/>
              </a:spcBef>
              <a:spcAft>
                <a:spcPts val="0"/>
              </a:spcAft>
              <a:buNone/>
              <a:defRPr sz="2600" b="1">
                <a:solidFill>
                  <a:srgbClr val="0FAFFF"/>
                </a:solidFill>
                <a:latin typeface="Arial"/>
                <a:ea typeface="Arial"/>
                <a:cs typeface="Arial"/>
                <a:sym typeface="Arial"/>
              </a:defRPr>
            </a:lvl5pPr>
            <a:lvl6pPr lvl="5" algn="ctr" rtl="0">
              <a:lnSpc>
                <a:spcPct val="100000"/>
              </a:lnSpc>
              <a:spcBef>
                <a:spcPts val="0"/>
              </a:spcBef>
              <a:spcAft>
                <a:spcPts val="0"/>
              </a:spcAft>
              <a:buNone/>
              <a:defRPr sz="2600" b="1">
                <a:solidFill>
                  <a:srgbClr val="0FAFFF"/>
                </a:solidFill>
                <a:latin typeface="Arial"/>
                <a:ea typeface="Arial"/>
                <a:cs typeface="Arial"/>
                <a:sym typeface="Arial"/>
              </a:defRPr>
            </a:lvl6pPr>
            <a:lvl7pPr lvl="6" algn="ctr" rtl="0">
              <a:lnSpc>
                <a:spcPct val="100000"/>
              </a:lnSpc>
              <a:spcBef>
                <a:spcPts val="0"/>
              </a:spcBef>
              <a:spcAft>
                <a:spcPts val="0"/>
              </a:spcAft>
              <a:buNone/>
              <a:defRPr sz="2600" b="1">
                <a:solidFill>
                  <a:srgbClr val="0FAFFF"/>
                </a:solidFill>
                <a:latin typeface="Arial"/>
                <a:ea typeface="Arial"/>
                <a:cs typeface="Arial"/>
                <a:sym typeface="Arial"/>
              </a:defRPr>
            </a:lvl7pPr>
            <a:lvl8pPr lvl="7" algn="ctr" rtl="0">
              <a:lnSpc>
                <a:spcPct val="100000"/>
              </a:lnSpc>
              <a:spcBef>
                <a:spcPts val="0"/>
              </a:spcBef>
              <a:spcAft>
                <a:spcPts val="0"/>
              </a:spcAft>
              <a:buNone/>
              <a:defRPr sz="2600" b="1">
                <a:solidFill>
                  <a:srgbClr val="0FAFFF"/>
                </a:solidFill>
                <a:latin typeface="Arial"/>
                <a:ea typeface="Arial"/>
                <a:cs typeface="Arial"/>
                <a:sym typeface="Arial"/>
              </a:defRPr>
            </a:lvl8pPr>
            <a:lvl9pPr lvl="8" algn="ctr" rtl="0">
              <a:lnSpc>
                <a:spcPct val="100000"/>
              </a:lnSpc>
              <a:spcBef>
                <a:spcPts val="0"/>
              </a:spcBef>
              <a:spcAft>
                <a:spcPts val="0"/>
              </a:spcAft>
              <a:buNone/>
              <a:defRPr sz="2600" b="1">
                <a:solidFill>
                  <a:srgbClr val="0FAFFF"/>
                </a:solidFill>
                <a:latin typeface="Arial"/>
                <a:ea typeface="Arial"/>
                <a:cs typeface="Arial"/>
                <a:sym typeface="Arial"/>
              </a:defRPr>
            </a:lvl9pPr>
          </a:lstStyle>
          <a:p>
            <a:endParaRPr/>
          </a:p>
        </p:txBody>
      </p:sp>
      <p:sp>
        <p:nvSpPr>
          <p:cNvPr id="280" name="Google Shape;280;p25"/>
          <p:cNvSpPr txBox="1">
            <a:spLocks noGrp="1"/>
          </p:cNvSpPr>
          <p:nvPr>
            <p:ph type="subTitle" idx="2"/>
          </p:nvPr>
        </p:nvSpPr>
        <p:spPr>
          <a:xfrm>
            <a:off x="3149125" y="3218138"/>
            <a:ext cx="2700900" cy="437700"/>
          </a:xfrm>
          <a:prstGeom prst="rect">
            <a:avLst/>
          </a:prstGeom>
          <a:ln>
            <a:noFill/>
          </a:ln>
        </p:spPr>
        <p:txBody>
          <a:bodyPr spcFirstLastPara="1" wrap="square" lIns="91425" tIns="91425" rIns="91425" bIns="91425" anchor="t" anchorCtr="0"/>
          <a:lstStyle>
            <a:lvl1pPr lvl="0" algn="ctr" rtl="0">
              <a:lnSpc>
                <a:spcPct val="100000"/>
              </a:lnSpc>
              <a:spcBef>
                <a:spcPts val="0"/>
              </a:spcBef>
              <a:spcAft>
                <a:spcPts val="0"/>
              </a:spcAft>
              <a:buNone/>
              <a:defRPr sz="2600" b="1">
                <a:solidFill>
                  <a:srgbClr val="0FAFFF"/>
                </a:solidFill>
                <a:latin typeface="Arial"/>
                <a:ea typeface="Arial"/>
                <a:cs typeface="Arial"/>
                <a:sym typeface="Arial"/>
              </a:defRPr>
            </a:lvl1pPr>
            <a:lvl2pPr lvl="1" algn="ctr" rtl="0">
              <a:lnSpc>
                <a:spcPct val="100000"/>
              </a:lnSpc>
              <a:spcBef>
                <a:spcPts val="0"/>
              </a:spcBef>
              <a:spcAft>
                <a:spcPts val="0"/>
              </a:spcAft>
              <a:buNone/>
              <a:defRPr sz="2600" b="1">
                <a:solidFill>
                  <a:srgbClr val="0FAFFF"/>
                </a:solidFill>
                <a:latin typeface="Arial"/>
                <a:ea typeface="Arial"/>
                <a:cs typeface="Arial"/>
                <a:sym typeface="Arial"/>
              </a:defRPr>
            </a:lvl2pPr>
            <a:lvl3pPr lvl="2" algn="ctr" rtl="0">
              <a:lnSpc>
                <a:spcPct val="100000"/>
              </a:lnSpc>
              <a:spcBef>
                <a:spcPts val="0"/>
              </a:spcBef>
              <a:spcAft>
                <a:spcPts val="0"/>
              </a:spcAft>
              <a:buNone/>
              <a:defRPr sz="2600" b="1">
                <a:solidFill>
                  <a:srgbClr val="0FAFFF"/>
                </a:solidFill>
                <a:latin typeface="Arial"/>
                <a:ea typeface="Arial"/>
                <a:cs typeface="Arial"/>
                <a:sym typeface="Arial"/>
              </a:defRPr>
            </a:lvl3pPr>
            <a:lvl4pPr lvl="3" algn="ctr" rtl="0">
              <a:lnSpc>
                <a:spcPct val="100000"/>
              </a:lnSpc>
              <a:spcBef>
                <a:spcPts val="0"/>
              </a:spcBef>
              <a:spcAft>
                <a:spcPts val="0"/>
              </a:spcAft>
              <a:buNone/>
              <a:defRPr sz="2600" b="1">
                <a:solidFill>
                  <a:srgbClr val="0FAFFF"/>
                </a:solidFill>
                <a:latin typeface="Arial"/>
                <a:ea typeface="Arial"/>
                <a:cs typeface="Arial"/>
                <a:sym typeface="Arial"/>
              </a:defRPr>
            </a:lvl4pPr>
            <a:lvl5pPr lvl="4" algn="ctr" rtl="0">
              <a:lnSpc>
                <a:spcPct val="100000"/>
              </a:lnSpc>
              <a:spcBef>
                <a:spcPts val="0"/>
              </a:spcBef>
              <a:spcAft>
                <a:spcPts val="0"/>
              </a:spcAft>
              <a:buNone/>
              <a:defRPr sz="2600" b="1">
                <a:solidFill>
                  <a:srgbClr val="0FAFFF"/>
                </a:solidFill>
                <a:latin typeface="Arial"/>
                <a:ea typeface="Arial"/>
                <a:cs typeface="Arial"/>
                <a:sym typeface="Arial"/>
              </a:defRPr>
            </a:lvl5pPr>
            <a:lvl6pPr lvl="5" algn="ctr" rtl="0">
              <a:lnSpc>
                <a:spcPct val="100000"/>
              </a:lnSpc>
              <a:spcBef>
                <a:spcPts val="0"/>
              </a:spcBef>
              <a:spcAft>
                <a:spcPts val="0"/>
              </a:spcAft>
              <a:buNone/>
              <a:defRPr sz="2600" b="1">
                <a:solidFill>
                  <a:srgbClr val="0FAFFF"/>
                </a:solidFill>
                <a:latin typeface="Arial"/>
                <a:ea typeface="Arial"/>
                <a:cs typeface="Arial"/>
                <a:sym typeface="Arial"/>
              </a:defRPr>
            </a:lvl6pPr>
            <a:lvl7pPr lvl="6" algn="ctr" rtl="0">
              <a:lnSpc>
                <a:spcPct val="100000"/>
              </a:lnSpc>
              <a:spcBef>
                <a:spcPts val="0"/>
              </a:spcBef>
              <a:spcAft>
                <a:spcPts val="0"/>
              </a:spcAft>
              <a:buNone/>
              <a:defRPr sz="2600" b="1">
                <a:solidFill>
                  <a:srgbClr val="0FAFFF"/>
                </a:solidFill>
                <a:latin typeface="Arial"/>
                <a:ea typeface="Arial"/>
                <a:cs typeface="Arial"/>
                <a:sym typeface="Arial"/>
              </a:defRPr>
            </a:lvl7pPr>
            <a:lvl8pPr lvl="7" algn="ctr" rtl="0">
              <a:lnSpc>
                <a:spcPct val="100000"/>
              </a:lnSpc>
              <a:spcBef>
                <a:spcPts val="0"/>
              </a:spcBef>
              <a:spcAft>
                <a:spcPts val="0"/>
              </a:spcAft>
              <a:buNone/>
              <a:defRPr sz="2600" b="1">
                <a:solidFill>
                  <a:srgbClr val="0FAFFF"/>
                </a:solidFill>
                <a:latin typeface="Arial"/>
                <a:ea typeface="Arial"/>
                <a:cs typeface="Arial"/>
                <a:sym typeface="Arial"/>
              </a:defRPr>
            </a:lvl8pPr>
            <a:lvl9pPr lvl="8" algn="ctr" rtl="0">
              <a:lnSpc>
                <a:spcPct val="100000"/>
              </a:lnSpc>
              <a:spcBef>
                <a:spcPts val="0"/>
              </a:spcBef>
              <a:spcAft>
                <a:spcPts val="0"/>
              </a:spcAft>
              <a:buNone/>
              <a:defRPr sz="2600" b="1">
                <a:solidFill>
                  <a:srgbClr val="0FAFFF"/>
                </a:solidFill>
                <a:latin typeface="Arial"/>
                <a:ea typeface="Arial"/>
                <a:cs typeface="Arial"/>
                <a:sym typeface="Arial"/>
              </a:defRPr>
            </a:lvl9pPr>
          </a:lstStyle>
          <a:p>
            <a:endParaRPr/>
          </a:p>
        </p:txBody>
      </p:sp>
      <p:sp>
        <p:nvSpPr>
          <p:cNvPr id="281" name="Google Shape;281;p25"/>
          <p:cNvSpPr txBox="1">
            <a:spLocks noGrp="1"/>
          </p:cNvSpPr>
          <p:nvPr>
            <p:ph type="subTitle" idx="3"/>
          </p:nvPr>
        </p:nvSpPr>
        <p:spPr>
          <a:xfrm>
            <a:off x="5892325" y="3218138"/>
            <a:ext cx="2700900" cy="437700"/>
          </a:xfrm>
          <a:prstGeom prst="rect">
            <a:avLst/>
          </a:prstGeom>
          <a:ln>
            <a:noFill/>
          </a:ln>
        </p:spPr>
        <p:txBody>
          <a:bodyPr spcFirstLastPara="1" wrap="square" lIns="91425" tIns="91425" rIns="91425" bIns="91425" anchor="t" anchorCtr="0"/>
          <a:lstStyle>
            <a:lvl1pPr lvl="0" algn="ctr" rtl="0">
              <a:lnSpc>
                <a:spcPct val="100000"/>
              </a:lnSpc>
              <a:spcBef>
                <a:spcPts val="0"/>
              </a:spcBef>
              <a:spcAft>
                <a:spcPts val="0"/>
              </a:spcAft>
              <a:buNone/>
              <a:defRPr sz="2600" b="1">
                <a:solidFill>
                  <a:srgbClr val="0FAFFF"/>
                </a:solidFill>
                <a:latin typeface="Arial"/>
                <a:ea typeface="Arial"/>
                <a:cs typeface="Arial"/>
                <a:sym typeface="Arial"/>
              </a:defRPr>
            </a:lvl1pPr>
            <a:lvl2pPr lvl="1" algn="ctr" rtl="0">
              <a:lnSpc>
                <a:spcPct val="100000"/>
              </a:lnSpc>
              <a:spcBef>
                <a:spcPts val="0"/>
              </a:spcBef>
              <a:spcAft>
                <a:spcPts val="0"/>
              </a:spcAft>
              <a:buNone/>
              <a:defRPr sz="2600" b="1">
                <a:solidFill>
                  <a:srgbClr val="0FAFFF"/>
                </a:solidFill>
                <a:latin typeface="Arial"/>
                <a:ea typeface="Arial"/>
                <a:cs typeface="Arial"/>
                <a:sym typeface="Arial"/>
              </a:defRPr>
            </a:lvl2pPr>
            <a:lvl3pPr lvl="2" algn="ctr" rtl="0">
              <a:lnSpc>
                <a:spcPct val="100000"/>
              </a:lnSpc>
              <a:spcBef>
                <a:spcPts val="0"/>
              </a:spcBef>
              <a:spcAft>
                <a:spcPts val="0"/>
              </a:spcAft>
              <a:buNone/>
              <a:defRPr sz="2600" b="1">
                <a:solidFill>
                  <a:srgbClr val="0FAFFF"/>
                </a:solidFill>
                <a:latin typeface="Arial"/>
                <a:ea typeface="Arial"/>
                <a:cs typeface="Arial"/>
                <a:sym typeface="Arial"/>
              </a:defRPr>
            </a:lvl3pPr>
            <a:lvl4pPr lvl="3" algn="ctr" rtl="0">
              <a:lnSpc>
                <a:spcPct val="100000"/>
              </a:lnSpc>
              <a:spcBef>
                <a:spcPts val="0"/>
              </a:spcBef>
              <a:spcAft>
                <a:spcPts val="0"/>
              </a:spcAft>
              <a:buNone/>
              <a:defRPr sz="2600" b="1">
                <a:solidFill>
                  <a:srgbClr val="0FAFFF"/>
                </a:solidFill>
                <a:latin typeface="Arial"/>
                <a:ea typeface="Arial"/>
                <a:cs typeface="Arial"/>
                <a:sym typeface="Arial"/>
              </a:defRPr>
            </a:lvl4pPr>
            <a:lvl5pPr lvl="4" algn="ctr" rtl="0">
              <a:lnSpc>
                <a:spcPct val="100000"/>
              </a:lnSpc>
              <a:spcBef>
                <a:spcPts val="0"/>
              </a:spcBef>
              <a:spcAft>
                <a:spcPts val="0"/>
              </a:spcAft>
              <a:buNone/>
              <a:defRPr sz="2600" b="1">
                <a:solidFill>
                  <a:srgbClr val="0FAFFF"/>
                </a:solidFill>
                <a:latin typeface="Arial"/>
                <a:ea typeface="Arial"/>
                <a:cs typeface="Arial"/>
                <a:sym typeface="Arial"/>
              </a:defRPr>
            </a:lvl5pPr>
            <a:lvl6pPr lvl="5" algn="ctr" rtl="0">
              <a:lnSpc>
                <a:spcPct val="100000"/>
              </a:lnSpc>
              <a:spcBef>
                <a:spcPts val="0"/>
              </a:spcBef>
              <a:spcAft>
                <a:spcPts val="0"/>
              </a:spcAft>
              <a:buNone/>
              <a:defRPr sz="2600" b="1">
                <a:solidFill>
                  <a:srgbClr val="0FAFFF"/>
                </a:solidFill>
                <a:latin typeface="Arial"/>
                <a:ea typeface="Arial"/>
                <a:cs typeface="Arial"/>
                <a:sym typeface="Arial"/>
              </a:defRPr>
            </a:lvl6pPr>
            <a:lvl7pPr lvl="6" algn="ctr" rtl="0">
              <a:lnSpc>
                <a:spcPct val="100000"/>
              </a:lnSpc>
              <a:spcBef>
                <a:spcPts val="0"/>
              </a:spcBef>
              <a:spcAft>
                <a:spcPts val="0"/>
              </a:spcAft>
              <a:buNone/>
              <a:defRPr sz="2600" b="1">
                <a:solidFill>
                  <a:srgbClr val="0FAFFF"/>
                </a:solidFill>
                <a:latin typeface="Arial"/>
                <a:ea typeface="Arial"/>
                <a:cs typeface="Arial"/>
                <a:sym typeface="Arial"/>
              </a:defRPr>
            </a:lvl7pPr>
            <a:lvl8pPr lvl="7" algn="ctr" rtl="0">
              <a:lnSpc>
                <a:spcPct val="100000"/>
              </a:lnSpc>
              <a:spcBef>
                <a:spcPts val="0"/>
              </a:spcBef>
              <a:spcAft>
                <a:spcPts val="0"/>
              </a:spcAft>
              <a:buNone/>
              <a:defRPr sz="2600" b="1">
                <a:solidFill>
                  <a:srgbClr val="0FAFFF"/>
                </a:solidFill>
                <a:latin typeface="Arial"/>
                <a:ea typeface="Arial"/>
                <a:cs typeface="Arial"/>
                <a:sym typeface="Arial"/>
              </a:defRPr>
            </a:lvl8pPr>
            <a:lvl9pPr lvl="8" algn="ctr" rtl="0">
              <a:lnSpc>
                <a:spcPct val="100000"/>
              </a:lnSpc>
              <a:spcBef>
                <a:spcPts val="0"/>
              </a:spcBef>
              <a:spcAft>
                <a:spcPts val="0"/>
              </a:spcAft>
              <a:buNone/>
              <a:defRPr sz="2600" b="1">
                <a:solidFill>
                  <a:srgbClr val="0FAFFF"/>
                </a:solidFill>
                <a:latin typeface="Arial"/>
                <a:ea typeface="Arial"/>
                <a:cs typeface="Arial"/>
                <a:sym typeface="Aria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 LIGHT ON DARK">
  <p:cSld name="BLANK_2_1_1_2">
    <p:spTree>
      <p:nvGrpSpPr>
        <p:cNvPr id="1" name="Shape 282"/>
        <p:cNvGrpSpPr/>
        <p:nvPr/>
      </p:nvGrpSpPr>
      <p:grpSpPr>
        <a:xfrm>
          <a:off x="0" y="0"/>
          <a:ext cx="0" cy="0"/>
          <a:chOff x="0" y="0"/>
          <a:chExt cx="0" cy="0"/>
        </a:xfrm>
      </p:grpSpPr>
      <p:sp>
        <p:nvSpPr>
          <p:cNvPr id="283" name="Google Shape;28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4" name="Google Shape;284;p26"/>
          <p:cNvSpPr txBox="1">
            <a:spLocks noGrp="1"/>
          </p:cNvSpPr>
          <p:nvPr>
            <p:ph type="title"/>
          </p:nvPr>
        </p:nvSpPr>
        <p:spPr>
          <a:xfrm>
            <a:off x="439350" y="76275"/>
            <a:ext cx="8033100" cy="880200"/>
          </a:xfrm>
          <a:prstGeom prst="rect">
            <a:avLst/>
          </a:prstGeom>
        </p:spPr>
        <p:txBody>
          <a:bodyPr spcFirstLastPara="1" wrap="square" lIns="91425" tIns="91425" rIns="91425" bIns="91425" anchor="b" anchorCtr="0"/>
          <a:lstStyle>
            <a:lvl1pPr lvl="0" rtl="0">
              <a:spcBef>
                <a:spcPts val="0"/>
              </a:spcBef>
              <a:spcAft>
                <a:spcPts val="0"/>
              </a:spcAft>
              <a:buNone/>
              <a:defRPr sz="3600" b="1">
                <a:solidFill>
                  <a:srgbClr val="FFFFFF"/>
                </a:solidFill>
                <a:latin typeface="Arial"/>
                <a:ea typeface="Arial"/>
                <a:cs typeface="Arial"/>
                <a:sym typeface="Arial"/>
              </a:defRPr>
            </a:lvl1pPr>
            <a:lvl2pPr lvl="1" rtl="0">
              <a:spcBef>
                <a:spcPts val="0"/>
              </a:spcBef>
              <a:spcAft>
                <a:spcPts val="0"/>
              </a:spcAft>
              <a:buNone/>
              <a:defRPr sz="3600" b="1">
                <a:solidFill>
                  <a:srgbClr val="FFFFFF"/>
                </a:solidFill>
                <a:latin typeface="Arial"/>
                <a:ea typeface="Arial"/>
                <a:cs typeface="Arial"/>
                <a:sym typeface="Arial"/>
              </a:defRPr>
            </a:lvl2pPr>
            <a:lvl3pPr lvl="2" rtl="0">
              <a:spcBef>
                <a:spcPts val="0"/>
              </a:spcBef>
              <a:spcAft>
                <a:spcPts val="0"/>
              </a:spcAft>
              <a:buNone/>
              <a:defRPr sz="3600" b="1">
                <a:solidFill>
                  <a:srgbClr val="FFFFFF"/>
                </a:solidFill>
                <a:latin typeface="Arial"/>
                <a:ea typeface="Arial"/>
                <a:cs typeface="Arial"/>
                <a:sym typeface="Arial"/>
              </a:defRPr>
            </a:lvl3pPr>
            <a:lvl4pPr lvl="3" rtl="0">
              <a:spcBef>
                <a:spcPts val="0"/>
              </a:spcBef>
              <a:spcAft>
                <a:spcPts val="0"/>
              </a:spcAft>
              <a:buNone/>
              <a:defRPr sz="3600" b="1">
                <a:solidFill>
                  <a:srgbClr val="FFFFFF"/>
                </a:solidFill>
                <a:latin typeface="Arial"/>
                <a:ea typeface="Arial"/>
                <a:cs typeface="Arial"/>
                <a:sym typeface="Arial"/>
              </a:defRPr>
            </a:lvl4pPr>
            <a:lvl5pPr lvl="4" rtl="0">
              <a:spcBef>
                <a:spcPts val="0"/>
              </a:spcBef>
              <a:spcAft>
                <a:spcPts val="0"/>
              </a:spcAft>
              <a:buNone/>
              <a:defRPr sz="3600" b="1">
                <a:solidFill>
                  <a:srgbClr val="FFFFFF"/>
                </a:solidFill>
                <a:latin typeface="Arial"/>
                <a:ea typeface="Arial"/>
                <a:cs typeface="Arial"/>
                <a:sym typeface="Arial"/>
              </a:defRPr>
            </a:lvl5pPr>
            <a:lvl6pPr lvl="5" rtl="0">
              <a:spcBef>
                <a:spcPts val="0"/>
              </a:spcBef>
              <a:spcAft>
                <a:spcPts val="0"/>
              </a:spcAft>
              <a:buNone/>
              <a:defRPr sz="3600" b="1">
                <a:solidFill>
                  <a:srgbClr val="FFFFFF"/>
                </a:solidFill>
                <a:latin typeface="Arial"/>
                <a:ea typeface="Arial"/>
                <a:cs typeface="Arial"/>
                <a:sym typeface="Arial"/>
              </a:defRPr>
            </a:lvl6pPr>
            <a:lvl7pPr lvl="6" rtl="0">
              <a:spcBef>
                <a:spcPts val="0"/>
              </a:spcBef>
              <a:spcAft>
                <a:spcPts val="0"/>
              </a:spcAft>
              <a:buNone/>
              <a:defRPr sz="3600" b="1">
                <a:solidFill>
                  <a:srgbClr val="FFFFFF"/>
                </a:solidFill>
                <a:latin typeface="Arial"/>
                <a:ea typeface="Arial"/>
                <a:cs typeface="Arial"/>
                <a:sym typeface="Arial"/>
              </a:defRPr>
            </a:lvl7pPr>
            <a:lvl8pPr lvl="7" rtl="0">
              <a:spcBef>
                <a:spcPts val="0"/>
              </a:spcBef>
              <a:spcAft>
                <a:spcPts val="0"/>
              </a:spcAft>
              <a:buNone/>
              <a:defRPr sz="3600" b="1">
                <a:solidFill>
                  <a:srgbClr val="FFFFFF"/>
                </a:solidFill>
                <a:latin typeface="Arial"/>
                <a:ea typeface="Arial"/>
                <a:cs typeface="Arial"/>
                <a:sym typeface="Arial"/>
              </a:defRPr>
            </a:lvl8pPr>
            <a:lvl9pPr lvl="8" rtl="0">
              <a:spcBef>
                <a:spcPts val="0"/>
              </a:spcBef>
              <a:spcAft>
                <a:spcPts val="0"/>
              </a:spcAft>
              <a:buNone/>
              <a:defRPr sz="3600" b="1">
                <a:solidFill>
                  <a:srgbClr val="FFFFFF"/>
                </a:solidFill>
                <a:latin typeface="Arial"/>
                <a:ea typeface="Arial"/>
                <a:cs typeface="Arial"/>
                <a:sym typeface="Arial"/>
              </a:defRPr>
            </a:lvl9pPr>
          </a:lstStyle>
          <a:p>
            <a:endParaRPr/>
          </a:p>
        </p:txBody>
      </p:sp>
      <p:cxnSp>
        <p:nvCxnSpPr>
          <p:cNvPr id="285" name="Google Shape;285;p26"/>
          <p:cNvCxnSpPr/>
          <p:nvPr/>
        </p:nvCxnSpPr>
        <p:spPr>
          <a:xfrm>
            <a:off x="554700" y="904682"/>
            <a:ext cx="7230000" cy="0"/>
          </a:xfrm>
          <a:prstGeom prst="straightConnector1">
            <a:avLst/>
          </a:prstGeom>
          <a:noFill/>
          <a:ln w="19050" cap="flat" cmpd="sng">
            <a:solidFill>
              <a:srgbClr val="FFFFFF"/>
            </a:solidFill>
            <a:prstDash val="solid"/>
            <a:round/>
            <a:headEnd type="none" w="med" len="med"/>
            <a:tailEnd type="none" w="med" len="med"/>
          </a:ln>
        </p:spPr>
      </p:cxnSp>
      <p:sp>
        <p:nvSpPr>
          <p:cNvPr id="286" name="Google Shape;286;p26"/>
          <p:cNvSpPr txBox="1">
            <a:spLocks noGrp="1"/>
          </p:cNvSpPr>
          <p:nvPr>
            <p:ph type="subTitle" idx="1"/>
          </p:nvPr>
        </p:nvSpPr>
        <p:spPr>
          <a:xfrm>
            <a:off x="439350" y="874150"/>
            <a:ext cx="8033100" cy="393600"/>
          </a:xfrm>
          <a:prstGeom prst="rect">
            <a:avLst/>
          </a:prstGeom>
        </p:spPr>
        <p:txBody>
          <a:bodyPr spcFirstLastPara="1" wrap="square" lIns="91425" tIns="91425" rIns="91425" bIns="91425" anchor="t" anchorCtr="0"/>
          <a:lstStyle>
            <a:lvl1pPr lvl="0" rtl="0">
              <a:spcBef>
                <a:spcPts val="0"/>
              </a:spcBef>
              <a:spcAft>
                <a:spcPts val="0"/>
              </a:spcAft>
              <a:buNone/>
              <a:defRPr sz="2400" b="1" i="1">
                <a:solidFill>
                  <a:srgbClr val="0FAFFF"/>
                </a:solidFill>
                <a:latin typeface="Arial"/>
                <a:ea typeface="Arial"/>
                <a:cs typeface="Arial"/>
                <a:sym typeface="Arial"/>
              </a:defRPr>
            </a:lvl1pPr>
            <a:lvl2pPr lvl="1" rtl="0">
              <a:spcBef>
                <a:spcPts val="1600"/>
              </a:spcBef>
              <a:spcAft>
                <a:spcPts val="0"/>
              </a:spcAft>
              <a:buNone/>
              <a:defRPr sz="2400" b="1" i="1">
                <a:solidFill>
                  <a:srgbClr val="0FAFFF"/>
                </a:solidFill>
                <a:latin typeface="Arial"/>
                <a:ea typeface="Arial"/>
                <a:cs typeface="Arial"/>
                <a:sym typeface="Arial"/>
              </a:defRPr>
            </a:lvl2pPr>
            <a:lvl3pPr lvl="2" rtl="0">
              <a:spcBef>
                <a:spcPts val="1600"/>
              </a:spcBef>
              <a:spcAft>
                <a:spcPts val="0"/>
              </a:spcAft>
              <a:buNone/>
              <a:defRPr sz="2400" b="1" i="1">
                <a:solidFill>
                  <a:srgbClr val="0FAFFF"/>
                </a:solidFill>
                <a:latin typeface="Arial"/>
                <a:ea typeface="Arial"/>
                <a:cs typeface="Arial"/>
                <a:sym typeface="Arial"/>
              </a:defRPr>
            </a:lvl3pPr>
            <a:lvl4pPr lvl="3" rtl="0">
              <a:spcBef>
                <a:spcPts val="1600"/>
              </a:spcBef>
              <a:spcAft>
                <a:spcPts val="0"/>
              </a:spcAft>
              <a:buNone/>
              <a:defRPr sz="2400" b="1" i="1">
                <a:solidFill>
                  <a:srgbClr val="0FAFFF"/>
                </a:solidFill>
                <a:latin typeface="Arial"/>
                <a:ea typeface="Arial"/>
                <a:cs typeface="Arial"/>
                <a:sym typeface="Arial"/>
              </a:defRPr>
            </a:lvl4pPr>
            <a:lvl5pPr lvl="4" rtl="0">
              <a:spcBef>
                <a:spcPts val="1600"/>
              </a:spcBef>
              <a:spcAft>
                <a:spcPts val="0"/>
              </a:spcAft>
              <a:buNone/>
              <a:defRPr sz="2400" b="1" i="1">
                <a:solidFill>
                  <a:srgbClr val="0FAFFF"/>
                </a:solidFill>
                <a:latin typeface="Arial"/>
                <a:ea typeface="Arial"/>
                <a:cs typeface="Arial"/>
                <a:sym typeface="Arial"/>
              </a:defRPr>
            </a:lvl5pPr>
            <a:lvl6pPr lvl="5" rtl="0">
              <a:spcBef>
                <a:spcPts val="1600"/>
              </a:spcBef>
              <a:spcAft>
                <a:spcPts val="0"/>
              </a:spcAft>
              <a:buNone/>
              <a:defRPr sz="2400" b="1" i="1">
                <a:solidFill>
                  <a:srgbClr val="0FAFFF"/>
                </a:solidFill>
                <a:latin typeface="Arial"/>
                <a:ea typeface="Arial"/>
                <a:cs typeface="Arial"/>
                <a:sym typeface="Arial"/>
              </a:defRPr>
            </a:lvl6pPr>
            <a:lvl7pPr lvl="6" rtl="0">
              <a:spcBef>
                <a:spcPts val="1600"/>
              </a:spcBef>
              <a:spcAft>
                <a:spcPts val="0"/>
              </a:spcAft>
              <a:buNone/>
              <a:defRPr sz="2400" b="1" i="1">
                <a:solidFill>
                  <a:srgbClr val="0FAFFF"/>
                </a:solidFill>
                <a:latin typeface="Arial"/>
                <a:ea typeface="Arial"/>
                <a:cs typeface="Arial"/>
                <a:sym typeface="Arial"/>
              </a:defRPr>
            </a:lvl7pPr>
            <a:lvl8pPr lvl="7" rtl="0">
              <a:spcBef>
                <a:spcPts val="1600"/>
              </a:spcBef>
              <a:spcAft>
                <a:spcPts val="0"/>
              </a:spcAft>
              <a:buNone/>
              <a:defRPr sz="2400" b="1" i="1">
                <a:solidFill>
                  <a:srgbClr val="0FAFFF"/>
                </a:solidFill>
                <a:latin typeface="Arial"/>
                <a:ea typeface="Arial"/>
                <a:cs typeface="Arial"/>
                <a:sym typeface="Arial"/>
              </a:defRPr>
            </a:lvl8pPr>
            <a:lvl9pPr lvl="8" rtl="0">
              <a:spcBef>
                <a:spcPts val="1600"/>
              </a:spcBef>
              <a:spcAft>
                <a:spcPts val="1600"/>
              </a:spcAft>
              <a:buNone/>
              <a:defRPr sz="2400" b="1" i="1">
                <a:solidFill>
                  <a:srgbClr val="0FAFFF"/>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END DECK">
  <p:cSld name="BLANK_1_1">
    <p:bg>
      <p:bgPr>
        <a:solidFill>
          <a:srgbClr val="FFFFFF"/>
        </a:solidFill>
        <a:effectLst/>
      </p:bgPr>
    </p:bg>
    <p:spTree>
      <p:nvGrpSpPr>
        <p:cNvPr id="1" name="Shape 294"/>
        <p:cNvGrpSpPr/>
        <p:nvPr/>
      </p:nvGrpSpPr>
      <p:grpSpPr>
        <a:xfrm>
          <a:off x="0" y="0"/>
          <a:ext cx="0" cy="0"/>
          <a:chOff x="0" y="0"/>
          <a:chExt cx="0" cy="0"/>
        </a:xfrm>
      </p:grpSpPr>
      <p:sp>
        <p:nvSpPr>
          <p:cNvPr id="295" name="Google Shape;29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 name="Picture 2" descr="Seal of the General Services Administration">
            <a:extLst>
              <a:ext uri="{FF2B5EF4-FFF2-40B4-BE49-F238E27FC236}">
                <a16:creationId xmlns:a16="http://schemas.microsoft.com/office/drawing/2014/main" id="{DC22C6D9-7995-E44A-A19A-B77E4A22311D}"/>
              </a:ext>
            </a:extLst>
          </p:cNvPr>
          <p:cNvPicPr>
            <a:picLocks noChangeAspect="1"/>
          </p:cNvPicPr>
          <p:nvPr userDrawn="1"/>
        </p:nvPicPr>
        <p:blipFill>
          <a:blip r:embed="rId2"/>
          <a:stretch>
            <a:fillRect/>
          </a:stretch>
        </p:blipFill>
        <p:spPr>
          <a:xfrm>
            <a:off x="3359150" y="1358900"/>
            <a:ext cx="2425700" cy="2425700"/>
          </a:xfrm>
          <a:prstGeom prst="rect">
            <a:avLst/>
          </a:prstGeom>
        </p:spPr>
      </p:pic>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ullets - LIGHT ON DARK - 2 COLUMNS" type="tx">
  <p:cSld name="TITLE_AND_BODY">
    <p:spTree>
      <p:nvGrpSpPr>
        <p:cNvPr id="1" name="Shape 26"/>
        <p:cNvGrpSpPr/>
        <p:nvPr/>
      </p:nvGrpSpPr>
      <p:grpSpPr>
        <a:xfrm>
          <a:off x="0" y="0"/>
          <a:ext cx="0" cy="0"/>
          <a:chOff x="0" y="0"/>
          <a:chExt cx="0" cy="0"/>
        </a:xfrm>
      </p:grpSpPr>
      <p:sp>
        <p:nvSpPr>
          <p:cNvPr id="27" name="Google Shape;27;p4"/>
          <p:cNvSpPr txBox="1">
            <a:spLocks noGrp="1"/>
          </p:cNvSpPr>
          <p:nvPr>
            <p:ph type="sldNum" idx="12"/>
          </p:nvPr>
        </p:nvSpPr>
        <p:spPr>
          <a:xfrm>
            <a:off x="8091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8" name="Google Shape;28;p4"/>
          <p:cNvSpPr txBox="1">
            <a:spLocks noGrp="1"/>
          </p:cNvSpPr>
          <p:nvPr>
            <p:ph type="body" idx="1"/>
          </p:nvPr>
        </p:nvSpPr>
        <p:spPr>
          <a:xfrm>
            <a:off x="357800" y="1591706"/>
            <a:ext cx="3677400" cy="1707900"/>
          </a:xfrm>
          <a:prstGeom prst="rect">
            <a:avLst/>
          </a:prstGeom>
        </p:spPr>
        <p:txBody>
          <a:bodyPr spcFirstLastPara="1" wrap="square" lIns="91425" tIns="91425" rIns="91425" bIns="91425" anchor="t" anchorCtr="0"/>
          <a:lstStyle>
            <a:lvl1pPr marL="457200" lvl="0" indent="-368300" rtl="0">
              <a:lnSpc>
                <a:spcPct val="100000"/>
              </a:lnSpc>
              <a:spcBef>
                <a:spcPts val="0"/>
              </a:spcBef>
              <a:spcAft>
                <a:spcPts val="0"/>
              </a:spcAft>
              <a:buClr>
                <a:srgbClr val="0FAFFF"/>
              </a:buClr>
              <a:buSzPts val="2200"/>
              <a:buFont typeface="Arial"/>
              <a:buChar char="●"/>
              <a:defRPr sz="2200" b="1">
                <a:solidFill>
                  <a:srgbClr val="FFFFFF"/>
                </a:solidFill>
                <a:latin typeface="Arial"/>
                <a:ea typeface="Arial"/>
                <a:cs typeface="Arial"/>
                <a:sym typeface="Arial"/>
              </a:defRPr>
            </a:lvl1pPr>
            <a:lvl2pPr marL="914400" lvl="1"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2pPr>
            <a:lvl3pPr marL="1371600" lvl="2"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3pPr>
            <a:lvl4pPr marL="1828800" lvl="3"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4pPr>
            <a:lvl5pPr marL="2286000" lvl="4"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5pPr>
            <a:lvl6pPr marL="2743200" lvl="5"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6pPr>
            <a:lvl7pPr marL="3200400" lvl="6"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7pPr>
            <a:lvl8pPr marL="3657600" lvl="7"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8pPr>
            <a:lvl9pPr marL="4114800" lvl="8" indent="-368300" rtl="0">
              <a:lnSpc>
                <a:spcPct val="100000"/>
              </a:lnSpc>
              <a:spcBef>
                <a:spcPts val="800"/>
              </a:spcBef>
              <a:spcAft>
                <a:spcPts val="800"/>
              </a:spcAft>
              <a:buClr>
                <a:srgbClr val="0FAFFF"/>
              </a:buClr>
              <a:buSzPts val="2200"/>
              <a:buFont typeface="Arial"/>
              <a:buChar char="■"/>
              <a:defRPr sz="2200" b="1">
                <a:solidFill>
                  <a:srgbClr val="FFFFFF"/>
                </a:solidFill>
                <a:latin typeface="Arial"/>
                <a:ea typeface="Arial"/>
                <a:cs typeface="Arial"/>
                <a:sym typeface="Arial"/>
              </a:defRPr>
            </a:lvl9pPr>
          </a:lstStyle>
          <a:p>
            <a:endParaRPr/>
          </a:p>
        </p:txBody>
      </p:sp>
      <p:sp>
        <p:nvSpPr>
          <p:cNvPr id="29" name="Google Shape;29;p4"/>
          <p:cNvSpPr txBox="1">
            <a:spLocks noGrp="1"/>
          </p:cNvSpPr>
          <p:nvPr>
            <p:ph type="body" idx="2"/>
          </p:nvPr>
        </p:nvSpPr>
        <p:spPr>
          <a:xfrm>
            <a:off x="4244000" y="1591700"/>
            <a:ext cx="3847500" cy="1707900"/>
          </a:xfrm>
          <a:prstGeom prst="rect">
            <a:avLst/>
          </a:prstGeom>
        </p:spPr>
        <p:txBody>
          <a:bodyPr spcFirstLastPara="1" wrap="square" lIns="91425" tIns="91425" rIns="91425" bIns="91425" anchor="t" anchorCtr="0"/>
          <a:lstStyle>
            <a:lvl1pPr marL="457200" lvl="0" indent="-368300" rtl="0">
              <a:lnSpc>
                <a:spcPct val="100000"/>
              </a:lnSpc>
              <a:spcBef>
                <a:spcPts val="0"/>
              </a:spcBef>
              <a:spcAft>
                <a:spcPts val="0"/>
              </a:spcAft>
              <a:buClr>
                <a:srgbClr val="0FAFFF"/>
              </a:buClr>
              <a:buSzPts val="2200"/>
              <a:buFont typeface="Arial"/>
              <a:buChar char="●"/>
              <a:defRPr sz="2200" b="1">
                <a:solidFill>
                  <a:srgbClr val="FFFFFF"/>
                </a:solidFill>
                <a:latin typeface="Arial"/>
                <a:ea typeface="Arial"/>
                <a:cs typeface="Arial"/>
                <a:sym typeface="Arial"/>
              </a:defRPr>
            </a:lvl1pPr>
            <a:lvl2pPr marL="914400" lvl="1"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2pPr>
            <a:lvl3pPr marL="1371600" lvl="2"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3pPr>
            <a:lvl4pPr marL="1828800" lvl="3"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4pPr>
            <a:lvl5pPr marL="2286000" lvl="4"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5pPr>
            <a:lvl6pPr marL="2743200" lvl="5"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6pPr>
            <a:lvl7pPr marL="3200400" lvl="6"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7pPr>
            <a:lvl8pPr marL="3657600" lvl="7"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8pPr>
            <a:lvl9pPr marL="4114800" lvl="8" indent="-368300" rtl="0">
              <a:lnSpc>
                <a:spcPct val="100000"/>
              </a:lnSpc>
              <a:spcBef>
                <a:spcPts val="800"/>
              </a:spcBef>
              <a:spcAft>
                <a:spcPts val="800"/>
              </a:spcAft>
              <a:buClr>
                <a:srgbClr val="0FAFFF"/>
              </a:buClr>
              <a:buSzPts val="2200"/>
              <a:buFont typeface="Arial"/>
              <a:buChar char="■"/>
              <a:defRPr sz="2200" b="1">
                <a:solidFill>
                  <a:srgbClr val="FFFFFF"/>
                </a:solidFill>
                <a:latin typeface="Arial"/>
                <a:ea typeface="Arial"/>
                <a:cs typeface="Arial"/>
                <a:sym typeface="Arial"/>
              </a:defRPr>
            </a:lvl9pPr>
          </a:lstStyle>
          <a:p>
            <a:endParaRPr/>
          </a:p>
        </p:txBody>
      </p:sp>
      <p:sp>
        <p:nvSpPr>
          <p:cNvPr id="30" name="Google Shape;30;p4"/>
          <p:cNvSpPr/>
          <p:nvPr/>
        </p:nvSpPr>
        <p:spPr>
          <a:xfrm>
            <a:off x="8855775" y="-11175"/>
            <a:ext cx="310500" cy="51690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cxnSp>
        <p:nvCxnSpPr>
          <p:cNvPr id="31" name="Google Shape;31;p4"/>
          <p:cNvCxnSpPr/>
          <p:nvPr/>
        </p:nvCxnSpPr>
        <p:spPr>
          <a:xfrm>
            <a:off x="8780225" y="0"/>
            <a:ext cx="0" cy="5148000"/>
          </a:xfrm>
          <a:prstGeom prst="straightConnector1">
            <a:avLst/>
          </a:prstGeom>
          <a:noFill/>
          <a:ln w="76200" cap="flat" cmpd="sng">
            <a:solidFill>
              <a:srgbClr val="0FAFFF"/>
            </a:solidFill>
            <a:prstDash val="solid"/>
            <a:round/>
            <a:headEnd type="none" w="med" len="med"/>
            <a:tailEnd type="none" w="med" len="med"/>
          </a:ln>
        </p:spPr>
      </p:cxnSp>
      <p:cxnSp>
        <p:nvCxnSpPr>
          <p:cNvPr id="32" name="Google Shape;32;p4"/>
          <p:cNvCxnSpPr/>
          <p:nvPr/>
        </p:nvCxnSpPr>
        <p:spPr>
          <a:xfrm>
            <a:off x="8698721" y="0"/>
            <a:ext cx="0" cy="5148000"/>
          </a:xfrm>
          <a:prstGeom prst="straightConnector1">
            <a:avLst/>
          </a:prstGeom>
          <a:noFill/>
          <a:ln w="28575" cap="flat" cmpd="sng">
            <a:solidFill>
              <a:srgbClr val="0FAFFF"/>
            </a:solidFill>
            <a:prstDash val="solid"/>
            <a:round/>
            <a:headEnd type="none" w="med" len="med"/>
            <a:tailEnd type="none" w="med" len="med"/>
          </a:ln>
        </p:spPr>
      </p:cxnSp>
      <p:sp>
        <p:nvSpPr>
          <p:cNvPr id="33" name="Google Shape;33;p4" title="Vertical blue banner with GSA OGP title"/>
          <p:cNvSpPr txBox="1"/>
          <p:nvPr/>
        </p:nvSpPr>
        <p:spPr>
          <a:xfrm rot="5400000">
            <a:off x="6444323" y="2277113"/>
            <a:ext cx="5143500" cy="5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rgbClr val="003C71"/>
                </a:solidFill>
              </a:rPr>
              <a:t>G S A     O F F I C E    O F    G O V E R N M E N T - W I D E     P O L I C Y </a:t>
            </a:r>
            <a:endParaRPr sz="1100" b="1">
              <a:solidFill>
                <a:srgbClr val="003C71"/>
              </a:solidFill>
            </a:endParaRPr>
          </a:p>
        </p:txBody>
      </p:sp>
      <p:cxnSp>
        <p:nvCxnSpPr>
          <p:cNvPr id="34" name="Google Shape;34;p4"/>
          <p:cNvCxnSpPr/>
          <p:nvPr/>
        </p:nvCxnSpPr>
        <p:spPr>
          <a:xfrm>
            <a:off x="554700" y="904682"/>
            <a:ext cx="7230000" cy="0"/>
          </a:xfrm>
          <a:prstGeom prst="straightConnector1">
            <a:avLst/>
          </a:prstGeom>
          <a:noFill/>
          <a:ln w="19050" cap="flat" cmpd="sng">
            <a:solidFill>
              <a:srgbClr val="FFFFFF"/>
            </a:solidFill>
            <a:prstDash val="solid"/>
            <a:round/>
            <a:headEnd type="none" w="med" len="med"/>
            <a:tailEnd type="none" w="med" len="med"/>
          </a:ln>
        </p:spPr>
      </p:cxnSp>
      <p:sp>
        <p:nvSpPr>
          <p:cNvPr id="35" name="Google Shape;35;p4"/>
          <p:cNvSpPr txBox="1">
            <a:spLocks noGrp="1"/>
          </p:cNvSpPr>
          <p:nvPr>
            <p:ph type="title"/>
          </p:nvPr>
        </p:nvSpPr>
        <p:spPr>
          <a:xfrm>
            <a:off x="439350" y="77925"/>
            <a:ext cx="8033100" cy="880200"/>
          </a:xfrm>
          <a:prstGeom prst="rect">
            <a:avLst/>
          </a:prstGeom>
        </p:spPr>
        <p:txBody>
          <a:bodyPr spcFirstLastPara="1" wrap="square" lIns="91425" tIns="91425" rIns="91425" bIns="91425" anchor="b" anchorCtr="0"/>
          <a:lstStyle>
            <a:lvl1pPr lvl="0" rtl="0">
              <a:spcBef>
                <a:spcPts val="0"/>
              </a:spcBef>
              <a:spcAft>
                <a:spcPts val="0"/>
              </a:spcAft>
              <a:buNone/>
              <a:defRPr sz="3600" b="1">
                <a:solidFill>
                  <a:srgbClr val="FFFFFF"/>
                </a:solidFill>
                <a:latin typeface="Arial"/>
                <a:ea typeface="Arial"/>
                <a:cs typeface="Arial"/>
                <a:sym typeface="Arial"/>
              </a:defRPr>
            </a:lvl1pPr>
            <a:lvl2pPr lvl="1" rtl="0">
              <a:spcBef>
                <a:spcPts val="0"/>
              </a:spcBef>
              <a:spcAft>
                <a:spcPts val="0"/>
              </a:spcAft>
              <a:buNone/>
              <a:defRPr sz="3600" b="1">
                <a:solidFill>
                  <a:srgbClr val="003C71"/>
                </a:solidFill>
                <a:latin typeface="Arial"/>
                <a:ea typeface="Arial"/>
                <a:cs typeface="Arial"/>
                <a:sym typeface="Arial"/>
              </a:defRPr>
            </a:lvl2pPr>
            <a:lvl3pPr lvl="2" rtl="0">
              <a:spcBef>
                <a:spcPts val="0"/>
              </a:spcBef>
              <a:spcAft>
                <a:spcPts val="0"/>
              </a:spcAft>
              <a:buNone/>
              <a:defRPr sz="3600" b="1">
                <a:solidFill>
                  <a:srgbClr val="003C71"/>
                </a:solidFill>
                <a:latin typeface="Arial"/>
                <a:ea typeface="Arial"/>
                <a:cs typeface="Arial"/>
                <a:sym typeface="Arial"/>
              </a:defRPr>
            </a:lvl3pPr>
            <a:lvl4pPr lvl="3" rtl="0">
              <a:spcBef>
                <a:spcPts val="0"/>
              </a:spcBef>
              <a:spcAft>
                <a:spcPts val="0"/>
              </a:spcAft>
              <a:buNone/>
              <a:defRPr sz="3600" b="1">
                <a:solidFill>
                  <a:srgbClr val="003C71"/>
                </a:solidFill>
                <a:latin typeface="Arial"/>
                <a:ea typeface="Arial"/>
                <a:cs typeface="Arial"/>
                <a:sym typeface="Arial"/>
              </a:defRPr>
            </a:lvl4pPr>
            <a:lvl5pPr lvl="4" rtl="0">
              <a:spcBef>
                <a:spcPts val="0"/>
              </a:spcBef>
              <a:spcAft>
                <a:spcPts val="0"/>
              </a:spcAft>
              <a:buNone/>
              <a:defRPr sz="3600" b="1">
                <a:solidFill>
                  <a:srgbClr val="003C71"/>
                </a:solidFill>
                <a:latin typeface="Arial"/>
                <a:ea typeface="Arial"/>
                <a:cs typeface="Arial"/>
                <a:sym typeface="Arial"/>
              </a:defRPr>
            </a:lvl5pPr>
            <a:lvl6pPr lvl="5" rtl="0">
              <a:spcBef>
                <a:spcPts val="0"/>
              </a:spcBef>
              <a:spcAft>
                <a:spcPts val="0"/>
              </a:spcAft>
              <a:buNone/>
              <a:defRPr sz="3600" b="1">
                <a:solidFill>
                  <a:srgbClr val="003C71"/>
                </a:solidFill>
                <a:latin typeface="Arial"/>
                <a:ea typeface="Arial"/>
                <a:cs typeface="Arial"/>
                <a:sym typeface="Arial"/>
              </a:defRPr>
            </a:lvl6pPr>
            <a:lvl7pPr lvl="6" rtl="0">
              <a:spcBef>
                <a:spcPts val="0"/>
              </a:spcBef>
              <a:spcAft>
                <a:spcPts val="0"/>
              </a:spcAft>
              <a:buNone/>
              <a:defRPr sz="3600" b="1">
                <a:solidFill>
                  <a:srgbClr val="003C71"/>
                </a:solidFill>
                <a:latin typeface="Arial"/>
                <a:ea typeface="Arial"/>
                <a:cs typeface="Arial"/>
                <a:sym typeface="Arial"/>
              </a:defRPr>
            </a:lvl7pPr>
            <a:lvl8pPr lvl="7" rtl="0">
              <a:spcBef>
                <a:spcPts val="0"/>
              </a:spcBef>
              <a:spcAft>
                <a:spcPts val="0"/>
              </a:spcAft>
              <a:buNone/>
              <a:defRPr sz="3600" b="1">
                <a:solidFill>
                  <a:srgbClr val="003C71"/>
                </a:solidFill>
                <a:latin typeface="Arial"/>
                <a:ea typeface="Arial"/>
                <a:cs typeface="Arial"/>
                <a:sym typeface="Arial"/>
              </a:defRPr>
            </a:lvl8pPr>
            <a:lvl9pPr lvl="8" rtl="0">
              <a:spcBef>
                <a:spcPts val="0"/>
              </a:spcBef>
              <a:spcAft>
                <a:spcPts val="0"/>
              </a:spcAft>
              <a:buNone/>
              <a:defRPr sz="3600" b="1">
                <a:solidFill>
                  <a:srgbClr val="003C71"/>
                </a:solidFill>
                <a:latin typeface="Arial"/>
                <a:ea typeface="Arial"/>
                <a:cs typeface="Arial"/>
                <a:sym typeface="Arial"/>
              </a:defRPr>
            </a:lvl9pPr>
          </a:lstStyle>
          <a:p>
            <a:endParaRPr/>
          </a:p>
        </p:txBody>
      </p:sp>
      <p:sp>
        <p:nvSpPr>
          <p:cNvPr id="36" name="Google Shape;36;p4"/>
          <p:cNvSpPr txBox="1">
            <a:spLocks noGrp="1"/>
          </p:cNvSpPr>
          <p:nvPr>
            <p:ph type="subTitle" idx="3"/>
          </p:nvPr>
        </p:nvSpPr>
        <p:spPr>
          <a:xfrm>
            <a:off x="439350" y="870825"/>
            <a:ext cx="8033100" cy="393600"/>
          </a:xfrm>
          <a:prstGeom prst="rect">
            <a:avLst/>
          </a:prstGeom>
        </p:spPr>
        <p:txBody>
          <a:bodyPr spcFirstLastPara="1" wrap="square" lIns="91425" tIns="91425" rIns="91425" bIns="91425" anchor="t" anchorCtr="0"/>
          <a:lstStyle>
            <a:lvl1pPr lvl="0" rtl="0">
              <a:spcBef>
                <a:spcPts val="0"/>
              </a:spcBef>
              <a:spcAft>
                <a:spcPts val="0"/>
              </a:spcAft>
              <a:buNone/>
              <a:defRPr sz="2400" b="1" i="1">
                <a:solidFill>
                  <a:srgbClr val="0FAFFF"/>
                </a:solidFill>
                <a:latin typeface="Arial"/>
                <a:ea typeface="Arial"/>
                <a:cs typeface="Arial"/>
                <a:sym typeface="Arial"/>
              </a:defRPr>
            </a:lvl1pPr>
            <a:lvl2pPr lvl="1" rtl="0">
              <a:spcBef>
                <a:spcPts val="1600"/>
              </a:spcBef>
              <a:spcAft>
                <a:spcPts val="0"/>
              </a:spcAft>
              <a:buNone/>
              <a:defRPr sz="2400" b="1" i="1">
                <a:solidFill>
                  <a:srgbClr val="0579BD"/>
                </a:solidFill>
                <a:latin typeface="Arial"/>
                <a:ea typeface="Arial"/>
                <a:cs typeface="Arial"/>
                <a:sym typeface="Arial"/>
              </a:defRPr>
            </a:lvl2pPr>
            <a:lvl3pPr lvl="2" rtl="0">
              <a:spcBef>
                <a:spcPts val="1600"/>
              </a:spcBef>
              <a:spcAft>
                <a:spcPts val="0"/>
              </a:spcAft>
              <a:buNone/>
              <a:defRPr sz="2400" b="1" i="1">
                <a:solidFill>
                  <a:srgbClr val="0579BD"/>
                </a:solidFill>
                <a:latin typeface="Arial"/>
                <a:ea typeface="Arial"/>
                <a:cs typeface="Arial"/>
                <a:sym typeface="Arial"/>
              </a:defRPr>
            </a:lvl3pPr>
            <a:lvl4pPr lvl="3" rtl="0">
              <a:spcBef>
                <a:spcPts val="1600"/>
              </a:spcBef>
              <a:spcAft>
                <a:spcPts val="0"/>
              </a:spcAft>
              <a:buNone/>
              <a:defRPr sz="2400" b="1" i="1">
                <a:solidFill>
                  <a:srgbClr val="0579BD"/>
                </a:solidFill>
                <a:latin typeface="Arial"/>
                <a:ea typeface="Arial"/>
                <a:cs typeface="Arial"/>
                <a:sym typeface="Arial"/>
              </a:defRPr>
            </a:lvl4pPr>
            <a:lvl5pPr lvl="4" rtl="0">
              <a:spcBef>
                <a:spcPts val="1600"/>
              </a:spcBef>
              <a:spcAft>
                <a:spcPts val="0"/>
              </a:spcAft>
              <a:buNone/>
              <a:defRPr sz="2400" b="1" i="1">
                <a:solidFill>
                  <a:srgbClr val="0579BD"/>
                </a:solidFill>
                <a:latin typeface="Arial"/>
                <a:ea typeface="Arial"/>
                <a:cs typeface="Arial"/>
                <a:sym typeface="Arial"/>
              </a:defRPr>
            </a:lvl5pPr>
            <a:lvl6pPr lvl="5" rtl="0">
              <a:spcBef>
                <a:spcPts val="1600"/>
              </a:spcBef>
              <a:spcAft>
                <a:spcPts val="0"/>
              </a:spcAft>
              <a:buNone/>
              <a:defRPr sz="2400" b="1" i="1">
                <a:solidFill>
                  <a:srgbClr val="0579BD"/>
                </a:solidFill>
                <a:latin typeface="Arial"/>
                <a:ea typeface="Arial"/>
                <a:cs typeface="Arial"/>
                <a:sym typeface="Arial"/>
              </a:defRPr>
            </a:lvl6pPr>
            <a:lvl7pPr lvl="6" rtl="0">
              <a:spcBef>
                <a:spcPts val="1600"/>
              </a:spcBef>
              <a:spcAft>
                <a:spcPts val="0"/>
              </a:spcAft>
              <a:buNone/>
              <a:defRPr sz="2400" b="1" i="1">
                <a:solidFill>
                  <a:srgbClr val="0579BD"/>
                </a:solidFill>
                <a:latin typeface="Arial"/>
                <a:ea typeface="Arial"/>
                <a:cs typeface="Arial"/>
                <a:sym typeface="Arial"/>
              </a:defRPr>
            </a:lvl7pPr>
            <a:lvl8pPr lvl="7" rtl="0">
              <a:spcBef>
                <a:spcPts val="1600"/>
              </a:spcBef>
              <a:spcAft>
                <a:spcPts val="0"/>
              </a:spcAft>
              <a:buNone/>
              <a:defRPr sz="2400" b="1" i="1">
                <a:solidFill>
                  <a:srgbClr val="0579BD"/>
                </a:solidFill>
                <a:latin typeface="Arial"/>
                <a:ea typeface="Arial"/>
                <a:cs typeface="Arial"/>
                <a:sym typeface="Arial"/>
              </a:defRPr>
            </a:lvl8pPr>
            <a:lvl9pPr lvl="8" rtl="0">
              <a:spcBef>
                <a:spcPts val="1600"/>
              </a:spcBef>
              <a:spcAft>
                <a:spcPts val="1600"/>
              </a:spcAft>
              <a:buNone/>
              <a:defRPr sz="2400" b="1" i="1">
                <a:solidFill>
                  <a:srgbClr val="0579BD"/>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ullets - LIGHT ON DARK">
  <p:cSld name="TITLE_AND_BODY_2">
    <p:spTree>
      <p:nvGrpSpPr>
        <p:cNvPr id="1" name="Shape 37"/>
        <p:cNvGrpSpPr/>
        <p:nvPr/>
      </p:nvGrpSpPr>
      <p:grpSpPr>
        <a:xfrm>
          <a:off x="0" y="0"/>
          <a:ext cx="0" cy="0"/>
          <a:chOff x="0" y="0"/>
          <a:chExt cx="0" cy="0"/>
        </a:xfrm>
      </p:grpSpPr>
      <p:sp>
        <p:nvSpPr>
          <p:cNvPr id="38" name="Google Shape;38;p5"/>
          <p:cNvSpPr txBox="1">
            <a:spLocks noGrp="1"/>
          </p:cNvSpPr>
          <p:nvPr>
            <p:ph type="sldNum" idx="12"/>
          </p:nvPr>
        </p:nvSpPr>
        <p:spPr>
          <a:xfrm>
            <a:off x="8091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5"/>
          <p:cNvSpPr txBox="1">
            <a:spLocks noGrp="1"/>
          </p:cNvSpPr>
          <p:nvPr>
            <p:ph type="body" idx="1"/>
          </p:nvPr>
        </p:nvSpPr>
        <p:spPr>
          <a:xfrm>
            <a:off x="357800" y="1591700"/>
            <a:ext cx="7852800" cy="1707900"/>
          </a:xfrm>
          <a:prstGeom prst="rect">
            <a:avLst/>
          </a:prstGeom>
        </p:spPr>
        <p:txBody>
          <a:bodyPr spcFirstLastPara="1" wrap="square" lIns="91425" tIns="91425" rIns="91425" bIns="91425" anchor="t" anchorCtr="0"/>
          <a:lstStyle>
            <a:lvl1pPr marL="457200" lvl="0" indent="-368300" rtl="0">
              <a:lnSpc>
                <a:spcPct val="100000"/>
              </a:lnSpc>
              <a:spcBef>
                <a:spcPts val="0"/>
              </a:spcBef>
              <a:spcAft>
                <a:spcPts val="0"/>
              </a:spcAft>
              <a:buClr>
                <a:srgbClr val="0FAFFF"/>
              </a:buClr>
              <a:buSzPts val="2200"/>
              <a:buFont typeface="Arial"/>
              <a:buChar char="●"/>
              <a:defRPr sz="2200" b="1">
                <a:solidFill>
                  <a:srgbClr val="FFFFFF"/>
                </a:solidFill>
                <a:latin typeface="Arial"/>
                <a:ea typeface="Arial"/>
                <a:cs typeface="Arial"/>
                <a:sym typeface="Arial"/>
              </a:defRPr>
            </a:lvl1pPr>
            <a:lvl2pPr marL="914400" lvl="1"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2pPr>
            <a:lvl3pPr marL="1371600" lvl="2"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3pPr>
            <a:lvl4pPr marL="1828800" lvl="3"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4pPr>
            <a:lvl5pPr marL="2286000" lvl="4"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5pPr>
            <a:lvl6pPr marL="2743200" lvl="5"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6pPr>
            <a:lvl7pPr marL="3200400" lvl="6"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7pPr>
            <a:lvl8pPr marL="3657600" lvl="7" indent="-368300" rtl="0">
              <a:lnSpc>
                <a:spcPct val="100000"/>
              </a:lnSpc>
              <a:spcBef>
                <a:spcPts val="800"/>
              </a:spcBef>
              <a:spcAft>
                <a:spcPts val="0"/>
              </a:spcAft>
              <a:buClr>
                <a:srgbClr val="0FAFFF"/>
              </a:buClr>
              <a:buSzPts val="2200"/>
              <a:buFont typeface="Arial"/>
              <a:buChar char="○"/>
              <a:defRPr sz="2200" b="1">
                <a:solidFill>
                  <a:srgbClr val="FFFFFF"/>
                </a:solidFill>
                <a:latin typeface="Arial"/>
                <a:ea typeface="Arial"/>
                <a:cs typeface="Arial"/>
                <a:sym typeface="Arial"/>
              </a:defRPr>
            </a:lvl8pPr>
            <a:lvl9pPr marL="4114800" lvl="8" indent="-368300" rtl="0">
              <a:lnSpc>
                <a:spcPct val="100000"/>
              </a:lnSpc>
              <a:spcBef>
                <a:spcPts val="800"/>
              </a:spcBef>
              <a:spcAft>
                <a:spcPts val="800"/>
              </a:spcAft>
              <a:buClr>
                <a:srgbClr val="FFFFFF"/>
              </a:buClr>
              <a:buSzPts val="2200"/>
              <a:buFont typeface="Arial"/>
              <a:buChar char="■"/>
              <a:defRPr sz="2200" b="1">
                <a:solidFill>
                  <a:srgbClr val="FFFFFF"/>
                </a:solidFill>
                <a:latin typeface="Arial"/>
                <a:ea typeface="Arial"/>
                <a:cs typeface="Arial"/>
                <a:sym typeface="Arial"/>
              </a:defRPr>
            </a:lvl9pPr>
          </a:lstStyle>
          <a:p>
            <a:endParaRPr/>
          </a:p>
        </p:txBody>
      </p:sp>
      <p:sp>
        <p:nvSpPr>
          <p:cNvPr id="40" name="Google Shape;40;p5"/>
          <p:cNvSpPr/>
          <p:nvPr/>
        </p:nvSpPr>
        <p:spPr>
          <a:xfrm>
            <a:off x="8855775" y="-11175"/>
            <a:ext cx="310500" cy="51690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cxnSp>
        <p:nvCxnSpPr>
          <p:cNvPr id="41" name="Google Shape;41;p5"/>
          <p:cNvCxnSpPr/>
          <p:nvPr/>
        </p:nvCxnSpPr>
        <p:spPr>
          <a:xfrm>
            <a:off x="8780225" y="0"/>
            <a:ext cx="0" cy="5148000"/>
          </a:xfrm>
          <a:prstGeom prst="straightConnector1">
            <a:avLst/>
          </a:prstGeom>
          <a:noFill/>
          <a:ln w="76200" cap="flat" cmpd="sng">
            <a:solidFill>
              <a:srgbClr val="0FAFFF"/>
            </a:solidFill>
            <a:prstDash val="solid"/>
            <a:round/>
            <a:headEnd type="none" w="med" len="med"/>
            <a:tailEnd type="none" w="med" len="med"/>
          </a:ln>
        </p:spPr>
      </p:cxnSp>
      <p:cxnSp>
        <p:nvCxnSpPr>
          <p:cNvPr id="42" name="Google Shape;42;p5"/>
          <p:cNvCxnSpPr/>
          <p:nvPr/>
        </p:nvCxnSpPr>
        <p:spPr>
          <a:xfrm>
            <a:off x="8698721" y="0"/>
            <a:ext cx="0" cy="5148000"/>
          </a:xfrm>
          <a:prstGeom prst="straightConnector1">
            <a:avLst/>
          </a:prstGeom>
          <a:noFill/>
          <a:ln w="28575" cap="flat" cmpd="sng">
            <a:solidFill>
              <a:srgbClr val="0FAFFF"/>
            </a:solidFill>
            <a:prstDash val="solid"/>
            <a:round/>
            <a:headEnd type="none" w="med" len="med"/>
            <a:tailEnd type="none" w="med" len="med"/>
          </a:ln>
        </p:spPr>
      </p:cxnSp>
      <p:sp>
        <p:nvSpPr>
          <p:cNvPr id="43" name="Google Shape;43;p5" title="Vertical blue banner with GSA OGP title"/>
          <p:cNvSpPr txBox="1"/>
          <p:nvPr/>
        </p:nvSpPr>
        <p:spPr>
          <a:xfrm rot="5400000">
            <a:off x="6444323" y="2277113"/>
            <a:ext cx="5143500" cy="5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rgbClr val="003C71"/>
                </a:solidFill>
              </a:rPr>
              <a:t>G S A     O F F I C E    O F    G O V E R N M E N T - W I D E     P O L I C Y </a:t>
            </a:r>
            <a:endParaRPr sz="1100" b="1">
              <a:solidFill>
                <a:srgbClr val="003C71"/>
              </a:solidFill>
            </a:endParaRPr>
          </a:p>
        </p:txBody>
      </p:sp>
      <p:cxnSp>
        <p:nvCxnSpPr>
          <p:cNvPr id="44" name="Google Shape;44;p5"/>
          <p:cNvCxnSpPr/>
          <p:nvPr/>
        </p:nvCxnSpPr>
        <p:spPr>
          <a:xfrm>
            <a:off x="554700" y="904682"/>
            <a:ext cx="7230000" cy="0"/>
          </a:xfrm>
          <a:prstGeom prst="straightConnector1">
            <a:avLst/>
          </a:prstGeom>
          <a:noFill/>
          <a:ln w="19050" cap="flat" cmpd="sng">
            <a:solidFill>
              <a:srgbClr val="FFFFFF"/>
            </a:solidFill>
            <a:prstDash val="solid"/>
            <a:round/>
            <a:headEnd type="none" w="med" len="med"/>
            <a:tailEnd type="none" w="med" len="med"/>
          </a:ln>
        </p:spPr>
      </p:cxnSp>
      <p:sp>
        <p:nvSpPr>
          <p:cNvPr id="45" name="Google Shape;45;p5"/>
          <p:cNvSpPr txBox="1">
            <a:spLocks noGrp="1"/>
          </p:cNvSpPr>
          <p:nvPr>
            <p:ph type="title"/>
          </p:nvPr>
        </p:nvSpPr>
        <p:spPr>
          <a:xfrm>
            <a:off x="439350" y="77925"/>
            <a:ext cx="8033100" cy="880200"/>
          </a:xfrm>
          <a:prstGeom prst="rect">
            <a:avLst/>
          </a:prstGeom>
        </p:spPr>
        <p:txBody>
          <a:bodyPr spcFirstLastPara="1" wrap="square" lIns="91425" tIns="91425" rIns="91425" bIns="91425" anchor="b" anchorCtr="0"/>
          <a:lstStyle>
            <a:lvl1pPr lvl="0" rtl="0">
              <a:spcBef>
                <a:spcPts val="0"/>
              </a:spcBef>
              <a:spcAft>
                <a:spcPts val="0"/>
              </a:spcAft>
              <a:buNone/>
              <a:defRPr sz="3600" b="1">
                <a:solidFill>
                  <a:srgbClr val="FFFFFF"/>
                </a:solidFill>
                <a:latin typeface="Arial"/>
                <a:ea typeface="Arial"/>
                <a:cs typeface="Arial"/>
                <a:sym typeface="Arial"/>
              </a:defRPr>
            </a:lvl1pPr>
            <a:lvl2pPr lvl="1" rtl="0">
              <a:spcBef>
                <a:spcPts val="0"/>
              </a:spcBef>
              <a:spcAft>
                <a:spcPts val="0"/>
              </a:spcAft>
              <a:buNone/>
              <a:defRPr sz="3600" b="1">
                <a:solidFill>
                  <a:srgbClr val="003C71"/>
                </a:solidFill>
                <a:latin typeface="Arial"/>
                <a:ea typeface="Arial"/>
                <a:cs typeface="Arial"/>
                <a:sym typeface="Arial"/>
              </a:defRPr>
            </a:lvl2pPr>
            <a:lvl3pPr lvl="2" rtl="0">
              <a:spcBef>
                <a:spcPts val="0"/>
              </a:spcBef>
              <a:spcAft>
                <a:spcPts val="0"/>
              </a:spcAft>
              <a:buNone/>
              <a:defRPr sz="3600" b="1">
                <a:solidFill>
                  <a:srgbClr val="003C71"/>
                </a:solidFill>
                <a:latin typeface="Arial"/>
                <a:ea typeface="Arial"/>
                <a:cs typeface="Arial"/>
                <a:sym typeface="Arial"/>
              </a:defRPr>
            </a:lvl3pPr>
            <a:lvl4pPr lvl="3" rtl="0">
              <a:spcBef>
                <a:spcPts val="0"/>
              </a:spcBef>
              <a:spcAft>
                <a:spcPts val="0"/>
              </a:spcAft>
              <a:buNone/>
              <a:defRPr sz="3600" b="1">
                <a:solidFill>
                  <a:srgbClr val="003C71"/>
                </a:solidFill>
                <a:latin typeface="Arial"/>
                <a:ea typeface="Arial"/>
                <a:cs typeface="Arial"/>
                <a:sym typeface="Arial"/>
              </a:defRPr>
            </a:lvl4pPr>
            <a:lvl5pPr lvl="4" rtl="0">
              <a:spcBef>
                <a:spcPts val="0"/>
              </a:spcBef>
              <a:spcAft>
                <a:spcPts val="0"/>
              </a:spcAft>
              <a:buNone/>
              <a:defRPr sz="3600" b="1">
                <a:solidFill>
                  <a:srgbClr val="003C71"/>
                </a:solidFill>
                <a:latin typeface="Arial"/>
                <a:ea typeface="Arial"/>
                <a:cs typeface="Arial"/>
                <a:sym typeface="Arial"/>
              </a:defRPr>
            </a:lvl5pPr>
            <a:lvl6pPr lvl="5" rtl="0">
              <a:spcBef>
                <a:spcPts val="0"/>
              </a:spcBef>
              <a:spcAft>
                <a:spcPts val="0"/>
              </a:spcAft>
              <a:buNone/>
              <a:defRPr sz="3600" b="1">
                <a:solidFill>
                  <a:srgbClr val="003C71"/>
                </a:solidFill>
                <a:latin typeface="Arial"/>
                <a:ea typeface="Arial"/>
                <a:cs typeface="Arial"/>
                <a:sym typeface="Arial"/>
              </a:defRPr>
            </a:lvl6pPr>
            <a:lvl7pPr lvl="6" rtl="0">
              <a:spcBef>
                <a:spcPts val="0"/>
              </a:spcBef>
              <a:spcAft>
                <a:spcPts val="0"/>
              </a:spcAft>
              <a:buNone/>
              <a:defRPr sz="3600" b="1">
                <a:solidFill>
                  <a:srgbClr val="003C71"/>
                </a:solidFill>
                <a:latin typeface="Arial"/>
                <a:ea typeface="Arial"/>
                <a:cs typeface="Arial"/>
                <a:sym typeface="Arial"/>
              </a:defRPr>
            </a:lvl7pPr>
            <a:lvl8pPr lvl="7" rtl="0">
              <a:spcBef>
                <a:spcPts val="0"/>
              </a:spcBef>
              <a:spcAft>
                <a:spcPts val="0"/>
              </a:spcAft>
              <a:buNone/>
              <a:defRPr sz="3600" b="1">
                <a:solidFill>
                  <a:srgbClr val="003C71"/>
                </a:solidFill>
                <a:latin typeface="Arial"/>
                <a:ea typeface="Arial"/>
                <a:cs typeface="Arial"/>
                <a:sym typeface="Arial"/>
              </a:defRPr>
            </a:lvl8pPr>
            <a:lvl9pPr lvl="8" rtl="0">
              <a:spcBef>
                <a:spcPts val="0"/>
              </a:spcBef>
              <a:spcAft>
                <a:spcPts val="0"/>
              </a:spcAft>
              <a:buNone/>
              <a:defRPr sz="3600" b="1">
                <a:solidFill>
                  <a:srgbClr val="003C71"/>
                </a:solidFill>
                <a:latin typeface="Arial"/>
                <a:ea typeface="Arial"/>
                <a:cs typeface="Arial"/>
                <a:sym typeface="Arial"/>
              </a:defRPr>
            </a:lvl9pPr>
          </a:lstStyle>
          <a:p>
            <a:endParaRPr/>
          </a:p>
        </p:txBody>
      </p:sp>
      <p:sp>
        <p:nvSpPr>
          <p:cNvPr id="46" name="Google Shape;46;p5"/>
          <p:cNvSpPr txBox="1">
            <a:spLocks noGrp="1"/>
          </p:cNvSpPr>
          <p:nvPr>
            <p:ph type="subTitle" idx="2"/>
          </p:nvPr>
        </p:nvSpPr>
        <p:spPr>
          <a:xfrm>
            <a:off x="439350" y="870825"/>
            <a:ext cx="8033100" cy="393600"/>
          </a:xfrm>
          <a:prstGeom prst="rect">
            <a:avLst/>
          </a:prstGeom>
        </p:spPr>
        <p:txBody>
          <a:bodyPr spcFirstLastPara="1" wrap="square" lIns="91425" tIns="91425" rIns="91425" bIns="91425" anchor="t" anchorCtr="0"/>
          <a:lstStyle>
            <a:lvl1pPr lvl="0" rtl="0">
              <a:spcBef>
                <a:spcPts val="0"/>
              </a:spcBef>
              <a:spcAft>
                <a:spcPts val="0"/>
              </a:spcAft>
              <a:buNone/>
              <a:defRPr sz="2400" b="1" i="1">
                <a:solidFill>
                  <a:srgbClr val="0FAFFF"/>
                </a:solidFill>
                <a:latin typeface="Arial"/>
                <a:ea typeface="Arial"/>
                <a:cs typeface="Arial"/>
                <a:sym typeface="Arial"/>
              </a:defRPr>
            </a:lvl1pPr>
            <a:lvl2pPr lvl="1" rtl="0">
              <a:spcBef>
                <a:spcPts val="1600"/>
              </a:spcBef>
              <a:spcAft>
                <a:spcPts val="0"/>
              </a:spcAft>
              <a:buNone/>
              <a:defRPr sz="2400" b="1" i="1">
                <a:solidFill>
                  <a:srgbClr val="0579BD"/>
                </a:solidFill>
                <a:latin typeface="Arial"/>
                <a:ea typeface="Arial"/>
                <a:cs typeface="Arial"/>
                <a:sym typeface="Arial"/>
              </a:defRPr>
            </a:lvl2pPr>
            <a:lvl3pPr lvl="2" rtl="0">
              <a:spcBef>
                <a:spcPts val="1600"/>
              </a:spcBef>
              <a:spcAft>
                <a:spcPts val="0"/>
              </a:spcAft>
              <a:buNone/>
              <a:defRPr sz="2400" b="1" i="1">
                <a:solidFill>
                  <a:srgbClr val="0579BD"/>
                </a:solidFill>
                <a:latin typeface="Arial"/>
                <a:ea typeface="Arial"/>
                <a:cs typeface="Arial"/>
                <a:sym typeface="Arial"/>
              </a:defRPr>
            </a:lvl3pPr>
            <a:lvl4pPr lvl="3" rtl="0">
              <a:spcBef>
                <a:spcPts val="1600"/>
              </a:spcBef>
              <a:spcAft>
                <a:spcPts val="0"/>
              </a:spcAft>
              <a:buNone/>
              <a:defRPr sz="2400" b="1" i="1">
                <a:solidFill>
                  <a:srgbClr val="0579BD"/>
                </a:solidFill>
                <a:latin typeface="Arial"/>
                <a:ea typeface="Arial"/>
                <a:cs typeface="Arial"/>
                <a:sym typeface="Arial"/>
              </a:defRPr>
            </a:lvl4pPr>
            <a:lvl5pPr lvl="4" rtl="0">
              <a:spcBef>
                <a:spcPts val="1600"/>
              </a:spcBef>
              <a:spcAft>
                <a:spcPts val="0"/>
              </a:spcAft>
              <a:buNone/>
              <a:defRPr sz="2400" b="1" i="1">
                <a:solidFill>
                  <a:srgbClr val="0579BD"/>
                </a:solidFill>
                <a:latin typeface="Arial"/>
                <a:ea typeface="Arial"/>
                <a:cs typeface="Arial"/>
                <a:sym typeface="Arial"/>
              </a:defRPr>
            </a:lvl5pPr>
            <a:lvl6pPr lvl="5" rtl="0">
              <a:spcBef>
                <a:spcPts val="1600"/>
              </a:spcBef>
              <a:spcAft>
                <a:spcPts val="0"/>
              </a:spcAft>
              <a:buNone/>
              <a:defRPr sz="2400" b="1" i="1">
                <a:solidFill>
                  <a:srgbClr val="0579BD"/>
                </a:solidFill>
                <a:latin typeface="Arial"/>
                <a:ea typeface="Arial"/>
                <a:cs typeface="Arial"/>
                <a:sym typeface="Arial"/>
              </a:defRPr>
            </a:lvl6pPr>
            <a:lvl7pPr lvl="6" rtl="0">
              <a:spcBef>
                <a:spcPts val="1600"/>
              </a:spcBef>
              <a:spcAft>
                <a:spcPts val="0"/>
              </a:spcAft>
              <a:buNone/>
              <a:defRPr sz="2400" b="1" i="1">
                <a:solidFill>
                  <a:srgbClr val="0579BD"/>
                </a:solidFill>
                <a:latin typeface="Arial"/>
                <a:ea typeface="Arial"/>
                <a:cs typeface="Arial"/>
                <a:sym typeface="Arial"/>
              </a:defRPr>
            </a:lvl7pPr>
            <a:lvl8pPr lvl="7" rtl="0">
              <a:spcBef>
                <a:spcPts val="1600"/>
              </a:spcBef>
              <a:spcAft>
                <a:spcPts val="0"/>
              </a:spcAft>
              <a:buNone/>
              <a:defRPr sz="2400" b="1" i="1">
                <a:solidFill>
                  <a:srgbClr val="0579BD"/>
                </a:solidFill>
                <a:latin typeface="Arial"/>
                <a:ea typeface="Arial"/>
                <a:cs typeface="Arial"/>
                <a:sym typeface="Arial"/>
              </a:defRPr>
            </a:lvl8pPr>
            <a:lvl9pPr lvl="8" rtl="0">
              <a:spcBef>
                <a:spcPts val="1600"/>
              </a:spcBef>
              <a:spcAft>
                <a:spcPts val="1600"/>
              </a:spcAft>
              <a:buNone/>
              <a:defRPr sz="2400" b="1" i="1">
                <a:solidFill>
                  <a:srgbClr val="0579BD"/>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ullets - DARK ON LIGHT">
  <p:cSld name="TITLE_AND_BODY_1">
    <p:bg>
      <p:bgPr>
        <a:solidFill>
          <a:srgbClr val="FFFFFF"/>
        </a:solidFill>
        <a:effectLst/>
      </p:bgPr>
    </p:bg>
    <p:spTree>
      <p:nvGrpSpPr>
        <p:cNvPr id="1" name="Shape 47"/>
        <p:cNvGrpSpPr/>
        <p:nvPr/>
      </p:nvGrpSpPr>
      <p:grpSpPr>
        <a:xfrm>
          <a:off x="0" y="0"/>
          <a:ext cx="0" cy="0"/>
          <a:chOff x="0" y="0"/>
          <a:chExt cx="0" cy="0"/>
        </a:xfrm>
      </p:grpSpPr>
      <p:sp>
        <p:nvSpPr>
          <p:cNvPr id="48" name="Google Shape;48;p6"/>
          <p:cNvSpPr/>
          <p:nvPr/>
        </p:nvSpPr>
        <p:spPr>
          <a:xfrm>
            <a:off x="8855775" y="-11175"/>
            <a:ext cx="310500" cy="5169000"/>
          </a:xfrm>
          <a:prstGeom prst="rect">
            <a:avLst/>
          </a:prstGeom>
          <a:solidFill>
            <a:srgbClr val="003C71"/>
          </a:solidFill>
          <a:ln w="9525" cap="flat" cmpd="sng">
            <a:solidFill>
              <a:srgbClr val="003C7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49" name="Google Shape;49;p6"/>
          <p:cNvSpPr txBox="1">
            <a:spLocks noGrp="1"/>
          </p:cNvSpPr>
          <p:nvPr>
            <p:ph type="sldNum" idx="12"/>
          </p:nvPr>
        </p:nvSpPr>
        <p:spPr>
          <a:xfrm>
            <a:off x="8091458" y="4663217"/>
            <a:ext cx="548700" cy="393600"/>
          </a:xfrm>
          <a:prstGeom prst="rect">
            <a:avLst/>
          </a:prstGeom>
        </p:spPr>
        <p:txBody>
          <a:bodyPr spcFirstLastPara="1" wrap="square" lIns="91425" tIns="91425" rIns="91425" bIns="91425" anchor="ctr" anchorCtr="0">
            <a:noAutofit/>
          </a:bodyPr>
          <a:lstStyle>
            <a:lvl1pPr lvl="0" rtl="0">
              <a:buNone/>
              <a:defRPr>
                <a:solidFill>
                  <a:schemeClr val="bg1"/>
                </a:solidFill>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dirty="0"/>
          </a:p>
        </p:txBody>
      </p:sp>
      <p:sp>
        <p:nvSpPr>
          <p:cNvPr id="50" name="Google Shape;50;p6"/>
          <p:cNvSpPr txBox="1">
            <a:spLocks noGrp="1"/>
          </p:cNvSpPr>
          <p:nvPr>
            <p:ph type="body" idx="1"/>
          </p:nvPr>
        </p:nvSpPr>
        <p:spPr>
          <a:xfrm>
            <a:off x="357800" y="1604050"/>
            <a:ext cx="7652100" cy="1707900"/>
          </a:xfrm>
          <a:prstGeom prst="rect">
            <a:avLst/>
          </a:prstGeom>
        </p:spPr>
        <p:txBody>
          <a:bodyPr spcFirstLastPara="1" wrap="square" lIns="91425" tIns="91425" rIns="91425" bIns="91425" anchor="t" anchorCtr="0"/>
          <a:lstStyle>
            <a:lvl1pPr marL="457200" lvl="0" indent="-368300" rtl="0">
              <a:lnSpc>
                <a:spcPct val="100000"/>
              </a:lnSpc>
              <a:spcBef>
                <a:spcPts val="0"/>
              </a:spcBef>
              <a:spcAft>
                <a:spcPts val="0"/>
              </a:spcAft>
              <a:buClr>
                <a:srgbClr val="0579BD"/>
              </a:buClr>
              <a:buSzPts val="2200"/>
              <a:buFont typeface="Arial"/>
              <a:buChar char="●"/>
              <a:defRPr sz="2200" b="1">
                <a:solidFill>
                  <a:srgbClr val="003C71"/>
                </a:solidFill>
                <a:latin typeface="Arial"/>
                <a:ea typeface="Arial"/>
                <a:cs typeface="Arial"/>
                <a:sym typeface="Arial"/>
              </a:defRPr>
            </a:lvl1pPr>
            <a:lvl2pPr marL="914400" lvl="1" indent="-368300" rtl="0">
              <a:lnSpc>
                <a:spcPct val="100000"/>
              </a:lnSpc>
              <a:spcBef>
                <a:spcPts val="800"/>
              </a:spcBef>
              <a:spcAft>
                <a:spcPts val="0"/>
              </a:spcAft>
              <a:buClr>
                <a:srgbClr val="00A6FB"/>
              </a:buClr>
              <a:buSzPts val="2200"/>
              <a:buFont typeface="Arial"/>
              <a:buChar char="○"/>
              <a:defRPr sz="2200" b="1">
                <a:solidFill>
                  <a:srgbClr val="003C71"/>
                </a:solidFill>
                <a:latin typeface="Arial"/>
                <a:ea typeface="Arial"/>
                <a:cs typeface="Arial"/>
                <a:sym typeface="Arial"/>
              </a:defRPr>
            </a:lvl2pPr>
            <a:lvl3pPr marL="1371600" lvl="2" indent="-368300" rtl="0">
              <a:lnSpc>
                <a:spcPct val="100000"/>
              </a:lnSpc>
              <a:spcBef>
                <a:spcPts val="800"/>
              </a:spcBef>
              <a:spcAft>
                <a:spcPts val="0"/>
              </a:spcAft>
              <a:buClr>
                <a:srgbClr val="0579BD"/>
              </a:buClr>
              <a:buSzPts val="2200"/>
              <a:buFont typeface="Arial"/>
              <a:buChar char="■"/>
              <a:defRPr sz="2200" b="1">
                <a:solidFill>
                  <a:srgbClr val="003C71"/>
                </a:solidFill>
                <a:latin typeface="Arial"/>
                <a:ea typeface="Arial"/>
                <a:cs typeface="Arial"/>
                <a:sym typeface="Arial"/>
              </a:defRPr>
            </a:lvl3pPr>
            <a:lvl4pPr marL="1828800" lvl="3" indent="-368300" rtl="0">
              <a:lnSpc>
                <a:spcPct val="100000"/>
              </a:lnSpc>
              <a:spcBef>
                <a:spcPts val="800"/>
              </a:spcBef>
              <a:spcAft>
                <a:spcPts val="0"/>
              </a:spcAft>
              <a:buClr>
                <a:srgbClr val="0579BD"/>
              </a:buClr>
              <a:buSzPts val="2200"/>
              <a:buFont typeface="Arial"/>
              <a:buChar char="●"/>
              <a:defRPr sz="2200" b="1">
                <a:solidFill>
                  <a:srgbClr val="003C71"/>
                </a:solidFill>
                <a:latin typeface="Arial"/>
                <a:ea typeface="Arial"/>
                <a:cs typeface="Arial"/>
                <a:sym typeface="Arial"/>
              </a:defRPr>
            </a:lvl4pPr>
            <a:lvl5pPr marL="2286000" lvl="4" indent="-368300" rtl="0">
              <a:lnSpc>
                <a:spcPct val="100000"/>
              </a:lnSpc>
              <a:spcBef>
                <a:spcPts val="800"/>
              </a:spcBef>
              <a:spcAft>
                <a:spcPts val="0"/>
              </a:spcAft>
              <a:buClr>
                <a:srgbClr val="00A6FB"/>
              </a:buClr>
              <a:buSzPts val="2200"/>
              <a:buFont typeface="Arial"/>
              <a:buChar char="○"/>
              <a:defRPr sz="2200" b="1">
                <a:solidFill>
                  <a:srgbClr val="003C71"/>
                </a:solidFill>
                <a:latin typeface="Arial"/>
                <a:ea typeface="Arial"/>
                <a:cs typeface="Arial"/>
                <a:sym typeface="Arial"/>
              </a:defRPr>
            </a:lvl5pPr>
            <a:lvl6pPr marL="2743200" lvl="5" indent="-368300" rtl="0">
              <a:lnSpc>
                <a:spcPct val="100000"/>
              </a:lnSpc>
              <a:spcBef>
                <a:spcPts val="800"/>
              </a:spcBef>
              <a:spcAft>
                <a:spcPts val="0"/>
              </a:spcAft>
              <a:buClr>
                <a:srgbClr val="0579BD"/>
              </a:buClr>
              <a:buSzPts val="2200"/>
              <a:buFont typeface="Arial"/>
              <a:buChar char="■"/>
              <a:defRPr sz="2200" b="1">
                <a:solidFill>
                  <a:srgbClr val="003C71"/>
                </a:solidFill>
                <a:latin typeface="Arial"/>
                <a:ea typeface="Arial"/>
                <a:cs typeface="Arial"/>
                <a:sym typeface="Arial"/>
              </a:defRPr>
            </a:lvl6pPr>
            <a:lvl7pPr marL="3200400" lvl="6" indent="-368300" rtl="0">
              <a:lnSpc>
                <a:spcPct val="100000"/>
              </a:lnSpc>
              <a:spcBef>
                <a:spcPts val="800"/>
              </a:spcBef>
              <a:spcAft>
                <a:spcPts val="0"/>
              </a:spcAft>
              <a:buClr>
                <a:srgbClr val="0579BD"/>
              </a:buClr>
              <a:buSzPts val="2200"/>
              <a:buFont typeface="Arial"/>
              <a:buChar char="●"/>
              <a:defRPr sz="2200" b="1">
                <a:solidFill>
                  <a:srgbClr val="003C71"/>
                </a:solidFill>
                <a:latin typeface="Arial"/>
                <a:ea typeface="Arial"/>
                <a:cs typeface="Arial"/>
                <a:sym typeface="Arial"/>
              </a:defRPr>
            </a:lvl7pPr>
            <a:lvl8pPr marL="3657600" lvl="7" indent="-368300" rtl="0">
              <a:lnSpc>
                <a:spcPct val="100000"/>
              </a:lnSpc>
              <a:spcBef>
                <a:spcPts val="800"/>
              </a:spcBef>
              <a:spcAft>
                <a:spcPts val="0"/>
              </a:spcAft>
              <a:buClr>
                <a:srgbClr val="00A6FB"/>
              </a:buClr>
              <a:buSzPts val="2200"/>
              <a:buFont typeface="Arial"/>
              <a:buChar char="○"/>
              <a:defRPr sz="2200" b="1">
                <a:solidFill>
                  <a:srgbClr val="003C71"/>
                </a:solidFill>
                <a:latin typeface="Arial"/>
                <a:ea typeface="Arial"/>
                <a:cs typeface="Arial"/>
                <a:sym typeface="Arial"/>
              </a:defRPr>
            </a:lvl8pPr>
            <a:lvl9pPr marL="4114800" lvl="8" indent="-368300" rtl="0">
              <a:lnSpc>
                <a:spcPct val="100000"/>
              </a:lnSpc>
              <a:spcBef>
                <a:spcPts val="800"/>
              </a:spcBef>
              <a:spcAft>
                <a:spcPts val="800"/>
              </a:spcAft>
              <a:buClr>
                <a:srgbClr val="0579BD"/>
              </a:buClr>
              <a:buSzPts val="2200"/>
              <a:buFont typeface="Arial"/>
              <a:buChar char="■"/>
              <a:defRPr sz="2200" b="1">
                <a:solidFill>
                  <a:srgbClr val="003C71"/>
                </a:solidFill>
                <a:latin typeface="Arial"/>
                <a:ea typeface="Arial"/>
                <a:cs typeface="Arial"/>
                <a:sym typeface="Arial"/>
              </a:defRPr>
            </a:lvl9pPr>
          </a:lstStyle>
          <a:p>
            <a:endParaRPr/>
          </a:p>
        </p:txBody>
      </p:sp>
      <p:cxnSp>
        <p:nvCxnSpPr>
          <p:cNvPr id="51" name="Google Shape;51;p6"/>
          <p:cNvCxnSpPr/>
          <p:nvPr/>
        </p:nvCxnSpPr>
        <p:spPr>
          <a:xfrm>
            <a:off x="8780225" y="0"/>
            <a:ext cx="0" cy="5148000"/>
          </a:xfrm>
          <a:prstGeom prst="straightConnector1">
            <a:avLst/>
          </a:prstGeom>
          <a:noFill/>
          <a:ln w="76200" cap="flat" cmpd="sng">
            <a:solidFill>
              <a:srgbClr val="0579BD"/>
            </a:solidFill>
            <a:prstDash val="solid"/>
            <a:round/>
            <a:headEnd type="none" w="med" len="med"/>
            <a:tailEnd type="none" w="med" len="med"/>
          </a:ln>
        </p:spPr>
      </p:cxnSp>
      <p:cxnSp>
        <p:nvCxnSpPr>
          <p:cNvPr id="52" name="Google Shape;52;p6"/>
          <p:cNvCxnSpPr/>
          <p:nvPr/>
        </p:nvCxnSpPr>
        <p:spPr>
          <a:xfrm>
            <a:off x="8698721" y="0"/>
            <a:ext cx="0" cy="5148000"/>
          </a:xfrm>
          <a:prstGeom prst="straightConnector1">
            <a:avLst/>
          </a:prstGeom>
          <a:noFill/>
          <a:ln w="28575" cap="flat" cmpd="sng">
            <a:solidFill>
              <a:srgbClr val="0579BD"/>
            </a:solidFill>
            <a:prstDash val="solid"/>
            <a:round/>
            <a:headEnd type="none" w="med" len="med"/>
            <a:tailEnd type="none" w="med" len="med"/>
          </a:ln>
        </p:spPr>
      </p:cxnSp>
      <p:sp>
        <p:nvSpPr>
          <p:cNvPr id="53" name="Google Shape;53;p6" title="Vertical blue banner with GSA OGP title"/>
          <p:cNvSpPr txBox="1"/>
          <p:nvPr/>
        </p:nvSpPr>
        <p:spPr>
          <a:xfrm rot="5400000">
            <a:off x="6444323" y="2277113"/>
            <a:ext cx="5143500" cy="57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rgbClr val="FFFFFF"/>
                </a:solidFill>
              </a:rPr>
              <a:t>G S A     O F F I C E    O F    G O V E R N M E N T - W I D E     P O L I C Y </a:t>
            </a:r>
            <a:endParaRPr sz="1100" b="1">
              <a:solidFill>
                <a:srgbClr val="FFFFFF"/>
              </a:solidFill>
            </a:endParaRPr>
          </a:p>
        </p:txBody>
      </p:sp>
      <p:sp>
        <p:nvSpPr>
          <p:cNvPr id="54" name="Google Shape;54;p6"/>
          <p:cNvSpPr txBox="1">
            <a:spLocks noGrp="1"/>
          </p:cNvSpPr>
          <p:nvPr>
            <p:ph type="title"/>
          </p:nvPr>
        </p:nvSpPr>
        <p:spPr>
          <a:xfrm>
            <a:off x="439350" y="77925"/>
            <a:ext cx="8033100" cy="880200"/>
          </a:xfrm>
          <a:prstGeom prst="rect">
            <a:avLst/>
          </a:prstGeom>
        </p:spPr>
        <p:txBody>
          <a:bodyPr spcFirstLastPara="1" wrap="square" lIns="91425" tIns="91425" rIns="91425" bIns="91425" anchor="b" anchorCtr="0"/>
          <a:lstStyle>
            <a:lvl1pPr lvl="0" rtl="0">
              <a:spcBef>
                <a:spcPts val="0"/>
              </a:spcBef>
              <a:spcAft>
                <a:spcPts val="0"/>
              </a:spcAft>
              <a:buNone/>
              <a:defRPr sz="3600" b="1">
                <a:solidFill>
                  <a:srgbClr val="003C71"/>
                </a:solidFill>
                <a:latin typeface="Arial"/>
                <a:ea typeface="Arial"/>
                <a:cs typeface="Arial"/>
                <a:sym typeface="Arial"/>
              </a:defRPr>
            </a:lvl1pPr>
            <a:lvl2pPr lvl="1" rtl="0">
              <a:spcBef>
                <a:spcPts val="0"/>
              </a:spcBef>
              <a:spcAft>
                <a:spcPts val="0"/>
              </a:spcAft>
              <a:buNone/>
              <a:defRPr sz="3600" b="1">
                <a:solidFill>
                  <a:srgbClr val="003C71"/>
                </a:solidFill>
                <a:latin typeface="Arial"/>
                <a:ea typeface="Arial"/>
                <a:cs typeface="Arial"/>
                <a:sym typeface="Arial"/>
              </a:defRPr>
            </a:lvl2pPr>
            <a:lvl3pPr lvl="2" rtl="0">
              <a:spcBef>
                <a:spcPts val="0"/>
              </a:spcBef>
              <a:spcAft>
                <a:spcPts val="0"/>
              </a:spcAft>
              <a:buNone/>
              <a:defRPr sz="3600" b="1">
                <a:solidFill>
                  <a:srgbClr val="003C71"/>
                </a:solidFill>
                <a:latin typeface="Arial"/>
                <a:ea typeface="Arial"/>
                <a:cs typeface="Arial"/>
                <a:sym typeface="Arial"/>
              </a:defRPr>
            </a:lvl3pPr>
            <a:lvl4pPr lvl="3" rtl="0">
              <a:spcBef>
                <a:spcPts val="0"/>
              </a:spcBef>
              <a:spcAft>
                <a:spcPts val="0"/>
              </a:spcAft>
              <a:buNone/>
              <a:defRPr sz="3600" b="1">
                <a:solidFill>
                  <a:srgbClr val="003C71"/>
                </a:solidFill>
                <a:latin typeface="Arial"/>
                <a:ea typeface="Arial"/>
                <a:cs typeface="Arial"/>
                <a:sym typeface="Arial"/>
              </a:defRPr>
            </a:lvl4pPr>
            <a:lvl5pPr lvl="4" rtl="0">
              <a:spcBef>
                <a:spcPts val="0"/>
              </a:spcBef>
              <a:spcAft>
                <a:spcPts val="0"/>
              </a:spcAft>
              <a:buNone/>
              <a:defRPr sz="3600" b="1">
                <a:solidFill>
                  <a:srgbClr val="003C71"/>
                </a:solidFill>
                <a:latin typeface="Arial"/>
                <a:ea typeface="Arial"/>
                <a:cs typeface="Arial"/>
                <a:sym typeface="Arial"/>
              </a:defRPr>
            </a:lvl5pPr>
            <a:lvl6pPr lvl="5" rtl="0">
              <a:spcBef>
                <a:spcPts val="0"/>
              </a:spcBef>
              <a:spcAft>
                <a:spcPts val="0"/>
              </a:spcAft>
              <a:buNone/>
              <a:defRPr sz="3600" b="1">
                <a:solidFill>
                  <a:srgbClr val="003C71"/>
                </a:solidFill>
                <a:latin typeface="Arial"/>
                <a:ea typeface="Arial"/>
                <a:cs typeface="Arial"/>
                <a:sym typeface="Arial"/>
              </a:defRPr>
            </a:lvl6pPr>
            <a:lvl7pPr lvl="6" rtl="0">
              <a:spcBef>
                <a:spcPts val="0"/>
              </a:spcBef>
              <a:spcAft>
                <a:spcPts val="0"/>
              </a:spcAft>
              <a:buNone/>
              <a:defRPr sz="3600" b="1">
                <a:solidFill>
                  <a:srgbClr val="003C71"/>
                </a:solidFill>
                <a:latin typeface="Arial"/>
                <a:ea typeface="Arial"/>
                <a:cs typeface="Arial"/>
                <a:sym typeface="Arial"/>
              </a:defRPr>
            </a:lvl7pPr>
            <a:lvl8pPr lvl="7" rtl="0">
              <a:spcBef>
                <a:spcPts val="0"/>
              </a:spcBef>
              <a:spcAft>
                <a:spcPts val="0"/>
              </a:spcAft>
              <a:buNone/>
              <a:defRPr sz="3600" b="1">
                <a:solidFill>
                  <a:srgbClr val="003C71"/>
                </a:solidFill>
                <a:latin typeface="Arial"/>
                <a:ea typeface="Arial"/>
                <a:cs typeface="Arial"/>
                <a:sym typeface="Arial"/>
              </a:defRPr>
            </a:lvl8pPr>
            <a:lvl9pPr lvl="8" rtl="0">
              <a:spcBef>
                <a:spcPts val="0"/>
              </a:spcBef>
              <a:spcAft>
                <a:spcPts val="0"/>
              </a:spcAft>
              <a:buNone/>
              <a:defRPr sz="3600" b="1">
                <a:solidFill>
                  <a:srgbClr val="003C71"/>
                </a:solidFill>
                <a:latin typeface="Arial"/>
                <a:ea typeface="Arial"/>
                <a:cs typeface="Arial"/>
                <a:sym typeface="Arial"/>
              </a:defRPr>
            </a:lvl9pPr>
          </a:lstStyle>
          <a:p>
            <a:endParaRPr/>
          </a:p>
        </p:txBody>
      </p:sp>
      <p:cxnSp>
        <p:nvCxnSpPr>
          <p:cNvPr id="55" name="Google Shape;55;p6"/>
          <p:cNvCxnSpPr/>
          <p:nvPr/>
        </p:nvCxnSpPr>
        <p:spPr>
          <a:xfrm>
            <a:off x="554700" y="904682"/>
            <a:ext cx="7230000" cy="0"/>
          </a:xfrm>
          <a:prstGeom prst="straightConnector1">
            <a:avLst/>
          </a:prstGeom>
          <a:noFill/>
          <a:ln w="19050" cap="flat" cmpd="sng">
            <a:solidFill>
              <a:srgbClr val="000000"/>
            </a:solidFill>
            <a:prstDash val="solid"/>
            <a:round/>
            <a:headEnd type="none" w="med" len="med"/>
            <a:tailEnd type="none" w="med" len="med"/>
          </a:ln>
        </p:spPr>
      </p:cxnSp>
      <p:sp>
        <p:nvSpPr>
          <p:cNvPr id="56" name="Google Shape;56;p6"/>
          <p:cNvSpPr txBox="1">
            <a:spLocks noGrp="1"/>
          </p:cNvSpPr>
          <p:nvPr>
            <p:ph type="subTitle" idx="2"/>
          </p:nvPr>
        </p:nvSpPr>
        <p:spPr>
          <a:xfrm>
            <a:off x="439350" y="870825"/>
            <a:ext cx="8033100" cy="393600"/>
          </a:xfrm>
          <a:prstGeom prst="rect">
            <a:avLst/>
          </a:prstGeom>
        </p:spPr>
        <p:txBody>
          <a:bodyPr spcFirstLastPara="1" wrap="square" lIns="91425" tIns="91425" rIns="91425" bIns="91425" anchor="t" anchorCtr="0"/>
          <a:lstStyle>
            <a:lvl1pPr lvl="0" rtl="0">
              <a:spcBef>
                <a:spcPts val="0"/>
              </a:spcBef>
              <a:spcAft>
                <a:spcPts val="0"/>
              </a:spcAft>
              <a:buNone/>
              <a:defRPr sz="2400" b="1" i="1">
                <a:solidFill>
                  <a:srgbClr val="0579BD"/>
                </a:solidFill>
                <a:latin typeface="Arial"/>
                <a:ea typeface="Arial"/>
                <a:cs typeface="Arial"/>
                <a:sym typeface="Arial"/>
              </a:defRPr>
            </a:lvl1pPr>
            <a:lvl2pPr lvl="1" rtl="0">
              <a:spcBef>
                <a:spcPts val="1600"/>
              </a:spcBef>
              <a:spcAft>
                <a:spcPts val="0"/>
              </a:spcAft>
              <a:buNone/>
              <a:defRPr sz="2400" b="1" i="1">
                <a:solidFill>
                  <a:srgbClr val="0579BD"/>
                </a:solidFill>
                <a:latin typeface="Arial"/>
                <a:ea typeface="Arial"/>
                <a:cs typeface="Arial"/>
                <a:sym typeface="Arial"/>
              </a:defRPr>
            </a:lvl2pPr>
            <a:lvl3pPr lvl="2" rtl="0">
              <a:spcBef>
                <a:spcPts val="1600"/>
              </a:spcBef>
              <a:spcAft>
                <a:spcPts val="0"/>
              </a:spcAft>
              <a:buNone/>
              <a:defRPr sz="2400" b="1" i="1">
                <a:solidFill>
                  <a:srgbClr val="0579BD"/>
                </a:solidFill>
                <a:latin typeface="Arial"/>
                <a:ea typeface="Arial"/>
                <a:cs typeface="Arial"/>
                <a:sym typeface="Arial"/>
              </a:defRPr>
            </a:lvl3pPr>
            <a:lvl4pPr lvl="3" rtl="0">
              <a:spcBef>
                <a:spcPts val="1600"/>
              </a:spcBef>
              <a:spcAft>
                <a:spcPts val="0"/>
              </a:spcAft>
              <a:buNone/>
              <a:defRPr sz="2400" b="1" i="1">
                <a:solidFill>
                  <a:srgbClr val="0579BD"/>
                </a:solidFill>
                <a:latin typeface="Arial"/>
                <a:ea typeface="Arial"/>
                <a:cs typeface="Arial"/>
                <a:sym typeface="Arial"/>
              </a:defRPr>
            </a:lvl4pPr>
            <a:lvl5pPr lvl="4" rtl="0">
              <a:spcBef>
                <a:spcPts val="1600"/>
              </a:spcBef>
              <a:spcAft>
                <a:spcPts val="0"/>
              </a:spcAft>
              <a:buNone/>
              <a:defRPr sz="2400" b="1" i="1">
                <a:solidFill>
                  <a:srgbClr val="0579BD"/>
                </a:solidFill>
                <a:latin typeface="Arial"/>
                <a:ea typeface="Arial"/>
                <a:cs typeface="Arial"/>
                <a:sym typeface="Arial"/>
              </a:defRPr>
            </a:lvl5pPr>
            <a:lvl6pPr lvl="5" rtl="0">
              <a:spcBef>
                <a:spcPts val="1600"/>
              </a:spcBef>
              <a:spcAft>
                <a:spcPts val="0"/>
              </a:spcAft>
              <a:buNone/>
              <a:defRPr sz="2400" b="1" i="1">
                <a:solidFill>
                  <a:srgbClr val="0579BD"/>
                </a:solidFill>
                <a:latin typeface="Arial"/>
                <a:ea typeface="Arial"/>
                <a:cs typeface="Arial"/>
                <a:sym typeface="Arial"/>
              </a:defRPr>
            </a:lvl6pPr>
            <a:lvl7pPr lvl="6" rtl="0">
              <a:spcBef>
                <a:spcPts val="1600"/>
              </a:spcBef>
              <a:spcAft>
                <a:spcPts val="0"/>
              </a:spcAft>
              <a:buNone/>
              <a:defRPr sz="2400" b="1" i="1">
                <a:solidFill>
                  <a:srgbClr val="0579BD"/>
                </a:solidFill>
                <a:latin typeface="Arial"/>
                <a:ea typeface="Arial"/>
                <a:cs typeface="Arial"/>
                <a:sym typeface="Arial"/>
              </a:defRPr>
            </a:lvl7pPr>
            <a:lvl8pPr lvl="7" rtl="0">
              <a:spcBef>
                <a:spcPts val="1600"/>
              </a:spcBef>
              <a:spcAft>
                <a:spcPts val="0"/>
              </a:spcAft>
              <a:buNone/>
              <a:defRPr sz="2400" b="1" i="1">
                <a:solidFill>
                  <a:srgbClr val="0579BD"/>
                </a:solidFill>
                <a:latin typeface="Arial"/>
                <a:ea typeface="Arial"/>
                <a:cs typeface="Arial"/>
                <a:sym typeface="Arial"/>
              </a:defRPr>
            </a:lvl8pPr>
            <a:lvl9pPr lvl="8" rtl="0">
              <a:spcBef>
                <a:spcPts val="1600"/>
              </a:spcBef>
              <a:spcAft>
                <a:spcPts val="1600"/>
              </a:spcAft>
              <a:buNone/>
              <a:defRPr sz="2400" b="1" i="1">
                <a:solidFill>
                  <a:srgbClr val="0579BD"/>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LEFT TOP">
  <p:cSld name="MAIN_POINT_2">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490250" y="450150"/>
            <a:ext cx="6367800" cy="4090800"/>
          </a:xfrm>
          <a:prstGeom prst="rect">
            <a:avLst/>
          </a:prstGeom>
        </p:spPr>
        <p:txBody>
          <a:bodyPr spcFirstLastPara="1" wrap="square" lIns="91425" tIns="91425" rIns="91425" bIns="91425" anchor="t" anchorCtr="0"/>
          <a:lstStyle>
            <a:lvl1pPr lvl="0" rtl="0">
              <a:spcBef>
                <a:spcPts val="0"/>
              </a:spcBef>
              <a:spcAft>
                <a:spcPts val="0"/>
              </a:spcAft>
              <a:buSzPts val="6000"/>
              <a:buFont typeface="Arial"/>
              <a:buNone/>
              <a:defRPr sz="6000">
                <a:latin typeface="Arial"/>
                <a:ea typeface="Arial"/>
                <a:cs typeface="Arial"/>
                <a:sym typeface="Arial"/>
              </a:defRPr>
            </a:lvl1pPr>
            <a:lvl2pPr lvl="1" rtl="0">
              <a:spcBef>
                <a:spcPts val="0"/>
              </a:spcBef>
              <a:spcAft>
                <a:spcPts val="0"/>
              </a:spcAft>
              <a:buSzPts val="6000"/>
              <a:buFont typeface="Arial"/>
              <a:buNone/>
              <a:defRPr sz="6000">
                <a:latin typeface="Arial"/>
                <a:ea typeface="Arial"/>
                <a:cs typeface="Arial"/>
                <a:sym typeface="Arial"/>
              </a:defRPr>
            </a:lvl2pPr>
            <a:lvl3pPr lvl="2" rtl="0">
              <a:spcBef>
                <a:spcPts val="0"/>
              </a:spcBef>
              <a:spcAft>
                <a:spcPts val="0"/>
              </a:spcAft>
              <a:buSzPts val="6000"/>
              <a:buFont typeface="Arial"/>
              <a:buNone/>
              <a:defRPr sz="6000">
                <a:latin typeface="Arial"/>
                <a:ea typeface="Arial"/>
                <a:cs typeface="Arial"/>
                <a:sym typeface="Arial"/>
              </a:defRPr>
            </a:lvl3pPr>
            <a:lvl4pPr lvl="3" rtl="0">
              <a:spcBef>
                <a:spcPts val="0"/>
              </a:spcBef>
              <a:spcAft>
                <a:spcPts val="0"/>
              </a:spcAft>
              <a:buSzPts val="6000"/>
              <a:buFont typeface="Arial"/>
              <a:buNone/>
              <a:defRPr sz="6000">
                <a:latin typeface="Arial"/>
                <a:ea typeface="Arial"/>
                <a:cs typeface="Arial"/>
                <a:sym typeface="Arial"/>
              </a:defRPr>
            </a:lvl4pPr>
            <a:lvl5pPr lvl="4" rtl="0">
              <a:spcBef>
                <a:spcPts val="0"/>
              </a:spcBef>
              <a:spcAft>
                <a:spcPts val="0"/>
              </a:spcAft>
              <a:buSzPts val="6000"/>
              <a:buFont typeface="Arial"/>
              <a:buNone/>
              <a:defRPr sz="6000">
                <a:latin typeface="Arial"/>
                <a:ea typeface="Arial"/>
                <a:cs typeface="Arial"/>
                <a:sym typeface="Arial"/>
              </a:defRPr>
            </a:lvl5pPr>
            <a:lvl6pPr lvl="5" rtl="0">
              <a:spcBef>
                <a:spcPts val="0"/>
              </a:spcBef>
              <a:spcAft>
                <a:spcPts val="0"/>
              </a:spcAft>
              <a:buSzPts val="6000"/>
              <a:buFont typeface="Arial"/>
              <a:buNone/>
              <a:defRPr sz="6000">
                <a:latin typeface="Arial"/>
                <a:ea typeface="Arial"/>
                <a:cs typeface="Arial"/>
                <a:sym typeface="Arial"/>
              </a:defRPr>
            </a:lvl6pPr>
            <a:lvl7pPr lvl="6" rtl="0">
              <a:spcBef>
                <a:spcPts val="0"/>
              </a:spcBef>
              <a:spcAft>
                <a:spcPts val="0"/>
              </a:spcAft>
              <a:buSzPts val="6000"/>
              <a:buFont typeface="Arial"/>
              <a:buNone/>
              <a:defRPr sz="6000">
                <a:latin typeface="Arial"/>
                <a:ea typeface="Arial"/>
                <a:cs typeface="Arial"/>
                <a:sym typeface="Arial"/>
              </a:defRPr>
            </a:lvl7pPr>
            <a:lvl8pPr lvl="7" rtl="0">
              <a:spcBef>
                <a:spcPts val="0"/>
              </a:spcBef>
              <a:spcAft>
                <a:spcPts val="0"/>
              </a:spcAft>
              <a:buSzPts val="6000"/>
              <a:buFont typeface="Arial"/>
              <a:buNone/>
              <a:defRPr sz="6000">
                <a:latin typeface="Arial"/>
                <a:ea typeface="Arial"/>
                <a:cs typeface="Arial"/>
                <a:sym typeface="Arial"/>
              </a:defRPr>
            </a:lvl8pPr>
            <a:lvl9pPr lvl="8" rtl="0">
              <a:spcBef>
                <a:spcPts val="0"/>
              </a:spcBef>
              <a:spcAft>
                <a:spcPts val="0"/>
              </a:spcAft>
              <a:buSzPts val="6000"/>
              <a:buFont typeface="Arial"/>
              <a:buNone/>
              <a:defRPr sz="6000">
                <a:latin typeface="Arial"/>
                <a:ea typeface="Arial"/>
                <a:cs typeface="Arial"/>
                <a:sym typeface="Arial"/>
              </a:defRPr>
            </a:lvl9pPr>
          </a:lstStyle>
          <a:p>
            <a:endParaRPr/>
          </a:p>
        </p:txBody>
      </p:sp>
      <p:sp>
        <p:nvSpPr>
          <p:cNvPr id="73" name="Google Shape;7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RIGHT TOP">
  <p:cSld name="MAIN_POINT_1">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2363825" y="450150"/>
            <a:ext cx="6216000" cy="4090800"/>
          </a:xfrm>
          <a:prstGeom prst="rect">
            <a:avLst/>
          </a:prstGeom>
        </p:spPr>
        <p:txBody>
          <a:bodyPr spcFirstLastPara="1" wrap="square" lIns="91425" tIns="91425" rIns="91425" bIns="91425" anchor="t" anchorCtr="0"/>
          <a:lstStyle>
            <a:lvl1pPr lvl="0" algn="r" rtl="0">
              <a:spcBef>
                <a:spcPts val="0"/>
              </a:spcBef>
              <a:spcAft>
                <a:spcPts val="0"/>
              </a:spcAft>
              <a:buSzPts val="6000"/>
              <a:buFont typeface="Arial"/>
              <a:buNone/>
              <a:defRPr sz="6000">
                <a:latin typeface="Arial"/>
                <a:ea typeface="Arial"/>
                <a:cs typeface="Arial"/>
                <a:sym typeface="Arial"/>
              </a:defRPr>
            </a:lvl1pPr>
            <a:lvl2pPr lvl="1" algn="r" rtl="0">
              <a:spcBef>
                <a:spcPts val="0"/>
              </a:spcBef>
              <a:spcAft>
                <a:spcPts val="0"/>
              </a:spcAft>
              <a:buSzPts val="6000"/>
              <a:buFont typeface="Arial"/>
              <a:buNone/>
              <a:defRPr sz="6000">
                <a:latin typeface="Arial"/>
                <a:ea typeface="Arial"/>
                <a:cs typeface="Arial"/>
                <a:sym typeface="Arial"/>
              </a:defRPr>
            </a:lvl2pPr>
            <a:lvl3pPr lvl="2" algn="r" rtl="0">
              <a:spcBef>
                <a:spcPts val="0"/>
              </a:spcBef>
              <a:spcAft>
                <a:spcPts val="0"/>
              </a:spcAft>
              <a:buSzPts val="6000"/>
              <a:buFont typeface="Arial"/>
              <a:buNone/>
              <a:defRPr sz="6000">
                <a:latin typeface="Arial"/>
                <a:ea typeface="Arial"/>
                <a:cs typeface="Arial"/>
                <a:sym typeface="Arial"/>
              </a:defRPr>
            </a:lvl3pPr>
            <a:lvl4pPr lvl="3" algn="r" rtl="0">
              <a:spcBef>
                <a:spcPts val="0"/>
              </a:spcBef>
              <a:spcAft>
                <a:spcPts val="0"/>
              </a:spcAft>
              <a:buSzPts val="6000"/>
              <a:buFont typeface="Arial"/>
              <a:buNone/>
              <a:defRPr sz="6000">
                <a:latin typeface="Arial"/>
                <a:ea typeface="Arial"/>
                <a:cs typeface="Arial"/>
                <a:sym typeface="Arial"/>
              </a:defRPr>
            </a:lvl4pPr>
            <a:lvl5pPr lvl="4" algn="r" rtl="0">
              <a:spcBef>
                <a:spcPts val="0"/>
              </a:spcBef>
              <a:spcAft>
                <a:spcPts val="0"/>
              </a:spcAft>
              <a:buSzPts val="6000"/>
              <a:buFont typeface="Arial"/>
              <a:buNone/>
              <a:defRPr sz="6000">
                <a:latin typeface="Arial"/>
                <a:ea typeface="Arial"/>
                <a:cs typeface="Arial"/>
                <a:sym typeface="Arial"/>
              </a:defRPr>
            </a:lvl5pPr>
            <a:lvl6pPr lvl="5" algn="r" rtl="0">
              <a:spcBef>
                <a:spcPts val="0"/>
              </a:spcBef>
              <a:spcAft>
                <a:spcPts val="0"/>
              </a:spcAft>
              <a:buSzPts val="6000"/>
              <a:buFont typeface="Arial"/>
              <a:buNone/>
              <a:defRPr sz="6000">
                <a:latin typeface="Arial"/>
                <a:ea typeface="Arial"/>
                <a:cs typeface="Arial"/>
                <a:sym typeface="Arial"/>
              </a:defRPr>
            </a:lvl6pPr>
            <a:lvl7pPr lvl="6" algn="r" rtl="0">
              <a:spcBef>
                <a:spcPts val="0"/>
              </a:spcBef>
              <a:spcAft>
                <a:spcPts val="0"/>
              </a:spcAft>
              <a:buSzPts val="6000"/>
              <a:buFont typeface="Arial"/>
              <a:buNone/>
              <a:defRPr sz="6000">
                <a:latin typeface="Arial"/>
                <a:ea typeface="Arial"/>
                <a:cs typeface="Arial"/>
                <a:sym typeface="Arial"/>
              </a:defRPr>
            </a:lvl7pPr>
            <a:lvl8pPr lvl="7" algn="r" rtl="0">
              <a:spcBef>
                <a:spcPts val="0"/>
              </a:spcBef>
              <a:spcAft>
                <a:spcPts val="0"/>
              </a:spcAft>
              <a:buSzPts val="6000"/>
              <a:buFont typeface="Arial"/>
              <a:buNone/>
              <a:defRPr sz="6000">
                <a:latin typeface="Arial"/>
                <a:ea typeface="Arial"/>
                <a:cs typeface="Arial"/>
                <a:sym typeface="Arial"/>
              </a:defRPr>
            </a:lvl8pPr>
            <a:lvl9pPr lvl="8" algn="r" rtl="0">
              <a:spcBef>
                <a:spcPts val="0"/>
              </a:spcBef>
              <a:spcAft>
                <a:spcPts val="0"/>
              </a:spcAft>
              <a:buSzPts val="6000"/>
              <a:buFont typeface="Arial"/>
              <a:buNone/>
              <a:defRPr sz="6000">
                <a:latin typeface="Arial"/>
                <a:ea typeface="Arial"/>
                <a:cs typeface="Arial"/>
                <a:sym typeface="Arial"/>
              </a:defRPr>
            </a:lvl9pPr>
          </a:lstStyle>
          <a:p>
            <a:endParaRPr/>
          </a:p>
        </p:txBody>
      </p:sp>
      <p:sp>
        <p:nvSpPr>
          <p:cNvPr id="76" name="Google Shape;76;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RIGHT BOTTOM">
  <p:cSld name="MAIN_POINT_1_1">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2363825" y="450150"/>
            <a:ext cx="6216000" cy="4090800"/>
          </a:xfrm>
          <a:prstGeom prst="rect">
            <a:avLst/>
          </a:prstGeom>
        </p:spPr>
        <p:txBody>
          <a:bodyPr spcFirstLastPara="1" wrap="square" lIns="91425" tIns="91425" rIns="91425" bIns="91425" anchor="b" anchorCtr="0"/>
          <a:lstStyle>
            <a:lvl1pPr lvl="0" algn="r" rtl="0">
              <a:spcBef>
                <a:spcPts val="0"/>
              </a:spcBef>
              <a:spcAft>
                <a:spcPts val="0"/>
              </a:spcAft>
              <a:buSzPts val="6000"/>
              <a:buFont typeface="Arial"/>
              <a:buNone/>
              <a:defRPr sz="6000">
                <a:latin typeface="Arial"/>
                <a:ea typeface="Arial"/>
                <a:cs typeface="Arial"/>
                <a:sym typeface="Arial"/>
              </a:defRPr>
            </a:lvl1pPr>
            <a:lvl2pPr lvl="1" algn="r" rtl="0">
              <a:spcBef>
                <a:spcPts val="0"/>
              </a:spcBef>
              <a:spcAft>
                <a:spcPts val="0"/>
              </a:spcAft>
              <a:buSzPts val="6000"/>
              <a:buFont typeface="Arial"/>
              <a:buNone/>
              <a:defRPr sz="6000">
                <a:latin typeface="Arial"/>
                <a:ea typeface="Arial"/>
                <a:cs typeface="Arial"/>
                <a:sym typeface="Arial"/>
              </a:defRPr>
            </a:lvl2pPr>
            <a:lvl3pPr lvl="2" algn="r" rtl="0">
              <a:spcBef>
                <a:spcPts val="0"/>
              </a:spcBef>
              <a:spcAft>
                <a:spcPts val="0"/>
              </a:spcAft>
              <a:buSzPts val="6000"/>
              <a:buFont typeface="Arial"/>
              <a:buNone/>
              <a:defRPr sz="6000">
                <a:latin typeface="Arial"/>
                <a:ea typeface="Arial"/>
                <a:cs typeface="Arial"/>
                <a:sym typeface="Arial"/>
              </a:defRPr>
            </a:lvl3pPr>
            <a:lvl4pPr lvl="3" algn="r" rtl="0">
              <a:spcBef>
                <a:spcPts val="0"/>
              </a:spcBef>
              <a:spcAft>
                <a:spcPts val="0"/>
              </a:spcAft>
              <a:buSzPts val="6000"/>
              <a:buFont typeface="Arial"/>
              <a:buNone/>
              <a:defRPr sz="6000">
                <a:latin typeface="Arial"/>
                <a:ea typeface="Arial"/>
                <a:cs typeface="Arial"/>
                <a:sym typeface="Arial"/>
              </a:defRPr>
            </a:lvl4pPr>
            <a:lvl5pPr lvl="4" algn="r" rtl="0">
              <a:spcBef>
                <a:spcPts val="0"/>
              </a:spcBef>
              <a:spcAft>
                <a:spcPts val="0"/>
              </a:spcAft>
              <a:buSzPts val="6000"/>
              <a:buFont typeface="Arial"/>
              <a:buNone/>
              <a:defRPr sz="6000">
                <a:latin typeface="Arial"/>
                <a:ea typeface="Arial"/>
                <a:cs typeface="Arial"/>
                <a:sym typeface="Arial"/>
              </a:defRPr>
            </a:lvl5pPr>
            <a:lvl6pPr lvl="5" algn="r" rtl="0">
              <a:spcBef>
                <a:spcPts val="0"/>
              </a:spcBef>
              <a:spcAft>
                <a:spcPts val="0"/>
              </a:spcAft>
              <a:buSzPts val="6000"/>
              <a:buFont typeface="Arial"/>
              <a:buNone/>
              <a:defRPr sz="6000">
                <a:latin typeface="Arial"/>
                <a:ea typeface="Arial"/>
                <a:cs typeface="Arial"/>
                <a:sym typeface="Arial"/>
              </a:defRPr>
            </a:lvl6pPr>
            <a:lvl7pPr lvl="6" algn="r" rtl="0">
              <a:spcBef>
                <a:spcPts val="0"/>
              </a:spcBef>
              <a:spcAft>
                <a:spcPts val="0"/>
              </a:spcAft>
              <a:buSzPts val="6000"/>
              <a:buFont typeface="Arial"/>
              <a:buNone/>
              <a:defRPr sz="6000">
                <a:latin typeface="Arial"/>
                <a:ea typeface="Arial"/>
                <a:cs typeface="Arial"/>
                <a:sym typeface="Arial"/>
              </a:defRPr>
            </a:lvl7pPr>
            <a:lvl8pPr lvl="7" algn="r" rtl="0">
              <a:spcBef>
                <a:spcPts val="0"/>
              </a:spcBef>
              <a:spcAft>
                <a:spcPts val="0"/>
              </a:spcAft>
              <a:buSzPts val="6000"/>
              <a:buFont typeface="Arial"/>
              <a:buNone/>
              <a:defRPr sz="6000">
                <a:latin typeface="Arial"/>
                <a:ea typeface="Arial"/>
                <a:cs typeface="Arial"/>
                <a:sym typeface="Arial"/>
              </a:defRPr>
            </a:lvl8pPr>
            <a:lvl9pPr lvl="8" algn="r" rtl="0">
              <a:spcBef>
                <a:spcPts val="0"/>
              </a:spcBef>
              <a:spcAft>
                <a:spcPts val="0"/>
              </a:spcAft>
              <a:buSzPts val="6000"/>
              <a:buFont typeface="Arial"/>
              <a:buNone/>
              <a:defRPr sz="6000">
                <a:latin typeface="Arial"/>
                <a:ea typeface="Arial"/>
                <a:cs typeface="Arial"/>
                <a:sym typeface="Arial"/>
              </a:defRPr>
            </a:lvl9pPr>
          </a:lstStyle>
          <a:p>
            <a:endParaRPr/>
          </a:p>
        </p:txBody>
      </p:sp>
      <p:sp>
        <p:nvSpPr>
          <p:cNvPr id="79" name="Google Shape;7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ist Item Bold Graphics - OPTION 1">
  <p:cSld name="SECTION_TITLE_AND_DESCRIPTION">
    <p:bg>
      <p:bgPr>
        <a:solidFill>
          <a:srgbClr val="FFFFFF"/>
        </a:solidFill>
        <a:effectLst/>
      </p:bgPr>
    </p:bg>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2" name="Google Shape;82;p12"/>
          <p:cNvSpPr txBox="1">
            <a:spLocks noGrp="1"/>
          </p:cNvSpPr>
          <p:nvPr>
            <p:ph type="title"/>
          </p:nvPr>
        </p:nvSpPr>
        <p:spPr>
          <a:xfrm>
            <a:off x="490250" y="875494"/>
            <a:ext cx="3522300" cy="3665400"/>
          </a:xfrm>
          <a:prstGeom prst="rect">
            <a:avLst/>
          </a:prstGeom>
        </p:spPr>
        <p:txBody>
          <a:bodyPr spcFirstLastPara="1" wrap="square" lIns="91425" tIns="91425" rIns="91425" bIns="91425" anchor="t" anchorCtr="0"/>
          <a:lstStyle>
            <a:lvl1pPr lvl="0" rtl="0">
              <a:spcBef>
                <a:spcPts val="0"/>
              </a:spcBef>
              <a:spcAft>
                <a:spcPts val="0"/>
              </a:spcAft>
              <a:buClr>
                <a:srgbClr val="003C71"/>
              </a:buClr>
              <a:buSzPts val="6000"/>
              <a:buFont typeface="Arial"/>
              <a:buNone/>
              <a:defRPr sz="6000" b="1">
                <a:solidFill>
                  <a:srgbClr val="003C71"/>
                </a:solidFill>
                <a:latin typeface="Arial"/>
                <a:ea typeface="Arial"/>
                <a:cs typeface="Arial"/>
                <a:sym typeface="Arial"/>
              </a:defRPr>
            </a:lvl1pPr>
            <a:lvl2pPr lvl="1" rtl="0">
              <a:spcBef>
                <a:spcPts val="0"/>
              </a:spcBef>
              <a:spcAft>
                <a:spcPts val="0"/>
              </a:spcAft>
              <a:buClr>
                <a:srgbClr val="003C71"/>
              </a:buClr>
              <a:buSzPts val="6000"/>
              <a:buFont typeface="Arial"/>
              <a:buNone/>
              <a:defRPr sz="6000" b="1">
                <a:solidFill>
                  <a:srgbClr val="003C71"/>
                </a:solidFill>
                <a:latin typeface="Arial"/>
                <a:ea typeface="Arial"/>
                <a:cs typeface="Arial"/>
                <a:sym typeface="Arial"/>
              </a:defRPr>
            </a:lvl2pPr>
            <a:lvl3pPr lvl="2" rtl="0">
              <a:spcBef>
                <a:spcPts val="0"/>
              </a:spcBef>
              <a:spcAft>
                <a:spcPts val="0"/>
              </a:spcAft>
              <a:buClr>
                <a:srgbClr val="003C71"/>
              </a:buClr>
              <a:buSzPts val="6000"/>
              <a:buFont typeface="Arial"/>
              <a:buNone/>
              <a:defRPr sz="6000" b="1">
                <a:solidFill>
                  <a:srgbClr val="003C71"/>
                </a:solidFill>
                <a:latin typeface="Arial"/>
                <a:ea typeface="Arial"/>
                <a:cs typeface="Arial"/>
                <a:sym typeface="Arial"/>
              </a:defRPr>
            </a:lvl3pPr>
            <a:lvl4pPr lvl="3" rtl="0">
              <a:spcBef>
                <a:spcPts val="0"/>
              </a:spcBef>
              <a:spcAft>
                <a:spcPts val="0"/>
              </a:spcAft>
              <a:buClr>
                <a:srgbClr val="003C71"/>
              </a:buClr>
              <a:buSzPts val="6000"/>
              <a:buFont typeface="Arial"/>
              <a:buNone/>
              <a:defRPr sz="6000" b="1">
                <a:solidFill>
                  <a:srgbClr val="003C71"/>
                </a:solidFill>
                <a:latin typeface="Arial"/>
                <a:ea typeface="Arial"/>
                <a:cs typeface="Arial"/>
                <a:sym typeface="Arial"/>
              </a:defRPr>
            </a:lvl4pPr>
            <a:lvl5pPr lvl="4" rtl="0">
              <a:spcBef>
                <a:spcPts val="0"/>
              </a:spcBef>
              <a:spcAft>
                <a:spcPts val="0"/>
              </a:spcAft>
              <a:buClr>
                <a:srgbClr val="003C71"/>
              </a:buClr>
              <a:buSzPts val="6000"/>
              <a:buFont typeface="Arial"/>
              <a:buNone/>
              <a:defRPr sz="6000" b="1">
                <a:solidFill>
                  <a:srgbClr val="003C71"/>
                </a:solidFill>
                <a:latin typeface="Arial"/>
                <a:ea typeface="Arial"/>
                <a:cs typeface="Arial"/>
                <a:sym typeface="Arial"/>
              </a:defRPr>
            </a:lvl5pPr>
            <a:lvl6pPr lvl="5" rtl="0">
              <a:spcBef>
                <a:spcPts val="0"/>
              </a:spcBef>
              <a:spcAft>
                <a:spcPts val="0"/>
              </a:spcAft>
              <a:buClr>
                <a:srgbClr val="003C71"/>
              </a:buClr>
              <a:buSzPts val="6000"/>
              <a:buFont typeface="Arial"/>
              <a:buNone/>
              <a:defRPr sz="6000" b="1">
                <a:solidFill>
                  <a:srgbClr val="003C71"/>
                </a:solidFill>
                <a:latin typeface="Arial"/>
                <a:ea typeface="Arial"/>
                <a:cs typeface="Arial"/>
                <a:sym typeface="Arial"/>
              </a:defRPr>
            </a:lvl6pPr>
            <a:lvl7pPr lvl="6" rtl="0">
              <a:spcBef>
                <a:spcPts val="0"/>
              </a:spcBef>
              <a:spcAft>
                <a:spcPts val="0"/>
              </a:spcAft>
              <a:buClr>
                <a:srgbClr val="003C71"/>
              </a:buClr>
              <a:buSzPts val="6000"/>
              <a:buFont typeface="Arial"/>
              <a:buNone/>
              <a:defRPr sz="6000" b="1">
                <a:solidFill>
                  <a:srgbClr val="003C71"/>
                </a:solidFill>
                <a:latin typeface="Arial"/>
                <a:ea typeface="Arial"/>
                <a:cs typeface="Arial"/>
                <a:sym typeface="Arial"/>
              </a:defRPr>
            </a:lvl7pPr>
            <a:lvl8pPr lvl="7" rtl="0">
              <a:spcBef>
                <a:spcPts val="0"/>
              </a:spcBef>
              <a:spcAft>
                <a:spcPts val="0"/>
              </a:spcAft>
              <a:buClr>
                <a:srgbClr val="003C71"/>
              </a:buClr>
              <a:buSzPts val="6000"/>
              <a:buFont typeface="Arial"/>
              <a:buNone/>
              <a:defRPr sz="6000" b="1">
                <a:solidFill>
                  <a:srgbClr val="003C71"/>
                </a:solidFill>
                <a:latin typeface="Arial"/>
                <a:ea typeface="Arial"/>
                <a:cs typeface="Arial"/>
                <a:sym typeface="Arial"/>
              </a:defRPr>
            </a:lvl8pPr>
            <a:lvl9pPr lvl="8" rtl="0">
              <a:spcBef>
                <a:spcPts val="0"/>
              </a:spcBef>
              <a:spcAft>
                <a:spcPts val="0"/>
              </a:spcAft>
              <a:buClr>
                <a:srgbClr val="003C71"/>
              </a:buClr>
              <a:buSzPts val="6000"/>
              <a:buFont typeface="Arial"/>
              <a:buNone/>
              <a:defRPr sz="6000" b="1">
                <a:solidFill>
                  <a:srgbClr val="003C71"/>
                </a:solidFill>
                <a:latin typeface="Arial"/>
                <a:ea typeface="Arial"/>
                <a:cs typeface="Arial"/>
                <a:sym typeface="Arial"/>
              </a:defRPr>
            </a:lvl9pPr>
          </a:lstStyle>
          <a:p>
            <a:endParaRPr/>
          </a:p>
        </p:txBody>
      </p:sp>
      <p:pic>
        <p:nvPicPr>
          <p:cNvPr id="83" name="Google Shape;83;p12"/>
          <p:cNvPicPr preferRelativeResize="0"/>
          <p:nvPr/>
        </p:nvPicPr>
        <p:blipFill rotWithShape="1">
          <a:blip r:embed="rId2">
            <a:alphaModFix/>
          </a:blip>
          <a:srcRect l="3233" t="359" r="51983" b="-360"/>
          <a:stretch/>
        </p:blipFill>
        <p:spPr>
          <a:xfrm>
            <a:off x="4497625" y="-43837"/>
            <a:ext cx="4670952" cy="5214992"/>
          </a:xfrm>
          <a:prstGeom prst="rect">
            <a:avLst/>
          </a:prstGeom>
          <a:noFill/>
          <a:ln>
            <a:noFill/>
          </a:ln>
        </p:spPr>
      </p:pic>
      <p:sp>
        <p:nvSpPr>
          <p:cNvPr id="84" name="Google Shape;84;p12"/>
          <p:cNvSpPr/>
          <p:nvPr/>
        </p:nvSpPr>
        <p:spPr>
          <a:xfrm rot="1239332">
            <a:off x="5650531" y="2224812"/>
            <a:ext cx="2418644" cy="373587"/>
          </a:xfrm>
          <a:prstGeom prst="rect">
            <a:avLst/>
          </a:prstGeom>
        </p:spPr>
        <p:txBody>
          <a:bodyPr>
            <a:prstTxWarp prst="textPlain">
              <a:avLst/>
            </a:prstTxWarp>
          </a:bodyPr>
          <a:lstStyle/>
          <a:p>
            <a:pPr lvl="0" algn="ctr"/>
            <a:r>
              <a:rPr b="0" i="0">
                <a:ln w="9525" cap="flat" cmpd="sng">
                  <a:solidFill>
                    <a:srgbClr val="CC0000"/>
                  </a:solidFill>
                  <a:prstDash val="solid"/>
                  <a:round/>
                  <a:headEnd type="none" w="sm" len="sm"/>
                  <a:tailEnd type="none" w="sm" len="sm"/>
                </a:ln>
                <a:solidFill>
                  <a:srgbClr val="CC0000"/>
                </a:solidFill>
                <a:latin typeface="Arial"/>
              </a:rPr>
              <a:t>Sample Only</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List Items - Same Slide - NUMBERED">
  <p:cSld name="CAPTION_ONLY">
    <p:bg>
      <p:bgPr>
        <a:solidFill>
          <a:srgbClr val="FFFFFF"/>
        </a:solidFill>
        <a:effectLst/>
      </p:bgPr>
    </p:bg>
    <p:spTree>
      <p:nvGrpSpPr>
        <p:cNvPr id="1" name="Shape 85"/>
        <p:cNvGrpSpPr/>
        <p:nvPr/>
      </p:nvGrpSpPr>
      <p:grpSpPr>
        <a:xfrm>
          <a:off x="0" y="0"/>
          <a:ext cx="0" cy="0"/>
          <a:chOff x="0" y="0"/>
          <a:chExt cx="0" cy="0"/>
        </a:xfrm>
      </p:grpSpPr>
      <p:sp>
        <p:nvSpPr>
          <p:cNvPr id="86" name="Google Shape;8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87" name="Google Shape;87;p13"/>
          <p:cNvGrpSpPr/>
          <p:nvPr/>
        </p:nvGrpSpPr>
        <p:grpSpPr>
          <a:xfrm>
            <a:off x="461550" y="3756114"/>
            <a:ext cx="8234893" cy="835875"/>
            <a:chOff x="461550" y="5465350"/>
            <a:chExt cx="8373900" cy="1114500"/>
          </a:xfrm>
        </p:grpSpPr>
        <p:sp>
          <p:nvSpPr>
            <p:cNvPr id="88" name="Google Shape;88;p13"/>
            <p:cNvSpPr/>
            <p:nvPr/>
          </p:nvSpPr>
          <p:spPr>
            <a:xfrm>
              <a:off x="461550" y="5465350"/>
              <a:ext cx="8373900" cy="11145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3"/>
            <p:cNvSpPr txBox="1"/>
            <p:nvPr/>
          </p:nvSpPr>
          <p:spPr>
            <a:xfrm>
              <a:off x="659125" y="5615950"/>
              <a:ext cx="654000" cy="8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600" b="1">
                  <a:solidFill>
                    <a:srgbClr val="003C71"/>
                  </a:solidFill>
                </a:rPr>
                <a:t>3</a:t>
              </a:r>
              <a:endParaRPr sz="4600" b="1">
                <a:solidFill>
                  <a:srgbClr val="003C71"/>
                </a:solidFill>
              </a:endParaRPr>
            </a:p>
          </p:txBody>
        </p:sp>
      </p:grpSp>
      <p:grpSp>
        <p:nvGrpSpPr>
          <p:cNvPr id="90" name="Google Shape;90;p13"/>
          <p:cNvGrpSpPr/>
          <p:nvPr/>
        </p:nvGrpSpPr>
        <p:grpSpPr>
          <a:xfrm>
            <a:off x="461550" y="2791940"/>
            <a:ext cx="8234893" cy="835875"/>
            <a:chOff x="461550" y="5541550"/>
            <a:chExt cx="8373900" cy="1114500"/>
          </a:xfrm>
        </p:grpSpPr>
        <p:sp>
          <p:nvSpPr>
            <p:cNvPr id="91" name="Google Shape;91;p13"/>
            <p:cNvSpPr/>
            <p:nvPr/>
          </p:nvSpPr>
          <p:spPr>
            <a:xfrm>
              <a:off x="461550" y="5541550"/>
              <a:ext cx="8373900" cy="11145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2" name="Google Shape;92;p13"/>
            <p:cNvSpPr txBox="1"/>
            <p:nvPr/>
          </p:nvSpPr>
          <p:spPr>
            <a:xfrm>
              <a:off x="659125" y="5692150"/>
              <a:ext cx="654000" cy="8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600" b="1">
                  <a:solidFill>
                    <a:srgbClr val="003C71"/>
                  </a:solidFill>
                </a:rPr>
                <a:t>2</a:t>
              </a:r>
              <a:endParaRPr sz="4600" b="1">
                <a:solidFill>
                  <a:srgbClr val="003C71"/>
                </a:solidFill>
              </a:endParaRPr>
            </a:p>
          </p:txBody>
        </p:sp>
      </p:grpSp>
      <p:grpSp>
        <p:nvGrpSpPr>
          <p:cNvPr id="93" name="Google Shape;93;p13"/>
          <p:cNvGrpSpPr/>
          <p:nvPr/>
        </p:nvGrpSpPr>
        <p:grpSpPr>
          <a:xfrm>
            <a:off x="461550" y="1827766"/>
            <a:ext cx="8234893" cy="835875"/>
            <a:chOff x="461550" y="5541550"/>
            <a:chExt cx="8373900" cy="1114500"/>
          </a:xfrm>
        </p:grpSpPr>
        <p:sp>
          <p:nvSpPr>
            <p:cNvPr id="94" name="Google Shape;94;p13"/>
            <p:cNvSpPr/>
            <p:nvPr/>
          </p:nvSpPr>
          <p:spPr>
            <a:xfrm>
              <a:off x="461550" y="5541550"/>
              <a:ext cx="8373900" cy="1114500"/>
            </a:xfrm>
            <a:prstGeom prst="roundRect">
              <a:avLst>
                <a:gd name="adj" fmla="val 16667"/>
              </a:avLst>
            </a:prstGeom>
            <a:solidFill>
              <a:srgbClr val="003C71">
                <a:alpha val="219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95" name="Google Shape;95;p13"/>
            <p:cNvSpPr txBox="1"/>
            <p:nvPr/>
          </p:nvSpPr>
          <p:spPr>
            <a:xfrm>
              <a:off x="659125" y="5692150"/>
              <a:ext cx="654000" cy="8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600" b="1">
                  <a:solidFill>
                    <a:srgbClr val="003C71"/>
                  </a:solidFill>
                </a:rPr>
                <a:t>1</a:t>
              </a:r>
              <a:endParaRPr sz="4600" b="1">
                <a:solidFill>
                  <a:srgbClr val="003C71"/>
                </a:solidFill>
              </a:endParaRPr>
            </a:p>
          </p:txBody>
        </p:sp>
      </p:grpSp>
      <p:sp>
        <p:nvSpPr>
          <p:cNvPr id="96" name="Google Shape;96;p13"/>
          <p:cNvSpPr txBox="1">
            <a:spLocks noGrp="1"/>
          </p:cNvSpPr>
          <p:nvPr>
            <p:ph type="body" idx="1"/>
          </p:nvPr>
        </p:nvSpPr>
        <p:spPr>
          <a:xfrm>
            <a:off x="1284050" y="1892025"/>
            <a:ext cx="7412400" cy="705300"/>
          </a:xfrm>
          <a:prstGeom prst="rect">
            <a:avLst/>
          </a:prstGeom>
        </p:spPr>
        <p:txBody>
          <a:bodyPr spcFirstLastPara="1" wrap="square" lIns="91425" tIns="91425" rIns="91425" bIns="91425" anchor="ctr" anchorCtr="0"/>
          <a:lstStyle>
            <a:lvl1pPr marL="457200" lvl="0" indent="-36830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97" name="Google Shape;97;p13"/>
          <p:cNvSpPr txBox="1">
            <a:spLocks noGrp="1"/>
          </p:cNvSpPr>
          <p:nvPr>
            <p:ph type="body" idx="2"/>
          </p:nvPr>
        </p:nvSpPr>
        <p:spPr>
          <a:xfrm>
            <a:off x="1284050" y="3835125"/>
            <a:ext cx="7412400" cy="705300"/>
          </a:xfrm>
          <a:prstGeom prst="rect">
            <a:avLst/>
          </a:prstGeom>
        </p:spPr>
        <p:txBody>
          <a:bodyPr spcFirstLastPara="1" wrap="square" lIns="91425" tIns="91425" rIns="91425" bIns="91425" anchor="ctr" anchorCtr="0"/>
          <a:lstStyle>
            <a:lvl1pPr marL="457200" lvl="0" indent="-368300" rtl="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rtl="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rtl="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rtl="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rtl="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rtl="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rtl="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rtl="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rtl="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98" name="Google Shape;98;p13"/>
          <p:cNvSpPr txBox="1">
            <a:spLocks noGrp="1"/>
          </p:cNvSpPr>
          <p:nvPr>
            <p:ph type="body" idx="3"/>
          </p:nvPr>
        </p:nvSpPr>
        <p:spPr>
          <a:xfrm>
            <a:off x="1284050" y="2863575"/>
            <a:ext cx="7412400" cy="705300"/>
          </a:xfrm>
          <a:prstGeom prst="rect">
            <a:avLst/>
          </a:prstGeom>
        </p:spPr>
        <p:txBody>
          <a:bodyPr spcFirstLastPara="1" wrap="square" lIns="91425" tIns="91425" rIns="91425" bIns="91425" anchor="ctr" anchorCtr="0"/>
          <a:lstStyle>
            <a:lvl1pPr marL="457200" lvl="0" indent="-368300" rtl="0">
              <a:lnSpc>
                <a:spcPct val="100000"/>
              </a:lnSpc>
              <a:spcBef>
                <a:spcPts val="0"/>
              </a:spcBef>
              <a:spcAft>
                <a:spcPts val="0"/>
              </a:spcAft>
              <a:buClr>
                <a:srgbClr val="000000"/>
              </a:buClr>
              <a:buSzPts val="2200"/>
              <a:buFont typeface="Arial"/>
              <a:buChar char="●"/>
              <a:defRPr sz="2200">
                <a:solidFill>
                  <a:srgbClr val="000000"/>
                </a:solidFill>
                <a:latin typeface="Arial"/>
                <a:ea typeface="Arial"/>
                <a:cs typeface="Arial"/>
                <a:sym typeface="Arial"/>
              </a:defRPr>
            </a:lvl1pPr>
            <a:lvl2pPr marL="914400" lvl="1" indent="-317500" rtl="0">
              <a:lnSpc>
                <a:spcPct val="100000"/>
              </a:lnSpc>
              <a:spcBef>
                <a:spcPts val="600"/>
              </a:spcBef>
              <a:spcAft>
                <a:spcPts val="0"/>
              </a:spcAft>
              <a:buSzPts val="1400"/>
              <a:buFont typeface="Arial"/>
              <a:buChar char="○"/>
              <a:defRPr>
                <a:latin typeface="Arial"/>
                <a:ea typeface="Arial"/>
                <a:cs typeface="Arial"/>
                <a:sym typeface="Arial"/>
              </a:defRPr>
            </a:lvl2pPr>
            <a:lvl3pPr marL="1371600" lvl="2" indent="-317500" rtl="0">
              <a:lnSpc>
                <a:spcPct val="100000"/>
              </a:lnSpc>
              <a:spcBef>
                <a:spcPts val="600"/>
              </a:spcBef>
              <a:spcAft>
                <a:spcPts val="0"/>
              </a:spcAft>
              <a:buSzPts val="1400"/>
              <a:buFont typeface="Arial"/>
              <a:buChar char="■"/>
              <a:defRPr>
                <a:latin typeface="Arial"/>
                <a:ea typeface="Arial"/>
                <a:cs typeface="Arial"/>
                <a:sym typeface="Arial"/>
              </a:defRPr>
            </a:lvl3pPr>
            <a:lvl4pPr marL="1828800" lvl="3" indent="-317500" rtl="0">
              <a:lnSpc>
                <a:spcPct val="100000"/>
              </a:lnSpc>
              <a:spcBef>
                <a:spcPts val="600"/>
              </a:spcBef>
              <a:spcAft>
                <a:spcPts val="0"/>
              </a:spcAft>
              <a:buSzPts val="1400"/>
              <a:buFont typeface="Arial"/>
              <a:buChar char="●"/>
              <a:defRPr>
                <a:latin typeface="Arial"/>
                <a:ea typeface="Arial"/>
                <a:cs typeface="Arial"/>
                <a:sym typeface="Arial"/>
              </a:defRPr>
            </a:lvl4pPr>
            <a:lvl5pPr marL="2286000" lvl="4" indent="-317500" rtl="0">
              <a:lnSpc>
                <a:spcPct val="100000"/>
              </a:lnSpc>
              <a:spcBef>
                <a:spcPts val="600"/>
              </a:spcBef>
              <a:spcAft>
                <a:spcPts val="0"/>
              </a:spcAft>
              <a:buSzPts val="1400"/>
              <a:buFont typeface="Arial"/>
              <a:buChar char="○"/>
              <a:defRPr>
                <a:latin typeface="Arial"/>
                <a:ea typeface="Arial"/>
                <a:cs typeface="Arial"/>
                <a:sym typeface="Arial"/>
              </a:defRPr>
            </a:lvl5pPr>
            <a:lvl6pPr marL="2743200" lvl="5" indent="-317500" rtl="0">
              <a:lnSpc>
                <a:spcPct val="100000"/>
              </a:lnSpc>
              <a:spcBef>
                <a:spcPts val="600"/>
              </a:spcBef>
              <a:spcAft>
                <a:spcPts val="0"/>
              </a:spcAft>
              <a:buSzPts val="1400"/>
              <a:buFont typeface="Arial"/>
              <a:buChar char="■"/>
              <a:defRPr>
                <a:latin typeface="Arial"/>
                <a:ea typeface="Arial"/>
                <a:cs typeface="Arial"/>
                <a:sym typeface="Arial"/>
              </a:defRPr>
            </a:lvl6pPr>
            <a:lvl7pPr marL="3200400" lvl="6" indent="-317500" rtl="0">
              <a:lnSpc>
                <a:spcPct val="100000"/>
              </a:lnSpc>
              <a:spcBef>
                <a:spcPts val="600"/>
              </a:spcBef>
              <a:spcAft>
                <a:spcPts val="0"/>
              </a:spcAft>
              <a:buSzPts val="1400"/>
              <a:buFont typeface="Arial"/>
              <a:buChar char="●"/>
              <a:defRPr>
                <a:latin typeface="Arial"/>
                <a:ea typeface="Arial"/>
                <a:cs typeface="Arial"/>
                <a:sym typeface="Arial"/>
              </a:defRPr>
            </a:lvl7pPr>
            <a:lvl8pPr marL="3657600" lvl="7" indent="-317500" rtl="0">
              <a:lnSpc>
                <a:spcPct val="100000"/>
              </a:lnSpc>
              <a:spcBef>
                <a:spcPts val="600"/>
              </a:spcBef>
              <a:spcAft>
                <a:spcPts val="0"/>
              </a:spcAft>
              <a:buSzPts val="1400"/>
              <a:buFont typeface="Arial"/>
              <a:buChar char="○"/>
              <a:defRPr>
                <a:latin typeface="Arial"/>
                <a:ea typeface="Arial"/>
                <a:cs typeface="Arial"/>
                <a:sym typeface="Arial"/>
              </a:defRPr>
            </a:lvl8pPr>
            <a:lvl9pPr marL="4114800" lvl="8" indent="-317500" rtl="0">
              <a:lnSpc>
                <a:spcPct val="100000"/>
              </a:lnSpc>
              <a:spcBef>
                <a:spcPts val="600"/>
              </a:spcBef>
              <a:spcAft>
                <a:spcPts val="600"/>
              </a:spcAft>
              <a:buSzPts val="1400"/>
              <a:buFont typeface="Arial"/>
              <a:buChar char="■"/>
              <a:defRPr>
                <a:latin typeface="Arial"/>
                <a:ea typeface="Arial"/>
                <a:cs typeface="Arial"/>
                <a:sym typeface="Arial"/>
              </a:defRPr>
            </a:lvl9pPr>
          </a:lstStyle>
          <a:p>
            <a:endParaRPr/>
          </a:p>
        </p:txBody>
      </p:sp>
      <p:sp>
        <p:nvSpPr>
          <p:cNvPr id="99" name="Google Shape;99;p13"/>
          <p:cNvSpPr txBox="1">
            <a:spLocks noGrp="1"/>
          </p:cNvSpPr>
          <p:nvPr>
            <p:ph type="title"/>
          </p:nvPr>
        </p:nvSpPr>
        <p:spPr>
          <a:xfrm>
            <a:off x="439350" y="77925"/>
            <a:ext cx="8033100" cy="880200"/>
          </a:xfrm>
          <a:prstGeom prst="rect">
            <a:avLst/>
          </a:prstGeom>
        </p:spPr>
        <p:txBody>
          <a:bodyPr spcFirstLastPara="1" wrap="square" lIns="91425" tIns="91425" rIns="91425" bIns="91425" anchor="b" anchorCtr="0"/>
          <a:lstStyle>
            <a:lvl1pPr lvl="0" rtl="0">
              <a:spcBef>
                <a:spcPts val="0"/>
              </a:spcBef>
              <a:spcAft>
                <a:spcPts val="0"/>
              </a:spcAft>
              <a:buNone/>
              <a:defRPr sz="3600" b="1">
                <a:solidFill>
                  <a:srgbClr val="003C71"/>
                </a:solidFill>
                <a:latin typeface="Arial"/>
                <a:ea typeface="Arial"/>
                <a:cs typeface="Arial"/>
                <a:sym typeface="Arial"/>
              </a:defRPr>
            </a:lvl1pPr>
            <a:lvl2pPr lvl="1" rtl="0">
              <a:spcBef>
                <a:spcPts val="0"/>
              </a:spcBef>
              <a:spcAft>
                <a:spcPts val="0"/>
              </a:spcAft>
              <a:buNone/>
              <a:defRPr sz="3600" b="1">
                <a:solidFill>
                  <a:srgbClr val="003C71"/>
                </a:solidFill>
                <a:latin typeface="Arial"/>
                <a:ea typeface="Arial"/>
                <a:cs typeface="Arial"/>
                <a:sym typeface="Arial"/>
              </a:defRPr>
            </a:lvl2pPr>
            <a:lvl3pPr lvl="2" rtl="0">
              <a:spcBef>
                <a:spcPts val="0"/>
              </a:spcBef>
              <a:spcAft>
                <a:spcPts val="0"/>
              </a:spcAft>
              <a:buNone/>
              <a:defRPr sz="3600" b="1">
                <a:solidFill>
                  <a:srgbClr val="003C71"/>
                </a:solidFill>
                <a:latin typeface="Arial"/>
                <a:ea typeface="Arial"/>
                <a:cs typeface="Arial"/>
                <a:sym typeface="Arial"/>
              </a:defRPr>
            </a:lvl3pPr>
            <a:lvl4pPr lvl="3" rtl="0">
              <a:spcBef>
                <a:spcPts val="0"/>
              </a:spcBef>
              <a:spcAft>
                <a:spcPts val="0"/>
              </a:spcAft>
              <a:buNone/>
              <a:defRPr sz="3600" b="1">
                <a:solidFill>
                  <a:srgbClr val="003C71"/>
                </a:solidFill>
                <a:latin typeface="Arial"/>
                <a:ea typeface="Arial"/>
                <a:cs typeface="Arial"/>
                <a:sym typeface="Arial"/>
              </a:defRPr>
            </a:lvl4pPr>
            <a:lvl5pPr lvl="4" rtl="0">
              <a:spcBef>
                <a:spcPts val="0"/>
              </a:spcBef>
              <a:spcAft>
                <a:spcPts val="0"/>
              </a:spcAft>
              <a:buNone/>
              <a:defRPr sz="3600" b="1">
                <a:solidFill>
                  <a:srgbClr val="003C71"/>
                </a:solidFill>
                <a:latin typeface="Arial"/>
                <a:ea typeface="Arial"/>
                <a:cs typeface="Arial"/>
                <a:sym typeface="Arial"/>
              </a:defRPr>
            </a:lvl5pPr>
            <a:lvl6pPr lvl="5" rtl="0">
              <a:spcBef>
                <a:spcPts val="0"/>
              </a:spcBef>
              <a:spcAft>
                <a:spcPts val="0"/>
              </a:spcAft>
              <a:buNone/>
              <a:defRPr sz="3600" b="1">
                <a:solidFill>
                  <a:srgbClr val="003C71"/>
                </a:solidFill>
                <a:latin typeface="Arial"/>
                <a:ea typeface="Arial"/>
                <a:cs typeface="Arial"/>
                <a:sym typeface="Arial"/>
              </a:defRPr>
            </a:lvl6pPr>
            <a:lvl7pPr lvl="6" rtl="0">
              <a:spcBef>
                <a:spcPts val="0"/>
              </a:spcBef>
              <a:spcAft>
                <a:spcPts val="0"/>
              </a:spcAft>
              <a:buNone/>
              <a:defRPr sz="3600" b="1">
                <a:solidFill>
                  <a:srgbClr val="003C71"/>
                </a:solidFill>
                <a:latin typeface="Arial"/>
                <a:ea typeface="Arial"/>
                <a:cs typeface="Arial"/>
                <a:sym typeface="Arial"/>
              </a:defRPr>
            </a:lvl7pPr>
            <a:lvl8pPr lvl="7" rtl="0">
              <a:spcBef>
                <a:spcPts val="0"/>
              </a:spcBef>
              <a:spcAft>
                <a:spcPts val="0"/>
              </a:spcAft>
              <a:buNone/>
              <a:defRPr sz="3600" b="1">
                <a:solidFill>
                  <a:srgbClr val="003C71"/>
                </a:solidFill>
                <a:latin typeface="Arial"/>
                <a:ea typeface="Arial"/>
                <a:cs typeface="Arial"/>
                <a:sym typeface="Arial"/>
              </a:defRPr>
            </a:lvl8pPr>
            <a:lvl9pPr lvl="8" rtl="0">
              <a:spcBef>
                <a:spcPts val="0"/>
              </a:spcBef>
              <a:spcAft>
                <a:spcPts val="0"/>
              </a:spcAft>
              <a:buNone/>
              <a:defRPr sz="3600" b="1">
                <a:solidFill>
                  <a:srgbClr val="003C71"/>
                </a:solidFill>
                <a:latin typeface="Arial"/>
                <a:ea typeface="Arial"/>
                <a:cs typeface="Arial"/>
                <a:sym typeface="Arial"/>
              </a:defRPr>
            </a:lvl9pPr>
          </a:lstStyle>
          <a:p>
            <a:endParaRPr/>
          </a:p>
        </p:txBody>
      </p:sp>
      <p:cxnSp>
        <p:nvCxnSpPr>
          <p:cNvPr id="100" name="Google Shape;100;p13"/>
          <p:cNvCxnSpPr/>
          <p:nvPr/>
        </p:nvCxnSpPr>
        <p:spPr>
          <a:xfrm>
            <a:off x="554700" y="904682"/>
            <a:ext cx="7230000" cy="0"/>
          </a:xfrm>
          <a:prstGeom prst="straightConnector1">
            <a:avLst/>
          </a:prstGeom>
          <a:noFill/>
          <a:ln w="19050" cap="flat" cmpd="sng">
            <a:solidFill>
              <a:srgbClr val="000000"/>
            </a:solidFill>
            <a:prstDash val="solid"/>
            <a:round/>
            <a:headEnd type="none" w="med" len="med"/>
            <a:tailEnd type="none" w="med" len="med"/>
          </a:ln>
        </p:spPr>
      </p:cxnSp>
      <p:sp>
        <p:nvSpPr>
          <p:cNvPr id="101" name="Google Shape;101;p13"/>
          <p:cNvSpPr txBox="1">
            <a:spLocks noGrp="1"/>
          </p:cNvSpPr>
          <p:nvPr>
            <p:ph type="subTitle" idx="4"/>
          </p:nvPr>
        </p:nvSpPr>
        <p:spPr>
          <a:xfrm>
            <a:off x="439350" y="870825"/>
            <a:ext cx="8033100" cy="393600"/>
          </a:xfrm>
          <a:prstGeom prst="rect">
            <a:avLst/>
          </a:prstGeom>
        </p:spPr>
        <p:txBody>
          <a:bodyPr spcFirstLastPara="1" wrap="square" lIns="91425" tIns="91425" rIns="91425" bIns="91425" anchor="t" anchorCtr="0"/>
          <a:lstStyle>
            <a:lvl1pPr lvl="0" rtl="0">
              <a:spcBef>
                <a:spcPts val="0"/>
              </a:spcBef>
              <a:spcAft>
                <a:spcPts val="0"/>
              </a:spcAft>
              <a:buNone/>
              <a:defRPr sz="2400" b="1" i="1">
                <a:solidFill>
                  <a:srgbClr val="0579BD"/>
                </a:solidFill>
                <a:latin typeface="Arial"/>
                <a:ea typeface="Arial"/>
                <a:cs typeface="Arial"/>
                <a:sym typeface="Arial"/>
              </a:defRPr>
            </a:lvl1pPr>
            <a:lvl2pPr lvl="1" rtl="0">
              <a:spcBef>
                <a:spcPts val="1600"/>
              </a:spcBef>
              <a:spcAft>
                <a:spcPts val="0"/>
              </a:spcAft>
              <a:buNone/>
              <a:defRPr sz="2400" b="1" i="1">
                <a:solidFill>
                  <a:srgbClr val="0579BD"/>
                </a:solidFill>
                <a:latin typeface="Arial"/>
                <a:ea typeface="Arial"/>
                <a:cs typeface="Arial"/>
                <a:sym typeface="Arial"/>
              </a:defRPr>
            </a:lvl2pPr>
            <a:lvl3pPr lvl="2" rtl="0">
              <a:spcBef>
                <a:spcPts val="1600"/>
              </a:spcBef>
              <a:spcAft>
                <a:spcPts val="0"/>
              </a:spcAft>
              <a:buNone/>
              <a:defRPr sz="2400" b="1" i="1">
                <a:solidFill>
                  <a:srgbClr val="0579BD"/>
                </a:solidFill>
                <a:latin typeface="Arial"/>
                <a:ea typeface="Arial"/>
                <a:cs typeface="Arial"/>
                <a:sym typeface="Arial"/>
              </a:defRPr>
            </a:lvl3pPr>
            <a:lvl4pPr lvl="3" rtl="0">
              <a:spcBef>
                <a:spcPts val="1600"/>
              </a:spcBef>
              <a:spcAft>
                <a:spcPts val="0"/>
              </a:spcAft>
              <a:buNone/>
              <a:defRPr sz="2400" b="1" i="1">
                <a:solidFill>
                  <a:srgbClr val="0579BD"/>
                </a:solidFill>
                <a:latin typeface="Arial"/>
                <a:ea typeface="Arial"/>
                <a:cs typeface="Arial"/>
                <a:sym typeface="Arial"/>
              </a:defRPr>
            </a:lvl4pPr>
            <a:lvl5pPr lvl="4" rtl="0">
              <a:spcBef>
                <a:spcPts val="1600"/>
              </a:spcBef>
              <a:spcAft>
                <a:spcPts val="0"/>
              </a:spcAft>
              <a:buNone/>
              <a:defRPr sz="2400" b="1" i="1">
                <a:solidFill>
                  <a:srgbClr val="0579BD"/>
                </a:solidFill>
                <a:latin typeface="Arial"/>
                <a:ea typeface="Arial"/>
                <a:cs typeface="Arial"/>
                <a:sym typeface="Arial"/>
              </a:defRPr>
            </a:lvl5pPr>
            <a:lvl6pPr lvl="5" rtl="0">
              <a:spcBef>
                <a:spcPts val="1600"/>
              </a:spcBef>
              <a:spcAft>
                <a:spcPts val="0"/>
              </a:spcAft>
              <a:buNone/>
              <a:defRPr sz="2400" b="1" i="1">
                <a:solidFill>
                  <a:srgbClr val="0579BD"/>
                </a:solidFill>
                <a:latin typeface="Arial"/>
                <a:ea typeface="Arial"/>
                <a:cs typeface="Arial"/>
                <a:sym typeface="Arial"/>
              </a:defRPr>
            </a:lvl6pPr>
            <a:lvl7pPr lvl="6" rtl="0">
              <a:spcBef>
                <a:spcPts val="1600"/>
              </a:spcBef>
              <a:spcAft>
                <a:spcPts val="0"/>
              </a:spcAft>
              <a:buNone/>
              <a:defRPr sz="2400" b="1" i="1">
                <a:solidFill>
                  <a:srgbClr val="0579BD"/>
                </a:solidFill>
                <a:latin typeface="Arial"/>
                <a:ea typeface="Arial"/>
                <a:cs typeface="Arial"/>
                <a:sym typeface="Arial"/>
              </a:defRPr>
            </a:lvl7pPr>
            <a:lvl8pPr lvl="7" rtl="0">
              <a:spcBef>
                <a:spcPts val="1600"/>
              </a:spcBef>
              <a:spcAft>
                <a:spcPts val="0"/>
              </a:spcAft>
              <a:buNone/>
              <a:defRPr sz="2400" b="1" i="1">
                <a:solidFill>
                  <a:srgbClr val="0579BD"/>
                </a:solidFill>
                <a:latin typeface="Arial"/>
                <a:ea typeface="Arial"/>
                <a:cs typeface="Arial"/>
                <a:sym typeface="Arial"/>
              </a:defRPr>
            </a:lvl8pPr>
            <a:lvl9pPr lvl="8" rtl="0">
              <a:spcBef>
                <a:spcPts val="1600"/>
              </a:spcBef>
              <a:spcAft>
                <a:spcPts val="1600"/>
              </a:spcAft>
              <a:buNone/>
              <a:defRPr sz="2400" b="1" i="1">
                <a:solidFill>
                  <a:srgbClr val="0579BD"/>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rgbClr val="003C7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dk1"/>
              </a:buClr>
              <a:buSzPts val="3200"/>
              <a:buFont typeface="Calibri"/>
              <a:buNone/>
              <a:defRPr sz="3200">
                <a:solidFill>
                  <a:schemeClr val="dk1"/>
                </a:solidFill>
                <a:latin typeface="Calibri"/>
                <a:ea typeface="Calibri"/>
                <a:cs typeface="Calibri"/>
                <a:sym typeface="Calibri"/>
              </a:defRPr>
            </a:lvl1pPr>
            <a:lvl2pPr lvl="1" rtl="0">
              <a:spcBef>
                <a:spcPts val="0"/>
              </a:spcBef>
              <a:spcAft>
                <a:spcPts val="0"/>
              </a:spcAft>
              <a:buClr>
                <a:schemeClr val="dk1"/>
              </a:buClr>
              <a:buSzPts val="3200"/>
              <a:buFont typeface="Calibri"/>
              <a:buNone/>
              <a:defRPr sz="3200">
                <a:solidFill>
                  <a:schemeClr val="dk1"/>
                </a:solidFill>
                <a:latin typeface="Calibri"/>
                <a:ea typeface="Calibri"/>
                <a:cs typeface="Calibri"/>
                <a:sym typeface="Calibri"/>
              </a:defRPr>
            </a:lvl2pPr>
            <a:lvl3pPr lvl="2" rtl="0">
              <a:spcBef>
                <a:spcPts val="0"/>
              </a:spcBef>
              <a:spcAft>
                <a:spcPts val="0"/>
              </a:spcAft>
              <a:buClr>
                <a:schemeClr val="dk1"/>
              </a:buClr>
              <a:buSzPts val="3200"/>
              <a:buFont typeface="Calibri"/>
              <a:buNone/>
              <a:defRPr sz="3200">
                <a:solidFill>
                  <a:schemeClr val="dk1"/>
                </a:solidFill>
                <a:latin typeface="Calibri"/>
                <a:ea typeface="Calibri"/>
                <a:cs typeface="Calibri"/>
                <a:sym typeface="Calibri"/>
              </a:defRPr>
            </a:lvl3pPr>
            <a:lvl4pPr lvl="3" rtl="0">
              <a:spcBef>
                <a:spcPts val="0"/>
              </a:spcBef>
              <a:spcAft>
                <a:spcPts val="0"/>
              </a:spcAft>
              <a:buClr>
                <a:schemeClr val="dk1"/>
              </a:buClr>
              <a:buSzPts val="3200"/>
              <a:buFont typeface="Calibri"/>
              <a:buNone/>
              <a:defRPr sz="3200">
                <a:solidFill>
                  <a:schemeClr val="dk1"/>
                </a:solidFill>
                <a:latin typeface="Calibri"/>
                <a:ea typeface="Calibri"/>
                <a:cs typeface="Calibri"/>
                <a:sym typeface="Calibri"/>
              </a:defRPr>
            </a:lvl4pPr>
            <a:lvl5pPr lvl="4" rtl="0">
              <a:spcBef>
                <a:spcPts val="0"/>
              </a:spcBef>
              <a:spcAft>
                <a:spcPts val="0"/>
              </a:spcAft>
              <a:buClr>
                <a:schemeClr val="dk1"/>
              </a:buClr>
              <a:buSzPts val="3200"/>
              <a:buFont typeface="Calibri"/>
              <a:buNone/>
              <a:defRPr sz="3200">
                <a:solidFill>
                  <a:schemeClr val="dk1"/>
                </a:solidFill>
                <a:latin typeface="Calibri"/>
                <a:ea typeface="Calibri"/>
                <a:cs typeface="Calibri"/>
                <a:sym typeface="Calibri"/>
              </a:defRPr>
            </a:lvl5pPr>
            <a:lvl6pPr lvl="5" rtl="0">
              <a:spcBef>
                <a:spcPts val="0"/>
              </a:spcBef>
              <a:spcAft>
                <a:spcPts val="0"/>
              </a:spcAft>
              <a:buClr>
                <a:schemeClr val="dk1"/>
              </a:buClr>
              <a:buSzPts val="3200"/>
              <a:buFont typeface="Calibri"/>
              <a:buNone/>
              <a:defRPr sz="3200">
                <a:solidFill>
                  <a:schemeClr val="dk1"/>
                </a:solidFill>
                <a:latin typeface="Calibri"/>
                <a:ea typeface="Calibri"/>
                <a:cs typeface="Calibri"/>
                <a:sym typeface="Calibri"/>
              </a:defRPr>
            </a:lvl6pPr>
            <a:lvl7pPr lvl="6" rtl="0">
              <a:spcBef>
                <a:spcPts val="0"/>
              </a:spcBef>
              <a:spcAft>
                <a:spcPts val="0"/>
              </a:spcAft>
              <a:buClr>
                <a:schemeClr val="dk1"/>
              </a:buClr>
              <a:buSzPts val="3200"/>
              <a:buFont typeface="Calibri"/>
              <a:buNone/>
              <a:defRPr sz="3200">
                <a:solidFill>
                  <a:schemeClr val="dk1"/>
                </a:solidFill>
                <a:latin typeface="Calibri"/>
                <a:ea typeface="Calibri"/>
                <a:cs typeface="Calibri"/>
                <a:sym typeface="Calibri"/>
              </a:defRPr>
            </a:lvl7pPr>
            <a:lvl8pPr lvl="7" rtl="0">
              <a:spcBef>
                <a:spcPts val="0"/>
              </a:spcBef>
              <a:spcAft>
                <a:spcPts val="0"/>
              </a:spcAft>
              <a:buClr>
                <a:schemeClr val="dk1"/>
              </a:buClr>
              <a:buSzPts val="3200"/>
              <a:buFont typeface="Calibri"/>
              <a:buNone/>
              <a:defRPr sz="3200">
                <a:solidFill>
                  <a:schemeClr val="dk1"/>
                </a:solidFill>
                <a:latin typeface="Calibri"/>
                <a:ea typeface="Calibri"/>
                <a:cs typeface="Calibri"/>
                <a:sym typeface="Calibri"/>
              </a:defRPr>
            </a:lvl8pPr>
            <a:lvl9pPr lvl="8" rtl="0">
              <a:spcBef>
                <a:spcPts val="0"/>
              </a:spcBef>
              <a:spcAft>
                <a:spcPts val="0"/>
              </a:spcAft>
              <a:buClr>
                <a:schemeClr val="dk1"/>
              </a:buClr>
              <a:buSzPts val="3200"/>
              <a:buFont typeface="Calibri"/>
              <a:buNone/>
              <a:defRPr sz="3200">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lt2"/>
              </a:buClr>
              <a:buSzPts val="1800"/>
              <a:buFont typeface="Calibri"/>
              <a:buChar char="●"/>
              <a:defRPr sz="1800">
                <a:solidFill>
                  <a:schemeClr val="lt2"/>
                </a:solidFill>
                <a:latin typeface="Calibri"/>
                <a:ea typeface="Calibri"/>
                <a:cs typeface="Calibri"/>
                <a:sym typeface="Calibri"/>
              </a:defRPr>
            </a:lvl1pPr>
            <a:lvl2pPr marL="914400" lvl="1" indent="-317500" rtl="0">
              <a:lnSpc>
                <a:spcPct val="115000"/>
              </a:lnSpc>
              <a:spcBef>
                <a:spcPts val="1600"/>
              </a:spcBef>
              <a:spcAft>
                <a:spcPts val="0"/>
              </a:spcAft>
              <a:buClr>
                <a:schemeClr val="lt2"/>
              </a:buClr>
              <a:buSzPts val="1400"/>
              <a:buFont typeface="Calibri"/>
              <a:buChar char="○"/>
              <a:defRPr>
                <a:solidFill>
                  <a:schemeClr val="lt2"/>
                </a:solidFill>
                <a:latin typeface="Calibri"/>
                <a:ea typeface="Calibri"/>
                <a:cs typeface="Calibri"/>
                <a:sym typeface="Calibri"/>
              </a:defRPr>
            </a:lvl2pPr>
            <a:lvl3pPr marL="1371600" lvl="2" indent="-317500" rtl="0">
              <a:lnSpc>
                <a:spcPct val="115000"/>
              </a:lnSpc>
              <a:spcBef>
                <a:spcPts val="1600"/>
              </a:spcBef>
              <a:spcAft>
                <a:spcPts val="0"/>
              </a:spcAft>
              <a:buClr>
                <a:schemeClr val="lt2"/>
              </a:buClr>
              <a:buSzPts val="1400"/>
              <a:buFont typeface="Calibri"/>
              <a:buChar char="■"/>
              <a:defRPr>
                <a:solidFill>
                  <a:schemeClr val="lt2"/>
                </a:solidFill>
                <a:latin typeface="Calibri"/>
                <a:ea typeface="Calibri"/>
                <a:cs typeface="Calibri"/>
                <a:sym typeface="Calibri"/>
              </a:defRPr>
            </a:lvl3pPr>
            <a:lvl4pPr marL="1828800" lvl="3" indent="-317500" rtl="0">
              <a:lnSpc>
                <a:spcPct val="115000"/>
              </a:lnSpc>
              <a:spcBef>
                <a:spcPts val="1600"/>
              </a:spcBef>
              <a:spcAft>
                <a:spcPts val="0"/>
              </a:spcAft>
              <a:buClr>
                <a:schemeClr val="lt2"/>
              </a:buClr>
              <a:buSzPts val="1400"/>
              <a:buFont typeface="Calibri"/>
              <a:buChar char="●"/>
              <a:defRPr>
                <a:solidFill>
                  <a:schemeClr val="lt2"/>
                </a:solidFill>
                <a:latin typeface="Calibri"/>
                <a:ea typeface="Calibri"/>
                <a:cs typeface="Calibri"/>
                <a:sym typeface="Calibri"/>
              </a:defRPr>
            </a:lvl4pPr>
            <a:lvl5pPr marL="2286000" lvl="4" indent="-317500" rtl="0">
              <a:lnSpc>
                <a:spcPct val="115000"/>
              </a:lnSpc>
              <a:spcBef>
                <a:spcPts val="1600"/>
              </a:spcBef>
              <a:spcAft>
                <a:spcPts val="0"/>
              </a:spcAft>
              <a:buClr>
                <a:schemeClr val="lt2"/>
              </a:buClr>
              <a:buSzPts val="1400"/>
              <a:buFont typeface="Calibri"/>
              <a:buChar char="○"/>
              <a:defRPr>
                <a:solidFill>
                  <a:schemeClr val="lt2"/>
                </a:solidFill>
                <a:latin typeface="Calibri"/>
                <a:ea typeface="Calibri"/>
                <a:cs typeface="Calibri"/>
                <a:sym typeface="Calibri"/>
              </a:defRPr>
            </a:lvl5pPr>
            <a:lvl6pPr marL="2743200" lvl="5" indent="-317500" rtl="0">
              <a:lnSpc>
                <a:spcPct val="115000"/>
              </a:lnSpc>
              <a:spcBef>
                <a:spcPts val="1600"/>
              </a:spcBef>
              <a:spcAft>
                <a:spcPts val="0"/>
              </a:spcAft>
              <a:buClr>
                <a:schemeClr val="lt2"/>
              </a:buClr>
              <a:buSzPts val="1400"/>
              <a:buFont typeface="Calibri"/>
              <a:buChar char="■"/>
              <a:defRPr>
                <a:solidFill>
                  <a:schemeClr val="lt2"/>
                </a:solidFill>
                <a:latin typeface="Calibri"/>
                <a:ea typeface="Calibri"/>
                <a:cs typeface="Calibri"/>
                <a:sym typeface="Calibri"/>
              </a:defRPr>
            </a:lvl6pPr>
            <a:lvl7pPr marL="3200400" lvl="6" indent="-317500" rtl="0">
              <a:lnSpc>
                <a:spcPct val="115000"/>
              </a:lnSpc>
              <a:spcBef>
                <a:spcPts val="1600"/>
              </a:spcBef>
              <a:spcAft>
                <a:spcPts val="0"/>
              </a:spcAft>
              <a:buClr>
                <a:schemeClr val="lt2"/>
              </a:buClr>
              <a:buSzPts val="1400"/>
              <a:buFont typeface="Calibri"/>
              <a:buChar char="●"/>
              <a:defRPr>
                <a:solidFill>
                  <a:schemeClr val="lt2"/>
                </a:solidFill>
                <a:latin typeface="Calibri"/>
                <a:ea typeface="Calibri"/>
                <a:cs typeface="Calibri"/>
                <a:sym typeface="Calibri"/>
              </a:defRPr>
            </a:lvl7pPr>
            <a:lvl8pPr marL="3657600" lvl="7" indent="-317500" rtl="0">
              <a:lnSpc>
                <a:spcPct val="115000"/>
              </a:lnSpc>
              <a:spcBef>
                <a:spcPts val="1600"/>
              </a:spcBef>
              <a:spcAft>
                <a:spcPts val="0"/>
              </a:spcAft>
              <a:buClr>
                <a:schemeClr val="lt2"/>
              </a:buClr>
              <a:buSzPts val="1400"/>
              <a:buFont typeface="Calibri"/>
              <a:buChar char="○"/>
              <a:defRPr>
                <a:solidFill>
                  <a:schemeClr val="lt2"/>
                </a:solidFill>
                <a:latin typeface="Calibri"/>
                <a:ea typeface="Calibri"/>
                <a:cs typeface="Calibri"/>
                <a:sym typeface="Calibri"/>
              </a:defRPr>
            </a:lvl8pPr>
            <a:lvl9pPr marL="4114800" lvl="8" indent="-317500" rtl="0">
              <a:lnSpc>
                <a:spcPct val="115000"/>
              </a:lnSpc>
              <a:spcBef>
                <a:spcPts val="1600"/>
              </a:spcBef>
              <a:spcAft>
                <a:spcPts val="1600"/>
              </a:spcAft>
              <a:buClr>
                <a:schemeClr val="lt2"/>
              </a:buClr>
              <a:buSzPts val="1400"/>
              <a:buFont typeface="Calibri"/>
              <a:buChar char="■"/>
              <a:defRPr>
                <a:solidFill>
                  <a:schemeClr val="lt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lt2"/>
                </a:solidFill>
              </a:defRPr>
            </a:lvl1pPr>
            <a:lvl2pPr lvl="1" algn="r" rtl="0">
              <a:buNone/>
              <a:defRPr sz="1000">
                <a:solidFill>
                  <a:schemeClr val="lt2"/>
                </a:solidFill>
              </a:defRPr>
            </a:lvl2pPr>
            <a:lvl3pPr lvl="2" algn="r" rtl="0">
              <a:buNone/>
              <a:defRPr sz="1000">
                <a:solidFill>
                  <a:schemeClr val="lt2"/>
                </a:solidFill>
              </a:defRPr>
            </a:lvl3pPr>
            <a:lvl4pPr lvl="3" algn="r" rtl="0">
              <a:buNone/>
              <a:defRPr sz="1000">
                <a:solidFill>
                  <a:schemeClr val="lt2"/>
                </a:solidFill>
              </a:defRPr>
            </a:lvl4pPr>
            <a:lvl5pPr lvl="4" algn="r" rtl="0">
              <a:buNone/>
              <a:defRPr sz="1000">
                <a:solidFill>
                  <a:schemeClr val="lt2"/>
                </a:solidFill>
              </a:defRPr>
            </a:lvl5pPr>
            <a:lvl6pPr lvl="5" algn="r" rtl="0">
              <a:buNone/>
              <a:defRPr sz="1000">
                <a:solidFill>
                  <a:schemeClr val="lt2"/>
                </a:solidFill>
              </a:defRPr>
            </a:lvl6pPr>
            <a:lvl7pPr lvl="6" algn="r" rtl="0">
              <a:buNone/>
              <a:defRPr sz="1000">
                <a:solidFill>
                  <a:schemeClr val="lt2"/>
                </a:solidFill>
              </a:defRPr>
            </a:lvl7pPr>
            <a:lvl8pPr lvl="7" algn="r" rtl="0">
              <a:buNone/>
              <a:defRPr sz="1000">
                <a:solidFill>
                  <a:schemeClr val="lt2"/>
                </a:solidFill>
              </a:defRPr>
            </a:lvl8pPr>
            <a:lvl9pPr lvl="8" algn="r" rtl="0">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5" r:id="rId5"/>
    <p:sldLayoutId id="2147483656" r:id="rId6"/>
    <p:sldLayoutId id="2147483657" r:id="rId7"/>
    <p:sldLayoutId id="2147483658" r:id="rId8"/>
    <p:sldLayoutId id="2147483659" r:id="rId9"/>
    <p:sldLayoutId id="2147483662" r:id="rId10"/>
    <p:sldLayoutId id="2147483663" r:id="rId11"/>
    <p:sldLayoutId id="2147483664" r:id="rId12"/>
    <p:sldLayoutId id="2147483666" r:id="rId13"/>
    <p:sldLayoutId id="2147483667" r:id="rId14"/>
    <p:sldLayoutId id="2147483669" r:id="rId15"/>
    <p:sldLayoutId id="2147483670" r:id="rId16"/>
    <p:sldLayoutId id="2147483671" r:id="rId17"/>
    <p:sldLayoutId id="2147483672" r:id="rId18"/>
    <p:sldLayoutId id="2147483675"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mailto:certification@accessibilityassociation.org" TargetMode="External"/><Relationship Id="rId2" Type="http://schemas.openxmlformats.org/officeDocument/2006/relationships/hyperlink" Target="https://www.accessibilityassociation.org/certification" TargetMode="External"/><Relationship Id="rId1" Type="http://schemas.openxmlformats.org/officeDocument/2006/relationships/slideLayout" Target="../slideLayouts/slideLayout4.xml"/><Relationship Id="rId4" Type="http://schemas.openxmlformats.org/officeDocument/2006/relationships/hyperlink" Target="https://accessibilityassociation.formstack.com/forms/iaap_certification_dropin_sessio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0"/>
          <p:cNvSpPr txBox="1">
            <a:spLocks noGrp="1"/>
          </p:cNvSpPr>
          <p:nvPr>
            <p:ph type="title"/>
          </p:nvPr>
        </p:nvSpPr>
        <p:spPr>
          <a:xfrm>
            <a:off x="2756150" y="3105150"/>
            <a:ext cx="6083050" cy="60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Moving Forward:  Leaving No One Behind</a:t>
            </a:r>
            <a:endParaRPr sz="2400" dirty="0"/>
          </a:p>
        </p:txBody>
      </p:sp>
      <p:sp>
        <p:nvSpPr>
          <p:cNvPr id="302" name="Google Shape;302;p30"/>
          <p:cNvSpPr txBox="1">
            <a:spLocks noGrp="1"/>
          </p:cNvSpPr>
          <p:nvPr>
            <p:ph type="title" idx="2"/>
          </p:nvPr>
        </p:nvSpPr>
        <p:spPr>
          <a:xfrm>
            <a:off x="2756150" y="2072850"/>
            <a:ext cx="5835300" cy="1032300"/>
          </a:xfrm>
          <a:prstGeom prst="rect">
            <a:avLst/>
          </a:prstGeom>
        </p:spPr>
        <p:txBody>
          <a:bodyPr spcFirstLastPara="1" wrap="square" lIns="91425" tIns="91425" rIns="91425" bIns="91425" anchor="b" anchorCtr="0">
            <a:noAutofit/>
          </a:bodyPr>
          <a:lstStyle/>
          <a:p>
            <a:pPr lvl="0"/>
            <a:r>
              <a:rPr lang="en" dirty="0"/>
              <a:t>February 2021 </a:t>
            </a:r>
            <a:r>
              <a:rPr lang="en-US" dirty="0"/>
              <a:t>Accessibility Program Managers Meeting</a:t>
            </a:r>
            <a:endParaRPr dirty="0"/>
          </a:p>
        </p:txBody>
      </p:sp>
      <p:sp>
        <p:nvSpPr>
          <p:cNvPr id="303" name="Google Shape;303;p30"/>
          <p:cNvSpPr txBox="1">
            <a:spLocks noGrp="1"/>
          </p:cNvSpPr>
          <p:nvPr>
            <p:ph type="subTitle" idx="1"/>
          </p:nvPr>
        </p:nvSpPr>
        <p:spPr>
          <a:xfrm>
            <a:off x="2756150" y="4532625"/>
            <a:ext cx="5835300" cy="44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Yvette Gibson | February 9, 2021</a:t>
            </a:r>
            <a:endParaRPr dirty="0"/>
          </a:p>
        </p:txBody>
      </p:sp>
    </p:spTree>
    <p:extLst>
      <p:ext uri="{BB962C8B-B14F-4D97-AF65-F5344CB8AC3E}">
        <p14:creationId xmlns:p14="http://schemas.microsoft.com/office/powerpoint/2010/main" val="19346514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2" name="Text Placeholder 1"/>
          <p:cNvSpPr>
            <a:spLocks noGrp="1"/>
          </p:cNvSpPr>
          <p:nvPr>
            <p:ph type="body" idx="1"/>
          </p:nvPr>
        </p:nvSpPr>
        <p:spPr>
          <a:xfrm>
            <a:off x="2743200" y="1546950"/>
            <a:ext cx="5486400" cy="1707900"/>
          </a:xfrm>
        </p:spPr>
        <p:txBody>
          <a:bodyPr/>
          <a:lstStyle/>
          <a:p>
            <a:pPr marL="0" indent="0">
              <a:buNone/>
            </a:pPr>
            <a:r>
              <a:rPr lang="en-US" sz="1800" dirty="0"/>
              <a:t>ADSs shape an accessible future by:</a:t>
            </a:r>
          </a:p>
          <a:p>
            <a:pPr marL="347345" indent="-347345">
              <a:buFont typeface="Arial" panose="020B0604020202020204" pitchFamily="34" charset="0"/>
              <a:buChar char="•"/>
            </a:pPr>
            <a:r>
              <a:rPr lang="en-US" sz="1600" dirty="0"/>
              <a:t>Creating accessible documents in authoring formats</a:t>
            </a:r>
          </a:p>
          <a:p>
            <a:pPr marL="347345" indent="-347345">
              <a:buFont typeface="Arial" panose="020B0604020202020204" pitchFamily="34" charset="0"/>
              <a:buChar char="•"/>
            </a:pPr>
            <a:r>
              <a:rPr lang="en-US" sz="1600" dirty="0"/>
              <a:t>Remediating documents in a variety of formats</a:t>
            </a:r>
          </a:p>
          <a:p>
            <a:pPr marL="347345" indent="-347345">
              <a:buFont typeface="Arial" panose="020B0604020202020204" pitchFamily="34" charset="0"/>
              <a:buChar char="•"/>
            </a:pPr>
            <a:r>
              <a:rPr lang="en-US" sz="1600" dirty="0"/>
              <a:t>Auditing and testing documents for accessibility</a:t>
            </a:r>
          </a:p>
          <a:p>
            <a:pPr marL="347345" indent="-347345">
              <a:buFont typeface="Arial" panose="020B0604020202020204" pitchFamily="34" charset="0"/>
              <a:buChar char="•"/>
            </a:pPr>
            <a:r>
              <a:rPr lang="en-US" sz="1600" dirty="0"/>
              <a:t>Understanding and explaining the limitations on automated document testing</a:t>
            </a:r>
          </a:p>
          <a:p>
            <a:pPr marL="347345" indent="-347345">
              <a:buFont typeface="Arial" panose="020B0604020202020204" pitchFamily="34" charset="0"/>
              <a:buChar char="•"/>
            </a:pPr>
            <a:r>
              <a:rPr lang="en-US" sz="1600" dirty="0"/>
              <a:t>Documenting accessibility training and planning</a:t>
            </a:r>
          </a:p>
          <a:p>
            <a:pPr marL="347345" indent="-347345">
              <a:buFont typeface="Arial" panose="020B0604020202020204" pitchFamily="34" charset="0"/>
              <a:buChar char="•"/>
            </a:pPr>
            <a:r>
              <a:rPr lang="en-US" sz="1600" dirty="0"/>
              <a:t>Establishing accessible workflows and best practices for electronic documents</a:t>
            </a:r>
          </a:p>
          <a:p>
            <a:pPr marL="347345" indent="-347345">
              <a:buFont typeface="Arial" panose="020B0604020202020204" pitchFamily="34" charset="0"/>
              <a:buChar char="•"/>
            </a:pPr>
            <a:r>
              <a:rPr lang="en-US" sz="1600" dirty="0"/>
              <a:t>Advising on policy and advocacy</a:t>
            </a:r>
            <a:endParaRPr lang="en-US" sz="1600" b="0" dirty="0"/>
          </a:p>
        </p:txBody>
      </p:sp>
      <p:pic>
        <p:nvPicPr>
          <p:cNvPr id="6" name="Content Placeholder 3" descr="Circular badge for IAAP Accessible Document Specialist credential. A dark blue circle with three lines of centered white text that read: IAAP Certified ADS. There is a smaller purple circle that surrounds the dark blue inner circle that designates the ADS credential color scheme.">
            <a:extLst>
              <a:ext uri="{FF2B5EF4-FFF2-40B4-BE49-F238E27FC236}">
                <a16:creationId xmlns:a16="http://schemas.microsoft.com/office/drawing/2014/main" id="{AC4329D3-91DB-4AE9-AEA3-C3D356B0F43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1000" y="1962150"/>
            <a:ext cx="2041524" cy="2041524"/>
          </a:xfrm>
          <a:prstGeom prst="rect">
            <a:avLst/>
          </a:prstGeom>
          <a:noFill/>
        </p:spPr>
      </p:pic>
      <p:sp>
        <p:nvSpPr>
          <p:cNvPr id="3" name="Title 2"/>
          <p:cNvSpPr>
            <a:spLocks noGrp="1"/>
          </p:cNvSpPr>
          <p:nvPr>
            <p:ph type="title"/>
          </p:nvPr>
        </p:nvSpPr>
        <p:spPr>
          <a:xfrm>
            <a:off x="457200" y="666750"/>
            <a:ext cx="8033100" cy="880200"/>
          </a:xfrm>
        </p:spPr>
        <p:txBody>
          <a:bodyPr/>
          <a:lstStyle/>
          <a:p>
            <a:r>
              <a:rPr lang="en-US" sz="3600" b="1" dirty="0"/>
              <a:t>Accessible Document Specialist (ADS)</a:t>
            </a:r>
            <a:endParaRPr lang="en-US" dirty="0"/>
          </a:p>
        </p:txBody>
      </p:sp>
    </p:spTree>
    <p:extLst>
      <p:ext uri="{BB962C8B-B14F-4D97-AF65-F5344CB8AC3E}">
        <p14:creationId xmlns:p14="http://schemas.microsoft.com/office/powerpoint/2010/main" val="428954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2" name="Text Placeholder 1"/>
          <p:cNvSpPr>
            <a:spLocks noGrp="1"/>
          </p:cNvSpPr>
          <p:nvPr>
            <p:ph type="body" idx="1"/>
          </p:nvPr>
        </p:nvSpPr>
        <p:spPr>
          <a:xfrm>
            <a:off x="438750" y="1200150"/>
            <a:ext cx="7871800" cy="1707900"/>
          </a:xfrm>
        </p:spPr>
        <p:txBody>
          <a:bodyPr/>
          <a:lstStyle/>
          <a:p>
            <a:pPr marL="0" indent="0">
              <a:buNone/>
            </a:pPr>
            <a:r>
              <a:rPr lang="en-US" sz="1800" dirty="0">
                <a:cs typeface="Calibri"/>
              </a:rPr>
              <a:t>Certified Accessibility Professionals are:</a:t>
            </a:r>
          </a:p>
          <a:p>
            <a:pPr marL="347345" indent="-347345">
              <a:buFont typeface="Arial" panose="020B0604020202020204" pitchFamily="34" charset="0"/>
              <a:buChar char="•"/>
            </a:pPr>
            <a:r>
              <a:rPr lang="en-US" sz="1600" dirty="0">
                <a:cs typeface="Calibri"/>
              </a:rPr>
              <a:t>Providing guidance, advice, and services to remove barriers and making the world a more accessible place</a:t>
            </a:r>
          </a:p>
          <a:p>
            <a:pPr marL="347345" indent="-347345">
              <a:buFont typeface="Arial" panose="020B0604020202020204" pitchFamily="34" charset="0"/>
              <a:buChar char="•"/>
            </a:pPr>
            <a:r>
              <a:rPr lang="en-US" sz="1600" dirty="0"/>
              <a:t>Demonstrating commitment to the accessibility profession</a:t>
            </a:r>
          </a:p>
          <a:p>
            <a:pPr marL="347345" lvl="0" indent="-347345">
              <a:buFont typeface="Arial" panose="020B0604020202020204" pitchFamily="34" charset="0"/>
              <a:buChar char="•"/>
            </a:pPr>
            <a:r>
              <a:rPr lang="en-US" sz="1600" dirty="0"/>
              <a:t>Advancing the roles and responsibility of accessibility professionals by distinguishing unique skills and knowledge</a:t>
            </a:r>
            <a:endParaRPr lang="en-US" sz="1600" dirty="0">
              <a:cs typeface="Calibri" panose="020F0502020204030204"/>
            </a:endParaRPr>
          </a:p>
          <a:p>
            <a:pPr marL="347345" lvl="0" indent="-347345">
              <a:buFont typeface="Arial" panose="020B0604020202020204" pitchFamily="34" charset="0"/>
              <a:buChar char="•"/>
            </a:pPr>
            <a:r>
              <a:rPr lang="en-US" sz="1600" dirty="0"/>
              <a:t>Establishing benchmarks and standards for accessibility professionals and practitioners</a:t>
            </a:r>
          </a:p>
          <a:p>
            <a:pPr marL="347345" lvl="0" indent="-347345">
              <a:buFont typeface="Arial" panose="020B0604020202020204" pitchFamily="34" charset="0"/>
              <a:buChar char="•"/>
            </a:pPr>
            <a:r>
              <a:rPr lang="en-US" sz="1600" dirty="0"/>
              <a:t>Increasing awareness and recognition for the accessibility profession</a:t>
            </a:r>
          </a:p>
          <a:p>
            <a:pPr marL="347345" lvl="0" indent="-347345">
              <a:buFont typeface="Arial" panose="020B0604020202020204" pitchFamily="34" charset="0"/>
              <a:buChar char="•"/>
            </a:pPr>
            <a:r>
              <a:rPr lang="en-US" sz="1600" dirty="0"/>
              <a:t>Highlighting and distinguishing organizations’ integration of accessibility into your ethos</a:t>
            </a:r>
          </a:p>
          <a:p>
            <a:pPr marL="88900" indent="0">
              <a:buNone/>
            </a:pPr>
            <a:endParaRPr lang="en-US" sz="1600" b="0" dirty="0"/>
          </a:p>
        </p:txBody>
      </p:sp>
      <p:sp>
        <p:nvSpPr>
          <p:cNvPr id="3" name="Title 2"/>
          <p:cNvSpPr>
            <a:spLocks noGrp="1"/>
          </p:cNvSpPr>
          <p:nvPr>
            <p:ph type="title"/>
          </p:nvPr>
        </p:nvSpPr>
        <p:spPr/>
        <p:txBody>
          <a:bodyPr/>
          <a:lstStyle/>
          <a:p>
            <a:r>
              <a:rPr lang="en-US" b="1" dirty="0"/>
              <a:t>Building an Accessible Future</a:t>
            </a:r>
            <a:endParaRPr lang="en-US" dirty="0"/>
          </a:p>
        </p:txBody>
      </p:sp>
    </p:spTree>
    <p:extLst>
      <p:ext uri="{BB962C8B-B14F-4D97-AF65-F5344CB8AC3E}">
        <p14:creationId xmlns:p14="http://schemas.microsoft.com/office/powerpoint/2010/main" val="203116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2" name="Text Placeholder 1"/>
          <p:cNvSpPr>
            <a:spLocks noGrp="1"/>
          </p:cNvSpPr>
          <p:nvPr>
            <p:ph type="body" idx="1"/>
          </p:nvPr>
        </p:nvSpPr>
        <p:spPr>
          <a:xfrm>
            <a:off x="357800" y="1604050"/>
            <a:ext cx="8176600" cy="2263100"/>
          </a:xfrm>
        </p:spPr>
        <p:txBody>
          <a:bodyPr/>
          <a:lstStyle/>
          <a:p>
            <a:pPr marL="88900" indent="0">
              <a:buNone/>
            </a:pPr>
            <a:r>
              <a:rPr lang="en-US" sz="1600" b="0" dirty="0"/>
              <a:t>Visit our main Certification Webpage for a guide to IAAP Certifications</a:t>
            </a:r>
          </a:p>
          <a:p>
            <a:pPr marL="88900" indent="0">
              <a:buNone/>
            </a:pPr>
            <a:r>
              <a:rPr lang="en-US" sz="1600" b="0" dirty="0">
                <a:hlinkClick r:id="rId2"/>
              </a:rPr>
              <a:t>https://www.accessibilityassociation.org/certification</a:t>
            </a:r>
            <a:endParaRPr lang="en-US" sz="1600" b="0" dirty="0"/>
          </a:p>
          <a:p>
            <a:pPr marL="88900" indent="0">
              <a:buNone/>
            </a:pPr>
            <a:endParaRPr lang="en-US" sz="1600" b="0" dirty="0"/>
          </a:p>
          <a:p>
            <a:pPr marL="88900" indent="0">
              <a:buNone/>
            </a:pPr>
            <a:r>
              <a:rPr lang="en-US" sz="1600" b="0" dirty="0"/>
              <a:t>Contact me by email</a:t>
            </a:r>
          </a:p>
          <a:p>
            <a:pPr marL="88900" indent="0">
              <a:buNone/>
            </a:pPr>
            <a:r>
              <a:rPr lang="en-US" sz="1600" b="0" dirty="0">
                <a:hlinkClick r:id="rId3"/>
              </a:rPr>
              <a:t>certification@accessibilityassociation.org</a:t>
            </a:r>
            <a:endParaRPr lang="en-US" sz="1600" b="0" dirty="0"/>
          </a:p>
          <a:p>
            <a:pPr marL="88900" indent="0">
              <a:buNone/>
            </a:pPr>
            <a:endParaRPr lang="en-US" sz="1600" b="0" dirty="0"/>
          </a:p>
          <a:p>
            <a:pPr marL="88900" indent="0">
              <a:buNone/>
            </a:pPr>
            <a:r>
              <a:rPr lang="en-US" sz="1600" b="0" dirty="0"/>
              <a:t>Join us for a Certification Drop-In Session on Wednesdays (9 am &amp; 5 pm EST)</a:t>
            </a:r>
          </a:p>
          <a:p>
            <a:pPr marL="88900" indent="0">
              <a:buNone/>
            </a:pPr>
            <a:r>
              <a:rPr lang="en-US" sz="1600" b="0" dirty="0">
                <a:hlinkClick r:id="rId4"/>
              </a:rPr>
              <a:t>https://accessibilityassociation.formstack.com/forms/iaap_certification_dropin_sessions</a:t>
            </a:r>
            <a:endParaRPr lang="en-US" sz="1600" b="0" dirty="0"/>
          </a:p>
          <a:p>
            <a:pPr marL="88900" indent="0">
              <a:buNone/>
            </a:pPr>
            <a:endParaRPr lang="en-US" sz="1600" b="0" dirty="0"/>
          </a:p>
        </p:txBody>
      </p:sp>
      <p:sp>
        <p:nvSpPr>
          <p:cNvPr id="3" name="Title 2"/>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396436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0"/>
          <p:cNvSpPr txBox="1">
            <a:spLocks noGrp="1"/>
          </p:cNvSpPr>
          <p:nvPr>
            <p:ph type="title"/>
          </p:nvPr>
        </p:nvSpPr>
        <p:spPr>
          <a:xfrm>
            <a:off x="2756150" y="3105150"/>
            <a:ext cx="5835300" cy="57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Accessibility Program Managers Meeting</a:t>
            </a:r>
            <a:endParaRPr sz="2400" dirty="0"/>
          </a:p>
        </p:txBody>
      </p:sp>
      <p:sp>
        <p:nvSpPr>
          <p:cNvPr id="302" name="Google Shape;302;p30"/>
          <p:cNvSpPr txBox="1">
            <a:spLocks noGrp="1"/>
          </p:cNvSpPr>
          <p:nvPr>
            <p:ph type="title" idx="2"/>
          </p:nvPr>
        </p:nvSpPr>
        <p:spPr>
          <a:xfrm>
            <a:off x="2756150" y="2535150"/>
            <a:ext cx="5835300" cy="570000"/>
          </a:xfrm>
          <a:prstGeom prst="rect">
            <a:avLst/>
          </a:prstGeom>
        </p:spPr>
        <p:txBody>
          <a:bodyPr spcFirstLastPara="1" wrap="square" lIns="91425" tIns="91425" rIns="91425" bIns="91425" anchor="t" anchorCtr="0">
            <a:noAutofit/>
          </a:bodyPr>
          <a:lstStyle/>
          <a:p>
            <a:pPr lvl="0"/>
            <a:r>
              <a:rPr lang="en-US" dirty="0"/>
              <a:t>Get Certified</a:t>
            </a:r>
            <a:endParaRPr sz="2800" dirty="0"/>
          </a:p>
        </p:txBody>
      </p:sp>
      <p:sp>
        <p:nvSpPr>
          <p:cNvPr id="303" name="Google Shape;303;p30"/>
          <p:cNvSpPr txBox="1">
            <a:spLocks noGrp="1"/>
          </p:cNvSpPr>
          <p:nvPr>
            <p:ph type="subTitle" idx="1"/>
          </p:nvPr>
        </p:nvSpPr>
        <p:spPr>
          <a:xfrm>
            <a:off x="2756150" y="4532625"/>
            <a:ext cx="5835300" cy="443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Samantha Evans, CAE, MBA | February 9, 2021</a:t>
            </a:r>
            <a:endParaRPr dirty="0"/>
          </a:p>
        </p:txBody>
      </p:sp>
    </p:spTree>
    <p:extLst>
      <p:ext uri="{BB962C8B-B14F-4D97-AF65-F5344CB8AC3E}">
        <p14:creationId xmlns:p14="http://schemas.microsoft.com/office/powerpoint/2010/main" val="745385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9" name="Picture 2" descr="G3ict, The Global Initiative for Inclusive ICTs Promoting the rights of persons with Disabilities in the Digital Age">
            <a:extLst>
              <a:ext uri="{FF2B5EF4-FFF2-40B4-BE49-F238E27FC236}">
                <a16:creationId xmlns:a16="http://schemas.microsoft.com/office/drawing/2014/main" id="{DE781924-0D2E-4272-87F9-C6C463712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909" y="3447019"/>
            <a:ext cx="5848350" cy="7429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rnational Association of Accessibility Professionals Logo">
            <a:extLst>
              <a:ext uri="{FF2B5EF4-FFF2-40B4-BE49-F238E27FC236}">
                <a16:creationId xmlns:a16="http://schemas.microsoft.com/office/drawing/2014/main" id="{DD043AFB-F566-4B5B-9DB7-F33E391E6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509" y="2454937"/>
            <a:ext cx="6153150" cy="89535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idx="1"/>
          </p:nvPr>
        </p:nvSpPr>
        <p:spPr>
          <a:xfrm>
            <a:off x="619700" y="1169850"/>
            <a:ext cx="7871800" cy="1149225"/>
          </a:xfrm>
        </p:spPr>
        <p:txBody>
          <a:bodyPr/>
          <a:lstStyle/>
          <a:p>
            <a:pPr marL="88900" indent="0">
              <a:buNone/>
            </a:pPr>
            <a:r>
              <a:rPr lang="en-US" sz="1600" b="0" dirty="0"/>
              <a:t>The mission of the International Association of Accessibility Professionals (IAAP), is to define, promote, improve, and diversify the accessibility profession globally through certification, education, and networking in order to enable the creation of accessible products, content, services, and environments.​</a:t>
            </a:r>
          </a:p>
          <a:p>
            <a:pPr marL="88900" indent="0">
              <a:buNone/>
            </a:pPr>
            <a:endParaRPr lang="en-US" sz="1600" b="0" dirty="0"/>
          </a:p>
          <a:p>
            <a:pPr marL="88900" indent="0">
              <a:buNone/>
            </a:pPr>
            <a:endParaRPr lang="en-US" sz="1600" b="0" dirty="0"/>
          </a:p>
          <a:p>
            <a:pPr marL="88900" indent="0">
              <a:buNone/>
            </a:pPr>
            <a:endParaRPr lang="en-US" sz="1600" b="0" dirty="0"/>
          </a:p>
          <a:p>
            <a:pPr marL="88900" indent="0">
              <a:buNone/>
            </a:pPr>
            <a:endParaRPr lang="en-US" sz="1600" b="0" dirty="0"/>
          </a:p>
          <a:p>
            <a:pPr marL="88900" indent="0">
              <a:buNone/>
            </a:pPr>
            <a:endParaRPr lang="en-US" sz="1600" b="0" dirty="0"/>
          </a:p>
          <a:p>
            <a:pPr marL="88900" indent="0">
              <a:buNone/>
            </a:pPr>
            <a:endParaRPr lang="en-US" sz="1600" b="0" dirty="0"/>
          </a:p>
        </p:txBody>
      </p:sp>
      <p:sp>
        <p:nvSpPr>
          <p:cNvPr id="3" name="Title 2"/>
          <p:cNvSpPr>
            <a:spLocks noGrp="1"/>
          </p:cNvSpPr>
          <p:nvPr>
            <p:ph type="title"/>
          </p:nvPr>
        </p:nvSpPr>
        <p:spPr>
          <a:xfrm>
            <a:off x="457200" y="209550"/>
            <a:ext cx="8033100" cy="893625"/>
          </a:xfrm>
        </p:spPr>
        <p:txBody>
          <a:bodyPr/>
          <a:lstStyle/>
          <a:p>
            <a:r>
              <a:rPr lang="en-US" dirty="0"/>
              <a:t>IAAP, a division of G3ict</a:t>
            </a:r>
          </a:p>
        </p:txBody>
      </p:sp>
    </p:spTree>
    <p:extLst>
      <p:ext uri="{BB962C8B-B14F-4D97-AF65-F5344CB8AC3E}">
        <p14:creationId xmlns:p14="http://schemas.microsoft.com/office/powerpoint/2010/main" val="104770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2" name="Text Placeholder 1"/>
          <p:cNvSpPr>
            <a:spLocks noGrp="1"/>
          </p:cNvSpPr>
          <p:nvPr>
            <p:ph type="body" idx="1"/>
          </p:nvPr>
        </p:nvSpPr>
        <p:spPr>
          <a:xfrm>
            <a:off x="439950" y="1200150"/>
            <a:ext cx="7871800" cy="1707900"/>
          </a:xfrm>
        </p:spPr>
        <p:txBody>
          <a:bodyPr/>
          <a:lstStyle/>
          <a:p>
            <a:pPr marL="88900" indent="0">
              <a:buNone/>
            </a:pPr>
            <a:r>
              <a:rPr lang="en-US" sz="1600" b="0" dirty="0"/>
              <a:t>Professional Certifications:</a:t>
            </a:r>
          </a:p>
          <a:p>
            <a:pPr>
              <a:buFont typeface="Arial" panose="020B0604020202020204" pitchFamily="34" charset="0"/>
              <a:buChar char="•"/>
            </a:pPr>
            <a:r>
              <a:rPr lang="en-US" sz="1600" b="0" dirty="0"/>
              <a:t>Granted by an organization with a certification commission or committee</a:t>
            </a:r>
          </a:p>
          <a:p>
            <a:pPr>
              <a:buFont typeface="Arial" panose="020B0604020202020204" pitchFamily="34" charset="0"/>
              <a:buChar char="•"/>
            </a:pPr>
            <a:r>
              <a:rPr lang="en-US" sz="1600" b="0" dirty="0"/>
              <a:t>Not tied to a training course or educational program</a:t>
            </a:r>
          </a:p>
          <a:p>
            <a:pPr>
              <a:buFont typeface="Arial" panose="020B0604020202020204" pitchFamily="34" charset="0"/>
              <a:buChar char="•"/>
            </a:pPr>
            <a:r>
              <a:rPr lang="en-US" sz="1600" b="0" dirty="0"/>
              <a:t>Valid for a fixed period of time</a:t>
            </a:r>
          </a:p>
          <a:p>
            <a:pPr>
              <a:buFont typeface="Arial" panose="020B0604020202020204" pitchFamily="34" charset="0"/>
              <a:buChar char="•"/>
            </a:pPr>
            <a:r>
              <a:rPr lang="en-US" sz="1600" b="0" dirty="0"/>
              <a:t>Require ongoing professional development and education</a:t>
            </a:r>
          </a:p>
          <a:p>
            <a:pPr>
              <a:buFont typeface="Arial" panose="020B0604020202020204" pitchFamily="34" charset="0"/>
              <a:buChar char="•"/>
            </a:pPr>
            <a:r>
              <a:rPr lang="en-US" sz="1600" b="0" dirty="0"/>
              <a:t>Can be renewed</a:t>
            </a:r>
          </a:p>
          <a:p>
            <a:pPr>
              <a:buFont typeface="Arial" panose="020B0604020202020204" pitchFamily="34" charset="0"/>
              <a:buChar char="•"/>
            </a:pPr>
            <a:r>
              <a:rPr lang="en-US" sz="1600" b="0" dirty="0"/>
              <a:t>Establish standard expectations of skills or knowledge for roles and responsibilities </a:t>
            </a:r>
          </a:p>
          <a:p>
            <a:pPr>
              <a:buFont typeface="Arial" panose="020B0604020202020204" pitchFamily="34" charset="0"/>
              <a:buChar char="•"/>
            </a:pPr>
            <a:r>
              <a:rPr lang="en-US" sz="1600" b="0" dirty="0"/>
              <a:t>Provide a framework for shared understanding of concepts and standards</a:t>
            </a:r>
          </a:p>
          <a:p>
            <a:pPr>
              <a:buFont typeface="Arial" panose="020B0604020202020204" pitchFamily="34" charset="0"/>
              <a:buChar char="•"/>
            </a:pPr>
            <a:r>
              <a:rPr lang="en-US" sz="1600" b="0" dirty="0"/>
              <a:t>Improve consistent work processes within organizations</a:t>
            </a:r>
          </a:p>
          <a:p>
            <a:pPr>
              <a:buFont typeface="Arial" panose="020B0604020202020204" pitchFamily="34" charset="0"/>
              <a:buChar char="•"/>
            </a:pPr>
            <a:r>
              <a:rPr lang="en-US" sz="1600" b="0" dirty="0"/>
              <a:t>Offers credibility to the credential holder</a:t>
            </a:r>
          </a:p>
          <a:p>
            <a:pPr>
              <a:buFont typeface="Arial" panose="020B0604020202020204" pitchFamily="34" charset="0"/>
              <a:buChar char="•"/>
            </a:pPr>
            <a:r>
              <a:rPr lang="en-US" sz="1600" b="0" dirty="0"/>
              <a:t>Illustrate expectations of those in a profession, industry, or trade</a:t>
            </a:r>
          </a:p>
          <a:p>
            <a:pPr marL="88900" indent="0">
              <a:buNone/>
            </a:pPr>
            <a:endParaRPr lang="en-US" sz="1600" b="0" dirty="0"/>
          </a:p>
        </p:txBody>
      </p:sp>
      <p:sp>
        <p:nvSpPr>
          <p:cNvPr id="3" name="Title 2"/>
          <p:cNvSpPr>
            <a:spLocks noGrp="1"/>
          </p:cNvSpPr>
          <p:nvPr>
            <p:ph type="title"/>
          </p:nvPr>
        </p:nvSpPr>
        <p:spPr/>
        <p:txBody>
          <a:bodyPr/>
          <a:lstStyle/>
          <a:p>
            <a:r>
              <a:rPr lang="en-US" dirty="0"/>
              <a:t>Building an Accessible Future</a:t>
            </a:r>
          </a:p>
        </p:txBody>
      </p:sp>
    </p:spTree>
    <p:extLst>
      <p:ext uri="{BB962C8B-B14F-4D97-AF65-F5344CB8AC3E}">
        <p14:creationId xmlns:p14="http://schemas.microsoft.com/office/powerpoint/2010/main" val="3293715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pic>
        <p:nvPicPr>
          <p:cNvPr id="10" name="Content Placeholder 3" descr="Circular badge for IAAP Accessible Document Specialist credential. A dark blue circle with three lines of centered white text that read: IAAP Certified ADS. There is a smaller purple circle that surrounds the dark blue inner circle that designates the ADS credential color scheme.">
            <a:extLst>
              <a:ext uri="{FF2B5EF4-FFF2-40B4-BE49-F238E27FC236}">
                <a16:creationId xmlns:a16="http://schemas.microsoft.com/office/drawing/2014/main" id="{71107644-DB9A-4DFD-A935-99E3481D659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225238" y="2982911"/>
            <a:ext cx="1768477" cy="1768477"/>
          </a:xfrm>
          <a:prstGeom prst="rect">
            <a:avLst/>
          </a:prstGeom>
          <a:noFill/>
        </p:spPr>
      </p:pic>
      <p:pic>
        <p:nvPicPr>
          <p:cNvPr id="9" name="Picture 2" descr="Circular badge for IAAP Certified Professional in Accessible Built Environments credential. A dark blue circle with three lines of centered white text that read: IAAP Certified CPABE. There is a smaller orange circle that surrounds the dark blue inner circle that designates the CPABE credential color scheme.">
            <a:extLst>
              <a:ext uri="{FF2B5EF4-FFF2-40B4-BE49-F238E27FC236}">
                <a16:creationId xmlns:a16="http://schemas.microsoft.com/office/drawing/2014/main" id="{A5D9A79F-896E-41D3-AEDA-6A31B32A25C9}"/>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649908" y="2968627"/>
            <a:ext cx="1778414" cy="1778414"/>
          </a:xfrm>
          <a:prstGeom prst="rect">
            <a:avLst/>
          </a:prstGeom>
          <a:extLst>
            <a:ext uri="{909E8E84-426E-40DD-AFC4-6F175D3DCCD1}">
              <a14:hiddenFill xmlns:a14="http://schemas.microsoft.com/office/drawing/2010/main">
                <a:solidFill>
                  <a:srgbClr val="FFFFFF"/>
                </a:solidFill>
              </a14:hiddenFill>
            </a:ext>
          </a:extLst>
        </p:spPr>
      </p:pic>
      <p:pic>
        <p:nvPicPr>
          <p:cNvPr id="8" name="Picture 7" descr="Circular badge logo for IAAP Certified Professional in Web Accessibility Specialist (CPWA) credential. A dark blue circle with three lines of centered white text that read: IAAP Certified CPWA. There is a smaller silver circle that surrounds the dark blue inner circle that designates the CPWA credential color scheme.">
            <a:extLst>
              <a:ext uri="{FF2B5EF4-FFF2-40B4-BE49-F238E27FC236}">
                <a16:creationId xmlns:a16="http://schemas.microsoft.com/office/drawing/2014/main" id="{0F2D2AAA-EFF6-4158-9508-A761F8253412}"/>
              </a:ext>
            </a:extLst>
          </p:cNvPr>
          <p:cNvPicPr>
            <a:picLocks noChangeAspect="1"/>
          </p:cNvPicPr>
          <p:nvPr/>
        </p:nvPicPr>
        <p:blipFill>
          <a:blip r:embed="rId4"/>
          <a:stretch>
            <a:fillRect/>
          </a:stretch>
        </p:blipFill>
        <p:spPr>
          <a:xfrm>
            <a:off x="5334000" y="1276350"/>
            <a:ext cx="1768477" cy="1768477"/>
          </a:xfrm>
          <a:prstGeom prst="rect">
            <a:avLst/>
          </a:prstGeom>
        </p:spPr>
      </p:pic>
      <p:pic>
        <p:nvPicPr>
          <p:cNvPr id="7" name="Picture 6" descr="IAAP WAS circular badge logo for International Association of Accessibility Professionals (IAAP) Web Accessibility Specialist (WAS) credential. A dark blue circle with three lines of centered white text that read: IAAP WAS Certified. There is a smaller light blue circle that surrounds the dark blue inner circle that designates the WAS credential color scheme.">
            <a:extLst>
              <a:ext uri="{FF2B5EF4-FFF2-40B4-BE49-F238E27FC236}">
                <a16:creationId xmlns:a16="http://schemas.microsoft.com/office/drawing/2014/main" id="{2E306165-B417-47FA-83B7-AB3C5B518863}"/>
              </a:ext>
            </a:extLst>
          </p:cNvPr>
          <p:cNvPicPr>
            <a:picLocks noChangeAspect="1"/>
          </p:cNvPicPr>
          <p:nvPr/>
        </p:nvPicPr>
        <p:blipFill>
          <a:blip r:embed="rId5"/>
          <a:stretch>
            <a:fillRect/>
          </a:stretch>
        </p:blipFill>
        <p:spPr>
          <a:xfrm>
            <a:off x="3116475" y="1200150"/>
            <a:ext cx="1768477" cy="1768477"/>
          </a:xfrm>
          <a:prstGeom prst="rect">
            <a:avLst/>
          </a:prstGeom>
        </p:spPr>
      </p:pic>
      <p:pic>
        <p:nvPicPr>
          <p:cNvPr id="6" name="Picture 5" descr="IAAP CPACC circular badge logo for International Association of Accessibility Professionals (IAAP) Certified Professional in Accessibility Core Competencies (CPACC) certification. A dark blue circle with three lines of centered white text that read: IAAP Certified CPACC. There is a smaller red circle that surrounds the dark blue inner circle that designates the CPACC certification color scheme.">
            <a:extLst>
              <a:ext uri="{FF2B5EF4-FFF2-40B4-BE49-F238E27FC236}">
                <a16:creationId xmlns:a16="http://schemas.microsoft.com/office/drawing/2014/main" id="{AFC21909-DB51-4CA9-86C9-20817DEFA38A}"/>
              </a:ext>
            </a:extLst>
          </p:cNvPr>
          <p:cNvPicPr>
            <a:picLocks noChangeAspect="1"/>
          </p:cNvPicPr>
          <p:nvPr/>
        </p:nvPicPr>
        <p:blipFill>
          <a:blip r:embed="rId6"/>
          <a:stretch>
            <a:fillRect/>
          </a:stretch>
        </p:blipFill>
        <p:spPr>
          <a:xfrm>
            <a:off x="762036" y="1200150"/>
            <a:ext cx="1616076" cy="1616076"/>
          </a:xfrm>
          <a:prstGeom prst="rect">
            <a:avLst/>
          </a:prstGeom>
        </p:spPr>
      </p:pic>
      <p:sp>
        <p:nvSpPr>
          <p:cNvPr id="3" name="Title 2"/>
          <p:cNvSpPr>
            <a:spLocks noGrp="1"/>
          </p:cNvSpPr>
          <p:nvPr>
            <p:ph type="title"/>
          </p:nvPr>
        </p:nvSpPr>
        <p:spPr/>
        <p:txBody>
          <a:bodyPr/>
          <a:lstStyle/>
          <a:p>
            <a:r>
              <a:rPr lang="en-US" dirty="0"/>
              <a:t>IAAP Certification Programs</a:t>
            </a:r>
          </a:p>
        </p:txBody>
      </p:sp>
    </p:spTree>
    <p:extLst>
      <p:ext uri="{BB962C8B-B14F-4D97-AF65-F5344CB8AC3E}">
        <p14:creationId xmlns:p14="http://schemas.microsoft.com/office/powerpoint/2010/main" val="3717501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 name="Text Placeholder 1"/>
          <p:cNvSpPr>
            <a:spLocks noGrp="1"/>
          </p:cNvSpPr>
          <p:nvPr>
            <p:ph type="body" idx="1"/>
          </p:nvPr>
        </p:nvSpPr>
        <p:spPr>
          <a:xfrm>
            <a:off x="2362200" y="1604050"/>
            <a:ext cx="6128100" cy="1707900"/>
          </a:xfrm>
        </p:spPr>
        <p:txBody>
          <a:bodyPr/>
          <a:lstStyle/>
          <a:p>
            <a:pPr marL="0" indent="0">
              <a:buNone/>
            </a:pPr>
            <a:r>
              <a:rPr lang="en-US" sz="1800" dirty="0"/>
              <a:t>CPACCs help shape an accessible future with knowledge of:</a:t>
            </a:r>
          </a:p>
          <a:p>
            <a:pPr marL="347345" indent="-347345">
              <a:buFont typeface="Arial" panose="020B0604020202020204" pitchFamily="34" charset="0"/>
              <a:buChar char="•"/>
            </a:pPr>
            <a:r>
              <a:rPr lang="en-US" sz="1600" dirty="0"/>
              <a:t>Disabilities</a:t>
            </a:r>
          </a:p>
          <a:p>
            <a:pPr marL="347345" indent="-347345">
              <a:buFont typeface="Arial" panose="020B0604020202020204" pitchFamily="34" charset="0"/>
              <a:buChar char="•"/>
            </a:pPr>
            <a:r>
              <a:rPr lang="en-US" sz="1600" dirty="0"/>
              <a:t>Models of disabilities and their strengths and weaknesses</a:t>
            </a:r>
          </a:p>
          <a:p>
            <a:pPr marL="347345" indent="-347345">
              <a:buFont typeface="Arial" panose="020B0604020202020204" pitchFamily="34" charset="0"/>
              <a:buChar char="•"/>
            </a:pPr>
            <a:r>
              <a:rPr lang="en-US" sz="1600" dirty="0"/>
              <a:t>Adaptive strategies used by people with disabilities</a:t>
            </a:r>
          </a:p>
          <a:p>
            <a:pPr marL="347345" indent="-347345">
              <a:buFont typeface="Arial" panose="020B0604020202020204" pitchFamily="34" charset="0"/>
              <a:buChar char="•"/>
            </a:pPr>
            <a:r>
              <a:rPr lang="en-US" sz="1600" dirty="0"/>
              <a:t>Assistive technologies as accommodations</a:t>
            </a:r>
          </a:p>
          <a:p>
            <a:pPr marL="347345" indent="-347345">
              <a:buFont typeface="Arial" panose="020B0604020202020204" pitchFamily="34" charset="0"/>
              <a:buChar char="•"/>
            </a:pPr>
            <a:r>
              <a:rPr lang="en-US" sz="1600" dirty="0"/>
              <a:t>Universal Design &amp; Universal Design for Learning</a:t>
            </a:r>
          </a:p>
          <a:p>
            <a:pPr marL="347345" indent="-347345">
              <a:buFont typeface="Arial" panose="020B0604020202020204" pitchFamily="34" charset="0"/>
              <a:buChar char="•"/>
            </a:pPr>
            <a:r>
              <a:rPr lang="en-US" sz="1600" dirty="0"/>
              <a:t>Tenants of web accessibility</a:t>
            </a:r>
          </a:p>
          <a:p>
            <a:pPr marL="347345" indent="-347345">
              <a:buFont typeface="Arial" panose="020B0604020202020204" pitchFamily="34" charset="0"/>
              <a:buChar char="•"/>
            </a:pPr>
            <a:r>
              <a:rPr lang="en-US" sz="1600" dirty="0"/>
              <a:t>Accessibility laws and regulations around the world</a:t>
            </a:r>
          </a:p>
          <a:p>
            <a:pPr marL="347345" indent="-347345">
              <a:buFont typeface="Arial" panose="020B0604020202020204" pitchFamily="34" charset="0"/>
              <a:buChar char="•"/>
            </a:pPr>
            <a:r>
              <a:rPr lang="en-US" sz="1600" dirty="0"/>
              <a:t>Advise on how to integrate accessibility into an organization</a:t>
            </a:r>
          </a:p>
          <a:p>
            <a:pPr marL="88900" indent="0">
              <a:buNone/>
            </a:pPr>
            <a:endParaRPr lang="en-US" sz="1600" b="0" dirty="0"/>
          </a:p>
        </p:txBody>
      </p:sp>
      <p:pic>
        <p:nvPicPr>
          <p:cNvPr id="6" name="Picture 5" descr="IAAP CPACC circular badge logo for International Association of Accessibility Professionals (IAAP) Certified Professional in Accessibility Core Competencies (CPACC) certification. A dark blue circle with three lines of centered white text that read: IAAP Certified CPACC. There is a smaller red circle that surrounds the dark blue inner circle that designates the CPACC certification color scheme.">
            <a:extLst>
              <a:ext uri="{FF2B5EF4-FFF2-40B4-BE49-F238E27FC236}">
                <a16:creationId xmlns:a16="http://schemas.microsoft.com/office/drawing/2014/main" id="{D789BE81-7A6D-4946-834B-7E9CAA11A074}"/>
              </a:ext>
            </a:extLst>
          </p:cNvPr>
          <p:cNvPicPr>
            <a:picLocks noChangeAspect="1"/>
          </p:cNvPicPr>
          <p:nvPr/>
        </p:nvPicPr>
        <p:blipFill>
          <a:blip r:embed="rId2"/>
          <a:stretch>
            <a:fillRect/>
          </a:stretch>
        </p:blipFill>
        <p:spPr>
          <a:xfrm>
            <a:off x="304800" y="2038350"/>
            <a:ext cx="1826580" cy="1826580"/>
          </a:xfrm>
          <a:prstGeom prst="rect">
            <a:avLst/>
          </a:prstGeom>
        </p:spPr>
      </p:pic>
      <p:sp>
        <p:nvSpPr>
          <p:cNvPr id="3" name="Title 2"/>
          <p:cNvSpPr>
            <a:spLocks noGrp="1"/>
          </p:cNvSpPr>
          <p:nvPr>
            <p:ph type="title"/>
          </p:nvPr>
        </p:nvSpPr>
        <p:spPr>
          <a:xfrm>
            <a:off x="457200" y="666750"/>
            <a:ext cx="8033100" cy="880200"/>
          </a:xfrm>
        </p:spPr>
        <p:txBody>
          <a:bodyPr/>
          <a:lstStyle/>
          <a:p>
            <a:r>
              <a:rPr lang="en-US" sz="3600" b="1" dirty="0"/>
              <a:t>Certified Professional in Accessibility Core Competencies</a:t>
            </a:r>
            <a:endParaRPr lang="en-US" dirty="0"/>
          </a:p>
        </p:txBody>
      </p:sp>
    </p:spTree>
    <p:extLst>
      <p:ext uri="{BB962C8B-B14F-4D97-AF65-F5344CB8AC3E}">
        <p14:creationId xmlns:p14="http://schemas.microsoft.com/office/powerpoint/2010/main" val="185908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5" descr="IAAP WAS circular badge logo for International Association of Accessibility Professionals (IAAP) Web Accessibility Specialist (WAS) credential. A dark blue circle with three lines of centered white text that read: IAAP WAS Certified. There is a smaller light blue circle that surrounds the dark blue inner circle that designates the WAS credential color scheme.">
            <a:extLst>
              <a:ext uri="{FF2B5EF4-FFF2-40B4-BE49-F238E27FC236}">
                <a16:creationId xmlns:a16="http://schemas.microsoft.com/office/drawing/2014/main" id="{2799D193-46AD-4A1E-AC1B-20E6BBF424C4}"/>
              </a:ext>
            </a:extLst>
          </p:cNvPr>
          <p:cNvPicPr>
            <a:picLocks noChangeAspect="1"/>
          </p:cNvPicPr>
          <p:nvPr/>
        </p:nvPicPr>
        <p:blipFill>
          <a:blip r:embed="rId2"/>
          <a:stretch>
            <a:fillRect/>
          </a:stretch>
        </p:blipFill>
        <p:spPr>
          <a:xfrm>
            <a:off x="6560293" y="1809750"/>
            <a:ext cx="1912157" cy="1912157"/>
          </a:xfrm>
          <a:prstGeom prst="rect">
            <a:avLst/>
          </a:prstGeom>
        </p:spPr>
      </p:pic>
      <p:sp>
        <p:nvSpPr>
          <p:cNvPr id="2" name="Text Placeholder 1"/>
          <p:cNvSpPr>
            <a:spLocks noGrp="1"/>
          </p:cNvSpPr>
          <p:nvPr>
            <p:ph type="body" idx="1"/>
          </p:nvPr>
        </p:nvSpPr>
        <p:spPr>
          <a:xfrm>
            <a:off x="381000" y="1123950"/>
            <a:ext cx="6488600" cy="1707900"/>
          </a:xfrm>
        </p:spPr>
        <p:txBody>
          <a:bodyPr/>
          <a:lstStyle/>
          <a:p>
            <a:pPr marL="0" indent="0">
              <a:buNone/>
            </a:pPr>
            <a:r>
              <a:rPr lang="en-US" sz="1800" dirty="0"/>
              <a:t>WASs help shape an accessible future with knowledge of:</a:t>
            </a:r>
          </a:p>
          <a:p>
            <a:pPr marL="347345" indent="-347345">
              <a:buFont typeface="Arial" panose="020B0604020202020204" pitchFamily="34" charset="0"/>
              <a:buChar char="•"/>
            </a:pPr>
            <a:r>
              <a:rPr lang="en-US" sz="1600" dirty="0"/>
              <a:t>Creating accessible web solutions</a:t>
            </a:r>
          </a:p>
          <a:p>
            <a:pPr marL="685482" lvl="1" indent="-347345">
              <a:buFont typeface="Arial" panose="020B0604020202020204" pitchFamily="34" charset="0"/>
              <a:buChar char="•"/>
            </a:pPr>
            <a:r>
              <a:rPr lang="en-US" sz="1400" dirty="0"/>
              <a:t>WCAG 2.1 (WAI-ARIA, ATAG, Normative &amp; Non-Normative)</a:t>
            </a:r>
          </a:p>
          <a:p>
            <a:pPr marL="685482" lvl="1" indent="-347345">
              <a:buFont typeface="Arial" panose="020B0604020202020204" pitchFamily="34" charset="0"/>
              <a:buChar char="•"/>
            </a:pPr>
            <a:r>
              <a:rPr lang="en-US" sz="1400" dirty="0"/>
              <a:t>Impact of accessibility for people that rely on web solutions</a:t>
            </a:r>
          </a:p>
          <a:p>
            <a:pPr marL="347345" indent="-347345">
              <a:buFont typeface="Arial" panose="020B0604020202020204" pitchFamily="34" charset="0"/>
              <a:buChar char="•"/>
            </a:pPr>
            <a:r>
              <a:rPr lang="en-US" sz="1600" dirty="0"/>
              <a:t>Identifying accessibility issues in web solutions</a:t>
            </a:r>
          </a:p>
          <a:p>
            <a:pPr marL="685482" lvl="1" indent="-347345">
              <a:buFont typeface="Arial" panose="020B0604020202020204" pitchFamily="34" charset="0"/>
              <a:buChar char="•"/>
            </a:pPr>
            <a:r>
              <a:rPr lang="en-US" sz="1400" dirty="0"/>
              <a:t>Accessibility and usability testing with assistive technologies</a:t>
            </a:r>
          </a:p>
          <a:p>
            <a:pPr marL="685482" lvl="1" indent="-347345">
              <a:buFont typeface="Arial" panose="020B0604020202020204" pitchFamily="34" charset="0"/>
              <a:buChar char="•"/>
            </a:pPr>
            <a:r>
              <a:rPr lang="en-US" sz="1400" dirty="0"/>
              <a:t>Limitations of automated testing solutions + value of manual testing in addition to automated testing as best practice</a:t>
            </a:r>
          </a:p>
          <a:p>
            <a:pPr marL="347345" indent="-347345">
              <a:buFont typeface="Arial" panose="020B0604020202020204" pitchFamily="34" charset="0"/>
              <a:buChar char="•"/>
            </a:pPr>
            <a:r>
              <a:rPr lang="en-US" sz="1600" dirty="0"/>
              <a:t>Remediating issues in web solutions</a:t>
            </a:r>
          </a:p>
          <a:p>
            <a:pPr marL="685482" lvl="1" indent="-347345">
              <a:buFont typeface="Arial" panose="020B0604020202020204" pitchFamily="34" charset="0"/>
              <a:buChar char="•"/>
            </a:pPr>
            <a:r>
              <a:rPr lang="en-US" sz="1400" dirty="0"/>
              <a:t>Level of severity &amp; prioritization of issues </a:t>
            </a:r>
          </a:p>
          <a:p>
            <a:pPr marL="685482" lvl="1" indent="-347345">
              <a:buFont typeface="Arial" panose="020B0604020202020204" pitchFamily="34" charset="0"/>
              <a:buChar char="•"/>
            </a:pPr>
            <a:r>
              <a:rPr lang="en-US" sz="1400" dirty="0"/>
              <a:t>Recommended strategies to incorporate accessibility</a:t>
            </a:r>
          </a:p>
          <a:p>
            <a:pPr marL="88900" indent="0">
              <a:buNone/>
            </a:pPr>
            <a:endParaRPr lang="en-US" sz="1600" b="0" dirty="0"/>
          </a:p>
        </p:txBody>
      </p:sp>
      <p:sp>
        <p:nvSpPr>
          <p:cNvPr id="3" name="Title 2"/>
          <p:cNvSpPr>
            <a:spLocks noGrp="1"/>
          </p:cNvSpPr>
          <p:nvPr>
            <p:ph type="title"/>
          </p:nvPr>
        </p:nvSpPr>
        <p:spPr/>
        <p:txBody>
          <a:bodyPr/>
          <a:lstStyle/>
          <a:p>
            <a:r>
              <a:rPr lang="en-US" sz="3600" b="1" dirty="0"/>
              <a:t>Web Accessibility Specialist (WAS) </a:t>
            </a:r>
            <a:endParaRPr lang="en-US" dirty="0"/>
          </a:p>
        </p:txBody>
      </p:sp>
    </p:spTree>
    <p:extLst>
      <p:ext uri="{BB962C8B-B14F-4D97-AF65-F5344CB8AC3E}">
        <p14:creationId xmlns:p14="http://schemas.microsoft.com/office/powerpoint/2010/main" val="350400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2" name="Text Placeholder 1"/>
          <p:cNvSpPr>
            <a:spLocks noGrp="1"/>
          </p:cNvSpPr>
          <p:nvPr>
            <p:ph type="body" idx="1"/>
          </p:nvPr>
        </p:nvSpPr>
        <p:spPr>
          <a:xfrm>
            <a:off x="2743200" y="1604050"/>
            <a:ext cx="5747100" cy="1707900"/>
          </a:xfrm>
        </p:spPr>
        <p:txBody>
          <a:bodyPr/>
          <a:lstStyle/>
          <a:p>
            <a:pPr marL="0" indent="0">
              <a:buNone/>
            </a:pPr>
            <a:r>
              <a:rPr lang="en-US" sz="1800" dirty="0"/>
              <a:t>CPWAs shape an accessible future by:</a:t>
            </a:r>
          </a:p>
          <a:p>
            <a:pPr marL="347345" indent="-347345">
              <a:buFont typeface="Arial" panose="020B0604020202020204" pitchFamily="34" charset="0"/>
              <a:buChar char="•"/>
            </a:pPr>
            <a:r>
              <a:rPr lang="en-US" sz="1600" dirty="0"/>
              <a:t>Bringing a strong foundational knowledge of disabilities, adaptive strategies, and assistive technology</a:t>
            </a:r>
          </a:p>
          <a:p>
            <a:pPr marL="347345" indent="-347345">
              <a:buFont typeface="Arial" panose="020B0604020202020204" pitchFamily="34" charset="0"/>
              <a:buChar char="•"/>
            </a:pPr>
            <a:r>
              <a:rPr lang="en-US" sz="1600" dirty="0"/>
              <a:t>Complimenting essential components of Universal Design and Web Accessibility</a:t>
            </a:r>
          </a:p>
          <a:p>
            <a:pPr marL="347345" indent="-347345">
              <a:buFont typeface="Arial" panose="020B0604020202020204" pitchFamily="34" charset="0"/>
              <a:buChar char="•"/>
            </a:pPr>
            <a:r>
              <a:rPr lang="en-US" sz="1600" dirty="0"/>
              <a:t>Integrating intermediate technical web accessibility skills and accessibility core competencies</a:t>
            </a:r>
          </a:p>
          <a:p>
            <a:pPr marL="347345" indent="-347345">
              <a:buFont typeface="Arial" panose="020B0604020202020204" pitchFamily="34" charset="0"/>
              <a:buChar char="•"/>
            </a:pPr>
            <a:r>
              <a:rPr lang="en-US" sz="1600" dirty="0"/>
              <a:t>Enhance understanding with experience in accessibility and usability testing of web solutions</a:t>
            </a:r>
          </a:p>
          <a:p>
            <a:pPr marL="347345" indent="-347345">
              <a:buFont typeface="Arial" panose="020B0604020202020204" pitchFamily="34" charset="0"/>
              <a:buChar char="•"/>
            </a:pPr>
            <a:r>
              <a:rPr lang="en-US" sz="1600" dirty="0"/>
              <a:t>Can help advise teams integrate accessibility </a:t>
            </a:r>
            <a:r>
              <a:rPr lang="en-US" sz="1800" dirty="0"/>
              <a:t>best practices in design, policy, and technical areas across organizations</a:t>
            </a:r>
          </a:p>
          <a:p>
            <a:pPr marL="88900" indent="0">
              <a:buNone/>
            </a:pPr>
            <a:endParaRPr lang="en-US" sz="1600" b="0" dirty="0"/>
          </a:p>
        </p:txBody>
      </p:sp>
      <p:pic>
        <p:nvPicPr>
          <p:cNvPr id="6" name="Picture 5" descr="Circular badge logo for IAAP Certified Professional in Web Accessibility Specialist (CPWA) credential. A dark blue circle with three lines of centered white text that read: IAAP Certified CPWA. There is a smaller silver circle that surrounds the dark blue inner circle that designates the CPWA credential color scheme.">
            <a:extLst>
              <a:ext uri="{FF2B5EF4-FFF2-40B4-BE49-F238E27FC236}">
                <a16:creationId xmlns:a16="http://schemas.microsoft.com/office/drawing/2014/main" id="{A1829308-0AFE-4133-9372-8AFDE88E8A89}"/>
              </a:ext>
            </a:extLst>
          </p:cNvPr>
          <p:cNvPicPr>
            <a:picLocks noChangeAspect="1"/>
          </p:cNvPicPr>
          <p:nvPr/>
        </p:nvPicPr>
        <p:blipFill>
          <a:blip r:embed="rId2"/>
          <a:stretch>
            <a:fillRect/>
          </a:stretch>
        </p:blipFill>
        <p:spPr>
          <a:xfrm>
            <a:off x="381000" y="1948454"/>
            <a:ext cx="2066100" cy="2066100"/>
          </a:xfrm>
          <a:prstGeom prst="rect">
            <a:avLst/>
          </a:prstGeom>
        </p:spPr>
      </p:pic>
      <p:sp>
        <p:nvSpPr>
          <p:cNvPr id="3" name="Title 2"/>
          <p:cNvSpPr>
            <a:spLocks noGrp="1"/>
          </p:cNvSpPr>
          <p:nvPr>
            <p:ph type="title"/>
          </p:nvPr>
        </p:nvSpPr>
        <p:spPr>
          <a:xfrm>
            <a:off x="457200" y="666750"/>
            <a:ext cx="8033100" cy="880200"/>
          </a:xfrm>
        </p:spPr>
        <p:txBody>
          <a:bodyPr/>
          <a:lstStyle/>
          <a:p>
            <a:r>
              <a:rPr lang="en-US" sz="3600" b="1" dirty="0"/>
              <a:t>Certified Professional in Web Accessibility (CPWA)</a:t>
            </a:r>
            <a:endParaRPr lang="en-US" dirty="0"/>
          </a:p>
        </p:txBody>
      </p:sp>
    </p:spTree>
    <p:extLst>
      <p:ext uri="{BB962C8B-B14F-4D97-AF65-F5344CB8AC3E}">
        <p14:creationId xmlns:p14="http://schemas.microsoft.com/office/powerpoint/2010/main" val="214364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2" descr="Circular badge for IAAP Certified Professional in Accessible Built Environments credential. A dark blue circle with three lines of centered white text that read: IAAP Certified CPABE. There is a smaller orange circle that surrounds the dark blue inner circle that designates the CPABE credential color scheme.">
            <a:extLst>
              <a:ext uri="{FF2B5EF4-FFF2-40B4-BE49-F238E27FC236}">
                <a16:creationId xmlns:a16="http://schemas.microsoft.com/office/drawing/2014/main" id="{D4B73AD2-60E2-4837-AD3F-41CF570066AE}"/>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6400800" y="1885950"/>
            <a:ext cx="2089500" cy="2089500"/>
          </a:xfrm>
          <a:prstGeom prst="rect">
            <a:avLst/>
          </a:prstGeom>
          <a:extLst>
            <a:ext uri="{909E8E84-426E-40DD-AFC4-6F175D3DCCD1}">
              <a14:hiddenFill xmlns:a14="http://schemas.microsoft.com/office/drawing/2010/main">
                <a:solidFill>
                  <a:srgbClr val="FFFFFF"/>
                </a:solidFill>
              </a14:hiddenFill>
            </a:ext>
          </a:extLst>
        </p:spPr>
      </p:pic>
      <p:sp>
        <p:nvSpPr>
          <p:cNvPr id="2" name="Text Placeholder 1"/>
          <p:cNvSpPr>
            <a:spLocks noGrp="1"/>
          </p:cNvSpPr>
          <p:nvPr>
            <p:ph type="body" idx="1"/>
          </p:nvPr>
        </p:nvSpPr>
        <p:spPr>
          <a:xfrm>
            <a:off x="430800" y="1657350"/>
            <a:ext cx="6195400" cy="1707900"/>
          </a:xfrm>
        </p:spPr>
        <p:txBody>
          <a:bodyPr/>
          <a:lstStyle/>
          <a:p>
            <a:pPr marL="0" indent="0">
              <a:buNone/>
            </a:pPr>
            <a:r>
              <a:rPr lang="en-US" sz="1800" dirty="0"/>
              <a:t>CPABEs help shape accessible future by: </a:t>
            </a:r>
          </a:p>
          <a:p>
            <a:pPr marL="347345" indent="-347345">
              <a:buFont typeface="Arial" panose="020B0604020202020204" pitchFamily="34" charset="0"/>
              <a:buChar char="•"/>
            </a:pPr>
            <a:r>
              <a:rPr lang="en-US" sz="1800" dirty="0"/>
              <a:t>Auditing built environments to include digital components of space and structures</a:t>
            </a:r>
          </a:p>
          <a:p>
            <a:pPr marL="347345" indent="-347345">
              <a:buFont typeface="Arial" panose="020B0604020202020204" pitchFamily="34" charset="0"/>
              <a:buChar char="•"/>
            </a:pPr>
            <a:r>
              <a:rPr lang="en-US" sz="1800" dirty="0"/>
              <a:t>Understanding and applying best practices in Universal Design including smart technologies</a:t>
            </a:r>
          </a:p>
          <a:p>
            <a:pPr marL="347345" indent="-347345">
              <a:buFont typeface="Arial" panose="020B0604020202020204" pitchFamily="34" charset="0"/>
              <a:buChar char="•"/>
            </a:pPr>
            <a:r>
              <a:rPr lang="en-US" sz="1800" dirty="0"/>
              <a:t>Implementing accessibility standards, codes and international legislation knowledge for specific space and building purposes</a:t>
            </a:r>
          </a:p>
          <a:p>
            <a:pPr marL="347345" indent="-347345">
              <a:buFont typeface="Arial" panose="020B0604020202020204" pitchFamily="34" charset="0"/>
              <a:buChar char="•"/>
            </a:pPr>
            <a:r>
              <a:rPr lang="en-US" sz="1800" dirty="0"/>
              <a:t>Present findings to built environment teams so they understand the relevance of accessibility to remove barriers for people</a:t>
            </a:r>
          </a:p>
          <a:p>
            <a:pPr marL="88900" indent="0">
              <a:buNone/>
            </a:pPr>
            <a:endParaRPr lang="en-US" sz="1600" b="0" dirty="0"/>
          </a:p>
        </p:txBody>
      </p:sp>
      <p:sp>
        <p:nvSpPr>
          <p:cNvPr id="3" name="Title 2"/>
          <p:cNvSpPr>
            <a:spLocks noGrp="1"/>
          </p:cNvSpPr>
          <p:nvPr>
            <p:ph type="title"/>
          </p:nvPr>
        </p:nvSpPr>
        <p:spPr>
          <a:xfrm>
            <a:off x="457200" y="666750"/>
            <a:ext cx="8033100" cy="880200"/>
          </a:xfrm>
        </p:spPr>
        <p:txBody>
          <a:bodyPr/>
          <a:lstStyle/>
          <a:p>
            <a:r>
              <a:rPr lang="en-US" sz="3600" b="1" dirty="0"/>
              <a:t>Certified Professional in Accessible Built Environments (CPABE)</a:t>
            </a:r>
            <a:endParaRPr lang="en-US" dirty="0"/>
          </a:p>
        </p:txBody>
      </p:sp>
    </p:spTree>
    <p:extLst>
      <p:ext uri="{BB962C8B-B14F-4D97-AF65-F5344CB8AC3E}">
        <p14:creationId xmlns:p14="http://schemas.microsoft.com/office/powerpoint/2010/main" val="3405159701"/>
      </p:ext>
    </p:extLst>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2403</TotalTime>
  <Words>699</Words>
  <Application>Microsoft Macintosh PowerPoint</Application>
  <PresentationFormat>On-screen Show (16:9)</PresentationFormat>
  <Paragraphs>97</Paragraphs>
  <Slides>12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Arial</vt:lpstr>
      <vt:lpstr>Simple Dark</vt:lpstr>
      <vt:lpstr>Moving Forward:  Leaving No One Behind</vt:lpstr>
      <vt:lpstr>Accessibility Program Managers Meeting</vt:lpstr>
      <vt:lpstr>IAAP, a division of G3ict</vt:lpstr>
      <vt:lpstr>Building an Accessible Future</vt:lpstr>
      <vt:lpstr>IAAP Certification Programs</vt:lpstr>
      <vt:lpstr>Certified Professional in Accessibility Core Competencies</vt:lpstr>
      <vt:lpstr>Web Accessibility Specialist (WAS) </vt:lpstr>
      <vt:lpstr>Certified Professional in Web Accessibility (CPWA)</vt:lpstr>
      <vt:lpstr>Certified Professional in Accessible Built Environments (CPABE)</vt:lpstr>
      <vt:lpstr>Accessible Document Specialist (ADS)</vt:lpstr>
      <vt:lpstr>Building an Accessible Future</vt:lpstr>
      <vt:lpstr>Questions?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Measures for Federal Accessibility Programs</dc:title>
  <dc:creator>MichaelDHorton</dc:creator>
  <cp:lastModifiedBy>Michael Horton</cp:lastModifiedBy>
  <cp:revision>83</cp:revision>
  <dcterms:modified xsi:type="dcterms:W3CDTF">2021-03-08T14:32:15Z</dcterms:modified>
</cp:coreProperties>
</file>