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7010400" cy="9296400"/>
  <p:embeddedFontLs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enturyGothic-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italic.fntdata"/><Relationship Id="rId14" Type="http://schemas.openxmlformats.org/officeDocument/2006/relationships/slide" Target="slides/slide10.xml"/><Relationship Id="rId36" Type="http://schemas.openxmlformats.org/officeDocument/2006/relationships/font" Target="fonts/CenturyGothic-bold.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CenturyGothic-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38475" cy="466725"/>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970338" y="0"/>
            <a:ext cx="3038475" cy="466725"/>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701675" y="4473575"/>
            <a:ext cx="5607050" cy="3660775"/>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829675"/>
            <a:ext cx="3038475" cy="466725"/>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970338" y="8829675"/>
            <a:ext cx="3038475" cy="4667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149" name="Shape 149"/>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12" name="Shape 212"/>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33" name="Shape 233"/>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44" name="Shape 244"/>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50" name="Shape 250"/>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56" name="Shape 256"/>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71" name="Shape 271"/>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78" name="Shape 278"/>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84" name="Shape 284"/>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90" name="Shape 290"/>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95" name="Shape 295"/>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155" name="Shape 155"/>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01" name="Shape 301"/>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07" name="Shape 307"/>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18" name="Shape 318"/>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24" name="Shape 324"/>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30" name="Shape 330"/>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36" name="Shape 336"/>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42" name="Shape 342"/>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48" name="Shape 348"/>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54" name="Shape 354"/>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60" name="Shape 360"/>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161" name="Shape 161"/>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366" name="Shape 366"/>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167" name="Shape 167"/>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181" name="Shape 181"/>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187" name="Shape 187"/>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193" name="Shape 193"/>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9" name="Shape 199"/>
          <p:cNvSpPr txBox="1"/>
          <p:nvPr>
            <p:ph idx="1" type="body"/>
          </p:nvPr>
        </p:nvSpPr>
        <p:spPr>
          <a:xfrm>
            <a:off x="701675" y="4473575"/>
            <a:ext cx="5607050" cy="3660775"/>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200" name="Shape 200"/>
          <p:cNvSpPr txBox="1"/>
          <p:nvPr>
            <p:ph idx="12" type="sldNum"/>
          </p:nvPr>
        </p:nvSpPr>
        <p:spPr>
          <a:xfrm>
            <a:off x="3970338" y="8829675"/>
            <a:ext cx="3038475" cy="466725"/>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701675" y="4473575"/>
            <a:ext cx="5607050" cy="3660775"/>
          </a:xfrm>
          <a:prstGeom prst="rect">
            <a:avLst/>
          </a:prstGeom>
        </p:spPr>
        <p:txBody>
          <a:bodyPr anchorCtr="0" anchor="t" bIns="91425" lIns="91425" rIns="91425" wrap="square" tIns="91425">
            <a:noAutofit/>
          </a:bodyPr>
          <a:lstStyle/>
          <a:p>
            <a:pPr lvl="0">
              <a:spcBef>
                <a:spcPts val="0"/>
              </a:spcBef>
              <a:buNone/>
            </a:pPr>
            <a:r>
              <a:t/>
            </a:r>
            <a:endParaRPr/>
          </a:p>
        </p:txBody>
      </p:sp>
      <p:sp>
        <p:nvSpPr>
          <p:cNvPr id="206" name="Shape 206"/>
          <p:cNvSpPr/>
          <p:nvPr>
            <p:ph idx="2" type="sldImg"/>
          </p:nvPr>
        </p:nvSpPr>
        <p:spPr>
          <a:xfrm>
            <a:off x="717550" y="1162050"/>
            <a:ext cx="5575300" cy="31369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1" name="Shape 21"/>
        <p:cNvGrpSpPr/>
        <p:nvPr/>
      </p:nvGrpSpPr>
      <p:grpSpPr>
        <a:xfrm>
          <a:off x="0" y="0"/>
          <a:ext cx="0" cy="0"/>
          <a:chOff x="0" y="0"/>
          <a:chExt cx="0" cy="0"/>
        </a:xfrm>
      </p:grpSpPr>
      <p:sp>
        <p:nvSpPr>
          <p:cNvPr id="22" name="Shape 22"/>
          <p:cNvSpPr txBox="1"/>
          <p:nvPr>
            <p:ph type="ctrTitle"/>
          </p:nvPr>
        </p:nvSpPr>
        <p:spPr>
          <a:xfrm>
            <a:off x="1154955" y="1447800"/>
            <a:ext cx="8825658" cy="3329581"/>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ct val="100000"/>
              <a:buFont typeface="Century Gothic"/>
              <a:buNone/>
              <a:defRPr b="0" i="0" sz="7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3" name="Shape 23"/>
          <p:cNvSpPr txBox="1"/>
          <p:nvPr>
            <p:ph idx="1" type="subTitle"/>
          </p:nvPr>
        </p:nvSpPr>
        <p:spPr>
          <a:xfrm>
            <a:off x="1154955" y="4777380"/>
            <a:ext cx="8825658" cy="86142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0" lvl="1" marL="457200" marR="0" rtl="0" algn="ctr">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ctr">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24" name="Shape 24"/>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5" name="Shape 25"/>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6" name="Shape 26"/>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78" name="Shape 78"/>
        <p:cNvGrpSpPr/>
        <p:nvPr/>
      </p:nvGrpSpPr>
      <p:grpSpPr>
        <a:xfrm>
          <a:off x="0" y="0"/>
          <a:ext cx="0" cy="0"/>
          <a:chOff x="0" y="0"/>
          <a:chExt cx="0" cy="0"/>
        </a:xfrm>
      </p:grpSpPr>
      <p:sp>
        <p:nvSpPr>
          <p:cNvPr id="79" name="Shape 79"/>
          <p:cNvSpPr txBox="1"/>
          <p:nvPr>
            <p:ph type="title"/>
          </p:nvPr>
        </p:nvSpPr>
        <p:spPr>
          <a:xfrm>
            <a:off x="1154956" y="4800587"/>
            <a:ext cx="8825657" cy="566738"/>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ct val="1000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0" name="Shape 80"/>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81" name="Shape 81"/>
          <p:cNvSpPr txBox="1"/>
          <p:nvPr>
            <p:ph idx="1" type="body"/>
          </p:nvPr>
        </p:nvSpPr>
        <p:spPr>
          <a:xfrm>
            <a:off x="1154956" y="5367325"/>
            <a:ext cx="8825656" cy="493712"/>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2" name="Shape 82"/>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3" name="Shape 83"/>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4" name="Shape 84"/>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5" name="Shape 85"/>
        <p:cNvGrpSpPr/>
        <p:nvPr/>
      </p:nvGrpSpPr>
      <p:grpSpPr>
        <a:xfrm>
          <a:off x="0" y="0"/>
          <a:ext cx="0" cy="0"/>
          <a:chOff x="0" y="0"/>
          <a:chExt cx="0" cy="0"/>
        </a:xfrm>
      </p:grpSpPr>
      <p:sp>
        <p:nvSpPr>
          <p:cNvPr id="86" name="Shape 86"/>
          <p:cNvSpPr txBox="1"/>
          <p:nvPr>
            <p:ph type="title"/>
          </p:nvPr>
        </p:nvSpPr>
        <p:spPr>
          <a:xfrm>
            <a:off x="1154954" y="1447800"/>
            <a:ext cx="8825659" cy="1981200"/>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7" name="Shape 87"/>
          <p:cNvSpPr txBox="1"/>
          <p:nvPr>
            <p:ph idx="1" type="body"/>
          </p:nvPr>
        </p:nvSpPr>
        <p:spPr>
          <a:xfrm>
            <a:off x="1154954" y="3657600"/>
            <a:ext cx="8825659" cy="2362200"/>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88" name="Shape 88"/>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89" name="Shape 89"/>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0" name="Shape 90"/>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91" name="Shape 91"/>
        <p:cNvGrpSpPr/>
        <p:nvPr/>
      </p:nvGrpSpPr>
      <p:grpSpPr>
        <a:xfrm>
          <a:off x="0" y="0"/>
          <a:ext cx="0" cy="0"/>
          <a:chOff x="0" y="0"/>
          <a:chExt cx="0" cy="0"/>
        </a:xfrm>
      </p:grpSpPr>
      <p:sp>
        <p:nvSpPr>
          <p:cNvPr id="92" name="Shape 92"/>
          <p:cNvSpPr txBox="1"/>
          <p:nvPr>
            <p:ph type="title"/>
          </p:nvPr>
        </p:nvSpPr>
        <p:spPr>
          <a:xfrm>
            <a:off x="1574801" y="1447800"/>
            <a:ext cx="7999315" cy="2323374"/>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8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3" name="Shape 93"/>
          <p:cNvSpPr txBox="1"/>
          <p:nvPr>
            <p:ph idx="1" type="body"/>
          </p:nvPr>
        </p:nvSpPr>
        <p:spPr>
          <a:xfrm>
            <a:off x="1930400" y="3771174"/>
            <a:ext cx="7279649" cy="342174"/>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small"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4" name="Shape 94"/>
          <p:cNvSpPr txBox="1"/>
          <p:nvPr>
            <p:ph idx="2" type="body"/>
          </p:nvPr>
        </p:nvSpPr>
        <p:spPr>
          <a:xfrm>
            <a:off x="1154954" y="4350657"/>
            <a:ext cx="8825659" cy="1676400"/>
          </a:xfrm>
          <a:prstGeom prst="rect">
            <a:avLst/>
          </a:prstGeom>
          <a:noFill/>
          <a:ln>
            <a:noFill/>
          </a:ln>
        </p:spPr>
        <p:txBody>
          <a:bodyPr anchorCtr="0" anchor="ctr" bIns="91425" lIns="91425" rIns="91425" wrap="square" tIns="91425"/>
          <a:lstStyle>
            <a:lvl1pPr indent="0" lvl="0" marL="0" marR="0" rtl="0" algn="l">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95" name="Shape 95"/>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6" name="Shape 96"/>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97" name="Shape 97"/>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
        <p:nvSpPr>
          <p:cNvPr id="98" name="Shape 98"/>
          <p:cNvSpPr txBox="1"/>
          <p:nvPr/>
        </p:nvSpPr>
        <p:spPr>
          <a:xfrm>
            <a:off x="898295" y="971253"/>
            <a:ext cx="801912" cy="1969770"/>
          </a:xfrm>
          <a:prstGeom prst="rect">
            <a:avLst/>
          </a:prstGeom>
          <a:noFill/>
          <a:ln>
            <a:noFill/>
          </a:ln>
        </p:spPr>
        <p:txBody>
          <a:bodyPr anchorCtr="0" anchor="t" bIns="45700" lIns="91425" rIns="91425" wrap="square" tIns="45700">
            <a:noAutofit/>
          </a:bodyPr>
          <a:lstStyle/>
          <a:p>
            <a:pPr indent="0" lvl="0" marL="0" marR="0" rtl="0" algn="r">
              <a:spcBef>
                <a:spcPts val="0"/>
              </a:spcBef>
              <a:buSzPct val="25000"/>
              <a:buNone/>
            </a:pPr>
            <a:r>
              <a:rPr b="0" i="0" lang="en-US" sz="12200" u="none" cap="none" strike="noStrike">
                <a:solidFill>
                  <a:schemeClr val="accent1"/>
                </a:solidFill>
                <a:latin typeface="Arial"/>
                <a:ea typeface="Arial"/>
                <a:cs typeface="Arial"/>
                <a:sym typeface="Arial"/>
              </a:rPr>
              <a:t>“</a:t>
            </a:r>
          </a:p>
        </p:txBody>
      </p:sp>
      <p:sp>
        <p:nvSpPr>
          <p:cNvPr id="99" name="Shape 99"/>
          <p:cNvSpPr txBox="1"/>
          <p:nvPr/>
        </p:nvSpPr>
        <p:spPr>
          <a:xfrm>
            <a:off x="9330490" y="2613787"/>
            <a:ext cx="801912" cy="1969770"/>
          </a:xfrm>
          <a:prstGeom prst="rect">
            <a:avLst/>
          </a:prstGeom>
          <a:noFill/>
          <a:ln>
            <a:noFill/>
          </a:ln>
        </p:spPr>
        <p:txBody>
          <a:bodyPr anchorCtr="0" anchor="t" bIns="45700" lIns="91425" rIns="91425" wrap="square" tIns="45700">
            <a:noAutofit/>
          </a:bodyPr>
          <a:lstStyle/>
          <a:p>
            <a:pPr indent="0" lvl="0" marL="0" marR="0" rtl="0" algn="r">
              <a:spcBef>
                <a:spcPts val="0"/>
              </a:spcBef>
              <a:buSzPct val="25000"/>
              <a:buNone/>
            </a:pPr>
            <a:r>
              <a:rPr b="0" i="0" lang="en-US" sz="12200" u="none" cap="none" strike="noStrike">
                <a:solidFill>
                  <a:schemeClr val="accent1"/>
                </a:solidFill>
                <a:latin typeface="Arial"/>
                <a:ea typeface="Arial"/>
                <a:cs typeface="Arial"/>
                <a:sym typeface="Arial"/>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100" name="Shape 100"/>
        <p:cNvGrpSpPr/>
        <p:nvPr/>
      </p:nvGrpSpPr>
      <p:grpSpPr>
        <a:xfrm>
          <a:off x="0" y="0"/>
          <a:ext cx="0" cy="0"/>
          <a:chOff x="0" y="0"/>
          <a:chExt cx="0" cy="0"/>
        </a:xfrm>
      </p:grpSpPr>
      <p:sp>
        <p:nvSpPr>
          <p:cNvPr id="101" name="Shape 101"/>
          <p:cNvSpPr txBox="1"/>
          <p:nvPr>
            <p:ph type="title"/>
          </p:nvPr>
        </p:nvSpPr>
        <p:spPr>
          <a:xfrm>
            <a:off x="1154954" y="3124201"/>
            <a:ext cx="8825660" cy="1653180"/>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ct val="100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2" name="Shape 102"/>
          <p:cNvSpPr txBox="1"/>
          <p:nvPr>
            <p:ph idx="1" type="body"/>
          </p:nvPr>
        </p:nvSpPr>
        <p:spPr>
          <a:xfrm>
            <a:off x="1154954" y="4777381"/>
            <a:ext cx="8825659" cy="8604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103" name="Shape 103"/>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4" name="Shape 104"/>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05" name="Shape 105"/>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lumn">
    <p:spTree>
      <p:nvGrpSpPr>
        <p:cNvPr id="106" name="Shape 106"/>
        <p:cNvGrpSpPr/>
        <p:nvPr/>
      </p:nvGrpSpPr>
      <p:grpSpPr>
        <a:xfrm>
          <a:off x="0" y="0"/>
          <a:ext cx="0" cy="0"/>
          <a:chOff x="0" y="0"/>
          <a:chExt cx="0" cy="0"/>
        </a:xfrm>
      </p:grpSpPr>
      <p:sp>
        <p:nvSpPr>
          <p:cNvPr id="107" name="Shape 107"/>
          <p:cNvSpPr txBox="1"/>
          <p:nvPr>
            <p:ph type="title"/>
          </p:nvPr>
        </p:nvSpPr>
        <p:spPr>
          <a:xfrm>
            <a:off x="646111" y="452718"/>
            <a:ext cx="9404723" cy="1400530"/>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8" name="Shape 108"/>
          <p:cNvSpPr txBox="1"/>
          <p:nvPr>
            <p:ph idx="1" type="body"/>
          </p:nvPr>
        </p:nvSpPr>
        <p:spPr>
          <a:xfrm>
            <a:off x="632947" y="1981200"/>
            <a:ext cx="2946866"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09" name="Shape 109"/>
          <p:cNvSpPr txBox="1"/>
          <p:nvPr>
            <p:ph idx="2" type="body"/>
          </p:nvPr>
        </p:nvSpPr>
        <p:spPr>
          <a:xfrm>
            <a:off x="652463" y="2667000"/>
            <a:ext cx="2927350" cy="3589338"/>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10" name="Shape 110"/>
          <p:cNvSpPr txBox="1"/>
          <p:nvPr>
            <p:ph idx="3" type="body"/>
          </p:nvPr>
        </p:nvSpPr>
        <p:spPr>
          <a:xfrm>
            <a:off x="3883659" y="1981200"/>
            <a:ext cx="2936241"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1" name="Shape 111"/>
          <p:cNvSpPr txBox="1"/>
          <p:nvPr>
            <p:ph idx="4" type="body"/>
          </p:nvPr>
        </p:nvSpPr>
        <p:spPr>
          <a:xfrm>
            <a:off x="3873106" y="2667000"/>
            <a:ext cx="2946794" cy="3589338"/>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12" name="Shape 112"/>
          <p:cNvSpPr txBox="1"/>
          <p:nvPr>
            <p:ph idx="5" type="body"/>
          </p:nvPr>
        </p:nvSpPr>
        <p:spPr>
          <a:xfrm>
            <a:off x="7124700" y="1981200"/>
            <a:ext cx="2932113"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13" name="Shape 113"/>
          <p:cNvSpPr txBox="1"/>
          <p:nvPr>
            <p:ph idx="6" type="body"/>
          </p:nvPr>
        </p:nvSpPr>
        <p:spPr>
          <a:xfrm>
            <a:off x="7124700" y="2667000"/>
            <a:ext cx="2932113" cy="3589338"/>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14" name="Shape 114"/>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115" name="Shape 115"/>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116" name="Shape 116"/>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7" name="Shape 117"/>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18" name="Shape 118"/>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Picture Column">
    <p:spTree>
      <p:nvGrpSpPr>
        <p:cNvPr id="119" name="Shape 119"/>
        <p:cNvGrpSpPr/>
        <p:nvPr/>
      </p:nvGrpSpPr>
      <p:grpSpPr>
        <a:xfrm>
          <a:off x="0" y="0"/>
          <a:ext cx="0" cy="0"/>
          <a:chOff x="0" y="0"/>
          <a:chExt cx="0" cy="0"/>
        </a:xfrm>
      </p:grpSpPr>
      <p:sp>
        <p:nvSpPr>
          <p:cNvPr id="120" name="Shape 120"/>
          <p:cNvSpPr txBox="1"/>
          <p:nvPr>
            <p:ph type="title"/>
          </p:nvPr>
        </p:nvSpPr>
        <p:spPr>
          <a:xfrm>
            <a:off x="646111" y="452718"/>
            <a:ext cx="9404723" cy="1400530"/>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1" name="Shape 121"/>
          <p:cNvSpPr txBox="1"/>
          <p:nvPr>
            <p:ph idx="1" type="body"/>
          </p:nvPr>
        </p:nvSpPr>
        <p:spPr>
          <a:xfrm>
            <a:off x="652463" y="4250949"/>
            <a:ext cx="2940050"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2" name="Shape 122"/>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3" name="Shape 123"/>
          <p:cNvSpPr txBox="1"/>
          <p:nvPr>
            <p:ph idx="3" type="body"/>
          </p:nvPr>
        </p:nvSpPr>
        <p:spPr>
          <a:xfrm>
            <a:off x="652463" y="4827211"/>
            <a:ext cx="2940050" cy="65918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4" name="Shape 124"/>
          <p:cNvSpPr txBox="1"/>
          <p:nvPr>
            <p:ph idx="4" type="body"/>
          </p:nvPr>
        </p:nvSpPr>
        <p:spPr>
          <a:xfrm>
            <a:off x="3889375" y="4250949"/>
            <a:ext cx="2930525"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5" name="Shape 125"/>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6" name="Shape 126"/>
          <p:cNvSpPr txBox="1"/>
          <p:nvPr>
            <p:ph idx="6" type="body"/>
          </p:nvPr>
        </p:nvSpPr>
        <p:spPr>
          <a:xfrm>
            <a:off x="3888022" y="4827210"/>
            <a:ext cx="2934406" cy="65918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127" name="Shape 127"/>
          <p:cNvSpPr txBox="1"/>
          <p:nvPr>
            <p:ph idx="7" type="body"/>
          </p:nvPr>
        </p:nvSpPr>
        <p:spPr>
          <a:xfrm>
            <a:off x="7124700" y="4250949"/>
            <a:ext cx="2932113"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128" name="Shape 128"/>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129" name="Shape 129"/>
          <p:cNvSpPr txBox="1"/>
          <p:nvPr>
            <p:ph idx="9" type="body"/>
          </p:nvPr>
        </p:nvSpPr>
        <p:spPr>
          <a:xfrm>
            <a:off x="7124575" y="4827208"/>
            <a:ext cx="2935997" cy="65918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cxnSp>
        <p:nvCxnSpPr>
          <p:cNvPr id="130" name="Shape 130"/>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med" w="med" type="none"/>
            <a:tailEnd len="med" w="med" type="none"/>
          </a:ln>
        </p:spPr>
      </p:cxnSp>
      <p:cxnSp>
        <p:nvCxnSpPr>
          <p:cNvPr id="131" name="Shape 131"/>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med" w="med" type="none"/>
            <a:tailEnd len="med" w="med" type="none"/>
          </a:ln>
        </p:spPr>
      </p:cxnSp>
      <p:sp>
        <p:nvSpPr>
          <p:cNvPr id="132" name="Shape 132"/>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3" name="Shape 133"/>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4" name="Shape 134"/>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5" name="Shape 135"/>
        <p:cNvGrpSpPr/>
        <p:nvPr/>
      </p:nvGrpSpPr>
      <p:grpSpPr>
        <a:xfrm>
          <a:off x="0" y="0"/>
          <a:ext cx="0" cy="0"/>
          <a:chOff x="0" y="0"/>
          <a:chExt cx="0" cy="0"/>
        </a:xfrm>
      </p:grpSpPr>
      <p:sp>
        <p:nvSpPr>
          <p:cNvPr id="136" name="Shape 136"/>
          <p:cNvSpPr txBox="1"/>
          <p:nvPr>
            <p:ph type="title"/>
          </p:nvPr>
        </p:nvSpPr>
        <p:spPr>
          <a:xfrm>
            <a:off x="646111" y="452718"/>
            <a:ext cx="9404723" cy="1400530"/>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7" name="Shape 137"/>
          <p:cNvSpPr txBox="1"/>
          <p:nvPr>
            <p:ph idx="1" type="body"/>
          </p:nvPr>
        </p:nvSpPr>
        <p:spPr>
          <a:xfrm rot="5400000">
            <a:off x="3478842" y="-322612"/>
            <a:ext cx="4195481" cy="8946541"/>
          </a:xfrm>
          <a:prstGeom prst="rect">
            <a:avLst/>
          </a:prstGeom>
          <a:noFill/>
          <a:ln>
            <a:noFill/>
          </a:ln>
        </p:spPr>
        <p:txBody>
          <a:bodyPr anchorCtr="0" anchor="t"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38" name="Shape 138"/>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39" name="Shape 139"/>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40" name="Shape 140"/>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41" name="Shape 141"/>
        <p:cNvGrpSpPr/>
        <p:nvPr/>
      </p:nvGrpSpPr>
      <p:grpSpPr>
        <a:xfrm>
          <a:off x="0" y="0"/>
          <a:ext cx="0" cy="0"/>
          <a:chOff x="0" y="0"/>
          <a:chExt cx="0" cy="0"/>
        </a:xfrm>
      </p:grpSpPr>
      <p:sp>
        <p:nvSpPr>
          <p:cNvPr id="142" name="Shape 142"/>
          <p:cNvSpPr txBox="1"/>
          <p:nvPr>
            <p:ph type="title"/>
          </p:nvPr>
        </p:nvSpPr>
        <p:spPr>
          <a:xfrm rot="5400000">
            <a:off x="6267450" y="2466975"/>
            <a:ext cx="5826125" cy="1752601"/>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ct val="1000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43" name="Shape 143"/>
          <p:cNvSpPr txBox="1"/>
          <p:nvPr>
            <p:ph idx="1" type="body"/>
          </p:nvPr>
        </p:nvSpPr>
        <p:spPr>
          <a:xfrm rot="5400000">
            <a:off x="1679575" y="-139699"/>
            <a:ext cx="5368924" cy="7423149"/>
          </a:xfrm>
          <a:prstGeom prst="rect">
            <a:avLst/>
          </a:prstGeom>
          <a:noFill/>
          <a:ln>
            <a:noFill/>
          </a:ln>
        </p:spPr>
        <p:txBody>
          <a:bodyPr anchorCtr="0" anchor="t"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4" name="Shape 144"/>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45" name="Shape 145"/>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46" name="Shape 146"/>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7" name="Shape 27"/>
        <p:cNvGrpSpPr/>
        <p:nvPr/>
      </p:nvGrpSpPr>
      <p:grpSpPr>
        <a:xfrm>
          <a:off x="0" y="0"/>
          <a:ext cx="0" cy="0"/>
          <a:chOff x="0" y="0"/>
          <a:chExt cx="0" cy="0"/>
        </a:xfrm>
      </p:grpSpPr>
      <p:sp>
        <p:nvSpPr>
          <p:cNvPr id="28" name="Shape 28"/>
          <p:cNvSpPr txBox="1"/>
          <p:nvPr>
            <p:ph type="title"/>
          </p:nvPr>
        </p:nvSpPr>
        <p:spPr>
          <a:xfrm>
            <a:off x="646111" y="452718"/>
            <a:ext cx="9404723" cy="1400530"/>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9" name="Shape 29"/>
          <p:cNvSpPr txBox="1"/>
          <p:nvPr>
            <p:ph idx="1" type="body"/>
          </p:nvPr>
        </p:nvSpPr>
        <p:spPr>
          <a:xfrm>
            <a:off x="1103312" y="2052918"/>
            <a:ext cx="8946541" cy="4195481"/>
          </a:xfrm>
          <a:prstGeom prst="rect">
            <a:avLst/>
          </a:prstGeom>
          <a:noFill/>
          <a:ln>
            <a:noFill/>
          </a:ln>
        </p:spPr>
        <p:txBody>
          <a:bodyPr anchorCtr="0" anchor="t"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30" name="Shape 30"/>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1" name="Shape 31"/>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2" name="Shape 32"/>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3" name="Shape 33"/>
        <p:cNvGrpSpPr/>
        <p:nvPr/>
      </p:nvGrpSpPr>
      <p:grpSpPr>
        <a:xfrm>
          <a:off x="0" y="0"/>
          <a:ext cx="0" cy="0"/>
          <a:chOff x="0" y="0"/>
          <a:chExt cx="0" cy="0"/>
        </a:xfrm>
      </p:grpSpPr>
      <p:sp>
        <p:nvSpPr>
          <p:cNvPr id="34" name="Shape 34"/>
          <p:cNvSpPr txBox="1"/>
          <p:nvPr>
            <p:ph type="title"/>
          </p:nvPr>
        </p:nvSpPr>
        <p:spPr>
          <a:xfrm>
            <a:off x="646111" y="452718"/>
            <a:ext cx="9404723" cy="1400530"/>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5" name="Shape 35"/>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6" name="Shape 36"/>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37" name="Shape 37"/>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8" name="Shape 38"/>
        <p:cNvGrpSpPr/>
        <p:nvPr/>
      </p:nvGrpSpPr>
      <p:grpSpPr>
        <a:xfrm>
          <a:off x="0" y="0"/>
          <a:ext cx="0" cy="0"/>
          <a:chOff x="0" y="0"/>
          <a:chExt cx="0" cy="0"/>
        </a:xfrm>
      </p:grpSpPr>
      <p:sp>
        <p:nvSpPr>
          <p:cNvPr id="39" name="Shape 39"/>
          <p:cNvSpPr txBox="1"/>
          <p:nvPr>
            <p:ph type="title"/>
          </p:nvPr>
        </p:nvSpPr>
        <p:spPr>
          <a:xfrm>
            <a:off x="1154956" y="2861733"/>
            <a:ext cx="8825657" cy="1915647"/>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ct val="100000"/>
              <a:buFont typeface="Century Gothic"/>
              <a:buNone/>
              <a:defRPr b="0" i="0" sz="40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0" name="Shape 40"/>
          <p:cNvSpPr txBox="1"/>
          <p:nvPr>
            <p:ph idx="1" type="body"/>
          </p:nvPr>
        </p:nvSpPr>
        <p:spPr>
          <a:xfrm>
            <a:off x="1154955" y="4777381"/>
            <a:ext cx="8825658" cy="8604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0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79999"/>
              <a:buFont typeface="Noto Sans Symbols"/>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9pPr>
          </a:lstStyle>
          <a:p/>
        </p:txBody>
      </p:sp>
      <p:sp>
        <p:nvSpPr>
          <p:cNvPr id="41" name="Shape 41"/>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2" name="Shape 42"/>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3" name="Shape 43"/>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44" name="Shape 44"/>
        <p:cNvGrpSpPr/>
        <p:nvPr/>
      </p:nvGrpSpPr>
      <p:grpSpPr>
        <a:xfrm>
          <a:off x="0" y="0"/>
          <a:ext cx="0" cy="0"/>
          <a:chOff x="0" y="0"/>
          <a:chExt cx="0" cy="0"/>
        </a:xfrm>
      </p:grpSpPr>
      <p:sp>
        <p:nvSpPr>
          <p:cNvPr id="45" name="Shape 45"/>
          <p:cNvSpPr txBox="1"/>
          <p:nvPr>
            <p:ph type="title"/>
          </p:nvPr>
        </p:nvSpPr>
        <p:spPr>
          <a:xfrm>
            <a:off x="646111" y="452718"/>
            <a:ext cx="9404723" cy="1400530"/>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6" name="Shape 46"/>
          <p:cNvSpPr txBox="1"/>
          <p:nvPr>
            <p:ph idx="1" type="body"/>
          </p:nvPr>
        </p:nvSpPr>
        <p:spPr>
          <a:xfrm>
            <a:off x="1103312" y="2060575"/>
            <a:ext cx="4396339" cy="4195763"/>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7" name="Shape 47"/>
          <p:cNvSpPr txBox="1"/>
          <p:nvPr>
            <p:ph idx="2" type="body"/>
          </p:nvPr>
        </p:nvSpPr>
        <p:spPr>
          <a:xfrm>
            <a:off x="5654493" y="2056092"/>
            <a:ext cx="4396341" cy="4200245"/>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48" name="Shape 48"/>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49" name="Shape 49"/>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0" name="Shape 50"/>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1" name="Shape 51"/>
        <p:cNvGrpSpPr/>
        <p:nvPr/>
      </p:nvGrpSpPr>
      <p:grpSpPr>
        <a:xfrm>
          <a:off x="0" y="0"/>
          <a:ext cx="0" cy="0"/>
          <a:chOff x="0" y="0"/>
          <a:chExt cx="0" cy="0"/>
        </a:xfrm>
      </p:grpSpPr>
      <p:sp>
        <p:nvSpPr>
          <p:cNvPr id="52" name="Shape 52"/>
          <p:cNvSpPr txBox="1"/>
          <p:nvPr>
            <p:ph type="title"/>
          </p:nvPr>
        </p:nvSpPr>
        <p:spPr>
          <a:xfrm>
            <a:off x="646111" y="452718"/>
            <a:ext cx="9404723" cy="1400530"/>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3" name="Shape 53"/>
          <p:cNvSpPr txBox="1"/>
          <p:nvPr>
            <p:ph idx="1" type="body"/>
          </p:nvPr>
        </p:nvSpPr>
        <p:spPr>
          <a:xfrm>
            <a:off x="1103313" y="1905000"/>
            <a:ext cx="4396338"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54" name="Shape 54"/>
          <p:cNvSpPr txBox="1"/>
          <p:nvPr>
            <p:ph idx="2" type="body"/>
          </p:nvPr>
        </p:nvSpPr>
        <p:spPr>
          <a:xfrm>
            <a:off x="1103312" y="2514600"/>
            <a:ext cx="4396339" cy="3741738"/>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55" name="Shape 55"/>
          <p:cNvSpPr txBox="1"/>
          <p:nvPr>
            <p:ph idx="3" type="body"/>
          </p:nvPr>
        </p:nvSpPr>
        <p:spPr>
          <a:xfrm>
            <a:off x="5654495" y="1905000"/>
            <a:ext cx="4396339" cy="576262"/>
          </a:xfrm>
          <a:prstGeom prst="rect">
            <a:avLst/>
          </a:prstGeom>
          <a:noFill/>
          <a:ln>
            <a:noFill/>
          </a:ln>
        </p:spPr>
        <p:txBody>
          <a:bodyPr anchorCtr="0" anchor="b"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2400" u="none" cap="none" strike="noStrike">
                <a:solidFill>
                  <a:schemeClr val="accen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1" i="0" sz="20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79999"/>
              <a:buFont typeface="Noto Sans Symbols"/>
              <a:buNone/>
              <a:defRPr b="1" i="0" sz="18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1" i="0" sz="1600" u="none" cap="none" strike="noStrike">
                <a:solidFill>
                  <a:schemeClr val="lt1"/>
                </a:solidFill>
                <a:latin typeface="Century Gothic"/>
                <a:ea typeface="Century Gothic"/>
                <a:cs typeface="Century Gothic"/>
                <a:sym typeface="Century Gothic"/>
              </a:defRPr>
            </a:lvl9pPr>
          </a:lstStyle>
          <a:p/>
        </p:txBody>
      </p:sp>
      <p:sp>
        <p:nvSpPr>
          <p:cNvPr id="56" name="Shape 56"/>
          <p:cNvSpPr txBox="1"/>
          <p:nvPr>
            <p:ph idx="4" type="body"/>
          </p:nvPr>
        </p:nvSpPr>
        <p:spPr>
          <a:xfrm>
            <a:off x="5654495" y="2514600"/>
            <a:ext cx="4396339" cy="3741738"/>
          </a:xfrm>
          <a:prstGeom prst="rect">
            <a:avLst/>
          </a:prstGeom>
          <a:noFill/>
          <a:ln>
            <a:noFill/>
          </a:ln>
        </p:spPr>
        <p:txBody>
          <a:bodyPr anchorCtr="0" anchor="t" bIns="91425" lIns="91425" rIns="91425" wrap="square" tIns="91425"/>
          <a:lstStyle>
            <a:lvl1pPr indent="-251459" lvl="0" marL="34290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204469" lvl="1" marL="74295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157480" lvl="2" marL="1143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167639" lvl="3" marL="1600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167639" lvl="4" marL="20574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167639" lvl="5" marL="25146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167639" lvl="6" marL="29718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167640" lvl="7" marL="34290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167640" lvl="8" marL="3886200" marR="0" rtl="0" algn="l">
              <a:spcBef>
                <a:spcPts val="1000"/>
              </a:spcBef>
              <a:spcAft>
                <a:spcPts val="0"/>
              </a:spcAft>
              <a:buClr>
                <a:schemeClr val="accent1"/>
              </a:buClr>
              <a:buSzPct val="800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57" name="Shape 57"/>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8" name="Shape 58"/>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59" name="Shape 59"/>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2" name="Shape 62"/>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3" name="Shape 63"/>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4" name="Shape 64"/>
        <p:cNvGrpSpPr/>
        <p:nvPr/>
      </p:nvGrpSpPr>
      <p:grpSpPr>
        <a:xfrm>
          <a:off x="0" y="0"/>
          <a:ext cx="0" cy="0"/>
          <a:chOff x="0" y="0"/>
          <a:chExt cx="0" cy="0"/>
        </a:xfrm>
      </p:grpSpPr>
      <p:sp>
        <p:nvSpPr>
          <p:cNvPr id="65" name="Shape 65"/>
          <p:cNvSpPr txBox="1"/>
          <p:nvPr>
            <p:ph type="title"/>
          </p:nvPr>
        </p:nvSpPr>
        <p:spPr>
          <a:xfrm>
            <a:off x="1154954" y="1447800"/>
            <a:ext cx="3401064" cy="1447800"/>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ct val="100000"/>
              <a:buFont typeface="Century Gothic"/>
              <a:buNone/>
              <a:defRPr b="0" i="0" sz="24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6" name="Shape 66"/>
          <p:cNvSpPr txBox="1"/>
          <p:nvPr>
            <p:ph idx="1" type="body"/>
          </p:nvPr>
        </p:nvSpPr>
        <p:spPr>
          <a:xfrm>
            <a:off x="4784616" y="1447800"/>
            <a:ext cx="5195997" cy="4572000"/>
          </a:xfrm>
          <a:prstGeom prst="rect">
            <a:avLst/>
          </a:prstGeom>
          <a:noFill/>
          <a:ln>
            <a:noFill/>
          </a:ln>
        </p:spPr>
        <p:txBody>
          <a:bodyPr anchorCtr="0" anchor="ctr"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67" name="Shape 67"/>
          <p:cNvSpPr txBox="1"/>
          <p:nvPr>
            <p:ph idx="2" type="body"/>
          </p:nvPr>
        </p:nvSpPr>
        <p:spPr>
          <a:xfrm>
            <a:off x="1154954" y="3129280"/>
            <a:ext cx="3401063" cy="2895599"/>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68" name="Shape 68"/>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69" name="Shape 69"/>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0" name="Shape 70"/>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1" name="Shape 71"/>
        <p:cNvGrpSpPr/>
        <p:nvPr/>
      </p:nvGrpSpPr>
      <p:grpSpPr>
        <a:xfrm>
          <a:off x="0" y="0"/>
          <a:ext cx="0" cy="0"/>
          <a:chOff x="0" y="0"/>
          <a:chExt cx="0" cy="0"/>
        </a:xfrm>
      </p:grpSpPr>
      <p:sp>
        <p:nvSpPr>
          <p:cNvPr id="72" name="Shape 72"/>
          <p:cNvSpPr txBox="1"/>
          <p:nvPr>
            <p:ph type="title"/>
          </p:nvPr>
        </p:nvSpPr>
        <p:spPr>
          <a:xfrm>
            <a:off x="1153907" y="1854192"/>
            <a:ext cx="5092906" cy="1574808"/>
          </a:xfrm>
          <a:prstGeom prst="rect">
            <a:avLst/>
          </a:prstGeom>
          <a:noFill/>
          <a:ln>
            <a:noFill/>
          </a:ln>
        </p:spPr>
        <p:txBody>
          <a:bodyPr anchorCtr="0" anchor="b" bIns="91425" lIns="91425" rIns="91425" wrap="square" tIns="91425"/>
          <a:lstStyle>
            <a:lvl1pPr indent="0" lvl="0" marL="0" marR="0" rtl="0" algn="l">
              <a:spcBef>
                <a:spcPts val="0"/>
              </a:spcBef>
              <a:buClr>
                <a:schemeClr val="lt2"/>
              </a:buClr>
              <a:buSzPct val="100000"/>
              <a:buFont typeface="Century Gothic"/>
              <a:buNone/>
              <a:defRPr b="0" i="0" sz="36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3" name="Shape 73"/>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91425" lIns="91425" rIns="91425" wrap="square" tIns="91425"/>
          <a:lstStyle>
            <a:lvl1pPr indent="0" lvl="0" marL="0" marR="0" rtl="0" algn="ctr">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80000"/>
              <a:buFont typeface="Noto Sans Symbols"/>
              <a:buNone/>
              <a:defRPr b="0" i="0" sz="1600" u="none" cap="none" strike="noStrike">
                <a:solidFill>
                  <a:schemeClr val="lt1"/>
                </a:solidFill>
                <a:latin typeface="Century Gothic"/>
                <a:ea typeface="Century Gothic"/>
                <a:cs typeface="Century Gothic"/>
                <a:sym typeface="Century Gothic"/>
              </a:defRPr>
            </a:lvl9pPr>
          </a:lstStyle>
          <a:p/>
        </p:txBody>
      </p:sp>
      <p:sp>
        <p:nvSpPr>
          <p:cNvPr id="74" name="Shape 74"/>
          <p:cNvSpPr txBox="1"/>
          <p:nvPr>
            <p:ph idx="1" type="body"/>
          </p:nvPr>
        </p:nvSpPr>
        <p:spPr>
          <a:xfrm>
            <a:off x="1154954" y="3657600"/>
            <a:ext cx="5084979" cy="1371600"/>
          </a:xfrm>
          <a:prstGeom prst="rect">
            <a:avLst/>
          </a:prstGeom>
          <a:noFill/>
          <a:ln>
            <a:noFill/>
          </a:ln>
        </p:spPr>
        <p:txBody>
          <a:bodyPr anchorCtr="0" anchor="t" bIns="91425" lIns="91425" rIns="91425" wrap="square" tIns="91425"/>
          <a:lstStyle>
            <a:lvl1pPr indent="0" lvl="0" marL="0" marR="0" rtl="0" algn="l">
              <a:spcBef>
                <a:spcPts val="1000"/>
              </a:spcBef>
              <a:spcAft>
                <a:spcPts val="0"/>
              </a:spcAft>
              <a:buClr>
                <a:schemeClr val="accent1"/>
              </a:buClr>
              <a:buSzPct val="80000"/>
              <a:buFont typeface="Noto Sans Symbols"/>
              <a:buNone/>
              <a:defRPr b="0" i="0" sz="1400" u="none" cap="none" strike="noStrike">
                <a:solidFill>
                  <a:schemeClr val="lt1"/>
                </a:solidFill>
                <a:latin typeface="Century Gothic"/>
                <a:ea typeface="Century Gothic"/>
                <a:cs typeface="Century Gothic"/>
                <a:sym typeface="Century Gothic"/>
              </a:defRPr>
            </a:lvl1pPr>
            <a:lvl2pPr indent="0" lvl="1" marL="457200" marR="0" rtl="0" algn="l">
              <a:spcBef>
                <a:spcPts val="1000"/>
              </a:spcBef>
              <a:spcAft>
                <a:spcPts val="0"/>
              </a:spcAft>
              <a:buClr>
                <a:schemeClr val="accent1"/>
              </a:buClr>
              <a:buSzPct val="80000"/>
              <a:buFont typeface="Noto Sans Symbols"/>
              <a:buNone/>
              <a:defRPr b="0" i="0" sz="1200" u="none" cap="none" strike="noStrike">
                <a:solidFill>
                  <a:schemeClr val="lt1"/>
                </a:solidFill>
                <a:latin typeface="Century Gothic"/>
                <a:ea typeface="Century Gothic"/>
                <a:cs typeface="Century Gothic"/>
                <a:sym typeface="Century Gothic"/>
              </a:defRPr>
            </a:lvl2pPr>
            <a:lvl3pPr indent="0" lvl="2" marL="914400" marR="0" rtl="0" algn="l">
              <a:spcBef>
                <a:spcPts val="1000"/>
              </a:spcBef>
              <a:spcAft>
                <a:spcPts val="0"/>
              </a:spcAft>
              <a:buClr>
                <a:schemeClr val="accent1"/>
              </a:buClr>
              <a:buSzPct val="80000"/>
              <a:buFont typeface="Noto Sans Symbols"/>
              <a:buNone/>
              <a:defRPr b="0" i="0" sz="1000" u="none" cap="none" strike="noStrike">
                <a:solidFill>
                  <a:schemeClr val="lt1"/>
                </a:solidFill>
                <a:latin typeface="Century Gothic"/>
                <a:ea typeface="Century Gothic"/>
                <a:cs typeface="Century Gothic"/>
                <a:sym typeface="Century Gothic"/>
              </a:defRPr>
            </a:lvl3pPr>
            <a:lvl4pPr indent="0" lvl="3" marL="1371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4pPr>
            <a:lvl5pPr indent="0" lvl="4" marL="18288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5pPr>
            <a:lvl6pPr indent="0" lvl="5" marL="22860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6pPr>
            <a:lvl7pPr indent="0" lvl="6" marL="27432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7pPr>
            <a:lvl8pPr indent="0" lvl="7" marL="32004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8pPr>
            <a:lvl9pPr indent="0" lvl="8" marL="3657600" marR="0" rtl="0" algn="l">
              <a:spcBef>
                <a:spcPts val="1000"/>
              </a:spcBef>
              <a:spcAft>
                <a:spcPts val="0"/>
              </a:spcAft>
              <a:buClr>
                <a:schemeClr val="accent1"/>
              </a:buClr>
              <a:buSzPct val="79999"/>
              <a:buFont typeface="Noto Sans Symbols"/>
              <a:buNone/>
              <a:defRPr b="0" i="0" sz="900" u="none" cap="none" strike="noStrike">
                <a:solidFill>
                  <a:schemeClr val="lt1"/>
                </a:solidFill>
                <a:latin typeface="Century Gothic"/>
                <a:ea typeface="Century Gothic"/>
                <a:cs typeface="Century Gothic"/>
                <a:sym typeface="Century Gothic"/>
              </a:defRPr>
            </a:lvl9pPr>
          </a:lstStyle>
          <a:p/>
        </p:txBody>
      </p:sp>
      <p:sp>
        <p:nvSpPr>
          <p:cNvPr id="75" name="Shape 75"/>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6" name="Shape 76"/>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77" name="Shape 77"/>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pic>
        <p:nvPicPr>
          <p:cNvPr id="10" name="Shape 10"/>
          <p:cNvPicPr preferRelativeResize="0"/>
          <p:nvPr/>
        </p:nvPicPr>
        <p:blipFill rotWithShape="1">
          <a:blip r:embed="rId2">
            <a:alphaModFix/>
          </a:blip>
          <a:srcRect b="0" l="3613" r="0" t="0"/>
          <a:stretch/>
        </p:blipFill>
        <p:spPr>
          <a:xfrm>
            <a:off x="0" y="2669685"/>
            <a:ext cx="4021470" cy="4172190"/>
          </a:xfrm>
          <a:prstGeom prst="rect">
            <a:avLst/>
          </a:prstGeom>
          <a:noFill/>
          <a:ln>
            <a:noFill/>
          </a:ln>
        </p:spPr>
      </p:pic>
      <p:pic>
        <p:nvPicPr>
          <p:cNvPr id="11" name="Shape 11"/>
          <p:cNvPicPr preferRelativeResize="0"/>
          <p:nvPr/>
        </p:nvPicPr>
        <p:blipFill rotWithShape="1">
          <a:blip r:embed="rId3">
            <a:alphaModFix/>
          </a:blip>
          <a:srcRect b="0" l="35640" r="0" t="0"/>
          <a:stretch/>
        </p:blipFill>
        <p:spPr>
          <a:xfrm>
            <a:off x="0" y="2892347"/>
            <a:ext cx="1521042" cy="2363324"/>
          </a:xfrm>
          <a:prstGeom prst="rect">
            <a:avLst/>
          </a:prstGeom>
          <a:noFill/>
          <a:ln>
            <a:noFill/>
          </a:ln>
        </p:spPr>
      </p:pic>
      <p:sp>
        <p:nvSpPr>
          <p:cNvPr id="12" name="Shape 12"/>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b="50%" l="50%" r="50%" t="50%"/>
            </a:path>
            <a:tileRect/>
          </a:gradFill>
          <a:ln>
            <a:noFill/>
          </a:ln>
        </p:spPr>
        <p:txBody>
          <a:bodyPr anchorCtr="0" anchor="ctr" bIns="91425" lIns="91425" rIns="91425" wrap="square" tIns="91425">
            <a:noAutofit/>
          </a:bodyPr>
          <a:lstStyle/>
          <a:p>
            <a:pPr lvl="0">
              <a:spcBef>
                <a:spcPts val="0"/>
              </a:spcBef>
              <a:buNone/>
            </a:pPr>
            <a:r>
              <a:t/>
            </a:r>
            <a:endParaRPr/>
          </a:p>
        </p:txBody>
      </p:sp>
      <p:pic>
        <p:nvPicPr>
          <p:cNvPr id="13" name="Shape 13"/>
          <p:cNvPicPr preferRelativeResize="0"/>
          <p:nvPr/>
        </p:nvPicPr>
        <p:blipFill rotWithShape="1">
          <a:blip r:embed="rId4">
            <a:alphaModFix/>
          </a:blip>
          <a:srcRect b="0" l="0" r="0" t="28812"/>
          <a:stretch/>
        </p:blipFill>
        <p:spPr>
          <a:xfrm>
            <a:off x="7999412" y="0"/>
            <a:ext cx="1602425" cy="1140722"/>
          </a:xfrm>
          <a:prstGeom prst="rect">
            <a:avLst/>
          </a:prstGeom>
          <a:noFill/>
          <a:ln>
            <a:noFill/>
          </a:ln>
        </p:spPr>
      </p:pic>
      <p:pic>
        <p:nvPicPr>
          <p:cNvPr id="14" name="Shape 14"/>
          <p:cNvPicPr preferRelativeResize="0"/>
          <p:nvPr/>
        </p:nvPicPr>
        <p:blipFill rotWithShape="1">
          <a:blip r:embed="rId5">
            <a:alphaModFix/>
          </a:blip>
          <a:srcRect b="23320" l="0" r="0" t="0"/>
          <a:stretch/>
        </p:blipFill>
        <p:spPr>
          <a:xfrm>
            <a:off x="8609012" y="6096000"/>
            <a:ext cx="993469" cy="761797"/>
          </a:xfrm>
          <a:prstGeom prst="rect">
            <a:avLst/>
          </a:prstGeom>
          <a:noFill/>
          <a:ln>
            <a:noFill/>
          </a:ln>
        </p:spPr>
      </p:pic>
      <p:sp>
        <p:nvSpPr>
          <p:cNvPr id="15" name="Shape 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rIns="91425" wrap="square" tIns="91425">
            <a:noAutofit/>
          </a:bodyPr>
          <a:lstStyle/>
          <a:p>
            <a:pPr lvl="0">
              <a:spcBef>
                <a:spcPts val="0"/>
              </a:spcBef>
              <a:buNone/>
            </a:pPr>
            <a:r>
              <a:t/>
            </a:r>
            <a:endParaRPr/>
          </a:p>
        </p:txBody>
      </p:sp>
      <p:sp>
        <p:nvSpPr>
          <p:cNvPr id="16" name="Shape 16"/>
          <p:cNvSpPr txBox="1"/>
          <p:nvPr>
            <p:ph type="title"/>
          </p:nvPr>
        </p:nvSpPr>
        <p:spPr>
          <a:xfrm>
            <a:off x="646111" y="452718"/>
            <a:ext cx="9404723" cy="1400530"/>
          </a:xfrm>
          <a:prstGeom prst="rect">
            <a:avLst/>
          </a:prstGeom>
          <a:noFill/>
          <a:ln>
            <a:noFill/>
          </a:ln>
        </p:spPr>
        <p:txBody>
          <a:bodyPr anchorCtr="0" anchor="t" bIns="91425" lIns="91425" rIns="91425" wrap="square" tIns="91425"/>
          <a:lstStyle>
            <a:lvl1pPr indent="0" lvl="0" marL="0" marR="0" rtl="0" algn="l">
              <a:spcBef>
                <a:spcPts val="0"/>
              </a:spcBef>
              <a:buClr>
                <a:schemeClr val="lt2"/>
              </a:buClr>
              <a:buSzPct val="100000"/>
              <a:buFont typeface="Century Gothic"/>
              <a:buNone/>
              <a:defRPr b="0" i="0" sz="4200" u="none" cap="none" strike="noStrike">
                <a:solidFill>
                  <a:schemeClr val="lt2"/>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7" name="Shape 17"/>
          <p:cNvSpPr txBox="1"/>
          <p:nvPr>
            <p:ph idx="1" type="body"/>
          </p:nvPr>
        </p:nvSpPr>
        <p:spPr>
          <a:xfrm>
            <a:off x="1103312" y="2052918"/>
            <a:ext cx="8946541" cy="4195481"/>
          </a:xfrm>
          <a:prstGeom prst="rect">
            <a:avLst/>
          </a:prstGeom>
          <a:noFill/>
          <a:ln>
            <a:noFill/>
          </a:ln>
        </p:spPr>
        <p:txBody>
          <a:bodyPr anchorCtr="0" anchor="t" bIns="91425" lIns="91425" rIns="91425" wrap="square" tIns="91425"/>
          <a:lstStyle>
            <a:lvl1pPr indent="-241300" lvl="0" marL="342900" marR="0" rtl="0" algn="l">
              <a:spcBef>
                <a:spcPts val="1000"/>
              </a:spcBef>
              <a:spcAft>
                <a:spcPts val="0"/>
              </a:spcAft>
              <a:buClr>
                <a:schemeClr val="accent1"/>
              </a:buClr>
              <a:buSzPct val="800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194309" lvl="1" marL="742950" marR="0" rtl="0" algn="l">
              <a:spcBef>
                <a:spcPts val="1000"/>
              </a:spcBef>
              <a:spcAft>
                <a:spcPts val="0"/>
              </a:spcAft>
              <a:buClr>
                <a:schemeClr val="accent1"/>
              </a:buClr>
              <a:buSzPct val="79999"/>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147319" lvl="2" marL="1143000" marR="0" rtl="0" algn="l">
              <a:spcBef>
                <a:spcPts val="1000"/>
              </a:spcBef>
              <a:spcAft>
                <a:spcPts val="0"/>
              </a:spcAft>
              <a:buClr>
                <a:schemeClr val="accent1"/>
              </a:buClr>
              <a:buSzPct val="8000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157480" lvl="3" marL="1600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157479" lvl="4" marL="20574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157479" lvl="5" marL="25146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157479" lvl="6" marL="29718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157479" lvl="7" marL="34290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157479" lvl="8" marL="3886200" marR="0" rtl="0" algn="l">
              <a:spcBef>
                <a:spcPts val="1000"/>
              </a:spcBef>
              <a:spcAft>
                <a:spcPts val="0"/>
              </a:spcAft>
              <a:buClr>
                <a:schemeClr val="accent1"/>
              </a:buClr>
              <a:buSzPct val="8000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8" name="Shape 18"/>
          <p:cNvSpPr txBox="1"/>
          <p:nvPr>
            <p:ph idx="10" type="dt"/>
          </p:nvPr>
        </p:nvSpPr>
        <p:spPr>
          <a:xfrm rot="5400000">
            <a:off x="10155639" y="1790701"/>
            <a:ext cx="990599" cy="304799"/>
          </a:xfrm>
          <a:prstGeom prst="rect">
            <a:avLst/>
          </a:prstGeom>
          <a:noFill/>
          <a:ln>
            <a:noFill/>
          </a:ln>
        </p:spPr>
        <p:txBody>
          <a:bodyPr anchorCtr="0" anchor="t"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Shape 19"/>
          <p:cNvSpPr txBox="1"/>
          <p:nvPr>
            <p:ph idx="11" type="ftr"/>
          </p:nvPr>
        </p:nvSpPr>
        <p:spPr>
          <a:xfrm rot="5400000">
            <a:off x="8951573" y="3225297"/>
            <a:ext cx="3859795" cy="304801"/>
          </a:xfrm>
          <a:prstGeom prst="rect">
            <a:avLst/>
          </a:prstGeom>
          <a:noFill/>
          <a:ln>
            <a:noFill/>
          </a:ln>
        </p:spPr>
        <p:txBody>
          <a:bodyPr anchorCtr="0" anchor="b" bIns="91425" lIns="91425" rIns="91425" wrap="square" tIns="91425"/>
          <a:lstStyle>
            <a:lvl1pPr indent="0" lvl="0" marL="0" marR="0" rtl="0" algn="l">
              <a:spcBef>
                <a:spcPts val="0"/>
              </a:spcBef>
              <a:buNone/>
              <a:defRPr b="0" i="0" sz="1100" u="none" cap="none" strike="noStrike">
                <a:solidFill>
                  <a:schemeClr val="lt1"/>
                </a:solidFill>
                <a:latin typeface="Century Gothic"/>
                <a:ea typeface="Century Gothic"/>
                <a:cs typeface="Century Gothic"/>
                <a:sym typeface="Century Gothic"/>
              </a:defRPr>
            </a:lvl1pPr>
            <a:lvl2pPr indent="0" lvl="1" marL="457200" marR="0" rtl="0" algn="l">
              <a:spcBef>
                <a:spcPts val="0"/>
              </a:spcBef>
              <a:buNone/>
              <a:defRPr b="0" i="0" sz="1800" u="none" cap="none" strike="noStrike">
                <a:solidFill>
                  <a:schemeClr val="lt1"/>
                </a:solidFill>
                <a:latin typeface="Century Gothic"/>
                <a:ea typeface="Century Gothic"/>
                <a:cs typeface="Century Gothic"/>
                <a:sym typeface="Century Gothic"/>
              </a:defRPr>
            </a:lvl2pPr>
            <a:lvl3pPr indent="0" lvl="2" marL="914400" marR="0" rtl="0" algn="l">
              <a:spcBef>
                <a:spcPts val="0"/>
              </a:spcBef>
              <a:buNone/>
              <a:defRPr b="0" i="0" sz="1800" u="none" cap="none" strike="noStrike">
                <a:solidFill>
                  <a:schemeClr val="lt1"/>
                </a:solidFill>
                <a:latin typeface="Century Gothic"/>
                <a:ea typeface="Century Gothic"/>
                <a:cs typeface="Century Gothic"/>
                <a:sym typeface="Century Gothic"/>
              </a:defRPr>
            </a:lvl3pPr>
            <a:lvl4pPr indent="0" lvl="3" marL="1371600" marR="0" rtl="0" algn="l">
              <a:spcBef>
                <a:spcPts val="0"/>
              </a:spcBef>
              <a:buNone/>
              <a:defRPr b="0" i="0" sz="1800" u="none" cap="none" strike="noStrike">
                <a:solidFill>
                  <a:schemeClr val="lt1"/>
                </a:solidFill>
                <a:latin typeface="Century Gothic"/>
                <a:ea typeface="Century Gothic"/>
                <a:cs typeface="Century Gothic"/>
                <a:sym typeface="Century Gothic"/>
              </a:defRPr>
            </a:lvl4pPr>
            <a:lvl5pPr indent="0" lvl="4" marL="1828800" marR="0" rtl="0" algn="l">
              <a:spcBef>
                <a:spcPts val="0"/>
              </a:spcBef>
              <a:buNone/>
              <a:defRPr b="0" i="0" sz="1800" u="none" cap="none" strike="noStrike">
                <a:solidFill>
                  <a:schemeClr val="lt1"/>
                </a:solidFill>
                <a:latin typeface="Century Gothic"/>
                <a:ea typeface="Century Gothic"/>
                <a:cs typeface="Century Gothic"/>
                <a:sym typeface="Century Gothic"/>
              </a:defRPr>
            </a:lvl5pPr>
            <a:lvl6pPr indent="0" lvl="5" marL="2286000" marR="0" rtl="0" algn="l">
              <a:spcBef>
                <a:spcPts val="0"/>
              </a:spcBef>
              <a:buNone/>
              <a:defRPr b="0" i="0" sz="1800" u="none" cap="none" strike="noStrike">
                <a:solidFill>
                  <a:schemeClr val="lt1"/>
                </a:solidFill>
                <a:latin typeface="Century Gothic"/>
                <a:ea typeface="Century Gothic"/>
                <a:cs typeface="Century Gothic"/>
                <a:sym typeface="Century Gothic"/>
              </a:defRPr>
            </a:lvl6pPr>
            <a:lvl7pPr indent="0" lvl="6" marL="2743200" marR="0" rtl="0" algn="l">
              <a:spcBef>
                <a:spcPts val="0"/>
              </a:spcBef>
              <a:buNone/>
              <a:defRPr b="0" i="0" sz="1800" u="none" cap="none" strike="noStrike">
                <a:solidFill>
                  <a:schemeClr val="lt1"/>
                </a:solidFill>
                <a:latin typeface="Century Gothic"/>
                <a:ea typeface="Century Gothic"/>
                <a:cs typeface="Century Gothic"/>
                <a:sym typeface="Century Gothic"/>
              </a:defRPr>
            </a:lvl7pPr>
            <a:lvl8pPr indent="0" lvl="7" marL="3200400" marR="0" rtl="0" algn="l">
              <a:spcBef>
                <a:spcPts val="0"/>
              </a:spcBef>
              <a:buNone/>
              <a:defRPr b="0" i="0" sz="1800" u="none" cap="none" strike="noStrike">
                <a:solidFill>
                  <a:schemeClr val="lt1"/>
                </a:solidFill>
                <a:latin typeface="Century Gothic"/>
                <a:ea typeface="Century Gothic"/>
                <a:cs typeface="Century Gothic"/>
                <a:sym typeface="Century Gothic"/>
              </a:defRPr>
            </a:lvl8pPr>
            <a:lvl9pPr indent="0" lvl="8" marL="3657600" marR="0" rtl="0" algn="l">
              <a:spcBef>
                <a:spcPts val="0"/>
              </a:spcBef>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Shape 20"/>
          <p:cNvSpPr txBox="1"/>
          <p:nvPr>
            <p:ph idx="12" type="sldNum"/>
          </p:nvPr>
        </p:nvSpPr>
        <p:spPr>
          <a:xfrm>
            <a:off x="10352540" y="295729"/>
            <a:ext cx="838199" cy="767687"/>
          </a:xfrm>
          <a:prstGeom prst="rect">
            <a:avLst/>
          </a:prstGeom>
          <a:noFill/>
          <a:ln>
            <a:noFill/>
          </a:ln>
        </p:spPr>
        <p:txBody>
          <a:bodyPr anchorCtr="0" anchor="b" bIns="45700" lIns="91425" rIns="91425" wrap="square" tIns="45700">
            <a:noAutofit/>
          </a:bodyPr>
          <a:lstStyle/>
          <a:p>
            <a:pPr indent="0" lvl="0" marL="0" marR="0" rtl="0" algn="ctr">
              <a:spcBef>
                <a:spcPts val="0"/>
              </a:spcBef>
              <a:buSzPct val="25000"/>
              <a:buNone/>
            </a:pPr>
            <a:fld id="{00000000-1234-1234-1234-123412341234}" type="slidenum">
              <a:rPr b="0" i="0" lang="en-US" sz="2800" u="none" cap="none" strike="noStrike">
                <a:solidFill>
                  <a:schemeClr val="lt1"/>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idx="1" type="subTitle"/>
          </p:nvPr>
        </p:nvSpPr>
        <p:spPr>
          <a:xfrm>
            <a:off x="1154955" y="4777380"/>
            <a:ext cx="8825658" cy="861420"/>
          </a:xfrm>
          <a:prstGeom prst="rect">
            <a:avLst/>
          </a:prstGeom>
          <a:noFill/>
          <a:ln>
            <a:noFill/>
          </a:ln>
        </p:spPr>
        <p:txBody>
          <a:bodyPr anchorCtr="0" anchor="t" bIns="45700" lIns="91425" rIns="91425" wrap="square" tIns="45700">
            <a:noAutofit/>
          </a:bodyPr>
          <a:lstStyle/>
          <a:p>
            <a:pPr indent="-69088" lvl="0" marL="0" marR="0" rtl="0" algn="l">
              <a:lnSpc>
                <a:spcPct val="80000"/>
              </a:lnSpc>
              <a:spcBef>
                <a:spcPts val="0"/>
              </a:spcBef>
              <a:spcAft>
                <a:spcPts val="0"/>
              </a:spcAft>
              <a:buClr>
                <a:schemeClr val="accent1"/>
              </a:buClr>
              <a:buSzPct val="77714"/>
              <a:buFont typeface="Noto Sans Symbols"/>
              <a:buNone/>
            </a:pPr>
            <a:r>
              <a:rPr b="1" i="0" lang="en-US" sz="1360" u="none" cap="none" strike="noStrike">
                <a:solidFill>
                  <a:schemeClr val="accent1"/>
                </a:solidFill>
                <a:latin typeface="Century Gothic"/>
                <a:ea typeface="Century Gothic"/>
                <a:cs typeface="Century Gothic"/>
                <a:sym typeface="Century Gothic"/>
              </a:rPr>
              <a:t>ROBERT BAKER</a:t>
            </a:r>
          </a:p>
          <a:p>
            <a:pPr indent="-69088" lvl="0" marL="0" marR="0" rtl="0" algn="l">
              <a:lnSpc>
                <a:spcPct val="80000"/>
              </a:lnSpc>
              <a:spcBef>
                <a:spcPts val="1000"/>
              </a:spcBef>
              <a:spcAft>
                <a:spcPts val="0"/>
              </a:spcAft>
              <a:buClr>
                <a:schemeClr val="accent1"/>
              </a:buClr>
              <a:buSzPct val="77714"/>
              <a:buFont typeface="Noto Sans Symbols"/>
              <a:buNone/>
            </a:pPr>
            <a:r>
              <a:rPr b="1" i="0" lang="en-US" sz="1360" u="none" cap="none" strike="noStrike">
                <a:solidFill>
                  <a:schemeClr val="accent1"/>
                </a:solidFill>
                <a:latin typeface="Century Gothic"/>
                <a:ea typeface="Century Gothic"/>
                <a:cs typeface="Century Gothic"/>
                <a:sym typeface="Century Gothic"/>
              </a:rPr>
              <a:t>DIRECTOR –SECTION 508 GOVERNANCE</a:t>
            </a:r>
          </a:p>
          <a:p>
            <a:pPr indent="-69088" lvl="0" marL="0" marR="0" rtl="0" algn="l">
              <a:lnSpc>
                <a:spcPct val="80000"/>
              </a:lnSpc>
              <a:spcBef>
                <a:spcPts val="1000"/>
              </a:spcBef>
              <a:spcAft>
                <a:spcPts val="0"/>
              </a:spcAft>
              <a:buClr>
                <a:schemeClr val="accent1"/>
              </a:buClr>
              <a:buSzPct val="77714"/>
              <a:buFont typeface="Noto Sans Symbols"/>
              <a:buNone/>
            </a:pPr>
            <a:r>
              <a:rPr b="1" i="0" lang="en-US" sz="1360" u="none" cap="none" strike="noStrike">
                <a:solidFill>
                  <a:schemeClr val="accent1"/>
                </a:solidFill>
                <a:latin typeface="Century Gothic"/>
                <a:ea typeface="Century Gothic"/>
                <a:cs typeface="Century Gothic"/>
                <a:sym typeface="Century Gothic"/>
              </a:rPr>
              <a:t>DHS OFFICE OF ACCESSIBLE SYSTEMS &amp; TECHNOLOGY </a:t>
            </a:r>
          </a:p>
        </p:txBody>
      </p:sp>
      <p:sp>
        <p:nvSpPr>
          <p:cNvPr id="152" name="Shape 152"/>
          <p:cNvSpPr txBox="1"/>
          <p:nvPr>
            <p:ph type="ctrTitle"/>
          </p:nvPr>
        </p:nvSpPr>
        <p:spPr>
          <a:xfrm>
            <a:off x="1154955" y="1447800"/>
            <a:ext cx="8825658" cy="3329581"/>
          </a:xfrm>
          <a:prstGeom prst="rect">
            <a:avLst/>
          </a:prstGeom>
          <a:noFill/>
          <a:ln>
            <a:noFill/>
          </a:ln>
        </p:spPr>
        <p:txBody>
          <a:bodyPr anchorCtr="0" anchor="b" bIns="45700" lIns="91425" rIns="91425" wrap="square" tIns="45700">
            <a:noAutofit/>
          </a:bodyPr>
          <a:lstStyle/>
          <a:p>
            <a:pPr indent="-342900" lvl="0" marL="0" marR="0" rtl="0" algn="l">
              <a:spcBef>
                <a:spcPts val="0"/>
              </a:spcBef>
              <a:buClr>
                <a:schemeClr val="lt2"/>
              </a:buClr>
              <a:buSzPct val="100000"/>
              <a:buFont typeface="Century Gothic"/>
              <a:buNone/>
            </a:pPr>
            <a:r>
              <a:rPr b="0" i="0" lang="en-US" sz="5400" u="none" cap="none" strike="noStrike">
                <a:solidFill>
                  <a:schemeClr val="lt2"/>
                </a:solidFill>
                <a:latin typeface="Century Gothic"/>
                <a:ea typeface="Century Gothic"/>
                <a:cs typeface="Century Gothic"/>
                <a:sym typeface="Century Gothic"/>
              </a:rPr>
              <a:t>How to request accessibility information from vendors</a:t>
            </a: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grpSp>
        <p:nvGrpSpPr>
          <p:cNvPr id="214" name="Shape 214"/>
          <p:cNvGrpSpPr/>
          <p:nvPr/>
        </p:nvGrpSpPr>
        <p:grpSpPr>
          <a:xfrm>
            <a:off x="648930" y="2810256"/>
            <a:ext cx="10895369" cy="3404277"/>
            <a:chOff x="0" y="0"/>
            <a:chExt cx="10895369" cy="3404277"/>
          </a:xfrm>
        </p:grpSpPr>
        <p:sp>
          <p:nvSpPr>
            <p:cNvPr id="215" name="Shape 215"/>
            <p:cNvSpPr/>
            <p:nvPr/>
          </p:nvSpPr>
          <p:spPr>
            <a:xfrm>
              <a:off x="0" y="0"/>
              <a:ext cx="3404803" cy="3404277"/>
            </a:xfrm>
            <a:prstGeom prst="rect">
              <a:avLst/>
            </a:prstGeom>
            <a:solidFill>
              <a:srgbClr val="F2F2F2"/>
            </a:solidFill>
            <a:ln cap="rnd" cmpd="sng" w="19050">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6" name="Shape 216"/>
            <p:cNvSpPr txBox="1"/>
            <p:nvPr/>
          </p:nvSpPr>
          <p:spPr>
            <a:xfrm>
              <a:off x="0" y="1293625"/>
              <a:ext cx="3404803" cy="2042566"/>
            </a:xfrm>
            <a:prstGeom prst="rect">
              <a:avLst/>
            </a:prstGeom>
            <a:noFill/>
            <a:ln>
              <a:noFill/>
            </a:ln>
          </p:spPr>
          <p:txBody>
            <a:bodyPr anchorCtr="0" anchor="t" bIns="330200" lIns="265450" rIns="265450" wrap="square" tIns="330200">
              <a:noAutofit/>
            </a:bodyPr>
            <a:lstStyle/>
            <a:p>
              <a:pPr indent="0" lvl="0" marL="0" marR="0" rtl="0" algn="ctr">
                <a:lnSpc>
                  <a:spcPct val="90000"/>
                </a:lnSpc>
                <a:spcBef>
                  <a:spcPts val="0"/>
                </a:spcBef>
                <a:spcAft>
                  <a:spcPts val="0"/>
                </a:spcAft>
                <a:buSzPct val="25000"/>
                <a:buNone/>
              </a:pPr>
              <a:r>
                <a:rPr b="0" i="0" lang="en-US" sz="2000" u="none" cap="none" strike="noStrike">
                  <a:solidFill>
                    <a:schemeClr val="dk1"/>
                  </a:solidFill>
                  <a:latin typeface="Century Gothic"/>
                  <a:ea typeface="Century Gothic"/>
                  <a:cs typeface="Century Gothic"/>
                  <a:sym typeface="Century Gothic"/>
                </a:rPr>
                <a:t>Identify all items that contain ICT features or components, and for each identify applicable exceptions and standards</a:t>
              </a:r>
            </a:p>
          </p:txBody>
        </p:sp>
        <p:sp>
          <p:nvSpPr>
            <p:cNvPr id="217" name="Shape 217"/>
            <p:cNvSpPr/>
            <p:nvPr/>
          </p:nvSpPr>
          <p:spPr>
            <a:xfrm>
              <a:off x="1191760" y="340427"/>
              <a:ext cx="1021283" cy="1021283"/>
            </a:xfrm>
            <a:prstGeom prst="ellipse">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8" name="Shape 218"/>
            <p:cNvSpPr txBox="1"/>
            <p:nvPr/>
          </p:nvSpPr>
          <p:spPr>
            <a:xfrm>
              <a:off x="1341323" y="489990"/>
              <a:ext cx="722157" cy="722157"/>
            </a:xfrm>
            <a:prstGeom prst="rect">
              <a:avLst/>
            </a:prstGeom>
            <a:noFill/>
            <a:ln>
              <a:noFill/>
            </a:ln>
          </p:spPr>
          <p:txBody>
            <a:bodyPr anchorCtr="0" anchor="ctr" bIns="12700" lIns="79600" rIns="79600" wrap="square" tIns="12700">
              <a:noAutofit/>
            </a:bodyPr>
            <a:lstStyle/>
            <a:p>
              <a:pPr indent="0" lvl="0" marL="0" marR="0" rtl="0" algn="ctr">
                <a:lnSpc>
                  <a:spcPct val="90000"/>
                </a:lnSpc>
                <a:spcBef>
                  <a:spcPts val="0"/>
                </a:spcBef>
                <a:spcAft>
                  <a:spcPts val="0"/>
                </a:spcAft>
                <a:buSzPct val="25000"/>
                <a:buNone/>
              </a:pPr>
              <a:r>
                <a:rPr b="0" i="0" lang="en-US" sz="4800" u="none" cap="none" strike="noStrike">
                  <a:solidFill>
                    <a:schemeClr val="lt1"/>
                  </a:solidFill>
                  <a:latin typeface="Century Gothic"/>
                  <a:ea typeface="Century Gothic"/>
                  <a:cs typeface="Century Gothic"/>
                  <a:sym typeface="Century Gothic"/>
                </a:rPr>
                <a:t>1</a:t>
              </a:r>
            </a:p>
          </p:txBody>
        </p:sp>
        <p:sp>
          <p:nvSpPr>
            <p:cNvPr id="219" name="Shape 219"/>
            <p:cNvSpPr/>
            <p:nvPr/>
          </p:nvSpPr>
          <p:spPr>
            <a:xfrm>
              <a:off x="0" y="3404205"/>
              <a:ext cx="3404803" cy="72"/>
            </a:xfrm>
            <a:prstGeom prst="rect">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0" name="Shape 220"/>
            <p:cNvSpPr/>
            <p:nvPr/>
          </p:nvSpPr>
          <p:spPr>
            <a:xfrm>
              <a:off x="3745283" y="0"/>
              <a:ext cx="3404803" cy="3404277"/>
            </a:xfrm>
            <a:prstGeom prst="rect">
              <a:avLst/>
            </a:prstGeom>
            <a:solidFill>
              <a:srgbClr val="F2F2F2"/>
            </a:solidFill>
            <a:ln cap="rnd" cmpd="sng" w="19050">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1" name="Shape 221"/>
            <p:cNvSpPr txBox="1"/>
            <p:nvPr/>
          </p:nvSpPr>
          <p:spPr>
            <a:xfrm>
              <a:off x="3745283" y="1293625"/>
              <a:ext cx="3404803" cy="2042566"/>
            </a:xfrm>
            <a:prstGeom prst="rect">
              <a:avLst/>
            </a:prstGeom>
            <a:noFill/>
            <a:ln>
              <a:noFill/>
            </a:ln>
          </p:spPr>
          <p:txBody>
            <a:bodyPr anchorCtr="0" anchor="t" bIns="330200" lIns="265450" rIns="265450" wrap="square" tIns="330200">
              <a:noAutofit/>
            </a:bodyPr>
            <a:lstStyle/>
            <a:p>
              <a:pPr indent="0" lvl="0" marL="0" marR="0" rtl="0" algn="ctr">
                <a:lnSpc>
                  <a:spcPct val="90000"/>
                </a:lnSpc>
                <a:spcBef>
                  <a:spcPts val="0"/>
                </a:spcBef>
                <a:spcAft>
                  <a:spcPts val="0"/>
                </a:spcAft>
                <a:buSzPct val="25000"/>
                <a:buNone/>
              </a:pPr>
              <a:r>
                <a:rPr b="0" i="0" lang="en-US" sz="2000" u="none" cap="none" strike="noStrike">
                  <a:solidFill>
                    <a:schemeClr val="dk1"/>
                  </a:solidFill>
                  <a:latin typeface="Century Gothic"/>
                  <a:ea typeface="Century Gothic"/>
                  <a:cs typeface="Century Gothic"/>
                  <a:sym typeface="Century Gothic"/>
                </a:rPr>
                <a:t>Request detailed accessibility conformance information from potential  offerors</a:t>
              </a:r>
            </a:p>
          </p:txBody>
        </p:sp>
        <p:sp>
          <p:nvSpPr>
            <p:cNvPr id="222" name="Shape 222"/>
            <p:cNvSpPr/>
            <p:nvPr/>
          </p:nvSpPr>
          <p:spPr>
            <a:xfrm>
              <a:off x="4937043" y="340427"/>
              <a:ext cx="1021283" cy="1021283"/>
            </a:xfrm>
            <a:prstGeom prst="ellipse">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3" name="Shape 223"/>
            <p:cNvSpPr txBox="1"/>
            <p:nvPr/>
          </p:nvSpPr>
          <p:spPr>
            <a:xfrm>
              <a:off x="5086606" y="489990"/>
              <a:ext cx="722157" cy="722157"/>
            </a:xfrm>
            <a:prstGeom prst="rect">
              <a:avLst/>
            </a:prstGeom>
            <a:noFill/>
            <a:ln>
              <a:noFill/>
            </a:ln>
          </p:spPr>
          <p:txBody>
            <a:bodyPr anchorCtr="0" anchor="ctr" bIns="12700" lIns="79600" rIns="79600" wrap="square" tIns="12700">
              <a:noAutofit/>
            </a:bodyPr>
            <a:lstStyle/>
            <a:p>
              <a:pPr indent="0" lvl="0" marL="0" marR="0" rtl="0" algn="ctr">
                <a:lnSpc>
                  <a:spcPct val="90000"/>
                </a:lnSpc>
                <a:spcBef>
                  <a:spcPts val="0"/>
                </a:spcBef>
                <a:spcAft>
                  <a:spcPts val="0"/>
                </a:spcAft>
                <a:buSzPct val="25000"/>
                <a:buNone/>
              </a:pPr>
              <a:r>
                <a:rPr b="0" i="0" lang="en-US" sz="4800" u="none" cap="none" strike="noStrike">
                  <a:solidFill>
                    <a:schemeClr val="lt1"/>
                  </a:solidFill>
                  <a:latin typeface="Century Gothic"/>
                  <a:ea typeface="Century Gothic"/>
                  <a:cs typeface="Century Gothic"/>
                  <a:sym typeface="Century Gothic"/>
                </a:rPr>
                <a:t>2</a:t>
              </a:r>
            </a:p>
          </p:txBody>
        </p:sp>
        <p:sp>
          <p:nvSpPr>
            <p:cNvPr id="224" name="Shape 224"/>
            <p:cNvSpPr/>
            <p:nvPr/>
          </p:nvSpPr>
          <p:spPr>
            <a:xfrm>
              <a:off x="3745283" y="3404205"/>
              <a:ext cx="3404803" cy="72"/>
            </a:xfrm>
            <a:prstGeom prst="rect">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5" name="Shape 225"/>
            <p:cNvSpPr/>
            <p:nvPr/>
          </p:nvSpPr>
          <p:spPr>
            <a:xfrm>
              <a:off x="7490566" y="0"/>
              <a:ext cx="3404803" cy="3404277"/>
            </a:xfrm>
            <a:prstGeom prst="rect">
              <a:avLst/>
            </a:prstGeom>
            <a:solidFill>
              <a:srgbClr val="F2F2F2"/>
            </a:solidFill>
            <a:ln cap="rnd" cmpd="sng" w="19050">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6" name="Shape 226"/>
            <p:cNvSpPr txBox="1"/>
            <p:nvPr/>
          </p:nvSpPr>
          <p:spPr>
            <a:xfrm>
              <a:off x="7490566" y="1293625"/>
              <a:ext cx="3404803" cy="2042566"/>
            </a:xfrm>
            <a:prstGeom prst="rect">
              <a:avLst/>
            </a:prstGeom>
            <a:noFill/>
            <a:ln>
              <a:noFill/>
            </a:ln>
          </p:spPr>
          <p:txBody>
            <a:bodyPr anchorCtr="0" anchor="t" bIns="330200" lIns="265450" rIns="265450" wrap="square" tIns="330200">
              <a:noAutofit/>
            </a:bodyPr>
            <a:lstStyle/>
            <a:p>
              <a:pPr indent="0" lvl="0" marL="0" marR="0" rtl="0" algn="ctr">
                <a:lnSpc>
                  <a:spcPct val="90000"/>
                </a:lnSpc>
                <a:spcBef>
                  <a:spcPts val="0"/>
                </a:spcBef>
                <a:spcAft>
                  <a:spcPts val="0"/>
                </a:spcAft>
                <a:buSzPct val="25000"/>
                <a:buNone/>
              </a:pPr>
              <a:r>
                <a:rPr b="0" i="0" lang="en-US" sz="2000" u="none" cap="none" strike="noStrike">
                  <a:solidFill>
                    <a:schemeClr val="dk1"/>
                  </a:solidFill>
                  <a:latin typeface="Century Gothic"/>
                  <a:ea typeface="Century Gothic"/>
                  <a:cs typeface="Century Gothic"/>
                  <a:sym typeface="Century Gothic"/>
                </a:rPr>
                <a:t>Consider including provisions and clauses to manage agency risk after award</a:t>
              </a:r>
            </a:p>
          </p:txBody>
        </p:sp>
        <p:sp>
          <p:nvSpPr>
            <p:cNvPr id="227" name="Shape 227"/>
            <p:cNvSpPr/>
            <p:nvPr/>
          </p:nvSpPr>
          <p:spPr>
            <a:xfrm>
              <a:off x="8682326" y="340427"/>
              <a:ext cx="1021283" cy="1021283"/>
            </a:xfrm>
            <a:prstGeom prst="ellipse">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8" name="Shape 228"/>
            <p:cNvSpPr txBox="1"/>
            <p:nvPr/>
          </p:nvSpPr>
          <p:spPr>
            <a:xfrm>
              <a:off x="8831889" y="489990"/>
              <a:ext cx="722157" cy="722157"/>
            </a:xfrm>
            <a:prstGeom prst="rect">
              <a:avLst/>
            </a:prstGeom>
            <a:noFill/>
            <a:ln>
              <a:noFill/>
            </a:ln>
          </p:spPr>
          <p:txBody>
            <a:bodyPr anchorCtr="0" anchor="ctr" bIns="12700" lIns="79600" rIns="79600" wrap="square" tIns="12700">
              <a:noAutofit/>
            </a:bodyPr>
            <a:lstStyle/>
            <a:p>
              <a:pPr indent="0" lvl="0" marL="0" marR="0" rtl="0" algn="ctr">
                <a:lnSpc>
                  <a:spcPct val="90000"/>
                </a:lnSpc>
                <a:spcBef>
                  <a:spcPts val="0"/>
                </a:spcBef>
                <a:spcAft>
                  <a:spcPts val="0"/>
                </a:spcAft>
                <a:buSzPct val="25000"/>
                <a:buNone/>
              </a:pPr>
              <a:r>
                <a:rPr b="0" i="0" lang="en-US" sz="4800" u="none" cap="none" strike="noStrike">
                  <a:solidFill>
                    <a:schemeClr val="lt1"/>
                  </a:solidFill>
                  <a:latin typeface="Century Gothic"/>
                  <a:ea typeface="Century Gothic"/>
                  <a:cs typeface="Century Gothic"/>
                  <a:sym typeface="Century Gothic"/>
                </a:rPr>
                <a:t>3</a:t>
              </a:r>
            </a:p>
          </p:txBody>
        </p:sp>
        <p:sp>
          <p:nvSpPr>
            <p:cNvPr id="229" name="Shape 229"/>
            <p:cNvSpPr/>
            <p:nvPr/>
          </p:nvSpPr>
          <p:spPr>
            <a:xfrm>
              <a:off x="7490566" y="3404205"/>
              <a:ext cx="3404803" cy="72"/>
            </a:xfrm>
            <a:prstGeom prst="rect">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30" name="Shape 230"/>
          <p:cNvSpPr txBox="1"/>
          <p:nvPr>
            <p:ph type="title"/>
          </p:nvPr>
        </p:nvSpPr>
        <p:spPr>
          <a:xfrm>
            <a:off x="648930" y="487008"/>
            <a:ext cx="9404723" cy="1400530"/>
          </a:xfrm>
          <a:prstGeom prst="rect">
            <a:avLst/>
          </a:prstGeom>
          <a:noFill/>
          <a:ln>
            <a:noFill/>
          </a:ln>
        </p:spPr>
        <p:txBody>
          <a:bodyPr anchorCtr="0" anchor="t" bIns="45700" lIns="91425" rIns="91425" wrap="square" tIns="45700">
            <a:noAutofit/>
          </a:bodyPr>
          <a:lstStyle/>
          <a:p>
            <a:pPr indent="-279400" lvl="0" marL="0" marR="0" rtl="0" algn="l">
              <a:spcBef>
                <a:spcPts val="0"/>
              </a:spcBef>
              <a:buClr>
                <a:srgbClr val="EBEBEB"/>
              </a:buClr>
              <a:buSzPct val="100000"/>
              <a:buFont typeface="Century Gothic"/>
              <a:buNone/>
            </a:pPr>
            <a:r>
              <a:rPr b="0" i="0" lang="en-US" sz="4400" u="none" cap="none" strike="noStrike">
                <a:solidFill>
                  <a:srgbClr val="EBEBEB"/>
                </a:solidFill>
                <a:latin typeface="Century Gothic"/>
                <a:ea typeface="Century Gothic"/>
                <a:cs typeface="Century Gothic"/>
                <a:sym typeface="Century Gothic"/>
              </a:rPr>
              <a:t>How to request accessibility information from vendors</a:t>
            </a: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grpSp>
        <p:nvGrpSpPr>
          <p:cNvPr id="235" name="Shape 235"/>
          <p:cNvGrpSpPr/>
          <p:nvPr/>
        </p:nvGrpSpPr>
        <p:grpSpPr>
          <a:xfrm>
            <a:off x="648930" y="1953492"/>
            <a:ext cx="10895369" cy="4261042"/>
            <a:chOff x="0" y="0"/>
            <a:chExt cx="10895369" cy="4261042"/>
          </a:xfrm>
        </p:grpSpPr>
        <p:sp>
          <p:nvSpPr>
            <p:cNvPr id="236" name="Shape 236"/>
            <p:cNvSpPr/>
            <p:nvPr/>
          </p:nvSpPr>
          <p:spPr>
            <a:xfrm>
              <a:off x="0" y="0"/>
              <a:ext cx="10895369" cy="4261042"/>
            </a:xfrm>
            <a:prstGeom prst="rect">
              <a:avLst/>
            </a:prstGeom>
            <a:solidFill>
              <a:srgbClr val="F2F2F2"/>
            </a:solidFill>
            <a:ln cap="rnd" cmpd="sng" w="19050">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7" name="Shape 237"/>
            <p:cNvSpPr txBox="1"/>
            <p:nvPr/>
          </p:nvSpPr>
          <p:spPr>
            <a:xfrm>
              <a:off x="0" y="1619195"/>
              <a:ext cx="10895369" cy="2556625"/>
            </a:xfrm>
            <a:prstGeom prst="rect">
              <a:avLst/>
            </a:prstGeom>
            <a:noFill/>
            <a:ln>
              <a:noFill/>
            </a:ln>
          </p:spPr>
          <p:txBody>
            <a:bodyPr anchorCtr="0" anchor="t" bIns="330200" lIns="849425" rIns="849425" wrap="square" tIns="330200">
              <a:noAutofit/>
            </a:bodyPr>
            <a:lstStyle/>
            <a:p>
              <a:pPr indent="0" lvl="0" marL="0" marR="0" rtl="0" algn="ctr">
                <a:lnSpc>
                  <a:spcPct val="90000"/>
                </a:lnSpc>
                <a:spcBef>
                  <a:spcPts val="0"/>
                </a:spcBef>
                <a:spcAft>
                  <a:spcPts val="0"/>
                </a:spcAft>
                <a:buSzPct val="25000"/>
                <a:buNone/>
              </a:pPr>
              <a:r>
                <a:rPr b="0" i="0" lang="en-US" sz="2600" u="none" cap="none" strike="noStrike">
                  <a:solidFill>
                    <a:schemeClr val="dk1"/>
                  </a:solidFill>
                  <a:latin typeface="Century Gothic"/>
                  <a:ea typeface="Century Gothic"/>
                  <a:cs typeface="Century Gothic"/>
                  <a:sym typeface="Century Gothic"/>
                </a:rPr>
                <a:t>Identify all items that contain ICT features or components, and for each identify applicable exceptions and standards</a:t>
              </a:r>
            </a:p>
          </p:txBody>
        </p:sp>
        <p:sp>
          <p:nvSpPr>
            <p:cNvPr id="238" name="Shape 238"/>
            <p:cNvSpPr/>
            <p:nvPr/>
          </p:nvSpPr>
          <p:spPr>
            <a:xfrm>
              <a:off x="4808528" y="426104"/>
              <a:ext cx="1278312" cy="1278312"/>
            </a:xfrm>
            <a:prstGeom prst="ellipse">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9" name="Shape 239"/>
            <p:cNvSpPr txBox="1"/>
            <p:nvPr/>
          </p:nvSpPr>
          <p:spPr>
            <a:xfrm>
              <a:off x="4995732" y="613308"/>
              <a:ext cx="903904" cy="903904"/>
            </a:xfrm>
            <a:prstGeom prst="rect">
              <a:avLst/>
            </a:prstGeom>
            <a:noFill/>
            <a:ln>
              <a:noFill/>
            </a:ln>
          </p:spPr>
          <p:txBody>
            <a:bodyPr anchorCtr="0" anchor="ctr" bIns="12700" lIns="99650" rIns="99650" wrap="square" tIns="12700">
              <a:noAutofit/>
            </a:bodyPr>
            <a:lstStyle/>
            <a:p>
              <a:pPr indent="0" lvl="0" marL="0" marR="0" rtl="0" algn="ctr">
                <a:lnSpc>
                  <a:spcPct val="90000"/>
                </a:lnSpc>
                <a:spcBef>
                  <a:spcPts val="0"/>
                </a:spcBef>
                <a:spcAft>
                  <a:spcPts val="0"/>
                </a:spcAft>
                <a:buSzPct val="25000"/>
                <a:buNone/>
              </a:pPr>
              <a:r>
                <a:rPr b="0" i="0" lang="en-US" sz="4800" u="none" cap="none" strike="noStrike">
                  <a:solidFill>
                    <a:schemeClr val="lt1"/>
                  </a:solidFill>
                  <a:latin typeface="Century Gothic"/>
                  <a:ea typeface="Century Gothic"/>
                  <a:cs typeface="Century Gothic"/>
                  <a:sym typeface="Century Gothic"/>
                </a:rPr>
                <a:t>1</a:t>
              </a:r>
            </a:p>
          </p:txBody>
        </p:sp>
        <p:sp>
          <p:nvSpPr>
            <p:cNvPr id="240" name="Shape 240"/>
            <p:cNvSpPr/>
            <p:nvPr/>
          </p:nvSpPr>
          <p:spPr>
            <a:xfrm>
              <a:off x="0" y="4260970"/>
              <a:ext cx="10895369" cy="72"/>
            </a:xfrm>
            <a:prstGeom prst="rect">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sp>
        <p:nvSpPr>
          <p:cNvPr id="241" name="Shape 241"/>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79400" lvl="0" marL="0" marR="0" rtl="0" algn="l">
              <a:spcBef>
                <a:spcPts val="0"/>
              </a:spcBef>
              <a:buClr>
                <a:srgbClr val="EBEBEB"/>
              </a:buClr>
              <a:buSzPct val="100000"/>
              <a:buFont typeface="Century Gothic"/>
              <a:buNone/>
            </a:pPr>
            <a:r>
              <a:rPr b="0" i="0" lang="en-US" sz="4400" u="none" cap="none" strike="noStrike">
                <a:solidFill>
                  <a:srgbClr val="EBEBEB"/>
                </a:solidFill>
                <a:latin typeface="Century Gothic"/>
                <a:ea typeface="Century Gothic"/>
                <a:cs typeface="Century Gothic"/>
                <a:sym typeface="Century Gothic"/>
              </a:rPr>
              <a:t>Step 1</a:t>
            </a: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Use the Revised 508 Standards Applicability Checklist &amp; Instructions to define requirements</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Use the 508 Standards Checklist or the 508 Solicitation Conformance Chart template to communicate 508 requirements in solicitations</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Use GSA Accessibility Requirements Tool to get automated output</a:t>
            </a: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247" name="Shape 247"/>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Step 1 Resources</a:t>
            </a: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131572" lvl="0" marL="0" marR="0" rtl="0" algn="l">
              <a:lnSpc>
                <a:spcPct val="80000"/>
              </a:lnSpc>
              <a:spcBef>
                <a:spcPts val="0"/>
              </a:spcBef>
              <a:spcAft>
                <a:spcPts val="0"/>
              </a:spcAft>
              <a:buClr>
                <a:schemeClr val="accent1"/>
              </a:buClr>
              <a:buSzPct val="79692"/>
              <a:buFont typeface="Noto Sans Symbols"/>
              <a:buNone/>
            </a:pPr>
            <a:r>
              <a:rPr b="0" i="0" lang="en-US" sz="2590" u="none" cap="none" strike="noStrike">
                <a:solidFill>
                  <a:schemeClr val="lt1"/>
                </a:solidFill>
                <a:latin typeface="Century Gothic"/>
                <a:ea typeface="Century Gothic"/>
                <a:cs typeface="Century Gothic"/>
                <a:sym typeface="Century Gothic"/>
              </a:rPr>
              <a:t>Outcomes</a:t>
            </a:r>
          </a:p>
          <a:p>
            <a:pPr indent="-342900" lvl="0" marL="342900" marR="0" rtl="0" algn="l">
              <a:lnSpc>
                <a:spcPct val="80000"/>
              </a:lnSpc>
              <a:spcBef>
                <a:spcPts val="1000"/>
              </a:spcBef>
              <a:spcAft>
                <a:spcPts val="0"/>
              </a:spcAft>
              <a:buClr>
                <a:schemeClr val="accent1"/>
              </a:buClr>
              <a:buSzPct val="79692"/>
              <a:buFont typeface="Noto Sans Symbols"/>
              <a:buChar char="▶"/>
            </a:pPr>
            <a:r>
              <a:rPr b="0" i="0" lang="en-US" sz="2590" u="none" cap="none" strike="noStrike">
                <a:solidFill>
                  <a:schemeClr val="lt1"/>
                </a:solidFill>
                <a:latin typeface="Century Gothic"/>
                <a:ea typeface="Century Gothic"/>
                <a:cs typeface="Century Gothic"/>
                <a:sym typeface="Century Gothic"/>
              </a:rPr>
              <a:t>Tailored list of applicable exceptions and standards for each item that contains ICT features and components</a:t>
            </a:r>
          </a:p>
          <a:p>
            <a:pPr indent="-342900" lvl="0" marL="342900" marR="0" rtl="0" algn="l">
              <a:lnSpc>
                <a:spcPct val="80000"/>
              </a:lnSpc>
              <a:spcBef>
                <a:spcPts val="1000"/>
              </a:spcBef>
              <a:spcAft>
                <a:spcPts val="0"/>
              </a:spcAft>
              <a:buClr>
                <a:schemeClr val="accent1"/>
              </a:buClr>
              <a:buSzPct val="79692"/>
              <a:buFont typeface="Noto Sans Symbols"/>
              <a:buNone/>
            </a:pPr>
            <a:r>
              <a:t/>
            </a:r>
            <a:endParaRPr b="0" i="0" sz="2590" u="none" cap="none" strike="noStrike">
              <a:solidFill>
                <a:schemeClr val="lt1"/>
              </a:solidFill>
              <a:latin typeface="Century Gothic"/>
              <a:ea typeface="Century Gothic"/>
              <a:cs typeface="Century Gothic"/>
              <a:sym typeface="Century Gothic"/>
            </a:endParaRPr>
          </a:p>
          <a:p>
            <a:pPr indent="-131572" lvl="0" marL="0" marR="0" rtl="0" algn="l">
              <a:lnSpc>
                <a:spcPct val="80000"/>
              </a:lnSpc>
              <a:spcBef>
                <a:spcPts val="1000"/>
              </a:spcBef>
              <a:spcAft>
                <a:spcPts val="0"/>
              </a:spcAft>
              <a:buClr>
                <a:schemeClr val="accent1"/>
              </a:buClr>
              <a:buSzPct val="79692"/>
              <a:buFont typeface="Noto Sans Symbols"/>
              <a:buNone/>
            </a:pPr>
            <a:r>
              <a:rPr b="0" i="0" lang="en-US" sz="2590" u="none" cap="none" strike="noStrike">
                <a:solidFill>
                  <a:schemeClr val="lt1"/>
                </a:solidFill>
                <a:latin typeface="Century Gothic"/>
                <a:ea typeface="Century Gothic"/>
                <a:cs typeface="Century Gothic"/>
                <a:sym typeface="Century Gothic"/>
              </a:rPr>
              <a:t>Benefits</a:t>
            </a:r>
          </a:p>
          <a:p>
            <a:pPr indent="-342900" lvl="0" marL="342900" marR="0" rtl="0" algn="l">
              <a:lnSpc>
                <a:spcPct val="80000"/>
              </a:lnSpc>
              <a:spcBef>
                <a:spcPts val="1000"/>
              </a:spcBef>
              <a:spcAft>
                <a:spcPts val="0"/>
              </a:spcAft>
              <a:buClr>
                <a:schemeClr val="accent1"/>
              </a:buClr>
              <a:buSzPct val="79692"/>
              <a:buFont typeface="Noto Sans Symbols"/>
              <a:buChar char="▶"/>
            </a:pPr>
            <a:r>
              <a:rPr b="0" i="0" lang="en-US" sz="2590" u="none" cap="none" strike="noStrike">
                <a:solidFill>
                  <a:schemeClr val="lt1"/>
                </a:solidFill>
                <a:latin typeface="Century Gothic"/>
                <a:ea typeface="Century Gothic"/>
                <a:cs typeface="Century Gothic"/>
                <a:sym typeface="Century Gothic"/>
              </a:rPr>
              <a:t>Reduces ambiguity when communicating with vendors</a:t>
            </a:r>
          </a:p>
          <a:p>
            <a:pPr indent="-342900" lvl="0" marL="342900" marR="0" rtl="0" algn="l">
              <a:lnSpc>
                <a:spcPct val="80000"/>
              </a:lnSpc>
              <a:spcBef>
                <a:spcPts val="1000"/>
              </a:spcBef>
              <a:spcAft>
                <a:spcPts val="0"/>
              </a:spcAft>
              <a:buClr>
                <a:schemeClr val="accent1"/>
              </a:buClr>
              <a:buSzPct val="79692"/>
              <a:buFont typeface="Noto Sans Symbols"/>
              <a:buChar char="▶"/>
            </a:pPr>
            <a:r>
              <a:rPr b="0" i="0" lang="en-US" sz="2590" u="none" cap="none" strike="noStrike">
                <a:solidFill>
                  <a:schemeClr val="lt1"/>
                </a:solidFill>
                <a:latin typeface="Century Gothic"/>
                <a:ea typeface="Century Gothic"/>
                <a:cs typeface="Century Gothic"/>
                <a:sym typeface="Century Gothic"/>
              </a:rPr>
              <a:t>Supports more relevant responses from vendors </a:t>
            </a:r>
          </a:p>
          <a:p>
            <a:pPr indent="-342900" lvl="0" marL="342900" marR="0" rtl="0" algn="l">
              <a:lnSpc>
                <a:spcPct val="80000"/>
              </a:lnSpc>
              <a:spcBef>
                <a:spcPts val="1000"/>
              </a:spcBef>
              <a:spcAft>
                <a:spcPts val="0"/>
              </a:spcAft>
              <a:buClr>
                <a:schemeClr val="accent1"/>
              </a:buClr>
              <a:buSzPct val="79692"/>
              <a:buFont typeface="Noto Sans Symbols"/>
              <a:buChar char="▶"/>
            </a:pPr>
            <a:r>
              <a:rPr b="0" i="0" lang="en-US" sz="2590" u="none" cap="none" strike="noStrike">
                <a:solidFill>
                  <a:schemeClr val="lt1"/>
                </a:solidFill>
                <a:latin typeface="Century Gothic"/>
                <a:ea typeface="Century Gothic"/>
                <a:cs typeface="Century Gothic"/>
                <a:sym typeface="Century Gothic"/>
              </a:rPr>
              <a:t>Provides foundation for comparison between offers</a:t>
            </a:r>
          </a:p>
          <a:p>
            <a:pPr indent="-342900" lvl="0" marL="342900" marR="0" rtl="0" algn="l">
              <a:lnSpc>
                <a:spcPct val="8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342900" lvl="0" marL="342900" marR="0" rtl="0" algn="l">
              <a:lnSpc>
                <a:spcPct val="8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342900" lvl="0" marL="342900" marR="0" rtl="0" algn="l">
              <a:lnSpc>
                <a:spcPct val="8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342900" lvl="0" marL="342900" marR="0" rtl="0" algn="l">
              <a:lnSpc>
                <a:spcPct val="8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93980" lvl="0" marL="0" marR="0" rtl="0" algn="l">
              <a:lnSpc>
                <a:spcPct val="8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84582" lvl="1" marL="457200" marR="0" rtl="0" algn="l">
              <a:lnSpc>
                <a:spcPct val="80000"/>
              </a:lnSpc>
              <a:spcBef>
                <a:spcPts val="1000"/>
              </a:spcBef>
              <a:spcAft>
                <a:spcPts val="0"/>
              </a:spcAft>
              <a:buClr>
                <a:schemeClr val="accent1"/>
              </a:buClr>
              <a:buSzPct val="78352"/>
              <a:buFont typeface="Noto Sans Symbols"/>
              <a:buNone/>
            </a:pPr>
            <a:r>
              <a:t/>
            </a:r>
            <a:endParaRPr b="0" i="0" sz="1665" u="none" cap="none" strike="noStrike">
              <a:solidFill>
                <a:schemeClr val="lt1"/>
              </a:solidFill>
              <a:latin typeface="Century Gothic"/>
              <a:ea typeface="Century Gothic"/>
              <a:cs typeface="Century Gothic"/>
              <a:sym typeface="Century Gothic"/>
            </a:endParaRPr>
          </a:p>
        </p:txBody>
      </p:sp>
      <p:sp>
        <p:nvSpPr>
          <p:cNvPr id="253" name="Shape 253"/>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Outcomes &amp; Benefits</a:t>
            </a: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grpSp>
        <p:nvGrpSpPr>
          <p:cNvPr descr="Step 2:  Request  detailed accessibility conformance information from potential offerors " id="258" name="Shape 258"/>
          <p:cNvGrpSpPr/>
          <p:nvPr/>
        </p:nvGrpSpPr>
        <p:grpSpPr>
          <a:xfrm>
            <a:off x="646111" y="2020547"/>
            <a:ext cx="10895369" cy="3404277"/>
            <a:chOff x="648930" y="2810256"/>
            <a:chExt cx="10895369" cy="3404277"/>
          </a:xfrm>
        </p:grpSpPr>
        <p:grpSp>
          <p:nvGrpSpPr>
            <p:cNvPr id="259" name="Shape 259"/>
            <p:cNvGrpSpPr/>
            <p:nvPr/>
          </p:nvGrpSpPr>
          <p:grpSpPr>
            <a:xfrm>
              <a:off x="648930" y="2810256"/>
              <a:ext cx="10895369" cy="3404277"/>
              <a:chOff x="0" y="0"/>
              <a:chExt cx="10895369" cy="3404277"/>
            </a:xfrm>
          </p:grpSpPr>
          <p:sp>
            <p:nvSpPr>
              <p:cNvPr id="260" name="Shape 260"/>
              <p:cNvSpPr/>
              <p:nvPr/>
            </p:nvSpPr>
            <p:spPr>
              <a:xfrm>
                <a:off x="0" y="0"/>
                <a:ext cx="10895369" cy="3404277"/>
              </a:xfrm>
              <a:prstGeom prst="rect">
                <a:avLst/>
              </a:prstGeom>
              <a:solidFill>
                <a:schemeClr val="lt1"/>
              </a:solidFill>
              <a:ln cap="rnd" cmpd="sng" w="19050">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1" name="Shape 261"/>
              <p:cNvSpPr txBox="1"/>
              <p:nvPr/>
            </p:nvSpPr>
            <p:spPr>
              <a:xfrm>
                <a:off x="0" y="1293625"/>
                <a:ext cx="10895369" cy="2042566"/>
              </a:xfrm>
              <a:prstGeom prst="rect">
                <a:avLst/>
              </a:prstGeom>
              <a:noFill/>
              <a:ln>
                <a:noFill/>
              </a:ln>
            </p:spPr>
            <p:txBody>
              <a:bodyPr anchorCtr="0" anchor="t" bIns="330200" lIns="849425" rIns="849425" wrap="square" tIns="330200">
                <a:noAutofit/>
              </a:bodyPr>
              <a:lstStyle/>
              <a:p>
                <a:pPr indent="0" lvl="0" marL="0" marR="0" rtl="0" algn="ctr">
                  <a:lnSpc>
                    <a:spcPct val="90000"/>
                  </a:lnSpc>
                  <a:spcBef>
                    <a:spcPts val="0"/>
                  </a:spcBef>
                  <a:spcAft>
                    <a:spcPts val="0"/>
                  </a:spcAft>
                  <a:buSzPct val="25000"/>
                  <a:buNone/>
                </a:pPr>
                <a:r>
                  <a:rPr b="0" i="0" lang="en-US" sz="2800" u="none" cap="none" strike="noStrike">
                    <a:solidFill>
                      <a:schemeClr val="dk1"/>
                    </a:solidFill>
                    <a:latin typeface="Century Gothic"/>
                    <a:ea typeface="Century Gothic"/>
                    <a:cs typeface="Century Gothic"/>
                    <a:sym typeface="Century Gothic"/>
                  </a:rPr>
                  <a:t>Request  detailed accessibility conformance information from potential offerors</a:t>
                </a:r>
              </a:p>
            </p:txBody>
          </p:sp>
          <p:sp>
            <p:nvSpPr>
              <p:cNvPr id="262" name="Shape 262"/>
              <p:cNvSpPr/>
              <p:nvPr/>
            </p:nvSpPr>
            <p:spPr>
              <a:xfrm>
                <a:off x="4937043" y="340427"/>
                <a:ext cx="1021283" cy="1021283"/>
              </a:xfrm>
              <a:prstGeom prst="ellipse">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3" name="Shape 263"/>
              <p:cNvSpPr txBox="1"/>
              <p:nvPr/>
            </p:nvSpPr>
            <p:spPr>
              <a:xfrm>
                <a:off x="5086606" y="489990"/>
                <a:ext cx="722157" cy="722157"/>
              </a:xfrm>
              <a:prstGeom prst="rect">
                <a:avLst/>
              </a:prstGeom>
              <a:noFill/>
              <a:ln>
                <a:noFill/>
              </a:ln>
            </p:spPr>
            <p:txBody>
              <a:bodyPr anchorCtr="0" anchor="ctr" bIns="12700" lIns="79600" rIns="79600" wrap="square" tIns="12700">
                <a:noAutofit/>
              </a:bodyPr>
              <a:lstStyle/>
              <a:p>
                <a:pPr indent="0" lvl="0" marL="0" marR="0" rtl="0" algn="ctr">
                  <a:lnSpc>
                    <a:spcPct val="90000"/>
                  </a:lnSpc>
                  <a:spcBef>
                    <a:spcPts val="0"/>
                  </a:spcBef>
                  <a:spcAft>
                    <a:spcPts val="0"/>
                  </a:spcAft>
                  <a:buSzPct val="25000"/>
                  <a:buNone/>
                </a:pPr>
                <a:r>
                  <a:rPr b="0" i="0" lang="en-US" sz="4800" u="none" cap="none" strike="noStrike">
                    <a:solidFill>
                      <a:schemeClr val="lt1"/>
                    </a:solidFill>
                    <a:latin typeface="Century Gothic"/>
                    <a:ea typeface="Century Gothic"/>
                    <a:cs typeface="Century Gothic"/>
                    <a:sym typeface="Century Gothic"/>
                  </a:rPr>
                  <a:t>1</a:t>
                </a:r>
              </a:p>
            </p:txBody>
          </p:sp>
          <p:sp>
            <p:nvSpPr>
              <p:cNvPr id="264" name="Shape 264"/>
              <p:cNvSpPr/>
              <p:nvPr/>
            </p:nvSpPr>
            <p:spPr>
              <a:xfrm>
                <a:off x="0" y="3404205"/>
                <a:ext cx="10895369" cy="72"/>
              </a:xfrm>
              <a:prstGeom prst="rect">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grpSp>
        <p:grpSp>
          <p:nvGrpSpPr>
            <p:cNvPr id="265" name="Shape 265"/>
            <p:cNvGrpSpPr/>
            <p:nvPr/>
          </p:nvGrpSpPr>
          <p:grpSpPr>
            <a:xfrm>
              <a:off x="5585357" y="3150104"/>
              <a:ext cx="1021283" cy="1021283"/>
              <a:chOff x="758711" y="340427"/>
              <a:chExt cx="1021283" cy="1021283"/>
            </a:xfrm>
          </p:grpSpPr>
          <p:sp>
            <p:nvSpPr>
              <p:cNvPr id="266" name="Shape 266"/>
              <p:cNvSpPr/>
              <p:nvPr/>
            </p:nvSpPr>
            <p:spPr>
              <a:xfrm>
                <a:off x="758711" y="340427"/>
                <a:ext cx="1021283" cy="1021283"/>
              </a:xfrm>
              <a:prstGeom prst="ellipse">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7" name="Shape 267"/>
              <p:cNvSpPr txBox="1"/>
              <p:nvPr/>
            </p:nvSpPr>
            <p:spPr>
              <a:xfrm>
                <a:off x="908273" y="489989"/>
                <a:ext cx="722157" cy="722157"/>
              </a:xfrm>
              <a:prstGeom prst="rect">
                <a:avLst/>
              </a:prstGeom>
              <a:noFill/>
              <a:ln>
                <a:noFill/>
              </a:ln>
            </p:spPr>
            <p:txBody>
              <a:bodyPr anchorCtr="0" anchor="ctr" bIns="12700" lIns="79600" rIns="79600" wrap="square" tIns="12700">
                <a:noAutofit/>
              </a:bodyPr>
              <a:lstStyle/>
              <a:p>
                <a:pPr indent="-304800" lvl="0" marL="0" marR="0" rtl="0" algn="ctr">
                  <a:lnSpc>
                    <a:spcPct val="90000"/>
                  </a:lnSpc>
                  <a:spcBef>
                    <a:spcPts val="0"/>
                  </a:spcBef>
                  <a:spcAft>
                    <a:spcPts val="0"/>
                  </a:spcAft>
                  <a:buClr>
                    <a:schemeClr val="lt1"/>
                  </a:buClr>
                  <a:buSzPct val="100000"/>
                  <a:buFont typeface="Century Gothic"/>
                  <a:buNone/>
                </a:pPr>
                <a:r>
                  <a:rPr b="0" i="0" lang="en-US" sz="4800" u="none" cap="none" strike="noStrike">
                    <a:solidFill>
                      <a:schemeClr val="lt1"/>
                    </a:solidFill>
                    <a:latin typeface="Century Gothic"/>
                    <a:ea typeface="Century Gothic"/>
                    <a:cs typeface="Century Gothic"/>
                    <a:sym typeface="Century Gothic"/>
                  </a:rPr>
                  <a:t>2</a:t>
                </a:r>
              </a:p>
            </p:txBody>
          </p:sp>
        </p:grpSp>
      </p:grpSp>
      <p:sp>
        <p:nvSpPr>
          <p:cNvPr id="268" name="Shape 268"/>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Step 2</a:t>
            </a: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p:nvPr/>
        </p:nvSpPr>
        <p:spPr>
          <a:xfrm>
            <a:off x="873138" y="2052917"/>
            <a:ext cx="4814047" cy="3641005"/>
          </a:xfrm>
          <a:prstGeom prst="rect">
            <a:avLst/>
          </a:prstGeom>
          <a:solidFill>
            <a:schemeClr val="accent5"/>
          </a:solidFill>
          <a:ln cap="rnd" cmpd="sng" w="19050">
            <a:solidFill>
              <a:srgbClr val="5596AC"/>
            </a:solidFill>
            <a:prstDash val="solid"/>
            <a:round/>
            <a:headEnd len="med" w="med" type="none"/>
            <a:tailEnd len="med" w="med" type="none"/>
          </a:ln>
        </p:spPr>
        <p:txBody>
          <a:bodyPr anchorCtr="0" anchor="ctr" bIns="45700" lIns="91425" rIns="91425" wrap="square" tIns="45700">
            <a:noAutofit/>
          </a:bodyPr>
          <a:lstStyle/>
          <a:p>
            <a:pPr indent="0" lvl="0" marL="0" marR="0" rtl="0" algn="ctr">
              <a:spcBef>
                <a:spcPts val="0"/>
              </a:spcBef>
              <a:buSzPct val="25000"/>
              <a:buNone/>
            </a:pPr>
            <a:r>
              <a:rPr b="0" i="0" lang="en-US" sz="3200" u="none" cap="none" strike="noStrike">
                <a:solidFill>
                  <a:schemeClr val="lt1"/>
                </a:solidFill>
                <a:latin typeface="Century Gothic"/>
                <a:ea typeface="Century Gothic"/>
                <a:cs typeface="Century Gothic"/>
                <a:sym typeface="Century Gothic"/>
              </a:rPr>
              <a:t>Accessibility Conformance Report</a:t>
            </a:r>
          </a:p>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ctr">
              <a:spcBef>
                <a:spcPts val="0"/>
              </a:spcBef>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ctr">
              <a:spcBef>
                <a:spcPts val="0"/>
              </a:spcBef>
              <a:buSzPct val="25000"/>
              <a:buNone/>
            </a:pPr>
            <a:r>
              <a:rPr b="0" i="0" lang="en-US" sz="1800" u="none" cap="none" strike="noStrike">
                <a:solidFill>
                  <a:schemeClr val="lt1"/>
                </a:solidFill>
                <a:latin typeface="Century Gothic"/>
                <a:ea typeface="Century Gothic"/>
                <a:cs typeface="Century Gothic"/>
                <a:sym typeface="Century Gothic"/>
              </a:rPr>
              <a:t>Based on VPAT 2.0</a:t>
            </a:r>
          </a:p>
        </p:txBody>
      </p:sp>
      <p:sp>
        <p:nvSpPr>
          <p:cNvPr id="274" name="Shape 274"/>
          <p:cNvSpPr txBox="1"/>
          <p:nvPr>
            <p:ph idx="1" type="body"/>
          </p:nvPr>
        </p:nvSpPr>
        <p:spPr>
          <a:xfrm>
            <a:off x="5443583" y="2069513"/>
            <a:ext cx="6244834" cy="5119314"/>
          </a:xfrm>
          <a:prstGeom prst="rect">
            <a:avLst/>
          </a:prstGeom>
          <a:noFill/>
          <a:ln>
            <a:noFill/>
          </a:ln>
        </p:spPr>
        <p:txBody>
          <a:bodyPr anchorCtr="0" anchor="t" bIns="45700" lIns="91425" rIns="91425" wrap="square" tIns="45700">
            <a:noAutofit/>
          </a:bodyPr>
          <a:lstStyle/>
          <a:p>
            <a:pPr indent="-285750" lvl="1" marL="742950" marR="0" rtl="0" algn="l">
              <a:spcBef>
                <a:spcPts val="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Supports new standards and WCAG 2.0</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Documents conformance level of functions and features</a:t>
            </a:r>
          </a:p>
          <a:p>
            <a:pPr indent="-285750" lvl="1" marL="74295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Detailed instructions advise vendors to explain </a:t>
            </a:r>
          </a:p>
          <a:p>
            <a:pPr indent="-228600" lvl="2" marL="114300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How conformance was tested</a:t>
            </a:r>
          </a:p>
          <a:p>
            <a:pPr indent="-228600" lvl="2" marL="114300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Application dependencies to support accessibility (e.g. operating system,, app frameworks, browsers recommended)</a:t>
            </a:r>
          </a:p>
          <a:p>
            <a:pPr indent="-228600" lvl="2" marL="114300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How customers can find more information on accessibility issues (ex. Bug reports)</a:t>
            </a:r>
          </a:p>
          <a:p>
            <a:pPr indent="-228600" lvl="2" marL="1143000" marR="0" rtl="0" algn="l">
              <a:spcBef>
                <a:spcPts val="1000"/>
              </a:spcBef>
              <a:spcAft>
                <a:spcPts val="0"/>
              </a:spcAft>
              <a:buClr>
                <a:schemeClr val="accent1"/>
              </a:buClr>
              <a:buSzPct val="79999"/>
              <a:buFont typeface="Noto Sans Symbols"/>
              <a:buChar char="▶"/>
            </a:pPr>
            <a:r>
              <a:rPr b="0" i="0" lang="en-US" sz="1800" u="none" cap="none" strike="noStrike">
                <a:solidFill>
                  <a:schemeClr val="lt1"/>
                </a:solidFill>
                <a:latin typeface="Century Gothic"/>
                <a:ea typeface="Century Gothic"/>
                <a:cs typeface="Century Gothic"/>
                <a:sym typeface="Century Gothic"/>
              </a:rPr>
              <a:t>Known workarounds for accessibility issues</a:t>
            </a:r>
          </a:p>
          <a:p>
            <a:pPr indent="-228600" lvl="2" marL="1143000" marR="0" rtl="0" algn="l">
              <a:spcBef>
                <a:spcPts val="1000"/>
              </a:spcBef>
              <a:spcAft>
                <a:spcPts val="0"/>
              </a:spcAft>
              <a:buClr>
                <a:schemeClr val="accent1"/>
              </a:buClr>
              <a:buSzPct val="800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228600" lvl="2" marL="1143000" marR="0" rtl="0" algn="l">
              <a:spcBef>
                <a:spcPts val="1000"/>
              </a:spcBef>
              <a:spcAft>
                <a:spcPts val="0"/>
              </a:spcAft>
              <a:buClr>
                <a:schemeClr val="accent1"/>
              </a:buClr>
              <a:buSzPct val="800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228600" lvl="2" marL="1143000" marR="0" rtl="0" algn="l">
              <a:spcBef>
                <a:spcPts val="1000"/>
              </a:spcBef>
              <a:spcAft>
                <a:spcPts val="0"/>
              </a:spcAft>
              <a:buClr>
                <a:schemeClr val="accent1"/>
              </a:buClr>
              <a:buSzPct val="800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228600" lvl="2" marL="1143000" marR="0" rtl="0" algn="l">
              <a:spcBef>
                <a:spcPts val="1000"/>
              </a:spcBef>
              <a:spcAft>
                <a:spcPts val="0"/>
              </a:spcAft>
              <a:buClr>
                <a:schemeClr val="accent1"/>
              </a:buClr>
              <a:buSzPct val="800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228600" lvl="2" marL="1143000" marR="0" rtl="0" algn="l">
              <a:spcBef>
                <a:spcPts val="1000"/>
              </a:spcBef>
              <a:spcAft>
                <a:spcPts val="0"/>
              </a:spcAft>
              <a:buClr>
                <a:schemeClr val="accent1"/>
              </a:buClr>
              <a:buSzPct val="80000"/>
              <a:buFont typeface="Noto Sans Symbols"/>
              <a:buNone/>
            </a:pPr>
            <a:r>
              <a:t/>
            </a:r>
            <a:endParaRPr b="0" i="0" sz="1600" u="none" cap="none" strike="noStrike">
              <a:solidFill>
                <a:schemeClr val="lt1"/>
              </a:solidFill>
              <a:latin typeface="Century Gothic"/>
              <a:ea typeface="Century Gothic"/>
              <a:cs typeface="Century Gothic"/>
              <a:sym typeface="Century Gothic"/>
            </a:endParaRPr>
          </a:p>
          <a:p>
            <a:pPr indent="-285750" lvl="1" marL="742950" marR="0" rtl="0" algn="l">
              <a:spcBef>
                <a:spcPts val="1000"/>
              </a:spcBef>
              <a:spcAft>
                <a:spcPts val="0"/>
              </a:spcAft>
              <a:buClr>
                <a:schemeClr val="accent1"/>
              </a:buClr>
              <a:buSzPct val="79999"/>
              <a:buFont typeface="Noto Sans Symbols"/>
              <a:buNone/>
            </a:pPr>
            <a:r>
              <a:t/>
            </a:r>
            <a:endParaRPr b="0" i="0" sz="18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275" name="Shape 275"/>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New Conformance Reporting Tool</a:t>
            </a: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idx="1" type="body"/>
          </p:nvPr>
        </p:nvSpPr>
        <p:spPr>
          <a:xfrm>
            <a:off x="1103312" y="1645920"/>
            <a:ext cx="10098088" cy="4602479"/>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400" u="none" cap="none" strike="noStrike">
                <a:solidFill>
                  <a:schemeClr val="lt1"/>
                </a:solidFill>
                <a:latin typeface="Century Gothic"/>
                <a:ea typeface="Century Gothic"/>
                <a:cs typeface="Century Gothic"/>
                <a:sym typeface="Century Gothic"/>
              </a:rPr>
              <a:t>Explicitly require an ACR for each item that includes ICT, subject to the following standards</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All VPAT 2.0 instructions are followed</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Must address all the applicable standards defined by the agency</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Must state exactly how the item meets the applicable standards in remarks and explanations</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Must indicate whether conformance is achieved through all or specific parts of the item</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Must describe the evaluation methods used to develop the ACR</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Add a statement that agency reserves the right to validate ACRs through manual testing</a:t>
            </a:r>
          </a:p>
          <a:p>
            <a:pPr indent="-342900" lvl="0" marL="342900" marR="0" rtl="0" algn="l">
              <a:spcBef>
                <a:spcPts val="1000"/>
              </a:spcBef>
              <a:spcAft>
                <a:spcPts val="0"/>
              </a:spcAft>
              <a:buClr>
                <a:schemeClr val="accent1"/>
              </a:buClr>
              <a:buSzPct val="80000"/>
              <a:buFont typeface="Noto Sans Symbols"/>
              <a:buNone/>
            </a:pPr>
            <a:r>
              <a:t/>
            </a:r>
            <a:endParaRPr b="0" i="0" sz="24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400" u="none" cap="none" strike="noStrike">
              <a:solidFill>
                <a:schemeClr val="lt1"/>
              </a:solidFill>
              <a:latin typeface="Century Gothic"/>
              <a:ea typeface="Century Gothic"/>
              <a:cs typeface="Century Gothic"/>
              <a:sym typeface="Century Gothic"/>
            </a:endParaRPr>
          </a:p>
        </p:txBody>
      </p:sp>
      <p:sp>
        <p:nvSpPr>
          <p:cNvPr id="281" name="Shape 281"/>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Guidance for requesting ACRs</a:t>
            </a: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 type="body"/>
          </p:nvPr>
        </p:nvSpPr>
        <p:spPr>
          <a:xfrm>
            <a:off x="646111" y="1567498"/>
            <a:ext cx="10634317" cy="4558982"/>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400" u="none" cap="none" strike="noStrike">
                <a:solidFill>
                  <a:schemeClr val="lt1"/>
                </a:solidFill>
                <a:latin typeface="Century Gothic"/>
                <a:ea typeface="Century Gothic"/>
                <a:cs typeface="Century Gothic"/>
                <a:sym typeface="Century Gothic"/>
              </a:rPr>
              <a:t>Require vendor to provide</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508 test results (preferably based on trusted tester / AED ACOP guidance)</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A demonstration of the item’s support for 508 conformance</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Documentation of core functions which can’t be used by PWDs</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Information on how authoring tools support the creation of accessibile electronic content</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Information on how to configure and install the item to support access</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Information on training available to use the item’s accessibility features and associated costs</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An Accessibility “Test Plan” illustrating typical user scenarios</a:t>
            </a:r>
          </a:p>
          <a:p>
            <a:pPr indent="-285750" lvl="1" marL="742950" marR="0" rtl="0" algn="l">
              <a:spcBef>
                <a:spcPts val="1000"/>
              </a:spcBef>
              <a:spcAft>
                <a:spcPts val="0"/>
              </a:spcAft>
              <a:buClr>
                <a:schemeClr val="accent1"/>
              </a:buClr>
              <a:buSzPct val="80000"/>
              <a:buFont typeface="Noto Sans Symbols"/>
              <a:buChar char="▶"/>
            </a:pPr>
            <a:r>
              <a:rPr b="0" i="0" lang="en-US" sz="2000" u="none" cap="none" strike="noStrike">
                <a:solidFill>
                  <a:schemeClr val="lt1"/>
                </a:solidFill>
                <a:latin typeface="Century Gothic"/>
                <a:ea typeface="Century Gothic"/>
                <a:cs typeface="Century Gothic"/>
                <a:sym typeface="Century Gothic"/>
              </a:rPr>
              <a:t>Information on the vendor’s IT accessibility program</a:t>
            </a:r>
          </a:p>
          <a:p>
            <a:pPr indent="-285750" lvl="1" marL="742950" marR="0" rtl="0" algn="l">
              <a:spcBef>
                <a:spcPts val="1000"/>
              </a:spcBef>
              <a:spcAft>
                <a:spcPts val="0"/>
              </a:spcAft>
              <a:buClr>
                <a:schemeClr val="accent1"/>
              </a:buClr>
              <a:buSzPct val="79999"/>
              <a:buFont typeface="Noto Sans Symbols"/>
              <a:buNone/>
            </a:pPr>
            <a:r>
              <a:t/>
            </a:r>
            <a:endParaRPr b="0" i="0" sz="1800" u="none" cap="none" strike="noStrike">
              <a:solidFill>
                <a:schemeClr val="lt1"/>
              </a:solidFill>
              <a:latin typeface="Century Gothic"/>
              <a:ea typeface="Century Gothic"/>
              <a:cs typeface="Century Gothic"/>
              <a:sym typeface="Century Gothic"/>
            </a:endParaRPr>
          </a:p>
        </p:txBody>
      </p:sp>
      <p:sp>
        <p:nvSpPr>
          <p:cNvPr id="287" name="Shape 287"/>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Additional suggestions</a:t>
            </a: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1214282" y="2618869"/>
            <a:ext cx="9404723" cy="1400530"/>
          </a:xfrm>
          <a:prstGeom prst="rect">
            <a:avLst/>
          </a:prstGeom>
          <a:noFill/>
          <a:ln>
            <a:noFill/>
          </a:ln>
        </p:spPr>
        <p:txBody>
          <a:bodyPr anchorCtr="0" anchor="t" bIns="45700" lIns="91425" rIns="91425" wrap="square" tIns="45700">
            <a:noAutofit/>
          </a:bodyPr>
          <a:lstStyle/>
          <a:p>
            <a:pPr indent="-279400" lvl="0" marL="0" marR="0" rtl="0" algn="ctr">
              <a:spcBef>
                <a:spcPts val="0"/>
              </a:spcBef>
              <a:buClr>
                <a:schemeClr val="lt2"/>
              </a:buClr>
              <a:buSzPct val="100000"/>
              <a:buFont typeface="Century Gothic"/>
              <a:buNone/>
            </a:pPr>
            <a:r>
              <a:rPr b="0" i="0" lang="en-US" sz="4400" u="none" cap="none" strike="noStrike">
                <a:solidFill>
                  <a:schemeClr val="lt2"/>
                </a:solidFill>
                <a:latin typeface="Century Gothic"/>
                <a:ea typeface="Century Gothic"/>
                <a:cs typeface="Century Gothic"/>
                <a:sym typeface="Century Gothic"/>
              </a:rPr>
              <a:t>Include 508 requirements in your evaluation factors</a:t>
            </a: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1"/>
              </a:buClr>
              <a:buSzPct val="78933"/>
              <a:buFont typeface="Noto Sans Symbols"/>
              <a:buChar char="▶"/>
            </a:pPr>
            <a:r>
              <a:rPr b="0" i="0" lang="en-US" sz="2960" u="none" cap="none" strike="noStrike">
                <a:solidFill>
                  <a:schemeClr val="lt1"/>
                </a:solidFill>
                <a:latin typeface="Century Gothic"/>
                <a:ea typeface="Century Gothic"/>
                <a:cs typeface="Century Gothic"/>
                <a:sym typeface="Century Gothic"/>
              </a:rPr>
              <a:t>Provides clear expectations for how you want offerors to communicate 508 conformance information</a:t>
            </a:r>
          </a:p>
          <a:p>
            <a:pPr indent="-342900" lvl="0" marL="342900" marR="0" rtl="0" algn="l">
              <a:lnSpc>
                <a:spcPct val="90000"/>
              </a:lnSpc>
              <a:spcBef>
                <a:spcPts val="1000"/>
              </a:spcBef>
              <a:spcAft>
                <a:spcPts val="0"/>
              </a:spcAft>
              <a:buClr>
                <a:schemeClr val="accent1"/>
              </a:buClr>
              <a:buSzPct val="78933"/>
              <a:buFont typeface="Noto Sans Symbols"/>
              <a:buChar char="▶"/>
            </a:pPr>
            <a:r>
              <a:rPr b="0" i="0" lang="en-US" sz="2960" u="none" cap="none" strike="noStrike">
                <a:solidFill>
                  <a:schemeClr val="lt1"/>
                </a:solidFill>
                <a:latin typeface="Century Gothic"/>
                <a:ea typeface="Century Gothic"/>
                <a:cs typeface="Century Gothic"/>
                <a:sym typeface="Century Gothic"/>
              </a:rPr>
              <a:t>Provides for more accurate and complete accessibility information from vendors</a:t>
            </a:r>
          </a:p>
          <a:p>
            <a:pPr indent="-342900" lvl="0" marL="342900" marR="0" rtl="0" algn="l">
              <a:lnSpc>
                <a:spcPct val="90000"/>
              </a:lnSpc>
              <a:spcBef>
                <a:spcPts val="1000"/>
              </a:spcBef>
              <a:spcAft>
                <a:spcPts val="0"/>
              </a:spcAft>
              <a:buClr>
                <a:schemeClr val="accent1"/>
              </a:buClr>
              <a:buSzPct val="78933"/>
              <a:buFont typeface="Noto Sans Symbols"/>
              <a:buChar char="▶"/>
            </a:pPr>
            <a:r>
              <a:rPr b="0" i="0" lang="en-US" sz="2960" u="none" cap="none" strike="noStrike">
                <a:solidFill>
                  <a:schemeClr val="lt1"/>
                </a:solidFill>
                <a:latin typeface="Century Gothic"/>
                <a:ea typeface="Century Gothic"/>
                <a:cs typeface="Century Gothic"/>
                <a:sym typeface="Century Gothic"/>
              </a:rPr>
              <a:t>Ensures you have what you need to make an effective 508 conformance and “best meets” determination</a:t>
            </a:r>
          </a:p>
          <a:p>
            <a:pPr indent="-93980" lvl="0" marL="0" marR="0" rtl="0" algn="l">
              <a:lnSpc>
                <a:spcPct val="90000"/>
              </a:lnSpc>
              <a:spcBef>
                <a:spcPts val="1000"/>
              </a:spcBef>
              <a:spcAft>
                <a:spcPts val="0"/>
              </a:spcAft>
              <a:buClr>
                <a:schemeClr val="accent1"/>
              </a:buClr>
              <a:buSzPct val="77894"/>
              <a:buFont typeface="Noto Sans Symbols"/>
              <a:buNone/>
            </a:pPr>
            <a:r>
              <a:rPr b="0" i="0" lang="en-US" sz="1850" u="none" cap="none" strike="noStrike">
                <a:solidFill>
                  <a:schemeClr val="lt1"/>
                </a:solidFill>
                <a:latin typeface="Century Gothic"/>
                <a:ea typeface="Century Gothic"/>
                <a:cs typeface="Century Gothic"/>
                <a:sym typeface="Century Gothic"/>
              </a:rPr>
              <a:t> </a:t>
            </a:r>
          </a:p>
          <a:p>
            <a:pPr indent="-342900" lvl="0" marL="342900" marR="0" rtl="0" algn="l">
              <a:lnSpc>
                <a:spcPct val="9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342900" lvl="0" marL="342900" marR="0" rtl="0" algn="l">
              <a:lnSpc>
                <a:spcPct val="9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342900" lvl="0" marL="342900" marR="0" rtl="0" algn="l">
              <a:lnSpc>
                <a:spcPct val="9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342900" lvl="0" marL="342900" marR="0" rtl="0" algn="l">
              <a:lnSpc>
                <a:spcPct val="9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342900" lvl="0" marL="342900" marR="0" rtl="0" algn="l">
              <a:lnSpc>
                <a:spcPct val="9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93980" lvl="0" marL="0" marR="0" rtl="0" algn="l">
              <a:lnSpc>
                <a:spcPct val="90000"/>
              </a:lnSpc>
              <a:spcBef>
                <a:spcPts val="1000"/>
              </a:spcBef>
              <a:spcAft>
                <a:spcPts val="0"/>
              </a:spcAft>
              <a:buClr>
                <a:schemeClr val="accent1"/>
              </a:buClr>
              <a:buSzPct val="77894"/>
              <a:buFont typeface="Noto Sans Symbols"/>
              <a:buNone/>
            </a:pPr>
            <a:r>
              <a:t/>
            </a:r>
            <a:endParaRPr b="0" i="0" sz="1850" u="none" cap="none" strike="noStrike">
              <a:solidFill>
                <a:schemeClr val="lt1"/>
              </a:solidFill>
              <a:latin typeface="Century Gothic"/>
              <a:ea typeface="Century Gothic"/>
              <a:cs typeface="Century Gothic"/>
              <a:sym typeface="Century Gothic"/>
            </a:endParaRPr>
          </a:p>
          <a:p>
            <a:pPr indent="-84582" lvl="1" marL="457200" marR="0" rtl="0" algn="l">
              <a:lnSpc>
                <a:spcPct val="90000"/>
              </a:lnSpc>
              <a:spcBef>
                <a:spcPts val="1000"/>
              </a:spcBef>
              <a:spcAft>
                <a:spcPts val="0"/>
              </a:spcAft>
              <a:buClr>
                <a:schemeClr val="accent1"/>
              </a:buClr>
              <a:buSzPct val="78352"/>
              <a:buFont typeface="Noto Sans Symbols"/>
              <a:buNone/>
            </a:pPr>
            <a:r>
              <a:t/>
            </a:r>
            <a:endParaRPr b="0" i="0" sz="1665" u="none" cap="none" strike="noStrike">
              <a:solidFill>
                <a:schemeClr val="lt1"/>
              </a:solidFill>
              <a:latin typeface="Century Gothic"/>
              <a:ea typeface="Century Gothic"/>
              <a:cs typeface="Century Gothic"/>
              <a:sym typeface="Century Gothic"/>
            </a:endParaRPr>
          </a:p>
        </p:txBody>
      </p:sp>
      <p:sp>
        <p:nvSpPr>
          <p:cNvPr id="298" name="Shape 298"/>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Step 2 Outcomes</a:t>
            </a: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Overview – Major changes that impact procurement</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Guidance you can use now to</a:t>
            </a:r>
          </a:p>
          <a:p>
            <a:pPr indent="-285750" lvl="1" marL="742950" marR="0" rtl="0" algn="l">
              <a:spcBef>
                <a:spcPts val="1000"/>
              </a:spcBef>
              <a:spcAft>
                <a:spcPts val="0"/>
              </a:spcAft>
              <a:buClr>
                <a:schemeClr val="accent1"/>
              </a:buClr>
              <a:buSzPct val="80000"/>
              <a:buFont typeface="Noto Sans Symbols"/>
              <a:buChar char="▶"/>
            </a:pPr>
            <a:r>
              <a:rPr b="0" i="0" lang="en-US" sz="2400" u="none" cap="none" strike="noStrike">
                <a:solidFill>
                  <a:schemeClr val="lt1"/>
                </a:solidFill>
                <a:latin typeface="Century Gothic"/>
                <a:ea typeface="Century Gothic"/>
                <a:cs typeface="Century Gothic"/>
                <a:sym typeface="Century Gothic"/>
              </a:rPr>
              <a:t>Identify Section 508 requirements in a solicitation</a:t>
            </a:r>
          </a:p>
          <a:p>
            <a:pPr indent="-285750" lvl="1" marL="742950" marR="0" rtl="0" algn="l">
              <a:spcBef>
                <a:spcPts val="1000"/>
              </a:spcBef>
              <a:spcAft>
                <a:spcPts val="0"/>
              </a:spcAft>
              <a:buClr>
                <a:schemeClr val="accent1"/>
              </a:buClr>
              <a:buSzPct val="80000"/>
              <a:buFont typeface="Noto Sans Symbols"/>
              <a:buChar char="▶"/>
            </a:pPr>
            <a:r>
              <a:rPr b="0" i="0" lang="en-US" sz="2400" u="none" cap="none" strike="noStrike">
                <a:solidFill>
                  <a:schemeClr val="lt1"/>
                </a:solidFill>
                <a:latin typeface="Century Gothic"/>
                <a:ea typeface="Century Gothic"/>
                <a:cs typeface="Century Gothic"/>
                <a:sym typeface="Century Gothic"/>
              </a:rPr>
              <a:t>Obtain better accessibility information from vendors</a:t>
            </a:r>
          </a:p>
          <a:p>
            <a:pPr indent="-285750" lvl="1" marL="742950" marR="0" rtl="0" algn="l">
              <a:spcBef>
                <a:spcPts val="1000"/>
              </a:spcBef>
              <a:spcAft>
                <a:spcPts val="0"/>
              </a:spcAft>
              <a:buClr>
                <a:schemeClr val="accent1"/>
              </a:buClr>
              <a:buSzPct val="80000"/>
              <a:buFont typeface="Noto Sans Symbols"/>
              <a:buChar char="▶"/>
            </a:pPr>
            <a:r>
              <a:rPr b="0" i="0" lang="en-US" sz="2400" u="none" cap="none" strike="noStrike">
                <a:solidFill>
                  <a:schemeClr val="lt1"/>
                </a:solidFill>
                <a:latin typeface="Century Gothic"/>
                <a:ea typeface="Century Gothic"/>
                <a:cs typeface="Century Gothic"/>
                <a:sym typeface="Century Gothic"/>
              </a:rPr>
              <a:t>Additional provisions and clauses to help agency manage accessibility post award</a:t>
            </a:r>
          </a:p>
          <a:p>
            <a:pPr indent="-285750" lvl="1" marL="742950" marR="0" rtl="0" algn="l">
              <a:spcBef>
                <a:spcPts val="1000"/>
              </a:spcBef>
              <a:spcAft>
                <a:spcPts val="0"/>
              </a:spcAft>
              <a:buClr>
                <a:schemeClr val="accent1"/>
              </a:buClr>
              <a:buSzPct val="79999"/>
              <a:buFont typeface="Noto Sans Symbols"/>
              <a:buNone/>
            </a:pPr>
            <a:r>
              <a:t/>
            </a:r>
            <a:endParaRPr b="0" i="0" sz="1800" u="none" cap="none" strike="noStrike">
              <a:solidFill>
                <a:schemeClr val="lt1"/>
              </a:solidFill>
              <a:latin typeface="Century Gothic"/>
              <a:ea typeface="Century Gothic"/>
              <a:cs typeface="Century Gothic"/>
              <a:sym typeface="Century Gothic"/>
            </a:endParaRPr>
          </a:p>
        </p:txBody>
      </p:sp>
      <p:sp>
        <p:nvSpPr>
          <p:cNvPr id="158" name="Shape 158"/>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Goals</a:t>
            </a: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Sample instructions to contractors published on 508 Toolkit Website</a:t>
            </a:r>
          </a:p>
          <a:p>
            <a:pPr indent="-342900" lvl="0" marL="342900" marR="0" rtl="0" algn="l">
              <a:spcBef>
                <a:spcPts val="100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GSA accessibility requirements tool</a:t>
            </a:r>
          </a:p>
          <a:p>
            <a:pPr indent="-342900" lvl="0" marL="342900" marR="0" rtl="0" algn="l">
              <a:spcBef>
                <a:spcPts val="100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Voluntary Product Accessibility Template version 2.0</a:t>
            </a: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dk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304" name="Shape 304"/>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Step 2 Resources</a:t>
            </a: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grpSp>
        <p:nvGrpSpPr>
          <p:cNvPr descr="Step 3:  Consider including provisions and clauses to manage agency risk after award" id="309" name="Shape 309"/>
          <p:cNvGrpSpPr/>
          <p:nvPr/>
        </p:nvGrpSpPr>
        <p:grpSpPr>
          <a:xfrm>
            <a:off x="739755" y="1762869"/>
            <a:ext cx="10895369" cy="3404277"/>
            <a:chOff x="0" y="0"/>
            <a:chExt cx="10895369" cy="3404277"/>
          </a:xfrm>
        </p:grpSpPr>
        <p:sp>
          <p:nvSpPr>
            <p:cNvPr id="310" name="Shape 310"/>
            <p:cNvSpPr/>
            <p:nvPr/>
          </p:nvSpPr>
          <p:spPr>
            <a:xfrm>
              <a:off x="0" y="0"/>
              <a:ext cx="10895369" cy="3404277"/>
            </a:xfrm>
            <a:prstGeom prst="rect">
              <a:avLst/>
            </a:prstGeom>
            <a:solidFill>
              <a:schemeClr val="lt1"/>
            </a:solidFill>
            <a:ln cap="rnd" cmpd="sng" w="19050">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1" name="Shape 311"/>
            <p:cNvSpPr txBox="1"/>
            <p:nvPr/>
          </p:nvSpPr>
          <p:spPr>
            <a:xfrm>
              <a:off x="0" y="1293625"/>
              <a:ext cx="10895369" cy="2042566"/>
            </a:xfrm>
            <a:prstGeom prst="rect">
              <a:avLst/>
            </a:prstGeom>
            <a:solidFill>
              <a:schemeClr val="lt1"/>
            </a:solidFill>
            <a:ln>
              <a:noFill/>
            </a:ln>
          </p:spPr>
          <p:txBody>
            <a:bodyPr anchorCtr="0" anchor="t" bIns="330200" lIns="849425" rIns="849425" wrap="square" tIns="330200">
              <a:noAutofit/>
            </a:bodyPr>
            <a:lstStyle/>
            <a:p>
              <a:pPr indent="-203200" lvl="0" marL="0" marR="0" rtl="0" algn="ctr">
                <a:lnSpc>
                  <a:spcPct val="90000"/>
                </a:lnSpc>
                <a:spcBef>
                  <a:spcPts val="0"/>
                </a:spcBef>
                <a:spcAft>
                  <a:spcPts val="0"/>
                </a:spcAft>
                <a:buClr>
                  <a:schemeClr val="dk1"/>
                </a:buClr>
                <a:buSzPct val="100000"/>
                <a:buFont typeface="Century Gothic"/>
                <a:buNone/>
              </a:pPr>
              <a:r>
                <a:rPr b="0" i="0" lang="en-US" sz="3200" u="none" cap="none" strike="noStrike">
                  <a:solidFill>
                    <a:schemeClr val="dk1"/>
                  </a:solidFill>
                  <a:latin typeface="Century Gothic"/>
                  <a:ea typeface="Century Gothic"/>
                  <a:cs typeface="Century Gothic"/>
                  <a:sym typeface="Century Gothic"/>
                </a:rPr>
                <a:t>Consider including provisions and clauses to manage agency risk after award</a:t>
              </a:r>
            </a:p>
          </p:txBody>
        </p:sp>
      </p:grpSp>
      <p:sp>
        <p:nvSpPr>
          <p:cNvPr id="312" name="Shape 312"/>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Step 3</a:t>
            </a:r>
          </a:p>
        </p:txBody>
      </p:sp>
      <p:grpSp>
        <p:nvGrpSpPr>
          <p:cNvPr descr="decorative text" id="313" name="Shape 313"/>
          <p:cNvGrpSpPr/>
          <p:nvPr/>
        </p:nvGrpSpPr>
        <p:grpSpPr>
          <a:xfrm>
            <a:off x="5585357" y="2125590"/>
            <a:ext cx="1021283" cy="1021283"/>
            <a:chOff x="5585357" y="3163167"/>
            <a:chExt cx="1021283" cy="1021283"/>
          </a:xfrm>
        </p:grpSpPr>
        <p:sp>
          <p:nvSpPr>
            <p:cNvPr id="314" name="Shape 314"/>
            <p:cNvSpPr/>
            <p:nvPr/>
          </p:nvSpPr>
          <p:spPr>
            <a:xfrm>
              <a:off x="5585357" y="3163167"/>
              <a:ext cx="1021283" cy="1021283"/>
            </a:xfrm>
            <a:prstGeom prst="ellipse">
              <a:avLst/>
            </a:prstGeom>
            <a:solidFill>
              <a:srgbClr val="ABD331"/>
            </a:solidFill>
            <a:ln cap="rnd" cmpd="sng" w="19050">
              <a:solidFill>
                <a:srgbClr val="ABD33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5" name="Shape 315"/>
            <p:cNvSpPr txBox="1"/>
            <p:nvPr/>
          </p:nvSpPr>
          <p:spPr>
            <a:xfrm>
              <a:off x="5734919" y="3312729"/>
              <a:ext cx="722157" cy="722157"/>
            </a:xfrm>
            <a:prstGeom prst="rect">
              <a:avLst/>
            </a:prstGeom>
            <a:noFill/>
            <a:ln>
              <a:noFill/>
            </a:ln>
          </p:spPr>
          <p:txBody>
            <a:bodyPr anchorCtr="0" anchor="ctr" bIns="12700" lIns="79600" rIns="79600" wrap="square" tIns="12700">
              <a:noAutofit/>
            </a:bodyPr>
            <a:lstStyle/>
            <a:p>
              <a:pPr indent="-304800" lvl="0" marL="0" marR="0" rtl="0" algn="ctr">
                <a:lnSpc>
                  <a:spcPct val="90000"/>
                </a:lnSpc>
                <a:spcBef>
                  <a:spcPts val="0"/>
                </a:spcBef>
                <a:spcAft>
                  <a:spcPts val="0"/>
                </a:spcAft>
                <a:buClr>
                  <a:schemeClr val="lt1"/>
                </a:buClr>
                <a:buSzPct val="100000"/>
                <a:buFont typeface="Century Gothic"/>
                <a:buNone/>
              </a:pPr>
              <a:r>
                <a:rPr b="0" i="0" lang="en-US" sz="4800" u="none" cap="none" strike="noStrike">
                  <a:solidFill>
                    <a:schemeClr val="lt1"/>
                  </a:solidFill>
                  <a:latin typeface="Century Gothic"/>
                  <a:ea typeface="Century Gothic"/>
                  <a:cs typeface="Century Gothic"/>
                  <a:sym typeface="Century Gothic"/>
                </a:rPr>
                <a:t>3</a:t>
              </a:r>
            </a:p>
          </p:txBody>
        </p:sp>
      </p:gr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idx="1" type="body"/>
          </p:nvPr>
        </p:nvSpPr>
        <p:spPr>
          <a:xfrm>
            <a:off x="1103312" y="3132306"/>
            <a:ext cx="10020563" cy="3116093"/>
          </a:xfrm>
          <a:prstGeom prst="rect">
            <a:avLst/>
          </a:prstGeom>
          <a:noFill/>
          <a:ln>
            <a:noFill/>
          </a:ln>
        </p:spPr>
        <p:txBody>
          <a:bodyPr anchorCtr="0" anchor="t" bIns="45700" lIns="91425" rIns="91425" wrap="square" tIns="45700">
            <a:noAutofit/>
          </a:bodyPr>
          <a:lstStyle/>
          <a:p>
            <a:pPr indent="-223520" lvl="0" marL="0" marR="0" rtl="0" algn="ctr">
              <a:spcBef>
                <a:spcPts val="0"/>
              </a:spcBef>
              <a:spcAft>
                <a:spcPts val="0"/>
              </a:spcAft>
              <a:buClr>
                <a:schemeClr val="accent1"/>
              </a:buClr>
              <a:buSzPct val="88000"/>
              <a:buFont typeface="Noto Sans Symbols"/>
              <a:buNone/>
            </a:pPr>
            <a:r>
              <a:rPr b="0" i="0" lang="en-US" sz="4000" u="none" cap="none" strike="noStrike">
                <a:solidFill>
                  <a:schemeClr val="lt1"/>
                </a:solidFill>
                <a:latin typeface="Century Gothic"/>
                <a:ea typeface="Century Gothic"/>
                <a:cs typeface="Century Gothic"/>
                <a:sym typeface="Century Gothic"/>
              </a:rPr>
              <a:t>Inaccurate </a:t>
            </a:r>
            <a:r>
              <a:rPr b="0" i="0" lang="en-US" sz="4400" u="none" cap="none" strike="noStrike">
                <a:solidFill>
                  <a:schemeClr val="lt1"/>
                </a:solidFill>
                <a:latin typeface="Century Gothic"/>
                <a:ea typeface="Century Gothic"/>
                <a:cs typeface="Century Gothic"/>
                <a:sym typeface="Century Gothic"/>
              </a:rPr>
              <a:t>508</a:t>
            </a:r>
            <a:r>
              <a:rPr b="0" i="0" lang="en-US" sz="4000" u="none" cap="none" strike="noStrike">
                <a:solidFill>
                  <a:schemeClr val="lt1"/>
                </a:solidFill>
                <a:latin typeface="Century Gothic"/>
                <a:ea typeface="Century Gothic"/>
                <a:cs typeface="Century Gothic"/>
                <a:sym typeface="Century Gothic"/>
              </a:rPr>
              <a:t> conformance claims</a:t>
            </a:r>
          </a:p>
          <a:p>
            <a:pPr indent="-342900" lvl="0" marL="342900" marR="0" rtl="0" algn="l">
              <a:spcBef>
                <a:spcPts val="1000"/>
              </a:spcBef>
              <a:spcAft>
                <a:spcPts val="0"/>
              </a:spcAft>
              <a:buClr>
                <a:schemeClr val="accent1"/>
              </a:buClr>
              <a:buSzPct val="80000"/>
              <a:buFont typeface="Noto Sans Symbols"/>
              <a:buNone/>
            </a:pPr>
            <a:r>
              <a:t/>
            </a:r>
            <a:endParaRPr b="0" i="0" sz="2400" u="none" cap="none" strike="noStrike">
              <a:solidFill>
                <a:schemeClr val="lt1"/>
              </a:solidFill>
              <a:latin typeface="Century Gothic"/>
              <a:ea typeface="Century Gothic"/>
              <a:cs typeface="Century Gothic"/>
              <a:sym typeface="Century Gothic"/>
            </a:endParaRPr>
          </a:p>
          <a:p>
            <a:pPr indent="-121920" lvl="0" marL="0" marR="0" rtl="0" algn="l">
              <a:spcBef>
                <a:spcPts val="1000"/>
              </a:spcBef>
              <a:spcAft>
                <a:spcPts val="0"/>
              </a:spcAft>
              <a:buClr>
                <a:schemeClr val="accent1"/>
              </a:buClr>
              <a:buSzPct val="80000"/>
              <a:buFont typeface="Noto Sans Symbols"/>
              <a:buNone/>
            </a:pPr>
            <a:r>
              <a:t/>
            </a:r>
            <a:endParaRPr b="0" i="0" sz="2400" u="none" cap="none" strike="noStrike">
              <a:solidFill>
                <a:schemeClr val="lt1"/>
              </a:solidFill>
              <a:latin typeface="Century Gothic"/>
              <a:ea typeface="Century Gothic"/>
              <a:cs typeface="Century Gothic"/>
              <a:sym typeface="Century Gothic"/>
            </a:endParaRPr>
          </a:p>
        </p:txBody>
      </p:sp>
      <p:sp>
        <p:nvSpPr>
          <p:cNvPr id="321" name="Shape 321"/>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Key challenge – Part 1</a:t>
            </a: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idx="1" type="body"/>
          </p:nvPr>
        </p:nvSpPr>
        <p:spPr>
          <a:xfrm>
            <a:off x="1046162" y="1447800"/>
            <a:ext cx="10223818" cy="4571999"/>
          </a:xfrm>
          <a:prstGeom prst="rect">
            <a:avLst/>
          </a:prstGeom>
          <a:noFill/>
          <a:ln>
            <a:noFill/>
          </a:ln>
        </p:spPr>
        <p:txBody>
          <a:bodyPr anchorCtr="0" anchor="t" bIns="45700" lIns="91425" rIns="91425" wrap="square" tIns="45700">
            <a:noAutofit/>
          </a:bodyPr>
          <a:lstStyle/>
          <a:p>
            <a:pPr indent="-101600" lvl="0" marL="0" marR="0" rtl="0" algn="l">
              <a:spcBef>
                <a:spcPts val="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Reserve the right to perform 508 testing to validate conformance claims prior to acceptance</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Require contractor to remediate the item to match original conformance claims if the delivered items provide less support for 508 than originally documented by the contractor, or consider other contract remedies</a:t>
            </a:r>
            <a:r>
              <a:rPr b="0" i="0" lang="en-US" sz="2400" u="none" cap="none" strike="noStrike">
                <a:solidFill>
                  <a:schemeClr val="lt1"/>
                </a:solidFill>
                <a:latin typeface="Century Gothic"/>
                <a:ea typeface="Century Gothic"/>
                <a:cs typeface="Century Gothic"/>
                <a:sym typeface="Century Gothic"/>
              </a:rPr>
              <a:t>.</a:t>
            </a:r>
          </a:p>
        </p:txBody>
      </p:sp>
      <p:sp>
        <p:nvSpPr>
          <p:cNvPr id="327" name="Shape 327"/>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54000" lvl="0" marL="0" marR="0" rtl="0" algn="l">
              <a:spcBef>
                <a:spcPts val="0"/>
              </a:spcBef>
              <a:buClr>
                <a:schemeClr val="lt2"/>
              </a:buClr>
              <a:buSzPct val="100000"/>
              <a:buFont typeface="Century Gothic"/>
              <a:buNone/>
            </a:pPr>
            <a:r>
              <a:rPr b="0" i="0" lang="en-US" sz="4000" u="none" cap="none" strike="noStrike">
                <a:solidFill>
                  <a:schemeClr val="lt2"/>
                </a:solidFill>
                <a:latin typeface="Century Gothic"/>
                <a:ea typeface="Century Gothic"/>
                <a:cs typeface="Century Gothic"/>
                <a:sym typeface="Century Gothic"/>
              </a:rPr>
              <a:t>Risk Mitigation</a:t>
            </a: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 type="body"/>
          </p:nvPr>
        </p:nvSpPr>
        <p:spPr>
          <a:xfrm>
            <a:off x="1103312" y="1853248"/>
            <a:ext cx="9630949" cy="2991127"/>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Risk too high to accept 508 conformance claims at face value based on ACRs alone</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Limited bandwidth to conduct independent Section 508 testing to validate claims prior to acceptance</a:t>
            </a: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101600" lvl="0" marL="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333" name="Shape 333"/>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Key Challenge – Part 2</a:t>
            </a:r>
          </a:p>
        </p:txBody>
      </p:sp>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idx="1" type="body"/>
          </p:nvPr>
        </p:nvSpPr>
        <p:spPr>
          <a:xfrm>
            <a:off x="1103312" y="2052918"/>
            <a:ext cx="10520998" cy="4195481"/>
          </a:xfrm>
          <a:prstGeom prst="rect">
            <a:avLst/>
          </a:prstGeom>
          <a:noFill/>
          <a:ln>
            <a:noFill/>
          </a:ln>
        </p:spPr>
        <p:txBody>
          <a:bodyPr anchorCtr="0" anchor="t" bIns="45700" lIns="91425" rIns="91425" wrap="square" tIns="45700">
            <a:noAutofit/>
          </a:bodyPr>
          <a:lstStyle/>
          <a:p>
            <a:pPr indent="-142240" lvl="0" marL="0" marR="0" rtl="0" algn="l">
              <a:spcBef>
                <a:spcPts val="0"/>
              </a:spcBef>
              <a:spcAft>
                <a:spcPts val="0"/>
              </a:spcAft>
              <a:buClr>
                <a:schemeClr val="accent1"/>
              </a:buClr>
              <a:buSzPct val="80000"/>
              <a:buFont typeface="Noto Sans Symbols"/>
              <a:buNone/>
            </a:pPr>
            <a:r>
              <a:rPr b="0" i="0" lang="en-US" sz="2800" u="none" cap="none" strike="noStrike">
                <a:solidFill>
                  <a:schemeClr val="lt1"/>
                </a:solidFill>
                <a:latin typeface="Century Gothic"/>
                <a:ea typeface="Century Gothic"/>
                <a:cs typeface="Century Gothic"/>
                <a:sym typeface="Century Gothic"/>
              </a:rPr>
              <a:t>Insert provisions or clauses to require the contractor to</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Conduct 508 testing and provide the agency test results prior to acceptance</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Test using the Trusted Tester and AED ACOP test methodologies</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Ensure key personnel who will perform 508 testing are DHS certified trusted testers.</a:t>
            </a:r>
          </a:p>
        </p:txBody>
      </p:sp>
      <p:sp>
        <p:nvSpPr>
          <p:cNvPr id="339" name="Shape 339"/>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Proactive Measures</a:t>
            </a: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idx="1" type="body"/>
          </p:nvPr>
        </p:nvSpPr>
        <p:spPr>
          <a:xfrm>
            <a:off x="1103312" y="2052918"/>
            <a:ext cx="9686608" cy="4195481"/>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Accessibility support may change post award </a:t>
            </a:r>
          </a:p>
          <a:p>
            <a:pPr indent="-285750" lvl="1" marL="742950" marR="0" rtl="0" algn="l">
              <a:lnSpc>
                <a:spcPct val="90000"/>
              </a:lnSpc>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Custom development and updates</a:t>
            </a:r>
          </a:p>
          <a:p>
            <a:pPr indent="-285750" lvl="1" marL="742950" marR="0" rtl="0" algn="l">
              <a:lnSpc>
                <a:spcPct val="90000"/>
              </a:lnSpc>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Configuration</a:t>
            </a:r>
          </a:p>
          <a:p>
            <a:pPr indent="-285750" lvl="1" marL="742950" marR="0" rtl="0" algn="l">
              <a:lnSpc>
                <a:spcPct val="90000"/>
              </a:lnSpc>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Integration</a:t>
            </a:r>
          </a:p>
          <a:p>
            <a:pPr indent="-285750" lvl="1" marL="742950" marR="0" rtl="0" algn="l">
              <a:lnSpc>
                <a:spcPct val="90000"/>
              </a:lnSpc>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Maintenance</a:t>
            </a:r>
          </a:p>
          <a:p>
            <a:pPr indent="-285750" lvl="1" marL="742950" marR="0" rtl="0" algn="l">
              <a:lnSpc>
                <a:spcPct val="90000"/>
              </a:lnSpc>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Upgrades and substitutions</a:t>
            </a:r>
          </a:p>
          <a:p>
            <a:pPr indent="-285750" lvl="1" marL="742950" marR="0" rtl="0" algn="l">
              <a:lnSpc>
                <a:spcPct val="90000"/>
              </a:lnSpc>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Deployment in cloud or other hosted environments</a:t>
            </a:r>
          </a:p>
        </p:txBody>
      </p:sp>
      <p:sp>
        <p:nvSpPr>
          <p:cNvPr id="345" name="Shape 345"/>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Key challenges – Part 3</a:t>
            </a: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idx="1" type="body"/>
          </p:nvPr>
        </p:nvSpPr>
        <p:spPr>
          <a:xfrm>
            <a:off x="1103312" y="2409245"/>
            <a:ext cx="8946541" cy="3839154"/>
          </a:xfrm>
          <a:prstGeom prst="rect">
            <a:avLst/>
          </a:prstGeom>
          <a:noFill/>
          <a:ln>
            <a:noFill/>
          </a:ln>
        </p:spPr>
        <p:txBody>
          <a:bodyPr anchorCtr="0" anchor="t" bIns="45700" lIns="91425" rIns="91425" wrap="square" tIns="45700">
            <a:noAutofit/>
          </a:bodyPr>
          <a:lstStyle/>
          <a:p>
            <a:pPr indent="-142240" lvl="0" marL="0" marR="0" rtl="0" algn="ctr">
              <a:spcBef>
                <a:spcPts val="0"/>
              </a:spcBef>
              <a:spcAft>
                <a:spcPts val="0"/>
              </a:spcAft>
              <a:buClr>
                <a:schemeClr val="accent1"/>
              </a:buClr>
              <a:buSzPct val="80000"/>
              <a:buFont typeface="Noto Sans Symbols"/>
              <a:buNone/>
            </a:pPr>
            <a:r>
              <a:rPr b="0" i="0" lang="en-US" sz="2800" u="none" cap="none" strike="noStrike">
                <a:solidFill>
                  <a:schemeClr val="lt1"/>
                </a:solidFill>
                <a:latin typeface="Century Gothic"/>
                <a:ea typeface="Century Gothic"/>
                <a:cs typeface="Century Gothic"/>
                <a:sym typeface="Century Gothic"/>
              </a:rPr>
              <a:t>Use provisions or clauses to ensure post award activities support 508 compliance requirements</a:t>
            </a:r>
          </a:p>
          <a:p>
            <a:pPr indent="-342900" lvl="0" marL="342900" marR="0" rtl="0" algn="l">
              <a:spcBef>
                <a:spcPts val="1000"/>
              </a:spcBef>
              <a:spcAft>
                <a:spcPts val="0"/>
              </a:spcAft>
              <a:buClr>
                <a:schemeClr val="accent1"/>
              </a:buClr>
              <a:buSzPct val="80000"/>
              <a:buFont typeface="Noto Sans Symbols"/>
              <a:buNone/>
            </a:pPr>
            <a:r>
              <a:t/>
            </a:r>
            <a:endParaRPr b="0" i="0" sz="2400" u="none" cap="none" strike="noStrike">
              <a:solidFill>
                <a:schemeClr val="lt1"/>
              </a:solidFill>
              <a:latin typeface="Century Gothic"/>
              <a:ea typeface="Century Gothic"/>
              <a:cs typeface="Century Gothic"/>
              <a:sym typeface="Century Gothic"/>
            </a:endParaRPr>
          </a:p>
          <a:p>
            <a:pPr indent="-285750" lvl="1" marL="74295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400" u="none" cap="none" strike="noStrike">
              <a:solidFill>
                <a:schemeClr val="lt1"/>
              </a:solidFill>
              <a:latin typeface="Century Gothic"/>
              <a:ea typeface="Century Gothic"/>
              <a:cs typeface="Century Gothic"/>
              <a:sym typeface="Century Gothic"/>
            </a:endParaRPr>
          </a:p>
        </p:txBody>
      </p:sp>
      <p:sp>
        <p:nvSpPr>
          <p:cNvPr id="351" name="Shape 351"/>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More Proactive Measures</a:t>
            </a: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Sample provisions &amp; clauses published on 508 toolkit website</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GSA accessibility requirements tool</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Trusted tester methodology for web and software &amp; AED ACOP testing guidance for electronic documents </a:t>
            </a: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357" name="Shape 357"/>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Step 3 Resources</a:t>
            </a: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142240" lvl="0" marL="0" marR="0" rtl="0" algn="ctr">
              <a:spcBef>
                <a:spcPts val="0"/>
              </a:spcBef>
              <a:spcAft>
                <a:spcPts val="0"/>
              </a:spcAft>
              <a:buClr>
                <a:schemeClr val="accent1"/>
              </a:buClr>
              <a:buSzPct val="80000"/>
              <a:buFont typeface="Noto Sans Symbols"/>
              <a:buNone/>
            </a:pPr>
            <a:r>
              <a:t/>
            </a:r>
            <a:endParaRPr b="1" i="0" sz="2800" u="none" cap="none" strike="noStrike">
              <a:solidFill>
                <a:schemeClr val="lt1"/>
              </a:solidFill>
              <a:latin typeface="Century Gothic"/>
              <a:ea typeface="Century Gothic"/>
              <a:cs typeface="Century Gothic"/>
              <a:sym typeface="Century Gothic"/>
            </a:endParaRPr>
          </a:p>
          <a:p>
            <a:pPr indent="-182880" lvl="0" marL="0" marR="0" rtl="0" algn="ctr">
              <a:spcBef>
                <a:spcPts val="1000"/>
              </a:spcBef>
              <a:spcAft>
                <a:spcPts val="0"/>
              </a:spcAft>
              <a:buClr>
                <a:schemeClr val="accent1"/>
              </a:buClr>
              <a:buSzPct val="79999"/>
              <a:buFont typeface="Noto Sans Symbols"/>
              <a:buNone/>
            </a:pPr>
            <a:r>
              <a:rPr b="0" i="0" lang="en-US" sz="3600" u="none" cap="none" strike="noStrike">
                <a:solidFill>
                  <a:schemeClr val="lt1"/>
                </a:solidFill>
                <a:latin typeface="Century Gothic"/>
                <a:ea typeface="Century Gothic"/>
                <a:cs typeface="Century Gothic"/>
                <a:sym typeface="Century Gothic"/>
              </a:rPr>
              <a:t>https://section508.gov/refresh-toolkit</a:t>
            </a: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363" name="Shape 363"/>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Where to get resources</a:t>
            </a: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Effective January 18, 2018</a:t>
            </a:r>
          </a:p>
          <a:p>
            <a:pPr indent="-342900" lvl="0" marL="342900" marR="0" rtl="0" algn="l">
              <a:spcBef>
                <a:spcPts val="100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New and revised scoping criteria</a:t>
            </a:r>
          </a:p>
          <a:p>
            <a:pPr indent="-342900" lvl="0" marL="342900" marR="0" rtl="0" algn="l">
              <a:spcBef>
                <a:spcPts val="100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New safe harbor and revised exceptions</a:t>
            </a:r>
          </a:p>
          <a:p>
            <a:pPr indent="-342900" lvl="0" marL="342900" marR="0" rtl="0" algn="l">
              <a:spcBef>
                <a:spcPts val="100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New technical provisions</a:t>
            </a:r>
          </a:p>
          <a:p>
            <a:pPr indent="-342900" lvl="0" marL="342900" marR="0" rtl="0" algn="l">
              <a:spcBef>
                <a:spcPts val="100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New &amp; revised functional performance provisions</a:t>
            </a: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164" name="Shape 164"/>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rgbClr val="EBEBEB"/>
              </a:buClr>
              <a:buSzPct val="100000"/>
              <a:buFont typeface="Century Gothic"/>
              <a:buNone/>
            </a:pPr>
            <a:r>
              <a:rPr b="0" i="0" lang="en-US" sz="4200" u="none" cap="none" strike="noStrike">
                <a:solidFill>
                  <a:srgbClr val="EBEBEB"/>
                </a:solidFill>
                <a:latin typeface="Century Gothic"/>
                <a:ea typeface="Century Gothic"/>
                <a:cs typeface="Century Gothic"/>
                <a:sym typeface="Century Gothic"/>
              </a:rPr>
              <a:t>Changes to the 508 Standards </a:t>
            </a: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1154956" y="2861733"/>
            <a:ext cx="8825657" cy="1915647"/>
          </a:xfrm>
          <a:prstGeom prst="rect">
            <a:avLst/>
          </a:prstGeom>
          <a:noFill/>
          <a:ln>
            <a:noFill/>
          </a:ln>
        </p:spPr>
        <p:txBody>
          <a:bodyPr anchorCtr="0" anchor="b" bIns="45700" lIns="91425" rIns="91425" wrap="square" tIns="45700">
            <a:noAutofit/>
          </a:bodyPr>
          <a:lstStyle/>
          <a:p>
            <a:pPr indent="-254000" lvl="0" marL="0" marR="0" rtl="0" algn="l">
              <a:spcBef>
                <a:spcPts val="0"/>
              </a:spcBef>
              <a:buClr>
                <a:schemeClr val="lt2"/>
              </a:buClr>
              <a:buSzPct val="100000"/>
              <a:buFont typeface="Century Gothic"/>
              <a:buNone/>
            </a:pPr>
            <a:r>
              <a:rPr b="0" i="0" lang="en-US" sz="4000" u="none" cap="none" strike="noStrike">
                <a:solidFill>
                  <a:schemeClr val="lt2"/>
                </a:solidFill>
                <a:latin typeface="Century Gothic"/>
                <a:ea typeface="Century Gothic"/>
                <a:cs typeface="Century Gothic"/>
                <a:sym typeface="Century Gothic"/>
              </a:rPr>
              <a:t>Questions?</a:t>
            </a: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grpSp>
        <p:nvGrpSpPr>
          <p:cNvPr id="169" name="Shape 169"/>
          <p:cNvGrpSpPr/>
          <p:nvPr/>
        </p:nvGrpSpPr>
        <p:grpSpPr>
          <a:xfrm>
            <a:off x="653212" y="2814048"/>
            <a:ext cx="11049083" cy="1973889"/>
            <a:chOff x="7102" y="1408581"/>
            <a:chExt cx="11049083" cy="1973889"/>
          </a:xfrm>
        </p:grpSpPr>
        <p:sp>
          <p:nvSpPr>
            <p:cNvPr id="170" name="Shape 170"/>
            <p:cNvSpPr/>
            <p:nvPr/>
          </p:nvSpPr>
          <p:spPr>
            <a:xfrm>
              <a:off x="7102" y="1408581"/>
              <a:ext cx="3289815" cy="1973889"/>
            </a:xfrm>
            <a:prstGeom prst="rect">
              <a:avLst/>
            </a:prstGeom>
            <a:solidFill>
              <a:srgbClr val="59A0F5"/>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1" name="Shape 171"/>
            <p:cNvSpPr txBox="1"/>
            <p:nvPr/>
          </p:nvSpPr>
          <p:spPr>
            <a:xfrm>
              <a:off x="7102" y="1408581"/>
              <a:ext cx="3289815" cy="1973889"/>
            </a:xfrm>
            <a:prstGeom prst="rect">
              <a:avLst/>
            </a:prstGeom>
            <a:noFill/>
            <a:ln>
              <a:noFill/>
            </a:ln>
          </p:spPr>
          <p:txBody>
            <a:bodyPr anchorCtr="0" anchor="ctr" bIns="152400" lIns="152400" rIns="152400" wrap="square" tIns="152400">
              <a:noAutofit/>
            </a:bodyPr>
            <a:lstStyle/>
            <a:p>
              <a:pPr indent="0" lvl="0" marL="0" marR="0" rtl="0" algn="ctr">
                <a:lnSpc>
                  <a:spcPct val="90000"/>
                </a:lnSpc>
                <a:spcBef>
                  <a:spcPts val="0"/>
                </a:spcBef>
                <a:spcAft>
                  <a:spcPts val="0"/>
                </a:spcAft>
                <a:buSzPct val="25000"/>
                <a:buNone/>
              </a:pPr>
              <a:r>
                <a:rPr b="0" i="0" lang="en-US" sz="2300" u="none" cap="none" strike="noStrike">
                  <a:solidFill>
                    <a:schemeClr val="lt1"/>
                  </a:solidFill>
                  <a:latin typeface="Century Gothic"/>
                  <a:ea typeface="Century Gothic"/>
                  <a:cs typeface="Century Gothic"/>
                  <a:sym typeface="Century Gothic"/>
                </a:rPr>
                <a:t>ICT vs EIT</a:t>
              </a:r>
            </a:p>
          </p:txBody>
        </p:sp>
        <p:sp>
          <p:nvSpPr>
            <p:cNvPr id="172" name="Shape 172"/>
            <p:cNvSpPr/>
            <p:nvPr/>
          </p:nvSpPr>
          <p:spPr>
            <a:xfrm>
              <a:off x="3345091" y="2274026"/>
              <a:ext cx="493472" cy="243000"/>
            </a:xfrm>
            <a:prstGeom prst="rightArrow">
              <a:avLst>
                <a:gd fmla="val 50000" name="adj1"/>
                <a:gd fmla="val 50000" name="adj2"/>
              </a:avLst>
            </a:prstGeom>
            <a:solidFill>
              <a:srgbClr val="5FACF2"/>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3886736" y="1408581"/>
              <a:ext cx="3289815" cy="1973889"/>
            </a:xfrm>
            <a:prstGeom prst="rect">
              <a:avLst/>
            </a:prstGeom>
            <a:solidFill>
              <a:srgbClr val="66B7EF"/>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4" name="Shape 174"/>
            <p:cNvSpPr txBox="1"/>
            <p:nvPr/>
          </p:nvSpPr>
          <p:spPr>
            <a:xfrm>
              <a:off x="3886736" y="1408581"/>
              <a:ext cx="3289815" cy="1973889"/>
            </a:xfrm>
            <a:prstGeom prst="rect">
              <a:avLst/>
            </a:prstGeom>
            <a:noFill/>
            <a:ln>
              <a:noFill/>
            </a:ln>
          </p:spPr>
          <p:txBody>
            <a:bodyPr anchorCtr="0" anchor="ctr" bIns="152400" lIns="152400" rIns="152400" wrap="square" tIns="152400">
              <a:noAutofit/>
            </a:bodyPr>
            <a:lstStyle/>
            <a:p>
              <a:pPr indent="0" lvl="0" marL="0" marR="0" rtl="0" algn="ctr">
                <a:lnSpc>
                  <a:spcPct val="90000"/>
                </a:lnSpc>
                <a:spcBef>
                  <a:spcPts val="0"/>
                </a:spcBef>
                <a:spcAft>
                  <a:spcPts val="0"/>
                </a:spcAft>
                <a:buSzPct val="25000"/>
                <a:buNone/>
              </a:pPr>
              <a:r>
                <a:rPr b="0" i="0" lang="en-US" sz="2300" u="none" cap="none" strike="noStrike">
                  <a:solidFill>
                    <a:schemeClr val="lt1"/>
                  </a:solidFill>
                  <a:latin typeface="Century Gothic"/>
                  <a:ea typeface="Century Gothic"/>
                  <a:cs typeface="Century Gothic"/>
                  <a:sym typeface="Century Gothic"/>
                </a:rPr>
                <a:t>Feature vs product based</a:t>
              </a:r>
            </a:p>
          </p:txBody>
        </p:sp>
        <p:sp>
          <p:nvSpPr>
            <p:cNvPr id="175" name="Shape 175"/>
            <p:cNvSpPr/>
            <p:nvPr/>
          </p:nvSpPr>
          <p:spPr>
            <a:xfrm>
              <a:off x="7224725" y="2274026"/>
              <a:ext cx="493472" cy="243000"/>
            </a:xfrm>
            <a:prstGeom prst="rightArrow">
              <a:avLst>
                <a:gd fmla="val 50000" name="adj1"/>
                <a:gd fmla="val 50000" name="adj2"/>
              </a:avLst>
            </a:prstGeom>
            <a:solidFill>
              <a:srgbClr val="6DC3ED"/>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6" name="Shape 176"/>
            <p:cNvSpPr/>
            <p:nvPr/>
          </p:nvSpPr>
          <p:spPr>
            <a:xfrm>
              <a:off x="7766370" y="1408581"/>
              <a:ext cx="3289815" cy="1973889"/>
            </a:xfrm>
            <a:prstGeom prst="rect">
              <a:avLst/>
            </a:prstGeom>
            <a:solidFill>
              <a:srgbClr val="73CCEB"/>
            </a:solidFill>
            <a:ln cap="rnd" cmpd="sng" w="19050">
              <a:solidFill>
                <a:schemeClr val="lt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7" name="Shape 177"/>
            <p:cNvSpPr txBox="1"/>
            <p:nvPr/>
          </p:nvSpPr>
          <p:spPr>
            <a:xfrm>
              <a:off x="7766370" y="1408581"/>
              <a:ext cx="3289815" cy="1973889"/>
            </a:xfrm>
            <a:prstGeom prst="rect">
              <a:avLst/>
            </a:prstGeom>
            <a:noFill/>
            <a:ln>
              <a:noFill/>
            </a:ln>
          </p:spPr>
          <p:txBody>
            <a:bodyPr anchorCtr="0" anchor="ctr" bIns="152400" lIns="152400" rIns="152400" wrap="square" tIns="152400">
              <a:noAutofit/>
            </a:bodyPr>
            <a:lstStyle/>
            <a:p>
              <a:pPr indent="-146050" lvl="0" marL="0" marR="0" rtl="0" algn="ctr">
                <a:lnSpc>
                  <a:spcPct val="90000"/>
                </a:lnSpc>
                <a:spcBef>
                  <a:spcPts val="0"/>
                </a:spcBef>
                <a:spcAft>
                  <a:spcPts val="0"/>
                </a:spcAft>
                <a:buClr>
                  <a:schemeClr val="lt1"/>
                </a:buClr>
                <a:buSzPct val="100000"/>
                <a:buFont typeface="Century Gothic"/>
                <a:buNone/>
              </a:pPr>
              <a:r>
                <a:rPr b="0" i="0" lang="en-US" sz="2300" u="none" cap="none" strike="noStrike">
                  <a:solidFill>
                    <a:schemeClr val="lt1"/>
                  </a:solidFill>
                  <a:latin typeface="Century Gothic"/>
                  <a:ea typeface="Century Gothic"/>
                  <a:cs typeface="Century Gothic"/>
                  <a:sym typeface="Century Gothic"/>
                </a:rPr>
                <a:t>Implication:   Identify all required items that contain ICT features and components</a:t>
              </a:r>
            </a:p>
          </p:txBody>
        </p:sp>
      </p:grpSp>
      <p:sp>
        <p:nvSpPr>
          <p:cNvPr id="178" name="Shape 178"/>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Scoping Changes</a:t>
            </a: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Electronic Content</a:t>
            </a:r>
          </a:p>
          <a:p>
            <a:pPr indent="-285750" lvl="1" marL="742950" marR="0" rtl="0" algn="l">
              <a:spcBef>
                <a:spcPts val="1000"/>
              </a:spcBef>
              <a:spcAft>
                <a:spcPts val="0"/>
              </a:spcAft>
              <a:buClr>
                <a:schemeClr val="accent1"/>
              </a:buClr>
              <a:buSzPct val="80000"/>
              <a:buFont typeface="Noto Sans Symbols"/>
              <a:buChar char="▶"/>
            </a:pPr>
            <a:r>
              <a:rPr b="0" i="0" lang="en-US" sz="3000" u="none" cap="none" strike="noStrike">
                <a:solidFill>
                  <a:schemeClr val="lt1"/>
                </a:solidFill>
                <a:latin typeface="Century Gothic"/>
                <a:ea typeface="Century Gothic"/>
                <a:cs typeface="Century Gothic"/>
                <a:sym typeface="Century Gothic"/>
              </a:rPr>
              <a:t> Public facing</a:t>
            </a:r>
          </a:p>
          <a:p>
            <a:pPr indent="-285750" lvl="1" marL="742950" marR="0" rtl="0" algn="l">
              <a:spcBef>
                <a:spcPts val="1000"/>
              </a:spcBef>
              <a:spcAft>
                <a:spcPts val="0"/>
              </a:spcAft>
              <a:buClr>
                <a:schemeClr val="accent1"/>
              </a:buClr>
              <a:buSzPct val="80000"/>
              <a:buFont typeface="Noto Sans Symbols"/>
              <a:buChar char="▶"/>
            </a:pPr>
            <a:r>
              <a:rPr b="0" i="0" lang="en-US" sz="3000" u="none" cap="none" strike="noStrike">
                <a:solidFill>
                  <a:schemeClr val="lt1"/>
                </a:solidFill>
                <a:latin typeface="Century Gothic"/>
                <a:ea typeface="Century Gothic"/>
                <a:cs typeface="Century Gothic"/>
                <a:sym typeface="Century Gothic"/>
              </a:rPr>
              <a:t>Non public facing official communications</a:t>
            </a:r>
          </a:p>
          <a:p>
            <a:pPr indent="-342900" lvl="0" marL="342900" marR="0" rtl="0" algn="l">
              <a:spcBef>
                <a:spcPts val="1000"/>
              </a:spcBef>
              <a:spcAft>
                <a:spcPts val="0"/>
              </a:spcAft>
              <a:buClr>
                <a:schemeClr val="accent1"/>
              </a:buClr>
              <a:buSzPct val="80000"/>
              <a:buFont typeface="Noto Sans Symbols"/>
              <a:buChar char="▶"/>
            </a:pPr>
            <a:r>
              <a:rPr b="0" i="0" lang="en-US" sz="3200" u="none" cap="none" strike="noStrike">
                <a:solidFill>
                  <a:schemeClr val="lt1"/>
                </a:solidFill>
                <a:latin typeface="Century Gothic"/>
                <a:ea typeface="Century Gothic"/>
                <a:cs typeface="Century Gothic"/>
                <a:sym typeface="Century Gothic"/>
              </a:rPr>
              <a:t>Authoring Tools</a:t>
            </a:r>
          </a:p>
          <a:p>
            <a:pPr indent="-342900" lvl="0" marL="342900" marR="0" rtl="0" algn="l">
              <a:spcBef>
                <a:spcPts val="1000"/>
              </a:spcBef>
              <a:spcAft>
                <a:spcPts val="0"/>
              </a:spcAft>
              <a:buClr>
                <a:schemeClr val="accent1"/>
              </a:buClr>
              <a:buSzPct val="80000"/>
              <a:buFont typeface="Noto Sans Symbols"/>
              <a:buNone/>
            </a:pPr>
            <a:r>
              <a:t/>
            </a:r>
            <a:endParaRPr b="0" i="0" sz="32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184" name="Shape 184"/>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Scoping – New Considerations</a:t>
            </a: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Does not apply to technology procured after January 17, 2018</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Need to modify existing contracts</a:t>
            </a: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190" name="Shape 190"/>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Safe Harbor </a:t>
            </a: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Assessed for ICT features and components</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Undue Burden assessed on agency resources available to program or component</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Commercial non-availability now “Best Meets” Exception</a:t>
            </a:r>
          </a:p>
          <a:p>
            <a:pPr indent="-342900" lvl="0" marL="342900" marR="0" rtl="0" algn="l">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Documentation for Best Meets</a:t>
            </a:r>
          </a:p>
          <a:p>
            <a:pPr indent="-342900" lvl="0" marL="342900" marR="0" rtl="0" algn="l">
              <a:spcBef>
                <a:spcPts val="1000"/>
              </a:spcBef>
              <a:spcAft>
                <a:spcPts val="0"/>
              </a:spcAft>
              <a:buClr>
                <a:schemeClr val="accent1"/>
              </a:buClr>
              <a:buSzPct val="80000"/>
              <a:buFont typeface="Noto Sans Symbols"/>
              <a:buNone/>
            </a:pPr>
            <a:r>
              <a:t/>
            </a:r>
            <a:endParaRPr b="0" i="0" sz="28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196" name="Shape 196"/>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Exceptions</a:t>
            </a: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lnSpc>
                <a:spcPct val="90000"/>
              </a:lnSpc>
              <a:spcBef>
                <a:spcPts val="0"/>
              </a:spcBef>
              <a:spcAft>
                <a:spcPts val="0"/>
              </a:spcAft>
              <a:buClr>
                <a:schemeClr val="accent1"/>
              </a:buClr>
              <a:buSzPct val="79999"/>
              <a:buFont typeface="Noto Sans Symbols"/>
              <a:buChar char="▶"/>
            </a:pPr>
            <a:r>
              <a:rPr b="0" i="0" lang="en-US" sz="2600" u="none" cap="none" strike="noStrike">
                <a:solidFill>
                  <a:schemeClr val="lt1"/>
                </a:solidFill>
                <a:latin typeface="Century Gothic"/>
                <a:ea typeface="Century Gothic"/>
                <a:cs typeface="Century Gothic"/>
                <a:sym typeface="Century Gothic"/>
              </a:rPr>
              <a:t>Web content  - WCAG 2.0 Level A &amp; AA Success Criteria</a:t>
            </a:r>
          </a:p>
          <a:p>
            <a:pPr indent="-342900" lvl="0" marL="342900" marR="0" rtl="0" algn="l">
              <a:lnSpc>
                <a:spcPct val="90000"/>
              </a:lnSpc>
              <a:spcBef>
                <a:spcPts val="1000"/>
              </a:spcBef>
              <a:spcAft>
                <a:spcPts val="0"/>
              </a:spcAft>
              <a:buClr>
                <a:schemeClr val="accent1"/>
              </a:buClr>
              <a:buSzPct val="79999"/>
              <a:buFont typeface="Noto Sans Symbols"/>
              <a:buChar char="▶"/>
            </a:pPr>
            <a:r>
              <a:rPr b="0" i="0" lang="en-US" sz="2600" u="none" cap="none" strike="noStrike">
                <a:solidFill>
                  <a:schemeClr val="lt1"/>
                </a:solidFill>
                <a:latin typeface="Century Gothic"/>
                <a:ea typeface="Century Gothic"/>
                <a:cs typeface="Century Gothic"/>
                <a:sym typeface="Century Gothic"/>
              </a:rPr>
              <a:t>Software must comply with</a:t>
            </a:r>
          </a:p>
          <a:p>
            <a:pPr indent="-285750" lvl="1" marL="742950" marR="0" rtl="0" algn="l">
              <a:lnSpc>
                <a:spcPct val="90000"/>
              </a:lnSpc>
              <a:spcBef>
                <a:spcPts val="1000"/>
              </a:spcBef>
              <a:spcAft>
                <a:spcPts val="0"/>
              </a:spcAft>
              <a:buClr>
                <a:schemeClr val="accent1"/>
              </a:buClr>
              <a:buSzPct val="80000"/>
              <a:buFont typeface="Noto Sans Symbols"/>
              <a:buChar char="▶"/>
            </a:pPr>
            <a:r>
              <a:rPr b="0" i="0" lang="en-US" sz="2200" u="none" cap="none" strike="noStrike">
                <a:solidFill>
                  <a:schemeClr val="lt1"/>
                </a:solidFill>
                <a:latin typeface="Century Gothic"/>
                <a:ea typeface="Century Gothic"/>
                <a:cs typeface="Century Gothic"/>
                <a:sym typeface="Century Gothic"/>
              </a:rPr>
              <a:t>WCAG 2.0 guidelines</a:t>
            </a:r>
          </a:p>
          <a:p>
            <a:pPr indent="-285750" lvl="1" marL="742950" marR="0" rtl="0" algn="l">
              <a:lnSpc>
                <a:spcPct val="90000"/>
              </a:lnSpc>
              <a:spcBef>
                <a:spcPts val="1000"/>
              </a:spcBef>
              <a:spcAft>
                <a:spcPts val="0"/>
              </a:spcAft>
              <a:buClr>
                <a:schemeClr val="accent1"/>
              </a:buClr>
              <a:buSzPct val="80000"/>
              <a:buFont typeface="Noto Sans Symbols"/>
              <a:buChar char="▶"/>
            </a:pPr>
            <a:r>
              <a:rPr b="0" i="0" lang="en-US" sz="2200" u="none" cap="none" strike="noStrike">
                <a:solidFill>
                  <a:schemeClr val="lt1"/>
                </a:solidFill>
                <a:latin typeface="Century Gothic"/>
                <a:ea typeface="Century Gothic"/>
                <a:cs typeface="Century Gothic"/>
                <a:sym typeface="Century Gothic"/>
              </a:rPr>
              <a:t>5 Additional provisions in Chapter 5 </a:t>
            </a:r>
          </a:p>
          <a:p>
            <a:pPr indent="-285750" lvl="1" marL="742950" marR="0" rtl="0" algn="l">
              <a:lnSpc>
                <a:spcPct val="90000"/>
              </a:lnSpc>
              <a:spcBef>
                <a:spcPts val="1000"/>
              </a:spcBef>
              <a:spcAft>
                <a:spcPts val="0"/>
              </a:spcAft>
              <a:buClr>
                <a:schemeClr val="accent1"/>
              </a:buClr>
              <a:buSzPct val="80000"/>
              <a:buFont typeface="Noto Sans Symbols"/>
              <a:buChar char="▶"/>
            </a:pPr>
            <a:r>
              <a:rPr b="0" i="0" lang="en-US" sz="2400" u="none" cap="none" strike="noStrike">
                <a:solidFill>
                  <a:schemeClr val="lt1"/>
                </a:solidFill>
                <a:latin typeface="Century Gothic"/>
                <a:ea typeface="Century Gothic"/>
                <a:cs typeface="Century Gothic"/>
                <a:sym typeface="Century Gothic"/>
              </a:rPr>
              <a:t>Non Web Software excludes 4 WCAG provisions</a:t>
            </a:r>
          </a:p>
          <a:p>
            <a:pPr indent="-342900" lvl="0" marL="342900" marR="0" rtl="0" algn="l">
              <a:lnSpc>
                <a:spcPct val="90000"/>
              </a:lnSpc>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Hardware  - 15 Provisions in Chapter 4</a:t>
            </a:r>
          </a:p>
          <a:p>
            <a:pPr indent="-342900" lvl="0" marL="342900" marR="0" rtl="0" algn="l">
              <a:lnSpc>
                <a:spcPct val="90000"/>
              </a:lnSpc>
              <a:spcBef>
                <a:spcPts val="1000"/>
              </a:spcBef>
              <a:spcAft>
                <a:spcPts val="0"/>
              </a:spcAft>
              <a:buClr>
                <a:schemeClr val="accent1"/>
              </a:buClr>
              <a:buSzPct val="80000"/>
              <a:buFont typeface="Noto Sans Symbols"/>
              <a:buChar char="▶"/>
            </a:pPr>
            <a:r>
              <a:rPr b="0" i="0" lang="en-US" sz="2800" u="none" cap="none" strike="noStrike">
                <a:solidFill>
                  <a:schemeClr val="lt1"/>
                </a:solidFill>
                <a:latin typeface="Century Gothic"/>
                <a:ea typeface="Century Gothic"/>
                <a:cs typeface="Century Gothic"/>
                <a:sym typeface="Century Gothic"/>
              </a:rPr>
              <a:t>Support Documentation &amp; Services – 5 provisions in Chapter 6</a:t>
            </a:r>
          </a:p>
          <a:p>
            <a:pPr indent="-342900" lvl="0" marL="342900" marR="0" rtl="0" algn="l">
              <a:lnSpc>
                <a:spcPct val="90000"/>
              </a:lnSpc>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lnSpc>
                <a:spcPct val="90000"/>
              </a:lnSpc>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203" name="Shape 203"/>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66700" lvl="0" marL="0" marR="0" rtl="0" algn="l">
              <a:spcBef>
                <a:spcPts val="0"/>
              </a:spcBef>
              <a:buClr>
                <a:schemeClr val="lt2"/>
              </a:buClr>
              <a:buSzPct val="100000"/>
              <a:buFont typeface="Century Gothic"/>
              <a:buNone/>
            </a:pPr>
            <a:r>
              <a:rPr b="0" i="0" lang="en-US" sz="4200" u="none" cap="none" strike="noStrike">
                <a:solidFill>
                  <a:schemeClr val="lt2"/>
                </a:solidFill>
                <a:latin typeface="Century Gothic"/>
                <a:ea typeface="Century Gothic"/>
                <a:cs typeface="Century Gothic"/>
                <a:sym typeface="Century Gothic"/>
              </a:rPr>
              <a:t>New Technical Standards</a:t>
            </a: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idx="1" type="body"/>
          </p:nvPr>
        </p:nvSpPr>
        <p:spPr>
          <a:xfrm>
            <a:off x="1103312" y="2052918"/>
            <a:ext cx="8946541" cy="4195481"/>
          </a:xfrm>
          <a:prstGeom prst="rect">
            <a:avLst/>
          </a:prstGeom>
          <a:noFill/>
          <a:ln>
            <a:noFill/>
          </a:ln>
        </p:spPr>
        <p:txBody>
          <a:bodyPr anchorCtr="0" anchor="t" bIns="45700" lIns="91425" rIns="91425" wrap="square" tIns="45700">
            <a:noAutofit/>
          </a:bodyPr>
          <a:lstStyle/>
          <a:p>
            <a:pPr indent="-342900" lvl="0" marL="342900" marR="0" rtl="0" algn="l">
              <a:spcBef>
                <a:spcPts val="0"/>
              </a:spcBef>
              <a:spcAft>
                <a:spcPts val="0"/>
              </a:spcAft>
              <a:buClr>
                <a:schemeClr val="accent1"/>
              </a:buClr>
              <a:buSzPct val="80000"/>
              <a:buFont typeface="Noto Sans Symbols"/>
              <a:buChar char="▶"/>
            </a:pPr>
            <a:r>
              <a:rPr b="0" i="0" lang="en-US" sz="2400" u="none" cap="none" strike="noStrike">
                <a:solidFill>
                  <a:schemeClr val="lt1"/>
                </a:solidFill>
                <a:latin typeface="Century Gothic"/>
                <a:ea typeface="Century Gothic"/>
                <a:cs typeface="Century Gothic"/>
                <a:sym typeface="Century Gothic"/>
              </a:rPr>
              <a:t>Covers:</a:t>
            </a:r>
          </a:p>
          <a:p>
            <a:pPr indent="-285750" lvl="1" marL="742950" marR="0" rtl="0" algn="l">
              <a:spcBef>
                <a:spcPts val="1000"/>
              </a:spcBef>
              <a:spcAft>
                <a:spcPts val="0"/>
              </a:spcAft>
              <a:buClr>
                <a:schemeClr val="accent1"/>
              </a:buClr>
              <a:buSzPct val="80000"/>
              <a:buFont typeface="Noto Sans Symbols"/>
              <a:buChar char="▶"/>
            </a:pPr>
            <a:r>
              <a:rPr b="0" i="0" lang="en-US" sz="2200" u="none" cap="none" strike="noStrike">
                <a:solidFill>
                  <a:schemeClr val="lt1"/>
                </a:solidFill>
                <a:latin typeface="Century Gothic"/>
                <a:ea typeface="Century Gothic"/>
                <a:cs typeface="Century Gothic"/>
                <a:sym typeface="Century Gothic"/>
              </a:rPr>
              <a:t>No vision, limited vision, color blindness</a:t>
            </a:r>
          </a:p>
          <a:p>
            <a:pPr indent="-285750" lvl="1" marL="742950" marR="0" rtl="0" algn="l">
              <a:spcBef>
                <a:spcPts val="1000"/>
              </a:spcBef>
              <a:spcAft>
                <a:spcPts val="0"/>
              </a:spcAft>
              <a:buClr>
                <a:schemeClr val="accent1"/>
              </a:buClr>
              <a:buSzPct val="80000"/>
              <a:buFont typeface="Noto Sans Symbols"/>
              <a:buChar char="▶"/>
            </a:pPr>
            <a:r>
              <a:rPr b="0" i="0" lang="en-US" sz="2200" u="none" cap="none" strike="noStrike">
                <a:solidFill>
                  <a:schemeClr val="lt1"/>
                </a:solidFill>
                <a:latin typeface="Century Gothic"/>
                <a:ea typeface="Century Gothic"/>
                <a:cs typeface="Century Gothic"/>
                <a:sym typeface="Century Gothic"/>
              </a:rPr>
              <a:t>No hearing and limited hearing</a:t>
            </a:r>
          </a:p>
          <a:p>
            <a:pPr indent="-285750" lvl="1" marL="742950" marR="0" rtl="0" algn="l">
              <a:spcBef>
                <a:spcPts val="1000"/>
              </a:spcBef>
              <a:spcAft>
                <a:spcPts val="0"/>
              </a:spcAft>
              <a:buClr>
                <a:schemeClr val="accent1"/>
              </a:buClr>
              <a:buSzPct val="80000"/>
              <a:buFont typeface="Noto Sans Symbols"/>
              <a:buChar char="▶"/>
            </a:pPr>
            <a:r>
              <a:rPr b="0" i="0" lang="en-US" sz="2200" u="none" cap="none" strike="noStrike">
                <a:solidFill>
                  <a:schemeClr val="lt1"/>
                </a:solidFill>
                <a:latin typeface="Century Gothic"/>
                <a:ea typeface="Century Gothic"/>
                <a:cs typeface="Century Gothic"/>
                <a:sym typeface="Century Gothic"/>
              </a:rPr>
              <a:t>No speech</a:t>
            </a:r>
          </a:p>
          <a:p>
            <a:pPr indent="-285750" lvl="1" marL="742950" marR="0" rtl="0" algn="l">
              <a:spcBef>
                <a:spcPts val="1000"/>
              </a:spcBef>
              <a:spcAft>
                <a:spcPts val="0"/>
              </a:spcAft>
              <a:buClr>
                <a:schemeClr val="accent1"/>
              </a:buClr>
              <a:buSzPct val="80000"/>
              <a:buFont typeface="Noto Sans Symbols"/>
              <a:buChar char="▶"/>
            </a:pPr>
            <a:r>
              <a:rPr b="0" i="0" lang="en-US" sz="2200" u="none" cap="none" strike="noStrike">
                <a:solidFill>
                  <a:schemeClr val="lt1"/>
                </a:solidFill>
                <a:latin typeface="Century Gothic"/>
                <a:ea typeface="Century Gothic"/>
                <a:cs typeface="Century Gothic"/>
                <a:sym typeface="Century Gothic"/>
              </a:rPr>
              <a:t>Limited manipulation, limited reach &amp; strength,</a:t>
            </a:r>
          </a:p>
          <a:p>
            <a:pPr indent="-285750" lvl="1" marL="742950" marR="0" rtl="0" algn="l">
              <a:spcBef>
                <a:spcPts val="1000"/>
              </a:spcBef>
              <a:spcAft>
                <a:spcPts val="0"/>
              </a:spcAft>
              <a:buClr>
                <a:schemeClr val="accent1"/>
              </a:buClr>
              <a:buSzPct val="80000"/>
              <a:buFont typeface="Noto Sans Symbols"/>
              <a:buChar char="▶"/>
            </a:pPr>
            <a:r>
              <a:rPr b="0" i="0" lang="en-US" sz="2200" u="none" cap="none" strike="noStrike">
                <a:solidFill>
                  <a:schemeClr val="lt1"/>
                </a:solidFill>
                <a:latin typeface="Century Gothic"/>
                <a:ea typeface="Century Gothic"/>
                <a:cs typeface="Century Gothic"/>
                <a:sym typeface="Century Gothic"/>
              </a:rPr>
              <a:t>Limited language, cognitive and learning abilities</a:t>
            </a: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a:p>
            <a:pPr indent="-342900" lvl="0" marL="342900" marR="0" rtl="0" algn="l">
              <a:spcBef>
                <a:spcPts val="1000"/>
              </a:spcBef>
              <a:spcAft>
                <a:spcPts val="0"/>
              </a:spcAft>
              <a:buClr>
                <a:schemeClr val="accent1"/>
              </a:buClr>
              <a:buSzPct val="80000"/>
              <a:buFont typeface="Noto Sans Symbols"/>
              <a:buNone/>
            </a:pPr>
            <a:r>
              <a:t/>
            </a:r>
            <a:endParaRPr b="0" i="0" sz="2000" u="none" cap="none" strike="noStrike">
              <a:solidFill>
                <a:schemeClr val="lt1"/>
              </a:solidFill>
              <a:latin typeface="Century Gothic"/>
              <a:ea typeface="Century Gothic"/>
              <a:cs typeface="Century Gothic"/>
              <a:sym typeface="Century Gothic"/>
            </a:endParaRPr>
          </a:p>
        </p:txBody>
      </p:sp>
      <p:sp>
        <p:nvSpPr>
          <p:cNvPr id="209" name="Shape 209"/>
          <p:cNvSpPr txBox="1"/>
          <p:nvPr>
            <p:ph type="title"/>
          </p:nvPr>
        </p:nvSpPr>
        <p:spPr>
          <a:xfrm>
            <a:off x="646111" y="452718"/>
            <a:ext cx="9404723" cy="1400530"/>
          </a:xfrm>
          <a:prstGeom prst="rect">
            <a:avLst/>
          </a:prstGeom>
          <a:noFill/>
          <a:ln>
            <a:noFill/>
          </a:ln>
        </p:spPr>
        <p:txBody>
          <a:bodyPr anchorCtr="0" anchor="t" bIns="45700" lIns="91425" rIns="91425" wrap="square" tIns="45700">
            <a:noAutofit/>
          </a:bodyPr>
          <a:lstStyle/>
          <a:p>
            <a:pPr indent="-279400" lvl="0" marL="0" marR="0" rtl="0" algn="l">
              <a:spcBef>
                <a:spcPts val="0"/>
              </a:spcBef>
              <a:buClr>
                <a:srgbClr val="EBEBEB"/>
              </a:buClr>
              <a:buSzPct val="100000"/>
              <a:buFont typeface="Century Gothic"/>
              <a:buNone/>
            </a:pPr>
            <a:r>
              <a:rPr b="0" i="0" lang="en-US" sz="4400" u="none" cap="none" strike="noStrike">
                <a:solidFill>
                  <a:srgbClr val="EBEBEB"/>
                </a:solidFill>
                <a:latin typeface="Century Gothic"/>
                <a:ea typeface="Century Gothic"/>
                <a:cs typeface="Century Gothic"/>
                <a:sym typeface="Century Gothic"/>
              </a:rPr>
              <a:t>Revised functional performance criteria</a:t>
            </a: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