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6" r:id="rId3"/>
    <p:sldMasterId id="2147483657"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embeddedFontLst>
    <p:embeddedFont>
      <p:font typeface="Helvetica Neue"/>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bold.fntdata"/><Relationship Id="rId12"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HelveticaNeue-boldItalic.fntdata"/><Relationship Id="rId14"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 name="Shape 5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Morning – I’m Kathy Lawler and I work at the Department for Health and Human services for ASPA Digital.</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have been the ASPA Digital 508 Coordinator since January of 2016.  I inherited a very robust 508 program from the now retired Deputy Director, Dick Stapleton. </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0" name="Shape 6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6" name="Shape 6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7" name="Shape 6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3" name="Shape 7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76200" lvl="0" marL="0" marR="0" rtl="0" algn="l">
              <a:spcBef>
                <a:spcPts val="0"/>
              </a:spcBef>
              <a:buClr>
                <a:schemeClr val="dk1"/>
              </a:buClr>
              <a:buSzPct val="100000"/>
              <a:buFont typeface="Calibri"/>
              <a:buNone/>
            </a:pPr>
            <a:r>
              <a:rPr b="0" i="0" lang="en-US" sz="1200" u="none" cap="none" strike="noStrike">
                <a:solidFill>
                  <a:schemeClr val="dk1"/>
                </a:solidFill>
                <a:latin typeface="Calibri"/>
                <a:ea typeface="Calibri"/>
                <a:cs typeface="Calibri"/>
                <a:sym typeface="Calibri"/>
              </a:rPr>
              <a:t>In our audit reports, we offer remediation solutions and tips including screen shots to assist with the remediation of the document/website or any form of digital communication. </a:t>
            </a:r>
          </a:p>
          <a:p>
            <a:pPr indent="0" lvl="1" marL="457200" marR="0" rtl="0" algn="l">
              <a:spcBef>
                <a:spcPts val="0"/>
              </a:spcBef>
              <a:buClr>
                <a:schemeClr val="dk1"/>
              </a:buClr>
              <a:buSzPct val="100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4" name="Shape 7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We offer our training all HHS employees and contractors can participate with Federal Staff in attendance and COR approval. </a:t>
            </a:r>
          </a:p>
        </p:txBody>
      </p:sp>
      <p:sp>
        <p:nvSpPr>
          <p:cNvPr id="81" name="Shape 8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8" name="Shape 8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3" name="Shape 13"/>
        <p:cNvGrpSpPr/>
        <p:nvPr/>
      </p:nvGrpSpPr>
      <p:grpSpPr>
        <a:xfrm>
          <a:off x="0" y="0"/>
          <a:ext cx="0" cy="0"/>
          <a:chOff x="0" y="0"/>
          <a:chExt cx="0" cy="0"/>
        </a:xfrm>
      </p:grpSpPr>
      <p:sp>
        <p:nvSpPr>
          <p:cNvPr id="14" name="Shape 14"/>
          <p:cNvSpPr txBox="1"/>
          <p:nvPr>
            <p:ph idx="1" type="subTitle"/>
          </p:nvPr>
        </p:nvSpPr>
        <p:spPr>
          <a:xfrm>
            <a:off x="558795" y="4071243"/>
            <a:ext cx="7772400" cy="738120"/>
          </a:xfrm>
          <a:prstGeom prst="rect">
            <a:avLst/>
          </a:prstGeom>
          <a:noFill/>
          <a:ln>
            <a:noFill/>
          </a:ln>
        </p:spPr>
        <p:txBody>
          <a:bodyPr anchorCtr="0" anchor="t" bIns="91425" lIns="91425" rIns="91425" wrap="square" tIns="91425"/>
          <a:lstStyle>
            <a:lvl1pPr indent="0" lvl="0" marL="0" marR="0" rtl="0" algn="l">
              <a:spcBef>
                <a:spcPts val="360"/>
              </a:spcBef>
              <a:buClr>
                <a:schemeClr val="dk1"/>
              </a:buClr>
              <a:buSzPct val="100000"/>
              <a:buFont typeface="Arial"/>
              <a:buNone/>
              <a:defRPr b="0" i="0" sz="1800" u="none" cap="none" strike="noStrike">
                <a:solidFill>
                  <a:schemeClr val="dk1"/>
                </a:solidFill>
                <a:latin typeface="Helvetica Neue"/>
                <a:ea typeface="Helvetica Neue"/>
                <a:cs typeface="Helvetica Neue"/>
                <a:sym typeface="Helvetica Neue"/>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15" name="Shape 15"/>
          <p:cNvSpPr txBox="1"/>
          <p:nvPr>
            <p:ph type="title"/>
          </p:nvPr>
        </p:nvSpPr>
        <p:spPr>
          <a:xfrm>
            <a:off x="558795" y="3002955"/>
            <a:ext cx="8229600" cy="11430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chemeClr val="dk1"/>
              </a:buClr>
              <a:buSzPct val="100000"/>
              <a:buFont typeface="Helvetica Neue"/>
              <a:buNone/>
              <a:defRPr b="1" i="0" sz="4000" u="none" cap="none" strike="noStrike">
                <a:solidFill>
                  <a:schemeClr val="dk1"/>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b="0" l="0" r="0" t="31395"/>
          <a:stretch/>
        </p:blipFill>
        <p:spPr>
          <a:xfrm>
            <a:off x="3175" y="2808940"/>
            <a:ext cx="9052560" cy="4024766"/>
          </a:xfrm>
          <a:prstGeom prst="rect">
            <a:avLst/>
          </a:prstGeom>
          <a:noFill/>
          <a:ln>
            <a:noFill/>
          </a:ln>
        </p:spPr>
      </p:pic>
      <p:sp>
        <p:nvSpPr>
          <p:cNvPr id="18" name="Shape 18"/>
          <p:cNvSpPr txBox="1"/>
          <p:nvPr>
            <p:ph type="title"/>
          </p:nvPr>
        </p:nvSpPr>
        <p:spPr>
          <a:xfrm>
            <a:off x="558795" y="3285190"/>
            <a:ext cx="7772400" cy="2011825"/>
          </a:xfrm>
          <a:prstGeom prst="rect">
            <a:avLst/>
          </a:prstGeom>
          <a:noFill/>
          <a:ln>
            <a:noFill/>
          </a:ln>
        </p:spPr>
        <p:txBody>
          <a:bodyPr anchorCtr="0" anchor="t" bIns="91425" lIns="91425" rIns="91425" wrap="square" tIns="91425"/>
          <a:lstStyle>
            <a:lvl1pPr indent="0" lvl="0" marL="0" marR="0" rtl="0" algn="l">
              <a:lnSpc>
                <a:spcPct val="100000"/>
              </a:lnSpc>
              <a:spcBef>
                <a:spcPts val="0"/>
              </a:spcBef>
              <a:buClr>
                <a:schemeClr val="dk1"/>
              </a:buClr>
              <a:buSzPct val="100000"/>
              <a:buFont typeface="Helvetica Neue"/>
              <a:buNone/>
              <a:defRPr b="0" i="0" sz="3400" u="none" cap="none" strike="noStrike">
                <a:solidFill>
                  <a:schemeClr val="dk1"/>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558795" y="5297016"/>
            <a:ext cx="7772400" cy="1006507"/>
          </a:xfrm>
          <a:prstGeom prst="rect">
            <a:avLst/>
          </a:prstGeom>
          <a:noFill/>
          <a:ln>
            <a:noFill/>
          </a:ln>
        </p:spPr>
        <p:txBody>
          <a:bodyPr anchorCtr="0" anchor="t" bIns="91425" lIns="91425" rIns="91425" wrap="square" tIns="91425"/>
          <a:lstStyle>
            <a:lvl1pPr indent="0" lvl="0" marL="0" marR="0" rtl="0" algn="l">
              <a:spcBef>
                <a:spcPts val="360"/>
              </a:spcBef>
              <a:buClr>
                <a:schemeClr val="dk1"/>
              </a:buClr>
              <a:buSzPct val="100000"/>
              <a:buFont typeface="Arial"/>
              <a:buChar char="●"/>
              <a:defRPr b="0" i="0" sz="1800" u="none" cap="none" strike="noStrike">
                <a:solidFill>
                  <a:schemeClr val="dk1"/>
                </a:solidFill>
                <a:latin typeface="Helvetica Neue"/>
                <a:ea typeface="Helvetica Neue"/>
                <a:cs typeface="Helvetica Neue"/>
                <a:sym typeface="Helvetica Neue"/>
              </a:defRPr>
            </a:lvl1pPr>
            <a:lvl2pPr indent="0" lvl="1" marL="457200" marR="0" rtl="0" algn="l">
              <a:spcBef>
                <a:spcPts val="360"/>
              </a:spcBef>
              <a:buClr>
                <a:srgbClr val="888888"/>
              </a:buClr>
              <a:buSzPct val="100000"/>
              <a:buFont typeface="Arial"/>
              <a:buChar char="○"/>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00000"/>
              <a:buFont typeface="Arial"/>
              <a:buChar char="■"/>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00000"/>
              <a:buFont typeface="Arial"/>
              <a:buChar char="●"/>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00000"/>
              <a:buFont typeface="Arial"/>
              <a:buChar char="○"/>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00000"/>
              <a:buFont typeface="Arial"/>
              <a:buChar char="■"/>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00000"/>
              <a:buFont typeface="Arial"/>
              <a:buChar char="●"/>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00000"/>
              <a:buFont typeface="Arial"/>
              <a:buChar char="○"/>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00000"/>
              <a:buFont typeface="Arial"/>
              <a:buChar char="■"/>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1" name="Shape 31"/>
        <p:cNvGrpSpPr/>
        <p:nvPr/>
      </p:nvGrpSpPr>
      <p:grpSpPr>
        <a:xfrm>
          <a:off x="0" y="0"/>
          <a:ext cx="0" cy="0"/>
          <a:chOff x="0" y="0"/>
          <a:chExt cx="0" cy="0"/>
        </a:xfrm>
      </p:grpSpPr>
      <p:sp>
        <p:nvSpPr>
          <p:cNvPr id="32" name="Shape 32"/>
          <p:cNvSpPr txBox="1"/>
          <p:nvPr>
            <p:ph type="title"/>
          </p:nvPr>
        </p:nvSpPr>
        <p:spPr>
          <a:xfrm>
            <a:off x="829748" y="847243"/>
            <a:ext cx="7425252" cy="890014"/>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100000"/>
              <a:buFont typeface="Helvetica Neue"/>
              <a:buNone/>
              <a:defRPr b="1" i="0" sz="2800" u="none" cap="none" strike="noStrike">
                <a:solidFill>
                  <a:schemeClr val="dk1"/>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829748" y="1877050"/>
            <a:ext cx="7425252" cy="4249114"/>
          </a:xfrm>
          <a:prstGeom prst="rect">
            <a:avLst/>
          </a:prstGeom>
          <a:noFill/>
          <a:ln>
            <a:noFill/>
          </a:ln>
        </p:spPr>
        <p:txBody>
          <a:bodyPr anchorCtr="0" anchor="t" bIns="91425" lIns="91425" rIns="91425" wrap="square" tIns="91425"/>
          <a:lstStyle>
            <a:lvl1pPr indent="-220980" lvl="0" marL="342900" marR="0" rtl="0" algn="l">
              <a:lnSpc>
                <a:spcPct val="100000"/>
              </a:lnSpc>
              <a:spcBef>
                <a:spcPts val="800"/>
              </a:spcBef>
              <a:buClr>
                <a:srgbClr val="5A5A5A"/>
              </a:buClr>
              <a:buSzPct val="80000"/>
              <a:buFont typeface="Arial"/>
              <a:buChar char="•"/>
              <a:defRPr b="0" i="0" sz="2400" u="none" cap="none" strike="noStrike">
                <a:solidFill>
                  <a:schemeClr val="dk1"/>
                </a:solidFill>
                <a:latin typeface="Helvetica Neue"/>
                <a:ea typeface="Helvetica Neue"/>
                <a:cs typeface="Helvetica Neue"/>
                <a:sym typeface="Helvetica Neue"/>
              </a:defRPr>
            </a:lvl1pPr>
            <a:lvl2pPr indent="-158750" lvl="1" marL="742950" marR="0" rtl="0" algn="l">
              <a:lnSpc>
                <a:spcPct val="100000"/>
              </a:lnSpc>
              <a:spcBef>
                <a:spcPts val="800"/>
              </a:spcBef>
              <a:buClr>
                <a:srgbClr val="5A5A5A"/>
              </a:buClr>
              <a:buSzPct val="100000"/>
              <a:buFont typeface="Arial"/>
              <a:buChar char="–"/>
              <a:defRPr b="0" i="0" sz="2000" u="none" cap="none" strike="noStrike">
                <a:solidFill>
                  <a:schemeClr val="dk1"/>
                </a:solidFill>
                <a:latin typeface="Helvetica Neue"/>
                <a:ea typeface="Helvetica Neue"/>
                <a:cs typeface="Helvetica Neue"/>
                <a:sym typeface="Helvetica Neue"/>
              </a:defRPr>
            </a:lvl2pPr>
            <a:lvl3pPr indent="-114300" lvl="2" marL="1143000" marR="0" rtl="0" algn="l">
              <a:lnSpc>
                <a:spcPct val="100000"/>
              </a:lnSpc>
              <a:spcBef>
                <a:spcPts val="800"/>
              </a:spcBef>
              <a:buClr>
                <a:srgbClr val="5A5A5A"/>
              </a:buClr>
              <a:buSzPct val="100000"/>
              <a:buFont typeface="Arial"/>
              <a:buChar char="•"/>
              <a:defRPr b="0" i="0" sz="1800" u="none" cap="none" strike="noStrike">
                <a:solidFill>
                  <a:schemeClr val="dk1"/>
                </a:solidFill>
                <a:latin typeface="Helvetica Neue"/>
                <a:ea typeface="Helvetica Neue"/>
                <a:cs typeface="Helvetica Neue"/>
                <a:sym typeface="Helvetica Neue"/>
              </a:defRPr>
            </a:lvl3pPr>
            <a:lvl4pPr indent="-127000" lvl="3" marL="1600200" marR="0" rtl="0" algn="l">
              <a:lnSpc>
                <a:spcPct val="100000"/>
              </a:lnSpc>
              <a:spcBef>
                <a:spcPts val="800"/>
              </a:spcBef>
              <a:buClr>
                <a:srgbClr val="5A5A5A"/>
              </a:buClr>
              <a:buSzPct val="100000"/>
              <a:buFont typeface="Arial"/>
              <a:buChar char="–"/>
              <a:defRPr b="0" i="0" sz="1600" u="none" cap="none" strike="noStrike">
                <a:solidFill>
                  <a:schemeClr val="dk1"/>
                </a:solidFill>
                <a:latin typeface="Helvetica Neue"/>
                <a:ea typeface="Helvetica Neue"/>
                <a:cs typeface="Helvetica Neue"/>
                <a:sym typeface="Helvetica Neue"/>
              </a:defRPr>
            </a:lvl4pPr>
            <a:lvl5pPr indent="-127000" lvl="4" marL="2057400" marR="0" rtl="0" algn="l">
              <a:lnSpc>
                <a:spcPct val="100000"/>
              </a:lnSpc>
              <a:spcBef>
                <a:spcPts val="800"/>
              </a:spcBef>
              <a:buClr>
                <a:srgbClr val="5A5A5A"/>
              </a:buClr>
              <a:buSzPct val="100000"/>
              <a:buFont typeface="Arial"/>
              <a:buChar char="»"/>
              <a:defRPr b="0" i="0" sz="16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234267" y="114750"/>
            <a:ext cx="5063062" cy="365125"/>
          </a:xfrm>
          <a:prstGeom prst="rect">
            <a:avLst/>
          </a:prstGeom>
          <a:noFill/>
          <a:ln>
            <a:noFill/>
          </a:ln>
        </p:spPr>
        <p:txBody>
          <a:bodyPr anchorCtr="0" anchor="ctr" bIns="91425" lIns="91425" rIns="91425" wrap="square" tIns="91425"/>
          <a:lstStyle>
            <a:lvl1pPr indent="0" lvl="0" marL="0" marR="0" rtl="0" algn="r">
              <a:spcBef>
                <a:spcPts val="0"/>
              </a:spcBef>
              <a:buNone/>
              <a:defRPr b="0" i="0" sz="1600" u="none" cap="none" strike="noStrike">
                <a:solidFill>
                  <a:schemeClr val="accent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628469" y="6491822"/>
            <a:ext cx="6688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accent2"/>
                </a:solidFill>
                <a:latin typeface="Helvetica Neue"/>
                <a:ea typeface="Helvetica Neue"/>
                <a:cs typeface="Helvetica Neue"/>
                <a:sym typeface="Helvetica Neu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Only">
    <p:spTree>
      <p:nvGrpSpPr>
        <p:cNvPr id="36" name="Shape 36"/>
        <p:cNvGrpSpPr/>
        <p:nvPr/>
      </p:nvGrpSpPr>
      <p:grpSpPr>
        <a:xfrm>
          <a:off x="0" y="0"/>
          <a:ext cx="0" cy="0"/>
          <a:chOff x="0" y="0"/>
          <a:chExt cx="0" cy="0"/>
        </a:xfrm>
      </p:grpSpPr>
      <p:sp>
        <p:nvSpPr>
          <p:cNvPr id="37" name="Shape 37"/>
          <p:cNvSpPr/>
          <p:nvPr/>
        </p:nvSpPr>
        <p:spPr>
          <a:xfrm>
            <a:off x="-1" y="1512845"/>
            <a:ext cx="9144001" cy="438911"/>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8" name="Shape 38"/>
          <p:cNvSpPr txBox="1"/>
          <p:nvPr>
            <p:ph idx="1" type="body"/>
          </p:nvPr>
        </p:nvSpPr>
        <p:spPr>
          <a:xfrm>
            <a:off x="829748" y="1270044"/>
            <a:ext cx="7425252" cy="4874798"/>
          </a:xfrm>
          <a:prstGeom prst="rect">
            <a:avLst/>
          </a:prstGeom>
          <a:noFill/>
          <a:ln>
            <a:noFill/>
          </a:ln>
        </p:spPr>
        <p:txBody>
          <a:bodyPr anchorCtr="0" anchor="t" bIns="91425" lIns="91425" rIns="91425" wrap="square" tIns="91425"/>
          <a:lstStyle>
            <a:lvl1pPr indent="-220980" lvl="0" marL="342900" marR="0" rtl="0" algn="l">
              <a:spcBef>
                <a:spcPts val="800"/>
              </a:spcBef>
              <a:buClr>
                <a:srgbClr val="5A5A5A"/>
              </a:buClr>
              <a:buSzPct val="80000"/>
              <a:buFont typeface="Arial"/>
              <a:buChar char="•"/>
              <a:defRPr b="0" i="0" sz="2400" u="none" cap="none" strike="noStrike">
                <a:solidFill>
                  <a:schemeClr val="dk1"/>
                </a:solidFill>
                <a:latin typeface="Helvetica Neue"/>
                <a:ea typeface="Helvetica Neue"/>
                <a:cs typeface="Helvetica Neue"/>
                <a:sym typeface="Helvetica Neue"/>
              </a:defRPr>
            </a:lvl1pPr>
            <a:lvl2pPr indent="-158750" lvl="1" marL="742950" marR="0" rtl="0" algn="l">
              <a:spcBef>
                <a:spcPts val="800"/>
              </a:spcBef>
              <a:buClr>
                <a:srgbClr val="5A5A5A"/>
              </a:buClr>
              <a:buSzPct val="100000"/>
              <a:buFont typeface="Arial"/>
              <a:buChar char="–"/>
              <a:defRPr b="0" i="0" sz="2000" u="none" cap="none" strike="noStrike">
                <a:solidFill>
                  <a:schemeClr val="dk1"/>
                </a:solidFill>
                <a:latin typeface="Helvetica Neue"/>
                <a:ea typeface="Helvetica Neue"/>
                <a:cs typeface="Helvetica Neue"/>
                <a:sym typeface="Helvetica Neue"/>
              </a:defRPr>
            </a:lvl2pPr>
            <a:lvl3pPr indent="-114300" lvl="2" marL="1143000" marR="0" rtl="0" algn="l">
              <a:spcBef>
                <a:spcPts val="800"/>
              </a:spcBef>
              <a:buClr>
                <a:srgbClr val="5A5A5A"/>
              </a:buClr>
              <a:buSzPct val="100000"/>
              <a:buFont typeface="Arial"/>
              <a:buChar char="•"/>
              <a:defRPr b="0" i="0" sz="1800" u="none" cap="none" strike="noStrike">
                <a:solidFill>
                  <a:schemeClr val="dk1"/>
                </a:solidFill>
                <a:latin typeface="Helvetica Neue"/>
                <a:ea typeface="Helvetica Neue"/>
                <a:cs typeface="Helvetica Neue"/>
                <a:sym typeface="Helvetica Neue"/>
              </a:defRPr>
            </a:lvl3pPr>
            <a:lvl4pPr indent="-127000" lvl="3" marL="1600200" marR="0" rtl="0" algn="l">
              <a:spcBef>
                <a:spcPts val="800"/>
              </a:spcBef>
              <a:buClr>
                <a:srgbClr val="5A5A5A"/>
              </a:buClr>
              <a:buSzPct val="100000"/>
              <a:buFont typeface="Arial"/>
              <a:buChar char="–"/>
              <a:defRPr b="0" i="0" sz="1600" u="none" cap="none" strike="noStrike">
                <a:solidFill>
                  <a:schemeClr val="dk1"/>
                </a:solidFill>
                <a:latin typeface="Helvetica Neue"/>
                <a:ea typeface="Helvetica Neue"/>
                <a:cs typeface="Helvetica Neue"/>
                <a:sym typeface="Helvetica Neue"/>
              </a:defRPr>
            </a:lvl4pPr>
            <a:lvl5pPr indent="-127000" lvl="4" marL="2057400" marR="0" rtl="0" algn="l">
              <a:spcBef>
                <a:spcPts val="800"/>
              </a:spcBef>
              <a:buClr>
                <a:srgbClr val="5A5A5A"/>
              </a:buClr>
              <a:buSzPct val="100000"/>
              <a:buFont typeface="Arial"/>
              <a:buChar char="»"/>
              <a:defRPr b="0" i="0" sz="16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234267" y="114750"/>
            <a:ext cx="5063062" cy="365125"/>
          </a:xfrm>
          <a:prstGeom prst="rect">
            <a:avLst/>
          </a:prstGeom>
          <a:noFill/>
          <a:ln>
            <a:noFill/>
          </a:ln>
        </p:spPr>
        <p:txBody>
          <a:bodyPr anchorCtr="0" anchor="ctr" bIns="91425" lIns="91425" rIns="91425" wrap="square" tIns="91425"/>
          <a:lstStyle>
            <a:lvl1pPr indent="0" lvl="0" marL="0" marR="0" rtl="0" algn="r">
              <a:spcBef>
                <a:spcPts val="0"/>
              </a:spcBef>
              <a:buNone/>
              <a:defRPr b="0" i="0" sz="1600" u="none" cap="none" strike="noStrike">
                <a:solidFill>
                  <a:schemeClr val="accent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7628469" y="6491822"/>
            <a:ext cx="6688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accent2"/>
                </a:solidFill>
                <a:latin typeface="Helvetica Neue"/>
                <a:ea typeface="Helvetica Neue"/>
                <a:cs typeface="Helvetica Neue"/>
                <a:sym typeface="Helvetica Neu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Image + Title + Footer">
    <p:spTree>
      <p:nvGrpSpPr>
        <p:cNvPr id="41" name="Shape 41"/>
        <p:cNvGrpSpPr/>
        <p:nvPr/>
      </p:nvGrpSpPr>
      <p:grpSpPr>
        <a:xfrm>
          <a:off x="0" y="0"/>
          <a:ext cx="0" cy="0"/>
          <a:chOff x="0" y="0"/>
          <a:chExt cx="0" cy="0"/>
        </a:xfrm>
      </p:grpSpPr>
      <p:sp>
        <p:nvSpPr>
          <p:cNvPr id="42" name="Shape 42"/>
          <p:cNvSpPr/>
          <p:nvPr/>
        </p:nvSpPr>
        <p:spPr>
          <a:xfrm>
            <a:off x="-1" y="1512845"/>
            <a:ext cx="9144001" cy="438911"/>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3" name="Shape 43"/>
          <p:cNvSpPr txBox="1"/>
          <p:nvPr>
            <p:ph type="title"/>
          </p:nvPr>
        </p:nvSpPr>
        <p:spPr>
          <a:xfrm>
            <a:off x="829748" y="968650"/>
            <a:ext cx="7425252" cy="890014"/>
          </a:xfrm>
          <a:prstGeom prst="rect">
            <a:avLst/>
          </a:prstGeom>
          <a:noFill/>
          <a:ln>
            <a:noFill/>
          </a:ln>
        </p:spPr>
        <p:txBody>
          <a:bodyPr anchorCtr="0" anchor="t" bIns="91425" lIns="91425" rIns="91425" wrap="square" tIns="91425"/>
          <a:lstStyle>
            <a:lvl1pPr indent="0" lvl="0" marL="0" marR="0" rtl="0" algn="ctr">
              <a:spcBef>
                <a:spcPts val="0"/>
              </a:spcBef>
              <a:buClr>
                <a:schemeClr val="dk1"/>
              </a:buClr>
              <a:buSzPct val="100000"/>
              <a:buFont typeface="Helvetica Neue"/>
              <a:buNone/>
              <a:defRPr b="1" i="0" sz="2800" u="none" cap="none" strike="noStrike">
                <a:solidFill>
                  <a:schemeClr val="dk1"/>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1" type="ftr"/>
          </p:nvPr>
        </p:nvSpPr>
        <p:spPr>
          <a:xfrm>
            <a:off x="3234267" y="114750"/>
            <a:ext cx="5063062" cy="365125"/>
          </a:xfrm>
          <a:prstGeom prst="rect">
            <a:avLst/>
          </a:prstGeom>
          <a:noFill/>
          <a:ln>
            <a:noFill/>
          </a:ln>
        </p:spPr>
        <p:txBody>
          <a:bodyPr anchorCtr="0" anchor="ctr" bIns="91425" lIns="91425" rIns="91425" wrap="square" tIns="91425"/>
          <a:lstStyle>
            <a:lvl1pPr indent="0" lvl="0" marL="0" marR="0" rtl="0" algn="r">
              <a:spcBef>
                <a:spcPts val="0"/>
              </a:spcBef>
              <a:buNone/>
              <a:defRPr b="0" i="0" sz="1600" u="none" cap="none" strike="noStrike">
                <a:solidFill>
                  <a:schemeClr val="accent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7628469" y="6491822"/>
            <a:ext cx="6688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accent2"/>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 Title">
    <p:spTree>
      <p:nvGrpSpPr>
        <p:cNvPr id="46" name="Shape 46"/>
        <p:cNvGrpSpPr/>
        <p:nvPr/>
      </p:nvGrpSpPr>
      <p:grpSpPr>
        <a:xfrm>
          <a:off x="0" y="0"/>
          <a:ext cx="0" cy="0"/>
          <a:chOff x="0" y="0"/>
          <a:chExt cx="0" cy="0"/>
        </a:xfrm>
      </p:grpSpPr>
      <p:sp>
        <p:nvSpPr>
          <p:cNvPr id="47" name="Shape 47"/>
          <p:cNvSpPr/>
          <p:nvPr/>
        </p:nvSpPr>
        <p:spPr>
          <a:xfrm>
            <a:off x="-1" y="1624908"/>
            <a:ext cx="9144001" cy="5232038"/>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8" name="Shape 48"/>
          <p:cNvSpPr txBox="1"/>
          <p:nvPr>
            <p:ph type="title"/>
          </p:nvPr>
        </p:nvSpPr>
        <p:spPr>
          <a:xfrm>
            <a:off x="829748" y="968650"/>
            <a:ext cx="7425252" cy="890014"/>
          </a:xfrm>
          <a:prstGeom prst="rect">
            <a:avLst/>
          </a:prstGeom>
          <a:noFill/>
          <a:ln>
            <a:noFill/>
          </a:ln>
        </p:spPr>
        <p:txBody>
          <a:bodyPr anchorCtr="0" anchor="t" bIns="91425" lIns="91425" rIns="91425" wrap="square" tIns="91425"/>
          <a:lstStyle>
            <a:lvl1pPr indent="0" lvl="0" marL="0" marR="0" rtl="0" algn="ctr">
              <a:spcBef>
                <a:spcPts val="0"/>
              </a:spcBef>
              <a:buClr>
                <a:schemeClr val="dk1"/>
              </a:buClr>
              <a:buSzPct val="100000"/>
              <a:buFont typeface="Helvetica Neue"/>
              <a:buNone/>
              <a:defRPr b="1" i="0" sz="2800" u="none" cap="none" strike="noStrike">
                <a:solidFill>
                  <a:schemeClr val="dk1"/>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1" type="ftr"/>
          </p:nvPr>
        </p:nvSpPr>
        <p:spPr>
          <a:xfrm>
            <a:off x="3234267" y="114750"/>
            <a:ext cx="5063062" cy="365125"/>
          </a:xfrm>
          <a:prstGeom prst="rect">
            <a:avLst/>
          </a:prstGeom>
          <a:noFill/>
          <a:ln>
            <a:noFill/>
          </a:ln>
        </p:spPr>
        <p:txBody>
          <a:bodyPr anchorCtr="0" anchor="ctr" bIns="91425" lIns="91425" rIns="91425" wrap="square" tIns="91425"/>
          <a:lstStyle>
            <a:lvl1pPr indent="0" lvl="0" marL="0" marR="0" rtl="0" algn="r">
              <a:spcBef>
                <a:spcPts val="0"/>
              </a:spcBef>
              <a:buNone/>
              <a:defRPr b="0" i="0" sz="1600" u="none" cap="none" strike="noStrike">
                <a:solidFill>
                  <a:schemeClr val="accent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Image + Footer">
    <p:spTree>
      <p:nvGrpSpPr>
        <p:cNvPr id="50" name="Shape 50"/>
        <p:cNvGrpSpPr/>
        <p:nvPr/>
      </p:nvGrpSpPr>
      <p:grpSpPr>
        <a:xfrm>
          <a:off x="0" y="0"/>
          <a:ext cx="0" cy="0"/>
          <a:chOff x="0" y="0"/>
          <a:chExt cx="0" cy="0"/>
        </a:xfrm>
      </p:grpSpPr>
      <p:sp>
        <p:nvSpPr>
          <p:cNvPr id="51" name="Shape 51"/>
          <p:cNvSpPr/>
          <p:nvPr/>
        </p:nvSpPr>
        <p:spPr>
          <a:xfrm>
            <a:off x="-1" y="1550199"/>
            <a:ext cx="9144001" cy="401557"/>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2" name="Shape 52"/>
          <p:cNvSpPr txBox="1"/>
          <p:nvPr>
            <p:ph idx="11" type="ftr"/>
          </p:nvPr>
        </p:nvSpPr>
        <p:spPr>
          <a:xfrm>
            <a:off x="3234267" y="114750"/>
            <a:ext cx="5063062" cy="365125"/>
          </a:xfrm>
          <a:prstGeom prst="rect">
            <a:avLst/>
          </a:prstGeom>
          <a:noFill/>
          <a:ln>
            <a:noFill/>
          </a:ln>
        </p:spPr>
        <p:txBody>
          <a:bodyPr anchorCtr="0" anchor="ctr" bIns="91425" lIns="91425" rIns="91425" wrap="square" tIns="91425"/>
          <a:lstStyle>
            <a:lvl1pPr indent="0" lvl="0" marL="0" marR="0" rtl="0" algn="r">
              <a:spcBef>
                <a:spcPts val="0"/>
              </a:spcBef>
              <a:buNone/>
              <a:defRPr b="0" i="0" sz="1600" u="none" cap="none" strike="noStrike">
                <a:solidFill>
                  <a:schemeClr val="accent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628469" y="6491822"/>
            <a:ext cx="6688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accent2"/>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p:spTree>
      <p:nvGrpSpPr>
        <p:cNvPr id="54" name="Shape 54"/>
        <p:cNvGrpSpPr/>
        <p:nvPr/>
      </p:nvGrpSpPr>
      <p:grpSpPr>
        <a:xfrm>
          <a:off x="0" y="0"/>
          <a:ext cx="0" cy="0"/>
          <a:chOff x="0" y="0"/>
          <a:chExt cx="0" cy="0"/>
        </a:xfrm>
      </p:grpSpPr>
      <p:sp>
        <p:nvSpPr>
          <p:cNvPr id="55" name="Shape 55"/>
          <p:cNvSpPr/>
          <p:nvPr/>
        </p:nvSpPr>
        <p:spPr>
          <a:xfrm>
            <a:off x="-1" y="1531524"/>
            <a:ext cx="9144001" cy="5325422"/>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6" name="Shape 56"/>
          <p:cNvSpPr txBox="1"/>
          <p:nvPr>
            <p:ph idx="11" type="ftr"/>
          </p:nvPr>
        </p:nvSpPr>
        <p:spPr>
          <a:xfrm>
            <a:off x="3234267" y="114750"/>
            <a:ext cx="5063062" cy="365125"/>
          </a:xfrm>
          <a:prstGeom prst="rect">
            <a:avLst/>
          </a:prstGeom>
          <a:noFill/>
          <a:ln>
            <a:noFill/>
          </a:ln>
        </p:spPr>
        <p:txBody>
          <a:bodyPr anchorCtr="0" anchor="ctr" bIns="91425" lIns="91425" rIns="91425" wrap="square" tIns="91425"/>
          <a:lstStyle>
            <a:lvl1pPr indent="0" lvl="0" marL="0" marR="0" rtl="0" algn="r">
              <a:spcBef>
                <a:spcPts val="0"/>
              </a:spcBef>
              <a:buNone/>
              <a:defRPr b="0" i="0" sz="1600" u="none" cap="none" strike="noStrike">
                <a:solidFill>
                  <a:schemeClr val="accent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3.xml"/><Relationship Id="rId10"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pic>
        <p:nvPicPr>
          <p:cNvPr descr="HHSgov-Logo-&amp;-Mark.png" id="10" name="Shape 10"/>
          <p:cNvPicPr preferRelativeResize="0"/>
          <p:nvPr/>
        </p:nvPicPr>
        <p:blipFill rotWithShape="1">
          <a:blip r:embed="rId1">
            <a:alphaModFix/>
          </a:blip>
          <a:srcRect b="3943" l="0" r="0" t="2824"/>
          <a:stretch/>
        </p:blipFill>
        <p:spPr>
          <a:xfrm>
            <a:off x="603703" y="1779167"/>
            <a:ext cx="2246481" cy="913308"/>
          </a:xfrm>
          <a:prstGeom prst="rect">
            <a:avLst/>
          </a:prstGeom>
          <a:noFill/>
          <a:ln>
            <a:noFill/>
          </a:ln>
        </p:spPr>
      </p:pic>
      <p:pic>
        <p:nvPicPr>
          <p:cNvPr id="11" name="Shape 11"/>
          <p:cNvPicPr preferRelativeResize="0"/>
          <p:nvPr/>
        </p:nvPicPr>
        <p:blipFill rotWithShape="1">
          <a:blip r:embed="rId2">
            <a:alphaModFix/>
          </a:blip>
          <a:srcRect b="34012" l="0" r="0" t="31395"/>
          <a:stretch/>
        </p:blipFill>
        <p:spPr>
          <a:xfrm>
            <a:off x="3175" y="2808940"/>
            <a:ext cx="9052560" cy="2029392"/>
          </a:xfrm>
          <a:prstGeom prst="rect">
            <a:avLst/>
          </a:prstGeom>
          <a:noFill/>
          <a:ln>
            <a:noFill/>
          </a:ln>
        </p:spPr>
      </p:pic>
      <p:sp>
        <p:nvSpPr>
          <p:cNvPr id="12" name="Shape 12"/>
          <p:cNvSpPr txBox="1"/>
          <p:nvPr/>
        </p:nvSpPr>
        <p:spPr>
          <a:xfrm>
            <a:off x="5801238" y="2273307"/>
            <a:ext cx="2786164" cy="246221"/>
          </a:xfrm>
          <a:prstGeom prst="rect">
            <a:avLst/>
          </a:prstGeom>
          <a:noFill/>
          <a:ln>
            <a:noFill/>
          </a:ln>
        </p:spPr>
        <p:txBody>
          <a:bodyPr anchorCtr="0" anchor="t" bIns="45700" lIns="91425" rIns="91425" wrap="square" tIns="45700">
            <a:noAutofit/>
          </a:bodyPr>
          <a:lstStyle/>
          <a:p>
            <a:pPr indent="0" lvl="0" marL="0" marR="0" rtl="0" algn="r">
              <a:spcBef>
                <a:spcPts val="0"/>
              </a:spcBef>
              <a:buSzPct val="25000"/>
              <a:buNone/>
            </a:pPr>
            <a:r>
              <a:rPr b="0" i="0" lang="en-US" sz="1000" u="none" cap="none" strike="noStrike">
                <a:solidFill>
                  <a:srgbClr val="84A5CD"/>
                </a:solidFill>
                <a:latin typeface="Helvetica Neue"/>
                <a:ea typeface="Helvetica Neue"/>
                <a:cs typeface="Helvetica Neue"/>
                <a:sym typeface="Helvetica Neue"/>
              </a:rPr>
              <a:t>U.S. Department of Health &amp; Human Services</a:t>
            </a: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 name="Shape 20"/>
        <p:cNvGrpSpPr/>
        <p:nvPr/>
      </p:nvGrpSpPr>
      <p:grpSpPr>
        <a:xfrm>
          <a:off x="0" y="0"/>
          <a:ext cx="0" cy="0"/>
          <a:chOff x="0" y="0"/>
          <a:chExt cx="0" cy="0"/>
        </a:xfrm>
      </p:grpSpPr>
      <p:pic>
        <p:nvPicPr>
          <p:cNvPr id="21" name="Shape 21"/>
          <p:cNvPicPr preferRelativeResize="0"/>
          <p:nvPr/>
        </p:nvPicPr>
        <p:blipFill rotWithShape="1">
          <a:blip r:embed="rId1">
            <a:alphaModFix/>
          </a:blip>
          <a:srcRect b="0" l="0" r="0" t="0"/>
          <a:stretch/>
        </p:blipFill>
        <p:spPr>
          <a:xfrm>
            <a:off x="0" y="6477827"/>
            <a:ext cx="9052560" cy="400061"/>
          </a:xfrm>
          <a:prstGeom prst="rect">
            <a:avLst/>
          </a:prstGeom>
          <a:noFill/>
          <a:ln>
            <a:noFill/>
          </a:ln>
        </p:spPr>
      </p:pic>
      <p:pic>
        <p:nvPicPr>
          <p:cNvPr id="22" name="Shape 22"/>
          <p:cNvPicPr preferRelativeResize="0"/>
          <p:nvPr/>
        </p:nvPicPr>
        <p:blipFill rotWithShape="1">
          <a:blip r:embed="rId2">
            <a:alphaModFix/>
          </a:blip>
          <a:srcRect b="84493" l="0" r="0" t="10646"/>
          <a:stretch/>
        </p:blipFill>
        <p:spPr>
          <a:xfrm>
            <a:off x="0" y="560313"/>
            <a:ext cx="9052560" cy="285208"/>
          </a:xfrm>
          <a:prstGeom prst="rect">
            <a:avLst/>
          </a:prstGeom>
          <a:noFill/>
          <a:ln>
            <a:noFill/>
          </a:ln>
        </p:spPr>
      </p:pic>
      <p:sp>
        <p:nvSpPr>
          <p:cNvPr id="23" name="Shape 23"/>
          <p:cNvSpPr/>
          <p:nvPr/>
        </p:nvSpPr>
        <p:spPr>
          <a:xfrm>
            <a:off x="0" y="1"/>
            <a:ext cx="9144000" cy="560312"/>
          </a:xfrm>
          <a:prstGeom prst="rect">
            <a:avLst/>
          </a:prstGeom>
          <a:solidFill>
            <a:srgbClr val="15407E"/>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4" name="Shape 24"/>
          <p:cNvSpPr txBox="1"/>
          <p:nvPr>
            <p:ph type="title"/>
          </p:nvPr>
        </p:nvSpPr>
        <p:spPr>
          <a:xfrm>
            <a:off x="829748" y="847243"/>
            <a:ext cx="7425252" cy="890014"/>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100000"/>
              <a:buFont typeface="Helvetica Neue"/>
              <a:buNone/>
              <a:defRPr b="1" i="0" sz="2800" u="none" cap="none" strike="noStrike">
                <a:solidFill>
                  <a:schemeClr val="dk1"/>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29748" y="1877050"/>
            <a:ext cx="7425252" cy="4249114"/>
          </a:xfrm>
          <a:prstGeom prst="rect">
            <a:avLst/>
          </a:prstGeom>
          <a:noFill/>
          <a:ln>
            <a:noFill/>
          </a:ln>
        </p:spPr>
        <p:txBody>
          <a:bodyPr anchorCtr="0" anchor="t" bIns="91425" lIns="91425" rIns="91425" wrap="square" tIns="91425"/>
          <a:lstStyle>
            <a:lvl1pPr indent="-220980" lvl="0" marL="342900" marR="0" rtl="0" algn="l">
              <a:spcBef>
                <a:spcPts val="480"/>
              </a:spcBef>
              <a:buClr>
                <a:srgbClr val="5A5A5A"/>
              </a:buClr>
              <a:buSzPct val="80000"/>
              <a:buFont typeface="Arial"/>
              <a:buChar char="•"/>
              <a:defRPr b="0" i="0" sz="2400" u="none" cap="none" strike="noStrike">
                <a:solidFill>
                  <a:schemeClr val="dk1"/>
                </a:solidFill>
                <a:latin typeface="Helvetica Neue"/>
                <a:ea typeface="Helvetica Neue"/>
                <a:cs typeface="Helvetica Neue"/>
                <a:sym typeface="Helvetica Neue"/>
              </a:defRPr>
            </a:lvl1pPr>
            <a:lvl2pPr indent="-158750" lvl="1" marL="742950" marR="0" rtl="0" algn="l">
              <a:spcBef>
                <a:spcPts val="400"/>
              </a:spcBef>
              <a:buClr>
                <a:srgbClr val="5A5A5A"/>
              </a:buClr>
              <a:buSzPct val="100000"/>
              <a:buFont typeface="Arial"/>
              <a:buChar char="–"/>
              <a:defRPr b="0" i="0" sz="2000" u="none" cap="none" strike="noStrike">
                <a:solidFill>
                  <a:schemeClr val="dk1"/>
                </a:solidFill>
                <a:latin typeface="Helvetica Neue"/>
                <a:ea typeface="Helvetica Neue"/>
                <a:cs typeface="Helvetica Neue"/>
                <a:sym typeface="Helvetica Neue"/>
              </a:defRPr>
            </a:lvl2pPr>
            <a:lvl3pPr indent="-114300" lvl="2" marL="1143000" marR="0" rtl="0" algn="l">
              <a:spcBef>
                <a:spcPts val="360"/>
              </a:spcBef>
              <a:buClr>
                <a:srgbClr val="5A5A5A"/>
              </a:buClr>
              <a:buSzPct val="100000"/>
              <a:buFont typeface="Arial"/>
              <a:buChar char="•"/>
              <a:defRPr b="0" i="0" sz="1800" u="none" cap="none" strike="noStrike">
                <a:solidFill>
                  <a:schemeClr val="dk1"/>
                </a:solidFill>
                <a:latin typeface="Helvetica Neue"/>
                <a:ea typeface="Helvetica Neue"/>
                <a:cs typeface="Helvetica Neue"/>
                <a:sym typeface="Helvetica Neue"/>
              </a:defRPr>
            </a:lvl3pPr>
            <a:lvl4pPr indent="-127000" lvl="3" marL="1600200" marR="0" rtl="0" algn="l">
              <a:spcBef>
                <a:spcPts val="320"/>
              </a:spcBef>
              <a:buClr>
                <a:srgbClr val="5A5A5A"/>
              </a:buClr>
              <a:buSzPct val="100000"/>
              <a:buFont typeface="Arial"/>
              <a:buChar char="–"/>
              <a:defRPr b="0" i="0" sz="1600" u="none" cap="none" strike="noStrike">
                <a:solidFill>
                  <a:schemeClr val="dk1"/>
                </a:solidFill>
                <a:latin typeface="Helvetica Neue"/>
                <a:ea typeface="Helvetica Neue"/>
                <a:cs typeface="Helvetica Neue"/>
                <a:sym typeface="Helvetica Neue"/>
              </a:defRPr>
            </a:lvl4pPr>
            <a:lvl5pPr indent="-127000" lvl="4" marL="2057400" marR="0" rtl="0" algn="l">
              <a:spcBef>
                <a:spcPts val="320"/>
              </a:spcBef>
              <a:buClr>
                <a:srgbClr val="5A5A5A"/>
              </a:buClr>
              <a:buSzPct val="100000"/>
              <a:buFont typeface="Arial"/>
              <a:buChar char="»"/>
              <a:defRPr b="0" i="0" sz="16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3234267" y="114750"/>
            <a:ext cx="5063062" cy="365125"/>
          </a:xfrm>
          <a:prstGeom prst="rect">
            <a:avLst/>
          </a:prstGeom>
          <a:noFill/>
          <a:ln>
            <a:noFill/>
          </a:ln>
        </p:spPr>
        <p:txBody>
          <a:bodyPr anchorCtr="0" anchor="ctr" bIns="91425" lIns="91425" rIns="91425" wrap="square" tIns="91425"/>
          <a:lstStyle>
            <a:lvl1pPr indent="0" lvl="0" marL="0" marR="0" rtl="0" algn="r">
              <a:spcBef>
                <a:spcPts val="0"/>
              </a:spcBef>
              <a:buNone/>
              <a:defRPr b="0" i="0" sz="1600" u="none" cap="none" strike="noStrike">
                <a:solidFill>
                  <a:schemeClr val="accent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7628469" y="6491822"/>
            <a:ext cx="6688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accent2"/>
                </a:solidFill>
                <a:latin typeface="Helvetica Neue"/>
                <a:ea typeface="Helvetica Neue"/>
                <a:cs typeface="Helvetica Neue"/>
                <a:sym typeface="Helvetica Neue"/>
              </a:rPr>
              <a:t>‹#›</a:t>
            </a:fld>
          </a:p>
        </p:txBody>
      </p:sp>
      <p:cxnSp>
        <p:nvCxnSpPr>
          <p:cNvPr id="28" name="Shape 28"/>
          <p:cNvCxnSpPr/>
          <p:nvPr/>
        </p:nvCxnSpPr>
        <p:spPr>
          <a:xfrm>
            <a:off x="941388" y="1745724"/>
            <a:ext cx="7313612" cy="0"/>
          </a:xfrm>
          <a:prstGeom prst="straightConnector1">
            <a:avLst/>
          </a:prstGeom>
          <a:noFill/>
          <a:ln cap="flat" cmpd="sng" w="12700">
            <a:solidFill>
              <a:srgbClr val="BFBFBF"/>
            </a:solidFill>
            <a:prstDash val="solid"/>
            <a:round/>
            <a:headEnd len="med" w="med" type="none"/>
            <a:tailEnd len="med" w="med" type="none"/>
          </a:ln>
        </p:spPr>
      </p:cxnSp>
      <p:pic>
        <p:nvPicPr>
          <p:cNvPr descr="HHSgov-Logo-&amp;-Mark.png" id="29" name="Shape 29"/>
          <p:cNvPicPr preferRelativeResize="0"/>
          <p:nvPr/>
        </p:nvPicPr>
        <p:blipFill rotWithShape="1">
          <a:blip r:embed="rId3">
            <a:alphaModFix/>
          </a:blip>
          <a:srcRect b="3943" l="0" r="0" t="17019"/>
          <a:stretch/>
        </p:blipFill>
        <p:spPr>
          <a:xfrm>
            <a:off x="909636" y="0"/>
            <a:ext cx="1625295" cy="560154"/>
          </a:xfrm>
          <a:prstGeom prst="rect">
            <a:avLst/>
          </a:prstGeom>
          <a:noFill/>
          <a:ln>
            <a:noFill/>
          </a:ln>
        </p:spPr>
      </p:pic>
      <p:sp>
        <p:nvSpPr>
          <p:cNvPr id="30" name="Shape 30"/>
          <p:cNvSpPr txBox="1"/>
          <p:nvPr/>
        </p:nvSpPr>
        <p:spPr>
          <a:xfrm>
            <a:off x="865185" y="6526743"/>
            <a:ext cx="2786164" cy="246221"/>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000" u="none" cap="none" strike="noStrike">
                <a:solidFill>
                  <a:schemeClr val="accent2"/>
                </a:solidFill>
                <a:latin typeface="Helvetica Neue"/>
                <a:ea typeface="Helvetica Neue"/>
                <a:cs typeface="Helvetica Neue"/>
                <a:sym typeface="Helvetica Neue"/>
              </a:rPr>
              <a:t>U.S. Department of Health &amp; Human Services</a:t>
            </a:r>
          </a:p>
        </p:txBody>
      </p:sp>
    </p:spTree>
  </p:cSld>
  <p:clrMap accent1="accent1" accent2="accent2" accent3="accent3" accent4="accent4" accent5="accent5" accent6="accent6" bg1="lt1" bg2="dk2" tx1="dk1" tx2="lt2" folHlink="folHlink" hlink="hlink"/>
  <p:sldLayoutIdLst>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idx="1" type="subTitle"/>
          </p:nvPr>
        </p:nvSpPr>
        <p:spPr>
          <a:xfrm>
            <a:off x="558795" y="4071243"/>
            <a:ext cx="7772400" cy="738120"/>
          </a:xfrm>
          <a:prstGeom prst="rect">
            <a:avLst/>
          </a:prstGeom>
          <a:noFill/>
          <a:ln>
            <a:noFill/>
          </a:ln>
        </p:spPr>
        <p:txBody>
          <a:bodyPr anchorCtr="0" anchor="t" bIns="45700" lIns="91425" rIns="91425" wrap="square" tIns="45700">
            <a:noAutofit/>
          </a:bodyPr>
          <a:lstStyle/>
          <a:p>
            <a:pPr indent="-114300" lvl="0" marL="0" marR="0" rtl="0" algn="l">
              <a:spcBef>
                <a:spcPts val="0"/>
              </a:spcBef>
              <a:buClr>
                <a:schemeClr val="dk1"/>
              </a:buClr>
              <a:buSzPct val="100000"/>
              <a:buFont typeface="Arial"/>
              <a:buNone/>
            </a:pPr>
            <a:r>
              <a:rPr b="0" i="0" lang="en-US" sz="1800" u="none" cap="none" strike="noStrike">
                <a:solidFill>
                  <a:schemeClr val="dk1"/>
                </a:solidFill>
                <a:latin typeface="Helvetica Neue"/>
                <a:ea typeface="Helvetica Neue"/>
                <a:cs typeface="Helvetica Neue"/>
                <a:sym typeface="Helvetica Neue"/>
              </a:rPr>
              <a:t>Oct 2017</a:t>
            </a:r>
          </a:p>
        </p:txBody>
      </p:sp>
      <p:sp>
        <p:nvSpPr>
          <p:cNvPr id="63" name="Shape 63"/>
          <p:cNvSpPr txBox="1"/>
          <p:nvPr>
            <p:ph type="title"/>
          </p:nvPr>
        </p:nvSpPr>
        <p:spPr>
          <a:xfrm>
            <a:off x="558795" y="3002955"/>
            <a:ext cx="8229600" cy="1143000"/>
          </a:xfrm>
          <a:prstGeom prst="rect">
            <a:avLst/>
          </a:prstGeom>
          <a:noFill/>
          <a:ln>
            <a:noFill/>
          </a:ln>
        </p:spPr>
        <p:txBody>
          <a:bodyPr anchorCtr="0" anchor="b" bIns="45700" lIns="91425" rIns="91425" wrap="square" tIns="45700">
            <a:noAutofit/>
          </a:bodyPr>
          <a:lstStyle/>
          <a:p>
            <a:pPr indent="-254000" lvl="0" marL="0" marR="0" rtl="0" algn="l">
              <a:lnSpc>
                <a:spcPct val="85000"/>
              </a:lnSpc>
              <a:spcBef>
                <a:spcPts val="0"/>
              </a:spcBef>
              <a:buClr>
                <a:schemeClr val="dk1"/>
              </a:buClr>
              <a:buSzPct val="100000"/>
              <a:buFont typeface="Helvetica Neue"/>
              <a:buNone/>
            </a:pPr>
            <a:r>
              <a:rPr b="1" i="0" lang="en-US" sz="4000" u="none" cap="none" strike="noStrike">
                <a:solidFill>
                  <a:schemeClr val="dk1"/>
                </a:solidFill>
                <a:latin typeface="Helvetica Neue"/>
                <a:ea typeface="Helvetica Neue"/>
                <a:cs typeface="Helvetica Neue"/>
                <a:sym typeface="Helvetica Neue"/>
              </a:rPr>
              <a:t>Website and Web Content Accessibility at HHS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1" type="body"/>
          </p:nvPr>
        </p:nvSpPr>
        <p:spPr>
          <a:xfrm>
            <a:off x="829748" y="1877050"/>
            <a:ext cx="7425252" cy="4249114"/>
          </a:xfrm>
          <a:prstGeom prst="rect">
            <a:avLst/>
          </a:prstGeom>
          <a:noFill/>
          <a:ln>
            <a:noFill/>
          </a:ln>
        </p:spPr>
        <p:txBody>
          <a:bodyPr anchorCtr="0" anchor="t" bIns="45700" lIns="91425" rIns="91425" wrap="square" tIns="45700">
            <a:noAutofit/>
          </a:bodyPr>
          <a:lstStyle/>
          <a:p>
            <a:pPr indent="-112776" lvl="0" marL="0" marR="0" rtl="0" algn="l">
              <a:lnSpc>
                <a:spcPct val="100000"/>
              </a:lnSpc>
              <a:spcBef>
                <a:spcPts val="0"/>
              </a:spcBef>
              <a:spcAft>
                <a:spcPts val="0"/>
              </a:spcAft>
              <a:buClr>
                <a:srgbClr val="5A5A5A"/>
              </a:buClr>
              <a:buSzPct val="80727"/>
              <a:buFont typeface="Arial"/>
              <a:buNone/>
            </a:pPr>
            <a:r>
              <a:rPr b="0" i="0" lang="en-US" sz="2220" u="none" cap="none" strike="noStrike">
                <a:solidFill>
                  <a:schemeClr val="dk1"/>
                </a:solidFill>
                <a:latin typeface="Helvetica Neue"/>
                <a:ea typeface="Helvetica Neue"/>
                <a:cs typeface="Helvetica Neue"/>
                <a:sym typeface="Helvetica Neue"/>
              </a:rPr>
              <a:t>The Program is housed within the OS/ASPA Digital Communications Division. The goals of the program are to assist HHS Departments and Offices in:</a:t>
            </a:r>
          </a:p>
          <a:p>
            <a:pPr indent="-342900" lvl="0" marL="342900" marR="0" rtl="0" algn="l">
              <a:lnSpc>
                <a:spcPct val="100000"/>
              </a:lnSpc>
              <a:spcBef>
                <a:spcPts val="800"/>
              </a:spcBef>
              <a:spcAft>
                <a:spcPts val="0"/>
              </a:spcAft>
              <a:buClr>
                <a:srgbClr val="5A5A5A"/>
              </a:buClr>
              <a:buSzPct val="80727"/>
              <a:buFont typeface="Arial"/>
              <a:buNone/>
            </a:pPr>
            <a:r>
              <a:t/>
            </a:r>
            <a:endParaRPr b="0" i="0" sz="222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800"/>
              </a:spcBef>
              <a:spcAft>
                <a:spcPts val="0"/>
              </a:spcAft>
              <a:buClr>
                <a:srgbClr val="5A5A5A"/>
              </a:buClr>
              <a:buSzPct val="80727"/>
              <a:buFont typeface="Arial"/>
              <a:buChar char="•"/>
            </a:pPr>
            <a:r>
              <a:rPr b="0" i="0" lang="en-US" sz="2220" u="none" cap="none" strike="noStrike">
                <a:solidFill>
                  <a:schemeClr val="dk1"/>
                </a:solidFill>
                <a:latin typeface="Helvetica Neue"/>
                <a:ea typeface="Helvetica Neue"/>
                <a:cs typeface="Helvetica Neue"/>
                <a:sym typeface="Helvetica Neue"/>
              </a:rPr>
              <a:t>Testing website, Web pages, widgets, documents, and email blasts for 508 compliance</a:t>
            </a:r>
          </a:p>
          <a:p>
            <a:pPr indent="-342900" lvl="0" marL="342900" marR="0" rtl="0" algn="l">
              <a:lnSpc>
                <a:spcPct val="100000"/>
              </a:lnSpc>
              <a:spcBef>
                <a:spcPts val="800"/>
              </a:spcBef>
              <a:spcAft>
                <a:spcPts val="0"/>
              </a:spcAft>
              <a:buClr>
                <a:srgbClr val="5A5A5A"/>
              </a:buClr>
              <a:buSzPct val="80727"/>
              <a:buFont typeface="Arial"/>
              <a:buChar char="•"/>
            </a:pPr>
            <a:r>
              <a:rPr b="0" i="0" lang="en-US" sz="2220" u="none" cap="none" strike="noStrike">
                <a:solidFill>
                  <a:schemeClr val="dk1"/>
                </a:solidFill>
                <a:latin typeface="Helvetica Neue"/>
                <a:ea typeface="Helvetica Neue"/>
                <a:cs typeface="Helvetica Neue"/>
                <a:sym typeface="Helvetica Neue"/>
              </a:rPr>
              <a:t>Provide guidance on how to correct 508 issues within existing website and documents</a:t>
            </a:r>
          </a:p>
          <a:p>
            <a:pPr indent="-342900" lvl="0" marL="342900" marR="0" rtl="0" algn="l">
              <a:lnSpc>
                <a:spcPct val="100000"/>
              </a:lnSpc>
              <a:spcBef>
                <a:spcPts val="800"/>
              </a:spcBef>
              <a:spcAft>
                <a:spcPts val="0"/>
              </a:spcAft>
              <a:buClr>
                <a:srgbClr val="5A5A5A"/>
              </a:buClr>
              <a:buSzPct val="80727"/>
              <a:buFont typeface="Arial"/>
              <a:buChar char="•"/>
            </a:pPr>
            <a:r>
              <a:rPr b="0" i="0" lang="en-US" sz="2220" u="none" cap="none" strike="noStrike">
                <a:solidFill>
                  <a:schemeClr val="dk1"/>
                </a:solidFill>
                <a:latin typeface="Helvetica Neue"/>
                <a:ea typeface="Helvetica Neue"/>
                <a:cs typeface="Helvetica Neue"/>
                <a:sym typeface="Helvetica Neue"/>
              </a:rPr>
              <a:t>Empower OPDIVs with the knowledge and resources to ensure the compliance of future website through various training sessions and materials</a:t>
            </a:r>
          </a:p>
          <a:p>
            <a:pPr indent="-342900" lvl="0" marL="342900" marR="0" rtl="0" algn="l">
              <a:lnSpc>
                <a:spcPct val="100000"/>
              </a:lnSpc>
              <a:spcBef>
                <a:spcPts val="800"/>
              </a:spcBef>
              <a:buClr>
                <a:srgbClr val="5A5A5A"/>
              </a:buClr>
              <a:buSzPct val="80727"/>
              <a:buFont typeface="Arial"/>
              <a:buNone/>
            </a:pPr>
            <a:r>
              <a:t/>
            </a:r>
            <a:endParaRPr b="0" i="0" sz="2220" u="none" cap="none" strike="noStrike">
              <a:solidFill>
                <a:schemeClr val="dk1"/>
              </a:solidFill>
              <a:latin typeface="Helvetica Neue"/>
              <a:ea typeface="Helvetica Neue"/>
              <a:cs typeface="Helvetica Neue"/>
              <a:sym typeface="Helvetica Neue"/>
            </a:endParaRPr>
          </a:p>
        </p:txBody>
      </p:sp>
      <p:sp>
        <p:nvSpPr>
          <p:cNvPr id="70" name="Shape 70"/>
          <p:cNvSpPr txBox="1"/>
          <p:nvPr>
            <p:ph type="title"/>
          </p:nvPr>
        </p:nvSpPr>
        <p:spPr>
          <a:xfrm>
            <a:off x="829748" y="847243"/>
            <a:ext cx="7425252" cy="890014"/>
          </a:xfrm>
          <a:prstGeom prst="rect">
            <a:avLst/>
          </a:prstGeom>
          <a:noFill/>
          <a:ln>
            <a:noFill/>
          </a:ln>
        </p:spPr>
        <p:txBody>
          <a:bodyPr anchorCtr="0" anchor="b" bIns="45700" lIns="91425" rIns="91425" wrap="square" tIns="45700">
            <a:noAutofit/>
          </a:bodyPr>
          <a:lstStyle/>
          <a:p>
            <a:pPr indent="-160020" lvl="0" marL="0" marR="0" rtl="0" algn="ctr">
              <a:spcBef>
                <a:spcPts val="0"/>
              </a:spcBef>
              <a:buClr>
                <a:schemeClr val="dk1"/>
              </a:buClr>
              <a:buSzPct val="100800"/>
              <a:buFont typeface="Helvetica Neue"/>
              <a:buNone/>
            </a:pPr>
            <a:br>
              <a:rPr b="1" i="0" lang="en-US" sz="2520" u="none" cap="none" strike="noStrike">
                <a:solidFill>
                  <a:schemeClr val="dk1"/>
                </a:solidFill>
                <a:latin typeface="Helvetica Neue"/>
                <a:ea typeface="Helvetica Neue"/>
                <a:cs typeface="Helvetica Neue"/>
                <a:sym typeface="Helvetica Neue"/>
              </a:rPr>
            </a:br>
            <a:br>
              <a:rPr b="1" i="0" lang="en-US" sz="2520" u="none" cap="none" strike="noStrike">
                <a:solidFill>
                  <a:schemeClr val="dk1"/>
                </a:solidFill>
                <a:latin typeface="Helvetica Neue"/>
                <a:ea typeface="Helvetica Neue"/>
                <a:cs typeface="Helvetica Neue"/>
                <a:sym typeface="Helvetica Neue"/>
              </a:rPr>
            </a:br>
            <a:r>
              <a:rPr b="1" i="0" lang="en-US" sz="2520" u="none" cap="none" strike="noStrike">
                <a:solidFill>
                  <a:schemeClr val="dk1"/>
                </a:solidFill>
                <a:latin typeface="Helvetica Neue"/>
                <a:ea typeface="Helvetica Neue"/>
                <a:cs typeface="Helvetica Neue"/>
                <a:sym typeface="Helvetica Neue"/>
              </a:rPr>
              <a:t>The HHS 508 Program for Public-Facing Digital Content on the Web</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body"/>
          </p:nvPr>
        </p:nvSpPr>
        <p:spPr>
          <a:xfrm>
            <a:off x="829748" y="1877050"/>
            <a:ext cx="7425252" cy="4249114"/>
          </a:xfrm>
          <a:prstGeom prst="rect">
            <a:avLst/>
          </a:prstGeom>
          <a:noFill/>
          <a:ln>
            <a:noFill/>
          </a:ln>
        </p:spPr>
        <p:txBody>
          <a:bodyPr anchorCtr="0" anchor="t" bIns="45700" lIns="91425" rIns="91425" wrap="square" tIns="45700">
            <a:noAutofit/>
          </a:bodyPr>
          <a:lstStyle/>
          <a:p>
            <a:pPr indent="-94488" lvl="0" marL="0" marR="0" rtl="0" algn="l">
              <a:lnSpc>
                <a:spcPct val="80000"/>
              </a:lnSpc>
              <a:spcBef>
                <a:spcPts val="0"/>
              </a:spcBef>
              <a:spcAft>
                <a:spcPts val="0"/>
              </a:spcAft>
              <a:buClr>
                <a:srgbClr val="5A5A5A"/>
              </a:buClr>
              <a:buSzPct val="78315"/>
              <a:buFont typeface="Arial"/>
              <a:buNone/>
            </a:pPr>
            <a:r>
              <a:rPr b="0" i="0" lang="en-US" sz="1860" u="none" cap="none" strike="noStrike">
                <a:solidFill>
                  <a:schemeClr val="dk1"/>
                </a:solidFill>
                <a:latin typeface="Helvetica Neue"/>
                <a:ea typeface="Helvetica Neue"/>
                <a:cs typeface="Helvetica Neue"/>
                <a:sym typeface="Helvetica Neue"/>
              </a:rPr>
              <a:t>ASPA Digital reviews all the electronic files to be posted on HHS.gov, the HHS Intranet, and other ASPA monitored websites. We offer remediation on an as needed basis for the Office of the Secretary. </a:t>
            </a:r>
          </a:p>
          <a:p>
            <a:pPr indent="-342900" lvl="0" marL="342900" marR="0" rtl="0" algn="l">
              <a:lnSpc>
                <a:spcPct val="80000"/>
              </a:lnSpc>
              <a:spcBef>
                <a:spcPts val="800"/>
              </a:spcBef>
              <a:spcAft>
                <a:spcPts val="0"/>
              </a:spcAft>
              <a:buClr>
                <a:srgbClr val="5A5A5A"/>
              </a:buClr>
              <a:buSzPct val="78315"/>
              <a:buFont typeface="Arial"/>
              <a:buChar char="•"/>
            </a:pPr>
            <a:r>
              <a:rPr b="0" i="0" lang="en-US" sz="1860" u="none" cap="none" strike="noStrike">
                <a:solidFill>
                  <a:schemeClr val="dk1"/>
                </a:solidFill>
                <a:latin typeface="Helvetica Neue"/>
                <a:ea typeface="Helvetica Neue"/>
                <a:cs typeface="Helvetica Neue"/>
                <a:sym typeface="Helvetica Neue"/>
              </a:rPr>
              <a:t>We produce an audit report for each review. On our report we cite issues as one of the following: 	</a:t>
            </a:r>
          </a:p>
          <a:p>
            <a:pPr indent="-342900" lvl="0" marL="342900" marR="0" rtl="0" algn="l">
              <a:lnSpc>
                <a:spcPct val="80000"/>
              </a:lnSpc>
              <a:spcBef>
                <a:spcPts val="800"/>
              </a:spcBef>
              <a:spcAft>
                <a:spcPts val="0"/>
              </a:spcAft>
              <a:buClr>
                <a:srgbClr val="5A5A5A"/>
              </a:buClr>
              <a:buSzPct val="78315"/>
              <a:buFont typeface="Arial"/>
              <a:buChar char="•"/>
            </a:pPr>
            <a:r>
              <a:rPr b="0" i="0" lang="en-US" sz="1860" u="none" cap="none" strike="noStrike">
                <a:solidFill>
                  <a:schemeClr val="dk1"/>
                </a:solidFill>
                <a:latin typeface="Helvetica Neue"/>
                <a:ea typeface="Helvetica Neue"/>
                <a:cs typeface="Helvetica Neue"/>
                <a:sym typeface="Helvetica Neue"/>
              </a:rPr>
              <a:t>Required Fixes (RFs): violations that must be corrected and have direct mappings to either Section 508 or HHS accessibility guidelines.</a:t>
            </a:r>
          </a:p>
          <a:p>
            <a:pPr indent="-342900" lvl="0" marL="342900" marR="0" rtl="0" algn="l">
              <a:lnSpc>
                <a:spcPct val="80000"/>
              </a:lnSpc>
              <a:spcBef>
                <a:spcPts val="800"/>
              </a:spcBef>
              <a:spcAft>
                <a:spcPts val="0"/>
              </a:spcAft>
              <a:buClr>
                <a:srgbClr val="5A5A5A"/>
              </a:buClr>
              <a:buSzPct val="78315"/>
              <a:buFont typeface="Arial"/>
              <a:buChar char="•"/>
            </a:pPr>
            <a:r>
              <a:rPr b="0" i="0" lang="en-US" sz="1860" u="none" cap="none" strike="noStrike">
                <a:solidFill>
                  <a:schemeClr val="dk1"/>
                </a:solidFill>
                <a:latin typeface="Helvetica Neue"/>
                <a:ea typeface="Helvetica Neue"/>
                <a:cs typeface="Helvetica Neue"/>
                <a:sym typeface="Helvetica Neue"/>
              </a:rPr>
              <a:t>Strongly Encouraged Fixes (SEFs): issues that are violations of WCAG 2.0 and will be elevated to Required Fixes once the 508 Refresh goes into effect; they should be proactively fixed now.</a:t>
            </a:r>
          </a:p>
          <a:p>
            <a:pPr indent="-342900" lvl="0" marL="342900" marR="0" rtl="0" algn="l">
              <a:lnSpc>
                <a:spcPct val="80000"/>
              </a:lnSpc>
              <a:spcBef>
                <a:spcPts val="800"/>
              </a:spcBef>
              <a:spcAft>
                <a:spcPts val="0"/>
              </a:spcAft>
              <a:buClr>
                <a:srgbClr val="5A5A5A"/>
              </a:buClr>
              <a:buSzPct val="78315"/>
              <a:buFont typeface="Arial"/>
              <a:buChar char="•"/>
            </a:pPr>
            <a:r>
              <a:rPr b="0" i="0" lang="en-US" sz="1860" u="none" cap="none" strike="noStrike">
                <a:solidFill>
                  <a:schemeClr val="dk1"/>
                </a:solidFill>
                <a:latin typeface="Helvetica Neue"/>
                <a:ea typeface="Helvetica Neue"/>
                <a:cs typeface="Helvetica Neue"/>
                <a:sym typeface="Helvetica Neue"/>
              </a:rPr>
              <a:t>Encouraged Fixes (EFs): issues that should be corrected in order to meet best-practice accessibility standards but are not required for conformance with Section 508 of the Rehabilitation Act or HHS accessibility guidelines.</a:t>
            </a:r>
          </a:p>
          <a:p>
            <a:pPr indent="-342900" lvl="0" marL="342900" marR="0" rtl="0" algn="l">
              <a:lnSpc>
                <a:spcPct val="80000"/>
              </a:lnSpc>
              <a:spcBef>
                <a:spcPts val="800"/>
              </a:spcBef>
              <a:spcAft>
                <a:spcPts val="0"/>
              </a:spcAft>
              <a:buClr>
                <a:srgbClr val="5A5A5A"/>
              </a:buClr>
              <a:buSzPct val="78315"/>
              <a:buFont typeface="Arial"/>
              <a:buNone/>
            </a:pPr>
            <a:r>
              <a:t/>
            </a:r>
            <a:endParaRPr b="0" i="0" sz="1860" u="none" cap="none" strike="noStrike">
              <a:solidFill>
                <a:schemeClr val="dk1"/>
              </a:solidFill>
              <a:latin typeface="Helvetica Neue"/>
              <a:ea typeface="Helvetica Neue"/>
              <a:cs typeface="Helvetica Neue"/>
              <a:sym typeface="Helvetica Neue"/>
            </a:endParaRPr>
          </a:p>
          <a:p>
            <a:pPr indent="-342900" lvl="0" marL="342900" marR="0" rtl="0" algn="l">
              <a:lnSpc>
                <a:spcPct val="80000"/>
              </a:lnSpc>
              <a:spcBef>
                <a:spcPts val="800"/>
              </a:spcBef>
              <a:buClr>
                <a:srgbClr val="5A5A5A"/>
              </a:buClr>
              <a:buSzPct val="78315"/>
              <a:buFont typeface="Arial"/>
              <a:buNone/>
            </a:pPr>
            <a:r>
              <a:t/>
            </a:r>
            <a:endParaRPr b="0" i="0" sz="1860" u="none" cap="none" strike="noStrike">
              <a:solidFill>
                <a:schemeClr val="dk1"/>
              </a:solidFill>
              <a:latin typeface="Helvetica Neue"/>
              <a:ea typeface="Helvetica Neue"/>
              <a:cs typeface="Helvetica Neue"/>
              <a:sym typeface="Helvetica Neue"/>
            </a:endParaRPr>
          </a:p>
        </p:txBody>
      </p:sp>
      <p:sp>
        <p:nvSpPr>
          <p:cNvPr id="77" name="Shape 77"/>
          <p:cNvSpPr txBox="1"/>
          <p:nvPr>
            <p:ph type="title"/>
          </p:nvPr>
        </p:nvSpPr>
        <p:spPr>
          <a:xfrm>
            <a:off x="829748" y="847243"/>
            <a:ext cx="7425252" cy="890014"/>
          </a:xfrm>
          <a:prstGeom prst="rect">
            <a:avLst/>
          </a:prstGeom>
          <a:noFill/>
          <a:ln>
            <a:noFill/>
          </a:ln>
        </p:spPr>
        <p:txBody>
          <a:bodyPr anchorCtr="0" anchor="b" bIns="45700" lIns="91425" rIns="91425" wrap="square" tIns="45700">
            <a:noAutofit/>
          </a:bodyPr>
          <a:lstStyle/>
          <a:p>
            <a:pPr indent="-160020" lvl="0" marL="0" marR="0" rtl="0" algn="ctr">
              <a:spcBef>
                <a:spcPts val="0"/>
              </a:spcBef>
              <a:buClr>
                <a:schemeClr val="dk1"/>
              </a:buClr>
              <a:buSzPct val="100800"/>
              <a:buFont typeface="Helvetica Neue"/>
              <a:buNone/>
            </a:pPr>
            <a:r>
              <a:rPr b="1" i="0" lang="en-US" sz="2520" u="none" cap="none" strike="noStrike">
                <a:solidFill>
                  <a:schemeClr val="dk1"/>
                </a:solidFill>
                <a:latin typeface="Helvetica Neue"/>
                <a:ea typeface="Helvetica Neue"/>
                <a:cs typeface="Helvetica Neue"/>
                <a:sym typeface="Helvetica Neue"/>
              </a:rPr>
              <a:t>Document Review and Remediation </a:t>
            </a:r>
            <a:br>
              <a:rPr b="1" i="0" lang="en-US" sz="2520" u="none" cap="none" strike="noStrike">
                <a:solidFill>
                  <a:schemeClr val="dk1"/>
                </a:solidFill>
                <a:latin typeface="Helvetica Neue"/>
                <a:ea typeface="Helvetica Neue"/>
                <a:cs typeface="Helvetica Neue"/>
                <a:sym typeface="Helvetica Neue"/>
              </a:rPr>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body"/>
          </p:nvPr>
        </p:nvSpPr>
        <p:spPr>
          <a:xfrm>
            <a:off x="829748" y="1877050"/>
            <a:ext cx="7425252" cy="4249114"/>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rgbClr val="5A5A5A"/>
              </a:buClr>
              <a:buSzPct val="80000"/>
              <a:buFont typeface="Arial"/>
              <a:buChar char="•"/>
            </a:pPr>
            <a:r>
              <a:rPr b="0" i="0" lang="en-US" sz="2400" u="none" cap="none" strike="noStrike">
                <a:solidFill>
                  <a:schemeClr val="dk1"/>
                </a:solidFill>
                <a:latin typeface="Helvetica Neue"/>
                <a:ea typeface="Helvetica Neue"/>
                <a:cs typeface="Helvetica Neue"/>
                <a:sym typeface="Helvetica Neue"/>
              </a:rPr>
              <a:t>ASPA Digital offers several trainings in Section 508 designed to meet the needs of many roles and functions within HHS. We offer:</a:t>
            </a:r>
          </a:p>
          <a:p>
            <a:pPr indent="-342900" lvl="0" marL="342900" marR="0" rtl="0" algn="l">
              <a:lnSpc>
                <a:spcPct val="100000"/>
              </a:lnSpc>
              <a:spcBef>
                <a:spcPts val="800"/>
              </a:spcBef>
              <a:spcAft>
                <a:spcPts val="0"/>
              </a:spcAft>
              <a:buClr>
                <a:srgbClr val="5A5A5A"/>
              </a:buClr>
              <a:buSzPct val="80000"/>
              <a:buFont typeface="Arial"/>
              <a:buNone/>
            </a:pPr>
            <a:r>
              <a:t/>
            </a:r>
            <a:endParaRPr b="0" i="0" sz="24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800"/>
              </a:spcBef>
              <a:spcAft>
                <a:spcPts val="0"/>
              </a:spcAft>
              <a:buClr>
                <a:srgbClr val="5A5A5A"/>
              </a:buClr>
              <a:buSzPct val="100000"/>
              <a:buFont typeface="Arial"/>
              <a:buChar char="–"/>
            </a:pPr>
            <a:r>
              <a:rPr b="0" i="0" lang="en-US" sz="2000" u="none" cap="none" strike="noStrike">
                <a:solidFill>
                  <a:schemeClr val="dk1"/>
                </a:solidFill>
                <a:latin typeface="Helvetica Neue"/>
                <a:ea typeface="Helvetica Neue"/>
                <a:cs typeface="Helvetica Neue"/>
                <a:sym typeface="Helvetica Neue"/>
              </a:rPr>
              <a:t>Creating Accessible Office Documents</a:t>
            </a:r>
          </a:p>
          <a:p>
            <a:pPr indent="-285750" lvl="1" marL="742950" marR="0" rtl="0" algn="l">
              <a:lnSpc>
                <a:spcPct val="100000"/>
              </a:lnSpc>
              <a:spcBef>
                <a:spcPts val="800"/>
              </a:spcBef>
              <a:spcAft>
                <a:spcPts val="0"/>
              </a:spcAft>
              <a:buClr>
                <a:srgbClr val="5A5A5A"/>
              </a:buClr>
              <a:buSzPct val="100000"/>
              <a:buFont typeface="Arial"/>
              <a:buChar char="–"/>
            </a:pPr>
            <a:r>
              <a:rPr b="0" i="0" lang="en-US" sz="2000" u="none" cap="none" strike="noStrike">
                <a:solidFill>
                  <a:schemeClr val="dk1"/>
                </a:solidFill>
                <a:latin typeface="Helvetica Neue"/>
                <a:ea typeface="Helvetica Neue"/>
                <a:cs typeface="Helvetica Neue"/>
                <a:sym typeface="Helvetica Neue"/>
              </a:rPr>
              <a:t>Tagging PDF’s in Adobe</a:t>
            </a:r>
          </a:p>
          <a:p>
            <a:pPr indent="-285750" lvl="1" marL="742950" marR="0" rtl="0" algn="l">
              <a:lnSpc>
                <a:spcPct val="100000"/>
              </a:lnSpc>
              <a:spcBef>
                <a:spcPts val="800"/>
              </a:spcBef>
              <a:spcAft>
                <a:spcPts val="0"/>
              </a:spcAft>
              <a:buClr>
                <a:srgbClr val="5A5A5A"/>
              </a:buClr>
              <a:buSzPct val="100000"/>
              <a:buFont typeface="Arial"/>
              <a:buChar char="–"/>
            </a:pPr>
            <a:r>
              <a:rPr b="0" i="0" lang="en-US" sz="2000" u="none" cap="none" strike="noStrike">
                <a:solidFill>
                  <a:schemeClr val="dk1"/>
                </a:solidFill>
                <a:latin typeface="Helvetica Neue"/>
                <a:ea typeface="Helvetica Neue"/>
                <a:cs typeface="Helvetica Neue"/>
                <a:sym typeface="Helvetica Neue"/>
              </a:rPr>
              <a:t>How to Identify 508 Errors in PDF</a:t>
            </a:r>
          </a:p>
          <a:p>
            <a:pPr indent="-285750" lvl="1" marL="742950" marR="0" rtl="0" algn="l">
              <a:lnSpc>
                <a:spcPct val="100000"/>
              </a:lnSpc>
              <a:spcBef>
                <a:spcPts val="800"/>
              </a:spcBef>
              <a:spcAft>
                <a:spcPts val="0"/>
              </a:spcAft>
              <a:buClr>
                <a:srgbClr val="5A5A5A"/>
              </a:buClr>
              <a:buSzPct val="100000"/>
              <a:buFont typeface="Arial"/>
              <a:buChar char="–"/>
            </a:pPr>
            <a:r>
              <a:rPr b="0" i="0" lang="en-US" sz="2000" u="none" cap="none" strike="noStrike">
                <a:solidFill>
                  <a:schemeClr val="dk1"/>
                </a:solidFill>
                <a:latin typeface="Helvetica Neue"/>
                <a:ea typeface="Helvetica Neue"/>
                <a:cs typeface="Helvetica Neue"/>
                <a:sym typeface="Helvetica Neue"/>
              </a:rPr>
              <a:t>How to Identify 508 Errors in Web Sites</a:t>
            </a:r>
          </a:p>
          <a:p>
            <a:pPr indent="-285750" lvl="1" marL="742950" marR="0" rtl="0" algn="l">
              <a:lnSpc>
                <a:spcPct val="100000"/>
              </a:lnSpc>
              <a:spcBef>
                <a:spcPts val="800"/>
              </a:spcBef>
              <a:spcAft>
                <a:spcPts val="0"/>
              </a:spcAft>
              <a:buClr>
                <a:srgbClr val="5A5A5A"/>
              </a:buClr>
              <a:buSzPct val="100000"/>
              <a:buFont typeface="Arial"/>
              <a:buChar char="–"/>
            </a:pPr>
            <a:r>
              <a:rPr b="0" i="0" lang="en-US" sz="2000" u="none" cap="none" strike="noStrike">
                <a:solidFill>
                  <a:schemeClr val="dk1"/>
                </a:solidFill>
                <a:latin typeface="Helvetica Neue"/>
                <a:ea typeface="Helvetica Neue"/>
                <a:cs typeface="Helvetica Neue"/>
                <a:sym typeface="Helvetica Neue"/>
              </a:rPr>
              <a:t>Issue Management</a:t>
            </a:r>
          </a:p>
          <a:p>
            <a:pPr indent="-342900" lvl="0" marL="342900" marR="0" rtl="0" algn="l">
              <a:lnSpc>
                <a:spcPct val="100000"/>
              </a:lnSpc>
              <a:spcBef>
                <a:spcPts val="800"/>
              </a:spcBef>
              <a:buClr>
                <a:srgbClr val="5A5A5A"/>
              </a:buClr>
              <a:buSzPct val="80000"/>
              <a:buFont typeface="Arial"/>
              <a:buNone/>
            </a:pPr>
            <a:r>
              <a:t/>
            </a:r>
            <a:endParaRPr b="0" i="0" sz="2400" u="none" cap="none" strike="noStrike">
              <a:solidFill>
                <a:schemeClr val="dk1"/>
              </a:solidFill>
              <a:latin typeface="Helvetica Neue"/>
              <a:ea typeface="Helvetica Neue"/>
              <a:cs typeface="Helvetica Neue"/>
              <a:sym typeface="Helvetica Neue"/>
            </a:endParaRPr>
          </a:p>
        </p:txBody>
      </p:sp>
      <p:sp>
        <p:nvSpPr>
          <p:cNvPr id="84" name="Shape 84"/>
          <p:cNvSpPr txBox="1"/>
          <p:nvPr>
            <p:ph type="title"/>
          </p:nvPr>
        </p:nvSpPr>
        <p:spPr>
          <a:xfrm>
            <a:off x="829748" y="847243"/>
            <a:ext cx="7425252" cy="890014"/>
          </a:xfrm>
          <a:prstGeom prst="rect">
            <a:avLst/>
          </a:prstGeom>
          <a:noFill/>
          <a:ln>
            <a:noFill/>
          </a:ln>
        </p:spPr>
        <p:txBody>
          <a:bodyPr anchorCtr="0" anchor="b" bIns="45700" lIns="91425" rIns="91425" wrap="square" tIns="45700">
            <a:noAutofit/>
          </a:bodyPr>
          <a:lstStyle/>
          <a:p>
            <a:pPr indent="-160020" lvl="0" marL="0" marR="0" rtl="0" algn="ctr">
              <a:spcBef>
                <a:spcPts val="0"/>
              </a:spcBef>
              <a:buClr>
                <a:schemeClr val="dk1"/>
              </a:buClr>
              <a:buSzPct val="100800"/>
              <a:buFont typeface="Helvetica Neue"/>
              <a:buNone/>
            </a:pPr>
            <a:r>
              <a:rPr b="1" i="0" lang="en-US" sz="2520" u="none" cap="none" strike="noStrike">
                <a:solidFill>
                  <a:schemeClr val="dk1"/>
                </a:solidFill>
                <a:latin typeface="Helvetica Neue"/>
                <a:ea typeface="Helvetica Neue"/>
                <a:cs typeface="Helvetica Neue"/>
                <a:sym typeface="Helvetica Neue"/>
              </a:rPr>
              <a:t>ASPA Digital Training</a:t>
            </a:r>
            <a:br>
              <a:rPr b="1" i="0" lang="en-US" sz="2520" u="none" cap="none" strike="noStrike">
                <a:solidFill>
                  <a:schemeClr val="dk1"/>
                </a:solidFill>
                <a:latin typeface="Helvetica Neue"/>
                <a:ea typeface="Helvetica Neue"/>
                <a:cs typeface="Helvetica Neue"/>
                <a:sym typeface="Helvetica Neue"/>
              </a:rPr>
            </a:b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829748" y="1877050"/>
            <a:ext cx="7425252" cy="4249114"/>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rgbClr val="5A5A5A"/>
              </a:buClr>
              <a:buSzPct val="80000"/>
              <a:buFont typeface="Arial"/>
              <a:buChar char="•"/>
            </a:pPr>
            <a:r>
              <a:rPr b="0" i="0" lang="en-US" sz="2400" u="none" cap="none" strike="noStrike">
                <a:solidFill>
                  <a:schemeClr val="dk1"/>
                </a:solidFill>
                <a:latin typeface="Helvetica Neue"/>
                <a:ea typeface="Helvetica Neue"/>
                <a:cs typeface="Helvetica Neue"/>
                <a:sym typeface="Helvetica Neue"/>
              </a:rPr>
              <a:t>Each month we run a 508 analysis on all of the websites in HHS’s portfolio.  The resulting report is called a “HHS 508 Leaderboard Report.” This 508 status report is made available to every OPDIV and STAFFDIV for any needed actions to achieve a 508 compliant site.</a:t>
            </a:r>
          </a:p>
          <a:p>
            <a:pPr indent="-342900" lvl="0" marL="342900" marR="0" rtl="0" algn="l">
              <a:lnSpc>
                <a:spcPct val="90000"/>
              </a:lnSpc>
              <a:spcBef>
                <a:spcPts val="800"/>
              </a:spcBef>
              <a:spcAft>
                <a:spcPts val="0"/>
              </a:spcAft>
              <a:buClr>
                <a:srgbClr val="5A5A5A"/>
              </a:buClr>
              <a:buSzPct val="80000"/>
              <a:buFont typeface="Arial"/>
              <a:buChar char="•"/>
            </a:pPr>
            <a:r>
              <a:rPr b="0" i="0" lang="en-US" sz="2400" u="none" cap="none" strike="noStrike">
                <a:solidFill>
                  <a:schemeClr val="dk1"/>
                </a:solidFill>
                <a:latin typeface="Helvetica Neue"/>
                <a:ea typeface="Helvetica Neue"/>
                <a:cs typeface="Helvetica Neue"/>
                <a:sym typeface="Helvetica Neue"/>
              </a:rPr>
              <a:t>Since we are using a new tool this year and are in the middle of its implementation, our leaderboards aren’t current. We are in the process of training all the issues managers for the sites on the new tool. We hope to have it fully up and running as soon as everyone is comfortable with the new tool. </a:t>
            </a:r>
          </a:p>
          <a:p>
            <a:pPr indent="-342900" lvl="0" marL="342900" marR="0" rtl="0" algn="l">
              <a:lnSpc>
                <a:spcPct val="90000"/>
              </a:lnSpc>
              <a:spcBef>
                <a:spcPts val="800"/>
              </a:spcBef>
              <a:buClr>
                <a:srgbClr val="5A5A5A"/>
              </a:buClr>
              <a:buSzPct val="80000"/>
              <a:buFont typeface="Arial"/>
              <a:buNone/>
            </a:pPr>
            <a:r>
              <a:t/>
            </a:r>
            <a:endParaRPr b="0" i="0" sz="2400" u="none" cap="none" strike="noStrike">
              <a:solidFill>
                <a:schemeClr val="dk1"/>
              </a:solidFill>
              <a:latin typeface="Helvetica Neue"/>
              <a:ea typeface="Helvetica Neue"/>
              <a:cs typeface="Helvetica Neue"/>
              <a:sym typeface="Helvetica Neue"/>
            </a:endParaRPr>
          </a:p>
        </p:txBody>
      </p:sp>
      <p:sp>
        <p:nvSpPr>
          <p:cNvPr id="91" name="Shape 91"/>
          <p:cNvSpPr txBox="1"/>
          <p:nvPr>
            <p:ph type="title"/>
          </p:nvPr>
        </p:nvSpPr>
        <p:spPr>
          <a:xfrm>
            <a:off x="829748" y="847243"/>
            <a:ext cx="7425252" cy="890014"/>
          </a:xfrm>
          <a:prstGeom prst="rect">
            <a:avLst/>
          </a:prstGeom>
          <a:noFill/>
          <a:ln>
            <a:noFill/>
          </a:ln>
        </p:spPr>
        <p:txBody>
          <a:bodyPr anchorCtr="0" anchor="b" bIns="45700" lIns="91425" rIns="91425" wrap="square" tIns="45700">
            <a:noAutofit/>
          </a:bodyPr>
          <a:lstStyle/>
          <a:p>
            <a:pPr indent="-160020" lvl="0" marL="0" marR="0" rtl="0" algn="ctr">
              <a:spcBef>
                <a:spcPts val="0"/>
              </a:spcBef>
              <a:buClr>
                <a:schemeClr val="dk1"/>
              </a:buClr>
              <a:buSzPct val="100800"/>
              <a:buFont typeface="Helvetica Neue"/>
              <a:buNone/>
            </a:pPr>
            <a:r>
              <a:rPr b="1" i="0" lang="en-US" sz="2520" u="none" cap="none" strike="noStrike">
                <a:solidFill>
                  <a:schemeClr val="dk1"/>
                </a:solidFill>
                <a:latin typeface="Helvetica Neue"/>
                <a:ea typeface="Helvetica Neue"/>
                <a:cs typeface="Helvetica Neue"/>
                <a:sym typeface="Helvetica Neue"/>
              </a:rPr>
              <a:t>Scanning HHS Websites</a:t>
            </a:r>
            <a:br>
              <a:rPr b="1" i="0" lang="en-US" sz="2520" u="none" cap="none" strike="noStrike">
                <a:solidFill>
                  <a:schemeClr val="dk1"/>
                </a:solidFill>
                <a:latin typeface="Helvetica Neue"/>
                <a:ea typeface="Helvetica Neue"/>
                <a:cs typeface="Helvetica Neue"/>
                <a:sym typeface="Helvetica Neue"/>
              </a:rPr>
            </a:b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829748" y="1877050"/>
            <a:ext cx="7425252" cy="4249114"/>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rgbClr val="5A5A5A"/>
              </a:buClr>
              <a:buSzPct val="80000"/>
              <a:buFont typeface="Arial"/>
              <a:buChar char="•"/>
            </a:pPr>
            <a:r>
              <a:rPr b="0" i="0" lang="en-US" sz="2400" u="none" cap="none" strike="noStrike">
                <a:solidFill>
                  <a:schemeClr val="dk1"/>
                </a:solidFill>
                <a:latin typeface="Helvetica Neue"/>
                <a:ea typeface="Helvetica Neue"/>
                <a:cs typeface="Helvetica Neue"/>
                <a:sym typeface="Helvetica Neue"/>
              </a:rPr>
              <a:t>Our team is currently working on updating all our trainings, checklists, and websites with the new WCAG 2.0 standards.  </a:t>
            </a:r>
          </a:p>
          <a:p>
            <a:pPr indent="-342900" lvl="0" marL="342900" marR="0" rtl="0" algn="l">
              <a:lnSpc>
                <a:spcPct val="100000"/>
              </a:lnSpc>
              <a:spcBef>
                <a:spcPts val="800"/>
              </a:spcBef>
              <a:spcAft>
                <a:spcPts val="0"/>
              </a:spcAft>
              <a:buClr>
                <a:srgbClr val="5A5A5A"/>
              </a:buClr>
              <a:buSzPct val="80000"/>
              <a:buFont typeface="Arial"/>
              <a:buChar char="•"/>
            </a:pPr>
            <a:r>
              <a:rPr b="0" i="0" lang="en-US" sz="2400" u="none" cap="none" strike="noStrike">
                <a:solidFill>
                  <a:schemeClr val="dk1"/>
                </a:solidFill>
                <a:latin typeface="Helvetica Neue"/>
                <a:ea typeface="Helvetica Neue"/>
                <a:cs typeface="Helvetica Neue"/>
                <a:sym typeface="Helvetica Neue"/>
              </a:rPr>
              <a:t>Since we have been adding the WCAG 2.0 standards to our audit reports for all electronic communications for the past 2 years we hope it will make the transition smoother for all.</a:t>
            </a:r>
          </a:p>
          <a:p>
            <a:pPr indent="-342900" lvl="0" marL="342900" marR="0" rtl="0" algn="l">
              <a:lnSpc>
                <a:spcPct val="100000"/>
              </a:lnSpc>
              <a:spcBef>
                <a:spcPts val="800"/>
              </a:spcBef>
              <a:spcAft>
                <a:spcPts val="0"/>
              </a:spcAft>
              <a:buClr>
                <a:srgbClr val="5A5A5A"/>
              </a:buClr>
              <a:buSzPct val="80000"/>
              <a:buFont typeface="Arial"/>
              <a:buNone/>
            </a:pPr>
            <a:r>
              <a:t/>
            </a:r>
            <a:endParaRPr b="0" i="0" sz="24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800"/>
              </a:spcBef>
              <a:buClr>
                <a:srgbClr val="5A5A5A"/>
              </a:buClr>
              <a:buSzPct val="80000"/>
              <a:buFont typeface="Arial"/>
              <a:buNone/>
            </a:pPr>
            <a:r>
              <a:t/>
            </a:r>
            <a:endParaRPr b="0" i="0" sz="2400" u="none" cap="none" strike="noStrike">
              <a:solidFill>
                <a:schemeClr val="dk1"/>
              </a:solidFill>
              <a:latin typeface="Helvetica Neue"/>
              <a:ea typeface="Helvetica Neue"/>
              <a:cs typeface="Helvetica Neue"/>
              <a:sym typeface="Helvetica Neue"/>
            </a:endParaRPr>
          </a:p>
        </p:txBody>
      </p:sp>
      <p:sp>
        <p:nvSpPr>
          <p:cNvPr id="98" name="Shape 98"/>
          <p:cNvSpPr txBox="1"/>
          <p:nvPr>
            <p:ph type="title"/>
          </p:nvPr>
        </p:nvSpPr>
        <p:spPr>
          <a:xfrm>
            <a:off x="829748" y="847243"/>
            <a:ext cx="7425252" cy="890014"/>
          </a:xfrm>
          <a:prstGeom prst="rect">
            <a:avLst/>
          </a:prstGeom>
          <a:noFill/>
          <a:ln>
            <a:noFill/>
          </a:ln>
        </p:spPr>
        <p:txBody>
          <a:bodyPr anchorCtr="0" anchor="b" bIns="45700" lIns="91425" rIns="91425" wrap="square" tIns="45700">
            <a:noAutofit/>
          </a:bodyPr>
          <a:lstStyle/>
          <a:p>
            <a:pPr indent="-160020" lvl="0" marL="0" marR="0" rtl="0" algn="ctr">
              <a:spcBef>
                <a:spcPts val="0"/>
              </a:spcBef>
              <a:buClr>
                <a:schemeClr val="dk1"/>
              </a:buClr>
              <a:buSzPct val="100800"/>
              <a:buFont typeface="Helvetica Neue"/>
              <a:buNone/>
            </a:pPr>
            <a:r>
              <a:rPr b="1" i="0" lang="en-US" sz="2520" u="none" cap="none" strike="noStrike">
                <a:solidFill>
                  <a:schemeClr val="dk1"/>
                </a:solidFill>
                <a:latin typeface="Helvetica Neue"/>
                <a:ea typeface="Helvetica Neue"/>
                <a:cs typeface="Helvetica Neue"/>
                <a:sym typeface="Helvetica Neue"/>
              </a:rPr>
              <a:t>Looking Forward </a:t>
            </a:r>
            <a:br>
              <a:rPr b="1" i="0" lang="en-US" sz="2520" u="none" cap="none" strike="noStrike">
                <a:solidFill>
                  <a:schemeClr val="dk1"/>
                </a:solidFill>
                <a:latin typeface="Helvetica Neue"/>
                <a:ea typeface="Helvetica Neue"/>
                <a:cs typeface="Helvetica Neue"/>
                <a:sym typeface="Helvetica Neue"/>
              </a:rPr>
            </a:b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HS Title &amp; Divider">
  <a:themeElements>
    <a:clrScheme name="Custom 6">
      <a:dk1>
        <a:srgbClr val="000000"/>
      </a:dk1>
      <a:lt1>
        <a:srgbClr val="FFFFFF"/>
      </a:lt1>
      <a:dk2>
        <a:srgbClr val="12417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HS Content Slides">
  <a:themeElements>
    <a:clrScheme name="Custom 4">
      <a:dk1>
        <a:srgbClr val="252525"/>
      </a:dk1>
      <a:lt1>
        <a:srgbClr val="FFFFFF"/>
      </a:lt1>
      <a:dk2>
        <a:srgbClr val="153F7E"/>
      </a:dk2>
      <a:lt2>
        <a:srgbClr val="EEECE1"/>
      </a:lt2>
      <a:accent1>
        <a:srgbClr val="7293C2"/>
      </a:accent1>
      <a:accent2>
        <a:srgbClr val="B2B2B2"/>
      </a:accent2>
      <a:accent3>
        <a:srgbClr val="F9A012"/>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