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4" r:id="rId3"/>
    <p:sldMasterId id="2147483665" r:id="rId4"/>
    <p:sldMasterId id="2147483666" r:id="rId5"/>
    <p:sldMasterId id="214748366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6858000" cx="9144000"/>
  <p:notesSz cx="7019925" cy="9305925"/>
  <p:embeddedFontLst>
    <p:embeddedFont>
      <p:font typeface="Century Gothic"/>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5.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26" Type="http://schemas.openxmlformats.org/officeDocument/2006/relationships/font" Target="fonts/CenturyGothic-bold.fntdata"/><Relationship Id="rId25" Type="http://schemas.openxmlformats.org/officeDocument/2006/relationships/font" Target="fonts/CenturyGothic-regular.fntdata"/><Relationship Id="rId28" Type="http://schemas.openxmlformats.org/officeDocument/2006/relationships/font" Target="fonts/CenturyGothic-boldItalic.fntdata"/><Relationship Id="rId27" Type="http://schemas.openxmlformats.org/officeDocument/2006/relationships/font" Target="fonts/CenturyGothic-italic.fntdata"/><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1" y="0"/>
            <a:ext cx="3042603" cy="465615"/>
          </a:xfrm>
          <a:prstGeom prst="rect">
            <a:avLst/>
          </a:prstGeom>
          <a:noFill/>
          <a:ln>
            <a:noFill/>
          </a:ln>
        </p:spPr>
        <p:txBody>
          <a:bodyPr anchorCtr="0" anchor="t" bIns="91425" lIns="91425" rIns="91425" wrap="square" tIns="91425"/>
          <a:lstStyle>
            <a:lvl1pPr indent="0" lvl="0" marL="0" marR="0" rtl="0" algn="l">
              <a:spcBef>
                <a:spcPts val="0"/>
              </a:spcBef>
              <a:spcAft>
                <a:spcPts val="0"/>
              </a:spcAft>
              <a:buClr>
                <a:schemeClr val="dk1"/>
              </a:buClr>
              <a:buSzPct val="100000"/>
              <a:buFont typeface="Arial"/>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1" i="0" sz="2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1" i="0" sz="2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1" i="0" sz="2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1" i="0" sz="2800" u="none" cap="none" strike="noStrike">
                <a:solidFill>
                  <a:schemeClr val="dk1"/>
                </a:solidFill>
                <a:latin typeface="Century Gothic"/>
                <a:ea typeface="Century Gothic"/>
                <a:cs typeface="Century Gothic"/>
                <a:sym typeface="Century Gothic"/>
              </a:defRPr>
            </a:lvl9pPr>
          </a:lstStyle>
          <a:p/>
        </p:txBody>
      </p:sp>
      <p:sp>
        <p:nvSpPr>
          <p:cNvPr id="4" name="Shape 4"/>
          <p:cNvSpPr txBox="1"/>
          <p:nvPr>
            <p:ph idx="10" type="dt"/>
          </p:nvPr>
        </p:nvSpPr>
        <p:spPr>
          <a:xfrm>
            <a:off x="3975733" y="0"/>
            <a:ext cx="3042603" cy="465615"/>
          </a:xfrm>
          <a:prstGeom prst="rect">
            <a:avLst/>
          </a:prstGeom>
          <a:noFill/>
          <a:ln>
            <a:noFill/>
          </a:ln>
        </p:spPr>
        <p:txBody>
          <a:bodyPr anchorCtr="0" anchor="t" bIns="91425" lIns="91425" rIns="91425" wrap="square" tIns="91425"/>
          <a:lstStyle>
            <a:lvl1pPr indent="0" lvl="0" marL="0" marR="0" rtl="0" algn="r">
              <a:spcBef>
                <a:spcPts val="0"/>
              </a:spcBef>
              <a:spcAft>
                <a:spcPts val="0"/>
              </a:spcAft>
              <a:buClr>
                <a:schemeClr val="dk1"/>
              </a:buClr>
              <a:buSzPct val="100000"/>
              <a:buFont typeface="Arial"/>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1" i="0" sz="2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1" i="0" sz="2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1" i="0" sz="2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1" i="0" sz="2800" u="none" cap="none" strike="noStrike">
                <a:solidFill>
                  <a:schemeClr val="dk1"/>
                </a:solidFill>
                <a:latin typeface="Century Gothic"/>
                <a:ea typeface="Century Gothic"/>
                <a:cs typeface="Century Gothic"/>
                <a:sym typeface="Century Gothic"/>
              </a:defRPr>
            </a:lvl9pPr>
          </a:lstStyle>
          <a:p/>
        </p:txBody>
      </p:sp>
      <p:sp>
        <p:nvSpPr>
          <p:cNvPr id="5" name="Shape 5"/>
          <p:cNvSpPr/>
          <p:nvPr>
            <p:ph idx="3" type="sldImg"/>
          </p:nvPr>
        </p:nvSpPr>
        <p:spPr>
          <a:xfrm>
            <a:off x="1182688" y="696913"/>
            <a:ext cx="4656137" cy="3490912"/>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702629" y="4422540"/>
            <a:ext cx="5614668" cy="4185759"/>
          </a:xfrm>
          <a:prstGeom prst="rect">
            <a:avLst/>
          </a:prstGeom>
          <a:noFill/>
          <a:ln>
            <a:noFill/>
          </a:ln>
        </p:spPr>
        <p:txBody>
          <a:bodyPr anchorCtr="0" anchor="t" bIns="91425" lIns="91425" rIns="91425" wrap="square" tIns="91425"/>
          <a:lstStyle>
            <a:lvl1pPr indent="0" lvl="0" marL="0" marR="0" rtl="0" algn="l">
              <a:spcBef>
                <a:spcPts val="360"/>
              </a:spcBef>
              <a:spcAft>
                <a:spcPts val="0"/>
              </a:spcAft>
              <a:buChar char="●"/>
              <a:defRPr b="0" i="0" sz="1200" u="none" cap="none" strike="noStrike">
                <a:solidFill>
                  <a:schemeClr val="dk1"/>
                </a:solidFill>
                <a:latin typeface="Calibri"/>
                <a:ea typeface="Calibri"/>
                <a:cs typeface="Calibri"/>
                <a:sym typeface="Calibri"/>
              </a:defRPr>
            </a:lvl1pPr>
            <a:lvl2pPr indent="0" lvl="1" marL="457200" marR="0" rtl="0" algn="l">
              <a:spcBef>
                <a:spcPts val="360"/>
              </a:spcBef>
              <a:spcAft>
                <a:spcPts val="0"/>
              </a:spcAft>
              <a:buChar char="○"/>
              <a:defRPr b="0" i="0" sz="12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Char char="■"/>
              <a:defRPr b="0" i="0" sz="1200" u="none" cap="none" strike="noStrike">
                <a:solidFill>
                  <a:schemeClr val="dk1"/>
                </a:solidFill>
                <a:latin typeface="Calibri"/>
                <a:ea typeface="Calibri"/>
                <a:cs typeface="Calibri"/>
                <a:sym typeface="Calibri"/>
              </a:defRPr>
            </a:lvl3pPr>
            <a:lvl4pPr indent="0" lvl="3" marL="1371600" marR="0" rtl="0" algn="l">
              <a:spcBef>
                <a:spcPts val="360"/>
              </a:spcBef>
              <a:spcAft>
                <a:spcPts val="0"/>
              </a:spcAft>
              <a:buChar char="●"/>
              <a:defRPr b="0" i="0" sz="1200" u="none" cap="none" strike="noStrike">
                <a:solidFill>
                  <a:schemeClr val="dk1"/>
                </a:solidFill>
                <a:latin typeface="Calibri"/>
                <a:ea typeface="Calibri"/>
                <a:cs typeface="Calibri"/>
                <a:sym typeface="Calibri"/>
              </a:defRPr>
            </a:lvl4pPr>
            <a:lvl5pPr indent="0" lvl="4" marL="1828800" marR="0" rtl="0" algn="l">
              <a:spcBef>
                <a:spcPts val="360"/>
              </a:spcBef>
              <a:spcAft>
                <a:spcPts val="0"/>
              </a:spcAft>
              <a:buChar char="○"/>
              <a:defRPr b="0" i="0" sz="1200" u="none" cap="none" strike="noStrike">
                <a:solidFill>
                  <a:schemeClr val="dk1"/>
                </a:solidFill>
                <a:latin typeface="Calibri"/>
                <a:ea typeface="Calibri"/>
                <a:cs typeface="Calibri"/>
                <a:sym typeface="Calibri"/>
              </a:defRPr>
            </a:lvl5pPr>
            <a:lvl6pPr indent="0" lvl="5" marL="2286000" marR="0" rtl="0" algn="l">
              <a:spcBef>
                <a:spcPts val="0"/>
              </a:spcBef>
              <a:buChar char="■"/>
              <a:defRPr b="0" i="0" sz="1200" u="none" cap="none" strike="noStrike">
                <a:solidFill>
                  <a:schemeClr val="dk1"/>
                </a:solidFill>
                <a:latin typeface="Calibri"/>
                <a:ea typeface="Calibri"/>
                <a:cs typeface="Calibri"/>
                <a:sym typeface="Calibri"/>
              </a:defRPr>
            </a:lvl6pPr>
            <a:lvl7pPr indent="0" lvl="6" marL="2743200" marR="0" rtl="0" algn="l">
              <a:spcBef>
                <a:spcPts val="0"/>
              </a:spcBef>
              <a:buChar char="●"/>
              <a:defRPr b="0" i="0" sz="1200" u="none" cap="none" strike="noStrike">
                <a:solidFill>
                  <a:schemeClr val="dk1"/>
                </a:solidFill>
                <a:latin typeface="Calibri"/>
                <a:ea typeface="Calibri"/>
                <a:cs typeface="Calibri"/>
                <a:sym typeface="Calibri"/>
              </a:defRPr>
            </a:lvl7pPr>
            <a:lvl8pPr indent="0" lvl="7" marL="3200400" marR="0" rtl="0" algn="l">
              <a:spcBef>
                <a:spcPts val="0"/>
              </a:spcBef>
              <a:buChar char="○"/>
              <a:defRPr b="0" i="0" sz="1200" u="none" cap="none" strike="noStrike">
                <a:solidFill>
                  <a:schemeClr val="dk1"/>
                </a:solidFill>
                <a:latin typeface="Calibri"/>
                <a:ea typeface="Calibri"/>
                <a:cs typeface="Calibri"/>
                <a:sym typeface="Calibri"/>
              </a:defRPr>
            </a:lvl8pPr>
            <a:lvl9pPr indent="0" lvl="8" marL="3657600" marR="0" rtl="0" algn="l">
              <a:spcBef>
                <a:spcPts val="0"/>
              </a:spcBef>
              <a:buChar char="■"/>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1" y="8838722"/>
            <a:ext cx="3042603" cy="465615"/>
          </a:xfrm>
          <a:prstGeom prst="rect">
            <a:avLst/>
          </a:prstGeom>
          <a:noFill/>
          <a:ln>
            <a:noFill/>
          </a:ln>
        </p:spPr>
        <p:txBody>
          <a:bodyPr anchorCtr="0" anchor="b" bIns="91425" lIns="91425" rIns="91425" wrap="square" tIns="91425"/>
          <a:lstStyle>
            <a:lvl1pPr indent="0" lvl="0" marL="0" marR="0" rtl="0" algn="l">
              <a:spcBef>
                <a:spcPts val="0"/>
              </a:spcBef>
              <a:spcAft>
                <a:spcPts val="0"/>
              </a:spcAft>
              <a:buClr>
                <a:schemeClr val="dk1"/>
              </a:buClr>
              <a:buSzPct val="100000"/>
              <a:buFont typeface="Arial"/>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1" i="0" sz="2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1" i="0" sz="2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1" i="0" sz="2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1" i="0" sz="2800" u="none" cap="none" strike="noStrike">
                <a:solidFill>
                  <a:schemeClr val="dk1"/>
                </a:solidFill>
                <a:latin typeface="Century Gothic"/>
                <a:ea typeface="Century Gothic"/>
                <a:cs typeface="Century Gothic"/>
                <a:sym typeface="Century Gothic"/>
              </a:defRPr>
            </a:lvl9pPr>
          </a:lstStyle>
          <a:p/>
        </p:txBody>
      </p:sp>
      <p:sp>
        <p:nvSpPr>
          <p:cNvPr id="8" name="Shape 8"/>
          <p:cNvSpPr txBox="1"/>
          <p:nvPr>
            <p:ph idx="12" type="sldNum"/>
          </p:nvPr>
        </p:nvSpPr>
        <p:spPr>
          <a:xfrm>
            <a:off x="3975733" y="8838722"/>
            <a:ext cx="3042603" cy="465615"/>
          </a:xfrm>
          <a:prstGeom prst="rect">
            <a:avLst/>
          </a:prstGeom>
          <a:noFill/>
          <a:ln>
            <a:noFill/>
          </a:ln>
        </p:spPr>
        <p:txBody>
          <a:bodyPr anchorCtr="0" anchor="b" bIns="46475" lIns="92950" rIns="92950" wrap="square" tIns="46475">
            <a:noAutofit/>
          </a:bodyPr>
          <a:lstStyle/>
          <a:p>
            <a:pPr indent="-76200" lvl="0" marL="0" marR="0" rtl="0" algn="r">
              <a:spcBef>
                <a:spcPts val="0"/>
              </a:spcBef>
              <a:spcAft>
                <a:spcPts val="0"/>
              </a:spcAft>
              <a:buClr>
                <a:schemeClr val="dk1"/>
              </a:buClr>
              <a:buSzPct val="100000"/>
              <a:buFont typeface="Arial"/>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1182688" y="696913"/>
            <a:ext cx="4656137" cy="3490912"/>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med" w="med" type="none"/>
            <a:tailEnd len="med" w="med" type="none"/>
          </a:ln>
        </p:spPr>
      </p:sp>
      <p:sp>
        <p:nvSpPr>
          <p:cNvPr id="120" name="Shape 120"/>
          <p:cNvSpPr txBox="1"/>
          <p:nvPr>
            <p:ph idx="1" type="body"/>
          </p:nvPr>
        </p:nvSpPr>
        <p:spPr>
          <a:xfrm>
            <a:off x="702629" y="4422540"/>
            <a:ext cx="5614668" cy="4185759"/>
          </a:xfrm>
          <a:prstGeom prst="rect">
            <a:avLst/>
          </a:prstGeom>
          <a:noFill/>
          <a:ln>
            <a:noFill/>
          </a:ln>
        </p:spPr>
        <p:txBody>
          <a:bodyPr anchorCtr="0" anchor="t" bIns="46475" lIns="92950" rIns="92950" wrap="square" tIns="46475">
            <a:noAutofit/>
          </a:bodyPr>
          <a:lstStyle/>
          <a:p>
            <a:pPr indent="0" lvl="0" marL="0" marR="0" rtl="0" algn="l">
              <a:spcBef>
                <a:spcPts val="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21" name="Shape 121"/>
          <p:cNvSpPr txBox="1"/>
          <p:nvPr>
            <p:ph idx="12" type="sldNum"/>
          </p:nvPr>
        </p:nvSpPr>
        <p:spPr>
          <a:xfrm>
            <a:off x="3975733" y="8838722"/>
            <a:ext cx="3042603" cy="465615"/>
          </a:xfrm>
          <a:prstGeom prst="rect">
            <a:avLst/>
          </a:prstGeom>
          <a:noFill/>
          <a:ln>
            <a:noFill/>
          </a:ln>
        </p:spPr>
        <p:txBody>
          <a:bodyPr anchorCtr="0" anchor="b" bIns="46475" lIns="92950" rIns="92950" wrap="square" tIns="46475">
            <a:noAutofit/>
          </a:bodyPr>
          <a:lstStyle/>
          <a:p>
            <a:pPr indent="-76200" lvl="0" marL="0" marR="0" rtl="0" algn="r">
              <a:spcBef>
                <a:spcPts val="0"/>
              </a:spcBef>
              <a:spcAft>
                <a:spcPts val="0"/>
              </a:spcAft>
              <a:buClr>
                <a:srgbClr val="000000"/>
              </a:buClr>
              <a:buSzPct val="100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702629" y="4422540"/>
            <a:ext cx="5614668" cy="4185759"/>
          </a:xfrm>
          <a:prstGeom prst="rect">
            <a:avLst/>
          </a:prstGeom>
        </p:spPr>
        <p:txBody>
          <a:bodyPr anchorCtr="0" anchor="t" bIns="91425" lIns="91425" rIns="91425" wrap="square" tIns="91425">
            <a:noAutofit/>
          </a:bodyPr>
          <a:lstStyle/>
          <a:p>
            <a:pPr lvl="0">
              <a:spcBef>
                <a:spcPts val="0"/>
              </a:spcBef>
              <a:buNone/>
            </a:pPr>
            <a:r>
              <a:t/>
            </a:r>
            <a:endParaRPr/>
          </a:p>
        </p:txBody>
      </p:sp>
      <p:sp>
        <p:nvSpPr>
          <p:cNvPr id="185" name="Shape 185"/>
          <p:cNvSpPr/>
          <p:nvPr>
            <p:ph idx="2" type="sldImg"/>
          </p:nvPr>
        </p:nvSpPr>
        <p:spPr>
          <a:xfrm>
            <a:off x="1182688" y="696913"/>
            <a:ext cx="4656137" cy="34909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txBox="1"/>
          <p:nvPr>
            <p:ph idx="1" type="body"/>
          </p:nvPr>
        </p:nvSpPr>
        <p:spPr>
          <a:xfrm>
            <a:off x="702629" y="4422540"/>
            <a:ext cx="5614668" cy="4185759"/>
          </a:xfrm>
          <a:prstGeom prst="rect">
            <a:avLst/>
          </a:prstGeom>
        </p:spPr>
        <p:txBody>
          <a:bodyPr anchorCtr="0" anchor="t" bIns="91425" lIns="91425" rIns="91425" wrap="square" tIns="91425">
            <a:noAutofit/>
          </a:bodyPr>
          <a:lstStyle/>
          <a:p>
            <a:pPr lvl="0">
              <a:spcBef>
                <a:spcPts val="0"/>
              </a:spcBef>
              <a:buNone/>
            </a:pPr>
            <a:r>
              <a:t/>
            </a:r>
            <a:endParaRPr/>
          </a:p>
        </p:txBody>
      </p:sp>
      <p:sp>
        <p:nvSpPr>
          <p:cNvPr id="192" name="Shape 192"/>
          <p:cNvSpPr/>
          <p:nvPr>
            <p:ph idx="2" type="sldImg"/>
          </p:nvPr>
        </p:nvSpPr>
        <p:spPr>
          <a:xfrm>
            <a:off x="1182688" y="696913"/>
            <a:ext cx="4656137" cy="34909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txBox="1"/>
          <p:nvPr>
            <p:ph idx="1" type="body"/>
          </p:nvPr>
        </p:nvSpPr>
        <p:spPr>
          <a:xfrm>
            <a:off x="702629" y="4422540"/>
            <a:ext cx="5614668" cy="4185759"/>
          </a:xfrm>
          <a:prstGeom prst="rect">
            <a:avLst/>
          </a:prstGeom>
        </p:spPr>
        <p:txBody>
          <a:bodyPr anchorCtr="0" anchor="t" bIns="91425" lIns="91425" rIns="91425" wrap="square" tIns="91425">
            <a:noAutofit/>
          </a:bodyPr>
          <a:lstStyle/>
          <a:p>
            <a:pPr lvl="0">
              <a:spcBef>
                <a:spcPts val="0"/>
              </a:spcBef>
              <a:buNone/>
            </a:pPr>
            <a:r>
              <a:t/>
            </a:r>
            <a:endParaRPr/>
          </a:p>
        </p:txBody>
      </p:sp>
      <p:sp>
        <p:nvSpPr>
          <p:cNvPr id="199" name="Shape 199"/>
          <p:cNvSpPr/>
          <p:nvPr>
            <p:ph idx="2" type="sldImg"/>
          </p:nvPr>
        </p:nvSpPr>
        <p:spPr>
          <a:xfrm>
            <a:off x="1182688" y="696913"/>
            <a:ext cx="4656137" cy="34909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txBox="1"/>
          <p:nvPr>
            <p:ph idx="1" type="body"/>
          </p:nvPr>
        </p:nvSpPr>
        <p:spPr>
          <a:xfrm>
            <a:off x="702629" y="4422540"/>
            <a:ext cx="5614668" cy="4185759"/>
          </a:xfrm>
          <a:prstGeom prst="rect">
            <a:avLst/>
          </a:prstGeom>
        </p:spPr>
        <p:txBody>
          <a:bodyPr anchorCtr="0" anchor="t" bIns="91425" lIns="91425" rIns="91425" wrap="square" tIns="91425">
            <a:noAutofit/>
          </a:bodyPr>
          <a:lstStyle/>
          <a:p>
            <a:pPr lvl="0">
              <a:spcBef>
                <a:spcPts val="0"/>
              </a:spcBef>
              <a:buNone/>
            </a:pPr>
            <a:r>
              <a:t/>
            </a:r>
            <a:endParaRPr/>
          </a:p>
        </p:txBody>
      </p:sp>
      <p:sp>
        <p:nvSpPr>
          <p:cNvPr id="206" name="Shape 206"/>
          <p:cNvSpPr/>
          <p:nvPr>
            <p:ph idx="2" type="sldImg"/>
          </p:nvPr>
        </p:nvSpPr>
        <p:spPr>
          <a:xfrm>
            <a:off x="1182688" y="696913"/>
            <a:ext cx="4656137" cy="34909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txBox="1"/>
          <p:nvPr>
            <p:ph idx="1" type="body"/>
          </p:nvPr>
        </p:nvSpPr>
        <p:spPr>
          <a:xfrm>
            <a:off x="702629" y="4422540"/>
            <a:ext cx="5614668" cy="4185759"/>
          </a:xfrm>
          <a:prstGeom prst="rect">
            <a:avLst/>
          </a:prstGeom>
        </p:spPr>
        <p:txBody>
          <a:bodyPr anchorCtr="0" anchor="t" bIns="91425" lIns="91425" rIns="91425" wrap="square" tIns="91425">
            <a:noAutofit/>
          </a:bodyPr>
          <a:lstStyle/>
          <a:p>
            <a:pPr lvl="0">
              <a:spcBef>
                <a:spcPts val="0"/>
              </a:spcBef>
              <a:buNone/>
            </a:pPr>
            <a:r>
              <a:t/>
            </a:r>
            <a:endParaRPr/>
          </a:p>
        </p:txBody>
      </p:sp>
      <p:sp>
        <p:nvSpPr>
          <p:cNvPr id="213" name="Shape 213"/>
          <p:cNvSpPr/>
          <p:nvPr>
            <p:ph idx="2" type="sldImg"/>
          </p:nvPr>
        </p:nvSpPr>
        <p:spPr>
          <a:xfrm>
            <a:off x="1182688" y="696913"/>
            <a:ext cx="4656137" cy="34909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txBox="1"/>
          <p:nvPr>
            <p:ph idx="1" type="body"/>
          </p:nvPr>
        </p:nvSpPr>
        <p:spPr>
          <a:xfrm>
            <a:off x="702629" y="4422540"/>
            <a:ext cx="5614668" cy="4185759"/>
          </a:xfrm>
          <a:prstGeom prst="rect">
            <a:avLst/>
          </a:prstGeom>
        </p:spPr>
        <p:txBody>
          <a:bodyPr anchorCtr="0" anchor="t" bIns="91425" lIns="91425" rIns="91425" wrap="square" tIns="91425">
            <a:noAutofit/>
          </a:bodyPr>
          <a:lstStyle/>
          <a:p>
            <a:pPr lvl="0">
              <a:spcBef>
                <a:spcPts val="0"/>
              </a:spcBef>
              <a:buNone/>
            </a:pPr>
            <a:r>
              <a:t/>
            </a:r>
            <a:endParaRPr/>
          </a:p>
        </p:txBody>
      </p:sp>
      <p:sp>
        <p:nvSpPr>
          <p:cNvPr id="220" name="Shape 220"/>
          <p:cNvSpPr/>
          <p:nvPr>
            <p:ph idx="2" type="sldImg"/>
          </p:nvPr>
        </p:nvSpPr>
        <p:spPr>
          <a:xfrm>
            <a:off x="1182688" y="696913"/>
            <a:ext cx="4656137" cy="34909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txBox="1"/>
          <p:nvPr>
            <p:ph idx="1" type="body"/>
          </p:nvPr>
        </p:nvSpPr>
        <p:spPr>
          <a:xfrm>
            <a:off x="702629" y="4422540"/>
            <a:ext cx="5614668" cy="4185759"/>
          </a:xfrm>
          <a:prstGeom prst="rect">
            <a:avLst/>
          </a:prstGeom>
        </p:spPr>
        <p:txBody>
          <a:bodyPr anchorCtr="0" anchor="t" bIns="91425" lIns="91425" rIns="91425" wrap="square" tIns="91425">
            <a:noAutofit/>
          </a:bodyPr>
          <a:lstStyle/>
          <a:p>
            <a:pPr lvl="0">
              <a:spcBef>
                <a:spcPts val="0"/>
              </a:spcBef>
              <a:buNone/>
            </a:pPr>
            <a:r>
              <a:t/>
            </a:r>
            <a:endParaRPr/>
          </a:p>
        </p:txBody>
      </p:sp>
      <p:sp>
        <p:nvSpPr>
          <p:cNvPr id="227" name="Shape 227"/>
          <p:cNvSpPr/>
          <p:nvPr>
            <p:ph idx="2" type="sldImg"/>
          </p:nvPr>
        </p:nvSpPr>
        <p:spPr>
          <a:xfrm>
            <a:off x="1182688" y="696913"/>
            <a:ext cx="4656137" cy="34909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txBox="1"/>
          <p:nvPr>
            <p:ph idx="1" type="body"/>
          </p:nvPr>
        </p:nvSpPr>
        <p:spPr>
          <a:xfrm>
            <a:off x="702629" y="4422540"/>
            <a:ext cx="5614668" cy="4185759"/>
          </a:xfrm>
          <a:prstGeom prst="rect">
            <a:avLst/>
          </a:prstGeom>
        </p:spPr>
        <p:txBody>
          <a:bodyPr anchorCtr="0" anchor="t" bIns="91425" lIns="91425" rIns="91425" wrap="square" tIns="91425">
            <a:noAutofit/>
          </a:bodyPr>
          <a:lstStyle/>
          <a:p>
            <a:pPr lvl="0">
              <a:spcBef>
                <a:spcPts val="0"/>
              </a:spcBef>
              <a:buNone/>
            </a:pPr>
            <a:r>
              <a:t/>
            </a:r>
            <a:endParaRPr/>
          </a:p>
        </p:txBody>
      </p:sp>
      <p:sp>
        <p:nvSpPr>
          <p:cNvPr id="234" name="Shape 234"/>
          <p:cNvSpPr/>
          <p:nvPr>
            <p:ph idx="2" type="sldImg"/>
          </p:nvPr>
        </p:nvSpPr>
        <p:spPr>
          <a:xfrm>
            <a:off x="1182688" y="696913"/>
            <a:ext cx="4656137" cy="34909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702629" y="4422540"/>
            <a:ext cx="5614668" cy="4185759"/>
          </a:xfrm>
          <a:prstGeom prst="rect">
            <a:avLst/>
          </a:prstGeom>
        </p:spPr>
        <p:txBody>
          <a:bodyPr anchorCtr="0" anchor="t" bIns="91425" lIns="91425" rIns="91425" wrap="square" tIns="91425">
            <a:noAutofit/>
          </a:bodyPr>
          <a:lstStyle/>
          <a:p>
            <a:pPr lvl="0">
              <a:spcBef>
                <a:spcPts val="0"/>
              </a:spcBef>
              <a:buNone/>
            </a:pPr>
            <a:r>
              <a:t/>
            </a:r>
            <a:endParaRPr/>
          </a:p>
        </p:txBody>
      </p:sp>
      <p:sp>
        <p:nvSpPr>
          <p:cNvPr id="127" name="Shape 127"/>
          <p:cNvSpPr/>
          <p:nvPr>
            <p:ph idx="2" type="sldImg"/>
          </p:nvPr>
        </p:nvSpPr>
        <p:spPr>
          <a:xfrm>
            <a:off x="1182688" y="696913"/>
            <a:ext cx="4656137" cy="34909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txBox="1"/>
          <p:nvPr>
            <p:ph idx="1" type="body"/>
          </p:nvPr>
        </p:nvSpPr>
        <p:spPr>
          <a:xfrm>
            <a:off x="702629" y="4422540"/>
            <a:ext cx="5614668" cy="4185759"/>
          </a:xfrm>
          <a:prstGeom prst="rect">
            <a:avLst/>
          </a:prstGeom>
        </p:spPr>
        <p:txBody>
          <a:bodyPr anchorCtr="0" anchor="t" bIns="91425" lIns="91425" rIns="91425" wrap="square" tIns="91425">
            <a:noAutofit/>
          </a:bodyPr>
          <a:lstStyle/>
          <a:p>
            <a:pPr lvl="0">
              <a:spcBef>
                <a:spcPts val="0"/>
              </a:spcBef>
              <a:buNone/>
            </a:pPr>
            <a:r>
              <a:t/>
            </a:r>
            <a:endParaRPr/>
          </a:p>
        </p:txBody>
      </p:sp>
      <p:sp>
        <p:nvSpPr>
          <p:cNvPr id="135" name="Shape 135"/>
          <p:cNvSpPr/>
          <p:nvPr>
            <p:ph idx="2" type="sldImg"/>
          </p:nvPr>
        </p:nvSpPr>
        <p:spPr>
          <a:xfrm>
            <a:off x="1182688" y="696913"/>
            <a:ext cx="4656137" cy="34909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txBox="1"/>
          <p:nvPr>
            <p:ph idx="1" type="body"/>
          </p:nvPr>
        </p:nvSpPr>
        <p:spPr>
          <a:xfrm>
            <a:off x="702629" y="4422540"/>
            <a:ext cx="5614668" cy="4185759"/>
          </a:xfrm>
          <a:prstGeom prst="rect">
            <a:avLst/>
          </a:prstGeom>
        </p:spPr>
        <p:txBody>
          <a:bodyPr anchorCtr="0" anchor="t" bIns="91425" lIns="91425" rIns="91425" wrap="square" tIns="91425">
            <a:noAutofit/>
          </a:bodyPr>
          <a:lstStyle/>
          <a:p>
            <a:pPr lvl="0">
              <a:spcBef>
                <a:spcPts val="0"/>
              </a:spcBef>
              <a:buNone/>
            </a:pPr>
            <a:r>
              <a:t/>
            </a:r>
            <a:endParaRPr/>
          </a:p>
        </p:txBody>
      </p:sp>
      <p:sp>
        <p:nvSpPr>
          <p:cNvPr id="143" name="Shape 143"/>
          <p:cNvSpPr/>
          <p:nvPr>
            <p:ph idx="2" type="sldImg"/>
          </p:nvPr>
        </p:nvSpPr>
        <p:spPr>
          <a:xfrm>
            <a:off x="1182688" y="696913"/>
            <a:ext cx="4656137" cy="34909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txBox="1"/>
          <p:nvPr>
            <p:ph idx="1" type="body"/>
          </p:nvPr>
        </p:nvSpPr>
        <p:spPr>
          <a:xfrm>
            <a:off x="702629" y="4422540"/>
            <a:ext cx="5614668" cy="4185759"/>
          </a:xfrm>
          <a:prstGeom prst="rect">
            <a:avLst/>
          </a:prstGeom>
        </p:spPr>
        <p:txBody>
          <a:bodyPr anchorCtr="0" anchor="t" bIns="91425" lIns="91425" rIns="91425" wrap="square" tIns="91425">
            <a:noAutofit/>
          </a:bodyPr>
          <a:lstStyle/>
          <a:p>
            <a:pPr lvl="0">
              <a:spcBef>
                <a:spcPts val="0"/>
              </a:spcBef>
              <a:buNone/>
            </a:pPr>
            <a:r>
              <a:t/>
            </a:r>
            <a:endParaRPr/>
          </a:p>
        </p:txBody>
      </p:sp>
      <p:sp>
        <p:nvSpPr>
          <p:cNvPr id="150" name="Shape 150"/>
          <p:cNvSpPr/>
          <p:nvPr>
            <p:ph idx="2" type="sldImg"/>
          </p:nvPr>
        </p:nvSpPr>
        <p:spPr>
          <a:xfrm>
            <a:off x="1182688" y="696913"/>
            <a:ext cx="4656137" cy="34909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702629" y="4422540"/>
            <a:ext cx="5614668" cy="4185759"/>
          </a:xfrm>
          <a:prstGeom prst="rect">
            <a:avLst/>
          </a:prstGeom>
        </p:spPr>
        <p:txBody>
          <a:bodyPr anchorCtr="0" anchor="t" bIns="91425" lIns="91425" rIns="91425" wrap="square" tIns="91425">
            <a:noAutofit/>
          </a:bodyPr>
          <a:lstStyle/>
          <a:p>
            <a:pPr lvl="0">
              <a:spcBef>
                <a:spcPts val="0"/>
              </a:spcBef>
              <a:buNone/>
            </a:pPr>
            <a:r>
              <a:t/>
            </a:r>
            <a:endParaRPr/>
          </a:p>
        </p:txBody>
      </p:sp>
      <p:sp>
        <p:nvSpPr>
          <p:cNvPr id="157" name="Shape 157"/>
          <p:cNvSpPr/>
          <p:nvPr>
            <p:ph idx="2" type="sldImg"/>
          </p:nvPr>
        </p:nvSpPr>
        <p:spPr>
          <a:xfrm>
            <a:off x="1182688" y="696913"/>
            <a:ext cx="4656137" cy="34909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702629" y="4422540"/>
            <a:ext cx="5614668" cy="4185759"/>
          </a:xfrm>
          <a:prstGeom prst="rect">
            <a:avLst/>
          </a:prstGeom>
        </p:spPr>
        <p:txBody>
          <a:bodyPr anchorCtr="0" anchor="t" bIns="91425" lIns="91425" rIns="91425" wrap="square" tIns="91425">
            <a:noAutofit/>
          </a:bodyPr>
          <a:lstStyle/>
          <a:p>
            <a:pPr lvl="0">
              <a:spcBef>
                <a:spcPts val="0"/>
              </a:spcBef>
              <a:buNone/>
            </a:pPr>
            <a:r>
              <a:t/>
            </a:r>
            <a:endParaRPr/>
          </a:p>
        </p:txBody>
      </p:sp>
      <p:sp>
        <p:nvSpPr>
          <p:cNvPr id="164" name="Shape 164"/>
          <p:cNvSpPr/>
          <p:nvPr>
            <p:ph idx="2" type="sldImg"/>
          </p:nvPr>
        </p:nvSpPr>
        <p:spPr>
          <a:xfrm>
            <a:off x="1182688" y="696913"/>
            <a:ext cx="4656137" cy="34909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702629" y="4422540"/>
            <a:ext cx="5614668" cy="4185759"/>
          </a:xfrm>
          <a:prstGeom prst="rect">
            <a:avLst/>
          </a:prstGeom>
        </p:spPr>
        <p:txBody>
          <a:bodyPr anchorCtr="0" anchor="t" bIns="91425" lIns="91425" rIns="91425" wrap="square" tIns="91425">
            <a:noAutofit/>
          </a:bodyPr>
          <a:lstStyle/>
          <a:p>
            <a:pPr lvl="0">
              <a:spcBef>
                <a:spcPts val="0"/>
              </a:spcBef>
              <a:buNone/>
            </a:pPr>
            <a:r>
              <a:t/>
            </a:r>
            <a:endParaRPr/>
          </a:p>
        </p:txBody>
      </p:sp>
      <p:sp>
        <p:nvSpPr>
          <p:cNvPr id="171" name="Shape 171"/>
          <p:cNvSpPr/>
          <p:nvPr>
            <p:ph idx="2" type="sldImg"/>
          </p:nvPr>
        </p:nvSpPr>
        <p:spPr>
          <a:xfrm>
            <a:off x="1182688" y="696913"/>
            <a:ext cx="4656137" cy="34909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txBox="1"/>
          <p:nvPr>
            <p:ph idx="1" type="body"/>
          </p:nvPr>
        </p:nvSpPr>
        <p:spPr>
          <a:xfrm>
            <a:off x="702629" y="4422540"/>
            <a:ext cx="5614668" cy="4185759"/>
          </a:xfrm>
          <a:prstGeom prst="rect">
            <a:avLst/>
          </a:prstGeom>
        </p:spPr>
        <p:txBody>
          <a:bodyPr anchorCtr="0" anchor="t" bIns="91425" lIns="91425" rIns="91425" wrap="square" tIns="91425">
            <a:noAutofit/>
          </a:bodyPr>
          <a:lstStyle/>
          <a:p>
            <a:pPr lvl="0">
              <a:spcBef>
                <a:spcPts val="0"/>
              </a:spcBef>
              <a:buNone/>
            </a:pPr>
            <a:r>
              <a:t/>
            </a:r>
            <a:endParaRPr/>
          </a:p>
        </p:txBody>
      </p:sp>
      <p:sp>
        <p:nvSpPr>
          <p:cNvPr id="178" name="Shape 178"/>
          <p:cNvSpPr/>
          <p:nvPr>
            <p:ph idx="2" type="sldImg"/>
          </p:nvPr>
        </p:nvSpPr>
        <p:spPr>
          <a:xfrm>
            <a:off x="1182688" y="696913"/>
            <a:ext cx="4656137" cy="3490912"/>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7" name="Shape 17"/>
        <p:cNvGrpSpPr/>
        <p:nvPr/>
      </p:nvGrpSpPr>
      <p:grpSpPr>
        <a:xfrm>
          <a:off x="0" y="0"/>
          <a:ext cx="0" cy="0"/>
          <a:chOff x="0" y="0"/>
          <a:chExt cx="0" cy="0"/>
        </a:xfrm>
      </p:grpSpPr>
      <p:sp>
        <p:nvSpPr>
          <p:cNvPr id="18" name="Shape 18"/>
          <p:cNvSpPr txBox="1"/>
          <p:nvPr>
            <p:ph type="ctrTitle"/>
          </p:nvPr>
        </p:nvSpPr>
        <p:spPr>
          <a:xfrm>
            <a:off x="685800" y="2130425"/>
            <a:ext cx="7772400" cy="1470025"/>
          </a:xfrm>
          <a:prstGeom prst="rect">
            <a:avLst/>
          </a:prstGeom>
          <a:noFill/>
          <a:ln>
            <a:noFill/>
          </a:ln>
        </p:spPr>
        <p:txBody>
          <a:bodyPr anchorCtr="0" anchor="ctr" bIns="91425" lIns="91425" rIns="91425" wrap="square" tIns="91425"/>
          <a:lstStyle>
            <a:lvl1pPr indent="0" lvl="0" marL="0" marR="0" rtl="0" algn="ctr">
              <a:spcBef>
                <a:spcPts val="0"/>
              </a:spcBef>
              <a:spcAft>
                <a:spcPts val="0"/>
              </a:spcAft>
              <a:buNone/>
              <a:defRPr b="1" i="0" sz="3200" u="none" cap="none" strike="noStrike">
                <a:solidFill>
                  <a:srgbClr val="002060"/>
                </a:solidFill>
                <a:latin typeface="Arial"/>
                <a:ea typeface="Arial"/>
                <a:cs typeface="Arial"/>
                <a:sym typeface="Arial"/>
              </a:defRPr>
            </a:lvl1pPr>
            <a:lvl2pPr indent="0" lvl="1"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2pPr>
            <a:lvl3pPr indent="0" lvl="2"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3pPr>
            <a:lvl4pPr indent="0" lvl="3"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4pPr>
            <a:lvl5pPr indent="0" lvl="4"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5pPr>
            <a:lvl6pPr indent="0" lvl="5" marL="4572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6pPr>
            <a:lvl7pPr indent="0" lvl="6" marL="9144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7pPr>
            <a:lvl8pPr indent="0" lvl="7" marL="13716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8pPr>
            <a:lvl9pPr indent="0" lvl="8" marL="18288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9pPr>
          </a:lstStyle>
          <a:p/>
        </p:txBody>
      </p:sp>
      <p:sp>
        <p:nvSpPr>
          <p:cNvPr id="19" name="Shape 19"/>
          <p:cNvSpPr txBox="1"/>
          <p:nvPr>
            <p:ph idx="1" type="subTitle"/>
          </p:nvPr>
        </p:nvSpPr>
        <p:spPr>
          <a:xfrm>
            <a:off x="1371600" y="3886200"/>
            <a:ext cx="6400800" cy="1752600"/>
          </a:xfrm>
          <a:prstGeom prst="rect">
            <a:avLst/>
          </a:prstGeom>
          <a:noFill/>
          <a:ln>
            <a:noFill/>
          </a:ln>
        </p:spPr>
        <p:txBody>
          <a:bodyPr anchorCtr="0" anchor="t" bIns="91425" lIns="91425" rIns="91425" wrap="square" tIns="91425"/>
          <a:lstStyle>
            <a:lvl1pPr indent="0" lvl="0" marL="0" marR="0" rtl="0" algn="ctr">
              <a:spcBef>
                <a:spcPts val="560"/>
              </a:spcBef>
              <a:spcAft>
                <a:spcPts val="0"/>
              </a:spcAft>
              <a:buClr>
                <a:srgbClr val="055789"/>
              </a:buClr>
              <a:buSzPct val="100000"/>
              <a:buFont typeface="Arial"/>
              <a:buNone/>
              <a:defRPr b="0" i="0" sz="2800" u="none" cap="none" strike="noStrike">
                <a:solidFill>
                  <a:srgbClr val="055789"/>
                </a:solidFill>
                <a:latin typeface="Arial"/>
                <a:ea typeface="Arial"/>
                <a:cs typeface="Arial"/>
                <a:sym typeface="Arial"/>
              </a:defRPr>
            </a:lvl1pPr>
            <a:lvl2pPr indent="0" lvl="1" marL="457200" marR="0" rtl="0" algn="ctr">
              <a:spcBef>
                <a:spcPts val="480"/>
              </a:spcBef>
              <a:spcAft>
                <a:spcPts val="0"/>
              </a:spcAft>
              <a:buClr>
                <a:srgbClr val="055789"/>
              </a:buClr>
              <a:buSzPct val="100000"/>
              <a:buFont typeface="Arial"/>
              <a:buNone/>
              <a:defRPr b="0" i="0" sz="2400" u="none" cap="none" strike="noStrike">
                <a:solidFill>
                  <a:srgbClr val="055789"/>
                </a:solidFill>
                <a:latin typeface="Arial"/>
                <a:ea typeface="Arial"/>
                <a:cs typeface="Arial"/>
                <a:sym typeface="Arial"/>
              </a:defRPr>
            </a:lvl2pPr>
            <a:lvl3pPr indent="0" lvl="2" marL="914400" marR="0" rtl="0" algn="ctr">
              <a:spcBef>
                <a:spcPts val="400"/>
              </a:spcBef>
              <a:spcAft>
                <a:spcPts val="0"/>
              </a:spcAft>
              <a:buClr>
                <a:srgbClr val="055789"/>
              </a:buClr>
              <a:buSzPct val="100000"/>
              <a:buFont typeface="Arial"/>
              <a:buNone/>
              <a:defRPr b="0" i="0" sz="2000" u="none" cap="none" strike="noStrike">
                <a:solidFill>
                  <a:srgbClr val="055789"/>
                </a:solidFill>
                <a:latin typeface="Arial"/>
                <a:ea typeface="Arial"/>
                <a:cs typeface="Arial"/>
                <a:sym typeface="Arial"/>
              </a:defRPr>
            </a:lvl3pPr>
            <a:lvl4pPr indent="0" lvl="3" marL="1371600" marR="0" rtl="0" algn="ctr">
              <a:spcBef>
                <a:spcPts val="400"/>
              </a:spcBef>
              <a:spcAft>
                <a:spcPts val="0"/>
              </a:spcAft>
              <a:buClr>
                <a:srgbClr val="055789"/>
              </a:buClr>
              <a:buSzPct val="100000"/>
              <a:buFont typeface="Arial"/>
              <a:buNone/>
              <a:defRPr b="0" i="0" sz="2000" u="none" cap="none" strike="noStrike">
                <a:solidFill>
                  <a:srgbClr val="055789"/>
                </a:solidFill>
                <a:latin typeface="Arial"/>
                <a:ea typeface="Arial"/>
                <a:cs typeface="Arial"/>
                <a:sym typeface="Arial"/>
              </a:defRPr>
            </a:lvl4pPr>
            <a:lvl5pPr indent="0" lvl="4" marL="1828800" marR="0" rtl="0" algn="ctr">
              <a:spcBef>
                <a:spcPts val="400"/>
              </a:spcBef>
              <a:spcAft>
                <a:spcPts val="0"/>
              </a:spcAft>
              <a:buClr>
                <a:srgbClr val="055789"/>
              </a:buClr>
              <a:buSzPct val="100000"/>
              <a:buFont typeface="Arial"/>
              <a:buNone/>
              <a:defRPr b="0" i="0" sz="2000" u="none" cap="none" strike="noStrike">
                <a:solidFill>
                  <a:srgbClr val="055789"/>
                </a:solidFill>
                <a:latin typeface="Arial"/>
                <a:ea typeface="Arial"/>
                <a:cs typeface="Arial"/>
                <a:sym typeface="Arial"/>
              </a:defRPr>
            </a:lvl5pPr>
            <a:lvl6pPr indent="0" lvl="5" marL="2286000" marR="0" rtl="0" algn="ctr">
              <a:spcBef>
                <a:spcPts val="400"/>
              </a:spcBef>
              <a:spcAft>
                <a:spcPts val="0"/>
              </a:spcAft>
              <a:buClr>
                <a:srgbClr val="055789"/>
              </a:buClr>
              <a:buSzPct val="100000"/>
              <a:buFont typeface="Arial"/>
              <a:buNone/>
              <a:defRPr b="0" i="0" sz="2000" u="none" cap="none" strike="noStrike">
                <a:solidFill>
                  <a:srgbClr val="055789"/>
                </a:solidFill>
                <a:latin typeface="Arial"/>
                <a:ea typeface="Arial"/>
                <a:cs typeface="Arial"/>
                <a:sym typeface="Arial"/>
              </a:defRPr>
            </a:lvl6pPr>
            <a:lvl7pPr indent="0" lvl="6" marL="2743200" marR="0" rtl="0" algn="ctr">
              <a:spcBef>
                <a:spcPts val="400"/>
              </a:spcBef>
              <a:spcAft>
                <a:spcPts val="0"/>
              </a:spcAft>
              <a:buClr>
                <a:srgbClr val="055789"/>
              </a:buClr>
              <a:buSzPct val="100000"/>
              <a:buFont typeface="Arial"/>
              <a:buNone/>
              <a:defRPr b="0" i="0" sz="2000" u="none" cap="none" strike="noStrike">
                <a:solidFill>
                  <a:srgbClr val="055789"/>
                </a:solidFill>
                <a:latin typeface="Arial"/>
                <a:ea typeface="Arial"/>
                <a:cs typeface="Arial"/>
                <a:sym typeface="Arial"/>
              </a:defRPr>
            </a:lvl7pPr>
            <a:lvl8pPr indent="0" lvl="7" marL="3200400" marR="0" rtl="0" algn="ctr">
              <a:spcBef>
                <a:spcPts val="400"/>
              </a:spcBef>
              <a:spcAft>
                <a:spcPts val="0"/>
              </a:spcAft>
              <a:buClr>
                <a:srgbClr val="055789"/>
              </a:buClr>
              <a:buSzPct val="100000"/>
              <a:buFont typeface="Arial"/>
              <a:buNone/>
              <a:defRPr b="0" i="0" sz="2000" u="none" cap="none" strike="noStrike">
                <a:solidFill>
                  <a:srgbClr val="055789"/>
                </a:solidFill>
                <a:latin typeface="Arial"/>
                <a:ea typeface="Arial"/>
                <a:cs typeface="Arial"/>
                <a:sym typeface="Arial"/>
              </a:defRPr>
            </a:lvl8pPr>
            <a:lvl9pPr indent="0" lvl="8" marL="3657600" marR="0" rtl="0" algn="ctr">
              <a:spcBef>
                <a:spcPts val="400"/>
              </a:spcBef>
              <a:spcAft>
                <a:spcPts val="0"/>
              </a:spcAft>
              <a:buClr>
                <a:srgbClr val="055789"/>
              </a:buClr>
              <a:buSzPct val="100000"/>
              <a:buFont typeface="Arial"/>
              <a:buNone/>
              <a:defRPr b="0" i="0" sz="2000" u="none" cap="none" strike="noStrike">
                <a:solidFill>
                  <a:srgbClr val="055789"/>
                </a:solidFill>
                <a:latin typeface="Arial"/>
                <a:ea typeface="Arial"/>
                <a:cs typeface="Arial"/>
                <a:sym typeface="Arial"/>
              </a:defRPr>
            </a:lvl9pPr>
          </a:lstStyle>
          <a:p/>
        </p:txBody>
      </p:sp>
      <p:sp>
        <p:nvSpPr>
          <p:cNvPr id="20" name="Shape 20"/>
          <p:cNvSpPr txBox="1"/>
          <p:nvPr>
            <p:ph idx="11" type="ftr"/>
          </p:nvPr>
        </p:nvSpPr>
        <p:spPr>
          <a:xfrm>
            <a:off x="5791200" y="6248400"/>
            <a:ext cx="2895600" cy="476250"/>
          </a:xfrm>
          <a:prstGeom prst="rect">
            <a:avLst/>
          </a:prstGeom>
          <a:noFill/>
          <a:ln>
            <a:noFill/>
          </a:ln>
        </p:spPr>
        <p:txBody>
          <a:bodyPr anchorCtr="0" anchor="t" bIns="91425" lIns="91425" rIns="91425" wrap="square" tIns="91425"/>
          <a:lstStyle>
            <a:lvl1pPr indent="0" lvl="0" marL="0" marR="0" rtl="0" algn="l">
              <a:spcBef>
                <a:spcPts val="0"/>
              </a:spcBef>
              <a:spcAft>
                <a:spcPts val="0"/>
              </a:spcAft>
              <a:buClr>
                <a:schemeClr val="dk1"/>
              </a:buClr>
              <a:buSzPct val="100000"/>
              <a:buFont typeface="Arial"/>
              <a:buNone/>
              <a:defRPr b="0" i="0" sz="18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1" i="0" sz="2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1" i="0" sz="2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1" i="0" sz="2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1" i="0" sz="2800" u="none" cap="none" strike="noStrike">
                <a:solidFill>
                  <a:schemeClr val="dk1"/>
                </a:solidFill>
                <a:latin typeface="Century Gothic"/>
                <a:ea typeface="Century Gothic"/>
                <a:cs typeface="Century Gothic"/>
                <a:sym typeface="Century Gothic"/>
              </a:defRPr>
            </a:lvl9pPr>
          </a:lstStyle>
          <a:p/>
        </p:txBody>
      </p:sp>
      <p:sp>
        <p:nvSpPr>
          <p:cNvPr id="21" name="Shape 21"/>
          <p:cNvSpPr txBox="1"/>
          <p:nvPr>
            <p:ph idx="12" type="sldNum"/>
          </p:nvPr>
        </p:nvSpPr>
        <p:spPr>
          <a:xfrm>
            <a:off x="6562725" y="6307138"/>
            <a:ext cx="2133600" cy="317500"/>
          </a:xfrm>
          <a:prstGeom prst="rect">
            <a:avLst/>
          </a:prstGeom>
          <a:noFill/>
          <a:ln>
            <a:noFill/>
          </a:ln>
        </p:spPr>
        <p:txBody>
          <a:bodyPr anchorCtr="0" anchor="t" bIns="45700" lIns="91425" rIns="91425" wrap="square" tIns="45700">
            <a:noAutofit/>
          </a:bodyPr>
          <a:lstStyle/>
          <a:p>
            <a:pPr indent="-76200" lvl="0" marL="0" marR="0" rtl="0" algn="r">
              <a:spcBef>
                <a:spcPts val="0"/>
              </a:spcBef>
              <a:spcAft>
                <a:spcPts val="0"/>
              </a:spcAft>
              <a:buClr>
                <a:srgbClr val="002060"/>
              </a:buClr>
              <a:buSzPct val="100000"/>
              <a:buFont typeface="Arial"/>
              <a:buNone/>
            </a:pPr>
            <a:fld id="{00000000-1234-1234-1234-123412341234}" type="slidenum">
              <a:rPr b="1" i="0" lang="en-US" sz="1200" u="none" cap="none" strike="noStrike">
                <a:solidFill>
                  <a:srgbClr val="002060"/>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79" name="Shape 79"/>
        <p:cNvGrpSpPr/>
        <p:nvPr/>
      </p:nvGrpSpPr>
      <p:grpSpPr>
        <a:xfrm>
          <a:off x="0" y="0"/>
          <a:ext cx="0" cy="0"/>
          <a:chOff x="0" y="0"/>
          <a:chExt cx="0" cy="0"/>
        </a:xfrm>
      </p:grpSpPr>
      <p:sp>
        <p:nvSpPr>
          <p:cNvPr id="80" name="Shape 80"/>
          <p:cNvSpPr txBox="1"/>
          <p:nvPr>
            <p:ph type="title"/>
          </p:nvPr>
        </p:nvSpPr>
        <p:spPr>
          <a:xfrm>
            <a:off x="457200" y="50800"/>
            <a:ext cx="8229600" cy="91440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1pPr>
            <a:lvl2pPr indent="0" lvl="1"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2pPr>
            <a:lvl3pPr indent="0" lvl="2"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3pPr>
            <a:lvl4pPr indent="0" lvl="3"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4pPr>
            <a:lvl5pPr indent="0" lvl="4"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5pPr>
            <a:lvl6pPr indent="0" lvl="5" marL="4572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6pPr>
            <a:lvl7pPr indent="0" lvl="6" marL="9144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7pPr>
            <a:lvl8pPr indent="0" lvl="7" marL="13716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8pPr>
            <a:lvl9pPr indent="0" lvl="8" marL="18288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9pPr>
          </a:lstStyle>
          <a:p/>
        </p:txBody>
      </p:sp>
      <p:sp>
        <p:nvSpPr>
          <p:cNvPr id="81" name="Shape 81"/>
          <p:cNvSpPr txBox="1"/>
          <p:nvPr>
            <p:ph idx="1" type="body"/>
          </p:nvPr>
        </p:nvSpPr>
        <p:spPr>
          <a:xfrm>
            <a:off x="457200" y="1252538"/>
            <a:ext cx="8229600" cy="4754562"/>
          </a:xfrm>
          <a:prstGeom prst="rect">
            <a:avLst/>
          </a:prstGeom>
          <a:noFill/>
          <a:ln>
            <a:noFill/>
          </a:ln>
        </p:spPr>
        <p:txBody>
          <a:bodyPr anchorCtr="0" anchor="t" bIns="91425" lIns="91425" rIns="91425" wrap="square" tIns="91425"/>
          <a:lstStyle>
            <a:lvl1pPr indent="-165100" lvl="0" marL="342900" marR="0" rtl="0" algn="l">
              <a:spcBef>
                <a:spcPts val="560"/>
              </a:spcBef>
              <a:spcAft>
                <a:spcPts val="0"/>
              </a:spcAft>
              <a:buClr>
                <a:srgbClr val="055789"/>
              </a:buClr>
              <a:buSzPct val="100000"/>
              <a:buFont typeface="Century Gothic"/>
              <a:buChar char="•"/>
              <a:defRPr b="0" i="0" sz="2800" u="none" cap="none" strike="noStrike">
                <a:solidFill>
                  <a:srgbClr val="055789"/>
                </a:solidFill>
                <a:latin typeface="Century Gothic"/>
                <a:ea typeface="Century Gothic"/>
                <a:cs typeface="Century Gothic"/>
                <a:sym typeface="Century Gothic"/>
              </a:defRPr>
            </a:lvl1pPr>
            <a:lvl2pPr indent="-133350" lvl="1" marL="742950" marR="0" rtl="0" algn="l">
              <a:spcBef>
                <a:spcPts val="480"/>
              </a:spcBef>
              <a:spcAft>
                <a:spcPts val="0"/>
              </a:spcAft>
              <a:buClr>
                <a:srgbClr val="055789"/>
              </a:buClr>
              <a:buSzPct val="100000"/>
              <a:buFont typeface="Century Gothic"/>
              <a:buChar char="–"/>
              <a:defRPr b="0" i="0" sz="2400" u="none" cap="none" strike="noStrike">
                <a:solidFill>
                  <a:srgbClr val="055789"/>
                </a:solidFill>
                <a:latin typeface="Century Gothic"/>
                <a:ea typeface="Century Gothic"/>
                <a:cs typeface="Century Gothic"/>
                <a:sym typeface="Century Gothic"/>
              </a:defRPr>
            </a:lvl2pPr>
            <a:lvl3pPr indent="-101600" lvl="2" marL="1143000" marR="0" rtl="0" algn="l">
              <a:spcBef>
                <a:spcPts val="400"/>
              </a:spcBef>
              <a:spcAft>
                <a:spcPts val="0"/>
              </a:spcAft>
              <a:buClr>
                <a:srgbClr val="055789"/>
              </a:buClr>
              <a:buSzPct val="100000"/>
              <a:buFont typeface="Century Gothic"/>
              <a:buChar char="•"/>
              <a:defRPr b="0" i="0" sz="2000" u="none" cap="none" strike="noStrike">
                <a:solidFill>
                  <a:srgbClr val="055789"/>
                </a:solidFill>
                <a:latin typeface="Century Gothic"/>
                <a:ea typeface="Century Gothic"/>
                <a:cs typeface="Century Gothic"/>
                <a:sym typeface="Century Gothic"/>
              </a:defRPr>
            </a:lvl3pPr>
            <a:lvl4pPr indent="-101600" lvl="3" marL="1600200" marR="0" rtl="0" algn="l">
              <a:spcBef>
                <a:spcPts val="400"/>
              </a:spcBef>
              <a:spcAft>
                <a:spcPts val="0"/>
              </a:spcAft>
              <a:buClr>
                <a:srgbClr val="055789"/>
              </a:buClr>
              <a:buSzPct val="100000"/>
              <a:buFont typeface="Century Gothic"/>
              <a:buChar char="–"/>
              <a:defRPr b="0" i="0" sz="2000" u="none" cap="none" strike="noStrike">
                <a:solidFill>
                  <a:srgbClr val="055789"/>
                </a:solidFill>
                <a:latin typeface="Century Gothic"/>
                <a:ea typeface="Century Gothic"/>
                <a:cs typeface="Century Gothic"/>
                <a:sym typeface="Century Gothic"/>
              </a:defRPr>
            </a:lvl4pPr>
            <a:lvl5pPr indent="-101600" lvl="4" marL="2057400" marR="0" rtl="0" algn="l">
              <a:spcBef>
                <a:spcPts val="400"/>
              </a:spcBef>
              <a:spcAft>
                <a:spcPts val="0"/>
              </a:spcAft>
              <a:buClr>
                <a:srgbClr val="055789"/>
              </a:buClr>
              <a:buSzPct val="100000"/>
              <a:buFont typeface="Century Gothic"/>
              <a:buChar char="»"/>
              <a:defRPr b="0" i="0" sz="2000" u="none" cap="none" strike="noStrike">
                <a:solidFill>
                  <a:srgbClr val="055789"/>
                </a:solidFill>
                <a:latin typeface="Century Gothic"/>
                <a:ea typeface="Century Gothic"/>
                <a:cs typeface="Century Gothic"/>
                <a:sym typeface="Century Gothic"/>
              </a:defRPr>
            </a:lvl5pPr>
            <a:lvl6pPr indent="-101600" lvl="5" marL="2514600" marR="0" rtl="0" algn="l">
              <a:spcBef>
                <a:spcPts val="400"/>
              </a:spcBef>
              <a:spcAft>
                <a:spcPts val="0"/>
              </a:spcAft>
              <a:buClr>
                <a:srgbClr val="055789"/>
              </a:buClr>
              <a:buSzPct val="100000"/>
              <a:buFont typeface="Century Gothic"/>
              <a:buChar char="»"/>
              <a:defRPr b="0" i="0" sz="2000" u="none" cap="none" strike="noStrike">
                <a:solidFill>
                  <a:srgbClr val="055789"/>
                </a:solidFill>
                <a:latin typeface="Century Gothic"/>
                <a:ea typeface="Century Gothic"/>
                <a:cs typeface="Century Gothic"/>
                <a:sym typeface="Century Gothic"/>
              </a:defRPr>
            </a:lvl6pPr>
            <a:lvl7pPr indent="-101600" lvl="6" marL="2971800" marR="0" rtl="0" algn="l">
              <a:spcBef>
                <a:spcPts val="400"/>
              </a:spcBef>
              <a:spcAft>
                <a:spcPts val="0"/>
              </a:spcAft>
              <a:buClr>
                <a:srgbClr val="055789"/>
              </a:buClr>
              <a:buSzPct val="100000"/>
              <a:buFont typeface="Century Gothic"/>
              <a:buChar char="»"/>
              <a:defRPr b="0" i="0" sz="2000" u="none" cap="none" strike="noStrike">
                <a:solidFill>
                  <a:srgbClr val="055789"/>
                </a:solidFill>
                <a:latin typeface="Century Gothic"/>
                <a:ea typeface="Century Gothic"/>
                <a:cs typeface="Century Gothic"/>
                <a:sym typeface="Century Gothic"/>
              </a:defRPr>
            </a:lvl7pPr>
            <a:lvl8pPr indent="-101600" lvl="7" marL="3429000" marR="0" rtl="0" algn="l">
              <a:spcBef>
                <a:spcPts val="400"/>
              </a:spcBef>
              <a:spcAft>
                <a:spcPts val="0"/>
              </a:spcAft>
              <a:buClr>
                <a:srgbClr val="055789"/>
              </a:buClr>
              <a:buSzPct val="100000"/>
              <a:buFont typeface="Century Gothic"/>
              <a:buChar char="»"/>
              <a:defRPr b="0" i="0" sz="2000" u="none" cap="none" strike="noStrike">
                <a:solidFill>
                  <a:srgbClr val="055789"/>
                </a:solidFill>
                <a:latin typeface="Century Gothic"/>
                <a:ea typeface="Century Gothic"/>
                <a:cs typeface="Century Gothic"/>
                <a:sym typeface="Century Gothic"/>
              </a:defRPr>
            </a:lvl8pPr>
            <a:lvl9pPr indent="-101600" lvl="8" marL="3886200" marR="0" rtl="0" algn="l">
              <a:spcBef>
                <a:spcPts val="400"/>
              </a:spcBef>
              <a:spcAft>
                <a:spcPts val="0"/>
              </a:spcAft>
              <a:buClr>
                <a:srgbClr val="055789"/>
              </a:buClr>
              <a:buSzPct val="100000"/>
              <a:buFont typeface="Century Gothic"/>
              <a:buChar char="»"/>
              <a:defRPr b="0" i="0" sz="2000" u="none" cap="none" strike="noStrike">
                <a:solidFill>
                  <a:srgbClr val="055789"/>
                </a:solidFill>
                <a:latin typeface="Century Gothic"/>
                <a:ea typeface="Century Gothic"/>
                <a:cs typeface="Century Gothic"/>
                <a:sym typeface="Century Gothic"/>
              </a:defRPr>
            </a:lvl9pPr>
          </a:lstStyle>
          <a:p/>
        </p:txBody>
      </p:sp>
      <p:sp>
        <p:nvSpPr>
          <p:cNvPr id="82" name="Shape 82"/>
          <p:cNvSpPr txBox="1"/>
          <p:nvPr>
            <p:ph idx="11" type="ftr"/>
          </p:nvPr>
        </p:nvSpPr>
        <p:spPr>
          <a:xfrm>
            <a:off x="5791200" y="6248400"/>
            <a:ext cx="2895600" cy="476250"/>
          </a:xfrm>
          <a:prstGeom prst="rect">
            <a:avLst/>
          </a:prstGeom>
          <a:noFill/>
          <a:ln>
            <a:noFill/>
          </a:ln>
        </p:spPr>
        <p:txBody>
          <a:bodyPr anchorCtr="0" anchor="t" bIns="91425" lIns="91425" rIns="91425" wrap="square" tIns="91425"/>
          <a:lstStyle>
            <a:lvl1pPr indent="0" lvl="0" marL="0" marR="0" rtl="0" algn="l">
              <a:spcBef>
                <a:spcPts val="0"/>
              </a:spcBef>
              <a:spcAft>
                <a:spcPts val="0"/>
              </a:spcAft>
              <a:buClr>
                <a:srgbClr val="000000"/>
              </a:buClr>
              <a:buSzPct val="100000"/>
              <a:buFont typeface="Arial"/>
              <a:buNone/>
              <a:defRPr b="0" sz="1800">
                <a:solidFill>
                  <a:srgbClr val="000000"/>
                </a:solidFill>
                <a:latin typeface="Arial"/>
                <a:ea typeface="Arial"/>
                <a:cs typeface="Arial"/>
                <a:sym typeface="Arial"/>
              </a:defRPr>
            </a:lvl1pPr>
            <a:lvl2pPr indent="0" lvl="1" marL="4572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1" i="0" sz="2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1" i="0" sz="2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1" i="0" sz="2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1" i="0" sz="2800" u="none" cap="none" strike="noStrike">
                <a:solidFill>
                  <a:schemeClr val="dk1"/>
                </a:solidFill>
                <a:latin typeface="Century Gothic"/>
                <a:ea typeface="Century Gothic"/>
                <a:cs typeface="Century Gothic"/>
                <a:sym typeface="Century Gothic"/>
              </a:defRPr>
            </a:lvl9pPr>
          </a:lstStyle>
          <a:p/>
        </p:txBody>
      </p:sp>
      <p:sp>
        <p:nvSpPr>
          <p:cNvPr id="83" name="Shape 83"/>
          <p:cNvSpPr txBox="1"/>
          <p:nvPr>
            <p:ph idx="12" type="sldNum"/>
          </p:nvPr>
        </p:nvSpPr>
        <p:spPr>
          <a:xfrm>
            <a:off x="6562725" y="6307138"/>
            <a:ext cx="2133600" cy="317500"/>
          </a:xfrm>
          <a:prstGeom prst="rect">
            <a:avLst/>
          </a:prstGeom>
          <a:noFill/>
          <a:ln>
            <a:noFill/>
          </a:ln>
        </p:spPr>
        <p:txBody>
          <a:bodyPr anchorCtr="0" anchor="t" bIns="45700" lIns="91425" rIns="91425" wrap="square" tIns="45700">
            <a:noAutofit/>
          </a:bodyPr>
          <a:lstStyle/>
          <a:p>
            <a:pPr indent="-76200" lvl="0" marL="0" marR="0" rtl="0" algn="r">
              <a:spcBef>
                <a:spcPts val="0"/>
              </a:spcBef>
              <a:spcAft>
                <a:spcPts val="0"/>
              </a:spcAft>
              <a:buClr>
                <a:srgbClr val="002060"/>
              </a:buClr>
              <a:buSzPct val="100000"/>
              <a:buFont typeface="Century Gothic"/>
              <a:buNone/>
            </a:pPr>
            <a:fld id="{00000000-1234-1234-1234-123412341234}" type="slidenum">
              <a:rPr b="1" lang="en-US" sz="1200">
                <a:solidFill>
                  <a:srgbClr val="002060"/>
                </a:solidFill>
                <a:latin typeface="Century Gothic"/>
                <a:ea typeface="Century Gothic"/>
                <a:cs typeface="Century Gothic"/>
                <a:sym typeface="Century Gothic"/>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84" name="Shape 84"/>
        <p:cNvGrpSpPr/>
        <p:nvPr/>
      </p:nvGrpSpPr>
      <p:grpSpPr>
        <a:xfrm>
          <a:off x="0" y="0"/>
          <a:ext cx="0" cy="0"/>
          <a:chOff x="0" y="0"/>
          <a:chExt cx="0" cy="0"/>
        </a:xfrm>
      </p:grpSpPr>
      <p:sp>
        <p:nvSpPr>
          <p:cNvPr id="85" name="Shape 85"/>
          <p:cNvSpPr txBox="1"/>
          <p:nvPr>
            <p:ph type="title"/>
          </p:nvPr>
        </p:nvSpPr>
        <p:spPr>
          <a:xfrm>
            <a:off x="722313" y="4406900"/>
            <a:ext cx="7772400" cy="1362075"/>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1" i="0" sz="4000" u="none" cap="none" strike="noStrike">
                <a:solidFill>
                  <a:srgbClr val="002060"/>
                </a:solidFill>
                <a:latin typeface="Century Gothic"/>
                <a:ea typeface="Century Gothic"/>
                <a:cs typeface="Century Gothic"/>
                <a:sym typeface="Century Gothic"/>
              </a:defRPr>
            </a:lvl1pPr>
            <a:lvl2pPr indent="0" lvl="1"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2pPr>
            <a:lvl3pPr indent="0" lvl="2"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3pPr>
            <a:lvl4pPr indent="0" lvl="3"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4pPr>
            <a:lvl5pPr indent="0" lvl="4"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5pPr>
            <a:lvl6pPr indent="0" lvl="5" marL="4572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6pPr>
            <a:lvl7pPr indent="0" lvl="6" marL="9144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7pPr>
            <a:lvl8pPr indent="0" lvl="7" marL="13716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8pPr>
            <a:lvl9pPr indent="0" lvl="8" marL="18288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9pPr>
          </a:lstStyle>
          <a:p/>
        </p:txBody>
      </p:sp>
      <p:sp>
        <p:nvSpPr>
          <p:cNvPr id="86" name="Shape 86"/>
          <p:cNvSpPr txBox="1"/>
          <p:nvPr>
            <p:ph idx="1" type="body"/>
          </p:nvPr>
        </p:nvSpPr>
        <p:spPr>
          <a:xfrm>
            <a:off x="722313" y="2906713"/>
            <a:ext cx="7772400" cy="1500187"/>
          </a:xfrm>
          <a:prstGeom prst="rect">
            <a:avLst/>
          </a:prstGeom>
          <a:noFill/>
          <a:ln>
            <a:noFill/>
          </a:ln>
        </p:spPr>
        <p:txBody>
          <a:bodyPr anchorCtr="0" anchor="b" bIns="91425" lIns="91425" rIns="91425" wrap="square" tIns="91425"/>
          <a:lstStyle>
            <a:lvl1pPr indent="0" lvl="0" marL="0" marR="0" rtl="0" algn="l">
              <a:spcBef>
                <a:spcPts val="400"/>
              </a:spcBef>
              <a:spcAft>
                <a:spcPts val="0"/>
              </a:spcAft>
              <a:buClr>
                <a:srgbClr val="055789"/>
              </a:buClr>
              <a:buSzPct val="100000"/>
              <a:buFont typeface="Century Gothic"/>
              <a:buNone/>
              <a:defRPr b="0" i="0" sz="2000" u="none" cap="none" strike="noStrike">
                <a:solidFill>
                  <a:srgbClr val="055789"/>
                </a:solidFill>
                <a:latin typeface="Century Gothic"/>
                <a:ea typeface="Century Gothic"/>
                <a:cs typeface="Century Gothic"/>
                <a:sym typeface="Century Gothic"/>
              </a:defRPr>
            </a:lvl1pPr>
            <a:lvl2pPr indent="0" lvl="1" marL="457200" marR="0" rtl="0" algn="l">
              <a:spcBef>
                <a:spcPts val="360"/>
              </a:spcBef>
              <a:spcAft>
                <a:spcPts val="0"/>
              </a:spcAft>
              <a:buClr>
                <a:srgbClr val="055789"/>
              </a:buClr>
              <a:buSzPct val="100000"/>
              <a:buFont typeface="Century Gothic"/>
              <a:buNone/>
              <a:defRPr b="0" i="0" sz="1800" u="none" cap="none" strike="noStrike">
                <a:solidFill>
                  <a:srgbClr val="055789"/>
                </a:solidFill>
                <a:latin typeface="Century Gothic"/>
                <a:ea typeface="Century Gothic"/>
                <a:cs typeface="Century Gothic"/>
                <a:sym typeface="Century Gothic"/>
              </a:defRPr>
            </a:lvl2pPr>
            <a:lvl3pPr indent="0" lvl="2" marL="914400" marR="0" rtl="0" algn="l">
              <a:spcBef>
                <a:spcPts val="320"/>
              </a:spcBef>
              <a:spcAft>
                <a:spcPts val="0"/>
              </a:spcAft>
              <a:buClr>
                <a:srgbClr val="055789"/>
              </a:buClr>
              <a:buSzPct val="100000"/>
              <a:buFont typeface="Century Gothic"/>
              <a:buNone/>
              <a:defRPr b="0" i="0" sz="1600" u="none" cap="none" strike="noStrike">
                <a:solidFill>
                  <a:srgbClr val="055789"/>
                </a:solidFill>
                <a:latin typeface="Century Gothic"/>
                <a:ea typeface="Century Gothic"/>
                <a:cs typeface="Century Gothic"/>
                <a:sym typeface="Century Gothic"/>
              </a:defRPr>
            </a:lvl3pPr>
            <a:lvl4pPr indent="0" lvl="3" marL="1371600" marR="0" rtl="0" algn="l">
              <a:spcBef>
                <a:spcPts val="280"/>
              </a:spcBef>
              <a:spcAft>
                <a:spcPts val="0"/>
              </a:spcAft>
              <a:buClr>
                <a:srgbClr val="055789"/>
              </a:buClr>
              <a:buSzPct val="100000"/>
              <a:buFont typeface="Century Gothic"/>
              <a:buNone/>
              <a:defRPr b="0" i="0" sz="1400" u="none" cap="none" strike="noStrike">
                <a:solidFill>
                  <a:srgbClr val="055789"/>
                </a:solidFill>
                <a:latin typeface="Century Gothic"/>
                <a:ea typeface="Century Gothic"/>
                <a:cs typeface="Century Gothic"/>
                <a:sym typeface="Century Gothic"/>
              </a:defRPr>
            </a:lvl4pPr>
            <a:lvl5pPr indent="0" lvl="4" marL="1828800" marR="0" rtl="0" algn="l">
              <a:spcBef>
                <a:spcPts val="280"/>
              </a:spcBef>
              <a:spcAft>
                <a:spcPts val="0"/>
              </a:spcAft>
              <a:buClr>
                <a:srgbClr val="055789"/>
              </a:buClr>
              <a:buSzPct val="100000"/>
              <a:buFont typeface="Century Gothic"/>
              <a:buNone/>
              <a:defRPr b="0" i="0" sz="1400" u="none" cap="none" strike="noStrike">
                <a:solidFill>
                  <a:srgbClr val="055789"/>
                </a:solidFill>
                <a:latin typeface="Century Gothic"/>
                <a:ea typeface="Century Gothic"/>
                <a:cs typeface="Century Gothic"/>
                <a:sym typeface="Century Gothic"/>
              </a:defRPr>
            </a:lvl5pPr>
            <a:lvl6pPr indent="0" lvl="5" marL="2286000" marR="0" rtl="0" algn="l">
              <a:spcBef>
                <a:spcPts val="280"/>
              </a:spcBef>
              <a:spcAft>
                <a:spcPts val="0"/>
              </a:spcAft>
              <a:buClr>
                <a:srgbClr val="055789"/>
              </a:buClr>
              <a:buSzPct val="100000"/>
              <a:buFont typeface="Century Gothic"/>
              <a:buNone/>
              <a:defRPr b="0" i="0" sz="1400" u="none" cap="none" strike="noStrike">
                <a:solidFill>
                  <a:srgbClr val="055789"/>
                </a:solidFill>
                <a:latin typeface="Century Gothic"/>
                <a:ea typeface="Century Gothic"/>
                <a:cs typeface="Century Gothic"/>
                <a:sym typeface="Century Gothic"/>
              </a:defRPr>
            </a:lvl6pPr>
            <a:lvl7pPr indent="0" lvl="6" marL="2743200" marR="0" rtl="0" algn="l">
              <a:spcBef>
                <a:spcPts val="280"/>
              </a:spcBef>
              <a:spcAft>
                <a:spcPts val="0"/>
              </a:spcAft>
              <a:buClr>
                <a:srgbClr val="055789"/>
              </a:buClr>
              <a:buSzPct val="100000"/>
              <a:buFont typeface="Century Gothic"/>
              <a:buNone/>
              <a:defRPr b="0" i="0" sz="1400" u="none" cap="none" strike="noStrike">
                <a:solidFill>
                  <a:srgbClr val="055789"/>
                </a:solidFill>
                <a:latin typeface="Century Gothic"/>
                <a:ea typeface="Century Gothic"/>
                <a:cs typeface="Century Gothic"/>
                <a:sym typeface="Century Gothic"/>
              </a:defRPr>
            </a:lvl7pPr>
            <a:lvl8pPr indent="0" lvl="7" marL="3200400" marR="0" rtl="0" algn="l">
              <a:spcBef>
                <a:spcPts val="280"/>
              </a:spcBef>
              <a:spcAft>
                <a:spcPts val="0"/>
              </a:spcAft>
              <a:buClr>
                <a:srgbClr val="055789"/>
              </a:buClr>
              <a:buSzPct val="100000"/>
              <a:buFont typeface="Century Gothic"/>
              <a:buNone/>
              <a:defRPr b="0" i="0" sz="1400" u="none" cap="none" strike="noStrike">
                <a:solidFill>
                  <a:srgbClr val="055789"/>
                </a:solidFill>
                <a:latin typeface="Century Gothic"/>
                <a:ea typeface="Century Gothic"/>
                <a:cs typeface="Century Gothic"/>
                <a:sym typeface="Century Gothic"/>
              </a:defRPr>
            </a:lvl8pPr>
            <a:lvl9pPr indent="0" lvl="8" marL="3657600" marR="0" rtl="0" algn="l">
              <a:spcBef>
                <a:spcPts val="280"/>
              </a:spcBef>
              <a:spcAft>
                <a:spcPts val="0"/>
              </a:spcAft>
              <a:buClr>
                <a:srgbClr val="055789"/>
              </a:buClr>
              <a:buSzPct val="100000"/>
              <a:buFont typeface="Century Gothic"/>
              <a:buNone/>
              <a:defRPr b="0" i="0" sz="1400" u="none" cap="none" strike="noStrike">
                <a:solidFill>
                  <a:srgbClr val="055789"/>
                </a:solidFill>
                <a:latin typeface="Century Gothic"/>
                <a:ea typeface="Century Gothic"/>
                <a:cs typeface="Century Gothic"/>
                <a:sym typeface="Century Gothic"/>
              </a:defRPr>
            </a:lvl9pPr>
          </a:lstStyle>
          <a:p/>
        </p:txBody>
      </p:sp>
      <p:sp>
        <p:nvSpPr>
          <p:cNvPr id="87" name="Shape 87"/>
          <p:cNvSpPr txBox="1"/>
          <p:nvPr>
            <p:ph idx="11" type="ftr"/>
          </p:nvPr>
        </p:nvSpPr>
        <p:spPr>
          <a:xfrm>
            <a:off x="5791200" y="6248400"/>
            <a:ext cx="2895600" cy="476250"/>
          </a:xfrm>
          <a:prstGeom prst="rect">
            <a:avLst/>
          </a:prstGeom>
          <a:noFill/>
          <a:ln>
            <a:noFill/>
          </a:ln>
        </p:spPr>
        <p:txBody>
          <a:bodyPr anchorCtr="0" anchor="t" bIns="91425" lIns="91425" rIns="91425" wrap="square" tIns="91425"/>
          <a:lstStyle>
            <a:lvl1pPr indent="0" lvl="0" marL="0" marR="0" rtl="0" algn="l">
              <a:spcBef>
                <a:spcPts val="0"/>
              </a:spcBef>
              <a:spcAft>
                <a:spcPts val="0"/>
              </a:spcAft>
              <a:buClr>
                <a:srgbClr val="000000"/>
              </a:buClr>
              <a:buSzPct val="100000"/>
              <a:buFont typeface="Arial"/>
              <a:buNone/>
              <a:defRPr b="0" sz="1800">
                <a:solidFill>
                  <a:srgbClr val="000000"/>
                </a:solidFill>
                <a:latin typeface="Arial"/>
                <a:ea typeface="Arial"/>
                <a:cs typeface="Arial"/>
                <a:sym typeface="Arial"/>
              </a:defRPr>
            </a:lvl1pPr>
            <a:lvl2pPr indent="0" lvl="1" marL="4572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1" i="0" sz="2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1" i="0" sz="2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1" i="0" sz="2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1" i="0" sz="2800" u="none" cap="none" strike="noStrike">
                <a:solidFill>
                  <a:schemeClr val="dk1"/>
                </a:solidFill>
                <a:latin typeface="Century Gothic"/>
                <a:ea typeface="Century Gothic"/>
                <a:cs typeface="Century Gothic"/>
                <a:sym typeface="Century Gothic"/>
              </a:defRPr>
            </a:lvl9pPr>
          </a:lstStyle>
          <a:p/>
        </p:txBody>
      </p:sp>
      <p:sp>
        <p:nvSpPr>
          <p:cNvPr id="88" name="Shape 88"/>
          <p:cNvSpPr txBox="1"/>
          <p:nvPr>
            <p:ph idx="12" type="sldNum"/>
          </p:nvPr>
        </p:nvSpPr>
        <p:spPr>
          <a:xfrm>
            <a:off x="6562725" y="6307138"/>
            <a:ext cx="2133600" cy="317500"/>
          </a:xfrm>
          <a:prstGeom prst="rect">
            <a:avLst/>
          </a:prstGeom>
          <a:noFill/>
          <a:ln>
            <a:noFill/>
          </a:ln>
        </p:spPr>
        <p:txBody>
          <a:bodyPr anchorCtr="0" anchor="t" bIns="45700" lIns="91425" rIns="91425" wrap="square" tIns="45700">
            <a:noAutofit/>
          </a:bodyPr>
          <a:lstStyle/>
          <a:p>
            <a:pPr indent="-76200" lvl="0" marL="0" marR="0" rtl="0" algn="r">
              <a:spcBef>
                <a:spcPts val="0"/>
              </a:spcBef>
              <a:spcAft>
                <a:spcPts val="0"/>
              </a:spcAft>
              <a:buClr>
                <a:srgbClr val="002060"/>
              </a:buClr>
              <a:buSzPct val="100000"/>
              <a:buFont typeface="Century Gothic"/>
              <a:buNone/>
            </a:pPr>
            <a:fld id="{00000000-1234-1234-1234-123412341234}" type="slidenum">
              <a:rPr b="1" lang="en-US" sz="1200">
                <a:solidFill>
                  <a:srgbClr val="002060"/>
                </a:solidFill>
                <a:latin typeface="Century Gothic"/>
                <a:ea typeface="Century Gothic"/>
                <a:cs typeface="Century Gothic"/>
                <a:sym typeface="Century Gothic"/>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9" name="Shape 89"/>
        <p:cNvGrpSpPr/>
        <p:nvPr/>
      </p:nvGrpSpPr>
      <p:grpSpPr>
        <a:xfrm>
          <a:off x="0" y="0"/>
          <a:ext cx="0" cy="0"/>
          <a:chOff x="0" y="0"/>
          <a:chExt cx="0" cy="0"/>
        </a:xfrm>
      </p:grpSpPr>
      <p:sp>
        <p:nvSpPr>
          <p:cNvPr id="90" name="Shape 90"/>
          <p:cNvSpPr txBox="1"/>
          <p:nvPr>
            <p:ph idx="11" type="ftr"/>
          </p:nvPr>
        </p:nvSpPr>
        <p:spPr>
          <a:xfrm>
            <a:off x="5791200" y="6248400"/>
            <a:ext cx="2895600" cy="476250"/>
          </a:xfrm>
          <a:prstGeom prst="rect">
            <a:avLst/>
          </a:prstGeom>
          <a:noFill/>
          <a:ln>
            <a:noFill/>
          </a:ln>
        </p:spPr>
        <p:txBody>
          <a:bodyPr anchorCtr="0" anchor="t" bIns="91425" lIns="91425" rIns="91425" wrap="square" tIns="91425"/>
          <a:lstStyle>
            <a:lvl1pPr indent="0" lvl="0" marL="0" marR="0" rtl="0" algn="l">
              <a:spcBef>
                <a:spcPts val="0"/>
              </a:spcBef>
              <a:spcAft>
                <a:spcPts val="0"/>
              </a:spcAft>
              <a:buClr>
                <a:srgbClr val="000000"/>
              </a:buClr>
              <a:buSzPct val="100000"/>
              <a:buFont typeface="Arial"/>
              <a:buNone/>
              <a:defRPr b="0" sz="1800">
                <a:solidFill>
                  <a:srgbClr val="000000"/>
                </a:solidFill>
                <a:latin typeface="Arial"/>
                <a:ea typeface="Arial"/>
                <a:cs typeface="Arial"/>
                <a:sym typeface="Arial"/>
              </a:defRPr>
            </a:lvl1pPr>
            <a:lvl2pPr indent="0" lvl="1" marL="4572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1" i="0" sz="2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1" i="0" sz="2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1" i="0" sz="2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1" i="0" sz="2800" u="none" cap="none" strike="noStrike">
                <a:solidFill>
                  <a:schemeClr val="dk1"/>
                </a:solidFill>
                <a:latin typeface="Century Gothic"/>
                <a:ea typeface="Century Gothic"/>
                <a:cs typeface="Century Gothic"/>
                <a:sym typeface="Century Gothic"/>
              </a:defRPr>
            </a:lvl9pPr>
          </a:lstStyle>
          <a:p/>
        </p:txBody>
      </p:sp>
      <p:sp>
        <p:nvSpPr>
          <p:cNvPr id="91" name="Shape 91"/>
          <p:cNvSpPr txBox="1"/>
          <p:nvPr>
            <p:ph idx="12" type="sldNum"/>
          </p:nvPr>
        </p:nvSpPr>
        <p:spPr>
          <a:xfrm>
            <a:off x="6562725" y="6307138"/>
            <a:ext cx="2133600" cy="317500"/>
          </a:xfrm>
          <a:prstGeom prst="rect">
            <a:avLst/>
          </a:prstGeom>
          <a:noFill/>
          <a:ln>
            <a:noFill/>
          </a:ln>
        </p:spPr>
        <p:txBody>
          <a:bodyPr anchorCtr="0" anchor="t" bIns="45700" lIns="91425" rIns="91425" wrap="square" tIns="45700">
            <a:noAutofit/>
          </a:bodyPr>
          <a:lstStyle/>
          <a:p>
            <a:pPr indent="-76200" lvl="0" marL="0" marR="0" rtl="0" algn="r">
              <a:spcBef>
                <a:spcPts val="0"/>
              </a:spcBef>
              <a:spcAft>
                <a:spcPts val="0"/>
              </a:spcAft>
              <a:buClr>
                <a:srgbClr val="002060"/>
              </a:buClr>
              <a:buSzPct val="100000"/>
              <a:buFont typeface="Century Gothic"/>
              <a:buNone/>
            </a:pPr>
            <a:fld id="{00000000-1234-1234-1234-123412341234}" type="slidenum">
              <a:rPr b="1" lang="en-US" sz="1200">
                <a:solidFill>
                  <a:srgbClr val="002060"/>
                </a:solidFill>
                <a:latin typeface="Century Gothic"/>
                <a:ea typeface="Century Gothic"/>
                <a:cs typeface="Century Gothic"/>
                <a:sym typeface="Century Gothic"/>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00" name="Shape 100"/>
        <p:cNvGrpSpPr/>
        <p:nvPr/>
      </p:nvGrpSpPr>
      <p:grpSpPr>
        <a:xfrm>
          <a:off x="0" y="0"/>
          <a:ext cx="0" cy="0"/>
          <a:chOff x="0" y="0"/>
          <a:chExt cx="0" cy="0"/>
        </a:xfrm>
      </p:grpSpPr>
      <p:sp>
        <p:nvSpPr>
          <p:cNvPr id="101" name="Shape 101"/>
          <p:cNvSpPr txBox="1"/>
          <p:nvPr>
            <p:ph type="ctrTitle"/>
          </p:nvPr>
        </p:nvSpPr>
        <p:spPr>
          <a:xfrm>
            <a:off x="685800" y="2130425"/>
            <a:ext cx="7772400" cy="1470025"/>
          </a:xfrm>
          <a:prstGeom prst="rect">
            <a:avLst/>
          </a:prstGeom>
          <a:noFill/>
          <a:ln>
            <a:noFill/>
          </a:ln>
        </p:spPr>
        <p:txBody>
          <a:bodyPr anchorCtr="0" anchor="ctr" bIns="91425" lIns="91425" rIns="91425" wrap="square" tIns="91425"/>
          <a:lstStyle>
            <a:lvl1pPr indent="0" lvl="0"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1pPr>
            <a:lvl2pPr indent="0" lvl="1"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2pPr>
            <a:lvl3pPr indent="0" lvl="2"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3pPr>
            <a:lvl4pPr indent="0" lvl="3"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4pPr>
            <a:lvl5pPr indent="0" lvl="4"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5pPr>
            <a:lvl6pPr indent="0" lvl="5" marL="4572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6pPr>
            <a:lvl7pPr indent="0" lvl="6" marL="9144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7pPr>
            <a:lvl8pPr indent="0" lvl="7" marL="13716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8pPr>
            <a:lvl9pPr indent="0" lvl="8" marL="18288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9pPr>
          </a:lstStyle>
          <a:p/>
        </p:txBody>
      </p:sp>
      <p:sp>
        <p:nvSpPr>
          <p:cNvPr id="102" name="Shape 102"/>
          <p:cNvSpPr txBox="1"/>
          <p:nvPr>
            <p:ph idx="1" type="subTitle"/>
          </p:nvPr>
        </p:nvSpPr>
        <p:spPr>
          <a:xfrm>
            <a:off x="1371600" y="3886200"/>
            <a:ext cx="6400800" cy="1752600"/>
          </a:xfrm>
          <a:prstGeom prst="rect">
            <a:avLst/>
          </a:prstGeom>
          <a:noFill/>
          <a:ln>
            <a:noFill/>
          </a:ln>
        </p:spPr>
        <p:txBody>
          <a:bodyPr anchorCtr="0" anchor="t" bIns="91425" lIns="91425" rIns="91425" wrap="square" tIns="91425"/>
          <a:lstStyle>
            <a:lvl1pPr indent="0" lvl="0" marL="0" marR="0" rtl="0" algn="ctr">
              <a:spcBef>
                <a:spcPts val="560"/>
              </a:spcBef>
              <a:spcAft>
                <a:spcPts val="0"/>
              </a:spcAft>
              <a:buClr>
                <a:srgbClr val="055789"/>
              </a:buClr>
              <a:buSzPct val="100000"/>
              <a:buFont typeface="Century Gothic"/>
              <a:buNone/>
              <a:defRPr b="0" i="0" sz="2800" u="none" cap="none" strike="noStrike">
                <a:solidFill>
                  <a:srgbClr val="055789"/>
                </a:solidFill>
                <a:latin typeface="Century Gothic"/>
                <a:ea typeface="Century Gothic"/>
                <a:cs typeface="Century Gothic"/>
                <a:sym typeface="Century Gothic"/>
              </a:defRPr>
            </a:lvl1pPr>
            <a:lvl2pPr indent="0" lvl="1" marL="457200" marR="0" rtl="0" algn="ctr">
              <a:spcBef>
                <a:spcPts val="480"/>
              </a:spcBef>
              <a:spcAft>
                <a:spcPts val="0"/>
              </a:spcAft>
              <a:buClr>
                <a:srgbClr val="055789"/>
              </a:buClr>
              <a:buSzPct val="100000"/>
              <a:buFont typeface="Century Gothic"/>
              <a:buNone/>
              <a:defRPr b="0" i="0" sz="2400" u="none" cap="none" strike="noStrike">
                <a:solidFill>
                  <a:srgbClr val="055789"/>
                </a:solidFill>
                <a:latin typeface="Century Gothic"/>
                <a:ea typeface="Century Gothic"/>
                <a:cs typeface="Century Gothic"/>
                <a:sym typeface="Century Gothic"/>
              </a:defRPr>
            </a:lvl2pPr>
            <a:lvl3pPr indent="0" lvl="2" marL="914400" marR="0" rtl="0" algn="ctr">
              <a:spcBef>
                <a:spcPts val="400"/>
              </a:spcBef>
              <a:spcAft>
                <a:spcPts val="0"/>
              </a:spcAft>
              <a:buClr>
                <a:srgbClr val="055789"/>
              </a:buClr>
              <a:buSzPct val="100000"/>
              <a:buFont typeface="Century Gothic"/>
              <a:buNone/>
              <a:defRPr b="0" i="0" sz="2000" u="none" cap="none" strike="noStrike">
                <a:solidFill>
                  <a:srgbClr val="055789"/>
                </a:solidFill>
                <a:latin typeface="Century Gothic"/>
                <a:ea typeface="Century Gothic"/>
                <a:cs typeface="Century Gothic"/>
                <a:sym typeface="Century Gothic"/>
              </a:defRPr>
            </a:lvl3pPr>
            <a:lvl4pPr indent="0" lvl="3" marL="1371600" marR="0" rtl="0" algn="ctr">
              <a:spcBef>
                <a:spcPts val="400"/>
              </a:spcBef>
              <a:spcAft>
                <a:spcPts val="0"/>
              </a:spcAft>
              <a:buClr>
                <a:srgbClr val="055789"/>
              </a:buClr>
              <a:buSzPct val="100000"/>
              <a:buFont typeface="Century Gothic"/>
              <a:buNone/>
              <a:defRPr b="0" i="0" sz="2000" u="none" cap="none" strike="noStrike">
                <a:solidFill>
                  <a:srgbClr val="055789"/>
                </a:solidFill>
                <a:latin typeface="Century Gothic"/>
                <a:ea typeface="Century Gothic"/>
                <a:cs typeface="Century Gothic"/>
                <a:sym typeface="Century Gothic"/>
              </a:defRPr>
            </a:lvl4pPr>
            <a:lvl5pPr indent="0" lvl="4" marL="1828800" marR="0" rtl="0" algn="ctr">
              <a:spcBef>
                <a:spcPts val="400"/>
              </a:spcBef>
              <a:spcAft>
                <a:spcPts val="0"/>
              </a:spcAft>
              <a:buClr>
                <a:srgbClr val="055789"/>
              </a:buClr>
              <a:buSzPct val="100000"/>
              <a:buFont typeface="Century Gothic"/>
              <a:buNone/>
              <a:defRPr b="0" i="0" sz="2000" u="none" cap="none" strike="noStrike">
                <a:solidFill>
                  <a:srgbClr val="055789"/>
                </a:solidFill>
                <a:latin typeface="Century Gothic"/>
                <a:ea typeface="Century Gothic"/>
                <a:cs typeface="Century Gothic"/>
                <a:sym typeface="Century Gothic"/>
              </a:defRPr>
            </a:lvl5pPr>
            <a:lvl6pPr indent="0" lvl="5" marL="2286000" marR="0" rtl="0" algn="ctr">
              <a:spcBef>
                <a:spcPts val="400"/>
              </a:spcBef>
              <a:spcAft>
                <a:spcPts val="0"/>
              </a:spcAft>
              <a:buClr>
                <a:srgbClr val="055789"/>
              </a:buClr>
              <a:buSzPct val="100000"/>
              <a:buFont typeface="Century Gothic"/>
              <a:buNone/>
              <a:defRPr b="0" i="0" sz="2000" u="none" cap="none" strike="noStrike">
                <a:solidFill>
                  <a:srgbClr val="055789"/>
                </a:solidFill>
                <a:latin typeface="Century Gothic"/>
                <a:ea typeface="Century Gothic"/>
                <a:cs typeface="Century Gothic"/>
                <a:sym typeface="Century Gothic"/>
              </a:defRPr>
            </a:lvl6pPr>
            <a:lvl7pPr indent="0" lvl="6" marL="2743200" marR="0" rtl="0" algn="ctr">
              <a:spcBef>
                <a:spcPts val="400"/>
              </a:spcBef>
              <a:spcAft>
                <a:spcPts val="0"/>
              </a:spcAft>
              <a:buClr>
                <a:srgbClr val="055789"/>
              </a:buClr>
              <a:buSzPct val="100000"/>
              <a:buFont typeface="Century Gothic"/>
              <a:buNone/>
              <a:defRPr b="0" i="0" sz="2000" u="none" cap="none" strike="noStrike">
                <a:solidFill>
                  <a:srgbClr val="055789"/>
                </a:solidFill>
                <a:latin typeface="Century Gothic"/>
                <a:ea typeface="Century Gothic"/>
                <a:cs typeface="Century Gothic"/>
                <a:sym typeface="Century Gothic"/>
              </a:defRPr>
            </a:lvl7pPr>
            <a:lvl8pPr indent="0" lvl="7" marL="3200400" marR="0" rtl="0" algn="ctr">
              <a:spcBef>
                <a:spcPts val="400"/>
              </a:spcBef>
              <a:spcAft>
                <a:spcPts val="0"/>
              </a:spcAft>
              <a:buClr>
                <a:srgbClr val="055789"/>
              </a:buClr>
              <a:buSzPct val="100000"/>
              <a:buFont typeface="Century Gothic"/>
              <a:buNone/>
              <a:defRPr b="0" i="0" sz="2000" u="none" cap="none" strike="noStrike">
                <a:solidFill>
                  <a:srgbClr val="055789"/>
                </a:solidFill>
                <a:latin typeface="Century Gothic"/>
                <a:ea typeface="Century Gothic"/>
                <a:cs typeface="Century Gothic"/>
                <a:sym typeface="Century Gothic"/>
              </a:defRPr>
            </a:lvl8pPr>
            <a:lvl9pPr indent="0" lvl="8" marL="3657600" marR="0" rtl="0" algn="ctr">
              <a:spcBef>
                <a:spcPts val="400"/>
              </a:spcBef>
              <a:spcAft>
                <a:spcPts val="0"/>
              </a:spcAft>
              <a:buClr>
                <a:srgbClr val="055789"/>
              </a:buClr>
              <a:buSzPct val="100000"/>
              <a:buFont typeface="Century Gothic"/>
              <a:buNone/>
              <a:defRPr b="0" i="0" sz="2000" u="none" cap="none" strike="noStrike">
                <a:solidFill>
                  <a:srgbClr val="055789"/>
                </a:solidFill>
                <a:latin typeface="Century Gothic"/>
                <a:ea typeface="Century Gothic"/>
                <a:cs typeface="Century Gothic"/>
                <a:sym typeface="Century Gothic"/>
              </a:defRPr>
            </a:lvl9pPr>
          </a:lstStyle>
          <a:p/>
        </p:txBody>
      </p:sp>
      <p:sp>
        <p:nvSpPr>
          <p:cNvPr id="103" name="Shape 103"/>
          <p:cNvSpPr txBox="1"/>
          <p:nvPr>
            <p:ph idx="11" type="ftr"/>
          </p:nvPr>
        </p:nvSpPr>
        <p:spPr>
          <a:xfrm>
            <a:off x="5791200" y="6248400"/>
            <a:ext cx="2895600" cy="476250"/>
          </a:xfrm>
          <a:prstGeom prst="rect">
            <a:avLst/>
          </a:prstGeom>
          <a:noFill/>
          <a:ln>
            <a:noFill/>
          </a:ln>
        </p:spPr>
        <p:txBody>
          <a:bodyPr anchorCtr="0" anchor="t" bIns="91425" lIns="91425" rIns="91425" wrap="square" tIns="91425"/>
          <a:lstStyle>
            <a:lvl1pPr indent="0" lvl="0" marL="0" marR="0" rtl="0" algn="l">
              <a:spcBef>
                <a:spcPts val="0"/>
              </a:spcBef>
              <a:spcAft>
                <a:spcPts val="0"/>
              </a:spcAft>
              <a:buClr>
                <a:srgbClr val="000000"/>
              </a:buClr>
              <a:buSzPct val="100000"/>
              <a:buFont typeface="Arial"/>
              <a:buNone/>
              <a:defRPr b="0" sz="1800">
                <a:solidFill>
                  <a:srgbClr val="000000"/>
                </a:solidFill>
                <a:latin typeface="Arial"/>
                <a:ea typeface="Arial"/>
                <a:cs typeface="Arial"/>
                <a:sym typeface="Arial"/>
              </a:defRPr>
            </a:lvl1pPr>
            <a:lvl2pPr indent="0" lvl="1" marL="4572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1" i="0" sz="2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1" i="0" sz="2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1" i="0" sz="2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1" i="0" sz="2800" u="none" cap="none" strike="noStrike">
                <a:solidFill>
                  <a:schemeClr val="dk1"/>
                </a:solidFill>
                <a:latin typeface="Century Gothic"/>
                <a:ea typeface="Century Gothic"/>
                <a:cs typeface="Century Gothic"/>
                <a:sym typeface="Century Gothic"/>
              </a:defRPr>
            </a:lvl9pPr>
          </a:lstStyle>
          <a:p/>
        </p:txBody>
      </p:sp>
      <p:sp>
        <p:nvSpPr>
          <p:cNvPr id="104" name="Shape 104"/>
          <p:cNvSpPr txBox="1"/>
          <p:nvPr>
            <p:ph idx="12" type="sldNum"/>
          </p:nvPr>
        </p:nvSpPr>
        <p:spPr>
          <a:xfrm>
            <a:off x="6562725" y="6307138"/>
            <a:ext cx="2133600" cy="317500"/>
          </a:xfrm>
          <a:prstGeom prst="rect">
            <a:avLst/>
          </a:prstGeom>
          <a:noFill/>
          <a:ln>
            <a:noFill/>
          </a:ln>
        </p:spPr>
        <p:txBody>
          <a:bodyPr anchorCtr="0" anchor="t" bIns="45700" lIns="91425" rIns="91425" wrap="square" tIns="45700">
            <a:noAutofit/>
          </a:bodyPr>
          <a:lstStyle/>
          <a:p>
            <a:pPr indent="-76200" lvl="0" marL="0" marR="0" rtl="0" algn="r">
              <a:spcBef>
                <a:spcPts val="0"/>
              </a:spcBef>
              <a:spcAft>
                <a:spcPts val="0"/>
              </a:spcAft>
              <a:buClr>
                <a:srgbClr val="002060"/>
              </a:buClr>
              <a:buSzPct val="100000"/>
              <a:buFont typeface="Century Gothic"/>
              <a:buNone/>
            </a:pPr>
            <a:fld id="{00000000-1234-1234-1234-123412341234}" type="slidenum">
              <a:rPr b="1" lang="en-US" sz="1200">
                <a:solidFill>
                  <a:srgbClr val="002060"/>
                </a:solidFill>
                <a:latin typeface="Century Gothic"/>
                <a:ea typeface="Century Gothic"/>
                <a:cs typeface="Century Gothic"/>
                <a:sym typeface="Century Gothic"/>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05" name="Shape 105"/>
        <p:cNvGrpSpPr/>
        <p:nvPr/>
      </p:nvGrpSpPr>
      <p:grpSpPr>
        <a:xfrm>
          <a:off x="0" y="0"/>
          <a:ext cx="0" cy="0"/>
          <a:chOff x="0" y="0"/>
          <a:chExt cx="0" cy="0"/>
        </a:xfrm>
      </p:grpSpPr>
      <p:sp>
        <p:nvSpPr>
          <p:cNvPr id="106" name="Shape 106"/>
          <p:cNvSpPr txBox="1"/>
          <p:nvPr>
            <p:ph type="title"/>
          </p:nvPr>
        </p:nvSpPr>
        <p:spPr>
          <a:xfrm>
            <a:off x="457200" y="50800"/>
            <a:ext cx="8229600" cy="91440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1pPr>
            <a:lvl2pPr indent="0" lvl="1"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2pPr>
            <a:lvl3pPr indent="0" lvl="2"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3pPr>
            <a:lvl4pPr indent="0" lvl="3"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4pPr>
            <a:lvl5pPr indent="0" lvl="4"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5pPr>
            <a:lvl6pPr indent="0" lvl="5" marL="4572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6pPr>
            <a:lvl7pPr indent="0" lvl="6" marL="9144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7pPr>
            <a:lvl8pPr indent="0" lvl="7" marL="13716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8pPr>
            <a:lvl9pPr indent="0" lvl="8" marL="18288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9pPr>
          </a:lstStyle>
          <a:p/>
        </p:txBody>
      </p:sp>
      <p:sp>
        <p:nvSpPr>
          <p:cNvPr id="107" name="Shape 107"/>
          <p:cNvSpPr txBox="1"/>
          <p:nvPr>
            <p:ph idx="1" type="body"/>
          </p:nvPr>
        </p:nvSpPr>
        <p:spPr>
          <a:xfrm>
            <a:off x="457200" y="1252538"/>
            <a:ext cx="8229600" cy="4754562"/>
          </a:xfrm>
          <a:prstGeom prst="rect">
            <a:avLst/>
          </a:prstGeom>
          <a:noFill/>
          <a:ln>
            <a:noFill/>
          </a:ln>
        </p:spPr>
        <p:txBody>
          <a:bodyPr anchorCtr="0" anchor="t" bIns="91425" lIns="91425" rIns="91425" wrap="square" tIns="91425"/>
          <a:lstStyle>
            <a:lvl1pPr indent="-165100" lvl="0" marL="342900" marR="0" rtl="0" algn="l">
              <a:spcBef>
                <a:spcPts val="560"/>
              </a:spcBef>
              <a:spcAft>
                <a:spcPts val="0"/>
              </a:spcAft>
              <a:buClr>
                <a:srgbClr val="055789"/>
              </a:buClr>
              <a:buSzPct val="100000"/>
              <a:buFont typeface="Century Gothic"/>
              <a:buChar char="•"/>
              <a:defRPr b="0" i="0" sz="2800" u="none" cap="none" strike="noStrike">
                <a:solidFill>
                  <a:srgbClr val="055789"/>
                </a:solidFill>
                <a:latin typeface="Century Gothic"/>
                <a:ea typeface="Century Gothic"/>
                <a:cs typeface="Century Gothic"/>
                <a:sym typeface="Century Gothic"/>
              </a:defRPr>
            </a:lvl1pPr>
            <a:lvl2pPr indent="-133350" lvl="1" marL="742950" marR="0" rtl="0" algn="l">
              <a:spcBef>
                <a:spcPts val="480"/>
              </a:spcBef>
              <a:spcAft>
                <a:spcPts val="0"/>
              </a:spcAft>
              <a:buClr>
                <a:srgbClr val="055789"/>
              </a:buClr>
              <a:buSzPct val="100000"/>
              <a:buFont typeface="Century Gothic"/>
              <a:buChar char="–"/>
              <a:defRPr b="0" i="0" sz="2400" u="none" cap="none" strike="noStrike">
                <a:solidFill>
                  <a:srgbClr val="055789"/>
                </a:solidFill>
                <a:latin typeface="Century Gothic"/>
                <a:ea typeface="Century Gothic"/>
                <a:cs typeface="Century Gothic"/>
                <a:sym typeface="Century Gothic"/>
              </a:defRPr>
            </a:lvl2pPr>
            <a:lvl3pPr indent="-101600" lvl="2" marL="1143000" marR="0" rtl="0" algn="l">
              <a:spcBef>
                <a:spcPts val="400"/>
              </a:spcBef>
              <a:spcAft>
                <a:spcPts val="0"/>
              </a:spcAft>
              <a:buClr>
                <a:srgbClr val="055789"/>
              </a:buClr>
              <a:buSzPct val="100000"/>
              <a:buFont typeface="Century Gothic"/>
              <a:buChar char="•"/>
              <a:defRPr b="0" i="0" sz="2000" u="none" cap="none" strike="noStrike">
                <a:solidFill>
                  <a:srgbClr val="055789"/>
                </a:solidFill>
                <a:latin typeface="Century Gothic"/>
                <a:ea typeface="Century Gothic"/>
                <a:cs typeface="Century Gothic"/>
                <a:sym typeface="Century Gothic"/>
              </a:defRPr>
            </a:lvl3pPr>
            <a:lvl4pPr indent="-101600" lvl="3" marL="1600200" marR="0" rtl="0" algn="l">
              <a:spcBef>
                <a:spcPts val="400"/>
              </a:spcBef>
              <a:spcAft>
                <a:spcPts val="0"/>
              </a:spcAft>
              <a:buClr>
                <a:srgbClr val="055789"/>
              </a:buClr>
              <a:buSzPct val="100000"/>
              <a:buFont typeface="Century Gothic"/>
              <a:buChar char="–"/>
              <a:defRPr b="0" i="0" sz="2000" u="none" cap="none" strike="noStrike">
                <a:solidFill>
                  <a:srgbClr val="055789"/>
                </a:solidFill>
                <a:latin typeface="Century Gothic"/>
                <a:ea typeface="Century Gothic"/>
                <a:cs typeface="Century Gothic"/>
                <a:sym typeface="Century Gothic"/>
              </a:defRPr>
            </a:lvl4pPr>
            <a:lvl5pPr indent="-101600" lvl="4" marL="2057400" marR="0" rtl="0" algn="l">
              <a:spcBef>
                <a:spcPts val="400"/>
              </a:spcBef>
              <a:spcAft>
                <a:spcPts val="0"/>
              </a:spcAft>
              <a:buClr>
                <a:srgbClr val="055789"/>
              </a:buClr>
              <a:buSzPct val="100000"/>
              <a:buFont typeface="Century Gothic"/>
              <a:buChar char="»"/>
              <a:defRPr b="0" i="0" sz="2000" u="none" cap="none" strike="noStrike">
                <a:solidFill>
                  <a:srgbClr val="055789"/>
                </a:solidFill>
                <a:latin typeface="Century Gothic"/>
                <a:ea typeface="Century Gothic"/>
                <a:cs typeface="Century Gothic"/>
                <a:sym typeface="Century Gothic"/>
              </a:defRPr>
            </a:lvl5pPr>
            <a:lvl6pPr indent="-101600" lvl="5" marL="2514600" marR="0" rtl="0" algn="l">
              <a:spcBef>
                <a:spcPts val="400"/>
              </a:spcBef>
              <a:spcAft>
                <a:spcPts val="0"/>
              </a:spcAft>
              <a:buClr>
                <a:srgbClr val="055789"/>
              </a:buClr>
              <a:buSzPct val="100000"/>
              <a:buFont typeface="Century Gothic"/>
              <a:buChar char="»"/>
              <a:defRPr b="0" i="0" sz="2000" u="none" cap="none" strike="noStrike">
                <a:solidFill>
                  <a:srgbClr val="055789"/>
                </a:solidFill>
                <a:latin typeface="Century Gothic"/>
                <a:ea typeface="Century Gothic"/>
                <a:cs typeface="Century Gothic"/>
                <a:sym typeface="Century Gothic"/>
              </a:defRPr>
            </a:lvl6pPr>
            <a:lvl7pPr indent="-101600" lvl="6" marL="2971800" marR="0" rtl="0" algn="l">
              <a:spcBef>
                <a:spcPts val="400"/>
              </a:spcBef>
              <a:spcAft>
                <a:spcPts val="0"/>
              </a:spcAft>
              <a:buClr>
                <a:srgbClr val="055789"/>
              </a:buClr>
              <a:buSzPct val="100000"/>
              <a:buFont typeface="Century Gothic"/>
              <a:buChar char="»"/>
              <a:defRPr b="0" i="0" sz="2000" u="none" cap="none" strike="noStrike">
                <a:solidFill>
                  <a:srgbClr val="055789"/>
                </a:solidFill>
                <a:latin typeface="Century Gothic"/>
                <a:ea typeface="Century Gothic"/>
                <a:cs typeface="Century Gothic"/>
                <a:sym typeface="Century Gothic"/>
              </a:defRPr>
            </a:lvl7pPr>
            <a:lvl8pPr indent="-101600" lvl="7" marL="3429000" marR="0" rtl="0" algn="l">
              <a:spcBef>
                <a:spcPts val="400"/>
              </a:spcBef>
              <a:spcAft>
                <a:spcPts val="0"/>
              </a:spcAft>
              <a:buClr>
                <a:srgbClr val="055789"/>
              </a:buClr>
              <a:buSzPct val="100000"/>
              <a:buFont typeface="Century Gothic"/>
              <a:buChar char="»"/>
              <a:defRPr b="0" i="0" sz="2000" u="none" cap="none" strike="noStrike">
                <a:solidFill>
                  <a:srgbClr val="055789"/>
                </a:solidFill>
                <a:latin typeface="Century Gothic"/>
                <a:ea typeface="Century Gothic"/>
                <a:cs typeface="Century Gothic"/>
                <a:sym typeface="Century Gothic"/>
              </a:defRPr>
            </a:lvl8pPr>
            <a:lvl9pPr indent="-101600" lvl="8" marL="3886200" marR="0" rtl="0" algn="l">
              <a:spcBef>
                <a:spcPts val="400"/>
              </a:spcBef>
              <a:spcAft>
                <a:spcPts val="0"/>
              </a:spcAft>
              <a:buClr>
                <a:srgbClr val="055789"/>
              </a:buClr>
              <a:buSzPct val="100000"/>
              <a:buFont typeface="Century Gothic"/>
              <a:buChar char="»"/>
              <a:defRPr b="0" i="0" sz="2000" u="none" cap="none" strike="noStrike">
                <a:solidFill>
                  <a:srgbClr val="055789"/>
                </a:solidFill>
                <a:latin typeface="Century Gothic"/>
                <a:ea typeface="Century Gothic"/>
                <a:cs typeface="Century Gothic"/>
                <a:sym typeface="Century Gothic"/>
              </a:defRPr>
            </a:lvl9pPr>
          </a:lstStyle>
          <a:p/>
        </p:txBody>
      </p:sp>
      <p:sp>
        <p:nvSpPr>
          <p:cNvPr id="108" name="Shape 108"/>
          <p:cNvSpPr txBox="1"/>
          <p:nvPr>
            <p:ph idx="11" type="ftr"/>
          </p:nvPr>
        </p:nvSpPr>
        <p:spPr>
          <a:xfrm>
            <a:off x="5791200" y="6248400"/>
            <a:ext cx="2895600" cy="476250"/>
          </a:xfrm>
          <a:prstGeom prst="rect">
            <a:avLst/>
          </a:prstGeom>
          <a:noFill/>
          <a:ln>
            <a:noFill/>
          </a:ln>
        </p:spPr>
        <p:txBody>
          <a:bodyPr anchorCtr="0" anchor="t" bIns="91425" lIns="91425" rIns="91425" wrap="square" tIns="91425"/>
          <a:lstStyle>
            <a:lvl1pPr indent="0" lvl="0" marL="0" marR="0" rtl="0" algn="l">
              <a:spcBef>
                <a:spcPts val="0"/>
              </a:spcBef>
              <a:spcAft>
                <a:spcPts val="0"/>
              </a:spcAft>
              <a:buClr>
                <a:srgbClr val="000000"/>
              </a:buClr>
              <a:buSzPct val="100000"/>
              <a:buFont typeface="Arial"/>
              <a:buNone/>
              <a:defRPr b="0" sz="1800">
                <a:solidFill>
                  <a:srgbClr val="000000"/>
                </a:solidFill>
                <a:latin typeface="Arial"/>
                <a:ea typeface="Arial"/>
                <a:cs typeface="Arial"/>
                <a:sym typeface="Arial"/>
              </a:defRPr>
            </a:lvl1pPr>
            <a:lvl2pPr indent="0" lvl="1" marL="4572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1" i="0" sz="2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1" i="0" sz="2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1" i="0" sz="2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1" i="0" sz="2800" u="none" cap="none" strike="noStrike">
                <a:solidFill>
                  <a:schemeClr val="dk1"/>
                </a:solidFill>
                <a:latin typeface="Century Gothic"/>
                <a:ea typeface="Century Gothic"/>
                <a:cs typeface="Century Gothic"/>
                <a:sym typeface="Century Gothic"/>
              </a:defRPr>
            </a:lvl9pPr>
          </a:lstStyle>
          <a:p/>
        </p:txBody>
      </p:sp>
      <p:sp>
        <p:nvSpPr>
          <p:cNvPr id="109" name="Shape 109"/>
          <p:cNvSpPr txBox="1"/>
          <p:nvPr>
            <p:ph idx="12" type="sldNum"/>
          </p:nvPr>
        </p:nvSpPr>
        <p:spPr>
          <a:xfrm>
            <a:off x="6562725" y="6307138"/>
            <a:ext cx="2133600" cy="317500"/>
          </a:xfrm>
          <a:prstGeom prst="rect">
            <a:avLst/>
          </a:prstGeom>
          <a:noFill/>
          <a:ln>
            <a:noFill/>
          </a:ln>
        </p:spPr>
        <p:txBody>
          <a:bodyPr anchorCtr="0" anchor="t" bIns="45700" lIns="91425" rIns="91425" wrap="square" tIns="45700">
            <a:noAutofit/>
          </a:bodyPr>
          <a:lstStyle/>
          <a:p>
            <a:pPr indent="-76200" lvl="0" marL="0" marR="0" rtl="0" algn="r">
              <a:spcBef>
                <a:spcPts val="0"/>
              </a:spcBef>
              <a:spcAft>
                <a:spcPts val="0"/>
              </a:spcAft>
              <a:buClr>
                <a:srgbClr val="002060"/>
              </a:buClr>
              <a:buSzPct val="100000"/>
              <a:buFont typeface="Century Gothic"/>
              <a:buNone/>
            </a:pPr>
            <a:fld id="{00000000-1234-1234-1234-123412341234}" type="slidenum">
              <a:rPr b="1" lang="en-US" sz="1200">
                <a:solidFill>
                  <a:srgbClr val="002060"/>
                </a:solidFill>
                <a:latin typeface="Century Gothic"/>
                <a:ea typeface="Century Gothic"/>
                <a:cs typeface="Century Gothic"/>
                <a:sym typeface="Century Gothic"/>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10" name="Shape 110"/>
        <p:cNvGrpSpPr/>
        <p:nvPr/>
      </p:nvGrpSpPr>
      <p:grpSpPr>
        <a:xfrm>
          <a:off x="0" y="0"/>
          <a:ext cx="0" cy="0"/>
          <a:chOff x="0" y="0"/>
          <a:chExt cx="0" cy="0"/>
        </a:xfrm>
      </p:grpSpPr>
      <p:sp>
        <p:nvSpPr>
          <p:cNvPr id="111" name="Shape 111"/>
          <p:cNvSpPr txBox="1"/>
          <p:nvPr>
            <p:ph type="title"/>
          </p:nvPr>
        </p:nvSpPr>
        <p:spPr>
          <a:xfrm>
            <a:off x="722313" y="4406900"/>
            <a:ext cx="7772400" cy="1362075"/>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1" i="0" sz="4000" u="none" cap="none" strike="noStrike">
                <a:solidFill>
                  <a:srgbClr val="002060"/>
                </a:solidFill>
                <a:latin typeface="Century Gothic"/>
                <a:ea typeface="Century Gothic"/>
                <a:cs typeface="Century Gothic"/>
                <a:sym typeface="Century Gothic"/>
              </a:defRPr>
            </a:lvl1pPr>
            <a:lvl2pPr indent="0" lvl="1"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2pPr>
            <a:lvl3pPr indent="0" lvl="2"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3pPr>
            <a:lvl4pPr indent="0" lvl="3"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4pPr>
            <a:lvl5pPr indent="0" lvl="4"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5pPr>
            <a:lvl6pPr indent="0" lvl="5" marL="4572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6pPr>
            <a:lvl7pPr indent="0" lvl="6" marL="9144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7pPr>
            <a:lvl8pPr indent="0" lvl="7" marL="13716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8pPr>
            <a:lvl9pPr indent="0" lvl="8" marL="18288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9pPr>
          </a:lstStyle>
          <a:p/>
        </p:txBody>
      </p:sp>
      <p:sp>
        <p:nvSpPr>
          <p:cNvPr id="112" name="Shape 112"/>
          <p:cNvSpPr txBox="1"/>
          <p:nvPr>
            <p:ph idx="1" type="body"/>
          </p:nvPr>
        </p:nvSpPr>
        <p:spPr>
          <a:xfrm>
            <a:off x="722313" y="2906713"/>
            <a:ext cx="7772400" cy="1500187"/>
          </a:xfrm>
          <a:prstGeom prst="rect">
            <a:avLst/>
          </a:prstGeom>
          <a:noFill/>
          <a:ln>
            <a:noFill/>
          </a:ln>
        </p:spPr>
        <p:txBody>
          <a:bodyPr anchorCtr="0" anchor="b" bIns="91425" lIns="91425" rIns="91425" wrap="square" tIns="91425"/>
          <a:lstStyle>
            <a:lvl1pPr indent="0" lvl="0" marL="0" marR="0" rtl="0" algn="l">
              <a:spcBef>
                <a:spcPts val="400"/>
              </a:spcBef>
              <a:spcAft>
                <a:spcPts val="0"/>
              </a:spcAft>
              <a:buClr>
                <a:srgbClr val="055789"/>
              </a:buClr>
              <a:buSzPct val="100000"/>
              <a:buFont typeface="Century Gothic"/>
              <a:buNone/>
              <a:defRPr b="0" i="0" sz="2000" u="none" cap="none" strike="noStrike">
                <a:solidFill>
                  <a:srgbClr val="055789"/>
                </a:solidFill>
                <a:latin typeface="Century Gothic"/>
                <a:ea typeface="Century Gothic"/>
                <a:cs typeface="Century Gothic"/>
                <a:sym typeface="Century Gothic"/>
              </a:defRPr>
            </a:lvl1pPr>
            <a:lvl2pPr indent="0" lvl="1" marL="457200" marR="0" rtl="0" algn="l">
              <a:spcBef>
                <a:spcPts val="360"/>
              </a:spcBef>
              <a:spcAft>
                <a:spcPts val="0"/>
              </a:spcAft>
              <a:buClr>
                <a:srgbClr val="055789"/>
              </a:buClr>
              <a:buSzPct val="100000"/>
              <a:buFont typeface="Century Gothic"/>
              <a:buNone/>
              <a:defRPr b="0" i="0" sz="1800" u="none" cap="none" strike="noStrike">
                <a:solidFill>
                  <a:srgbClr val="055789"/>
                </a:solidFill>
                <a:latin typeface="Century Gothic"/>
                <a:ea typeface="Century Gothic"/>
                <a:cs typeface="Century Gothic"/>
                <a:sym typeface="Century Gothic"/>
              </a:defRPr>
            </a:lvl2pPr>
            <a:lvl3pPr indent="0" lvl="2" marL="914400" marR="0" rtl="0" algn="l">
              <a:spcBef>
                <a:spcPts val="320"/>
              </a:spcBef>
              <a:spcAft>
                <a:spcPts val="0"/>
              </a:spcAft>
              <a:buClr>
                <a:srgbClr val="055789"/>
              </a:buClr>
              <a:buSzPct val="100000"/>
              <a:buFont typeface="Century Gothic"/>
              <a:buNone/>
              <a:defRPr b="0" i="0" sz="1600" u="none" cap="none" strike="noStrike">
                <a:solidFill>
                  <a:srgbClr val="055789"/>
                </a:solidFill>
                <a:latin typeface="Century Gothic"/>
                <a:ea typeface="Century Gothic"/>
                <a:cs typeface="Century Gothic"/>
                <a:sym typeface="Century Gothic"/>
              </a:defRPr>
            </a:lvl3pPr>
            <a:lvl4pPr indent="0" lvl="3" marL="1371600" marR="0" rtl="0" algn="l">
              <a:spcBef>
                <a:spcPts val="280"/>
              </a:spcBef>
              <a:spcAft>
                <a:spcPts val="0"/>
              </a:spcAft>
              <a:buClr>
                <a:srgbClr val="055789"/>
              </a:buClr>
              <a:buSzPct val="100000"/>
              <a:buFont typeface="Century Gothic"/>
              <a:buNone/>
              <a:defRPr b="0" i="0" sz="1400" u="none" cap="none" strike="noStrike">
                <a:solidFill>
                  <a:srgbClr val="055789"/>
                </a:solidFill>
                <a:latin typeface="Century Gothic"/>
                <a:ea typeface="Century Gothic"/>
                <a:cs typeface="Century Gothic"/>
                <a:sym typeface="Century Gothic"/>
              </a:defRPr>
            </a:lvl4pPr>
            <a:lvl5pPr indent="0" lvl="4" marL="1828800" marR="0" rtl="0" algn="l">
              <a:spcBef>
                <a:spcPts val="280"/>
              </a:spcBef>
              <a:spcAft>
                <a:spcPts val="0"/>
              </a:spcAft>
              <a:buClr>
                <a:srgbClr val="055789"/>
              </a:buClr>
              <a:buSzPct val="100000"/>
              <a:buFont typeface="Century Gothic"/>
              <a:buNone/>
              <a:defRPr b="0" i="0" sz="1400" u="none" cap="none" strike="noStrike">
                <a:solidFill>
                  <a:srgbClr val="055789"/>
                </a:solidFill>
                <a:latin typeface="Century Gothic"/>
                <a:ea typeface="Century Gothic"/>
                <a:cs typeface="Century Gothic"/>
                <a:sym typeface="Century Gothic"/>
              </a:defRPr>
            </a:lvl5pPr>
            <a:lvl6pPr indent="0" lvl="5" marL="2286000" marR="0" rtl="0" algn="l">
              <a:spcBef>
                <a:spcPts val="280"/>
              </a:spcBef>
              <a:spcAft>
                <a:spcPts val="0"/>
              </a:spcAft>
              <a:buClr>
                <a:srgbClr val="055789"/>
              </a:buClr>
              <a:buSzPct val="100000"/>
              <a:buFont typeface="Century Gothic"/>
              <a:buNone/>
              <a:defRPr b="0" i="0" sz="1400" u="none" cap="none" strike="noStrike">
                <a:solidFill>
                  <a:srgbClr val="055789"/>
                </a:solidFill>
                <a:latin typeface="Century Gothic"/>
                <a:ea typeface="Century Gothic"/>
                <a:cs typeface="Century Gothic"/>
                <a:sym typeface="Century Gothic"/>
              </a:defRPr>
            </a:lvl6pPr>
            <a:lvl7pPr indent="0" lvl="6" marL="2743200" marR="0" rtl="0" algn="l">
              <a:spcBef>
                <a:spcPts val="280"/>
              </a:spcBef>
              <a:spcAft>
                <a:spcPts val="0"/>
              </a:spcAft>
              <a:buClr>
                <a:srgbClr val="055789"/>
              </a:buClr>
              <a:buSzPct val="100000"/>
              <a:buFont typeface="Century Gothic"/>
              <a:buNone/>
              <a:defRPr b="0" i="0" sz="1400" u="none" cap="none" strike="noStrike">
                <a:solidFill>
                  <a:srgbClr val="055789"/>
                </a:solidFill>
                <a:latin typeface="Century Gothic"/>
                <a:ea typeface="Century Gothic"/>
                <a:cs typeface="Century Gothic"/>
                <a:sym typeface="Century Gothic"/>
              </a:defRPr>
            </a:lvl7pPr>
            <a:lvl8pPr indent="0" lvl="7" marL="3200400" marR="0" rtl="0" algn="l">
              <a:spcBef>
                <a:spcPts val="280"/>
              </a:spcBef>
              <a:spcAft>
                <a:spcPts val="0"/>
              </a:spcAft>
              <a:buClr>
                <a:srgbClr val="055789"/>
              </a:buClr>
              <a:buSzPct val="100000"/>
              <a:buFont typeface="Century Gothic"/>
              <a:buNone/>
              <a:defRPr b="0" i="0" sz="1400" u="none" cap="none" strike="noStrike">
                <a:solidFill>
                  <a:srgbClr val="055789"/>
                </a:solidFill>
                <a:latin typeface="Century Gothic"/>
                <a:ea typeface="Century Gothic"/>
                <a:cs typeface="Century Gothic"/>
                <a:sym typeface="Century Gothic"/>
              </a:defRPr>
            </a:lvl8pPr>
            <a:lvl9pPr indent="0" lvl="8" marL="3657600" marR="0" rtl="0" algn="l">
              <a:spcBef>
                <a:spcPts val="280"/>
              </a:spcBef>
              <a:spcAft>
                <a:spcPts val="0"/>
              </a:spcAft>
              <a:buClr>
                <a:srgbClr val="055789"/>
              </a:buClr>
              <a:buSzPct val="100000"/>
              <a:buFont typeface="Century Gothic"/>
              <a:buNone/>
              <a:defRPr b="0" i="0" sz="1400" u="none" cap="none" strike="noStrike">
                <a:solidFill>
                  <a:srgbClr val="055789"/>
                </a:solidFill>
                <a:latin typeface="Century Gothic"/>
                <a:ea typeface="Century Gothic"/>
                <a:cs typeface="Century Gothic"/>
                <a:sym typeface="Century Gothic"/>
              </a:defRPr>
            </a:lvl9pPr>
          </a:lstStyle>
          <a:p/>
        </p:txBody>
      </p:sp>
      <p:sp>
        <p:nvSpPr>
          <p:cNvPr id="113" name="Shape 113"/>
          <p:cNvSpPr txBox="1"/>
          <p:nvPr>
            <p:ph idx="11" type="ftr"/>
          </p:nvPr>
        </p:nvSpPr>
        <p:spPr>
          <a:xfrm>
            <a:off x="5791200" y="6248400"/>
            <a:ext cx="2895600" cy="476250"/>
          </a:xfrm>
          <a:prstGeom prst="rect">
            <a:avLst/>
          </a:prstGeom>
          <a:noFill/>
          <a:ln>
            <a:noFill/>
          </a:ln>
        </p:spPr>
        <p:txBody>
          <a:bodyPr anchorCtr="0" anchor="t" bIns="91425" lIns="91425" rIns="91425" wrap="square" tIns="91425"/>
          <a:lstStyle>
            <a:lvl1pPr indent="0" lvl="0" marL="0" marR="0" rtl="0" algn="l">
              <a:spcBef>
                <a:spcPts val="0"/>
              </a:spcBef>
              <a:spcAft>
                <a:spcPts val="0"/>
              </a:spcAft>
              <a:buClr>
                <a:srgbClr val="000000"/>
              </a:buClr>
              <a:buSzPct val="100000"/>
              <a:buFont typeface="Arial"/>
              <a:buNone/>
              <a:defRPr b="0" sz="1800">
                <a:solidFill>
                  <a:srgbClr val="000000"/>
                </a:solidFill>
                <a:latin typeface="Arial"/>
                <a:ea typeface="Arial"/>
                <a:cs typeface="Arial"/>
                <a:sym typeface="Arial"/>
              </a:defRPr>
            </a:lvl1pPr>
            <a:lvl2pPr indent="0" lvl="1" marL="4572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1" i="0" sz="2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1" i="0" sz="2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1" i="0" sz="2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1" i="0" sz="2800" u="none" cap="none" strike="noStrike">
                <a:solidFill>
                  <a:schemeClr val="dk1"/>
                </a:solidFill>
                <a:latin typeface="Century Gothic"/>
                <a:ea typeface="Century Gothic"/>
                <a:cs typeface="Century Gothic"/>
                <a:sym typeface="Century Gothic"/>
              </a:defRPr>
            </a:lvl9pPr>
          </a:lstStyle>
          <a:p/>
        </p:txBody>
      </p:sp>
      <p:sp>
        <p:nvSpPr>
          <p:cNvPr id="114" name="Shape 114"/>
          <p:cNvSpPr txBox="1"/>
          <p:nvPr>
            <p:ph idx="12" type="sldNum"/>
          </p:nvPr>
        </p:nvSpPr>
        <p:spPr>
          <a:xfrm>
            <a:off x="6562725" y="6307138"/>
            <a:ext cx="2133600" cy="317500"/>
          </a:xfrm>
          <a:prstGeom prst="rect">
            <a:avLst/>
          </a:prstGeom>
          <a:noFill/>
          <a:ln>
            <a:noFill/>
          </a:ln>
        </p:spPr>
        <p:txBody>
          <a:bodyPr anchorCtr="0" anchor="t" bIns="45700" lIns="91425" rIns="91425" wrap="square" tIns="45700">
            <a:noAutofit/>
          </a:bodyPr>
          <a:lstStyle/>
          <a:p>
            <a:pPr indent="-76200" lvl="0" marL="0" marR="0" rtl="0" algn="r">
              <a:spcBef>
                <a:spcPts val="0"/>
              </a:spcBef>
              <a:spcAft>
                <a:spcPts val="0"/>
              </a:spcAft>
              <a:buClr>
                <a:srgbClr val="002060"/>
              </a:buClr>
              <a:buSzPct val="100000"/>
              <a:buFont typeface="Century Gothic"/>
              <a:buNone/>
            </a:pPr>
            <a:fld id="{00000000-1234-1234-1234-123412341234}" type="slidenum">
              <a:rPr b="1" lang="en-US" sz="1200">
                <a:solidFill>
                  <a:srgbClr val="002060"/>
                </a:solidFill>
                <a:latin typeface="Century Gothic"/>
                <a:ea typeface="Century Gothic"/>
                <a:cs typeface="Century Gothic"/>
                <a:sym typeface="Century Gothic"/>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15" name="Shape 115"/>
        <p:cNvGrpSpPr/>
        <p:nvPr/>
      </p:nvGrpSpPr>
      <p:grpSpPr>
        <a:xfrm>
          <a:off x="0" y="0"/>
          <a:ext cx="0" cy="0"/>
          <a:chOff x="0" y="0"/>
          <a:chExt cx="0" cy="0"/>
        </a:xfrm>
      </p:grpSpPr>
      <p:sp>
        <p:nvSpPr>
          <p:cNvPr id="116" name="Shape 116"/>
          <p:cNvSpPr txBox="1"/>
          <p:nvPr>
            <p:ph idx="11" type="ftr"/>
          </p:nvPr>
        </p:nvSpPr>
        <p:spPr>
          <a:xfrm>
            <a:off x="5791200" y="6248400"/>
            <a:ext cx="2895600" cy="476250"/>
          </a:xfrm>
          <a:prstGeom prst="rect">
            <a:avLst/>
          </a:prstGeom>
          <a:noFill/>
          <a:ln>
            <a:noFill/>
          </a:ln>
        </p:spPr>
        <p:txBody>
          <a:bodyPr anchorCtr="0" anchor="t" bIns="91425" lIns="91425" rIns="91425" wrap="square" tIns="91425"/>
          <a:lstStyle>
            <a:lvl1pPr indent="0" lvl="0" marL="0" marR="0" rtl="0" algn="l">
              <a:spcBef>
                <a:spcPts val="0"/>
              </a:spcBef>
              <a:spcAft>
                <a:spcPts val="0"/>
              </a:spcAft>
              <a:buClr>
                <a:srgbClr val="000000"/>
              </a:buClr>
              <a:buSzPct val="100000"/>
              <a:buFont typeface="Arial"/>
              <a:buNone/>
              <a:defRPr b="0" sz="1800">
                <a:solidFill>
                  <a:srgbClr val="000000"/>
                </a:solidFill>
                <a:latin typeface="Arial"/>
                <a:ea typeface="Arial"/>
                <a:cs typeface="Arial"/>
                <a:sym typeface="Arial"/>
              </a:defRPr>
            </a:lvl1pPr>
            <a:lvl2pPr indent="0" lvl="1" marL="4572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1" i="0" sz="2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1" i="0" sz="2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1" i="0" sz="2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1" i="0" sz="2800" u="none" cap="none" strike="noStrike">
                <a:solidFill>
                  <a:schemeClr val="dk1"/>
                </a:solidFill>
                <a:latin typeface="Century Gothic"/>
                <a:ea typeface="Century Gothic"/>
                <a:cs typeface="Century Gothic"/>
                <a:sym typeface="Century Gothic"/>
              </a:defRPr>
            </a:lvl9pPr>
          </a:lstStyle>
          <a:p/>
        </p:txBody>
      </p:sp>
      <p:sp>
        <p:nvSpPr>
          <p:cNvPr id="117" name="Shape 117"/>
          <p:cNvSpPr txBox="1"/>
          <p:nvPr>
            <p:ph idx="12" type="sldNum"/>
          </p:nvPr>
        </p:nvSpPr>
        <p:spPr>
          <a:xfrm>
            <a:off x="6562725" y="6307138"/>
            <a:ext cx="2133600" cy="317500"/>
          </a:xfrm>
          <a:prstGeom prst="rect">
            <a:avLst/>
          </a:prstGeom>
          <a:noFill/>
          <a:ln>
            <a:noFill/>
          </a:ln>
        </p:spPr>
        <p:txBody>
          <a:bodyPr anchorCtr="0" anchor="t" bIns="45700" lIns="91425" rIns="91425" wrap="square" tIns="45700">
            <a:noAutofit/>
          </a:bodyPr>
          <a:lstStyle/>
          <a:p>
            <a:pPr indent="-76200" lvl="0" marL="0" marR="0" rtl="0" algn="r">
              <a:spcBef>
                <a:spcPts val="0"/>
              </a:spcBef>
              <a:spcAft>
                <a:spcPts val="0"/>
              </a:spcAft>
              <a:buClr>
                <a:srgbClr val="002060"/>
              </a:buClr>
              <a:buSzPct val="100000"/>
              <a:buFont typeface="Century Gothic"/>
              <a:buNone/>
            </a:pPr>
            <a:fld id="{00000000-1234-1234-1234-123412341234}" type="slidenum">
              <a:rPr b="1" lang="en-US" sz="1200">
                <a:solidFill>
                  <a:srgbClr val="002060"/>
                </a:solidFill>
                <a:latin typeface="Century Gothic"/>
                <a:ea typeface="Century Gothic"/>
                <a:cs typeface="Century Gothic"/>
                <a:sym typeface="Century Gothic"/>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2" name="Shape 22"/>
        <p:cNvGrpSpPr/>
        <p:nvPr/>
      </p:nvGrpSpPr>
      <p:grpSpPr>
        <a:xfrm>
          <a:off x="0" y="0"/>
          <a:ext cx="0" cy="0"/>
          <a:chOff x="0" y="0"/>
          <a:chExt cx="0" cy="0"/>
        </a:xfrm>
      </p:grpSpPr>
      <p:sp>
        <p:nvSpPr>
          <p:cNvPr id="23" name="Shape 23"/>
          <p:cNvSpPr txBox="1"/>
          <p:nvPr>
            <p:ph type="title"/>
          </p:nvPr>
        </p:nvSpPr>
        <p:spPr>
          <a:xfrm>
            <a:off x="457200" y="50800"/>
            <a:ext cx="8229600" cy="91440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None/>
              <a:defRPr b="1" i="0" sz="3200" u="none" cap="none" strike="noStrike">
                <a:solidFill>
                  <a:srgbClr val="002060"/>
                </a:solidFill>
                <a:latin typeface="Arial"/>
                <a:ea typeface="Arial"/>
                <a:cs typeface="Arial"/>
                <a:sym typeface="Arial"/>
              </a:defRPr>
            </a:lvl1pPr>
            <a:lvl2pPr indent="0" lvl="1"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2pPr>
            <a:lvl3pPr indent="0" lvl="2"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3pPr>
            <a:lvl4pPr indent="0" lvl="3"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4pPr>
            <a:lvl5pPr indent="0" lvl="4"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5pPr>
            <a:lvl6pPr indent="0" lvl="5" marL="4572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6pPr>
            <a:lvl7pPr indent="0" lvl="6" marL="9144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7pPr>
            <a:lvl8pPr indent="0" lvl="7" marL="13716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8pPr>
            <a:lvl9pPr indent="0" lvl="8" marL="18288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9pPr>
          </a:lstStyle>
          <a:p/>
        </p:txBody>
      </p:sp>
      <p:sp>
        <p:nvSpPr>
          <p:cNvPr id="24" name="Shape 24"/>
          <p:cNvSpPr txBox="1"/>
          <p:nvPr>
            <p:ph idx="1" type="body"/>
          </p:nvPr>
        </p:nvSpPr>
        <p:spPr>
          <a:xfrm>
            <a:off x="457200" y="1252538"/>
            <a:ext cx="8229600" cy="4754562"/>
          </a:xfrm>
          <a:prstGeom prst="rect">
            <a:avLst/>
          </a:prstGeom>
          <a:noFill/>
          <a:ln>
            <a:noFill/>
          </a:ln>
        </p:spPr>
        <p:txBody>
          <a:bodyPr anchorCtr="0" anchor="t" bIns="91425" lIns="91425" rIns="91425" wrap="square" tIns="91425"/>
          <a:lstStyle>
            <a:lvl1pPr indent="-165100" lvl="0" marL="342900" marR="0" rtl="0" algn="l">
              <a:spcBef>
                <a:spcPts val="560"/>
              </a:spcBef>
              <a:spcAft>
                <a:spcPts val="0"/>
              </a:spcAft>
              <a:buClr>
                <a:srgbClr val="055789"/>
              </a:buClr>
              <a:buSzPct val="100000"/>
              <a:buFont typeface="Arial"/>
              <a:buChar char="•"/>
              <a:defRPr b="0" i="0" sz="2800" u="none" cap="none" strike="noStrike">
                <a:solidFill>
                  <a:srgbClr val="055789"/>
                </a:solidFill>
                <a:latin typeface="Arial"/>
                <a:ea typeface="Arial"/>
                <a:cs typeface="Arial"/>
                <a:sym typeface="Arial"/>
              </a:defRPr>
            </a:lvl1pPr>
            <a:lvl2pPr indent="-133350" lvl="1" marL="742950" marR="0" rtl="0" algn="l">
              <a:spcBef>
                <a:spcPts val="480"/>
              </a:spcBef>
              <a:spcAft>
                <a:spcPts val="0"/>
              </a:spcAft>
              <a:buClr>
                <a:srgbClr val="055789"/>
              </a:buClr>
              <a:buSzPct val="100000"/>
              <a:buFont typeface="Arial"/>
              <a:buChar char="–"/>
              <a:defRPr b="0" i="0" sz="2400" u="none" cap="none" strike="noStrike">
                <a:solidFill>
                  <a:srgbClr val="055789"/>
                </a:solidFill>
                <a:latin typeface="Arial"/>
                <a:ea typeface="Arial"/>
                <a:cs typeface="Arial"/>
                <a:sym typeface="Arial"/>
              </a:defRPr>
            </a:lvl2pPr>
            <a:lvl3pPr indent="-101600" lvl="2" marL="1143000" marR="0" rtl="0" algn="l">
              <a:spcBef>
                <a:spcPts val="400"/>
              </a:spcBef>
              <a:spcAft>
                <a:spcPts val="0"/>
              </a:spcAft>
              <a:buClr>
                <a:srgbClr val="055789"/>
              </a:buClr>
              <a:buSzPct val="100000"/>
              <a:buFont typeface="Arial"/>
              <a:buChar char="•"/>
              <a:defRPr b="0" i="0" sz="2000" u="none" cap="none" strike="noStrike">
                <a:solidFill>
                  <a:srgbClr val="055789"/>
                </a:solidFill>
                <a:latin typeface="Arial"/>
                <a:ea typeface="Arial"/>
                <a:cs typeface="Arial"/>
                <a:sym typeface="Arial"/>
              </a:defRPr>
            </a:lvl3pPr>
            <a:lvl4pPr indent="-101600" lvl="3" marL="1600200" marR="0" rtl="0" algn="l">
              <a:spcBef>
                <a:spcPts val="400"/>
              </a:spcBef>
              <a:spcAft>
                <a:spcPts val="0"/>
              </a:spcAft>
              <a:buClr>
                <a:srgbClr val="055789"/>
              </a:buClr>
              <a:buSzPct val="100000"/>
              <a:buFont typeface="Arial"/>
              <a:buChar char="–"/>
              <a:defRPr b="0" i="0" sz="2000" u="none" cap="none" strike="noStrike">
                <a:solidFill>
                  <a:srgbClr val="055789"/>
                </a:solidFill>
                <a:latin typeface="Arial"/>
                <a:ea typeface="Arial"/>
                <a:cs typeface="Arial"/>
                <a:sym typeface="Arial"/>
              </a:defRPr>
            </a:lvl4pPr>
            <a:lvl5pPr indent="-101600" lvl="4" marL="2057400" marR="0" rtl="0" algn="l">
              <a:spcBef>
                <a:spcPts val="400"/>
              </a:spcBef>
              <a:spcAft>
                <a:spcPts val="0"/>
              </a:spcAft>
              <a:buClr>
                <a:srgbClr val="055789"/>
              </a:buClr>
              <a:buSzPct val="100000"/>
              <a:buFont typeface="Arial"/>
              <a:buChar char="»"/>
              <a:defRPr b="0" i="0" sz="2000" u="none" cap="none" strike="noStrike">
                <a:solidFill>
                  <a:srgbClr val="055789"/>
                </a:solidFill>
                <a:latin typeface="Arial"/>
                <a:ea typeface="Arial"/>
                <a:cs typeface="Arial"/>
                <a:sym typeface="Arial"/>
              </a:defRPr>
            </a:lvl5pPr>
            <a:lvl6pPr indent="-101600" lvl="5" marL="2514600" marR="0" rtl="0" algn="l">
              <a:spcBef>
                <a:spcPts val="400"/>
              </a:spcBef>
              <a:spcAft>
                <a:spcPts val="0"/>
              </a:spcAft>
              <a:buClr>
                <a:srgbClr val="055789"/>
              </a:buClr>
              <a:buSzPct val="100000"/>
              <a:buFont typeface="Arial"/>
              <a:buChar char="»"/>
              <a:defRPr b="0" i="0" sz="2000" u="none" cap="none" strike="noStrike">
                <a:solidFill>
                  <a:srgbClr val="055789"/>
                </a:solidFill>
                <a:latin typeface="Arial"/>
                <a:ea typeface="Arial"/>
                <a:cs typeface="Arial"/>
                <a:sym typeface="Arial"/>
              </a:defRPr>
            </a:lvl6pPr>
            <a:lvl7pPr indent="-101600" lvl="6" marL="2971800" marR="0" rtl="0" algn="l">
              <a:spcBef>
                <a:spcPts val="400"/>
              </a:spcBef>
              <a:spcAft>
                <a:spcPts val="0"/>
              </a:spcAft>
              <a:buClr>
                <a:srgbClr val="055789"/>
              </a:buClr>
              <a:buSzPct val="100000"/>
              <a:buFont typeface="Arial"/>
              <a:buChar char="»"/>
              <a:defRPr b="0" i="0" sz="2000" u="none" cap="none" strike="noStrike">
                <a:solidFill>
                  <a:srgbClr val="055789"/>
                </a:solidFill>
                <a:latin typeface="Arial"/>
                <a:ea typeface="Arial"/>
                <a:cs typeface="Arial"/>
                <a:sym typeface="Arial"/>
              </a:defRPr>
            </a:lvl7pPr>
            <a:lvl8pPr indent="-101600" lvl="7" marL="3429000" marR="0" rtl="0" algn="l">
              <a:spcBef>
                <a:spcPts val="400"/>
              </a:spcBef>
              <a:spcAft>
                <a:spcPts val="0"/>
              </a:spcAft>
              <a:buClr>
                <a:srgbClr val="055789"/>
              </a:buClr>
              <a:buSzPct val="100000"/>
              <a:buFont typeface="Arial"/>
              <a:buChar char="»"/>
              <a:defRPr b="0" i="0" sz="2000" u="none" cap="none" strike="noStrike">
                <a:solidFill>
                  <a:srgbClr val="055789"/>
                </a:solidFill>
                <a:latin typeface="Arial"/>
                <a:ea typeface="Arial"/>
                <a:cs typeface="Arial"/>
                <a:sym typeface="Arial"/>
              </a:defRPr>
            </a:lvl8pPr>
            <a:lvl9pPr indent="-101600" lvl="8" marL="3886200" marR="0" rtl="0" algn="l">
              <a:spcBef>
                <a:spcPts val="400"/>
              </a:spcBef>
              <a:spcAft>
                <a:spcPts val="0"/>
              </a:spcAft>
              <a:buClr>
                <a:srgbClr val="055789"/>
              </a:buClr>
              <a:buSzPct val="100000"/>
              <a:buFont typeface="Arial"/>
              <a:buChar char="»"/>
              <a:defRPr b="0" i="0" sz="2000" u="none" cap="none" strike="noStrike">
                <a:solidFill>
                  <a:srgbClr val="055789"/>
                </a:solidFill>
                <a:latin typeface="Arial"/>
                <a:ea typeface="Arial"/>
                <a:cs typeface="Arial"/>
                <a:sym typeface="Arial"/>
              </a:defRPr>
            </a:lvl9pPr>
          </a:lstStyle>
          <a:p/>
        </p:txBody>
      </p:sp>
      <p:sp>
        <p:nvSpPr>
          <p:cNvPr id="25" name="Shape 25"/>
          <p:cNvSpPr txBox="1"/>
          <p:nvPr>
            <p:ph idx="11" type="ftr"/>
          </p:nvPr>
        </p:nvSpPr>
        <p:spPr>
          <a:xfrm>
            <a:off x="5791200" y="6248400"/>
            <a:ext cx="2895600" cy="476250"/>
          </a:xfrm>
          <a:prstGeom prst="rect">
            <a:avLst/>
          </a:prstGeom>
          <a:noFill/>
          <a:ln>
            <a:noFill/>
          </a:ln>
        </p:spPr>
        <p:txBody>
          <a:bodyPr anchorCtr="0" anchor="t" bIns="91425" lIns="91425" rIns="91425" wrap="square" tIns="91425"/>
          <a:lstStyle>
            <a:lvl1pPr indent="0" lvl="0" marL="0" marR="0" rtl="0" algn="l">
              <a:spcBef>
                <a:spcPts val="0"/>
              </a:spcBef>
              <a:spcAft>
                <a:spcPts val="0"/>
              </a:spcAft>
              <a:buClr>
                <a:schemeClr val="dk1"/>
              </a:buClr>
              <a:buSzPct val="100000"/>
              <a:buFont typeface="Arial"/>
              <a:buNone/>
              <a:defRPr b="0" i="0" sz="18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1" i="0" sz="2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1" i="0" sz="2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1" i="0" sz="2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1" i="0" sz="2800" u="none" cap="none" strike="noStrike">
                <a:solidFill>
                  <a:schemeClr val="dk1"/>
                </a:solidFill>
                <a:latin typeface="Century Gothic"/>
                <a:ea typeface="Century Gothic"/>
                <a:cs typeface="Century Gothic"/>
                <a:sym typeface="Century Gothic"/>
              </a:defRPr>
            </a:lvl9pPr>
          </a:lstStyle>
          <a:p/>
        </p:txBody>
      </p:sp>
      <p:sp>
        <p:nvSpPr>
          <p:cNvPr id="26" name="Shape 26"/>
          <p:cNvSpPr txBox="1"/>
          <p:nvPr>
            <p:ph idx="12" type="sldNum"/>
          </p:nvPr>
        </p:nvSpPr>
        <p:spPr>
          <a:xfrm>
            <a:off x="6562725" y="6307138"/>
            <a:ext cx="2133600" cy="317500"/>
          </a:xfrm>
          <a:prstGeom prst="rect">
            <a:avLst/>
          </a:prstGeom>
          <a:noFill/>
          <a:ln>
            <a:noFill/>
          </a:ln>
        </p:spPr>
        <p:txBody>
          <a:bodyPr anchorCtr="0" anchor="t" bIns="45700" lIns="91425" rIns="91425" wrap="square" tIns="45700">
            <a:noAutofit/>
          </a:bodyPr>
          <a:lstStyle/>
          <a:p>
            <a:pPr indent="-76200" lvl="0" marL="0" marR="0" rtl="0" algn="r">
              <a:spcBef>
                <a:spcPts val="0"/>
              </a:spcBef>
              <a:spcAft>
                <a:spcPts val="0"/>
              </a:spcAft>
              <a:buClr>
                <a:srgbClr val="002060"/>
              </a:buClr>
              <a:buSzPct val="100000"/>
              <a:buFont typeface="Arial"/>
              <a:buNone/>
            </a:pPr>
            <a:fld id="{00000000-1234-1234-1234-123412341234}" type="slidenum">
              <a:rPr b="1" i="0" lang="en-US" sz="1200" u="none" cap="none" strike="noStrike">
                <a:solidFill>
                  <a:srgbClr val="00206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7" name="Shape 27"/>
        <p:cNvGrpSpPr/>
        <p:nvPr/>
      </p:nvGrpSpPr>
      <p:grpSpPr>
        <a:xfrm>
          <a:off x="0" y="0"/>
          <a:ext cx="0" cy="0"/>
          <a:chOff x="0" y="0"/>
          <a:chExt cx="0" cy="0"/>
        </a:xfrm>
      </p:grpSpPr>
      <p:sp>
        <p:nvSpPr>
          <p:cNvPr id="28" name="Shape 28"/>
          <p:cNvSpPr txBox="1"/>
          <p:nvPr>
            <p:ph type="title"/>
          </p:nvPr>
        </p:nvSpPr>
        <p:spPr>
          <a:xfrm>
            <a:off x="722313" y="4406900"/>
            <a:ext cx="7772400" cy="1362075"/>
          </a:xfrm>
          <a:prstGeom prst="rect">
            <a:avLst/>
          </a:prstGeom>
          <a:noFill/>
          <a:ln>
            <a:noFill/>
          </a:ln>
        </p:spPr>
        <p:txBody>
          <a:bodyPr anchorCtr="0" anchor="t" bIns="91425" lIns="91425" rIns="91425" wrap="square" tIns="91425"/>
          <a:lstStyle>
            <a:lvl1pPr indent="0" lvl="0" marL="0" marR="0" rtl="0" algn="l">
              <a:spcBef>
                <a:spcPts val="0"/>
              </a:spcBef>
              <a:spcAft>
                <a:spcPts val="0"/>
              </a:spcAft>
              <a:buNone/>
              <a:defRPr b="1" i="0" sz="4000" u="none" cap="none" strike="noStrike">
                <a:solidFill>
                  <a:srgbClr val="002060"/>
                </a:solidFill>
                <a:latin typeface="Arial"/>
                <a:ea typeface="Arial"/>
                <a:cs typeface="Arial"/>
                <a:sym typeface="Arial"/>
              </a:defRPr>
            </a:lvl1pPr>
            <a:lvl2pPr indent="0" lvl="1"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2pPr>
            <a:lvl3pPr indent="0" lvl="2"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3pPr>
            <a:lvl4pPr indent="0" lvl="3"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4pPr>
            <a:lvl5pPr indent="0" lvl="4"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5pPr>
            <a:lvl6pPr indent="0" lvl="5" marL="4572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6pPr>
            <a:lvl7pPr indent="0" lvl="6" marL="9144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7pPr>
            <a:lvl8pPr indent="0" lvl="7" marL="13716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8pPr>
            <a:lvl9pPr indent="0" lvl="8" marL="18288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9pPr>
          </a:lstStyle>
          <a:p/>
        </p:txBody>
      </p:sp>
      <p:sp>
        <p:nvSpPr>
          <p:cNvPr id="29" name="Shape 29"/>
          <p:cNvSpPr txBox="1"/>
          <p:nvPr>
            <p:ph idx="1" type="body"/>
          </p:nvPr>
        </p:nvSpPr>
        <p:spPr>
          <a:xfrm>
            <a:off x="722313" y="2906713"/>
            <a:ext cx="7772400" cy="1500187"/>
          </a:xfrm>
          <a:prstGeom prst="rect">
            <a:avLst/>
          </a:prstGeom>
          <a:noFill/>
          <a:ln>
            <a:noFill/>
          </a:ln>
        </p:spPr>
        <p:txBody>
          <a:bodyPr anchorCtr="0" anchor="b" bIns="91425" lIns="91425" rIns="91425" wrap="square" tIns="91425"/>
          <a:lstStyle>
            <a:lvl1pPr indent="0" lvl="0" marL="0" marR="0" rtl="0" algn="l">
              <a:spcBef>
                <a:spcPts val="400"/>
              </a:spcBef>
              <a:spcAft>
                <a:spcPts val="0"/>
              </a:spcAft>
              <a:buClr>
                <a:srgbClr val="055789"/>
              </a:buClr>
              <a:buSzPct val="100000"/>
              <a:buFont typeface="Arial"/>
              <a:buNone/>
              <a:defRPr b="0" i="0" sz="2000" u="none" cap="none" strike="noStrike">
                <a:solidFill>
                  <a:srgbClr val="055789"/>
                </a:solidFill>
                <a:latin typeface="Arial"/>
                <a:ea typeface="Arial"/>
                <a:cs typeface="Arial"/>
                <a:sym typeface="Arial"/>
              </a:defRPr>
            </a:lvl1pPr>
            <a:lvl2pPr indent="0" lvl="1" marL="457200" marR="0" rtl="0" algn="l">
              <a:spcBef>
                <a:spcPts val="360"/>
              </a:spcBef>
              <a:spcAft>
                <a:spcPts val="0"/>
              </a:spcAft>
              <a:buClr>
                <a:srgbClr val="055789"/>
              </a:buClr>
              <a:buSzPct val="100000"/>
              <a:buFont typeface="Arial"/>
              <a:buNone/>
              <a:defRPr b="0" i="0" sz="1800" u="none" cap="none" strike="noStrike">
                <a:solidFill>
                  <a:srgbClr val="055789"/>
                </a:solidFill>
                <a:latin typeface="Arial"/>
                <a:ea typeface="Arial"/>
                <a:cs typeface="Arial"/>
                <a:sym typeface="Arial"/>
              </a:defRPr>
            </a:lvl2pPr>
            <a:lvl3pPr indent="0" lvl="2" marL="914400" marR="0" rtl="0" algn="l">
              <a:spcBef>
                <a:spcPts val="320"/>
              </a:spcBef>
              <a:spcAft>
                <a:spcPts val="0"/>
              </a:spcAft>
              <a:buClr>
                <a:srgbClr val="055789"/>
              </a:buClr>
              <a:buSzPct val="100000"/>
              <a:buFont typeface="Arial"/>
              <a:buNone/>
              <a:defRPr b="0" i="0" sz="1600" u="none" cap="none" strike="noStrike">
                <a:solidFill>
                  <a:srgbClr val="055789"/>
                </a:solidFill>
                <a:latin typeface="Arial"/>
                <a:ea typeface="Arial"/>
                <a:cs typeface="Arial"/>
                <a:sym typeface="Arial"/>
              </a:defRPr>
            </a:lvl3pPr>
            <a:lvl4pPr indent="0" lvl="3" marL="1371600" marR="0" rtl="0" algn="l">
              <a:spcBef>
                <a:spcPts val="280"/>
              </a:spcBef>
              <a:spcAft>
                <a:spcPts val="0"/>
              </a:spcAft>
              <a:buClr>
                <a:srgbClr val="055789"/>
              </a:buClr>
              <a:buSzPct val="100000"/>
              <a:buFont typeface="Arial"/>
              <a:buNone/>
              <a:defRPr b="0" i="0" sz="1400" u="none" cap="none" strike="noStrike">
                <a:solidFill>
                  <a:srgbClr val="055789"/>
                </a:solidFill>
                <a:latin typeface="Arial"/>
                <a:ea typeface="Arial"/>
                <a:cs typeface="Arial"/>
                <a:sym typeface="Arial"/>
              </a:defRPr>
            </a:lvl4pPr>
            <a:lvl5pPr indent="0" lvl="4" marL="1828800" marR="0" rtl="0" algn="l">
              <a:spcBef>
                <a:spcPts val="280"/>
              </a:spcBef>
              <a:spcAft>
                <a:spcPts val="0"/>
              </a:spcAft>
              <a:buClr>
                <a:srgbClr val="055789"/>
              </a:buClr>
              <a:buSzPct val="100000"/>
              <a:buFont typeface="Arial"/>
              <a:buNone/>
              <a:defRPr b="0" i="0" sz="1400" u="none" cap="none" strike="noStrike">
                <a:solidFill>
                  <a:srgbClr val="055789"/>
                </a:solidFill>
                <a:latin typeface="Arial"/>
                <a:ea typeface="Arial"/>
                <a:cs typeface="Arial"/>
                <a:sym typeface="Arial"/>
              </a:defRPr>
            </a:lvl5pPr>
            <a:lvl6pPr indent="0" lvl="5" marL="2286000" marR="0" rtl="0" algn="l">
              <a:spcBef>
                <a:spcPts val="280"/>
              </a:spcBef>
              <a:spcAft>
                <a:spcPts val="0"/>
              </a:spcAft>
              <a:buClr>
                <a:srgbClr val="055789"/>
              </a:buClr>
              <a:buSzPct val="100000"/>
              <a:buFont typeface="Arial"/>
              <a:buNone/>
              <a:defRPr b="0" i="0" sz="1400" u="none" cap="none" strike="noStrike">
                <a:solidFill>
                  <a:srgbClr val="055789"/>
                </a:solidFill>
                <a:latin typeface="Arial"/>
                <a:ea typeface="Arial"/>
                <a:cs typeface="Arial"/>
                <a:sym typeface="Arial"/>
              </a:defRPr>
            </a:lvl6pPr>
            <a:lvl7pPr indent="0" lvl="6" marL="2743200" marR="0" rtl="0" algn="l">
              <a:spcBef>
                <a:spcPts val="280"/>
              </a:spcBef>
              <a:spcAft>
                <a:spcPts val="0"/>
              </a:spcAft>
              <a:buClr>
                <a:srgbClr val="055789"/>
              </a:buClr>
              <a:buSzPct val="100000"/>
              <a:buFont typeface="Arial"/>
              <a:buNone/>
              <a:defRPr b="0" i="0" sz="1400" u="none" cap="none" strike="noStrike">
                <a:solidFill>
                  <a:srgbClr val="055789"/>
                </a:solidFill>
                <a:latin typeface="Arial"/>
                <a:ea typeface="Arial"/>
                <a:cs typeface="Arial"/>
                <a:sym typeface="Arial"/>
              </a:defRPr>
            </a:lvl7pPr>
            <a:lvl8pPr indent="0" lvl="7" marL="3200400" marR="0" rtl="0" algn="l">
              <a:spcBef>
                <a:spcPts val="280"/>
              </a:spcBef>
              <a:spcAft>
                <a:spcPts val="0"/>
              </a:spcAft>
              <a:buClr>
                <a:srgbClr val="055789"/>
              </a:buClr>
              <a:buSzPct val="100000"/>
              <a:buFont typeface="Arial"/>
              <a:buNone/>
              <a:defRPr b="0" i="0" sz="1400" u="none" cap="none" strike="noStrike">
                <a:solidFill>
                  <a:srgbClr val="055789"/>
                </a:solidFill>
                <a:latin typeface="Arial"/>
                <a:ea typeface="Arial"/>
                <a:cs typeface="Arial"/>
                <a:sym typeface="Arial"/>
              </a:defRPr>
            </a:lvl8pPr>
            <a:lvl9pPr indent="0" lvl="8" marL="3657600" marR="0" rtl="0" algn="l">
              <a:spcBef>
                <a:spcPts val="280"/>
              </a:spcBef>
              <a:spcAft>
                <a:spcPts val="0"/>
              </a:spcAft>
              <a:buClr>
                <a:srgbClr val="055789"/>
              </a:buClr>
              <a:buSzPct val="100000"/>
              <a:buFont typeface="Arial"/>
              <a:buNone/>
              <a:defRPr b="0" i="0" sz="1400" u="none" cap="none" strike="noStrike">
                <a:solidFill>
                  <a:srgbClr val="055789"/>
                </a:solidFill>
                <a:latin typeface="Arial"/>
                <a:ea typeface="Arial"/>
                <a:cs typeface="Arial"/>
                <a:sym typeface="Arial"/>
              </a:defRPr>
            </a:lvl9pPr>
          </a:lstStyle>
          <a:p/>
        </p:txBody>
      </p:sp>
      <p:sp>
        <p:nvSpPr>
          <p:cNvPr id="30" name="Shape 30"/>
          <p:cNvSpPr txBox="1"/>
          <p:nvPr>
            <p:ph idx="11" type="ftr"/>
          </p:nvPr>
        </p:nvSpPr>
        <p:spPr>
          <a:xfrm>
            <a:off x="5791200" y="6248400"/>
            <a:ext cx="2895600" cy="476250"/>
          </a:xfrm>
          <a:prstGeom prst="rect">
            <a:avLst/>
          </a:prstGeom>
          <a:noFill/>
          <a:ln>
            <a:noFill/>
          </a:ln>
        </p:spPr>
        <p:txBody>
          <a:bodyPr anchorCtr="0" anchor="t" bIns="91425" lIns="91425" rIns="91425" wrap="square" tIns="91425"/>
          <a:lstStyle>
            <a:lvl1pPr indent="0" lvl="0" marL="0" marR="0" rtl="0" algn="l">
              <a:spcBef>
                <a:spcPts val="0"/>
              </a:spcBef>
              <a:spcAft>
                <a:spcPts val="0"/>
              </a:spcAft>
              <a:buClr>
                <a:schemeClr val="dk1"/>
              </a:buClr>
              <a:buSzPct val="100000"/>
              <a:buFont typeface="Arial"/>
              <a:buNone/>
              <a:defRPr b="0" i="0" sz="18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1" i="0" sz="2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1" i="0" sz="2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1" i="0" sz="2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1" i="0" sz="2800" u="none" cap="none" strike="noStrike">
                <a:solidFill>
                  <a:schemeClr val="dk1"/>
                </a:solidFill>
                <a:latin typeface="Century Gothic"/>
                <a:ea typeface="Century Gothic"/>
                <a:cs typeface="Century Gothic"/>
                <a:sym typeface="Century Gothic"/>
              </a:defRPr>
            </a:lvl9pPr>
          </a:lstStyle>
          <a:p/>
        </p:txBody>
      </p:sp>
      <p:sp>
        <p:nvSpPr>
          <p:cNvPr id="31" name="Shape 31"/>
          <p:cNvSpPr txBox="1"/>
          <p:nvPr>
            <p:ph idx="12" type="sldNum"/>
          </p:nvPr>
        </p:nvSpPr>
        <p:spPr>
          <a:xfrm>
            <a:off x="6562725" y="6307138"/>
            <a:ext cx="2133600" cy="317500"/>
          </a:xfrm>
          <a:prstGeom prst="rect">
            <a:avLst/>
          </a:prstGeom>
          <a:noFill/>
          <a:ln>
            <a:noFill/>
          </a:ln>
        </p:spPr>
        <p:txBody>
          <a:bodyPr anchorCtr="0" anchor="t" bIns="45700" lIns="91425" rIns="91425" wrap="square" tIns="45700">
            <a:noAutofit/>
          </a:bodyPr>
          <a:lstStyle/>
          <a:p>
            <a:pPr indent="-76200" lvl="0" marL="0" marR="0" rtl="0" algn="r">
              <a:spcBef>
                <a:spcPts val="0"/>
              </a:spcBef>
              <a:spcAft>
                <a:spcPts val="0"/>
              </a:spcAft>
              <a:buClr>
                <a:srgbClr val="002060"/>
              </a:buClr>
              <a:buSzPct val="100000"/>
              <a:buFont typeface="Arial"/>
              <a:buNone/>
            </a:pPr>
            <a:fld id="{00000000-1234-1234-1234-123412341234}" type="slidenum">
              <a:rPr b="1" i="0" lang="en-US" sz="1200" u="none" cap="none" strike="noStrike">
                <a:solidFill>
                  <a:srgbClr val="00206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2" name="Shape 32"/>
        <p:cNvGrpSpPr/>
        <p:nvPr/>
      </p:nvGrpSpPr>
      <p:grpSpPr>
        <a:xfrm>
          <a:off x="0" y="0"/>
          <a:ext cx="0" cy="0"/>
          <a:chOff x="0" y="0"/>
          <a:chExt cx="0" cy="0"/>
        </a:xfrm>
      </p:grpSpPr>
      <p:sp>
        <p:nvSpPr>
          <p:cNvPr id="33" name="Shape 33"/>
          <p:cNvSpPr txBox="1"/>
          <p:nvPr>
            <p:ph type="title"/>
          </p:nvPr>
        </p:nvSpPr>
        <p:spPr>
          <a:xfrm>
            <a:off x="457200" y="50800"/>
            <a:ext cx="8229600" cy="91440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None/>
              <a:defRPr b="1" i="0" sz="3200" u="none" cap="none" strike="noStrike">
                <a:solidFill>
                  <a:srgbClr val="002060"/>
                </a:solidFill>
                <a:latin typeface="Arial"/>
                <a:ea typeface="Arial"/>
                <a:cs typeface="Arial"/>
                <a:sym typeface="Arial"/>
              </a:defRPr>
            </a:lvl1pPr>
            <a:lvl2pPr indent="0" lvl="1"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2pPr>
            <a:lvl3pPr indent="0" lvl="2"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3pPr>
            <a:lvl4pPr indent="0" lvl="3"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4pPr>
            <a:lvl5pPr indent="0" lvl="4"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5pPr>
            <a:lvl6pPr indent="0" lvl="5" marL="4572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6pPr>
            <a:lvl7pPr indent="0" lvl="6" marL="9144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7pPr>
            <a:lvl8pPr indent="0" lvl="7" marL="13716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8pPr>
            <a:lvl9pPr indent="0" lvl="8" marL="18288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9pPr>
          </a:lstStyle>
          <a:p/>
        </p:txBody>
      </p:sp>
      <p:sp>
        <p:nvSpPr>
          <p:cNvPr id="34" name="Shape 34"/>
          <p:cNvSpPr txBox="1"/>
          <p:nvPr>
            <p:ph idx="1" type="body"/>
          </p:nvPr>
        </p:nvSpPr>
        <p:spPr>
          <a:xfrm>
            <a:off x="457200" y="1252538"/>
            <a:ext cx="4038600" cy="4754562"/>
          </a:xfrm>
          <a:prstGeom prst="rect">
            <a:avLst/>
          </a:prstGeom>
          <a:noFill/>
          <a:ln>
            <a:noFill/>
          </a:ln>
        </p:spPr>
        <p:txBody>
          <a:bodyPr anchorCtr="0" anchor="t" bIns="91425" lIns="91425" rIns="91425" wrap="square" tIns="91425"/>
          <a:lstStyle>
            <a:lvl1pPr indent="0" lvl="0" marL="0" marR="0" rtl="0" algn="l">
              <a:spcBef>
                <a:spcPts val="560"/>
              </a:spcBef>
              <a:spcAft>
                <a:spcPts val="0"/>
              </a:spcAft>
              <a:buClr>
                <a:srgbClr val="055789"/>
              </a:buClr>
              <a:buSzPct val="100000"/>
              <a:buFont typeface="Arial"/>
              <a:buNone/>
              <a:defRPr b="0" i="0" sz="2800" u="none" cap="none" strike="noStrike">
                <a:solidFill>
                  <a:srgbClr val="055789"/>
                </a:solidFill>
                <a:latin typeface="Arial"/>
                <a:ea typeface="Arial"/>
                <a:cs typeface="Arial"/>
                <a:sym typeface="Arial"/>
              </a:defRPr>
            </a:lvl1pPr>
            <a:lvl2pPr indent="-133350" lvl="1" marL="742950" marR="0" rtl="0" algn="l">
              <a:spcBef>
                <a:spcPts val="480"/>
              </a:spcBef>
              <a:spcAft>
                <a:spcPts val="0"/>
              </a:spcAft>
              <a:buClr>
                <a:srgbClr val="055789"/>
              </a:buClr>
              <a:buSzPct val="100000"/>
              <a:buFont typeface="Arial"/>
              <a:buChar char="•"/>
              <a:defRPr b="0" i="0" sz="2400" u="none" cap="none" strike="noStrike">
                <a:solidFill>
                  <a:srgbClr val="055789"/>
                </a:solidFill>
                <a:latin typeface="Arial"/>
                <a:ea typeface="Arial"/>
                <a:cs typeface="Arial"/>
                <a:sym typeface="Arial"/>
              </a:defRPr>
            </a:lvl2pPr>
            <a:lvl3pPr indent="-101600" lvl="2" marL="1143000" marR="0" rtl="0" algn="l">
              <a:spcBef>
                <a:spcPts val="400"/>
              </a:spcBef>
              <a:spcAft>
                <a:spcPts val="0"/>
              </a:spcAft>
              <a:buClr>
                <a:srgbClr val="055789"/>
              </a:buClr>
              <a:buSzPct val="100000"/>
              <a:buFont typeface="Noto Sans Symbols"/>
              <a:buChar char="▪"/>
              <a:defRPr b="0" i="0" sz="2000" u="none" cap="none" strike="noStrike">
                <a:solidFill>
                  <a:srgbClr val="055789"/>
                </a:solidFill>
                <a:latin typeface="Arial"/>
                <a:ea typeface="Arial"/>
                <a:cs typeface="Arial"/>
                <a:sym typeface="Arial"/>
              </a:defRPr>
            </a:lvl3pPr>
            <a:lvl4pPr indent="-114300" lvl="3" marL="1600200" marR="0" rtl="0" algn="l">
              <a:spcBef>
                <a:spcPts val="360"/>
              </a:spcBef>
              <a:spcAft>
                <a:spcPts val="0"/>
              </a:spcAft>
              <a:buClr>
                <a:srgbClr val="055789"/>
              </a:buClr>
              <a:buSzPct val="100000"/>
              <a:buFont typeface="Arial"/>
              <a:buChar char="–"/>
              <a:defRPr b="0" i="0" sz="1800" u="none" cap="none" strike="noStrike">
                <a:solidFill>
                  <a:srgbClr val="055789"/>
                </a:solidFill>
                <a:latin typeface="Arial"/>
                <a:ea typeface="Arial"/>
                <a:cs typeface="Arial"/>
                <a:sym typeface="Arial"/>
              </a:defRPr>
            </a:lvl4pPr>
            <a:lvl5pPr indent="-114300" lvl="4" marL="2057400" marR="0" rtl="0" algn="l">
              <a:spcBef>
                <a:spcPts val="360"/>
              </a:spcBef>
              <a:spcAft>
                <a:spcPts val="0"/>
              </a:spcAft>
              <a:buClr>
                <a:srgbClr val="055789"/>
              </a:buClr>
              <a:buSzPct val="100000"/>
              <a:buFont typeface="Arial"/>
              <a:buChar char="»"/>
              <a:defRPr b="0" i="0" sz="1800" u="none" cap="none" strike="noStrike">
                <a:solidFill>
                  <a:srgbClr val="055789"/>
                </a:solidFill>
                <a:latin typeface="Arial"/>
                <a:ea typeface="Arial"/>
                <a:cs typeface="Arial"/>
                <a:sym typeface="Arial"/>
              </a:defRPr>
            </a:lvl5pPr>
            <a:lvl6pPr indent="-114300" lvl="5" marL="2514600" marR="0" rtl="0" algn="l">
              <a:spcBef>
                <a:spcPts val="360"/>
              </a:spcBef>
              <a:spcAft>
                <a:spcPts val="0"/>
              </a:spcAft>
              <a:buClr>
                <a:srgbClr val="055789"/>
              </a:buClr>
              <a:buSzPct val="100000"/>
              <a:buFont typeface="Arial"/>
              <a:buChar char="»"/>
              <a:defRPr b="0" i="0" sz="1800" u="none" cap="none" strike="noStrike">
                <a:solidFill>
                  <a:srgbClr val="055789"/>
                </a:solidFill>
                <a:latin typeface="Arial"/>
                <a:ea typeface="Arial"/>
                <a:cs typeface="Arial"/>
                <a:sym typeface="Arial"/>
              </a:defRPr>
            </a:lvl6pPr>
            <a:lvl7pPr indent="-114300" lvl="6" marL="2971800" marR="0" rtl="0" algn="l">
              <a:spcBef>
                <a:spcPts val="360"/>
              </a:spcBef>
              <a:spcAft>
                <a:spcPts val="0"/>
              </a:spcAft>
              <a:buClr>
                <a:srgbClr val="055789"/>
              </a:buClr>
              <a:buSzPct val="100000"/>
              <a:buFont typeface="Arial"/>
              <a:buChar char="»"/>
              <a:defRPr b="0" i="0" sz="1800" u="none" cap="none" strike="noStrike">
                <a:solidFill>
                  <a:srgbClr val="055789"/>
                </a:solidFill>
                <a:latin typeface="Arial"/>
                <a:ea typeface="Arial"/>
                <a:cs typeface="Arial"/>
                <a:sym typeface="Arial"/>
              </a:defRPr>
            </a:lvl7pPr>
            <a:lvl8pPr indent="-114300" lvl="7" marL="3429000" marR="0" rtl="0" algn="l">
              <a:spcBef>
                <a:spcPts val="360"/>
              </a:spcBef>
              <a:spcAft>
                <a:spcPts val="0"/>
              </a:spcAft>
              <a:buClr>
                <a:srgbClr val="055789"/>
              </a:buClr>
              <a:buSzPct val="100000"/>
              <a:buFont typeface="Arial"/>
              <a:buChar char="»"/>
              <a:defRPr b="0" i="0" sz="1800" u="none" cap="none" strike="noStrike">
                <a:solidFill>
                  <a:srgbClr val="055789"/>
                </a:solidFill>
                <a:latin typeface="Arial"/>
                <a:ea typeface="Arial"/>
                <a:cs typeface="Arial"/>
                <a:sym typeface="Arial"/>
              </a:defRPr>
            </a:lvl8pPr>
            <a:lvl9pPr indent="-114300" lvl="8" marL="3886200" marR="0" rtl="0" algn="l">
              <a:spcBef>
                <a:spcPts val="360"/>
              </a:spcBef>
              <a:spcAft>
                <a:spcPts val="0"/>
              </a:spcAft>
              <a:buClr>
                <a:srgbClr val="055789"/>
              </a:buClr>
              <a:buSzPct val="100000"/>
              <a:buFont typeface="Arial"/>
              <a:buChar char="»"/>
              <a:defRPr b="0" i="0" sz="1800" u="none" cap="none" strike="noStrike">
                <a:solidFill>
                  <a:srgbClr val="055789"/>
                </a:solidFill>
                <a:latin typeface="Arial"/>
                <a:ea typeface="Arial"/>
                <a:cs typeface="Arial"/>
                <a:sym typeface="Arial"/>
              </a:defRPr>
            </a:lvl9pPr>
          </a:lstStyle>
          <a:p/>
        </p:txBody>
      </p:sp>
      <p:sp>
        <p:nvSpPr>
          <p:cNvPr id="35" name="Shape 35"/>
          <p:cNvSpPr txBox="1"/>
          <p:nvPr>
            <p:ph idx="2" type="body"/>
          </p:nvPr>
        </p:nvSpPr>
        <p:spPr>
          <a:xfrm>
            <a:off x="4648200" y="1252538"/>
            <a:ext cx="4038600" cy="4754562"/>
          </a:xfrm>
          <a:prstGeom prst="rect">
            <a:avLst/>
          </a:prstGeom>
          <a:noFill/>
          <a:ln>
            <a:noFill/>
          </a:ln>
        </p:spPr>
        <p:txBody>
          <a:bodyPr anchorCtr="0" anchor="t" bIns="91425" lIns="91425" rIns="91425" wrap="square" tIns="91425"/>
          <a:lstStyle>
            <a:lvl1pPr indent="-165100" lvl="0" marL="342900" marR="0" rtl="0" algn="l">
              <a:spcBef>
                <a:spcPts val="560"/>
              </a:spcBef>
              <a:spcAft>
                <a:spcPts val="0"/>
              </a:spcAft>
              <a:buClr>
                <a:srgbClr val="055789"/>
              </a:buClr>
              <a:buSzPct val="100000"/>
              <a:buFont typeface="Arial"/>
              <a:buChar char="•"/>
              <a:defRPr b="0" i="0" sz="2800" u="none" cap="none" strike="noStrike">
                <a:solidFill>
                  <a:srgbClr val="055789"/>
                </a:solidFill>
                <a:latin typeface="Arial"/>
                <a:ea typeface="Arial"/>
                <a:cs typeface="Arial"/>
                <a:sym typeface="Arial"/>
              </a:defRPr>
            </a:lvl1pPr>
            <a:lvl2pPr indent="-133350" lvl="1" marL="742950" marR="0" rtl="0" algn="l">
              <a:spcBef>
                <a:spcPts val="480"/>
              </a:spcBef>
              <a:spcAft>
                <a:spcPts val="0"/>
              </a:spcAft>
              <a:buClr>
                <a:srgbClr val="055789"/>
              </a:buClr>
              <a:buSzPct val="100000"/>
              <a:buFont typeface="Arial"/>
              <a:buChar char="–"/>
              <a:defRPr b="0" i="0" sz="2400" u="none" cap="none" strike="noStrike">
                <a:solidFill>
                  <a:srgbClr val="055789"/>
                </a:solidFill>
                <a:latin typeface="Arial"/>
                <a:ea typeface="Arial"/>
                <a:cs typeface="Arial"/>
                <a:sym typeface="Arial"/>
              </a:defRPr>
            </a:lvl2pPr>
            <a:lvl3pPr indent="-101600" lvl="2" marL="1143000" marR="0" rtl="0" algn="l">
              <a:spcBef>
                <a:spcPts val="400"/>
              </a:spcBef>
              <a:spcAft>
                <a:spcPts val="0"/>
              </a:spcAft>
              <a:buClr>
                <a:srgbClr val="055789"/>
              </a:buClr>
              <a:buSzPct val="100000"/>
              <a:buFont typeface="Arial"/>
              <a:buChar char="•"/>
              <a:defRPr b="0" i="0" sz="2000" u="none" cap="none" strike="noStrike">
                <a:solidFill>
                  <a:srgbClr val="055789"/>
                </a:solidFill>
                <a:latin typeface="Arial"/>
                <a:ea typeface="Arial"/>
                <a:cs typeface="Arial"/>
                <a:sym typeface="Arial"/>
              </a:defRPr>
            </a:lvl3pPr>
            <a:lvl4pPr indent="-114300" lvl="3" marL="1600200" marR="0" rtl="0" algn="l">
              <a:spcBef>
                <a:spcPts val="360"/>
              </a:spcBef>
              <a:spcAft>
                <a:spcPts val="0"/>
              </a:spcAft>
              <a:buClr>
                <a:srgbClr val="055789"/>
              </a:buClr>
              <a:buSzPct val="100000"/>
              <a:buFont typeface="Arial"/>
              <a:buChar char="–"/>
              <a:defRPr b="0" i="0" sz="1800" u="none" cap="none" strike="noStrike">
                <a:solidFill>
                  <a:srgbClr val="055789"/>
                </a:solidFill>
                <a:latin typeface="Arial"/>
                <a:ea typeface="Arial"/>
                <a:cs typeface="Arial"/>
                <a:sym typeface="Arial"/>
              </a:defRPr>
            </a:lvl4pPr>
            <a:lvl5pPr indent="-114300" lvl="4" marL="2057400" marR="0" rtl="0" algn="l">
              <a:spcBef>
                <a:spcPts val="360"/>
              </a:spcBef>
              <a:spcAft>
                <a:spcPts val="0"/>
              </a:spcAft>
              <a:buClr>
                <a:srgbClr val="055789"/>
              </a:buClr>
              <a:buSzPct val="100000"/>
              <a:buFont typeface="Arial"/>
              <a:buChar char="»"/>
              <a:defRPr b="0" i="0" sz="1800" u="none" cap="none" strike="noStrike">
                <a:solidFill>
                  <a:srgbClr val="055789"/>
                </a:solidFill>
                <a:latin typeface="Arial"/>
                <a:ea typeface="Arial"/>
                <a:cs typeface="Arial"/>
                <a:sym typeface="Arial"/>
              </a:defRPr>
            </a:lvl5pPr>
            <a:lvl6pPr indent="-114300" lvl="5" marL="2514600" marR="0" rtl="0" algn="l">
              <a:spcBef>
                <a:spcPts val="360"/>
              </a:spcBef>
              <a:spcAft>
                <a:spcPts val="0"/>
              </a:spcAft>
              <a:buClr>
                <a:srgbClr val="055789"/>
              </a:buClr>
              <a:buSzPct val="100000"/>
              <a:buFont typeface="Arial"/>
              <a:buChar char="»"/>
              <a:defRPr b="0" i="0" sz="1800" u="none" cap="none" strike="noStrike">
                <a:solidFill>
                  <a:srgbClr val="055789"/>
                </a:solidFill>
                <a:latin typeface="Arial"/>
                <a:ea typeface="Arial"/>
                <a:cs typeface="Arial"/>
                <a:sym typeface="Arial"/>
              </a:defRPr>
            </a:lvl6pPr>
            <a:lvl7pPr indent="-114300" lvl="6" marL="2971800" marR="0" rtl="0" algn="l">
              <a:spcBef>
                <a:spcPts val="360"/>
              </a:spcBef>
              <a:spcAft>
                <a:spcPts val="0"/>
              </a:spcAft>
              <a:buClr>
                <a:srgbClr val="055789"/>
              </a:buClr>
              <a:buSzPct val="100000"/>
              <a:buFont typeface="Arial"/>
              <a:buChar char="»"/>
              <a:defRPr b="0" i="0" sz="1800" u="none" cap="none" strike="noStrike">
                <a:solidFill>
                  <a:srgbClr val="055789"/>
                </a:solidFill>
                <a:latin typeface="Arial"/>
                <a:ea typeface="Arial"/>
                <a:cs typeface="Arial"/>
                <a:sym typeface="Arial"/>
              </a:defRPr>
            </a:lvl7pPr>
            <a:lvl8pPr indent="-114300" lvl="7" marL="3429000" marR="0" rtl="0" algn="l">
              <a:spcBef>
                <a:spcPts val="360"/>
              </a:spcBef>
              <a:spcAft>
                <a:spcPts val="0"/>
              </a:spcAft>
              <a:buClr>
                <a:srgbClr val="055789"/>
              </a:buClr>
              <a:buSzPct val="100000"/>
              <a:buFont typeface="Arial"/>
              <a:buChar char="»"/>
              <a:defRPr b="0" i="0" sz="1800" u="none" cap="none" strike="noStrike">
                <a:solidFill>
                  <a:srgbClr val="055789"/>
                </a:solidFill>
                <a:latin typeface="Arial"/>
                <a:ea typeface="Arial"/>
                <a:cs typeface="Arial"/>
                <a:sym typeface="Arial"/>
              </a:defRPr>
            </a:lvl8pPr>
            <a:lvl9pPr indent="-114300" lvl="8" marL="3886200" marR="0" rtl="0" algn="l">
              <a:spcBef>
                <a:spcPts val="360"/>
              </a:spcBef>
              <a:spcAft>
                <a:spcPts val="0"/>
              </a:spcAft>
              <a:buClr>
                <a:srgbClr val="055789"/>
              </a:buClr>
              <a:buSzPct val="100000"/>
              <a:buFont typeface="Arial"/>
              <a:buChar char="»"/>
              <a:defRPr b="0" i="0" sz="1800" u="none" cap="none" strike="noStrike">
                <a:solidFill>
                  <a:srgbClr val="055789"/>
                </a:solidFill>
                <a:latin typeface="Arial"/>
                <a:ea typeface="Arial"/>
                <a:cs typeface="Arial"/>
                <a:sym typeface="Arial"/>
              </a:defRPr>
            </a:lvl9pPr>
          </a:lstStyle>
          <a:p/>
        </p:txBody>
      </p:sp>
      <p:sp>
        <p:nvSpPr>
          <p:cNvPr id="36" name="Shape 36"/>
          <p:cNvSpPr txBox="1"/>
          <p:nvPr>
            <p:ph idx="11" type="ftr"/>
          </p:nvPr>
        </p:nvSpPr>
        <p:spPr>
          <a:xfrm>
            <a:off x="5791200" y="6248400"/>
            <a:ext cx="2895600" cy="476250"/>
          </a:xfrm>
          <a:prstGeom prst="rect">
            <a:avLst/>
          </a:prstGeom>
          <a:noFill/>
          <a:ln>
            <a:noFill/>
          </a:ln>
        </p:spPr>
        <p:txBody>
          <a:bodyPr anchorCtr="0" anchor="t" bIns="91425" lIns="91425" rIns="91425" wrap="square" tIns="91425"/>
          <a:lstStyle>
            <a:lvl1pPr indent="0" lvl="0" marL="0" marR="0" rtl="0" algn="l">
              <a:spcBef>
                <a:spcPts val="0"/>
              </a:spcBef>
              <a:spcAft>
                <a:spcPts val="0"/>
              </a:spcAft>
              <a:buClr>
                <a:schemeClr val="dk1"/>
              </a:buClr>
              <a:buSzPct val="100000"/>
              <a:buFont typeface="Arial"/>
              <a:buNone/>
              <a:defRPr b="0" i="0" sz="18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1" i="0" sz="2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1" i="0" sz="2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1" i="0" sz="2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1" i="0" sz="2800" u="none" cap="none" strike="noStrike">
                <a:solidFill>
                  <a:schemeClr val="dk1"/>
                </a:solidFill>
                <a:latin typeface="Century Gothic"/>
                <a:ea typeface="Century Gothic"/>
                <a:cs typeface="Century Gothic"/>
                <a:sym typeface="Century Gothic"/>
              </a:defRPr>
            </a:lvl9pPr>
          </a:lstStyle>
          <a:p/>
        </p:txBody>
      </p:sp>
      <p:sp>
        <p:nvSpPr>
          <p:cNvPr id="37" name="Shape 37"/>
          <p:cNvSpPr txBox="1"/>
          <p:nvPr>
            <p:ph idx="12" type="sldNum"/>
          </p:nvPr>
        </p:nvSpPr>
        <p:spPr>
          <a:xfrm>
            <a:off x="6562725" y="6307138"/>
            <a:ext cx="2133600" cy="317500"/>
          </a:xfrm>
          <a:prstGeom prst="rect">
            <a:avLst/>
          </a:prstGeom>
          <a:noFill/>
          <a:ln>
            <a:noFill/>
          </a:ln>
        </p:spPr>
        <p:txBody>
          <a:bodyPr anchorCtr="0" anchor="t" bIns="45700" lIns="91425" rIns="91425" wrap="square" tIns="45700">
            <a:noAutofit/>
          </a:bodyPr>
          <a:lstStyle/>
          <a:p>
            <a:pPr indent="-76200" lvl="0" marL="0" marR="0" rtl="0" algn="r">
              <a:spcBef>
                <a:spcPts val="0"/>
              </a:spcBef>
              <a:spcAft>
                <a:spcPts val="0"/>
              </a:spcAft>
              <a:buClr>
                <a:srgbClr val="002060"/>
              </a:buClr>
              <a:buSzPct val="100000"/>
              <a:buFont typeface="Arial"/>
              <a:buNone/>
            </a:pPr>
            <a:r>
              <a:rPr b="1" i="0" lang="en-US" sz="1200" u="none" cap="none" strike="noStrike">
                <a:solidFill>
                  <a:srgbClr val="002060"/>
                </a:solidFill>
                <a:latin typeface="Arial"/>
                <a:ea typeface="Arial"/>
                <a:cs typeface="Arial"/>
                <a:sym typeface="Arial"/>
              </a:rPr>
              <a:t>1</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38" name="Shape 38"/>
        <p:cNvGrpSpPr/>
        <p:nvPr/>
      </p:nvGrpSpPr>
      <p:grpSpPr>
        <a:xfrm>
          <a:off x="0" y="0"/>
          <a:ext cx="0" cy="0"/>
          <a:chOff x="0" y="0"/>
          <a:chExt cx="0" cy="0"/>
        </a:xfrm>
      </p:grpSpPr>
      <p:sp>
        <p:nvSpPr>
          <p:cNvPr id="39" name="Shape 39"/>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None/>
              <a:defRPr b="1" i="0" sz="3200" u="none" cap="none" strike="noStrike">
                <a:solidFill>
                  <a:srgbClr val="002060"/>
                </a:solidFill>
                <a:latin typeface="Arial"/>
                <a:ea typeface="Arial"/>
                <a:cs typeface="Arial"/>
                <a:sym typeface="Arial"/>
              </a:defRPr>
            </a:lvl1pPr>
            <a:lvl2pPr indent="0" lvl="1"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2pPr>
            <a:lvl3pPr indent="0" lvl="2"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3pPr>
            <a:lvl4pPr indent="0" lvl="3"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4pPr>
            <a:lvl5pPr indent="0" lvl="4"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5pPr>
            <a:lvl6pPr indent="0" lvl="5" marL="4572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6pPr>
            <a:lvl7pPr indent="0" lvl="6" marL="9144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7pPr>
            <a:lvl8pPr indent="0" lvl="7" marL="13716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8pPr>
            <a:lvl9pPr indent="0" lvl="8" marL="18288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9pPr>
          </a:lstStyle>
          <a:p/>
        </p:txBody>
      </p:sp>
      <p:sp>
        <p:nvSpPr>
          <p:cNvPr id="40" name="Shape 40"/>
          <p:cNvSpPr txBox="1"/>
          <p:nvPr>
            <p:ph idx="1" type="body"/>
          </p:nvPr>
        </p:nvSpPr>
        <p:spPr>
          <a:xfrm>
            <a:off x="457200" y="1535113"/>
            <a:ext cx="4040188" cy="639762"/>
          </a:xfrm>
          <a:prstGeom prst="rect">
            <a:avLst/>
          </a:prstGeom>
          <a:noFill/>
          <a:ln>
            <a:noFill/>
          </a:ln>
        </p:spPr>
        <p:txBody>
          <a:bodyPr anchorCtr="0" anchor="b" bIns="91425" lIns="91425" rIns="91425" wrap="square" tIns="91425"/>
          <a:lstStyle>
            <a:lvl1pPr indent="0" lvl="0" marL="0" marR="0" rtl="0" algn="l">
              <a:spcBef>
                <a:spcPts val="480"/>
              </a:spcBef>
              <a:spcAft>
                <a:spcPts val="0"/>
              </a:spcAft>
              <a:buClr>
                <a:srgbClr val="055789"/>
              </a:buClr>
              <a:buSzPct val="100000"/>
              <a:buFont typeface="Arial"/>
              <a:buNone/>
              <a:defRPr b="1" i="0" sz="2400" u="none" cap="none" strike="noStrike">
                <a:solidFill>
                  <a:srgbClr val="055789"/>
                </a:solidFill>
                <a:latin typeface="Arial"/>
                <a:ea typeface="Arial"/>
                <a:cs typeface="Arial"/>
                <a:sym typeface="Arial"/>
              </a:defRPr>
            </a:lvl1pPr>
            <a:lvl2pPr indent="0" lvl="1" marL="457200" marR="0" rtl="0" algn="l">
              <a:spcBef>
                <a:spcPts val="400"/>
              </a:spcBef>
              <a:spcAft>
                <a:spcPts val="0"/>
              </a:spcAft>
              <a:buClr>
                <a:srgbClr val="055789"/>
              </a:buClr>
              <a:buSzPct val="100000"/>
              <a:buFont typeface="Arial"/>
              <a:buNone/>
              <a:defRPr b="1" i="0" sz="2000" u="none" cap="none" strike="noStrike">
                <a:solidFill>
                  <a:srgbClr val="055789"/>
                </a:solidFill>
                <a:latin typeface="Arial"/>
                <a:ea typeface="Arial"/>
                <a:cs typeface="Arial"/>
                <a:sym typeface="Arial"/>
              </a:defRPr>
            </a:lvl2pPr>
            <a:lvl3pPr indent="0" lvl="2" marL="914400" marR="0" rtl="0" algn="l">
              <a:spcBef>
                <a:spcPts val="360"/>
              </a:spcBef>
              <a:spcAft>
                <a:spcPts val="0"/>
              </a:spcAft>
              <a:buClr>
                <a:srgbClr val="055789"/>
              </a:buClr>
              <a:buSzPct val="100000"/>
              <a:buFont typeface="Arial"/>
              <a:buNone/>
              <a:defRPr b="1" i="0" sz="1800" u="none" cap="none" strike="noStrike">
                <a:solidFill>
                  <a:srgbClr val="055789"/>
                </a:solidFill>
                <a:latin typeface="Arial"/>
                <a:ea typeface="Arial"/>
                <a:cs typeface="Arial"/>
                <a:sym typeface="Arial"/>
              </a:defRPr>
            </a:lvl3pPr>
            <a:lvl4pPr indent="0" lvl="3" marL="1371600" marR="0" rtl="0" algn="l">
              <a:spcBef>
                <a:spcPts val="320"/>
              </a:spcBef>
              <a:spcAft>
                <a:spcPts val="0"/>
              </a:spcAft>
              <a:buClr>
                <a:srgbClr val="055789"/>
              </a:buClr>
              <a:buSzPct val="100000"/>
              <a:buFont typeface="Arial"/>
              <a:buNone/>
              <a:defRPr b="1" i="0" sz="1600" u="none" cap="none" strike="noStrike">
                <a:solidFill>
                  <a:srgbClr val="055789"/>
                </a:solidFill>
                <a:latin typeface="Arial"/>
                <a:ea typeface="Arial"/>
                <a:cs typeface="Arial"/>
                <a:sym typeface="Arial"/>
              </a:defRPr>
            </a:lvl4pPr>
            <a:lvl5pPr indent="0" lvl="4" marL="1828800" marR="0" rtl="0" algn="l">
              <a:spcBef>
                <a:spcPts val="320"/>
              </a:spcBef>
              <a:spcAft>
                <a:spcPts val="0"/>
              </a:spcAft>
              <a:buClr>
                <a:srgbClr val="055789"/>
              </a:buClr>
              <a:buSzPct val="100000"/>
              <a:buFont typeface="Arial"/>
              <a:buNone/>
              <a:defRPr b="1" i="0" sz="1600" u="none" cap="none" strike="noStrike">
                <a:solidFill>
                  <a:srgbClr val="055789"/>
                </a:solidFill>
                <a:latin typeface="Arial"/>
                <a:ea typeface="Arial"/>
                <a:cs typeface="Arial"/>
                <a:sym typeface="Arial"/>
              </a:defRPr>
            </a:lvl5pPr>
            <a:lvl6pPr indent="0" lvl="5" marL="2286000" marR="0" rtl="0" algn="l">
              <a:spcBef>
                <a:spcPts val="320"/>
              </a:spcBef>
              <a:spcAft>
                <a:spcPts val="0"/>
              </a:spcAft>
              <a:buClr>
                <a:srgbClr val="055789"/>
              </a:buClr>
              <a:buSzPct val="100000"/>
              <a:buFont typeface="Arial"/>
              <a:buNone/>
              <a:defRPr b="1" i="0" sz="1600" u="none" cap="none" strike="noStrike">
                <a:solidFill>
                  <a:srgbClr val="055789"/>
                </a:solidFill>
                <a:latin typeface="Arial"/>
                <a:ea typeface="Arial"/>
                <a:cs typeface="Arial"/>
                <a:sym typeface="Arial"/>
              </a:defRPr>
            </a:lvl6pPr>
            <a:lvl7pPr indent="0" lvl="6" marL="2743200" marR="0" rtl="0" algn="l">
              <a:spcBef>
                <a:spcPts val="320"/>
              </a:spcBef>
              <a:spcAft>
                <a:spcPts val="0"/>
              </a:spcAft>
              <a:buClr>
                <a:srgbClr val="055789"/>
              </a:buClr>
              <a:buSzPct val="100000"/>
              <a:buFont typeface="Arial"/>
              <a:buNone/>
              <a:defRPr b="1" i="0" sz="1600" u="none" cap="none" strike="noStrike">
                <a:solidFill>
                  <a:srgbClr val="055789"/>
                </a:solidFill>
                <a:latin typeface="Arial"/>
                <a:ea typeface="Arial"/>
                <a:cs typeface="Arial"/>
                <a:sym typeface="Arial"/>
              </a:defRPr>
            </a:lvl7pPr>
            <a:lvl8pPr indent="0" lvl="7" marL="3200400" marR="0" rtl="0" algn="l">
              <a:spcBef>
                <a:spcPts val="320"/>
              </a:spcBef>
              <a:spcAft>
                <a:spcPts val="0"/>
              </a:spcAft>
              <a:buClr>
                <a:srgbClr val="055789"/>
              </a:buClr>
              <a:buSzPct val="100000"/>
              <a:buFont typeface="Arial"/>
              <a:buNone/>
              <a:defRPr b="1" i="0" sz="1600" u="none" cap="none" strike="noStrike">
                <a:solidFill>
                  <a:srgbClr val="055789"/>
                </a:solidFill>
                <a:latin typeface="Arial"/>
                <a:ea typeface="Arial"/>
                <a:cs typeface="Arial"/>
                <a:sym typeface="Arial"/>
              </a:defRPr>
            </a:lvl8pPr>
            <a:lvl9pPr indent="0" lvl="8" marL="3657600" marR="0" rtl="0" algn="l">
              <a:spcBef>
                <a:spcPts val="320"/>
              </a:spcBef>
              <a:spcAft>
                <a:spcPts val="0"/>
              </a:spcAft>
              <a:buClr>
                <a:srgbClr val="055789"/>
              </a:buClr>
              <a:buSzPct val="100000"/>
              <a:buFont typeface="Arial"/>
              <a:buNone/>
              <a:defRPr b="1" i="0" sz="1600" u="none" cap="none" strike="noStrike">
                <a:solidFill>
                  <a:srgbClr val="055789"/>
                </a:solidFill>
                <a:latin typeface="Arial"/>
                <a:ea typeface="Arial"/>
                <a:cs typeface="Arial"/>
                <a:sym typeface="Arial"/>
              </a:defRPr>
            </a:lvl9pPr>
          </a:lstStyle>
          <a:p/>
        </p:txBody>
      </p:sp>
      <p:sp>
        <p:nvSpPr>
          <p:cNvPr id="41" name="Shape 41"/>
          <p:cNvSpPr txBox="1"/>
          <p:nvPr>
            <p:ph idx="2" type="body"/>
          </p:nvPr>
        </p:nvSpPr>
        <p:spPr>
          <a:xfrm>
            <a:off x="457200" y="2174875"/>
            <a:ext cx="4040188" cy="3951288"/>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rgbClr val="055789"/>
              </a:buClr>
              <a:buSzPct val="100000"/>
              <a:buFont typeface="Arial"/>
              <a:buChar char="•"/>
              <a:defRPr b="0" i="0" sz="2400" u="none" cap="none" strike="noStrike">
                <a:solidFill>
                  <a:srgbClr val="055789"/>
                </a:solidFill>
                <a:latin typeface="Arial"/>
                <a:ea typeface="Arial"/>
                <a:cs typeface="Arial"/>
                <a:sym typeface="Arial"/>
              </a:defRPr>
            </a:lvl1pPr>
            <a:lvl2pPr indent="-158750" lvl="1" marL="742950" marR="0" rtl="0" algn="l">
              <a:spcBef>
                <a:spcPts val="400"/>
              </a:spcBef>
              <a:spcAft>
                <a:spcPts val="0"/>
              </a:spcAft>
              <a:buClr>
                <a:srgbClr val="055789"/>
              </a:buClr>
              <a:buSzPct val="100000"/>
              <a:buFont typeface="Arial"/>
              <a:buChar char="–"/>
              <a:defRPr b="0" i="0" sz="2000" u="none" cap="none" strike="noStrike">
                <a:solidFill>
                  <a:srgbClr val="055789"/>
                </a:solidFill>
                <a:latin typeface="Arial"/>
                <a:ea typeface="Arial"/>
                <a:cs typeface="Arial"/>
                <a:sym typeface="Arial"/>
              </a:defRPr>
            </a:lvl2pPr>
            <a:lvl3pPr indent="-114300" lvl="2" marL="1143000" marR="0" rtl="0" algn="l">
              <a:spcBef>
                <a:spcPts val="360"/>
              </a:spcBef>
              <a:spcAft>
                <a:spcPts val="0"/>
              </a:spcAft>
              <a:buClr>
                <a:srgbClr val="055789"/>
              </a:buClr>
              <a:buSzPct val="100000"/>
              <a:buFont typeface="Arial"/>
              <a:buChar char="•"/>
              <a:defRPr b="0" i="0" sz="1800" u="none" cap="none" strike="noStrike">
                <a:solidFill>
                  <a:srgbClr val="055789"/>
                </a:solidFill>
                <a:latin typeface="Arial"/>
                <a:ea typeface="Arial"/>
                <a:cs typeface="Arial"/>
                <a:sym typeface="Arial"/>
              </a:defRPr>
            </a:lvl3pPr>
            <a:lvl4pPr indent="-127000" lvl="3" marL="1600200" marR="0" rtl="0" algn="l">
              <a:spcBef>
                <a:spcPts val="320"/>
              </a:spcBef>
              <a:spcAft>
                <a:spcPts val="0"/>
              </a:spcAft>
              <a:buClr>
                <a:srgbClr val="055789"/>
              </a:buClr>
              <a:buSzPct val="100000"/>
              <a:buFont typeface="Arial"/>
              <a:buChar char="–"/>
              <a:defRPr b="0" i="0" sz="1600" u="none" cap="none" strike="noStrike">
                <a:solidFill>
                  <a:srgbClr val="055789"/>
                </a:solidFill>
                <a:latin typeface="Arial"/>
                <a:ea typeface="Arial"/>
                <a:cs typeface="Arial"/>
                <a:sym typeface="Arial"/>
              </a:defRPr>
            </a:lvl4pPr>
            <a:lvl5pPr indent="-127000" lvl="4" marL="2057400" marR="0" rtl="0" algn="l">
              <a:spcBef>
                <a:spcPts val="320"/>
              </a:spcBef>
              <a:spcAft>
                <a:spcPts val="0"/>
              </a:spcAft>
              <a:buClr>
                <a:srgbClr val="055789"/>
              </a:buClr>
              <a:buSzPct val="100000"/>
              <a:buFont typeface="Arial"/>
              <a:buChar char="»"/>
              <a:defRPr b="0" i="0" sz="1600" u="none" cap="none" strike="noStrike">
                <a:solidFill>
                  <a:srgbClr val="055789"/>
                </a:solidFill>
                <a:latin typeface="Arial"/>
                <a:ea typeface="Arial"/>
                <a:cs typeface="Arial"/>
                <a:sym typeface="Arial"/>
              </a:defRPr>
            </a:lvl5pPr>
            <a:lvl6pPr indent="-127000" lvl="5" marL="2514600" marR="0" rtl="0" algn="l">
              <a:spcBef>
                <a:spcPts val="320"/>
              </a:spcBef>
              <a:spcAft>
                <a:spcPts val="0"/>
              </a:spcAft>
              <a:buClr>
                <a:srgbClr val="055789"/>
              </a:buClr>
              <a:buSzPct val="100000"/>
              <a:buFont typeface="Arial"/>
              <a:buChar char="»"/>
              <a:defRPr b="0" i="0" sz="1600" u="none" cap="none" strike="noStrike">
                <a:solidFill>
                  <a:srgbClr val="055789"/>
                </a:solidFill>
                <a:latin typeface="Arial"/>
                <a:ea typeface="Arial"/>
                <a:cs typeface="Arial"/>
                <a:sym typeface="Arial"/>
              </a:defRPr>
            </a:lvl6pPr>
            <a:lvl7pPr indent="-127000" lvl="6" marL="2971800" marR="0" rtl="0" algn="l">
              <a:spcBef>
                <a:spcPts val="320"/>
              </a:spcBef>
              <a:spcAft>
                <a:spcPts val="0"/>
              </a:spcAft>
              <a:buClr>
                <a:srgbClr val="055789"/>
              </a:buClr>
              <a:buSzPct val="100000"/>
              <a:buFont typeface="Arial"/>
              <a:buChar char="»"/>
              <a:defRPr b="0" i="0" sz="1600" u="none" cap="none" strike="noStrike">
                <a:solidFill>
                  <a:srgbClr val="055789"/>
                </a:solidFill>
                <a:latin typeface="Arial"/>
                <a:ea typeface="Arial"/>
                <a:cs typeface="Arial"/>
                <a:sym typeface="Arial"/>
              </a:defRPr>
            </a:lvl7pPr>
            <a:lvl8pPr indent="-127000" lvl="7" marL="3429000" marR="0" rtl="0" algn="l">
              <a:spcBef>
                <a:spcPts val="320"/>
              </a:spcBef>
              <a:spcAft>
                <a:spcPts val="0"/>
              </a:spcAft>
              <a:buClr>
                <a:srgbClr val="055789"/>
              </a:buClr>
              <a:buSzPct val="100000"/>
              <a:buFont typeface="Arial"/>
              <a:buChar char="»"/>
              <a:defRPr b="0" i="0" sz="1600" u="none" cap="none" strike="noStrike">
                <a:solidFill>
                  <a:srgbClr val="055789"/>
                </a:solidFill>
                <a:latin typeface="Arial"/>
                <a:ea typeface="Arial"/>
                <a:cs typeface="Arial"/>
                <a:sym typeface="Arial"/>
              </a:defRPr>
            </a:lvl8pPr>
            <a:lvl9pPr indent="-127000" lvl="8" marL="3886200" marR="0" rtl="0" algn="l">
              <a:spcBef>
                <a:spcPts val="320"/>
              </a:spcBef>
              <a:spcAft>
                <a:spcPts val="0"/>
              </a:spcAft>
              <a:buClr>
                <a:srgbClr val="055789"/>
              </a:buClr>
              <a:buSzPct val="100000"/>
              <a:buFont typeface="Arial"/>
              <a:buChar char="»"/>
              <a:defRPr b="0" i="0" sz="1600" u="none" cap="none" strike="noStrike">
                <a:solidFill>
                  <a:srgbClr val="055789"/>
                </a:solidFill>
                <a:latin typeface="Arial"/>
                <a:ea typeface="Arial"/>
                <a:cs typeface="Arial"/>
                <a:sym typeface="Arial"/>
              </a:defRPr>
            </a:lvl9pPr>
          </a:lstStyle>
          <a:p/>
        </p:txBody>
      </p:sp>
      <p:sp>
        <p:nvSpPr>
          <p:cNvPr id="42" name="Shape 42"/>
          <p:cNvSpPr txBox="1"/>
          <p:nvPr>
            <p:ph idx="3" type="body"/>
          </p:nvPr>
        </p:nvSpPr>
        <p:spPr>
          <a:xfrm>
            <a:off x="4645025" y="1535113"/>
            <a:ext cx="4041775" cy="639762"/>
          </a:xfrm>
          <a:prstGeom prst="rect">
            <a:avLst/>
          </a:prstGeom>
          <a:noFill/>
          <a:ln>
            <a:noFill/>
          </a:ln>
        </p:spPr>
        <p:txBody>
          <a:bodyPr anchorCtr="0" anchor="b" bIns="91425" lIns="91425" rIns="91425" wrap="square" tIns="91425"/>
          <a:lstStyle>
            <a:lvl1pPr indent="0" lvl="0" marL="0" marR="0" rtl="0" algn="l">
              <a:spcBef>
                <a:spcPts val="480"/>
              </a:spcBef>
              <a:spcAft>
                <a:spcPts val="0"/>
              </a:spcAft>
              <a:buClr>
                <a:srgbClr val="055789"/>
              </a:buClr>
              <a:buSzPct val="100000"/>
              <a:buFont typeface="Arial"/>
              <a:buNone/>
              <a:defRPr b="1" i="0" sz="2400" u="none" cap="none" strike="noStrike">
                <a:solidFill>
                  <a:srgbClr val="055789"/>
                </a:solidFill>
                <a:latin typeface="Arial"/>
                <a:ea typeface="Arial"/>
                <a:cs typeface="Arial"/>
                <a:sym typeface="Arial"/>
              </a:defRPr>
            </a:lvl1pPr>
            <a:lvl2pPr indent="0" lvl="1" marL="457200" marR="0" rtl="0" algn="l">
              <a:spcBef>
                <a:spcPts val="400"/>
              </a:spcBef>
              <a:spcAft>
                <a:spcPts val="0"/>
              </a:spcAft>
              <a:buClr>
                <a:srgbClr val="055789"/>
              </a:buClr>
              <a:buSzPct val="100000"/>
              <a:buFont typeface="Arial"/>
              <a:buNone/>
              <a:defRPr b="1" i="0" sz="2000" u="none" cap="none" strike="noStrike">
                <a:solidFill>
                  <a:srgbClr val="055789"/>
                </a:solidFill>
                <a:latin typeface="Arial"/>
                <a:ea typeface="Arial"/>
                <a:cs typeface="Arial"/>
                <a:sym typeface="Arial"/>
              </a:defRPr>
            </a:lvl2pPr>
            <a:lvl3pPr indent="0" lvl="2" marL="914400" marR="0" rtl="0" algn="l">
              <a:spcBef>
                <a:spcPts val="360"/>
              </a:spcBef>
              <a:spcAft>
                <a:spcPts val="0"/>
              </a:spcAft>
              <a:buClr>
                <a:srgbClr val="055789"/>
              </a:buClr>
              <a:buSzPct val="100000"/>
              <a:buFont typeface="Arial"/>
              <a:buNone/>
              <a:defRPr b="1" i="0" sz="1800" u="none" cap="none" strike="noStrike">
                <a:solidFill>
                  <a:srgbClr val="055789"/>
                </a:solidFill>
                <a:latin typeface="Arial"/>
                <a:ea typeface="Arial"/>
                <a:cs typeface="Arial"/>
                <a:sym typeface="Arial"/>
              </a:defRPr>
            </a:lvl3pPr>
            <a:lvl4pPr indent="0" lvl="3" marL="1371600" marR="0" rtl="0" algn="l">
              <a:spcBef>
                <a:spcPts val="320"/>
              </a:spcBef>
              <a:spcAft>
                <a:spcPts val="0"/>
              </a:spcAft>
              <a:buClr>
                <a:srgbClr val="055789"/>
              </a:buClr>
              <a:buSzPct val="100000"/>
              <a:buFont typeface="Arial"/>
              <a:buNone/>
              <a:defRPr b="1" i="0" sz="1600" u="none" cap="none" strike="noStrike">
                <a:solidFill>
                  <a:srgbClr val="055789"/>
                </a:solidFill>
                <a:latin typeface="Arial"/>
                <a:ea typeface="Arial"/>
                <a:cs typeface="Arial"/>
                <a:sym typeface="Arial"/>
              </a:defRPr>
            </a:lvl4pPr>
            <a:lvl5pPr indent="0" lvl="4" marL="1828800" marR="0" rtl="0" algn="l">
              <a:spcBef>
                <a:spcPts val="320"/>
              </a:spcBef>
              <a:spcAft>
                <a:spcPts val="0"/>
              </a:spcAft>
              <a:buClr>
                <a:srgbClr val="055789"/>
              </a:buClr>
              <a:buSzPct val="100000"/>
              <a:buFont typeface="Arial"/>
              <a:buNone/>
              <a:defRPr b="1" i="0" sz="1600" u="none" cap="none" strike="noStrike">
                <a:solidFill>
                  <a:srgbClr val="055789"/>
                </a:solidFill>
                <a:latin typeface="Arial"/>
                <a:ea typeface="Arial"/>
                <a:cs typeface="Arial"/>
                <a:sym typeface="Arial"/>
              </a:defRPr>
            </a:lvl5pPr>
            <a:lvl6pPr indent="0" lvl="5" marL="2286000" marR="0" rtl="0" algn="l">
              <a:spcBef>
                <a:spcPts val="320"/>
              </a:spcBef>
              <a:spcAft>
                <a:spcPts val="0"/>
              </a:spcAft>
              <a:buClr>
                <a:srgbClr val="055789"/>
              </a:buClr>
              <a:buSzPct val="100000"/>
              <a:buFont typeface="Arial"/>
              <a:buNone/>
              <a:defRPr b="1" i="0" sz="1600" u="none" cap="none" strike="noStrike">
                <a:solidFill>
                  <a:srgbClr val="055789"/>
                </a:solidFill>
                <a:latin typeface="Arial"/>
                <a:ea typeface="Arial"/>
                <a:cs typeface="Arial"/>
                <a:sym typeface="Arial"/>
              </a:defRPr>
            </a:lvl6pPr>
            <a:lvl7pPr indent="0" lvl="6" marL="2743200" marR="0" rtl="0" algn="l">
              <a:spcBef>
                <a:spcPts val="320"/>
              </a:spcBef>
              <a:spcAft>
                <a:spcPts val="0"/>
              </a:spcAft>
              <a:buClr>
                <a:srgbClr val="055789"/>
              </a:buClr>
              <a:buSzPct val="100000"/>
              <a:buFont typeface="Arial"/>
              <a:buNone/>
              <a:defRPr b="1" i="0" sz="1600" u="none" cap="none" strike="noStrike">
                <a:solidFill>
                  <a:srgbClr val="055789"/>
                </a:solidFill>
                <a:latin typeface="Arial"/>
                <a:ea typeface="Arial"/>
                <a:cs typeface="Arial"/>
                <a:sym typeface="Arial"/>
              </a:defRPr>
            </a:lvl7pPr>
            <a:lvl8pPr indent="0" lvl="7" marL="3200400" marR="0" rtl="0" algn="l">
              <a:spcBef>
                <a:spcPts val="320"/>
              </a:spcBef>
              <a:spcAft>
                <a:spcPts val="0"/>
              </a:spcAft>
              <a:buClr>
                <a:srgbClr val="055789"/>
              </a:buClr>
              <a:buSzPct val="100000"/>
              <a:buFont typeface="Arial"/>
              <a:buNone/>
              <a:defRPr b="1" i="0" sz="1600" u="none" cap="none" strike="noStrike">
                <a:solidFill>
                  <a:srgbClr val="055789"/>
                </a:solidFill>
                <a:latin typeface="Arial"/>
                <a:ea typeface="Arial"/>
                <a:cs typeface="Arial"/>
                <a:sym typeface="Arial"/>
              </a:defRPr>
            </a:lvl8pPr>
            <a:lvl9pPr indent="0" lvl="8" marL="3657600" marR="0" rtl="0" algn="l">
              <a:spcBef>
                <a:spcPts val="320"/>
              </a:spcBef>
              <a:spcAft>
                <a:spcPts val="0"/>
              </a:spcAft>
              <a:buClr>
                <a:srgbClr val="055789"/>
              </a:buClr>
              <a:buSzPct val="100000"/>
              <a:buFont typeface="Arial"/>
              <a:buNone/>
              <a:defRPr b="1" i="0" sz="1600" u="none" cap="none" strike="noStrike">
                <a:solidFill>
                  <a:srgbClr val="055789"/>
                </a:solidFill>
                <a:latin typeface="Arial"/>
                <a:ea typeface="Arial"/>
                <a:cs typeface="Arial"/>
                <a:sym typeface="Arial"/>
              </a:defRPr>
            </a:lvl9pPr>
          </a:lstStyle>
          <a:p/>
        </p:txBody>
      </p:sp>
      <p:sp>
        <p:nvSpPr>
          <p:cNvPr id="43" name="Shape 43"/>
          <p:cNvSpPr txBox="1"/>
          <p:nvPr>
            <p:ph idx="4" type="body"/>
          </p:nvPr>
        </p:nvSpPr>
        <p:spPr>
          <a:xfrm>
            <a:off x="4645025" y="2174875"/>
            <a:ext cx="4041775" cy="3951288"/>
          </a:xfrm>
          <a:prstGeom prst="rect">
            <a:avLst/>
          </a:prstGeom>
          <a:noFill/>
          <a:ln>
            <a:noFill/>
          </a:ln>
        </p:spPr>
        <p:txBody>
          <a:bodyPr anchorCtr="0" anchor="t" bIns="91425" lIns="91425" rIns="91425" wrap="square" tIns="91425"/>
          <a:lstStyle>
            <a:lvl1pPr indent="-190500" lvl="0" marL="342900" marR="0" rtl="0" algn="l">
              <a:spcBef>
                <a:spcPts val="480"/>
              </a:spcBef>
              <a:spcAft>
                <a:spcPts val="0"/>
              </a:spcAft>
              <a:buClr>
                <a:srgbClr val="055789"/>
              </a:buClr>
              <a:buSzPct val="100000"/>
              <a:buFont typeface="Arial"/>
              <a:buChar char="•"/>
              <a:defRPr b="0" i="0" sz="2400" u="none" cap="none" strike="noStrike">
                <a:solidFill>
                  <a:srgbClr val="055789"/>
                </a:solidFill>
                <a:latin typeface="Arial"/>
                <a:ea typeface="Arial"/>
                <a:cs typeface="Arial"/>
                <a:sym typeface="Arial"/>
              </a:defRPr>
            </a:lvl1pPr>
            <a:lvl2pPr indent="-158750" lvl="1" marL="742950" marR="0" rtl="0" algn="l">
              <a:spcBef>
                <a:spcPts val="400"/>
              </a:spcBef>
              <a:spcAft>
                <a:spcPts val="0"/>
              </a:spcAft>
              <a:buClr>
                <a:srgbClr val="055789"/>
              </a:buClr>
              <a:buSzPct val="100000"/>
              <a:buFont typeface="Arial"/>
              <a:buChar char="–"/>
              <a:defRPr b="0" i="0" sz="2000" u="none" cap="none" strike="noStrike">
                <a:solidFill>
                  <a:srgbClr val="055789"/>
                </a:solidFill>
                <a:latin typeface="Arial"/>
                <a:ea typeface="Arial"/>
                <a:cs typeface="Arial"/>
                <a:sym typeface="Arial"/>
              </a:defRPr>
            </a:lvl2pPr>
            <a:lvl3pPr indent="-114300" lvl="2" marL="1143000" marR="0" rtl="0" algn="l">
              <a:spcBef>
                <a:spcPts val="360"/>
              </a:spcBef>
              <a:spcAft>
                <a:spcPts val="0"/>
              </a:spcAft>
              <a:buClr>
                <a:srgbClr val="055789"/>
              </a:buClr>
              <a:buSzPct val="100000"/>
              <a:buFont typeface="Arial"/>
              <a:buChar char="•"/>
              <a:defRPr b="0" i="0" sz="1800" u="none" cap="none" strike="noStrike">
                <a:solidFill>
                  <a:srgbClr val="055789"/>
                </a:solidFill>
                <a:latin typeface="Arial"/>
                <a:ea typeface="Arial"/>
                <a:cs typeface="Arial"/>
                <a:sym typeface="Arial"/>
              </a:defRPr>
            </a:lvl3pPr>
            <a:lvl4pPr indent="-127000" lvl="3" marL="1600200" marR="0" rtl="0" algn="l">
              <a:spcBef>
                <a:spcPts val="320"/>
              </a:spcBef>
              <a:spcAft>
                <a:spcPts val="0"/>
              </a:spcAft>
              <a:buClr>
                <a:srgbClr val="055789"/>
              </a:buClr>
              <a:buSzPct val="100000"/>
              <a:buFont typeface="Arial"/>
              <a:buChar char="–"/>
              <a:defRPr b="0" i="0" sz="1600" u="none" cap="none" strike="noStrike">
                <a:solidFill>
                  <a:srgbClr val="055789"/>
                </a:solidFill>
                <a:latin typeface="Arial"/>
                <a:ea typeface="Arial"/>
                <a:cs typeface="Arial"/>
                <a:sym typeface="Arial"/>
              </a:defRPr>
            </a:lvl4pPr>
            <a:lvl5pPr indent="-127000" lvl="4" marL="2057400" marR="0" rtl="0" algn="l">
              <a:spcBef>
                <a:spcPts val="320"/>
              </a:spcBef>
              <a:spcAft>
                <a:spcPts val="0"/>
              </a:spcAft>
              <a:buClr>
                <a:srgbClr val="055789"/>
              </a:buClr>
              <a:buSzPct val="100000"/>
              <a:buFont typeface="Arial"/>
              <a:buChar char="»"/>
              <a:defRPr b="0" i="0" sz="1600" u="none" cap="none" strike="noStrike">
                <a:solidFill>
                  <a:srgbClr val="055789"/>
                </a:solidFill>
                <a:latin typeface="Arial"/>
                <a:ea typeface="Arial"/>
                <a:cs typeface="Arial"/>
                <a:sym typeface="Arial"/>
              </a:defRPr>
            </a:lvl5pPr>
            <a:lvl6pPr indent="-127000" lvl="5" marL="2514600" marR="0" rtl="0" algn="l">
              <a:spcBef>
                <a:spcPts val="320"/>
              </a:spcBef>
              <a:spcAft>
                <a:spcPts val="0"/>
              </a:spcAft>
              <a:buClr>
                <a:srgbClr val="055789"/>
              </a:buClr>
              <a:buSzPct val="100000"/>
              <a:buFont typeface="Arial"/>
              <a:buChar char="»"/>
              <a:defRPr b="0" i="0" sz="1600" u="none" cap="none" strike="noStrike">
                <a:solidFill>
                  <a:srgbClr val="055789"/>
                </a:solidFill>
                <a:latin typeface="Arial"/>
                <a:ea typeface="Arial"/>
                <a:cs typeface="Arial"/>
                <a:sym typeface="Arial"/>
              </a:defRPr>
            </a:lvl6pPr>
            <a:lvl7pPr indent="-127000" lvl="6" marL="2971800" marR="0" rtl="0" algn="l">
              <a:spcBef>
                <a:spcPts val="320"/>
              </a:spcBef>
              <a:spcAft>
                <a:spcPts val="0"/>
              </a:spcAft>
              <a:buClr>
                <a:srgbClr val="055789"/>
              </a:buClr>
              <a:buSzPct val="100000"/>
              <a:buFont typeface="Arial"/>
              <a:buChar char="»"/>
              <a:defRPr b="0" i="0" sz="1600" u="none" cap="none" strike="noStrike">
                <a:solidFill>
                  <a:srgbClr val="055789"/>
                </a:solidFill>
                <a:latin typeface="Arial"/>
                <a:ea typeface="Arial"/>
                <a:cs typeface="Arial"/>
                <a:sym typeface="Arial"/>
              </a:defRPr>
            </a:lvl7pPr>
            <a:lvl8pPr indent="-127000" lvl="7" marL="3429000" marR="0" rtl="0" algn="l">
              <a:spcBef>
                <a:spcPts val="320"/>
              </a:spcBef>
              <a:spcAft>
                <a:spcPts val="0"/>
              </a:spcAft>
              <a:buClr>
                <a:srgbClr val="055789"/>
              </a:buClr>
              <a:buSzPct val="100000"/>
              <a:buFont typeface="Arial"/>
              <a:buChar char="»"/>
              <a:defRPr b="0" i="0" sz="1600" u="none" cap="none" strike="noStrike">
                <a:solidFill>
                  <a:srgbClr val="055789"/>
                </a:solidFill>
                <a:latin typeface="Arial"/>
                <a:ea typeface="Arial"/>
                <a:cs typeface="Arial"/>
                <a:sym typeface="Arial"/>
              </a:defRPr>
            </a:lvl8pPr>
            <a:lvl9pPr indent="-127000" lvl="8" marL="3886200" marR="0" rtl="0" algn="l">
              <a:spcBef>
                <a:spcPts val="320"/>
              </a:spcBef>
              <a:spcAft>
                <a:spcPts val="0"/>
              </a:spcAft>
              <a:buClr>
                <a:srgbClr val="055789"/>
              </a:buClr>
              <a:buSzPct val="100000"/>
              <a:buFont typeface="Arial"/>
              <a:buChar char="»"/>
              <a:defRPr b="0" i="0" sz="1600" u="none" cap="none" strike="noStrike">
                <a:solidFill>
                  <a:srgbClr val="055789"/>
                </a:solidFill>
                <a:latin typeface="Arial"/>
                <a:ea typeface="Arial"/>
                <a:cs typeface="Arial"/>
                <a:sym typeface="Arial"/>
              </a:defRPr>
            </a:lvl9pPr>
          </a:lstStyle>
          <a:p/>
        </p:txBody>
      </p:sp>
      <p:sp>
        <p:nvSpPr>
          <p:cNvPr id="44" name="Shape 44"/>
          <p:cNvSpPr txBox="1"/>
          <p:nvPr>
            <p:ph idx="11" type="ftr"/>
          </p:nvPr>
        </p:nvSpPr>
        <p:spPr>
          <a:xfrm>
            <a:off x="5791200" y="6248400"/>
            <a:ext cx="2895600" cy="476250"/>
          </a:xfrm>
          <a:prstGeom prst="rect">
            <a:avLst/>
          </a:prstGeom>
          <a:noFill/>
          <a:ln>
            <a:noFill/>
          </a:ln>
        </p:spPr>
        <p:txBody>
          <a:bodyPr anchorCtr="0" anchor="t" bIns="91425" lIns="91425" rIns="91425" wrap="square" tIns="91425"/>
          <a:lstStyle>
            <a:lvl1pPr indent="0" lvl="0" marL="0" marR="0" rtl="0" algn="l">
              <a:spcBef>
                <a:spcPts val="0"/>
              </a:spcBef>
              <a:spcAft>
                <a:spcPts val="0"/>
              </a:spcAft>
              <a:buClr>
                <a:schemeClr val="dk1"/>
              </a:buClr>
              <a:buSzPct val="100000"/>
              <a:buFont typeface="Arial"/>
              <a:buNone/>
              <a:defRPr b="0" i="0" sz="18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1" i="0" sz="2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1" i="0" sz="2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1" i="0" sz="2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1" i="0" sz="2800" u="none" cap="none" strike="noStrike">
                <a:solidFill>
                  <a:schemeClr val="dk1"/>
                </a:solidFill>
                <a:latin typeface="Century Gothic"/>
                <a:ea typeface="Century Gothic"/>
                <a:cs typeface="Century Gothic"/>
                <a:sym typeface="Century Gothic"/>
              </a:defRPr>
            </a:lvl9pPr>
          </a:lstStyle>
          <a:p/>
        </p:txBody>
      </p:sp>
      <p:sp>
        <p:nvSpPr>
          <p:cNvPr id="45" name="Shape 45"/>
          <p:cNvSpPr txBox="1"/>
          <p:nvPr>
            <p:ph idx="12" type="sldNum"/>
          </p:nvPr>
        </p:nvSpPr>
        <p:spPr>
          <a:xfrm>
            <a:off x="6562725" y="6307138"/>
            <a:ext cx="2133600" cy="317500"/>
          </a:xfrm>
          <a:prstGeom prst="rect">
            <a:avLst/>
          </a:prstGeom>
          <a:noFill/>
          <a:ln>
            <a:noFill/>
          </a:ln>
        </p:spPr>
        <p:txBody>
          <a:bodyPr anchorCtr="0" anchor="t" bIns="45700" lIns="91425" rIns="91425" wrap="square" tIns="45700">
            <a:noAutofit/>
          </a:bodyPr>
          <a:lstStyle/>
          <a:p>
            <a:pPr indent="-76200" lvl="0" marL="0" marR="0" rtl="0" algn="r">
              <a:spcBef>
                <a:spcPts val="0"/>
              </a:spcBef>
              <a:spcAft>
                <a:spcPts val="0"/>
              </a:spcAft>
              <a:buClr>
                <a:srgbClr val="002060"/>
              </a:buClr>
              <a:buSzPct val="100000"/>
              <a:buFont typeface="Arial"/>
              <a:buNone/>
            </a:pPr>
            <a:fld id="{00000000-1234-1234-1234-123412341234}" type="slidenum">
              <a:rPr b="1" i="0" lang="en-US" sz="1200" u="none" cap="none" strike="noStrike">
                <a:solidFill>
                  <a:srgbClr val="00206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6" name="Shape 46"/>
        <p:cNvGrpSpPr/>
        <p:nvPr/>
      </p:nvGrpSpPr>
      <p:grpSpPr>
        <a:xfrm>
          <a:off x="0" y="0"/>
          <a:ext cx="0" cy="0"/>
          <a:chOff x="0" y="0"/>
          <a:chExt cx="0" cy="0"/>
        </a:xfrm>
      </p:grpSpPr>
      <p:sp>
        <p:nvSpPr>
          <p:cNvPr id="47" name="Shape 47"/>
          <p:cNvSpPr txBox="1"/>
          <p:nvPr>
            <p:ph type="title"/>
          </p:nvPr>
        </p:nvSpPr>
        <p:spPr>
          <a:xfrm>
            <a:off x="457200" y="50800"/>
            <a:ext cx="8229600" cy="91440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None/>
              <a:defRPr b="1" i="0" sz="3200" u="none" cap="none" strike="noStrike">
                <a:solidFill>
                  <a:srgbClr val="002060"/>
                </a:solidFill>
                <a:latin typeface="Arial"/>
                <a:ea typeface="Arial"/>
                <a:cs typeface="Arial"/>
                <a:sym typeface="Arial"/>
              </a:defRPr>
            </a:lvl1pPr>
            <a:lvl2pPr indent="0" lvl="1"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2pPr>
            <a:lvl3pPr indent="0" lvl="2"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3pPr>
            <a:lvl4pPr indent="0" lvl="3"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4pPr>
            <a:lvl5pPr indent="0" lvl="4"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5pPr>
            <a:lvl6pPr indent="0" lvl="5" marL="4572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6pPr>
            <a:lvl7pPr indent="0" lvl="6" marL="9144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7pPr>
            <a:lvl8pPr indent="0" lvl="7" marL="13716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8pPr>
            <a:lvl9pPr indent="0" lvl="8" marL="18288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9pPr>
          </a:lstStyle>
          <a:p/>
        </p:txBody>
      </p:sp>
      <p:sp>
        <p:nvSpPr>
          <p:cNvPr id="48" name="Shape 48"/>
          <p:cNvSpPr txBox="1"/>
          <p:nvPr>
            <p:ph idx="11" type="ftr"/>
          </p:nvPr>
        </p:nvSpPr>
        <p:spPr>
          <a:xfrm>
            <a:off x="5791200" y="6248400"/>
            <a:ext cx="2895600" cy="476250"/>
          </a:xfrm>
          <a:prstGeom prst="rect">
            <a:avLst/>
          </a:prstGeom>
          <a:noFill/>
          <a:ln>
            <a:noFill/>
          </a:ln>
        </p:spPr>
        <p:txBody>
          <a:bodyPr anchorCtr="0" anchor="t" bIns="91425" lIns="91425" rIns="91425" wrap="square" tIns="91425"/>
          <a:lstStyle>
            <a:lvl1pPr indent="0" lvl="0" marL="0" marR="0" rtl="0" algn="l">
              <a:spcBef>
                <a:spcPts val="0"/>
              </a:spcBef>
              <a:spcAft>
                <a:spcPts val="0"/>
              </a:spcAft>
              <a:buClr>
                <a:schemeClr val="dk1"/>
              </a:buClr>
              <a:buSzPct val="100000"/>
              <a:buFont typeface="Arial"/>
              <a:buNone/>
              <a:defRPr b="0" i="0" sz="18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1" i="0" sz="2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1" i="0" sz="2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1" i="0" sz="2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1" i="0" sz="2800" u="none" cap="none" strike="noStrike">
                <a:solidFill>
                  <a:schemeClr val="dk1"/>
                </a:solidFill>
                <a:latin typeface="Century Gothic"/>
                <a:ea typeface="Century Gothic"/>
                <a:cs typeface="Century Gothic"/>
                <a:sym typeface="Century Gothic"/>
              </a:defRPr>
            </a:lvl9pPr>
          </a:lstStyle>
          <a:p/>
        </p:txBody>
      </p:sp>
      <p:sp>
        <p:nvSpPr>
          <p:cNvPr id="49" name="Shape 49"/>
          <p:cNvSpPr txBox="1"/>
          <p:nvPr>
            <p:ph idx="12" type="sldNum"/>
          </p:nvPr>
        </p:nvSpPr>
        <p:spPr>
          <a:xfrm>
            <a:off x="6562725" y="6307138"/>
            <a:ext cx="2133600" cy="317500"/>
          </a:xfrm>
          <a:prstGeom prst="rect">
            <a:avLst/>
          </a:prstGeom>
          <a:noFill/>
          <a:ln>
            <a:noFill/>
          </a:ln>
        </p:spPr>
        <p:txBody>
          <a:bodyPr anchorCtr="0" anchor="t" bIns="45700" lIns="91425" rIns="91425" wrap="square" tIns="45700">
            <a:noAutofit/>
          </a:bodyPr>
          <a:lstStyle/>
          <a:p>
            <a:pPr indent="-76200" lvl="0" marL="0" marR="0" rtl="0" algn="r">
              <a:spcBef>
                <a:spcPts val="0"/>
              </a:spcBef>
              <a:spcAft>
                <a:spcPts val="0"/>
              </a:spcAft>
              <a:buClr>
                <a:srgbClr val="002060"/>
              </a:buClr>
              <a:buSzPct val="100000"/>
              <a:buFont typeface="Arial"/>
              <a:buNone/>
            </a:pPr>
            <a:fld id="{00000000-1234-1234-1234-123412341234}" type="slidenum">
              <a:rPr b="1" i="0" lang="en-US" sz="1200" u="none" cap="none" strike="noStrike">
                <a:solidFill>
                  <a:srgbClr val="00206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0" name="Shape 50"/>
        <p:cNvGrpSpPr/>
        <p:nvPr/>
      </p:nvGrpSpPr>
      <p:grpSpPr>
        <a:xfrm>
          <a:off x="0" y="0"/>
          <a:ext cx="0" cy="0"/>
          <a:chOff x="0" y="0"/>
          <a:chExt cx="0" cy="0"/>
        </a:xfrm>
      </p:grpSpPr>
      <p:sp>
        <p:nvSpPr>
          <p:cNvPr id="51" name="Shape 51"/>
          <p:cNvSpPr txBox="1"/>
          <p:nvPr>
            <p:ph idx="11" type="ftr"/>
          </p:nvPr>
        </p:nvSpPr>
        <p:spPr>
          <a:xfrm>
            <a:off x="5791200" y="6248400"/>
            <a:ext cx="2895600" cy="476250"/>
          </a:xfrm>
          <a:prstGeom prst="rect">
            <a:avLst/>
          </a:prstGeom>
          <a:noFill/>
          <a:ln>
            <a:noFill/>
          </a:ln>
        </p:spPr>
        <p:txBody>
          <a:bodyPr anchorCtr="0" anchor="t" bIns="91425" lIns="91425" rIns="91425" wrap="square" tIns="91425"/>
          <a:lstStyle>
            <a:lvl1pPr indent="0" lvl="0" marL="0" marR="0" rtl="0" algn="l">
              <a:spcBef>
                <a:spcPts val="0"/>
              </a:spcBef>
              <a:spcAft>
                <a:spcPts val="0"/>
              </a:spcAft>
              <a:buClr>
                <a:schemeClr val="dk1"/>
              </a:buClr>
              <a:buSzPct val="100000"/>
              <a:buFont typeface="Arial"/>
              <a:buNone/>
              <a:defRPr b="0" i="0" sz="18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1" i="0" sz="2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1" i="0" sz="2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1" i="0" sz="2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1" i="0" sz="2800" u="none" cap="none" strike="noStrike">
                <a:solidFill>
                  <a:schemeClr val="dk1"/>
                </a:solidFill>
                <a:latin typeface="Century Gothic"/>
                <a:ea typeface="Century Gothic"/>
                <a:cs typeface="Century Gothic"/>
                <a:sym typeface="Century Gothic"/>
              </a:defRPr>
            </a:lvl9pPr>
          </a:lstStyle>
          <a:p/>
        </p:txBody>
      </p:sp>
      <p:sp>
        <p:nvSpPr>
          <p:cNvPr id="52" name="Shape 52"/>
          <p:cNvSpPr txBox="1"/>
          <p:nvPr>
            <p:ph idx="12" type="sldNum"/>
          </p:nvPr>
        </p:nvSpPr>
        <p:spPr>
          <a:xfrm>
            <a:off x="6562725" y="6307138"/>
            <a:ext cx="2133600" cy="317500"/>
          </a:xfrm>
          <a:prstGeom prst="rect">
            <a:avLst/>
          </a:prstGeom>
          <a:noFill/>
          <a:ln>
            <a:noFill/>
          </a:ln>
        </p:spPr>
        <p:txBody>
          <a:bodyPr anchorCtr="0" anchor="t" bIns="45700" lIns="91425" rIns="91425" wrap="square" tIns="45700">
            <a:noAutofit/>
          </a:bodyPr>
          <a:lstStyle/>
          <a:p>
            <a:pPr indent="-76200" lvl="0" marL="0" marR="0" rtl="0" algn="r">
              <a:spcBef>
                <a:spcPts val="0"/>
              </a:spcBef>
              <a:spcAft>
                <a:spcPts val="0"/>
              </a:spcAft>
              <a:buClr>
                <a:srgbClr val="002060"/>
              </a:buClr>
              <a:buSzPct val="100000"/>
              <a:buFont typeface="Arial"/>
              <a:buNone/>
            </a:pPr>
            <a:fld id="{00000000-1234-1234-1234-123412341234}" type="slidenum">
              <a:rPr b="1" i="0" lang="en-US" sz="1200" u="none" cap="none" strike="noStrike">
                <a:solidFill>
                  <a:srgbClr val="002060"/>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4" name="Shape 64"/>
        <p:cNvGrpSpPr/>
        <p:nvPr/>
      </p:nvGrpSpPr>
      <p:grpSpPr>
        <a:xfrm>
          <a:off x="0" y="0"/>
          <a:ext cx="0" cy="0"/>
          <a:chOff x="0" y="0"/>
          <a:chExt cx="0" cy="0"/>
        </a:xfrm>
      </p:grpSpPr>
      <p:sp>
        <p:nvSpPr>
          <p:cNvPr id="65" name="Shape 65"/>
          <p:cNvSpPr txBox="1"/>
          <p:nvPr>
            <p:ph idx="10" type="dt"/>
          </p:nvPr>
        </p:nvSpPr>
        <p:spPr>
          <a:xfrm>
            <a:off x="3581400" y="6248400"/>
            <a:ext cx="2133600" cy="476250"/>
          </a:xfrm>
          <a:prstGeom prst="rect">
            <a:avLst/>
          </a:prstGeom>
          <a:noFill/>
          <a:ln>
            <a:noFill/>
          </a:ln>
        </p:spPr>
        <p:txBody>
          <a:bodyPr anchorCtr="0" anchor="t" bIns="91425" lIns="91425" rIns="91425" wrap="square" tIns="91425"/>
          <a:lstStyle>
            <a:lvl1pPr indent="0" lvl="0" marL="0" marR="0" rtl="0" algn="ctr">
              <a:spcBef>
                <a:spcPts val="0"/>
              </a:spcBef>
              <a:spcAft>
                <a:spcPts val="0"/>
              </a:spcAft>
              <a:buClr>
                <a:srgbClr val="002060"/>
              </a:buClr>
              <a:buSzPct val="100000"/>
              <a:buFont typeface="Century Gothic"/>
              <a:buNone/>
              <a:defRPr b="0" sz="1200">
                <a:solidFill>
                  <a:srgbClr val="002060"/>
                </a:solidFill>
                <a:latin typeface="Century Gothic"/>
                <a:ea typeface="Century Gothic"/>
                <a:cs typeface="Century Gothic"/>
                <a:sym typeface="Century Gothic"/>
              </a:defRPr>
            </a:lvl1pPr>
            <a:lvl2pPr indent="0" lvl="1" marL="4572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1" i="0" sz="2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1" i="0" sz="2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1" i="0" sz="2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1" i="0" sz="28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74" name="Shape 74"/>
        <p:cNvGrpSpPr/>
        <p:nvPr/>
      </p:nvGrpSpPr>
      <p:grpSpPr>
        <a:xfrm>
          <a:off x="0" y="0"/>
          <a:ext cx="0" cy="0"/>
          <a:chOff x="0" y="0"/>
          <a:chExt cx="0" cy="0"/>
        </a:xfrm>
      </p:grpSpPr>
      <p:sp>
        <p:nvSpPr>
          <p:cNvPr id="75" name="Shape 75"/>
          <p:cNvSpPr txBox="1"/>
          <p:nvPr>
            <p:ph type="ctrTitle"/>
          </p:nvPr>
        </p:nvSpPr>
        <p:spPr>
          <a:xfrm>
            <a:off x="685800" y="2130425"/>
            <a:ext cx="7772400" cy="1470025"/>
          </a:xfrm>
          <a:prstGeom prst="rect">
            <a:avLst/>
          </a:prstGeom>
          <a:noFill/>
          <a:ln>
            <a:noFill/>
          </a:ln>
        </p:spPr>
        <p:txBody>
          <a:bodyPr anchorCtr="0" anchor="ctr" bIns="91425" lIns="91425" rIns="91425" wrap="square" tIns="91425"/>
          <a:lstStyle>
            <a:lvl1pPr indent="0" lvl="0"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1pPr>
            <a:lvl2pPr indent="0" lvl="1"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2pPr>
            <a:lvl3pPr indent="0" lvl="2"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3pPr>
            <a:lvl4pPr indent="0" lvl="3"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4pPr>
            <a:lvl5pPr indent="0" lvl="4"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5pPr>
            <a:lvl6pPr indent="0" lvl="5" marL="4572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6pPr>
            <a:lvl7pPr indent="0" lvl="6" marL="9144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7pPr>
            <a:lvl8pPr indent="0" lvl="7" marL="13716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8pPr>
            <a:lvl9pPr indent="0" lvl="8" marL="18288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9pPr>
          </a:lstStyle>
          <a:p/>
        </p:txBody>
      </p:sp>
      <p:sp>
        <p:nvSpPr>
          <p:cNvPr id="76" name="Shape 76"/>
          <p:cNvSpPr txBox="1"/>
          <p:nvPr>
            <p:ph idx="1" type="subTitle"/>
          </p:nvPr>
        </p:nvSpPr>
        <p:spPr>
          <a:xfrm>
            <a:off x="1371600" y="3886200"/>
            <a:ext cx="6400800" cy="1752600"/>
          </a:xfrm>
          <a:prstGeom prst="rect">
            <a:avLst/>
          </a:prstGeom>
          <a:noFill/>
          <a:ln>
            <a:noFill/>
          </a:ln>
        </p:spPr>
        <p:txBody>
          <a:bodyPr anchorCtr="0" anchor="t" bIns="91425" lIns="91425" rIns="91425" wrap="square" tIns="91425"/>
          <a:lstStyle>
            <a:lvl1pPr indent="0" lvl="0" marL="0" marR="0" rtl="0" algn="ctr">
              <a:spcBef>
                <a:spcPts val="560"/>
              </a:spcBef>
              <a:spcAft>
                <a:spcPts val="0"/>
              </a:spcAft>
              <a:buClr>
                <a:srgbClr val="055789"/>
              </a:buClr>
              <a:buSzPct val="100000"/>
              <a:buFont typeface="Century Gothic"/>
              <a:buNone/>
              <a:defRPr b="0" i="0" sz="2800" u="none" cap="none" strike="noStrike">
                <a:solidFill>
                  <a:srgbClr val="055789"/>
                </a:solidFill>
                <a:latin typeface="Century Gothic"/>
                <a:ea typeface="Century Gothic"/>
                <a:cs typeface="Century Gothic"/>
                <a:sym typeface="Century Gothic"/>
              </a:defRPr>
            </a:lvl1pPr>
            <a:lvl2pPr indent="0" lvl="1" marL="457200" marR="0" rtl="0" algn="ctr">
              <a:spcBef>
                <a:spcPts val="480"/>
              </a:spcBef>
              <a:spcAft>
                <a:spcPts val="0"/>
              </a:spcAft>
              <a:buClr>
                <a:srgbClr val="055789"/>
              </a:buClr>
              <a:buSzPct val="100000"/>
              <a:buFont typeface="Century Gothic"/>
              <a:buNone/>
              <a:defRPr b="0" i="0" sz="2400" u="none" cap="none" strike="noStrike">
                <a:solidFill>
                  <a:srgbClr val="055789"/>
                </a:solidFill>
                <a:latin typeface="Century Gothic"/>
                <a:ea typeface="Century Gothic"/>
                <a:cs typeface="Century Gothic"/>
                <a:sym typeface="Century Gothic"/>
              </a:defRPr>
            </a:lvl2pPr>
            <a:lvl3pPr indent="0" lvl="2" marL="914400" marR="0" rtl="0" algn="ctr">
              <a:spcBef>
                <a:spcPts val="400"/>
              </a:spcBef>
              <a:spcAft>
                <a:spcPts val="0"/>
              </a:spcAft>
              <a:buClr>
                <a:srgbClr val="055789"/>
              </a:buClr>
              <a:buSzPct val="100000"/>
              <a:buFont typeface="Century Gothic"/>
              <a:buNone/>
              <a:defRPr b="0" i="0" sz="2000" u="none" cap="none" strike="noStrike">
                <a:solidFill>
                  <a:srgbClr val="055789"/>
                </a:solidFill>
                <a:latin typeface="Century Gothic"/>
                <a:ea typeface="Century Gothic"/>
                <a:cs typeface="Century Gothic"/>
                <a:sym typeface="Century Gothic"/>
              </a:defRPr>
            </a:lvl3pPr>
            <a:lvl4pPr indent="0" lvl="3" marL="1371600" marR="0" rtl="0" algn="ctr">
              <a:spcBef>
                <a:spcPts val="400"/>
              </a:spcBef>
              <a:spcAft>
                <a:spcPts val="0"/>
              </a:spcAft>
              <a:buClr>
                <a:srgbClr val="055789"/>
              </a:buClr>
              <a:buSzPct val="100000"/>
              <a:buFont typeface="Century Gothic"/>
              <a:buNone/>
              <a:defRPr b="0" i="0" sz="2000" u="none" cap="none" strike="noStrike">
                <a:solidFill>
                  <a:srgbClr val="055789"/>
                </a:solidFill>
                <a:latin typeface="Century Gothic"/>
                <a:ea typeface="Century Gothic"/>
                <a:cs typeface="Century Gothic"/>
                <a:sym typeface="Century Gothic"/>
              </a:defRPr>
            </a:lvl4pPr>
            <a:lvl5pPr indent="0" lvl="4" marL="1828800" marR="0" rtl="0" algn="ctr">
              <a:spcBef>
                <a:spcPts val="400"/>
              </a:spcBef>
              <a:spcAft>
                <a:spcPts val="0"/>
              </a:spcAft>
              <a:buClr>
                <a:srgbClr val="055789"/>
              </a:buClr>
              <a:buSzPct val="100000"/>
              <a:buFont typeface="Century Gothic"/>
              <a:buNone/>
              <a:defRPr b="0" i="0" sz="2000" u="none" cap="none" strike="noStrike">
                <a:solidFill>
                  <a:srgbClr val="055789"/>
                </a:solidFill>
                <a:latin typeface="Century Gothic"/>
                <a:ea typeface="Century Gothic"/>
                <a:cs typeface="Century Gothic"/>
                <a:sym typeface="Century Gothic"/>
              </a:defRPr>
            </a:lvl5pPr>
            <a:lvl6pPr indent="0" lvl="5" marL="2286000" marR="0" rtl="0" algn="ctr">
              <a:spcBef>
                <a:spcPts val="400"/>
              </a:spcBef>
              <a:spcAft>
                <a:spcPts val="0"/>
              </a:spcAft>
              <a:buClr>
                <a:srgbClr val="055789"/>
              </a:buClr>
              <a:buSzPct val="100000"/>
              <a:buFont typeface="Century Gothic"/>
              <a:buNone/>
              <a:defRPr b="0" i="0" sz="2000" u="none" cap="none" strike="noStrike">
                <a:solidFill>
                  <a:srgbClr val="055789"/>
                </a:solidFill>
                <a:latin typeface="Century Gothic"/>
                <a:ea typeface="Century Gothic"/>
                <a:cs typeface="Century Gothic"/>
                <a:sym typeface="Century Gothic"/>
              </a:defRPr>
            </a:lvl6pPr>
            <a:lvl7pPr indent="0" lvl="6" marL="2743200" marR="0" rtl="0" algn="ctr">
              <a:spcBef>
                <a:spcPts val="400"/>
              </a:spcBef>
              <a:spcAft>
                <a:spcPts val="0"/>
              </a:spcAft>
              <a:buClr>
                <a:srgbClr val="055789"/>
              </a:buClr>
              <a:buSzPct val="100000"/>
              <a:buFont typeface="Century Gothic"/>
              <a:buNone/>
              <a:defRPr b="0" i="0" sz="2000" u="none" cap="none" strike="noStrike">
                <a:solidFill>
                  <a:srgbClr val="055789"/>
                </a:solidFill>
                <a:latin typeface="Century Gothic"/>
                <a:ea typeface="Century Gothic"/>
                <a:cs typeface="Century Gothic"/>
                <a:sym typeface="Century Gothic"/>
              </a:defRPr>
            </a:lvl7pPr>
            <a:lvl8pPr indent="0" lvl="7" marL="3200400" marR="0" rtl="0" algn="ctr">
              <a:spcBef>
                <a:spcPts val="400"/>
              </a:spcBef>
              <a:spcAft>
                <a:spcPts val="0"/>
              </a:spcAft>
              <a:buClr>
                <a:srgbClr val="055789"/>
              </a:buClr>
              <a:buSzPct val="100000"/>
              <a:buFont typeface="Century Gothic"/>
              <a:buNone/>
              <a:defRPr b="0" i="0" sz="2000" u="none" cap="none" strike="noStrike">
                <a:solidFill>
                  <a:srgbClr val="055789"/>
                </a:solidFill>
                <a:latin typeface="Century Gothic"/>
                <a:ea typeface="Century Gothic"/>
                <a:cs typeface="Century Gothic"/>
                <a:sym typeface="Century Gothic"/>
              </a:defRPr>
            </a:lvl8pPr>
            <a:lvl9pPr indent="0" lvl="8" marL="3657600" marR="0" rtl="0" algn="ctr">
              <a:spcBef>
                <a:spcPts val="400"/>
              </a:spcBef>
              <a:spcAft>
                <a:spcPts val="0"/>
              </a:spcAft>
              <a:buClr>
                <a:srgbClr val="055789"/>
              </a:buClr>
              <a:buSzPct val="100000"/>
              <a:buFont typeface="Century Gothic"/>
              <a:buNone/>
              <a:defRPr b="0" i="0" sz="2000" u="none" cap="none" strike="noStrike">
                <a:solidFill>
                  <a:srgbClr val="055789"/>
                </a:solidFill>
                <a:latin typeface="Century Gothic"/>
                <a:ea typeface="Century Gothic"/>
                <a:cs typeface="Century Gothic"/>
                <a:sym typeface="Century Gothic"/>
              </a:defRPr>
            </a:lvl9pPr>
          </a:lstStyle>
          <a:p/>
        </p:txBody>
      </p:sp>
      <p:sp>
        <p:nvSpPr>
          <p:cNvPr id="77" name="Shape 77"/>
          <p:cNvSpPr txBox="1"/>
          <p:nvPr>
            <p:ph idx="11" type="ftr"/>
          </p:nvPr>
        </p:nvSpPr>
        <p:spPr>
          <a:xfrm>
            <a:off x="5791200" y="6248400"/>
            <a:ext cx="2895600" cy="476250"/>
          </a:xfrm>
          <a:prstGeom prst="rect">
            <a:avLst/>
          </a:prstGeom>
          <a:noFill/>
          <a:ln>
            <a:noFill/>
          </a:ln>
        </p:spPr>
        <p:txBody>
          <a:bodyPr anchorCtr="0" anchor="t" bIns="91425" lIns="91425" rIns="91425" wrap="square" tIns="91425"/>
          <a:lstStyle>
            <a:lvl1pPr indent="0" lvl="0" marL="0" marR="0" rtl="0" algn="l">
              <a:spcBef>
                <a:spcPts val="0"/>
              </a:spcBef>
              <a:spcAft>
                <a:spcPts val="0"/>
              </a:spcAft>
              <a:buClr>
                <a:srgbClr val="000000"/>
              </a:buClr>
              <a:buSzPct val="100000"/>
              <a:buFont typeface="Arial"/>
              <a:buNone/>
              <a:defRPr b="0" sz="1800">
                <a:solidFill>
                  <a:srgbClr val="000000"/>
                </a:solidFill>
                <a:latin typeface="Arial"/>
                <a:ea typeface="Arial"/>
                <a:cs typeface="Arial"/>
                <a:sym typeface="Arial"/>
              </a:defRPr>
            </a:lvl1pPr>
            <a:lvl2pPr indent="0" lvl="1" marL="4572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1" i="0" sz="2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1" i="0" sz="2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1" i="0" sz="2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1" i="0" sz="2800" u="none" cap="none" strike="noStrike">
                <a:solidFill>
                  <a:schemeClr val="dk1"/>
                </a:solidFill>
                <a:latin typeface="Century Gothic"/>
                <a:ea typeface="Century Gothic"/>
                <a:cs typeface="Century Gothic"/>
                <a:sym typeface="Century Gothic"/>
              </a:defRPr>
            </a:lvl9pPr>
          </a:lstStyle>
          <a:p/>
        </p:txBody>
      </p:sp>
      <p:sp>
        <p:nvSpPr>
          <p:cNvPr id="78" name="Shape 78"/>
          <p:cNvSpPr txBox="1"/>
          <p:nvPr>
            <p:ph idx="12" type="sldNum"/>
          </p:nvPr>
        </p:nvSpPr>
        <p:spPr>
          <a:xfrm>
            <a:off x="6562725" y="6307138"/>
            <a:ext cx="2133600" cy="317500"/>
          </a:xfrm>
          <a:prstGeom prst="rect">
            <a:avLst/>
          </a:prstGeom>
          <a:noFill/>
          <a:ln>
            <a:noFill/>
          </a:ln>
        </p:spPr>
        <p:txBody>
          <a:bodyPr anchorCtr="0" anchor="t" bIns="45700" lIns="91425" rIns="91425" wrap="square" tIns="45700">
            <a:noAutofit/>
          </a:bodyPr>
          <a:lstStyle/>
          <a:p>
            <a:pPr indent="-76200" lvl="0" marL="0" marR="0" rtl="0" algn="r">
              <a:spcBef>
                <a:spcPts val="0"/>
              </a:spcBef>
              <a:spcAft>
                <a:spcPts val="0"/>
              </a:spcAft>
              <a:buClr>
                <a:srgbClr val="002060"/>
              </a:buClr>
              <a:buSzPct val="100000"/>
              <a:buFont typeface="Century Gothic"/>
              <a:buNone/>
            </a:pPr>
            <a:fld id="{00000000-1234-1234-1234-123412341234}" type="slidenum">
              <a:rPr b="1" lang="en-US" sz="1200">
                <a:solidFill>
                  <a:srgbClr val="002060"/>
                </a:solidFill>
                <a:latin typeface="Century Gothic"/>
                <a:ea typeface="Century Gothic"/>
                <a:cs typeface="Century Gothic"/>
                <a:sym typeface="Century Gothic"/>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8.xml"/><Relationship Id="rId3"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slideLayout" Target="../slideLayouts/slideLayout12.xml"/><Relationship Id="rId6"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cxnSp>
        <p:nvCxnSpPr>
          <p:cNvPr id="10" name="Shape 10"/>
          <p:cNvCxnSpPr/>
          <p:nvPr/>
        </p:nvCxnSpPr>
        <p:spPr>
          <a:xfrm>
            <a:off x="0" y="1058863"/>
            <a:ext cx="9144000" cy="0"/>
          </a:xfrm>
          <a:prstGeom prst="straightConnector1">
            <a:avLst/>
          </a:prstGeom>
          <a:noFill/>
          <a:ln cap="flat" cmpd="sng" w="127000">
            <a:solidFill>
              <a:srgbClr val="161645"/>
            </a:solidFill>
            <a:prstDash val="solid"/>
            <a:round/>
            <a:headEnd len="med" w="med" type="none"/>
            <a:tailEnd len="med" w="med" type="none"/>
          </a:ln>
        </p:spPr>
      </p:cxnSp>
      <p:cxnSp>
        <p:nvCxnSpPr>
          <p:cNvPr id="11" name="Shape 11"/>
          <p:cNvCxnSpPr/>
          <p:nvPr/>
        </p:nvCxnSpPr>
        <p:spPr>
          <a:xfrm>
            <a:off x="0" y="1144588"/>
            <a:ext cx="9144000" cy="0"/>
          </a:xfrm>
          <a:prstGeom prst="straightConnector1">
            <a:avLst/>
          </a:prstGeom>
          <a:noFill/>
          <a:ln cap="flat" cmpd="sng" w="28575">
            <a:solidFill>
              <a:schemeClr val="accent6"/>
            </a:solidFill>
            <a:prstDash val="solid"/>
            <a:round/>
            <a:headEnd len="med" w="med" type="none"/>
            <a:tailEnd len="med" w="med" type="none"/>
          </a:ln>
        </p:spPr>
      </p:cxnSp>
      <p:pic>
        <p:nvPicPr>
          <p:cNvPr descr="C:\Users\demama\Desktop\cio.gif" id="12" name="Shape 12"/>
          <p:cNvPicPr preferRelativeResize="0"/>
          <p:nvPr/>
        </p:nvPicPr>
        <p:blipFill rotWithShape="1">
          <a:blip r:embed="rId1">
            <a:alphaModFix/>
          </a:blip>
          <a:srcRect b="0" l="0" r="0" t="0"/>
          <a:stretch/>
        </p:blipFill>
        <p:spPr>
          <a:xfrm>
            <a:off x="73025" y="6132513"/>
            <a:ext cx="4177910" cy="672006"/>
          </a:xfrm>
          <a:prstGeom prst="rect">
            <a:avLst/>
          </a:prstGeom>
          <a:noFill/>
          <a:ln>
            <a:noFill/>
          </a:ln>
        </p:spPr>
      </p:pic>
      <p:sp>
        <p:nvSpPr>
          <p:cNvPr id="13" name="Shape 13"/>
          <p:cNvSpPr txBox="1"/>
          <p:nvPr>
            <p:ph type="title"/>
          </p:nvPr>
        </p:nvSpPr>
        <p:spPr>
          <a:xfrm>
            <a:off x="457200" y="50800"/>
            <a:ext cx="8229600" cy="91440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None/>
              <a:defRPr b="1" i="0" sz="3200" u="none" cap="none" strike="noStrike">
                <a:solidFill>
                  <a:srgbClr val="002060"/>
                </a:solidFill>
                <a:latin typeface="Arial"/>
                <a:ea typeface="Arial"/>
                <a:cs typeface="Arial"/>
                <a:sym typeface="Arial"/>
              </a:defRPr>
            </a:lvl1pPr>
            <a:lvl2pPr indent="0" lvl="1"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2pPr>
            <a:lvl3pPr indent="0" lvl="2"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3pPr>
            <a:lvl4pPr indent="0" lvl="3"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4pPr>
            <a:lvl5pPr indent="0" lvl="4"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5pPr>
            <a:lvl6pPr indent="0" lvl="5" marL="4572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6pPr>
            <a:lvl7pPr indent="0" lvl="6" marL="9144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7pPr>
            <a:lvl8pPr indent="0" lvl="7" marL="13716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8pPr>
            <a:lvl9pPr indent="0" lvl="8" marL="18288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9pPr>
          </a:lstStyle>
          <a:p/>
        </p:txBody>
      </p:sp>
      <p:sp>
        <p:nvSpPr>
          <p:cNvPr id="14" name="Shape 14"/>
          <p:cNvSpPr txBox="1"/>
          <p:nvPr>
            <p:ph idx="1" type="body"/>
          </p:nvPr>
        </p:nvSpPr>
        <p:spPr>
          <a:xfrm>
            <a:off x="457200" y="1252538"/>
            <a:ext cx="8229600" cy="4754562"/>
          </a:xfrm>
          <a:prstGeom prst="rect">
            <a:avLst/>
          </a:prstGeom>
          <a:noFill/>
          <a:ln>
            <a:noFill/>
          </a:ln>
        </p:spPr>
        <p:txBody>
          <a:bodyPr anchorCtr="0" anchor="t" bIns="91425" lIns="91425" rIns="91425" wrap="square" tIns="91425"/>
          <a:lstStyle>
            <a:lvl1pPr indent="-165100" lvl="0" marL="342900" marR="0" rtl="0" algn="l">
              <a:spcBef>
                <a:spcPts val="560"/>
              </a:spcBef>
              <a:spcAft>
                <a:spcPts val="0"/>
              </a:spcAft>
              <a:buClr>
                <a:srgbClr val="055789"/>
              </a:buClr>
              <a:buSzPct val="100000"/>
              <a:buFont typeface="Arial"/>
              <a:buChar char="•"/>
              <a:defRPr b="0" i="0" sz="2800" u="none" cap="none" strike="noStrike">
                <a:solidFill>
                  <a:srgbClr val="055789"/>
                </a:solidFill>
                <a:latin typeface="Arial"/>
                <a:ea typeface="Arial"/>
                <a:cs typeface="Arial"/>
                <a:sym typeface="Arial"/>
              </a:defRPr>
            </a:lvl1pPr>
            <a:lvl2pPr indent="-133350" lvl="1" marL="742950" marR="0" rtl="0" algn="l">
              <a:spcBef>
                <a:spcPts val="480"/>
              </a:spcBef>
              <a:spcAft>
                <a:spcPts val="0"/>
              </a:spcAft>
              <a:buClr>
                <a:srgbClr val="055789"/>
              </a:buClr>
              <a:buSzPct val="100000"/>
              <a:buFont typeface="Arial"/>
              <a:buChar char="–"/>
              <a:defRPr b="0" i="0" sz="2400" u="none" cap="none" strike="noStrike">
                <a:solidFill>
                  <a:srgbClr val="055789"/>
                </a:solidFill>
                <a:latin typeface="Arial"/>
                <a:ea typeface="Arial"/>
                <a:cs typeface="Arial"/>
                <a:sym typeface="Arial"/>
              </a:defRPr>
            </a:lvl2pPr>
            <a:lvl3pPr indent="-101600" lvl="2" marL="1143000" marR="0" rtl="0" algn="l">
              <a:spcBef>
                <a:spcPts val="400"/>
              </a:spcBef>
              <a:spcAft>
                <a:spcPts val="0"/>
              </a:spcAft>
              <a:buClr>
                <a:srgbClr val="055789"/>
              </a:buClr>
              <a:buSzPct val="100000"/>
              <a:buFont typeface="Arial"/>
              <a:buChar char="•"/>
              <a:defRPr b="0" i="0" sz="2000" u="none" cap="none" strike="noStrike">
                <a:solidFill>
                  <a:srgbClr val="055789"/>
                </a:solidFill>
                <a:latin typeface="Arial"/>
                <a:ea typeface="Arial"/>
                <a:cs typeface="Arial"/>
                <a:sym typeface="Arial"/>
              </a:defRPr>
            </a:lvl3pPr>
            <a:lvl4pPr indent="-101600" lvl="3" marL="1600200" marR="0" rtl="0" algn="l">
              <a:spcBef>
                <a:spcPts val="400"/>
              </a:spcBef>
              <a:spcAft>
                <a:spcPts val="0"/>
              </a:spcAft>
              <a:buClr>
                <a:srgbClr val="055789"/>
              </a:buClr>
              <a:buSzPct val="100000"/>
              <a:buFont typeface="Arial"/>
              <a:buChar char="–"/>
              <a:defRPr b="0" i="0" sz="2000" u="none" cap="none" strike="noStrike">
                <a:solidFill>
                  <a:srgbClr val="055789"/>
                </a:solidFill>
                <a:latin typeface="Arial"/>
                <a:ea typeface="Arial"/>
                <a:cs typeface="Arial"/>
                <a:sym typeface="Arial"/>
              </a:defRPr>
            </a:lvl4pPr>
            <a:lvl5pPr indent="-101600" lvl="4" marL="2057400" marR="0" rtl="0" algn="l">
              <a:spcBef>
                <a:spcPts val="400"/>
              </a:spcBef>
              <a:spcAft>
                <a:spcPts val="0"/>
              </a:spcAft>
              <a:buClr>
                <a:srgbClr val="055789"/>
              </a:buClr>
              <a:buSzPct val="100000"/>
              <a:buFont typeface="Arial"/>
              <a:buChar char="»"/>
              <a:defRPr b="0" i="0" sz="2000" u="none" cap="none" strike="noStrike">
                <a:solidFill>
                  <a:srgbClr val="055789"/>
                </a:solidFill>
                <a:latin typeface="Arial"/>
                <a:ea typeface="Arial"/>
                <a:cs typeface="Arial"/>
                <a:sym typeface="Arial"/>
              </a:defRPr>
            </a:lvl5pPr>
            <a:lvl6pPr indent="-101600" lvl="5" marL="2514600" marR="0" rtl="0" algn="l">
              <a:spcBef>
                <a:spcPts val="400"/>
              </a:spcBef>
              <a:spcAft>
                <a:spcPts val="0"/>
              </a:spcAft>
              <a:buClr>
                <a:srgbClr val="055789"/>
              </a:buClr>
              <a:buSzPct val="100000"/>
              <a:buFont typeface="Arial"/>
              <a:buChar char="»"/>
              <a:defRPr b="0" i="0" sz="2000" u="none" cap="none" strike="noStrike">
                <a:solidFill>
                  <a:srgbClr val="055789"/>
                </a:solidFill>
                <a:latin typeface="Arial"/>
                <a:ea typeface="Arial"/>
                <a:cs typeface="Arial"/>
                <a:sym typeface="Arial"/>
              </a:defRPr>
            </a:lvl6pPr>
            <a:lvl7pPr indent="-101600" lvl="6" marL="2971800" marR="0" rtl="0" algn="l">
              <a:spcBef>
                <a:spcPts val="400"/>
              </a:spcBef>
              <a:spcAft>
                <a:spcPts val="0"/>
              </a:spcAft>
              <a:buClr>
                <a:srgbClr val="055789"/>
              </a:buClr>
              <a:buSzPct val="100000"/>
              <a:buFont typeface="Arial"/>
              <a:buChar char="»"/>
              <a:defRPr b="0" i="0" sz="2000" u="none" cap="none" strike="noStrike">
                <a:solidFill>
                  <a:srgbClr val="055789"/>
                </a:solidFill>
                <a:latin typeface="Arial"/>
                <a:ea typeface="Arial"/>
                <a:cs typeface="Arial"/>
                <a:sym typeface="Arial"/>
              </a:defRPr>
            </a:lvl7pPr>
            <a:lvl8pPr indent="-101600" lvl="7" marL="3429000" marR="0" rtl="0" algn="l">
              <a:spcBef>
                <a:spcPts val="400"/>
              </a:spcBef>
              <a:spcAft>
                <a:spcPts val="0"/>
              </a:spcAft>
              <a:buClr>
                <a:srgbClr val="055789"/>
              </a:buClr>
              <a:buSzPct val="100000"/>
              <a:buFont typeface="Arial"/>
              <a:buChar char="»"/>
              <a:defRPr b="0" i="0" sz="2000" u="none" cap="none" strike="noStrike">
                <a:solidFill>
                  <a:srgbClr val="055789"/>
                </a:solidFill>
                <a:latin typeface="Arial"/>
                <a:ea typeface="Arial"/>
                <a:cs typeface="Arial"/>
                <a:sym typeface="Arial"/>
              </a:defRPr>
            </a:lvl8pPr>
            <a:lvl9pPr indent="-101600" lvl="8" marL="3886200" marR="0" rtl="0" algn="l">
              <a:spcBef>
                <a:spcPts val="400"/>
              </a:spcBef>
              <a:spcAft>
                <a:spcPts val="0"/>
              </a:spcAft>
              <a:buClr>
                <a:srgbClr val="055789"/>
              </a:buClr>
              <a:buSzPct val="100000"/>
              <a:buFont typeface="Arial"/>
              <a:buChar char="»"/>
              <a:defRPr b="0" i="0" sz="2000" u="none" cap="none" strike="noStrike">
                <a:solidFill>
                  <a:srgbClr val="055789"/>
                </a:solidFill>
                <a:latin typeface="Arial"/>
                <a:ea typeface="Arial"/>
                <a:cs typeface="Arial"/>
                <a:sym typeface="Arial"/>
              </a:defRPr>
            </a:lvl9pPr>
          </a:lstStyle>
          <a:p/>
        </p:txBody>
      </p:sp>
      <p:sp>
        <p:nvSpPr>
          <p:cNvPr id="15" name="Shape 15"/>
          <p:cNvSpPr txBox="1"/>
          <p:nvPr>
            <p:ph idx="11" type="ftr"/>
          </p:nvPr>
        </p:nvSpPr>
        <p:spPr>
          <a:xfrm>
            <a:off x="5791200" y="6248400"/>
            <a:ext cx="2895600" cy="476250"/>
          </a:xfrm>
          <a:prstGeom prst="rect">
            <a:avLst/>
          </a:prstGeom>
          <a:noFill/>
          <a:ln>
            <a:noFill/>
          </a:ln>
        </p:spPr>
        <p:txBody>
          <a:bodyPr anchorCtr="0" anchor="t" bIns="91425" lIns="91425" rIns="91425" wrap="square" tIns="91425"/>
          <a:lstStyle>
            <a:lvl1pPr indent="0" lvl="0" marL="0" marR="0" rtl="0" algn="l">
              <a:spcBef>
                <a:spcPts val="0"/>
              </a:spcBef>
              <a:spcAft>
                <a:spcPts val="0"/>
              </a:spcAft>
              <a:buClr>
                <a:schemeClr val="dk1"/>
              </a:buClr>
              <a:buSzPct val="100000"/>
              <a:buFont typeface="Arial"/>
              <a:buNone/>
              <a:defRPr b="0" i="0" sz="18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1" i="0" sz="2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1" i="0" sz="2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1" i="0" sz="2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1" i="0" sz="2800" u="none" cap="none" strike="noStrike">
                <a:solidFill>
                  <a:schemeClr val="dk1"/>
                </a:solidFill>
                <a:latin typeface="Century Gothic"/>
                <a:ea typeface="Century Gothic"/>
                <a:cs typeface="Century Gothic"/>
                <a:sym typeface="Century Gothic"/>
              </a:defRPr>
            </a:lvl9pPr>
          </a:lstStyle>
          <a:p/>
        </p:txBody>
      </p:sp>
      <p:sp>
        <p:nvSpPr>
          <p:cNvPr id="16" name="Shape 16"/>
          <p:cNvSpPr txBox="1"/>
          <p:nvPr>
            <p:ph idx="12" type="sldNum"/>
          </p:nvPr>
        </p:nvSpPr>
        <p:spPr>
          <a:xfrm>
            <a:off x="6562725" y="6307138"/>
            <a:ext cx="2133600" cy="317500"/>
          </a:xfrm>
          <a:prstGeom prst="rect">
            <a:avLst/>
          </a:prstGeom>
          <a:noFill/>
          <a:ln>
            <a:noFill/>
          </a:ln>
        </p:spPr>
        <p:txBody>
          <a:bodyPr anchorCtr="0" anchor="t" bIns="45700" lIns="91425" rIns="91425" wrap="square" tIns="45700">
            <a:noAutofit/>
          </a:bodyPr>
          <a:lstStyle/>
          <a:p>
            <a:pPr indent="-76200" lvl="0" marL="0" marR="0" rtl="0" algn="r">
              <a:spcBef>
                <a:spcPts val="0"/>
              </a:spcBef>
              <a:spcAft>
                <a:spcPts val="0"/>
              </a:spcAft>
              <a:buClr>
                <a:srgbClr val="002060"/>
              </a:buClr>
              <a:buSzPct val="100000"/>
              <a:buFont typeface="Arial"/>
              <a:buNone/>
            </a:pPr>
            <a:r>
              <a:rPr b="1" i="0" lang="en-US" sz="1200" u="none" cap="none" strike="noStrike">
                <a:solidFill>
                  <a:srgbClr val="002060"/>
                </a:solidFill>
                <a:latin typeface="Arial"/>
                <a:ea typeface="Arial"/>
                <a:cs typeface="Arial"/>
                <a:sym typeface="Arial"/>
              </a:rPr>
              <a:t>DRAFT </a:t>
            </a:r>
            <a:fld id="{00000000-1234-1234-1234-123412341234}" type="slidenum">
              <a:rPr b="1" i="0" lang="en-US" sz="1200" u="none" cap="none" strike="noStrike">
                <a:solidFill>
                  <a:srgbClr val="00206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3" name="Shape 53"/>
        <p:cNvGrpSpPr/>
        <p:nvPr/>
      </p:nvGrpSpPr>
      <p:grpSpPr>
        <a:xfrm>
          <a:off x="0" y="0"/>
          <a:ext cx="0" cy="0"/>
          <a:chOff x="0" y="0"/>
          <a:chExt cx="0" cy="0"/>
        </a:xfrm>
      </p:grpSpPr>
      <p:pic>
        <p:nvPicPr>
          <p:cNvPr descr="HHS EA logo - HHS" id="54" name="Shape 54"/>
          <p:cNvPicPr preferRelativeResize="0"/>
          <p:nvPr/>
        </p:nvPicPr>
        <p:blipFill rotWithShape="1">
          <a:blip r:embed="rId1">
            <a:alphaModFix/>
          </a:blip>
          <a:srcRect b="0" l="0" r="0" t="0"/>
          <a:stretch/>
        </p:blipFill>
        <p:spPr>
          <a:xfrm>
            <a:off x="28575" y="463550"/>
            <a:ext cx="1392989" cy="1448808"/>
          </a:xfrm>
          <a:prstGeom prst="rect">
            <a:avLst/>
          </a:prstGeom>
          <a:noFill/>
          <a:ln>
            <a:noFill/>
          </a:ln>
        </p:spPr>
      </p:pic>
      <p:sp>
        <p:nvSpPr>
          <p:cNvPr id="55" name="Shape 55"/>
          <p:cNvSpPr/>
          <p:nvPr/>
        </p:nvSpPr>
        <p:spPr>
          <a:xfrm>
            <a:off x="1285875" y="668338"/>
            <a:ext cx="7650163" cy="76835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SzPct val="25000"/>
              <a:buNone/>
            </a:pPr>
            <a:r>
              <a:rPr b="1" i="0" lang="en-US" sz="4400" u="none" cap="none" strike="noStrike">
                <a:solidFill>
                  <a:srgbClr val="002060"/>
                </a:solidFill>
                <a:latin typeface="Century Gothic"/>
                <a:ea typeface="Century Gothic"/>
                <a:cs typeface="Century Gothic"/>
                <a:sym typeface="Century Gothic"/>
              </a:rPr>
              <a:t>CHIEF INFORMATION OFFICER</a:t>
            </a:r>
          </a:p>
        </p:txBody>
      </p:sp>
      <p:sp>
        <p:nvSpPr>
          <p:cNvPr id="56" name="Shape 56"/>
          <p:cNvSpPr txBox="1"/>
          <p:nvPr/>
        </p:nvSpPr>
        <p:spPr>
          <a:xfrm>
            <a:off x="3527425" y="1227138"/>
            <a:ext cx="5405438" cy="368300"/>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SzPct val="25000"/>
              <a:buNone/>
            </a:pPr>
            <a:r>
              <a:rPr b="1" i="0" lang="en-US" sz="1800" u="none" cap="none" strike="noStrike">
                <a:solidFill>
                  <a:srgbClr val="009BD2"/>
                </a:solidFill>
                <a:latin typeface="Century Gothic"/>
                <a:ea typeface="Century Gothic"/>
                <a:cs typeface="Century Gothic"/>
                <a:sym typeface="Century Gothic"/>
              </a:rPr>
              <a:t>DEPARTMENT OF HEALTH AND HUMAN SERVICES</a:t>
            </a:r>
          </a:p>
        </p:txBody>
      </p:sp>
      <p:sp>
        <p:nvSpPr>
          <p:cNvPr id="57" name="Shape 57"/>
          <p:cNvSpPr/>
          <p:nvPr/>
        </p:nvSpPr>
        <p:spPr>
          <a:xfrm>
            <a:off x="1328738" y="471488"/>
            <a:ext cx="2503487" cy="461962"/>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SzPct val="25000"/>
              <a:buNone/>
            </a:pPr>
            <a:r>
              <a:rPr b="1" i="0" lang="en-US" sz="2400" u="none" cap="none" strike="noStrike">
                <a:solidFill>
                  <a:srgbClr val="055789"/>
                </a:solidFill>
                <a:latin typeface="Century Gothic"/>
                <a:ea typeface="Century Gothic"/>
                <a:cs typeface="Century Gothic"/>
                <a:sym typeface="Century Gothic"/>
              </a:rPr>
              <a:t>OFFICE OF</a:t>
            </a:r>
            <a:r>
              <a:rPr b="1" i="0" lang="en-US" sz="2400" u="none" cap="none" strike="noStrike">
                <a:solidFill>
                  <a:srgbClr val="055789"/>
                </a:solidFill>
                <a:latin typeface="Arial"/>
                <a:ea typeface="Arial"/>
                <a:cs typeface="Arial"/>
                <a:sym typeface="Arial"/>
              </a:rPr>
              <a:t> THE</a:t>
            </a:r>
            <a:r>
              <a:rPr b="1" i="0" lang="en-US" sz="2400" u="none" cap="none" strike="noStrike">
                <a:solidFill>
                  <a:srgbClr val="055789"/>
                </a:solidFill>
                <a:latin typeface="Century Gothic"/>
                <a:ea typeface="Century Gothic"/>
                <a:cs typeface="Century Gothic"/>
                <a:sym typeface="Century Gothic"/>
              </a:rPr>
              <a:t> </a:t>
            </a:r>
          </a:p>
        </p:txBody>
      </p:sp>
      <p:cxnSp>
        <p:nvCxnSpPr>
          <p:cNvPr id="58" name="Shape 58"/>
          <p:cNvCxnSpPr/>
          <p:nvPr/>
        </p:nvCxnSpPr>
        <p:spPr>
          <a:xfrm>
            <a:off x="0" y="2270125"/>
            <a:ext cx="9144000" cy="0"/>
          </a:xfrm>
          <a:prstGeom prst="straightConnector1">
            <a:avLst/>
          </a:prstGeom>
          <a:noFill/>
          <a:ln cap="flat" cmpd="sng" w="292100">
            <a:solidFill>
              <a:srgbClr val="161645"/>
            </a:solidFill>
            <a:prstDash val="solid"/>
            <a:round/>
            <a:headEnd len="med" w="med" type="none"/>
            <a:tailEnd len="med" w="med" type="none"/>
          </a:ln>
        </p:spPr>
      </p:cxnSp>
      <p:cxnSp>
        <p:nvCxnSpPr>
          <p:cNvPr id="59" name="Shape 59"/>
          <p:cNvCxnSpPr/>
          <p:nvPr/>
        </p:nvCxnSpPr>
        <p:spPr>
          <a:xfrm>
            <a:off x="0" y="2473325"/>
            <a:ext cx="9144000" cy="0"/>
          </a:xfrm>
          <a:prstGeom prst="straightConnector1">
            <a:avLst/>
          </a:prstGeom>
          <a:noFill/>
          <a:ln cap="flat" cmpd="sng" w="57150">
            <a:solidFill>
              <a:schemeClr val="accent6"/>
            </a:solidFill>
            <a:prstDash val="solid"/>
            <a:round/>
            <a:headEnd len="med" w="med" type="none"/>
            <a:tailEnd len="med" w="med" type="none"/>
          </a:ln>
        </p:spPr>
      </p:cxnSp>
      <p:sp>
        <p:nvSpPr>
          <p:cNvPr id="60" name="Shape 60"/>
          <p:cNvSpPr txBox="1"/>
          <p:nvPr/>
        </p:nvSpPr>
        <p:spPr>
          <a:xfrm>
            <a:off x="3424238" y="2143125"/>
            <a:ext cx="5356225" cy="261938"/>
          </a:xfrm>
          <a:prstGeom prst="rect">
            <a:avLst/>
          </a:prstGeom>
          <a:noFill/>
          <a:ln>
            <a:noFill/>
          </a:ln>
        </p:spPr>
        <p:txBody>
          <a:bodyPr anchorCtr="0" anchor="t" bIns="45700" lIns="91425" rIns="91425" wrap="square" tIns="45700">
            <a:noAutofit/>
          </a:bodyPr>
          <a:lstStyle/>
          <a:p>
            <a:pPr indent="0" lvl="0" marL="0" marR="0" rtl="0" algn="l">
              <a:spcBef>
                <a:spcPts val="0"/>
              </a:spcBef>
              <a:spcAft>
                <a:spcPts val="0"/>
              </a:spcAft>
              <a:buSzPct val="25000"/>
              <a:buNone/>
            </a:pPr>
            <a:r>
              <a:rPr b="1" lang="en-US" sz="1100">
                <a:solidFill>
                  <a:schemeClr val="lt1"/>
                </a:solidFill>
                <a:latin typeface="Century Gothic"/>
                <a:ea typeface="Century Gothic"/>
                <a:cs typeface="Century Gothic"/>
                <a:sym typeface="Century Gothic"/>
              </a:rPr>
              <a:t>U.S. DEPARTMENT OF HEALTH AND HUMAN SERVICES</a:t>
            </a:r>
          </a:p>
        </p:txBody>
      </p:sp>
      <p:sp>
        <p:nvSpPr>
          <p:cNvPr id="61" name="Shape 61"/>
          <p:cNvSpPr txBox="1"/>
          <p:nvPr>
            <p:ph type="title"/>
          </p:nvPr>
        </p:nvSpPr>
        <p:spPr>
          <a:xfrm>
            <a:off x="457200" y="50800"/>
            <a:ext cx="8229600" cy="91440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1pPr>
            <a:lvl2pPr indent="0" lvl="1"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2pPr>
            <a:lvl3pPr indent="0" lvl="2"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3pPr>
            <a:lvl4pPr indent="0" lvl="3"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4pPr>
            <a:lvl5pPr indent="0" lvl="4"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5pPr>
            <a:lvl6pPr indent="0" lvl="5" marL="4572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6pPr>
            <a:lvl7pPr indent="0" lvl="6" marL="9144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7pPr>
            <a:lvl8pPr indent="0" lvl="7" marL="13716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8pPr>
            <a:lvl9pPr indent="0" lvl="8" marL="18288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9pPr>
          </a:lstStyle>
          <a:p/>
        </p:txBody>
      </p:sp>
      <p:sp>
        <p:nvSpPr>
          <p:cNvPr id="62" name="Shape 62"/>
          <p:cNvSpPr txBox="1"/>
          <p:nvPr>
            <p:ph idx="10" type="dt"/>
          </p:nvPr>
        </p:nvSpPr>
        <p:spPr>
          <a:xfrm>
            <a:off x="3581400" y="6248400"/>
            <a:ext cx="2133600" cy="476250"/>
          </a:xfrm>
          <a:prstGeom prst="rect">
            <a:avLst/>
          </a:prstGeom>
          <a:noFill/>
          <a:ln>
            <a:noFill/>
          </a:ln>
        </p:spPr>
        <p:txBody>
          <a:bodyPr anchorCtr="0" anchor="t" bIns="91425" lIns="91425" rIns="91425" wrap="square" tIns="91425"/>
          <a:lstStyle>
            <a:lvl1pPr indent="0" lvl="0" marL="0" marR="0" rtl="0" algn="ctr">
              <a:spcBef>
                <a:spcPts val="0"/>
              </a:spcBef>
              <a:spcAft>
                <a:spcPts val="0"/>
              </a:spcAft>
              <a:buClr>
                <a:srgbClr val="002060"/>
              </a:buClr>
              <a:buSzPct val="100000"/>
              <a:buFont typeface="Century Gothic"/>
              <a:buNone/>
              <a:defRPr b="0" sz="1200">
                <a:solidFill>
                  <a:srgbClr val="002060"/>
                </a:solidFill>
                <a:latin typeface="Century Gothic"/>
                <a:ea typeface="Century Gothic"/>
                <a:cs typeface="Century Gothic"/>
                <a:sym typeface="Century Gothic"/>
              </a:defRPr>
            </a:lvl1pPr>
            <a:lvl2pPr indent="0" lvl="1" marL="4572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1" i="0" sz="2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1" i="0" sz="2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1" i="0" sz="2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1" i="0" sz="2800" u="none" cap="none" strike="noStrike">
                <a:solidFill>
                  <a:schemeClr val="dk1"/>
                </a:solidFill>
                <a:latin typeface="Century Gothic"/>
                <a:ea typeface="Century Gothic"/>
                <a:cs typeface="Century Gothic"/>
                <a:sym typeface="Century Gothic"/>
              </a:defRPr>
            </a:lvl9pPr>
          </a:lstStyle>
          <a:p/>
        </p:txBody>
      </p:sp>
      <p:sp>
        <p:nvSpPr>
          <p:cNvPr id="63" name="Shape 63"/>
          <p:cNvSpPr txBox="1"/>
          <p:nvPr>
            <p:ph idx="1" type="body"/>
          </p:nvPr>
        </p:nvSpPr>
        <p:spPr>
          <a:xfrm>
            <a:off x="457200" y="1252538"/>
            <a:ext cx="8229600" cy="4754562"/>
          </a:xfrm>
          <a:prstGeom prst="rect">
            <a:avLst/>
          </a:prstGeom>
          <a:noFill/>
          <a:ln>
            <a:noFill/>
          </a:ln>
        </p:spPr>
        <p:txBody>
          <a:bodyPr anchorCtr="0" anchor="t" bIns="91425" lIns="91425" rIns="91425" wrap="square" tIns="91425"/>
          <a:lstStyle>
            <a:lvl1pPr indent="-165100" lvl="0" marL="342900" marR="0" rtl="0" algn="l">
              <a:spcBef>
                <a:spcPts val="560"/>
              </a:spcBef>
              <a:spcAft>
                <a:spcPts val="0"/>
              </a:spcAft>
              <a:buClr>
                <a:srgbClr val="055789"/>
              </a:buClr>
              <a:buSzPct val="100000"/>
              <a:buFont typeface="Century Gothic"/>
              <a:buChar char="•"/>
              <a:defRPr b="0" i="0" sz="2800" u="none" cap="none" strike="noStrike">
                <a:solidFill>
                  <a:srgbClr val="055789"/>
                </a:solidFill>
                <a:latin typeface="Century Gothic"/>
                <a:ea typeface="Century Gothic"/>
                <a:cs typeface="Century Gothic"/>
                <a:sym typeface="Century Gothic"/>
              </a:defRPr>
            </a:lvl1pPr>
            <a:lvl2pPr indent="-133350" lvl="1" marL="742950" marR="0" rtl="0" algn="l">
              <a:spcBef>
                <a:spcPts val="480"/>
              </a:spcBef>
              <a:spcAft>
                <a:spcPts val="0"/>
              </a:spcAft>
              <a:buClr>
                <a:srgbClr val="055789"/>
              </a:buClr>
              <a:buSzPct val="100000"/>
              <a:buFont typeface="Century Gothic"/>
              <a:buChar char="–"/>
              <a:defRPr b="0" i="0" sz="2400" u="none" cap="none" strike="noStrike">
                <a:solidFill>
                  <a:srgbClr val="055789"/>
                </a:solidFill>
                <a:latin typeface="Century Gothic"/>
                <a:ea typeface="Century Gothic"/>
                <a:cs typeface="Century Gothic"/>
                <a:sym typeface="Century Gothic"/>
              </a:defRPr>
            </a:lvl2pPr>
            <a:lvl3pPr indent="-101600" lvl="2" marL="1143000" marR="0" rtl="0" algn="l">
              <a:spcBef>
                <a:spcPts val="400"/>
              </a:spcBef>
              <a:spcAft>
                <a:spcPts val="0"/>
              </a:spcAft>
              <a:buClr>
                <a:srgbClr val="055789"/>
              </a:buClr>
              <a:buSzPct val="100000"/>
              <a:buFont typeface="Century Gothic"/>
              <a:buChar char="•"/>
              <a:defRPr b="0" i="0" sz="2000" u="none" cap="none" strike="noStrike">
                <a:solidFill>
                  <a:srgbClr val="055789"/>
                </a:solidFill>
                <a:latin typeface="Century Gothic"/>
                <a:ea typeface="Century Gothic"/>
                <a:cs typeface="Century Gothic"/>
                <a:sym typeface="Century Gothic"/>
              </a:defRPr>
            </a:lvl3pPr>
            <a:lvl4pPr indent="-101600" lvl="3" marL="1600200" marR="0" rtl="0" algn="l">
              <a:spcBef>
                <a:spcPts val="400"/>
              </a:spcBef>
              <a:spcAft>
                <a:spcPts val="0"/>
              </a:spcAft>
              <a:buClr>
                <a:srgbClr val="055789"/>
              </a:buClr>
              <a:buSzPct val="100000"/>
              <a:buFont typeface="Century Gothic"/>
              <a:buChar char="–"/>
              <a:defRPr b="0" i="0" sz="2000" u="none" cap="none" strike="noStrike">
                <a:solidFill>
                  <a:srgbClr val="055789"/>
                </a:solidFill>
                <a:latin typeface="Century Gothic"/>
                <a:ea typeface="Century Gothic"/>
                <a:cs typeface="Century Gothic"/>
                <a:sym typeface="Century Gothic"/>
              </a:defRPr>
            </a:lvl4pPr>
            <a:lvl5pPr indent="-101600" lvl="4" marL="2057400" marR="0" rtl="0" algn="l">
              <a:spcBef>
                <a:spcPts val="400"/>
              </a:spcBef>
              <a:spcAft>
                <a:spcPts val="0"/>
              </a:spcAft>
              <a:buClr>
                <a:srgbClr val="055789"/>
              </a:buClr>
              <a:buSzPct val="100000"/>
              <a:buFont typeface="Century Gothic"/>
              <a:buChar char="»"/>
              <a:defRPr b="0" i="0" sz="2000" u="none" cap="none" strike="noStrike">
                <a:solidFill>
                  <a:srgbClr val="055789"/>
                </a:solidFill>
                <a:latin typeface="Century Gothic"/>
                <a:ea typeface="Century Gothic"/>
                <a:cs typeface="Century Gothic"/>
                <a:sym typeface="Century Gothic"/>
              </a:defRPr>
            </a:lvl5pPr>
            <a:lvl6pPr indent="-101600" lvl="5" marL="2514600" marR="0" rtl="0" algn="l">
              <a:spcBef>
                <a:spcPts val="400"/>
              </a:spcBef>
              <a:spcAft>
                <a:spcPts val="0"/>
              </a:spcAft>
              <a:buClr>
                <a:srgbClr val="055789"/>
              </a:buClr>
              <a:buSzPct val="100000"/>
              <a:buFont typeface="Century Gothic"/>
              <a:buChar char="»"/>
              <a:defRPr b="0" i="0" sz="2000" u="none" cap="none" strike="noStrike">
                <a:solidFill>
                  <a:srgbClr val="055789"/>
                </a:solidFill>
                <a:latin typeface="Century Gothic"/>
                <a:ea typeface="Century Gothic"/>
                <a:cs typeface="Century Gothic"/>
                <a:sym typeface="Century Gothic"/>
              </a:defRPr>
            </a:lvl6pPr>
            <a:lvl7pPr indent="-101600" lvl="6" marL="2971800" marR="0" rtl="0" algn="l">
              <a:spcBef>
                <a:spcPts val="400"/>
              </a:spcBef>
              <a:spcAft>
                <a:spcPts val="0"/>
              </a:spcAft>
              <a:buClr>
                <a:srgbClr val="055789"/>
              </a:buClr>
              <a:buSzPct val="100000"/>
              <a:buFont typeface="Century Gothic"/>
              <a:buChar char="»"/>
              <a:defRPr b="0" i="0" sz="2000" u="none" cap="none" strike="noStrike">
                <a:solidFill>
                  <a:srgbClr val="055789"/>
                </a:solidFill>
                <a:latin typeface="Century Gothic"/>
                <a:ea typeface="Century Gothic"/>
                <a:cs typeface="Century Gothic"/>
                <a:sym typeface="Century Gothic"/>
              </a:defRPr>
            </a:lvl7pPr>
            <a:lvl8pPr indent="-101600" lvl="7" marL="3429000" marR="0" rtl="0" algn="l">
              <a:spcBef>
                <a:spcPts val="400"/>
              </a:spcBef>
              <a:spcAft>
                <a:spcPts val="0"/>
              </a:spcAft>
              <a:buClr>
                <a:srgbClr val="055789"/>
              </a:buClr>
              <a:buSzPct val="100000"/>
              <a:buFont typeface="Century Gothic"/>
              <a:buChar char="»"/>
              <a:defRPr b="0" i="0" sz="2000" u="none" cap="none" strike="noStrike">
                <a:solidFill>
                  <a:srgbClr val="055789"/>
                </a:solidFill>
                <a:latin typeface="Century Gothic"/>
                <a:ea typeface="Century Gothic"/>
                <a:cs typeface="Century Gothic"/>
                <a:sym typeface="Century Gothic"/>
              </a:defRPr>
            </a:lvl8pPr>
            <a:lvl9pPr indent="-101600" lvl="8" marL="3886200" marR="0" rtl="0" algn="l">
              <a:spcBef>
                <a:spcPts val="400"/>
              </a:spcBef>
              <a:spcAft>
                <a:spcPts val="0"/>
              </a:spcAft>
              <a:buClr>
                <a:srgbClr val="055789"/>
              </a:buClr>
              <a:buSzPct val="100000"/>
              <a:buFont typeface="Century Gothic"/>
              <a:buChar char="»"/>
              <a:defRPr b="0" i="0" sz="2000" u="none" cap="none" strike="noStrike">
                <a:solidFill>
                  <a:srgbClr val="055789"/>
                </a:solidFill>
                <a:latin typeface="Century Gothic"/>
                <a:ea typeface="Century Gothic"/>
                <a:cs typeface="Century Gothic"/>
                <a:sym typeface="Century Gothic"/>
              </a:defRPr>
            </a:lvl9pPr>
          </a:lstStyle>
          <a:p/>
        </p:txBody>
      </p:sp>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6" name="Shape 66"/>
        <p:cNvGrpSpPr/>
        <p:nvPr/>
      </p:nvGrpSpPr>
      <p:grpSpPr>
        <a:xfrm>
          <a:off x="0" y="0"/>
          <a:ext cx="0" cy="0"/>
          <a:chOff x="0" y="0"/>
          <a:chExt cx="0" cy="0"/>
        </a:xfrm>
      </p:grpSpPr>
      <p:cxnSp>
        <p:nvCxnSpPr>
          <p:cNvPr id="67" name="Shape 67"/>
          <p:cNvCxnSpPr/>
          <p:nvPr/>
        </p:nvCxnSpPr>
        <p:spPr>
          <a:xfrm>
            <a:off x="0" y="1058863"/>
            <a:ext cx="9144000" cy="0"/>
          </a:xfrm>
          <a:prstGeom prst="straightConnector1">
            <a:avLst/>
          </a:prstGeom>
          <a:noFill/>
          <a:ln cap="flat" cmpd="sng" w="127000">
            <a:solidFill>
              <a:srgbClr val="161645"/>
            </a:solidFill>
            <a:prstDash val="solid"/>
            <a:round/>
            <a:headEnd len="med" w="med" type="none"/>
            <a:tailEnd len="med" w="med" type="none"/>
          </a:ln>
        </p:spPr>
      </p:cxnSp>
      <p:cxnSp>
        <p:nvCxnSpPr>
          <p:cNvPr id="68" name="Shape 68"/>
          <p:cNvCxnSpPr/>
          <p:nvPr/>
        </p:nvCxnSpPr>
        <p:spPr>
          <a:xfrm>
            <a:off x="0" y="1144588"/>
            <a:ext cx="9144000" cy="0"/>
          </a:xfrm>
          <a:prstGeom prst="straightConnector1">
            <a:avLst/>
          </a:prstGeom>
          <a:noFill/>
          <a:ln cap="flat" cmpd="sng" w="28575">
            <a:solidFill>
              <a:schemeClr val="accent6"/>
            </a:solidFill>
            <a:prstDash val="solid"/>
            <a:round/>
            <a:headEnd len="med" w="med" type="none"/>
            <a:tailEnd len="med" w="med" type="none"/>
          </a:ln>
        </p:spPr>
      </p:cxnSp>
      <p:pic>
        <p:nvPicPr>
          <p:cNvPr descr="C:\Users\demama\Desktop\cio.gif" id="69" name="Shape 69"/>
          <p:cNvPicPr preferRelativeResize="0"/>
          <p:nvPr/>
        </p:nvPicPr>
        <p:blipFill rotWithShape="1">
          <a:blip r:embed="rId1">
            <a:alphaModFix/>
          </a:blip>
          <a:srcRect b="0" l="0" r="0" t="0"/>
          <a:stretch/>
        </p:blipFill>
        <p:spPr>
          <a:xfrm>
            <a:off x="73025" y="6132513"/>
            <a:ext cx="4177910" cy="672006"/>
          </a:xfrm>
          <a:prstGeom prst="rect">
            <a:avLst/>
          </a:prstGeom>
          <a:noFill/>
          <a:ln>
            <a:noFill/>
          </a:ln>
        </p:spPr>
      </p:pic>
      <p:sp>
        <p:nvSpPr>
          <p:cNvPr id="70" name="Shape 70"/>
          <p:cNvSpPr txBox="1"/>
          <p:nvPr>
            <p:ph type="title"/>
          </p:nvPr>
        </p:nvSpPr>
        <p:spPr>
          <a:xfrm>
            <a:off x="457200" y="50800"/>
            <a:ext cx="8229600" cy="91440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1pPr>
            <a:lvl2pPr indent="0" lvl="1"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2pPr>
            <a:lvl3pPr indent="0" lvl="2"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3pPr>
            <a:lvl4pPr indent="0" lvl="3"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4pPr>
            <a:lvl5pPr indent="0" lvl="4"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5pPr>
            <a:lvl6pPr indent="0" lvl="5" marL="4572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6pPr>
            <a:lvl7pPr indent="0" lvl="6" marL="9144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7pPr>
            <a:lvl8pPr indent="0" lvl="7" marL="13716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8pPr>
            <a:lvl9pPr indent="0" lvl="8" marL="18288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9pPr>
          </a:lstStyle>
          <a:p/>
        </p:txBody>
      </p:sp>
      <p:sp>
        <p:nvSpPr>
          <p:cNvPr id="71" name="Shape 71"/>
          <p:cNvSpPr txBox="1"/>
          <p:nvPr>
            <p:ph idx="1" type="body"/>
          </p:nvPr>
        </p:nvSpPr>
        <p:spPr>
          <a:xfrm>
            <a:off x="457200" y="1252538"/>
            <a:ext cx="8229600" cy="4754562"/>
          </a:xfrm>
          <a:prstGeom prst="rect">
            <a:avLst/>
          </a:prstGeom>
          <a:noFill/>
          <a:ln>
            <a:noFill/>
          </a:ln>
        </p:spPr>
        <p:txBody>
          <a:bodyPr anchorCtr="0" anchor="t" bIns="91425" lIns="91425" rIns="91425" wrap="square" tIns="91425"/>
          <a:lstStyle>
            <a:lvl1pPr indent="-165100" lvl="0" marL="342900" marR="0" rtl="0" algn="l">
              <a:spcBef>
                <a:spcPts val="560"/>
              </a:spcBef>
              <a:spcAft>
                <a:spcPts val="0"/>
              </a:spcAft>
              <a:buClr>
                <a:srgbClr val="055789"/>
              </a:buClr>
              <a:buSzPct val="100000"/>
              <a:buFont typeface="Century Gothic"/>
              <a:buChar char="•"/>
              <a:defRPr b="0" i="0" sz="2800" u="none" cap="none" strike="noStrike">
                <a:solidFill>
                  <a:srgbClr val="055789"/>
                </a:solidFill>
                <a:latin typeface="Century Gothic"/>
                <a:ea typeface="Century Gothic"/>
                <a:cs typeface="Century Gothic"/>
                <a:sym typeface="Century Gothic"/>
              </a:defRPr>
            </a:lvl1pPr>
            <a:lvl2pPr indent="-133350" lvl="1" marL="742950" marR="0" rtl="0" algn="l">
              <a:spcBef>
                <a:spcPts val="480"/>
              </a:spcBef>
              <a:spcAft>
                <a:spcPts val="0"/>
              </a:spcAft>
              <a:buClr>
                <a:srgbClr val="055789"/>
              </a:buClr>
              <a:buSzPct val="100000"/>
              <a:buFont typeface="Century Gothic"/>
              <a:buChar char="–"/>
              <a:defRPr b="0" i="0" sz="2400" u="none" cap="none" strike="noStrike">
                <a:solidFill>
                  <a:srgbClr val="055789"/>
                </a:solidFill>
                <a:latin typeface="Century Gothic"/>
                <a:ea typeface="Century Gothic"/>
                <a:cs typeface="Century Gothic"/>
                <a:sym typeface="Century Gothic"/>
              </a:defRPr>
            </a:lvl2pPr>
            <a:lvl3pPr indent="-101600" lvl="2" marL="1143000" marR="0" rtl="0" algn="l">
              <a:spcBef>
                <a:spcPts val="400"/>
              </a:spcBef>
              <a:spcAft>
                <a:spcPts val="0"/>
              </a:spcAft>
              <a:buClr>
                <a:srgbClr val="055789"/>
              </a:buClr>
              <a:buSzPct val="100000"/>
              <a:buFont typeface="Century Gothic"/>
              <a:buChar char="•"/>
              <a:defRPr b="0" i="0" sz="2000" u="none" cap="none" strike="noStrike">
                <a:solidFill>
                  <a:srgbClr val="055789"/>
                </a:solidFill>
                <a:latin typeface="Century Gothic"/>
                <a:ea typeface="Century Gothic"/>
                <a:cs typeface="Century Gothic"/>
                <a:sym typeface="Century Gothic"/>
              </a:defRPr>
            </a:lvl3pPr>
            <a:lvl4pPr indent="-101600" lvl="3" marL="1600200" marR="0" rtl="0" algn="l">
              <a:spcBef>
                <a:spcPts val="400"/>
              </a:spcBef>
              <a:spcAft>
                <a:spcPts val="0"/>
              </a:spcAft>
              <a:buClr>
                <a:srgbClr val="055789"/>
              </a:buClr>
              <a:buSzPct val="100000"/>
              <a:buFont typeface="Century Gothic"/>
              <a:buChar char="–"/>
              <a:defRPr b="0" i="0" sz="2000" u="none" cap="none" strike="noStrike">
                <a:solidFill>
                  <a:srgbClr val="055789"/>
                </a:solidFill>
                <a:latin typeface="Century Gothic"/>
                <a:ea typeface="Century Gothic"/>
                <a:cs typeface="Century Gothic"/>
                <a:sym typeface="Century Gothic"/>
              </a:defRPr>
            </a:lvl4pPr>
            <a:lvl5pPr indent="-101600" lvl="4" marL="2057400" marR="0" rtl="0" algn="l">
              <a:spcBef>
                <a:spcPts val="400"/>
              </a:spcBef>
              <a:spcAft>
                <a:spcPts val="0"/>
              </a:spcAft>
              <a:buClr>
                <a:srgbClr val="055789"/>
              </a:buClr>
              <a:buSzPct val="100000"/>
              <a:buFont typeface="Century Gothic"/>
              <a:buChar char="»"/>
              <a:defRPr b="0" i="0" sz="2000" u="none" cap="none" strike="noStrike">
                <a:solidFill>
                  <a:srgbClr val="055789"/>
                </a:solidFill>
                <a:latin typeface="Century Gothic"/>
                <a:ea typeface="Century Gothic"/>
                <a:cs typeface="Century Gothic"/>
                <a:sym typeface="Century Gothic"/>
              </a:defRPr>
            </a:lvl5pPr>
            <a:lvl6pPr indent="-101600" lvl="5" marL="2514600" marR="0" rtl="0" algn="l">
              <a:spcBef>
                <a:spcPts val="400"/>
              </a:spcBef>
              <a:spcAft>
                <a:spcPts val="0"/>
              </a:spcAft>
              <a:buClr>
                <a:srgbClr val="055789"/>
              </a:buClr>
              <a:buSzPct val="100000"/>
              <a:buFont typeface="Century Gothic"/>
              <a:buChar char="»"/>
              <a:defRPr b="0" i="0" sz="2000" u="none" cap="none" strike="noStrike">
                <a:solidFill>
                  <a:srgbClr val="055789"/>
                </a:solidFill>
                <a:latin typeface="Century Gothic"/>
                <a:ea typeface="Century Gothic"/>
                <a:cs typeface="Century Gothic"/>
                <a:sym typeface="Century Gothic"/>
              </a:defRPr>
            </a:lvl6pPr>
            <a:lvl7pPr indent="-101600" lvl="6" marL="2971800" marR="0" rtl="0" algn="l">
              <a:spcBef>
                <a:spcPts val="400"/>
              </a:spcBef>
              <a:spcAft>
                <a:spcPts val="0"/>
              </a:spcAft>
              <a:buClr>
                <a:srgbClr val="055789"/>
              </a:buClr>
              <a:buSzPct val="100000"/>
              <a:buFont typeface="Century Gothic"/>
              <a:buChar char="»"/>
              <a:defRPr b="0" i="0" sz="2000" u="none" cap="none" strike="noStrike">
                <a:solidFill>
                  <a:srgbClr val="055789"/>
                </a:solidFill>
                <a:latin typeface="Century Gothic"/>
                <a:ea typeface="Century Gothic"/>
                <a:cs typeface="Century Gothic"/>
                <a:sym typeface="Century Gothic"/>
              </a:defRPr>
            </a:lvl7pPr>
            <a:lvl8pPr indent="-101600" lvl="7" marL="3429000" marR="0" rtl="0" algn="l">
              <a:spcBef>
                <a:spcPts val="400"/>
              </a:spcBef>
              <a:spcAft>
                <a:spcPts val="0"/>
              </a:spcAft>
              <a:buClr>
                <a:srgbClr val="055789"/>
              </a:buClr>
              <a:buSzPct val="100000"/>
              <a:buFont typeface="Century Gothic"/>
              <a:buChar char="»"/>
              <a:defRPr b="0" i="0" sz="2000" u="none" cap="none" strike="noStrike">
                <a:solidFill>
                  <a:srgbClr val="055789"/>
                </a:solidFill>
                <a:latin typeface="Century Gothic"/>
                <a:ea typeface="Century Gothic"/>
                <a:cs typeface="Century Gothic"/>
                <a:sym typeface="Century Gothic"/>
              </a:defRPr>
            </a:lvl8pPr>
            <a:lvl9pPr indent="-101600" lvl="8" marL="3886200" marR="0" rtl="0" algn="l">
              <a:spcBef>
                <a:spcPts val="400"/>
              </a:spcBef>
              <a:spcAft>
                <a:spcPts val="0"/>
              </a:spcAft>
              <a:buClr>
                <a:srgbClr val="055789"/>
              </a:buClr>
              <a:buSzPct val="100000"/>
              <a:buFont typeface="Century Gothic"/>
              <a:buChar char="»"/>
              <a:defRPr b="0" i="0" sz="2000" u="none" cap="none" strike="noStrike">
                <a:solidFill>
                  <a:srgbClr val="055789"/>
                </a:solidFill>
                <a:latin typeface="Century Gothic"/>
                <a:ea typeface="Century Gothic"/>
                <a:cs typeface="Century Gothic"/>
                <a:sym typeface="Century Gothic"/>
              </a:defRPr>
            </a:lvl9pPr>
          </a:lstStyle>
          <a:p/>
        </p:txBody>
      </p:sp>
      <p:sp>
        <p:nvSpPr>
          <p:cNvPr id="72" name="Shape 72"/>
          <p:cNvSpPr txBox="1"/>
          <p:nvPr>
            <p:ph idx="11" type="ftr"/>
          </p:nvPr>
        </p:nvSpPr>
        <p:spPr>
          <a:xfrm>
            <a:off x="5791200" y="6248400"/>
            <a:ext cx="2895600" cy="476250"/>
          </a:xfrm>
          <a:prstGeom prst="rect">
            <a:avLst/>
          </a:prstGeom>
          <a:noFill/>
          <a:ln>
            <a:noFill/>
          </a:ln>
        </p:spPr>
        <p:txBody>
          <a:bodyPr anchorCtr="0" anchor="t" bIns="91425" lIns="91425" rIns="91425" wrap="square" tIns="91425"/>
          <a:lstStyle>
            <a:lvl1pPr indent="0" lvl="0" marL="0" marR="0" rtl="0" algn="l">
              <a:spcBef>
                <a:spcPts val="0"/>
              </a:spcBef>
              <a:spcAft>
                <a:spcPts val="0"/>
              </a:spcAft>
              <a:buClr>
                <a:srgbClr val="000000"/>
              </a:buClr>
              <a:buSzPct val="100000"/>
              <a:buFont typeface="Arial"/>
              <a:buNone/>
              <a:defRPr b="0" sz="1800">
                <a:solidFill>
                  <a:srgbClr val="000000"/>
                </a:solidFill>
                <a:latin typeface="Arial"/>
                <a:ea typeface="Arial"/>
                <a:cs typeface="Arial"/>
                <a:sym typeface="Arial"/>
              </a:defRPr>
            </a:lvl1pPr>
            <a:lvl2pPr indent="0" lvl="1" marL="4572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1" i="0" sz="2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1" i="0" sz="2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1" i="0" sz="2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1" i="0" sz="2800" u="none" cap="none" strike="noStrike">
                <a:solidFill>
                  <a:schemeClr val="dk1"/>
                </a:solidFill>
                <a:latin typeface="Century Gothic"/>
                <a:ea typeface="Century Gothic"/>
                <a:cs typeface="Century Gothic"/>
                <a:sym typeface="Century Gothic"/>
              </a:defRPr>
            </a:lvl9pPr>
          </a:lstStyle>
          <a:p/>
        </p:txBody>
      </p:sp>
      <p:sp>
        <p:nvSpPr>
          <p:cNvPr id="73" name="Shape 73"/>
          <p:cNvSpPr txBox="1"/>
          <p:nvPr>
            <p:ph idx="12" type="sldNum"/>
          </p:nvPr>
        </p:nvSpPr>
        <p:spPr>
          <a:xfrm>
            <a:off x="6562725" y="6307138"/>
            <a:ext cx="2133600" cy="317500"/>
          </a:xfrm>
          <a:prstGeom prst="rect">
            <a:avLst/>
          </a:prstGeom>
          <a:noFill/>
          <a:ln>
            <a:noFill/>
          </a:ln>
        </p:spPr>
        <p:txBody>
          <a:bodyPr anchorCtr="0" anchor="t" bIns="45700" lIns="91425" rIns="91425" wrap="square" tIns="45700">
            <a:noAutofit/>
          </a:bodyPr>
          <a:lstStyle/>
          <a:p>
            <a:pPr indent="-76200" lvl="0" marL="0" marR="0" rtl="0" algn="r">
              <a:spcBef>
                <a:spcPts val="0"/>
              </a:spcBef>
              <a:spcAft>
                <a:spcPts val="0"/>
              </a:spcAft>
              <a:buClr>
                <a:srgbClr val="002060"/>
              </a:buClr>
              <a:buSzPct val="100000"/>
              <a:buFont typeface="Century Gothic"/>
              <a:buNone/>
            </a:pPr>
            <a:fld id="{00000000-1234-1234-1234-123412341234}" type="slidenum">
              <a:rPr b="1" lang="en-US" sz="1200">
                <a:solidFill>
                  <a:srgbClr val="002060"/>
                </a:solidFill>
                <a:latin typeface="Century Gothic"/>
                <a:ea typeface="Century Gothic"/>
                <a:cs typeface="Century Gothic"/>
                <a:sym typeface="Century Gothic"/>
              </a:rPr>
              <a:t>‹#›</a:t>
            </a:fld>
          </a:p>
        </p:txBody>
      </p:sp>
    </p:spTree>
  </p:cSld>
  <p:clrMap accent1="accent1" accent2="accent2" accent3="accent3" accent4="accent4" accent5="accent5" accent6="accent6" bg1="lt1" bg2="dk2" tx1="dk1" tx2="lt2" folHlink="folHlink" hlink="hlink"/>
  <p:sldLayoutIdLst>
    <p:sldLayoutId id="2147483656" r:id="rId2"/>
    <p:sldLayoutId id="2147483657" r:id="rId3"/>
    <p:sldLayoutId id="2147483658" r:id="rId4"/>
    <p:sldLayoutId id="2147483659"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2" name="Shape 92"/>
        <p:cNvGrpSpPr/>
        <p:nvPr/>
      </p:nvGrpSpPr>
      <p:grpSpPr>
        <a:xfrm>
          <a:off x="0" y="0"/>
          <a:ext cx="0" cy="0"/>
          <a:chOff x="0" y="0"/>
          <a:chExt cx="0" cy="0"/>
        </a:xfrm>
      </p:grpSpPr>
      <p:cxnSp>
        <p:nvCxnSpPr>
          <p:cNvPr id="93" name="Shape 93"/>
          <p:cNvCxnSpPr/>
          <p:nvPr/>
        </p:nvCxnSpPr>
        <p:spPr>
          <a:xfrm>
            <a:off x="0" y="1058863"/>
            <a:ext cx="9144000" cy="0"/>
          </a:xfrm>
          <a:prstGeom prst="straightConnector1">
            <a:avLst/>
          </a:prstGeom>
          <a:noFill/>
          <a:ln cap="flat" cmpd="sng" w="127000">
            <a:solidFill>
              <a:srgbClr val="161645"/>
            </a:solidFill>
            <a:prstDash val="solid"/>
            <a:round/>
            <a:headEnd len="med" w="med" type="none"/>
            <a:tailEnd len="med" w="med" type="none"/>
          </a:ln>
        </p:spPr>
      </p:cxnSp>
      <p:cxnSp>
        <p:nvCxnSpPr>
          <p:cNvPr id="94" name="Shape 94"/>
          <p:cNvCxnSpPr/>
          <p:nvPr/>
        </p:nvCxnSpPr>
        <p:spPr>
          <a:xfrm>
            <a:off x="0" y="1144588"/>
            <a:ext cx="9144000" cy="0"/>
          </a:xfrm>
          <a:prstGeom prst="straightConnector1">
            <a:avLst/>
          </a:prstGeom>
          <a:noFill/>
          <a:ln cap="flat" cmpd="sng" w="28575">
            <a:solidFill>
              <a:schemeClr val="accent6"/>
            </a:solidFill>
            <a:prstDash val="solid"/>
            <a:round/>
            <a:headEnd len="med" w="med" type="none"/>
            <a:tailEnd len="med" w="med" type="none"/>
          </a:ln>
        </p:spPr>
      </p:cxnSp>
      <p:pic>
        <p:nvPicPr>
          <p:cNvPr descr="C:\Users\demama\Desktop\cio.gif" id="95" name="Shape 95"/>
          <p:cNvPicPr preferRelativeResize="0"/>
          <p:nvPr/>
        </p:nvPicPr>
        <p:blipFill rotWithShape="1">
          <a:blip r:embed="rId1">
            <a:alphaModFix/>
          </a:blip>
          <a:srcRect b="0" l="0" r="0" t="0"/>
          <a:stretch/>
        </p:blipFill>
        <p:spPr>
          <a:xfrm>
            <a:off x="73025" y="6132513"/>
            <a:ext cx="4177910" cy="672006"/>
          </a:xfrm>
          <a:prstGeom prst="rect">
            <a:avLst/>
          </a:prstGeom>
          <a:noFill/>
          <a:ln>
            <a:noFill/>
          </a:ln>
        </p:spPr>
      </p:pic>
      <p:sp>
        <p:nvSpPr>
          <p:cNvPr id="96" name="Shape 96"/>
          <p:cNvSpPr txBox="1"/>
          <p:nvPr>
            <p:ph type="title"/>
          </p:nvPr>
        </p:nvSpPr>
        <p:spPr>
          <a:xfrm>
            <a:off x="457200" y="50800"/>
            <a:ext cx="8229600" cy="914400"/>
          </a:xfrm>
          <a:prstGeom prst="rect">
            <a:avLst/>
          </a:prstGeom>
          <a:noFill/>
          <a:ln>
            <a:noFill/>
          </a:ln>
        </p:spPr>
        <p:txBody>
          <a:bodyPr anchorCtr="0" anchor="ctr" bIns="91425" lIns="91425" rIns="91425" wrap="square" tIns="91425"/>
          <a:lstStyle>
            <a:lvl1pPr indent="0" lvl="0"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1pPr>
            <a:lvl2pPr indent="0" lvl="1"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2pPr>
            <a:lvl3pPr indent="0" lvl="2"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3pPr>
            <a:lvl4pPr indent="0" lvl="3"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4pPr>
            <a:lvl5pPr indent="0" lvl="4" marL="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5pPr>
            <a:lvl6pPr indent="0" lvl="5" marL="4572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6pPr>
            <a:lvl7pPr indent="0" lvl="6" marL="9144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7pPr>
            <a:lvl8pPr indent="0" lvl="7" marL="13716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8pPr>
            <a:lvl9pPr indent="0" lvl="8" marL="1828800" marR="0" rtl="0" algn="ctr">
              <a:spcBef>
                <a:spcPts val="0"/>
              </a:spcBef>
              <a:spcAft>
                <a:spcPts val="0"/>
              </a:spcAft>
              <a:buNone/>
              <a:defRPr b="1" i="0" sz="3200" u="none" cap="none" strike="noStrike">
                <a:solidFill>
                  <a:srgbClr val="002060"/>
                </a:solidFill>
                <a:latin typeface="Century Gothic"/>
                <a:ea typeface="Century Gothic"/>
                <a:cs typeface="Century Gothic"/>
                <a:sym typeface="Century Gothic"/>
              </a:defRPr>
            </a:lvl9pPr>
          </a:lstStyle>
          <a:p/>
        </p:txBody>
      </p:sp>
      <p:sp>
        <p:nvSpPr>
          <p:cNvPr id="97" name="Shape 97"/>
          <p:cNvSpPr txBox="1"/>
          <p:nvPr>
            <p:ph idx="1" type="body"/>
          </p:nvPr>
        </p:nvSpPr>
        <p:spPr>
          <a:xfrm>
            <a:off x="457200" y="1252538"/>
            <a:ext cx="8229600" cy="4754562"/>
          </a:xfrm>
          <a:prstGeom prst="rect">
            <a:avLst/>
          </a:prstGeom>
          <a:noFill/>
          <a:ln>
            <a:noFill/>
          </a:ln>
        </p:spPr>
        <p:txBody>
          <a:bodyPr anchorCtr="0" anchor="t" bIns="91425" lIns="91425" rIns="91425" wrap="square" tIns="91425"/>
          <a:lstStyle>
            <a:lvl1pPr indent="-165100" lvl="0" marL="342900" marR="0" rtl="0" algn="l">
              <a:spcBef>
                <a:spcPts val="560"/>
              </a:spcBef>
              <a:spcAft>
                <a:spcPts val="0"/>
              </a:spcAft>
              <a:buClr>
                <a:srgbClr val="055789"/>
              </a:buClr>
              <a:buSzPct val="100000"/>
              <a:buFont typeface="Century Gothic"/>
              <a:buChar char="•"/>
              <a:defRPr b="0" i="0" sz="2800" u="none" cap="none" strike="noStrike">
                <a:solidFill>
                  <a:srgbClr val="055789"/>
                </a:solidFill>
                <a:latin typeface="Century Gothic"/>
                <a:ea typeface="Century Gothic"/>
                <a:cs typeface="Century Gothic"/>
                <a:sym typeface="Century Gothic"/>
              </a:defRPr>
            </a:lvl1pPr>
            <a:lvl2pPr indent="-133350" lvl="1" marL="742950" marR="0" rtl="0" algn="l">
              <a:spcBef>
                <a:spcPts val="480"/>
              </a:spcBef>
              <a:spcAft>
                <a:spcPts val="0"/>
              </a:spcAft>
              <a:buClr>
                <a:srgbClr val="055789"/>
              </a:buClr>
              <a:buSzPct val="100000"/>
              <a:buFont typeface="Century Gothic"/>
              <a:buChar char="–"/>
              <a:defRPr b="0" i="0" sz="2400" u="none" cap="none" strike="noStrike">
                <a:solidFill>
                  <a:srgbClr val="055789"/>
                </a:solidFill>
                <a:latin typeface="Century Gothic"/>
                <a:ea typeface="Century Gothic"/>
                <a:cs typeface="Century Gothic"/>
                <a:sym typeface="Century Gothic"/>
              </a:defRPr>
            </a:lvl2pPr>
            <a:lvl3pPr indent="-101600" lvl="2" marL="1143000" marR="0" rtl="0" algn="l">
              <a:spcBef>
                <a:spcPts val="400"/>
              </a:spcBef>
              <a:spcAft>
                <a:spcPts val="0"/>
              </a:spcAft>
              <a:buClr>
                <a:srgbClr val="055789"/>
              </a:buClr>
              <a:buSzPct val="100000"/>
              <a:buFont typeface="Century Gothic"/>
              <a:buChar char="•"/>
              <a:defRPr b="0" i="0" sz="2000" u="none" cap="none" strike="noStrike">
                <a:solidFill>
                  <a:srgbClr val="055789"/>
                </a:solidFill>
                <a:latin typeface="Century Gothic"/>
                <a:ea typeface="Century Gothic"/>
                <a:cs typeface="Century Gothic"/>
                <a:sym typeface="Century Gothic"/>
              </a:defRPr>
            </a:lvl3pPr>
            <a:lvl4pPr indent="-101600" lvl="3" marL="1600200" marR="0" rtl="0" algn="l">
              <a:spcBef>
                <a:spcPts val="400"/>
              </a:spcBef>
              <a:spcAft>
                <a:spcPts val="0"/>
              </a:spcAft>
              <a:buClr>
                <a:srgbClr val="055789"/>
              </a:buClr>
              <a:buSzPct val="100000"/>
              <a:buFont typeface="Century Gothic"/>
              <a:buChar char="–"/>
              <a:defRPr b="0" i="0" sz="2000" u="none" cap="none" strike="noStrike">
                <a:solidFill>
                  <a:srgbClr val="055789"/>
                </a:solidFill>
                <a:latin typeface="Century Gothic"/>
                <a:ea typeface="Century Gothic"/>
                <a:cs typeface="Century Gothic"/>
                <a:sym typeface="Century Gothic"/>
              </a:defRPr>
            </a:lvl4pPr>
            <a:lvl5pPr indent="-101600" lvl="4" marL="2057400" marR="0" rtl="0" algn="l">
              <a:spcBef>
                <a:spcPts val="400"/>
              </a:spcBef>
              <a:spcAft>
                <a:spcPts val="0"/>
              </a:spcAft>
              <a:buClr>
                <a:srgbClr val="055789"/>
              </a:buClr>
              <a:buSzPct val="100000"/>
              <a:buFont typeface="Century Gothic"/>
              <a:buChar char="»"/>
              <a:defRPr b="0" i="0" sz="2000" u="none" cap="none" strike="noStrike">
                <a:solidFill>
                  <a:srgbClr val="055789"/>
                </a:solidFill>
                <a:latin typeface="Century Gothic"/>
                <a:ea typeface="Century Gothic"/>
                <a:cs typeface="Century Gothic"/>
                <a:sym typeface="Century Gothic"/>
              </a:defRPr>
            </a:lvl5pPr>
            <a:lvl6pPr indent="-101600" lvl="5" marL="2514600" marR="0" rtl="0" algn="l">
              <a:spcBef>
                <a:spcPts val="400"/>
              </a:spcBef>
              <a:spcAft>
                <a:spcPts val="0"/>
              </a:spcAft>
              <a:buClr>
                <a:srgbClr val="055789"/>
              </a:buClr>
              <a:buSzPct val="100000"/>
              <a:buFont typeface="Century Gothic"/>
              <a:buChar char="»"/>
              <a:defRPr b="0" i="0" sz="2000" u="none" cap="none" strike="noStrike">
                <a:solidFill>
                  <a:srgbClr val="055789"/>
                </a:solidFill>
                <a:latin typeface="Century Gothic"/>
                <a:ea typeface="Century Gothic"/>
                <a:cs typeface="Century Gothic"/>
                <a:sym typeface="Century Gothic"/>
              </a:defRPr>
            </a:lvl6pPr>
            <a:lvl7pPr indent="-101600" lvl="6" marL="2971800" marR="0" rtl="0" algn="l">
              <a:spcBef>
                <a:spcPts val="400"/>
              </a:spcBef>
              <a:spcAft>
                <a:spcPts val="0"/>
              </a:spcAft>
              <a:buClr>
                <a:srgbClr val="055789"/>
              </a:buClr>
              <a:buSzPct val="100000"/>
              <a:buFont typeface="Century Gothic"/>
              <a:buChar char="»"/>
              <a:defRPr b="0" i="0" sz="2000" u="none" cap="none" strike="noStrike">
                <a:solidFill>
                  <a:srgbClr val="055789"/>
                </a:solidFill>
                <a:latin typeface="Century Gothic"/>
                <a:ea typeface="Century Gothic"/>
                <a:cs typeface="Century Gothic"/>
                <a:sym typeface="Century Gothic"/>
              </a:defRPr>
            </a:lvl7pPr>
            <a:lvl8pPr indent="-101600" lvl="7" marL="3429000" marR="0" rtl="0" algn="l">
              <a:spcBef>
                <a:spcPts val="400"/>
              </a:spcBef>
              <a:spcAft>
                <a:spcPts val="0"/>
              </a:spcAft>
              <a:buClr>
                <a:srgbClr val="055789"/>
              </a:buClr>
              <a:buSzPct val="100000"/>
              <a:buFont typeface="Century Gothic"/>
              <a:buChar char="»"/>
              <a:defRPr b="0" i="0" sz="2000" u="none" cap="none" strike="noStrike">
                <a:solidFill>
                  <a:srgbClr val="055789"/>
                </a:solidFill>
                <a:latin typeface="Century Gothic"/>
                <a:ea typeface="Century Gothic"/>
                <a:cs typeface="Century Gothic"/>
                <a:sym typeface="Century Gothic"/>
              </a:defRPr>
            </a:lvl8pPr>
            <a:lvl9pPr indent="-101600" lvl="8" marL="3886200" marR="0" rtl="0" algn="l">
              <a:spcBef>
                <a:spcPts val="400"/>
              </a:spcBef>
              <a:spcAft>
                <a:spcPts val="0"/>
              </a:spcAft>
              <a:buClr>
                <a:srgbClr val="055789"/>
              </a:buClr>
              <a:buSzPct val="100000"/>
              <a:buFont typeface="Century Gothic"/>
              <a:buChar char="»"/>
              <a:defRPr b="0" i="0" sz="2000" u="none" cap="none" strike="noStrike">
                <a:solidFill>
                  <a:srgbClr val="055789"/>
                </a:solidFill>
                <a:latin typeface="Century Gothic"/>
                <a:ea typeface="Century Gothic"/>
                <a:cs typeface="Century Gothic"/>
                <a:sym typeface="Century Gothic"/>
              </a:defRPr>
            </a:lvl9pPr>
          </a:lstStyle>
          <a:p/>
        </p:txBody>
      </p:sp>
      <p:sp>
        <p:nvSpPr>
          <p:cNvPr id="98" name="Shape 98"/>
          <p:cNvSpPr txBox="1"/>
          <p:nvPr>
            <p:ph idx="11" type="ftr"/>
          </p:nvPr>
        </p:nvSpPr>
        <p:spPr>
          <a:xfrm>
            <a:off x="5791200" y="6248400"/>
            <a:ext cx="2895600" cy="476250"/>
          </a:xfrm>
          <a:prstGeom prst="rect">
            <a:avLst/>
          </a:prstGeom>
          <a:noFill/>
          <a:ln>
            <a:noFill/>
          </a:ln>
        </p:spPr>
        <p:txBody>
          <a:bodyPr anchorCtr="0" anchor="t" bIns="91425" lIns="91425" rIns="91425" wrap="square" tIns="91425"/>
          <a:lstStyle>
            <a:lvl1pPr indent="0" lvl="0" marL="0" marR="0" rtl="0" algn="l">
              <a:spcBef>
                <a:spcPts val="0"/>
              </a:spcBef>
              <a:spcAft>
                <a:spcPts val="0"/>
              </a:spcAft>
              <a:buClr>
                <a:srgbClr val="000000"/>
              </a:buClr>
              <a:buSzPct val="100000"/>
              <a:buFont typeface="Arial"/>
              <a:buNone/>
              <a:defRPr b="0" sz="1800">
                <a:solidFill>
                  <a:srgbClr val="000000"/>
                </a:solidFill>
                <a:latin typeface="Arial"/>
                <a:ea typeface="Arial"/>
                <a:cs typeface="Arial"/>
                <a:sym typeface="Arial"/>
              </a:defRPr>
            </a:lvl1pPr>
            <a:lvl2pPr indent="0" lvl="1" marL="4572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2pPr>
            <a:lvl3pPr indent="0" lvl="2" marL="9144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3pPr>
            <a:lvl4pPr indent="0" lvl="3" marL="13716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4pPr>
            <a:lvl5pPr indent="0" lvl="4" marL="1828800" marR="0" rtl="0" algn="l">
              <a:spcBef>
                <a:spcPts val="0"/>
              </a:spcBef>
              <a:spcAft>
                <a:spcPts val="0"/>
              </a:spcAft>
              <a:buNone/>
              <a:defRPr b="1" i="0" sz="2800" u="none" cap="none" strike="noStrike">
                <a:solidFill>
                  <a:schemeClr val="dk1"/>
                </a:solidFill>
                <a:latin typeface="Century Gothic"/>
                <a:ea typeface="Century Gothic"/>
                <a:cs typeface="Century Gothic"/>
                <a:sym typeface="Century Gothic"/>
              </a:defRPr>
            </a:lvl5pPr>
            <a:lvl6pPr indent="0" lvl="5" marL="2286000" marR="0" rtl="0" algn="l">
              <a:spcBef>
                <a:spcPts val="0"/>
              </a:spcBef>
              <a:buNone/>
              <a:defRPr b="1" i="0" sz="2800" u="none" cap="none" strike="noStrike">
                <a:solidFill>
                  <a:schemeClr val="dk1"/>
                </a:solidFill>
                <a:latin typeface="Century Gothic"/>
                <a:ea typeface="Century Gothic"/>
                <a:cs typeface="Century Gothic"/>
                <a:sym typeface="Century Gothic"/>
              </a:defRPr>
            </a:lvl6pPr>
            <a:lvl7pPr indent="0" lvl="6" marL="2743200" marR="0" rtl="0" algn="l">
              <a:spcBef>
                <a:spcPts val="0"/>
              </a:spcBef>
              <a:buNone/>
              <a:defRPr b="1" i="0" sz="2800" u="none" cap="none" strike="noStrike">
                <a:solidFill>
                  <a:schemeClr val="dk1"/>
                </a:solidFill>
                <a:latin typeface="Century Gothic"/>
                <a:ea typeface="Century Gothic"/>
                <a:cs typeface="Century Gothic"/>
                <a:sym typeface="Century Gothic"/>
              </a:defRPr>
            </a:lvl7pPr>
            <a:lvl8pPr indent="0" lvl="7" marL="3200400" marR="0" rtl="0" algn="l">
              <a:spcBef>
                <a:spcPts val="0"/>
              </a:spcBef>
              <a:buNone/>
              <a:defRPr b="1" i="0" sz="2800" u="none" cap="none" strike="noStrike">
                <a:solidFill>
                  <a:schemeClr val="dk1"/>
                </a:solidFill>
                <a:latin typeface="Century Gothic"/>
                <a:ea typeface="Century Gothic"/>
                <a:cs typeface="Century Gothic"/>
                <a:sym typeface="Century Gothic"/>
              </a:defRPr>
            </a:lvl8pPr>
            <a:lvl9pPr indent="0" lvl="8" marL="3657600" marR="0" rtl="0" algn="l">
              <a:spcBef>
                <a:spcPts val="0"/>
              </a:spcBef>
              <a:buNone/>
              <a:defRPr b="1" i="0" sz="2800" u="none" cap="none" strike="noStrike">
                <a:solidFill>
                  <a:schemeClr val="dk1"/>
                </a:solidFill>
                <a:latin typeface="Century Gothic"/>
                <a:ea typeface="Century Gothic"/>
                <a:cs typeface="Century Gothic"/>
                <a:sym typeface="Century Gothic"/>
              </a:defRPr>
            </a:lvl9pPr>
          </a:lstStyle>
          <a:p/>
        </p:txBody>
      </p:sp>
      <p:sp>
        <p:nvSpPr>
          <p:cNvPr id="99" name="Shape 99"/>
          <p:cNvSpPr txBox="1"/>
          <p:nvPr>
            <p:ph idx="12" type="sldNum"/>
          </p:nvPr>
        </p:nvSpPr>
        <p:spPr>
          <a:xfrm>
            <a:off x="6562725" y="6307138"/>
            <a:ext cx="2133600" cy="317500"/>
          </a:xfrm>
          <a:prstGeom prst="rect">
            <a:avLst/>
          </a:prstGeom>
          <a:noFill/>
          <a:ln>
            <a:noFill/>
          </a:ln>
        </p:spPr>
        <p:txBody>
          <a:bodyPr anchorCtr="0" anchor="t" bIns="45700" lIns="91425" rIns="91425" wrap="square" tIns="45700">
            <a:noAutofit/>
          </a:bodyPr>
          <a:lstStyle/>
          <a:p>
            <a:pPr indent="-76200" lvl="0" marL="0" marR="0" rtl="0" algn="r">
              <a:spcBef>
                <a:spcPts val="0"/>
              </a:spcBef>
              <a:spcAft>
                <a:spcPts val="0"/>
              </a:spcAft>
              <a:buClr>
                <a:srgbClr val="002060"/>
              </a:buClr>
              <a:buSzPct val="100000"/>
              <a:buFont typeface="Century Gothic"/>
              <a:buNone/>
            </a:pPr>
            <a:fld id="{00000000-1234-1234-1234-123412341234}" type="slidenum">
              <a:rPr b="1" lang="en-US" sz="1200">
                <a:solidFill>
                  <a:srgbClr val="002060"/>
                </a:solidFill>
                <a:latin typeface="Century Gothic"/>
                <a:ea typeface="Century Gothic"/>
                <a:cs typeface="Century Gothic"/>
                <a:sym typeface="Century Gothic"/>
              </a:rPr>
              <a:t>‹#›</a:t>
            </a:fld>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ctrTitle"/>
          </p:nvPr>
        </p:nvSpPr>
        <p:spPr>
          <a:xfrm>
            <a:off x="685800" y="2130425"/>
            <a:ext cx="7772400" cy="1470025"/>
          </a:xfrm>
          <a:prstGeom prst="rect">
            <a:avLst/>
          </a:prstGeom>
          <a:noFill/>
          <a:ln>
            <a:noFill/>
          </a:ln>
        </p:spPr>
        <p:txBody>
          <a:bodyPr anchorCtr="0" anchor="ctr" bIns="45700" lIns="91425" rIns="91425" wrap="square" tIns="45700">
            <a:noAutofit/>
          </a:bodyPr>
          <a:lstStyle/>
          <a:p>
            <a:pPr indent="0" lvl="0" marL="0" marR="0" rtl="0" algn="ctr">
              <a:spcBef>
                <a:spcPts val="0"/>
              </a:spcBef>
              <a:spcAft>
                <a:spcPts val="0"/>
              </a:spcAft>
              <a:buSzPct val="25000"/>
              <a:buNone/>
            </a:pPr>
            <a:r>
              <a:rPr b="1" i="0" lang="en-US" sz="2400" u="none" cap="none" strike="noStrike">
                <a:solidFill>
                  <a:srgbClr val="002060"/>
                </a:solidFill>
                <a:latin typeface="Arial"/>
                <a:ea typeface="Arial"/>
                <a:cs typeface="Arial"/>
                <a:sym typeface="Arial"/>
              </a:rPr>
              <a:t>Revising Agency 508 Policy For The Refresh And Managing For User Access</a:t>
            </a:r>
          </a:p>
        </p:txBody>
      </p:sp>
      <p:sp>
        <p:nvSpPr>
          <p:cNvPr id="124" name="Shape 124"/>
          <p:cNvSpPr txBox="1"/>
          <p:nvPr>
            <p:ph idx="1" type="subTitle"/>
          </p:nvPr>
        </p:nvSpPr>
        <p:spPr>
          <a:xfrm>
            <a:off x="1371600" y="3886200"/>
            <a:ext cx="6400800" cy="1752600"/>
          </a:xfrm>
          <a:prstGeom prst="rect">
            <a:avLst/>
          </a:prstGeom>
          <a:noFill/>
          <a:ln>
            <a:noFill/>
          </a:ln>
        </p:spPr>
        <p:txBody>
          <a:bodyPr anchorCtr="0" anchor="t" bIns="45700" lIns="91425" rIns="91425" wrap="square" tIns="45700">
            <a:noAutofit/>
          </a:bodyPr>
          <a:lstStyle/>
          <a:p>
            <a:pPr indent="-114300" lvl="0" marL="0" marR="0" rtl="0" algn="ctr">
              <a:spcBef>
                <a:spcPts val="0"/>
              </a:spcBef>
              <a:spcAft>
                <a:spcPts val="0"/>
              </a:spcAft>
              <a:buClr>
                <a:srgbClr val="055789"/>
              </a:buClr>
              <a:buSzPct val="100000"/>
              <a:buFont typeface="Arial"/>
              <a:buNone/>
            </a:pPr>
            <a:r>
              <a:rPr b="0" i="0" lang="en-US" sz="1800" u="none" cap="none" strike="noStrike">
                <a:solidFill>
                  <a:srgbClr val="055789"/>
                </a:solidFill>
                <a:latin typeface="Arial"/>
                <a:ea typeface="Arial"/>
                <a:cs typeface="Arial"/>
                <a:sym typeface="Arial"/>
              </a:rPr>
              <a:t>Federal Interagency Accessibility Forum</a:t>
            </a:r>
          </a:p>
          <a:p>
            <a:pPr indent="-114300" lvl="0" marL="0" marR="0" rtl="0" algn="ctr">
              <a:spcBef>
                <a:spcPts val="360"/>
              </a:spcBef>
              <a:spcAft>
                <a:spcPts val="0"/>
              </a:spcAft>
              <a:buClr>
                <a:srgbClr val="055789"/>
              </a:buClr>
              <a:buSzPct val="100000"/>
              <a:buFont typeface="Arial"/>
              <a:buNone/>
            </a:pPr>
            <a:r>
              <a:rPr b="0" i="0" lang="en-US" sz="1800" u="none" cap="none" strike="noStrike">
                <a:solidFill>
                  <a:srgbClr val="055789"/>
                </a:solidFill>
                <a:latin typeface="Arial"/>
                <a:ea typeface="Arial"/>
                <a:cs typeface="Arial"/>
                <a:sym typeface="Arial"/>
              </a:rPr>
              <a:t>October 13, 2017</a:t>
            </a:r>
          </a:p>
          <a:p>
            <a:pPr indent="-114300" lvl="0" marL="0" marR="0" rtl="0" algn="ctr">
              <a:spcBef>
                <a:spcPts val="360"/>
              </a:spcBef>
              <a:spcAft>
                <a:spcPts val="0"/>
              </a:spcAft>
              <a:buClr>
                <a:srgbClr val="055789"/>
              </a:buClr>
              <a:buSzPct val="100000"/>
              <a:buFont typeface="Arial"/>
              <a:buNone/>
            </a:pPr>
            <a:r>
              <a:rPr b="0" i="0" lang="en-US" sz="1800" u="none" cap="none" strike="noStrike">
                <a:solidFill>
                  <a:srgbClr val="055789"/>
                </a:solidFill>
                <a:latin typeface="Arial"/>
                <a:ea typeface="Arial"/>
                <a:cs typeface="Arial"/>
                <a:sym typeface="Arial"/>
              </a:rPr>
              <a:t>Pierce Crowell</a:t>
            </a:r>
          </a:p>
          <a:p>
            <a:pPr indent="-114300" lvl="0" marL="0" marR="0" rtl="0" algn="ctr">
              <a:spcBef>
                <a:spcPts val="360"/>
              </a:spcBef>
              <a:spcAft>
                <a:spcPts val="0"/>
              </a:spcAft>
              <a:buClr>
                <a:srgbClr val="055789"/>
              </a:buClr>
              <a:buSzPct val="100000"/>
              <a:buFont typeface="Arial"/>
              <a:buNone/>
            </a:pPr>
            <a:r>
              <a:rPr b="0" i="0" lang="en-US" sz="1800" u="none" cap="none" strike="noStrike">
                <a:solidFill>
                  <a:srgbClr val="055789"/>
                </a:solidFill>
                <a:latin typeface="Arial"/>
                <a:ea typeface="Arial"/>
                <a:cs typeface="Arial"/>
                <a:sym typeface="Arial"/>
              </a:rPr>
              <a:t>Deborah Kaplan </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457200" y="50800"/>
            <a:ext cx="8229600" cy="914400"/>
          </a:xfrm>
          <a:prstGeom prst="rect">
            <a:avLst/>
          </a:prstGeom>
          <a:noFill/>
          <a:ln>
            <a:noFill/>
          </a:ln>
        </p:spPr>
        <p:txBody>
          <a:bodyPr anchorCtr="0" anchor="ctr" bIns="45700" lIns="91425" rIns="91425" wrap="square" tIns="45700">
            <a:noAutofit/>
          </a:bodyPr>
          <a:lstStyle/>
          <a:p>
            <a:pPr indent="0" lvl="0" marL="0" marR="0" rtl="0" algn="ctr">
              <a:spcBef>
                <a:spcPts val="0"/>
              </a:spcBef>
              <a:spcAft>
                <a:spcPts val="0"/>
              </a:spcAft>
              <a:buSzPct val="25000"/>
              <a:buNone/>
            </a:pPr>
            <a:r>
              <a:rPr b="1" i="0" lang="en-US" sz="3200" u="none" cap="none" strike="noStrike">
                <a:solidFill>
                  <a:srgbClr val="2E74B5"/>
                </a:solidFill>
                <a:latin typeface="Calibri"/>
                <a:ea typeface="Calibri"/>
                <a:cs typeface="Calibri"/>
                <a:sym typeface="Calibri"/>
              </a:rPr>
              <a:t>Legacy ICT General Exception (Cont’d)</a:t>
            </a:r>
          </a:p>
        </p:txBody>
      </p:sp>
      <p:sp>
        <p:nvSpPr>
          <p:cNvPr id="188" name="Shape 188"/>
          <p:cNvSpPr txBox="1"/>
          <p:nvPr>
            <p:ph idx="1" type="body"/>
          </p:nvPr>
        </p:nvSpPr>
        <p:spPr>
          <a:xfrm>
            <a:off x="457200" y="1252538"/>
            <a:ext cx="8229600" cy="475456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rgbClr val="055789"/>
              </a:buClr>
              <a:buSzPct val="100000"/>
              <a:buFont typeface="Arial"/>
              <a:buChar char="•"/>
            </a:pPr>
            <a:r>
              <a:rPr b="0" i="0" lang="en-US" sz="2800" u="none" cap="none" strike="noStrike">
                <a:solidFill>
                  <a:srgbClr val="055789"/>
                </a:solidFill>
                <a:latin typeface="Arial"/>
                <a:ea typeface="Arial"/>
                <a:cs typeface="Arial"/>
                <a:sym typeface="Arial"/>
              </a:rPr>
              <a:t>Agencies with mature web accessibility programs may take advantage of this provision.  They should:</a:t>
            </a:r>
          </a:p>
          <a:p>
            <a:pPr indent="-285750" lvl="1" marL="742950" marR="0" rtl="0" algn="l">
              <a:spcBef>
                <a:spcPts val="480"/>
              </a:spcBef>
              <a:spcAft>
                <a:spcPts val="0"/>
              </a:spcAft>
              <a:buClr>
                <a:srgbClr val="055789"/>
              </a:buClr>
              <a:buSzPct val="100000"/>
              <a:buFont typeface="Noto Sans Symbols"/>
              <a:buChar char="➢"/>
            </a:pPr>
            <a:r>
              <a:rPr b="0" i="0" lang="en-US" sz="2400" u="none" cap="none" strike="noStrike">
                <a:solidFill>
                  <a:srgbClr val="055789"/>
                </a:solidFill>
                <a:latin typeface="Calibri"/>
                <a:ea typeface="Calibri"/>
                <a:cs typeface="Calibri"/>
                <a:sym typeface="Calibri"/>
              </a:rPr>
              <a:t>1) test the ICT prior to the implementation date; </a:t>
            </a:r>
          </a:p>
          <a:p>
            <a:pPr indent="-285750" lvl="1" marL="742950" marR="0" rtl="0" algn="l">
              <a:spcBef>
                <a:spcPts val="480"/>
              </a:spcBef>
              <a:spcAft>
                <a:spcPts val="0"/>
              </a:spcAft>
              <a:buClr>
                <a:srgbClr val="055789"/>
              </a:buClr>
              <a:buSzPct val="100000"/>
              <a:buFont typeface="Noto Sans Symbols"/>
              <a:buChar char="➢"/>
            </a:pPr>
            <a:r>
              <a:rPr b="0" i="0" lang="en-US" sz="2400" u="none" cap="none" strike="noStrike">
                <a:solidFill>
                  <a:srgbClr val="055789"/>
                </a:solidFill>
                <a:latin typeface="Calibri"/>
                <a:ea typeface="Calibri"/>
                <a:cs typeface="Calibri"/>
                <a:sym typeface="Calibri"/>
              </a:rPr>
              <a:t>2) have a record of the test results; and </a:t>
            </a:r>
          </a:p>
          <a:p>
            <a:pPr indent="-285750" lvl="1" marL="742950" marR="0" rtl="0" algn="l">
              <a:spcBef>
                <a:spcPts val="480"/>
              </a:spcBef>
              <a:spcAft>
                <a:spcPts val="0"/>
              </a:spcAft>
              <a:buClr>
                <a:srgbClr val="055789"/>
              </a:buClr>
              <a:buSzPct val="100000"/>
              <a:buFont typeface="Noto Sans Symbols"/>
              <a:buChar char="➢"/>
            </a:pPr>
            <a:r>
              <a:rPr b="0" i="0" lang="en-US" sz="2400" u="none" cap="none" strike="noStrike">
                <a:solidFill>
                  <a:srgbClr val="055789"/>
                </a:solidFill>
                <a:latin typeface="Calibri"/>
                <a:ea typeface="Calibri"/>
                <a:cs typeface="Calibri"/>
                <a:sym typeface="Calibri"/>
              </a:rPr>
              <a:t>3) test and track updates to the ICT using the Revised 508 Standards.</a:t>
            </a:r>
          </a:p>
          <a:p>
            <a:pPr indent="-285750" lvl="1" marL="742950" marR="0" rtl="0" algn="l">
              <a:spcBef>
                <a:spcPts val="480"/>
              </a:spcBef>
              <a:spcAft>
                <a:spcPts val="0"/>
              </a:spcAft>
              <a:buClr>
                <a:srgbClr val="055789"/>
              </a:buClr>
              <a:buSzPct val="100000"/>
              <a:buFont typeface="Noto Sans Symbols"/>
              <a:buNone/>
            </a:pPr>
            <a:r>
              <a:t/>
            </a:r>
            <a:endParaRPr b="0" i="0" sz="2400" u="none" cap="none" strike="noStrike">
              <a:solidFill>
                <a:srgbClr val="055789"/>
              </a:solidFill>
              <a:latin typeface="Calibri"/>
              <a:ea typeface="Calibri"/>
              <a:cs typeface="Calibri"/>
              <a:sym typeface="Calibri"/>
            </a:endParaRPr>
          </a:p>
          <a:p>
            <a:pPr indent="-342900" lvl="0" marL="342900" marR="0" rtl="0" algn="l">
              <a:spcBef>
                <a:spcPts val="560"/>
              </a:spcBef>
              <a:spcAft>
                <a:spcPts val="0"/>
              </a:spcAft>
              <a:buClr>
                <a:srgbClr val="055789"/>
              </a:buClr>
              <a:buSzPct val="100000"/>
              <a:buFont typeface="Arial"/>
              <a:buChar char="•"/>
            </a:pPr>
            <a:r>
              <a:rPr b="0" i="0" lang="en-US" sz="2800" u="none" cap="none" strike="noStrike">
                <a:solidFill>
                  <a:srgbClr val="055789"/>
                </a:solidFill>
                <a:latin typeface="Calibri"/>
                <a:ea typeface="Calibri"/>
                <a:cs typeface="Calibri"/>
                <a:sym typeface="Calibri"/>
              </a:rPr>
              <a:t>Once web content is altered, it must conform to the Revised 508 Standards.</a:t>
            </a:r>
          </a:p>
        </p:txBody>
      </p:sp>
      <p:sp>
        <p:nvSpPr>
          <p:cNvPr id="189" name="Shape 189"/>
          <p:cNvSpPr txBox="1"/>
          <p:nvPr>
            <p:ph idx="12" type="sldNum"/>
          </p:nvPr>
        </p:nvSpPr>
        <p:spPr>
          <a:xfrm>
            <a:off x="6562725" y="6307138"/>
            <a:ext cx="2133600" cy="317500"/>
          </a:xfrm>
          <a:prstGeom prst="rect">
            <a:avLst/>
          </a:prstGeom>
          <a:noFill/>
          <a:ln>
            <a:noFill/>
          </a:ln>
        </p:spPr>
        <p:txBody>
          <a:bodyPr anchorCtr="0" anchor="t" bIns="45700" lIns="91425" rIns="91425" wrap="square" tIns="45700">
            <a:noAutofit/>
          </a:bodyPr>
          <a:lstStyle/>
          <a:p>
            <a:pPr indent="-76200" lvl="0" marL="0" marR="0" rtl="0" algn="r">
              <a:spcBef>
                <a:spcPts val="0"/>
              </a:spcBef>
              <a:spcAft>
                <a:spcPts val="0"/>
              </a:spcAft>
              <a:buClr>
                <a:srgbClr val="002060"/>
              </a:buClr>
              <a:buSzPct val="100000"/>
              <a:buFont typeface="Arial"/>
              <a:buNone/>
            </a:pPr>
            <a:fld id="{00000000-1234-1234-1234-123412341234}" type="slidenum">
              <a:rPr b="1" i="0" lang="en-US" sz="1200" u="none" cap="none" strike="noStrike">
                <a:solidFill>
                  <a:srgbClr val="002060"/>
                </a:solidFill>
                <a:latin typeface="Arial"/>
                <a:ea typeface="Arial"/>
                <a:cs typeface="Arial"/>
                <a:sym typeface="Arial"/>
              </a:rPr>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457200" y="50800"/>
            <a:ext cx="8229600" cy="914400"/>
          </a:xfrm>
          <a:prstGeom prst="rect">
            <a:avLst/>
          </a:prstGeom>
          <a:noFill/>
          <a:ln>
            <a:noFill/>
          </a:ln>
        </p:spPr>
        <p:txBody>
          <a:bodyPr anchorCtr="0" anchor="ctr" bIns="45700" lIns="91425" rIns="91425" wrap="square" tIns="45700">
            <a:noAutofit/>
          </a:bodyPr>
          <a:lstStyle/>
          <a:p>
            <a:pPr indent="0" lvl="0" marL="0" marR="0" rtl="0" algn="ctr">
              <a:lnSpc>
                <a:spcPct val="107000"/>
              </a:lnSpc>
              <a:spcBef>
                <a:spcPts val="0"/>
              </a:spcBef>
              <a:spcAft>
                <a:spcPts val="0"/>
              </a:spcAft>
              <a:buSzPct val="25000"/>
              <a:buNone/>
            </a:pPr>
            <a:r>
              <a:rPr b="1" i="0" lang="en-US" sz="3200" u="none" cap="none" strike="noStrike">
                <a:solidFill>
                  <a:srgbClr val="2E74B5"/>
                </a:solidFill>
                <a:latin typeface="Calibri"/>
                <a:ea typeface="Calibri"/>
                <a:cs typeface="Calibri"/>
                <a:sym typeface="Calibri"/>
              </a:rPr>
              <a:t>Maintenance/Monitoring Spaces General Exception</a:t>
            </a:r>
            <a:br>
              <a:rPr b="1" i="0" lang="en-US" sz="3200" u="none" cap="none" strike="noStrike">
                <a:solidFill>
                  <a:srgbClr val="2E74B5"/>
                </a:solidFill>
                <a:latin typeface="Calibri"/>
                <a:ea typeface="Calibri"/>
                <a:cs typeface="Calibri"/>
                <a:sym typeface="Calibri"/>
              </a:rPr>
            </a:br>
          </a:p>
        </p:txBody>
      </p:sp>
      <p:sp>
        <p:nvSpPr>
          <p:cNvPr id="195" name="Shape 195"/>
          <p:cNvSpPr txBox="1"/>
          <p:nvPr>
            <p:ph idx="1" type="body"/>
          </p:nvPr>
        </p:nvSpPr>
        <p:spPr>
          <a:xfrm>
            <a:off x="457200" y="1252538"/>
            <a:ext cx="8229600" cy="4754562"/>
          </a:xfrm>
          <a:prstGeom prst="rect">
            <a:avLst/>
          </a:prstGeom>
          <a:noFill/>
          <a:ln>
            <a:noFill/>
          </a:ln>
        </p:spPr>
        <p:txBody>
          <a:bodyPr anchorCtr="0" anchor="t" bIns="45700" lIns="91425" rIns="91425" wrap="square" tIns="45700">
            <a:noAutofit/>
          </a:bodyPr>
          <a:lstStyle/>
          <a:p>
            <a:pPr indent="-101600" lvl="0" marL="0" marR="0" rtl="0" algn="ctr">
              <a:spcBef>
                <a:spcPts val="0"/>
              </a:spcBef>
              <a:spcAft>
                <a:spcPts val="0"/>
              </a:spcAft>
              <a:buClr>
                <a:srgbClr val="055789"/>
              </a:buClr>
              <a:buSzPct val="100000"/>
              <a:buFont typeface="Arial"/>
              <a:buNone/>
            </a:pPr>
            <a:r>
              <a:rPr b="0" i="0" lang="en-US" sz="1600" u="none" cap="none" strike="noStrike">
                <a:solidFill>
                  <a:srgbClr val="055789"/>
                </a:solidFill>
                <a:latin typeface="Arial"/>
                <a:ea typeface="Arial"/>
                <a:cs typeface="Arial"/>
                <a:sym typeface="Arial"/>
              </a:rPr>
              <a:t>Original Section 508 Standards </a:t>
            </a:r>
          </a:p>
          <a:p>
            <a:pPr indent="-101600" lvl="0" marL="0" marR="0" rtl="0" algn="l">
              <a:lnSpc>
                <a:spcPct val="107000"/>
              </a:lnSpc>
              <a:spcBef>
                <a:spcPts val="600"/>
              </a:spcBef>
              <a:spcAft>
                <a:spcPts val="0"/>
              </a:spcAft>
              <a:buClr>
                <a:srgbClr val="055789"/>
              </a:buClr>
              <a:buSzPct val="100000"/>
              <a:buFont typeface="Calibri"/>
              <a:buNone/>
            </a:pPr>
            <a:r>
              <a:rPr b="0" i="0" lang="en-US" sz="1600" u="none" cap="none" strike="noStrike">
                <a:solidFill>
                  <a:srgbClr val="055789"/>
                </a:solidFill>
                <a:latin typeface="Calibri"/>
                <a:ea typeface="Calibri"/>
                <a:cs typeface="Calibri"/>
                <a:sym typeface="Calibri"/>
              </a:rPr>
              <a:t>Products located in spaces frequented only by service personnel for maintenance, repair, or occasional monitoring of equipment are not required to comply with this part.</a:t>
            </a:r>
          </a:p>
          <a:p>
            <a:pPr indent="-101600" lvl="0" marL="0" marR="0" rtl="0" algn="ctr">
              <a:spcBef>
                <a:spcPts val="920"/>
              </a:spcBef>
              <a:spcAft>
                <a:spcPts val="0"/>
              </a:spcAft>
              <a:buClr>
                <a:srgbClr val="055789"/>
              </a:buClr>
              <a:buSzPct val="100000"/>
              <a:buFont typeface="Arial"/>
              <a:buNone/>
            </a:pPr>
            <a:r>
              <a:rPr b="0" i="0" lang="en-US" sz="1600" u="none" cap="none" strike="noStrike">
                <a:solidFill>
                  <a:srgbClr val="055789"/>
                </a:solidFill>
                <a:latin typeface="Arial"/>
                <a:ea typeface="Arial"/>
                <a:cs typeface="Arial"/>
                <a:sym typeface="Arial"/>
              </a:rPr>
              <a:t>Revised Section 508 Standards</a:t>
            </a:r>
          </a:p>
          <a:p>
            <a:pPr indent="-101600" lvl="0" marL="0" marR="0" rtl="0" algn="l">
              <a:lnSpc>
                <a:spcPct val="107000"/>
              </a:lnSpc>
              <a:spcBef>
                <a:spcPts val="600"/>
              </a:spcBef>
              <a:spcAft>
                <a:spcPts val="0"/>
              </a:spcAft>
              <a:buClr>
                <a:srgbClr val="055789"/>
              </a:buClr>
              <a:buSzPct val="100000"/>
              <a:buFont typeface="Calibri"/>
              <a:buNone/>
            </a:pPr>
            <a:r>
              <a:rPr b="0" i="0" lang="en-US" sz="1600" u="none" cap="none" strike="noStrike">
                <a:solidFill>
                  <a:srgbClr val="055789"/>
                </a:solidFill>
                <a:latin typeface="Calibri"/>
                <a:ea typeface="Calibri"/>
                <a:cs typeface="Calibri"/>
                <a:sym typeface="Calibri"/>
              </a:rPr>
              <a:t>ICT Functions Located in Maintenance or Monitoring Spaces. Where status indicators and operable parts for ICT functions are located in spaces that are frequented only by service personnel for maintenance, repair, or occasional monitoring of equipment, such status indicators and operable parts shall not be required to conform to the Revised 508 Standards.</a:t>
            </a:r>
          </a:p>
          <a:p>
            <a:pPr indent="-101600" lvl="0" marL="0" marR="0" rtl="0" algn="ctr">
              <a:spcBef>
                <a:spcPts val="920"/>
              </a:spcBef>
              <a:spcAft>
                <a:spcPts val="0"/>
              </a:spcAft>
              <a:buClr>
                <a:srgbClr val="055789"/>
              </a:buClr>
              <a:buSzPct val="100000"/>
              <a:buFont typeface="Arial"/>
              <a:buNone/>
            </a:pPr>
            <a:r>
              <a:rPr b="0" i="0" lang="en-US" sz="1600" u="none" cap="none" strike="noStrike">
                <a:solidFill>
                  <a:srgbClr val="055789"/>
                </a:solidFill>
                <a:latin typeface="Arial"/>
                <a:ea typeface="Arial"/>
                <a:cs typeface="Arial"/>
                <a:sym typeface="Arial"/>
              </a:rPr>
              <a:t>Policy Guidance from the Transition Workgroup</a:t>
            </a:r>
          </a:p>
          <a:p>
            <a:pPr indent="-101600" lvl="0" marL="0" marR="0" rtl="0" algn="l">
              <a:lnSpc>
                <a:spcPct val="107000"/>
              </a:lnSpc>
              <a:spcBef>
                <a:spcPts val="600"/>
              </a:spcBef>
              <a:spcAft>
                <a:spcPts val="0"/>
              </a:spcAft>
              <a:buClr>
                <a:srgbClr val="055789"/>
              </a:buClr>
              <a:buSzPct val="100000"/>
              <a:buFont typeface="Calibri"/>
              <a:buNone/>
            </a:pPr>
            <a:r>
              <a:rPr b="0" i="0" lang="en-US" sz="1600" u="none" cap="none" strike="noStrike">
                <a:solidFill>
                  <a:srgbClr val="055789"/>
                </a:solidFill>
                <a:latin typeface="Calibri"/>
                <a:ea typeface="Calibri"/>
                <a:cs typeface="Calibri"/>
                <a:sym typeface="Calibri"/>
              </a:rPr>
              <a:t>For </a:t>
            </a:r>
            <a:r>
              <a:rPr b="1" i="0" lang="en-US" sz="1600" u="none" cap="none" strike="noStrike">
                <a:solidFill>
                  <a:srgbClr val="055789"/>
                </a:solidFill>
                <a:latin typeface="Calibri"/>
                <a:ea typeface="Calibri"/>
                <a:cs typeface="Calibri"/>
                <a:sym typeface="Calibri"/>
              </a:rPr>
              <a:t>acquisitions policies</a:t>
            </a:r>
            <a:r>
              <a:rPr b="0" i="0" lang="en-US" sz="1600" u="none" cap="none" strike="noStrike">
                <a:solidFill>
                  <a:srgbClr val="055789"/>
                </a:solidFill>
                <a:latin typeface="Calibri"/>
                <a:ea typeface="Calibri"/>
                <a:cs typeface="Calibri"/>
                <a:sym typeface="Calibri"/>
              </a:rPr>
              <a:t>, sample language:</a:t>
            </a:r>
          </a:p>
          <a:p>
            <a:pPr indent="-101600" lvl="0" marL="0" marR="0" rtl="0" algn="l">
              <a:lnSpc>
                <a:spcPct val="107000"/>
              </a:lnSpc>
              <a:spcBef>
                <a:spcPts val="1200"/>
              </a:spcBef>
              <a:spcAft>
                <a:spcPts val="0"/>
              </a:spcAft>
              <a:buClr>
                <a:srgbClr val="055789"/>
              </a:buClr>
              <a:buSzPct val="100000"/>
              <a:buFont typeface="Calibri"/>
              <a:buNone/>
            </a:pPr>
            <a:r>
              <a:rPr b="0" i="0" lang="en-US" sz="1600" u="none" cap="none" strike="noStrike">
                <a:solidFill>
                  <a:srgbClr val="055789"/>
                </a:solidFill>
                <a:latin typeface="Calibri"/>
                <a:ea typeface="Calibri"/>
                <a:cs typeface="Calibri"/>
                <a:sym typeface="Calibri"/>
              </a:rPr>
              <a:t>“Status indicators and operable parts for ICT that is located in spaces frequented only by service personnel for maintenance, repair, or occasional monitoring of equipment are not required to conform to the Revised 508 Standards.”</a:t>
            </a:r>
          </a:p>
          <a:p>
            <a:pPr indent="0" lvl="0" marL="0" marR="0" rtl="0" algn="l">
              <a:lnSpc>
                <a:spcPct val="107000"/>
              </a:lnSpc>
              <a:spcBef>
                <a:spcPts val="1200"/>
              </a:spcBef>
              <a:spcAft>
                <a:spcPts val="0"/>
              </a:spcAft>
              <a:buClr>
                <a:srgbClr val="055789"/>
              </a:buClr>
              <a:buSzPct val="100000"/>
              <a:buFont typeface="Calibri"/>
              <a:buChar char="•"/>
            </a:pPr>
            <a:r>
              <a:rPr b="0" i="0" lang="en-US" sz="1800" u="none" cap="none" strike="noStrike">
                <a:solidFill>
                  <a:srgbClr val="055789"/>
                </a:solidFill>
                <a:latin typeface="Calibri"/>
                <a:ea typeface="Calibri"/>
                <a:cs typeface="Calibri"/>
                <a:sym typeface="Calibri"/>
              </a:rPr>
              <a:t>Entire products are no longer exempted by this provision.</a:t>
            </a:r>
          </a:p>
          <a:p>
            <a:pPr indent="-177800" lvl="0" marL="0" marR="0" rtl="0" algn="l">
              <a:spcBef>
                <a:spcPts val="1160"/>
              </a:spcBef>
              <a:spcAft>
                <a:spcPts val="0"/>
              </a:spcAft>
              <a:buClr>
                <a:srgbClr val="055789"/>
              </a:buClr>
              <a:buSzPct val="100000"/>
              <a:buFont typeface="Arial"/>
              <a:buNone/>
            </a:pPr>
            <a:r>
              <a:t/>
            </a:r>
            <a:endParaRPr b="0" i="0" sz="2800" u="none" cap="none" strike="noStrike">
              <a:solidFill>
                <a:srgbClr val="055789"/>
              </a:solidFill>
              <a:latin typeface="Arial"/>
              <a:ea typeface="Arial"/>
              <a:cs typeface="Arial"/>
              <a:sym typeface="Arial"/>
            </a:endParaRPr>
          </a:p>
          <a:p>
            <a:pPr indent="-342900" lvl="0" marL="342900" marR="0" rtl="0" algn="l">
              <a:spcBef>
                <a:spcPts val="560"/>
              </a:spcBef>
              <a:spcAft>
                <a:spcPts val="0"/>
              </a:spcAft>
              <a:buClr>
                <a:srgbClr val="055789"/>
              </a:buClr>
              <a:buSzPct val="100000"/>
              <a:buFont typeface="Arial"/>
              <a:buNone/>
            </a:pPr>
            <a:r>
              <a:t/>
            </a:r>
            <a:endParaRPr b="0" i="0" sz="2800" u="none" cap="none" strike="noStrike">
              <a:solidFill>
                <a:srgbClr val="055789"/>
              </a:solidFill>
              <a:latin typeface="Arial"/>
              <a:ea typeface="Arial"/>
              <a:cs typeface="Arial"/>
              <a:sym typeface="Arial"/>
            </a:endParaRPr>
          </a:p>
        </p:txBody>
      </p:sp>
      <p:sp>
        <p:nvSpPr>
          <p:cNvPr id="196" name="Shape 196"/>
          <p:cNvSpPr txBox="1"/>
          <p:nvPr>
            <p:ph idx="12" type="sldNum"/>
          </p:nvPr>
        </p:nvSpPr>
        <p:spPr>
          <a:xfrm>
            <a:off x="6562725" y="6307138"/>
            <a:ext cx="2133600" cy="317500"/>
          </a:xfrm>
          <a:prstGeom prst="rect">
            <a:avLst/>
          </a:prstGeom>
          <a:noFill/>
          <a:ln>
            <a:noFill/>
          </a:ln>
        </p:spPr>
        <p:txBody>
          <a:bodyPr anchorCtr="0" anchor="t" bIns="45700" lIns="91425" rIns="91425" wrap="square" tIns="45700">
            <a:noAutofit/>
          </a:bodyPr>
          <a:lstStyle/>
          <a:p>
            <a:pPr indent="-76200" lvl="0" marL="0" marR="0" rtl="0" algn="r">
              <a:spcBef>
                <a:spcPts val="0"/>
              </a:spcBef>
              <a:spcAft>
                <a:spcPts val="0"/>
              </a:spcAft>
              <a:buClr>
                <a:srgbClr val="002060"/>
              </a:buClr>
              <a:buSzPct val="100000"/>
              <a:buFont typeface="Arial"/>
              <a:buNone/>
            </a:pPr>
            <a:fld id="{00000000-1234-1234-1234-123412341234}" type="slidenum">
              <a:rPr b="1" i="0" lang="en-US" sz="1200" u="none" cap="none" strike="noStrike">
                <a:solidFill>
                  <a:srgbClr val="002060"/>
                </a:solidFill>
                <a:latin typeface="Arial"/>
                <a:ea typeface="Arial"/>
                <a:cs typeface="Arial"/>
                <a:sym typeface="Arial"/>
              </a:rPr>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457200" y="50800"/>
            <a:ext cx="8229600" cy="914400"/>
          </a:xfrm>
          <a:prstGeom prst="rect">
            <a:avLst/>
          </a:prstGeom>
          <a:noFill/>
          <a:ln>
            <a:noFill/>
          </a:ln>
        </p:spPr>
        <p:txBody>
          <a:bodyPr anchorCtr="0" anchor="ctr" bIns="45700" lIns="91425" rIns="91425" wrap="square" tIns="45700">
            <a:noAutofit/>
          </a:bodyPr>
          <a:lstStyle/>
          <a:p>
            <a:pPr indent="0" lvl="0" marL="0" marR="0" rtl="0" algn="ctr">
              <a:lnSpc>
                <a:spcPct val="107000"/>
              </a:lnSpc>
              <a:spcBef>
                <a:spcPts val="0"/>
              </a:spcBef>
              <a:spcAft>
                <a:spcPts val="0"/>
              </a:spcAft>
              <a:buSzPct val="25000"/>
              <a:buNone/>
            </a:pPr>
            <a:r>
              <a:rPr b="1" i="0" lang="en-US" sz="3200" u="none" cap="none" strike="noStrike">
                <a:solidFill>
                  <a:srgbClr val="2E74B5"/>
                </a:solidFill>
                <a:latin typeface="Calibri"/>
                <a:ea typeface="Calibri"/>
                <a:cs typeface="Calibri"/>
                <a:sym typeface="Calibri"/>
              </a:rPr>
              <a:t>Undue Burden General Exception </a:t>
            </a:r>
            <a:br>
              <a:rPr b="1" i="0" lang="en-US" sz="3200" u="none" cap="none" strike="noStrike">
                <a:solidFill>
                  <a:srgbClr val="2E74B5"/>
                </a:solidFill>
                <a:latin typeface="Calibri"/>
                <a:ea typeface="Calibri"/>
                <a:cs typeface="Calibri"/>
                <a:sym typeface="Calibri"/>
              </a:rPr>
            </a:br>
          </a:p>
        </p:txBody>
      </p:sp>
      <p:sp>
        <p:nvSpPr>
          <p:cNvPr id="202" name="Shape 202"/>
          <p:cNvSpPr txBox="1"/>
          <p:nvPr>
            <p:ph idx="1" type="body"/>
          </p:nvPr>
        </p:nvSpPr>
        <p:spPr>
          <a:xfrm>
            <a:off x="457200" y="1252538"/>
            <a:ext cx="8229600" cy="4754562"/>
          </a:xfrm>
          <a:prstGeom prst="rect">
            <a:avLst/>
          </a:prstGeom>
          <a:noFill/>
          <a:ln>
            <a:noFill/>
          </a:ln>
        </p:spPr>
        <p:txBody>
          <a:bodyPr anchorCtr="0" anchor="t" bIns="45700" lIns="91425" rIns="91425" wrap="square" tIns="45700">
            <a:noAutofit/>
          </a:bodyPr>
          <a:lstStyle/>
          <a:p>
            <a:pPr indent="-114300" lvl="0" marL="0" marR="0" rtl="0" algn="ctr">
              <a:spcBef>
                <a:spcPts val="0"/>
              </a:spcBef>
              <a:spcAft>
                <a:spcPts val="0"/>
              </a:spcAft>
              <a:buClr>
                <a:srgbClr val="055789"/>
              </a:buClr>
              <a:buSzPct val="100000"/>
              <a:buFont typeface="Arial"/>
              <a:buNone/>
            </a:pPr>
            <a:r>
              <a:rPr b="0" i="0" lang="en-US" sz="1800" u="none" cap="none" strike="noStrike">
                <a:solidFill>
                  <a:srgbClr val="055789"/>
                </a:solidFill>
                <a:latin typeface="Arial"/>
                <a:ea typeface="Arial"/>
                <a:cs typeface="Arial"/>
                <a:sym typeface="Arial"/>
              </a:rPr>
              <a:t>Revised Section 508 Standards</a:t>
            </a:r>
          </a:p>
          <a:p>
            <a:pPr indent="0" lvl="0" marL="0" marR="0" rtl="0" algn="l">
              <a:lnSpc>
                <a:spcPct val="107000"/>
              </a:lnSpc>
              <a:spcBef>
                <a:spcPts val="600"/>
              </a:spcBef>
              <a:spcAft>
                <a:spcPts val="0"/>
              </a:spcAft>
              <a:buClr>
                <a:srgbClr val="055789"/>
              </a:buClr>
              <a:buSzPct val="100000"/>
              <a:buFont typeface="Calibri"/>
              <a:buChar char="•"/>
            </a:pPr>
            <a:r>
              <a:rPr b="0" i="0" lang="en-US" sz="1400" u="none" cap="none" strike="noStrike">
                <a:solidFill>
                  <a:srgbClr val="055789"/>
                </a:solidFill>
                <a:latin typeface="Calibri"/>
                <a:ea typeface="Calibri"/>
                <a:cs typeface="Calibri"/>
                <a:sym typeface="Calibri"/>
              </a:rPr>
              <a:t>Undue Burden or Fundamental Alteration. Where an agency determines in accordance with E202.6 that conformance to requirements in the Revised 508 Standards would impose an undue burden or would result in a fundamental alteration in the nature of the ICT, conformance shall be required only to the extent that it does not impose an undue burden, or result in a fundamental alteration in the nature of the ICT.</a:t>
            </a:r>
          </a:p>
          <a:p>
            <a:pPr indent="0" lvl="0" marL="0" marR="0" rtl="0" algn="l">
              <a:lnSpc>
                <a:spcPct val="107000"/>
              </a:lnSpc>
              <a:spcBef>
                <a:spcPts val="1200"/>
              </a:spcBef>
              <a:spcAft>
                <a:spcPts val="0"/>
              </a:spcAft>
              <a:buClr>
                <a:srgbClr val="055789"/>
              </a:buClr>
              <a:buSzPct val="100000"/>
              <a:buFont typeface="Calibri"/>
              <a:buChar char="•"/>
            </a:pPr>
            <a:r>
              <a:rPr b="0" i="0" lang="en-US" sz="1400" u="none" cap="none" strike="noStrike">
                <a:solidFill>
                  <a:srgbClr val="055789"/>
                </a:solidFill>
                <a:latin typeface="Calibri"/>
                <a:ea typeface="Calibri"/>
                <a:cs typeface="Calibri"/>
                <a:sym typeface="Calibri"/>
              </a:rPr>
              <a:t>Basis for a Determination of Undue Burden. In determining whether conformance to requirements in the Revised 508 Standards would impose an undue burden on the agency, the agency shall consider the extent to which conformance would impose significant difficulty or expense considering the agency resources available to the program or component for which the ICT is to be procured, developed, maintained, or used.</a:t>
            </a:r>
          </a:p>
          <a:p>
            <a:pPr indent="0" lvl="0" marL="0" marR="0" rtl="0" algn="l">
              <a:lnSpc>
                <a:spcPct val="107000"/>
              </a:lnSpc>
              <a:spcBef>
                <a:spcPts val="1200"/>
              </a:spcBef>
              <a:spcAft>
                <a:spcPts val="0"/>
              </a:spcAft>
              <a:buClr>
                <a:srgbClr val="055789"/>
              </a:buClr>
              <a:buSzPct val="100000"/>
              <a:buFont typeface="Calibri"/>
              <a:buChar char="•"/>
            </a:pPr>
            <a:r>
              <a:rPr b="0" i="0" lang="en-US" sz="1400" u="none" cap="none" strike="noStrike">
                <a:solidFill>
                  <a:srgbClr val="055789"/>
                </a:solidFill>
                <a:latin typeface="Calibri"/>
                <a:ea typeface="Calibri"/>
                <a:cs typeface="Calibri"/>
                <a:sym typeface="Calibri"/>
              </a:rPr>
              <a:t>Required Documentation. The responsible agency official shall document in writing the basis for determining that conformance to requirements in the Revised 508 Standards constitute an undue burden on the agency, or would result in a fundamental alteration in the nature of the ICT. The documentation shall include an explanation of why and to what extent compliance with applicable requirements would create an undue burden or result in a fundamental alteration in the nature of the ICT.</a:t>
            </a:r>
          </a:p>
          <a:p>
            <a:pPr indent="0" lvl="0" marL="0" marR="0" rtl="0" algn="l">
              <a:lnSpc>
                <a:spcPct val="107000"/>
              </a:lnSpc>
              <a:spcBef>
                <a:spcPts val="1200"/>
              </a:spcBef>
              <a:spcAft>
                <a:spcPts val="0"/>
              </a:spcAft>
              <a:buClr>
                <a:srgbClr val="055789"/>
              </a:buClr>
              <a:buSzPct val="100000"/>
              <a:buFont typeface="Calibri"/>
              <a:buChar char="•"/>
            </a:pPr>
            <a:r>
              <a:rPr b="0" i="0" lang="en-US" sz="1400" u="none" cap="none" strike="noStrike">
                <a:solidFill>
                  <a:srgbClr val="055789"/>
                </a:solidFill>
                <a:latin typeface="Calibri"/>
                <a:ea typeface="Calibri"/>
                <a:cs typeface="Calibri"/>
                <a:sym typeface="Calibri"/>
              </a:rPr>
              <a:t>Alternative Means. Where conformance to one or more requirements in the Revised 508 Standards imposes an undue burden or a fundamental alteration in the nature of the ICT, the agency shall provide individuals with disabilities access to and use of information and data by an alternative means that meets identified needs.</a:t>
            </a:r>
          </a:p>
          <a:p>
            <a:pPr indent="-114300" lvl="0" marL="0" marR="0" rtl="0" algn="ctr">
              <a:spcBef>
                <a:spcPts val="960"/>
              </a:spcBef>
              <a:spcAft>
                <a:spcPts val="0"/>
              </a:spcAft>
              <a:buClr>
                <a:srgbClr val="055789"/>
              </a:buClr>
              <a:buSzPct val="100000"/>
              <a:buFont typeface="Arial"/>
              <a:buNone/>
            </a:pPr>
            <a:r>
              <a:t/>
            </a:r>
            <a:endParaRPr b="0" i="0" sz="1800" u="none" cap="none" strike="noStrike">
              <a:solidFill>
                <a:srgbClr val="055789"/>
              </a:solidFill>
              <a:latin typeface="Arial"/>
              <a:ea typeface="Arial"/>
              <a:cs typeface="Arial"/>
              <a:sym typeface="Arial"/>
            </a:endParaRPr>
          </a:p>
          <a:p>
            <a:pPr indent="-114300" lvl="0" marL="0" marR="0" rtl="0" algn="ctr">
              <a:spcBef>
                <a:spcPts val="360"/>
              </a:spcBef>
              <a:spcAft>
                <a:spcPts val="0"/>
              </a:spcAft>
              <a:buClr>
                <a:srgbClr val="055789"/>
              </a:buClr>
              <a:buSzPct val="100000"/>
              <a:buFont typeface="Arial"/>
              <a:buNone/>
            </a:pPr>
            <a:r>
              <a:t/>
            </a:r>
            <a:endParaRPr b="0" i="0" sz="1800" u="none" cap="none" strike="noStrike">
              <a:solidFill>
                <a:srgbClr val="055789"/>
              </a:solidFill>
              <a:latin typeface="Arial"/>
              <a:ea typeface="Arial"/>
              <a:cs typeface="Arial"/>
              <a:sym typeface="Arial"/>
            </a:endParaRPr>
          </a:p>
          <a:p>
            <a:pPr indent="-114300" lvl="0" marL="0" marR="0" rtl="0" algn="ctr">
              <a:spcBef>
                <a:spcPts val="360"/>
              </a:spcBef>
              <a:spcAft>
                <a:spcPts val="0"/>
              </a:spcAft>
              <a:buClr>
                <a:srgbClr val="055789"/>
              </a:buClr>
              <a:buSzPct val="100000"/>
              <a:buFont typeface="Arial"/>
              <a:buNone/>
            </a:pPr>
            <a:r>
              <a:t/>
            </a:r>
            <a:endParaRPr b="0" i="0" sz="1800" u="none" cap="none" strike="noStrike">
              <a:solidFill>
                <a:srgbClr val="055789"/>
              </a:solidFill>
              <a:latin typeface="Arial"/>
              <a:ea typeface="Arial"/>
              <a:cs typeface="Arial"/>
              <a:sym typeface="Arial"/>
            </a:endParaRPr>
          </a:p>
          <a:p>
            <a:pPr indent="-114300" lvl="0" marL="0" marR="0" rtl="0" algn="ctr">
              <a:spcBef>
                <a:spcPts val="360"/>
              </a:spcBef>
              <a:spcAft>
                <a:spcPts val="0"/>
              </a:spcAft>
              <a:buClr>
                <a:srgbClr val="055789"/>
              </a:buClr>
              <a:buSzPct val="100000"/>
              <a:buFont typeface="Arial"/>
              <a:buNone/>
            </a:pPr>
            <a:r>
              <a:t/>
            </a:r>
            <a:endParaRPr b="0" i="0" sz="1800" u="none" cap="none" strike="noStrike">
              <a:solidFill>
                <a:srgbClr val="055789"/>
              </a:solidFill>
              <a:latin typeface="Arial"/>
              <a:ea typeface="Arial"/>
              <a:cs typeface="Arial"/>
              <a:sym typeface="Arial"/>
            </a:endParaRPr>
          </a:p>
          <a:p>
            <a:pPr indent="-342900" lvl="0" marL="342900" marR="0" rtl="0" algn="l">
              <a:spcBef>
                <a:spcPts val="560"/>
              </a:spcBef>
              <a:spcAft>
                <a:spcPts val="0"/>
              </a:spcAft>
              <a:buClr>
                <a:srgbClr val="055789"/>
              </a:buClr>
              <a:buSzPct val="100000"/>
              <a:buFont typeface="Arial"/>
              <a:buNone/>
            </a:pPr>
            <a:r>
              <a:t/>
            </a:r>
            <a:endParaRPr b="0" i="0" sz="2800" u="none" cap="none" strike="noStrike">
              <a:solidFill>
                <a:srgbClr val="055789"/>
              </a:solidFill>
              <a:latin typeface="Arial"/>
              <a:ea typeface="Arial"/>
              <a:cs typeface="Arial"/>
              <a:sym typeface="Arial"/>
            </a:endParaRPr>
          </a:p>
          <a:p>
            <a:pPr indent="-342900" lvl="0" marL="342900" marR="0" rtl="0" algn="l">
              <a:spcBef>
                <a:spcPts val="560"/>
              </a:spcBef>
              <a:spcAft>
                <a:spcPts val="0"/>
              </a:spcAft>
              <a:buClr>
                <a:srgbClr val="055789"/>
              </a:buClr>
              <a:buSzPct val="100000"/>
              <a:buFont typeface="Arial"/>
              <a:buNone/>
            </a:pPr>
            <a:r>
              <a:t/>
            </a:r>
            <a:endParaRPr b="0" i="0" sz="2800" u="none" cap="none" strike="noStrike">
              <a:solidFill>
                <a:srgbClr val="055789"/>
              </a:solidFill>
              <a:latin typeface="Arial"/>
              <a:ea typeface="Arial"/>
              <a:cs typeface="Arial"/>
              <a:sym typeface="Arial"/>
            </a:endParaRPr>
          </a:p>
        </p:txBody>
      </p:sp>
      <p:sp>
        <p:nvSpPr>
          <p:cNvPr id="203" name="Shape 203"/>
          <p:cNvSpPr txBox="1"/>
          <p:nvPr>
            <p:ph idx="12" type="sldNum"/>
          </p:nvPr>
        </p:nvSpPr>
        <p:spPr>
          <a:xfrm>
            <a:off x="6562725" y="6307138"/>
            <a:ext cx="2133600" cy="317500"/>
          </a:xfrm>
          <a:prstGeom prst="rect">
            <a:avLst/>
          </a:prstGeom>
          <a:noFill/>
          <a:ln>
            <a:noFill/>
          </a:ln>
        </p:spPr>
        <p:txBody>
          <a:bodyPr anchorCtr="0" anchor="t" bIns="45700" lIns="91425" rIns="91425" wrap="square" tIns="45700">
            <a:noAutofit/>
          </a:bodyPr>
          <a:lstStyle/>
          <a:p>
            <a:pPr indent="-76200" lvl="0" marL="0" marR="0" rtl="0" algn="r">
              <a:spcBef>
                <a:spcPts val="0"/>
              </a:spcBef>
              <a:spcAft>
                <a:spcPts val="0"/>
              </a:spcAft>
              <a:buClr>
                <a:srgbClr val="002060"/>
              </a:buClr>
              <a:buSzPct val="100000"/>
              <a:buFont typeface="Arial"/>
              <a:buNone/>
            </a:pPr>
            <a:fld id="{00000000-1234-1234-1234-123412341234}" type="slidenum">
              <a:rPr b="1" i="0" lang="en-US" sz="1200" u="none" cap="none" strike="noStrike">
                <a:solidFill>
                  <a:srgbClr val="002060"/>
                </a:solidFill>
                <a:latin typeface="Arial"/>
                <a:ea typeface="Arial"/>
                <a:cs typeface="Arial"/>
                <a:sym typeface="Arial"/>
              </a:rPr>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457200" y="50800"/>
            <a:ext cx="8229600" cy="914400"/>
          </a:xfrm>
          <a:prstGeom prst="rect">
            <a:avLst/>
          </a:prstGeom>
          <a:noFill/>
          <a:ln>
            <a:noFill/>
          </a:ln>
        </p:spPr>
        <p:txBody>
          <a:bodyPr anchorCtr="0" anchor="ctr" bIns="45700" lIns="91425" rIns="91425" wrap="square" tIns="45700">
            <a:noAutofit/>
          </a:bodyPr>
          <a:lstStyle/>
          <a:p>
            <a:pPr indent="0" lvl="0" marL="0" marR="0" rtl="0" algn="ctr">
              <a:spcBef>
                <a:spcPts val="0"/>
              </a:spcBef>
              <a:spcAft>
                <a:spcPts val="0"/>
              </a:spcAft>
              <a:buSzPct val="25000"/>
              <a:buNone/>
            </a:pPr>
            <a:r>
              <a:rPr b="1" i="0" lang="en-US" sz="3200" u="none" cap="none" strike="noStrike">
                <a:solidFill>
                  <a:srgbClr val="2E74B5"/>
                </a:solidFill>
                <a:latin typeface="Calibri"/>
                <a:ea typeface="Calibri"/>
                <a:cs typeface="Calibri"/>
                <a:sym typeface="Calibri"/>
              </a:rPr>
              <a:t>Undue Burden General Exception (Cont’d)</a:t>
            </a:r>
          </a:p>
        </p:txBody>
      </p:sp>
      <p:sp>
        <p:nvSpPr>
          <p:cNvPr id="209" name="Shape 209"/>
          <p:cNvSpPr txBox="1"/>
          <p:nvPr>
            <p:ph idx="1" type="body"/>
          </p:nvPr>
        </p:nvSpPr>
        <p:spPr>
          <a:xfrm>
            <a:off x="457200" y="1252538"/>
            <a:ext cx="8229600" cy="4754562"/>
          </a:xfrm>
          <a:prstGeom prst="rect">
            <a:avLst/>
          </a:prstGeom>
          <a:noFill/>
          <a:ln>
            <a:noFill/>
          </a:ln>
        </p:spPr>
        <p:txBody>
          <a:bodyPr anchorCtr="0" anchor="t" bIns="45700" lIns="91425" rIns="91425" wrap="square" tIns="45700">
            <a:noAutofit/>
          </a:bodyPr>
          <a:lstStyle/>
          <a:p>
            <a:pPr indent="-114300" lvl="0" marL="0" marR="0" rtl="0" algn="ctr">
              <a:spcBef>
                <a:spcPts val="0"/>
              </a:spcBef>
              <a:spcAft>
                <a:spcPts val="0"/>
              </a:spcAft>
              <a:buClr>
                <a:srgbClr val="055789"/>
              </a:buClr>
              <a:buSzPct val="100000"/>
              <a:buFont typeface="Arial"/>
              <a:buNone/>
            </a:pPr>
            <a:r>
              <a:rPr b="0" i="0" lang="en-US" sz="1800" u="none" cap="none" strike="noStrike">
                <a:solidFill>
                  <a:srgbClr val="055789"/>
                </a:solidFill>
                <a:latin typeface="Arial"/>
                <a:ea typeface="Arial"/>
                <a:cs typeface="Arial"/>
                <a:sym typeface="Arial"/>
              </a:rPr>
              <a:t>Policy Guidance from the Transition Workgroup</a:t>
            </a:r>
          </a:p>
          <a:p>
            <a:pPr indent="-114300" lvl="0" marL="0" marR="0" rtl="0" algn="l">
              <a:lnSpc>
                <a:spcPct val="107000"/>
              </a:lnSpc>
              <a:spcBef>
                <a:spcPts val="600"/>
              </a:spcBef>
              <a:spcAft>
                <a:spcPts val="0"/>
              </a:spcAft>
              <a:buClr>
                <a:srgbClr val="055789"/>
              </a:buClr>
              <a:buSzPct val="100000"/>
              <a:buFont typeface="Calibri"/>
              <a:buNone/>
            </a:pPr>
            <a:r>
              <a:rPr b="0" i="0" lang="en-US" sz="1800" u="none" cap="none" strike="noStrike">
                <a:solidFill>
                  <a:srgbClr val="055789"/>
                </a:solidFill>
                <a:latin typeface="Calibri"/>
                <a:ea typeface="Calibri"/>
                <a:cs typeface="Calibri"/>
                <a:sym typeface="Calibri"/>
              </a:rPr>
              <a:t>Sample language:</a:t>
            </a:r>
          </a:p>
          <a:p>
            <a:pPr indent="-114300" lvl="0" marL="0" marR="0" rtl="0" algn="l">
              <a:lnSpc>
                <a:spcPct val="107000"/>
              </a:lnSpc>
              <a:spcBef>
                <a:spcPts val="1200"/>
              </a:spcBef>
              <a:spcAft>
                <a:spcPts val="0"/>
              </a:spcAft>
              <a:buClr>
                <a:srgbClr val="055789"/>
              </a:buClr>
              <a:buSzPct val="100000"/>
              <a:buFont typeface="Calibri"/>
              <a:buNone/>
            </a:pPr>
            <a:r>
              <a:rPr b="0" i="0" lang="en-US" sz="1800" u="none" cap="none" strike="noStrike">
                <a:solidFill>
                  <a:srgbClr val="055789"/>
                </a:solidFill>
                <a:latin typeface="Calibri"/>
                <a:ea typeface="Calibri"/>
                <a:cs typeface="Calibri"/>
                <a:sym typeface="Calibri"/>
              </a:rPr>
              <a:t>“The exception for Undue Burden is only applicable to the specific functions or features of an ICT product that cannot be made accessible without imposing significant difficulty or expense on the agency or component of the agency that will use the ICT.  (XXX Agency Official) is responsible for making the final determination whether conformance to specific requirements of the Revised 508 Standards would impose an undue burden on the agency.  This determination must be in writing and must include an explanation of the basis for the decision, including why and to what extent conformance to specific requirements would result in an undue burden on the agency.”  </a:t>
            </a:r>
          </a:p>
          <a:p>
            <a:pPr indent="-342900" lvl="0" marL="342900" marR="0" rtl="0" algn="l">
              <a:lnSpc>
                <a:spcPct val="107000"/>
              </a:lnSpc>
              <a:spcBef>
                <a:spcPts val="1200"/>
              </a:spcBef>
              <a:spcAft>
                <a:spcPts val="0"/>
              </a:spcAft>
              <a:buClr>
                <a:srgbClr val="055789"/>
              </a:buClr>
              <a:buSzPct val="100000"/>
              <a:buFont typeface="Calibri"/>
              <a:buChar char="•"/>
            </a:pPr>
            <a:r>
              <a:rPr b="0" i="0" lang="en-US" sz="1400" u="none" cap="none" strike="noStrike">
                <a:solidFill>
                  <a:srgbClr val="055789"/>
                </a:solidFill>
                <a:latin typeface="Calibri"/>
                <a:ea typeface="Calibri"/>
                <a:cs typeface="Calibri"/>
                <a:sym typeface="Calibri"/>
              </a:rPr>
              <a:t>The exception for undue burden applies only to those features or functions of the ICT for which providing accessibility would impose and undue burden (significant difficulty or expense).  </a:t>
            </a:r>
          </a:p>
          <a:p>
            <a:pPr indent="-342900" lvl="0" marL="342900" marR="0" rtl="0" algn="l">
              <a:lnSpc>
                <a:spcPct val="107000"/>
              </a:lnSpc>
              <a:spcBef>
                <a:spcPts val="1200"/>
              </a:spcBef>
              <a:spcAft>
                <a:spcPts val="0"/>
              </a:spcAft>
              <a:buClr>
                <a:srgbClr val="055789"/>
              </a:buClr>
              <a:buSzPct val="100000"/>
              <a:buFont typeface="Calibri"/>
              <a:buChar char="•"/>
            </a:pPr>
            <a:r>
              <a:rPr b="0" i="0" lang="en-US" sz="1400" u="none" cap="none" strike="noStrike">
                <a:solidFill>
                  <a:srgbClr val="055789"/>
                </a:solidFill>
                <a:latin typeface="Calibri"/>
                <a:ea typeface="Calibri"/>
                <a:cs typeface="Calibri"/>
                <a:sym typeface="Calibri"/>
              </a:rPr>
              <a:t>Generally, the undue burden exception will not result in the exemption of an entire product from all accessibility requirements.  </a:t>
            </a:r>
          </a:p>
          <a:p>
            <a:pPr indent="-342900" lvl="0" marL="342900" marR="0" rtl="0" algn="l">
              <a:lnSpc>
                <a:spcPct val="107000"/>
              </a:lnSpc>
              <a:spcBef>
                <a:spcPts val="1200"/>
              </a:spcBef>
              <a:spcAft>
                <a:spcPts val="0"/>
              </a:spcAft>
              <a:buClr>
                <a:srgbClr val="055789"/>
              </a:buClr>
              <a:buSzPct val="100000"/>
              <a:buFont typeface="Arial"/>
              <a:buNone/>
            </a:pPr>
            <a:r>
              <a:t/>
            </a:r>
            <a:endParaRPr b="0" i="0" sz="1800" u="none" cap="none" strike="noStrike">
              <a:solidFill>
                <a:srgbClr val="055789"/>
              </a:solidFill>
              <a:latin typeface="Calibri"/>
              <a:ea typeface="Calibri"/>
              <a:cs typeface="Calibri"/>
              <a:sym typeface="Calibri"/>
            </a:endParaRPr>
          </a:p>
          <a:p>
            <a:pPr indent="-177800" lvl="0" marL="0" marR="0" rtl="0" algn="l">
              <a:spcBef>
                <a:spcPts val="1160"/>
              </a:spcBef>
              <a:spcAft>
                <a:spcPts val="0"/>
              </a:spcAft>
              <a:buClr>
                <a:srgbClr val="055789"/>
              </a:buClr>
              <a:buSzPct val="100000"/>
              <a:buFont typeface="Arial"/>
              <a:buNone/>
            </a:pPr>
            <a:r>
              <a:t/>
            </a:r>
            <a:endParaRPr b="0" i="0" sz="2800" u="none" cap="none" strike="noStrike">
              <a:solidFill>
                <a:srgbClr val="055789"/>
              </a:solidFill>
              <a:latin typeface="Arial"/>
              <a:ea typeface="Arial"/>
              <a:cs typeface="Arial"/>
              <a:sym typeface="Arial"/>
            </a:endParaRPr>
          </a:p>
        </p:txBody>
      </p:sp>
      <p:sp>
        <p:nvSpPr>
          <p:cNvPr id="210" name="Shape 210"/>
          <p:cNvSpPr txBox="1"/>
          <p:nvPr>
            <p:ph idx="12" type="sldNum"/>
          </p:nvPr>
        </p:nvSpPr>
        <p:spPr>
          <a:xfrm>
            <a:off x="6562725" y="6307138"/>
            <a:ext cx="2133600" cy="317500"/>
          </a:xfrm>
          <a:prstGeom prst="rect">
            <a:avLst/>
          </a:prstGeom>
          <a:noFill/>
          <a:ln>
            <a:noFill/>
          </a:ln>
        </p:spPr>
        <p:txBody>
          <a:bodyPr anchorCtr="0" anchor="t" bIns="45700" lIns="91425" rIns="91425" wrap="square" tIns="45700">
            <a:noAutofit/>
          </a:bodyPr>
          <a:lstStyle/>
          <a:p>
            <a:pPr indent="-76200" lvl="0" marL="0" marR="0" rtl="0" algn="r">
              <a:spcBef>
                <a:spcPts val="0"/>
              </a:spcBef>
              <a:spcAft>
                <a:spcPts val="0"/>
              </a:spcAft>
              <a:buClr>
                <a:srgbClr val="002060"/>
              </a:buClr>
              <a:buSzPct val="100000"/>
              <a:buFont typeface="Arial"/>
              <a:buNone/>
            </a:pPr>
            <a:fld id="{00000000-1234-1234-1234-123412341234}" type="slidenum">
              <a:rPr b="1" i="0" lang="en-US" sz="1200" u="none" cap="none" strike="noStrike">
                <a:solidFill>
                  <a:srgbClr val="002060"/>
                </a:solidFill>
                <a:latin typeface="Arial"/>
                <a:ea typeface="Arial"/>
                <a:cs typeface="Arial"/>
                <a:sym typeface="Arial"/>
              </a:rPr>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457200" y="50800"/>
            <a:ext cx="8229600" cy="914400"/>
          </a:xfrm>
          <a:prstGeom prst="rect">
            <a:avLst/>
          </a:prstGeom>
          <a:noFill/>
          <a:ln>
            <a:noFill/>
          </a:ln>
        </p:spPr>
        <p:txBody>
          <a:bodyPr anchorCtr="0" anchor="ctr" bIns="45700" lIns="91425" rIns="91425" wrap="square" tIns="45700">
            <a:noAutofit/>
          </a:bodyPr>
          <a:lstStyle/>
          <a:p>
            <a:pPr indent="0" lvl="0" marL="0" marR="0" rtl="0" algn="ctr">
              <a:lnSpc>
                <a:spcPct val="107000"/>
              </a:lnSpc>
              <a:spcBef>
                <a:spcPts val="0"/>
              </a:spcBef>
              <a:spcAft>
                <a:spcPts val="0"/>
              </a:spcAft>
              <a:buSzPct val="25000"/>
              <a:buNone/>
            </a:pPr>
            <a:r>
              <a:rPr b="1" i="0" lang="en-US" sz="3200" u="none" cap="none" strike="noStrike">
                <a:solidFill>
                  <a:srgbClr val="2E74B5"/>
                </a:solidFill>
                <a:latin typeface="Calibri"/>
                <a:ea typeface="Calibri"/>
                <a:cs typeface="Calibri"/>
                <a:sym typeface="Calibri"/>
              </a:rPr>
              <a:t>Fundamental Alteration General Exception</a:t>
            </a:r>
            <a:br>
              <a:rPr b="1" i="0" lang="en-US" sz="3200" u="none" cap="none" strike="noStrike">
                <a:solidFill>
                  <a:srgbClr val="2E74B5"/>
                </a:solidFill>
                <a:latin typeface="Calibri"/>
                <a:ea typeface="Calibri"/>
                <a:cs typeface="Calibri"/>
                <a:sym typeface="Calibri"/>
              </a:rPr>
            </a:br>
          </a:p>
        </p:txBody>
      </p:sp>
      <p:sp>
        <p:nvSpPr>
          <p:cNvPr id="216" name="Shape 216"/>
          <p:cNvSpPr txBox="1"/>
          <p:nvPr>
            <p:ph idx="1" type="body"/>
          </p:nvPr>
        </p:nvSpPr>
        <p:spPr>
          <a:xfrm>
            <a:off x="457200" y="1252538"/>
            <a:ext cx="8229600" cy="4754562"/>
          </a:xfrm>
          <a:prstGeom prst="rect">
            <a:avLst/>
          </a:prstGeom>
          <a:noFill/>
          <a:ln>
            <a:noFill/>
          </a:ln>
        </p:spPr>
        <p:txBody>
          <a:bodyPr anchorCtr="0" anchor="t" bIns="45700" lIns="91425" rIns="91425" wrap="square" tIns="45700">
            <a:noAutofit/>
          </a:bodyPr>
          <a:lstStyle/>
          <a:p>
            <a:pPr indent="-114300" lvl="0" marL="0" marR="0" rtl="0" algn="ctr">
              <a:spcBef>
                <a:spcPts val="0"/>
              </a:spcBef>
              <a:spcAft>
                <a:spcPts val="0"/>
              </a:spcAft>
              <a:buClr>
                <a:srgbClr val="055789"/>
              </a:buClr>
              <a:buSzPct val="100000"/>
              <a:buFont typeface="Arial"/>
              <a:buNone/>
            </a:pPr>
            <a:r>
              <a:rPr b="0" i="0" lang="en-US" sz="1800" u="none" cap="none" strike="noStrike">
                <a:solidFill>
                  <a:srgbClr val="055789"/>
                </a:solidFill>
                <a:latin typeface="Arial"/>
                <a:ea typeface="Arial"/>
                <a:cs typeface="Arial"/>
                <a:sym typeface="Arial"/>
              </a:rPr>
              <a:t>Revised Section 508 Standards</a:t>
            </a:r>
          </a:p>
          <a:p>
            <a:pPr indent="-114300" lvl="0" marL="0" marR="0" rtl="0" algn="l">
              <a:lnSpc>
                <a:spcPct val="107000"/>
              </a:lnSpc>
              <a:spcBef>
                <a:spcPts val="600"/>
              </a:spcBef>
              <a:spcAft>
                <a:spcPts val="0"/>
              </a:spcAft>
              <a:buClr>
                <a:srgbClr val="055789"/>
              </a:buClr>
              <a:buSzPct val="100000"/>
              <a:buFont typeface="Calibri"/>
              <a:buNone/>
            </a:pPr>
            <a:r>
              <a:rPr b="0" i="0" lang="en-US" sz="1800" u="none" cap="none" strike="noStrike">
                <a:solidFill>
                  <a:srgbClr val="055789"/>
                </a:solidFill>
                <a:latin typeface="Calibri"/>
                <a:ea typeface="Calibri"/>
                <a:cs typeface="Calibri"/>
                <a:sym typeface="Calibri"/>
              </a:rPr>
              <a:t>The provision for the fundamental alteration exception is basically the same.  The Revised Section 508 Standards also includes a requirement that the responsible agency official must document in writing the basis for determining that conformance to requirements would fundamentally alter the nature of the ICT.</a:t>
            </a:r>
          </a:p>
          <a:p>
            <a:pPr indent="-114300" lvl="0" marL="0" marR="0" rtl="0" algn="ctr">
              <a:spcBef>
                <a:spcPts val="960"/>
              </a:spcBef>
              <a:spcAft>
                <a:spcPts val="0"/>
              </a:spcAft>
              <a:buClr>
                <a:srgbClr val="055789"/>
              </a:buClr>
              <a:buSzPct val="100000"/>
              <a:buFont typeface="Arial"/>
              <a:buNone/>
            </a:pPr>
            <a:r>
              <a:t/>
            </a:r>
            <a:endParaRPr b="0" i="0" sz="1800" u="none" cap="none" strike="noStrike">
              <a:solidFill>
                <a:srgbClr val="055789"/>
              </a:solidFill>
              <a:latin typeface="Arial"/>
              <a:ea typeface="Arial"/>
              <a:cs typeface="Arial"/>
              <a:sym typeface="Arial"/>
            </a:endParaRPr>
          </a:p>
          <a:p>
            <a:pPr indent="-114300" lvl="0" marL="0" marR="0" rtl="0" algn="ctr">
              <a:spcBef>
                <a:spcPts val="360"/>
              </a:spcBef>
              <a:spcAft>
                <a:spcPts val="0"/>
              </a:spcAft>
              <a:buClr>
                <a:srgbClr val="055789"/>
              </a:buClr>
              <a:buSzPct val="100000"/>
              <a:buFont typeface="Arial"/>
              <a:buNone/>
            </a:pPr>
            <a:r>
              <a:rPr b="0" i="0" lang="en-US" sz="1800" u="none" cap="none" strike="noStrike">
                <a:solidFill>
                  <a:srgbClr val="055789"/>
                </a:solidFill>
                <a:latin typeface="Arial"/>
                <a:ea typeface="Arial"/>
                <a:cs typeface="Arial"/>
                <a:sym typeface="Arial"/>
              </a:rPr>
              <a:t>Policy Guidance from the Transition Workgroup</a:t>
            </a:r>
          </a:p>
          <a:p>
            <a:pPr indent="-114300" lvl="0" marL="0" marR="0" rtl="0" algn="ctr">
              <a:spcBef>
                <a:spcPts val="360"/>
              </a:spcBef>
              <a:spcAft>
                <a:spcPts val="0"/>
              </a:spcAft>
              <a:buClr>
                <a:srgbClr val="055789"/>
              </a:buClr>
              <a:buSzPct val="100000"/>
              <a:buFont typeface="Arial"/>
              <a:buNone/>
            </a:pPr>
            <a:r>
              <a:t/>
            </a:r>
            <a:endParaRPr b="0" i="0" sz="1800" u="none" cap="none" strike="noStrike">
              <a:solidFill>
                <a:srgbClr val="055789"/>
              </a:solidFill>
              <a:latin typeface="Arial"/>
              <a:ea typeface="Arial"/>
              <a:cs typeface="Arial"/>
              <a:sym typeface="Arial"/>
            </a:endParaRPr>
          </a:p>
          <a:p>
            <a:pPr indent="-114300" lvl="0" marL="0" marR="0" rtl="0" algn="l">
              <a:lnSpc>
                <a:spcPct val="107000"/>
              </a:lnSpc>
              <a:spcBef>
                <a:spcPts val="200"/>
              </a:spcBef>
              <a:spcAft>
                <a:spcPts val="0"/>
              </a:spcAft>
              <a:buClr>
                <a:srgbClr val="2E74B5"/>
              </a:buClr>
              <a:buSzPct val="100000"/>
              <a:buFont typeface="Calibri"/>
              <a:buNone/>
            </a:pPr>
            <a:r>
              <a:rPr b="1" i="0" lang="en-US" sz="1800" u="none" cap="none" strike="noStrike">
                <a:solidFill>
                  <a:srgbClr val="2E74B5"/>
                </a:solidFill>
                <a:latin typeface="Calibri"/>
                <a:ea typeface="Calibri"/>
                <a:cs typeface="Calibri"/>
                <a:sym typeface="Calibri"/>
              </a:rPr>
              <a:t>Sample Language</a:t>
            </a:r>
          </a:p>
          <a:p>
            <a:pPr indent="-114300" lvl="0" marL="0" marR="0" rtl="0" algn="l">
              <a:lnSpc>
                <a:spcPct val="107000"/>
              </a:lnSpc>
              <a:spcBef>
                <a:spcPts val="200"/>
              </a:spcBef>
              <a:spcAft>
                <a:spcPts val="0"/>
              </a:spcAft>
              <a:buClr>
                <a:srgbClr val="055789"/>
              </a:buClr>
              <a:buSzPct val="100000"/>
              <a:buFont typeface="Arial"/>
              <a:buNone/>
            </a:pPr>
            <a:r>
              <a:t/>
            </a:r>
            <a:endParaRPr b="1" i="0" sz="1800" u="none" cap="none" strike="noStrike">
              <a:solidFill>
                <a:srgbClr val="2E74B5"/>
              </a:solidFill>
              <a:latin typeface="Calibri"/>
              <a:ea typeface="Calibri"/>
              <a:cs typeface="Calibri"/>
              <a:sym typeface="Calibri"/>
            </a:endParaRPr>
          </a:p>
          <a:p>
            <a:pPr indent="-114300" lvl="0" marL="0" marR="0" rtl="0" algn="l">
              <a:lnSpc>
                <a:spcPct val="107000"/>
              </a:lnSpc>
              <a:spcBef>
                <a:spcPts val="0"/>
              </a:spcBef>
              <a:spcAft>
                <a:spcPts val="0"/>
              </a:spcAft>
              <a:buClr>
                <a:srgbClr val="055789"/>
              </a:buClr>
              <a:buSzPct val="100000"/>
              <a:buFont typeface="Calibri"/>
              <a:buNone/>
            </a:pPr>
            <a:r>
              <a:rPr b="0" i="0" lang="en-US" sz="1800" u="none" cap="none" strike="noStrike">
                <a:solidFill>
                  <a:srgbClr val="055789"/>
                </a:solidFill>
                <a:latin typeface="Calibri"/>
                <a:ea typeface="Calibri"/>
                <a:cs typeface="Calibri"/>
                <a:sym typeface="Calibri"/>
              </a:rPr>
              <a:t>(XXX Agency Official) is responsible for reviewing requests for and making a determination that conformance to the Section 508 standards would fundamentally alter the nature of a specific ICT product.  This determination must be in writing and must include an explanation of the basis for the decision, including  how conformance would fundamentally alter the nature of the product.”</a:t>
            </a:r>
          </a:p>
          <a:p>
            <a:pPr indent="-342900" lvl="0" marL="342900" marR="0" rtl="0" algn="l">
              <a:spcBef>
                <a:spcPts val="1360"/>
              </a:spcBef>
              <a:spcAft>
                <a:spcPts val="0"/>
              </a:spcAft>
              <a:buClr>
                <a:srgbClr val="055789"/>
              </a:buClr>
              <a:buSzPct val="100000"/>
              <a:buFont typeface="Arial"/>
              <a:buNone/>
            </a:pPr>
            <a:r>
              <a:t/>
            </a:r>
            <a:endParaRPr b="0" i="0" sz="2800" u="none" cap="none" strike="noStrike">
              <a:solidFill>
                <a:srgbClr val="055789"/>
              </a:solidFill>
              <a:latin typeface="Arial"/>
              <a:ea typeface="Arial"/>
              <a:cs typeface="Arial"/>
              <a:sym typeface="Arial"/>
            </a:endParaRPr>
          </a:p>
          <a:p>
            <a:pPr indent="-342900" lvl="0" marL="342900" marR="0" rtl="0" algn="l">
              <a:spcBef>
                <a:spcPts val="560"/>
              </a:spcBef>
              <a:spcAft>
                <a:spcPts val="0"/>
              </a:spcAft>
              <a:buClr>
                <a:srgbClr val="055789"/>
              </a:buClr>
              <a:buSzPct val="100000"/>
              <a:buFont typeface="Arial"/>
              <a:buNone/>
            </a:pPr>
            <a:r>
              <a:t/>
            </a:r>
            <a:endParaRPr b="0" i="0" sz="2800" u="none" cap="none" strike="noStrike">
              <a:solidFill>
                <a:srgbClr val="055789"/>
              </a:solidFill>
              <a:latin typeface="Arial"/>
              <a:ea typeface="Arial"/>
              <a:cs typeface="Arial"/>
              <a:sym typeface="Arial"/>
            </a:endParaRPr>
          </a:p>
        </p:txBody>
      </p:sp>
      <p:sp>
        <p:nvSpPr>
          <p:cNvPr id="217" name="Shape 217"/>
          <p:cNvSpPr txBox="1"/>
          <p:nvPr>
            <p:ph idx="12" type="sldNum"/>
          </p:nvPr>
        </p:nvSpPr>
        <p:spPr>
          <a:xfrm>
            <a:off x="6562725" y="6307138"/>
            <a:ext cx="2133600" cy="317500"/>
          </a:xfrm>
          <a:prstGeom prst="rect">
            <a:avLst/>
          </a:prstGeom>
          <a:noFill/>
          <a:ln>
            <a:noFill/>
          </a:ln>
        </p:spPr>
        <p:txBody>
          <a:bodyPr anchorCtr="0" anchor="t" bIns="45700" lIns="91425" rIns="91425" wrap="square" tIns="45700">
            <a:noAutofit/>
          </a:bodyPr>
          <a:lstStyle/>
          <a:p>
            <a:pPr indent="-76200" lvl="0" marL="0" marR="0" rtl="0" algn="r">
              <a:spcBef>
                <a:spcPts val="0"/>
              </a:spcBef>
              <a:spcAft>
                <a:spcPts val="0"/>
              </a:spcAft>
              <a:buClr>
                <a:srgbClr val="002060"/>
              </a:buClr>
              <a:buSzPct val="100000"/>
              <a:buFont typeface="Arial"/>
              <a:buNone/>
            </a:pPr>
            <a:fld id="{00000000-1234-1234-1234-123412341234}" type="slidenum">
              <a:rPr b="1" i="0" lang="en-US" sz="1200" u="none" cap="none" strike="noStrike">
                <a:solidFill>
                  <a:srgbClr val="002060"/>
                </a:solidFill>
                <a:latin typeface="Arial"/>
                <a:ea typeface="Arial"/>
                <a:cs typeface="Arial"/>
                <a:sym typeface="Arial"/>
              </a:rPr>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457200" y="50800"/>
            <a:ext cx="8229600" cy="914400"/>
          </a:xfrm>
          <a:prstGeom prst="rect">
            <a:avLst/>
          </a:prstGeom>
          <a:noFill/>
          <a:ln>
            <a:noFill/>
          </a:ln>
        </p:spPr>
        <p:txBody>
          <a:bodyPr anchorCtr="0" anchor="ctr" bIns="45700" lIns="91425" rIns="91425" wrap="square" tIns="45700">
            <a:noAutofit/>
          </a:bodyPr>
          <a:lstStyle/>
          <a:p>
            <a:pPr indent="0" lvl="0" marL="0" marR="0" rtl="0" algn="ctr">
              <a:lnSpc>
                <a:spcPct val="107000"/>
              </a:lnSpc>
              <a:spcBef>
                <a:spcPts val="0"/>
              </a:spcBef>
              <a:spcAft>
                <a:spcPts val="0"/>
              </a:spcAft>
              <a:buSzPct val="25000"/>
              <a:buNone/>
            </a:pPr>
            <a:r>
              <a:rPr b="1" i="0" lang="en-US" sz="3200" u="none" cap="none" strike="noStrike">
                <a:solidFill>
                  <a:srgbClr val="2E74B5"/>
                </a:solidFill>
                <a:latin typeface="Calibri"/>
                <a:ea typeface="Calibri"/>
                <a:cs typeface="Calibri"/>
                <a:sym typeface="Calibri"/>
              </a:rPr>
              <a:t>Alternative Means</a:t>
            </a:r>
            <a:br>
              <a:rPr b="1" i="0" lang="en-US" sz="3200" u="none" cap="none" strike="noStrike">
                <a:solidFill>
                  <a:srgbClr val="2E74B5"/>
                </a:solidFill>
                <a:latin typeface="Calibri"/>
                <a:ea typeface="Calibri"/>
                <a:cs typeface="Calibri"/>
                <a:sym typeface="Calibri"/>
              </a:rPr>
            </a:br>
          </a:p>
        </p:txBody>
      </p:sp>
      <p:sp>
        <p:nvSpPr>
          <p:cNvPr id="223" name="Shape 223"/>
          <p:cNvSpPr txBox="1"/>
          <p:nvPr>
            <p:ph idx="1" type="body"/>
          </p:nvPr>
        </p:nvSpPr>
        <p:spPr>
          <a:xfrm>
            <a:off x="457200" y="1252538"/>
            <a:ext cx="8229600" cy="4754562"/>
          </a:xfrm>
          <a:prstGeom prst="rect">
            <a:avLst/>
          </a:prstGeom>
          <a:noFill/>
          <a:ln>
            <a:noFill/>
          </a:ln>
        </p:spPr>
        <p:txBody>
          <a:bodyPr anchorCtr="0" anchor="t" bIns="45700" lIns="91425" rIns="91425" wrap="square" tIns="45700">
            <a:noAutofit/>
          </a:bodyPr>
          <a:lstStyle/>
          <a:p>
            <a:pPr indent="-114300" lvl="0" marL="0" marR="0" rtl="0" algn="ctr">
              <a:spcBef>
                <a:spcPts val="0"/>
              </a:spcBef>
              <a:spcAft>
                <a:spcPts val="0"/>
              </a:spcAft>
              <a:buClr>
                <a:srgbClr val="055789"/>
              </a:buClr>
              <a:buSzPct val="100000"/>
              <a:buFont typeface="Arial"/>
              <a:buNone/>
            </a:pPr>
            <a:r>
              <a:rPr b="0" i="0" lang="en-US" sz="1800" u="none" cap="none" strike="noStrike">
                <a:solidFill>
                  <a:srgbClr val="055789"/>
                </a:solidFill>
                <a:latin typeface="Arial"/>
                <a:ea typeface="Arial"/>
                <a:cs typeface="Arial"/>
                <a:sym typeface="Arial"/>
              </a:rPr>
              <a:t>Revised Section 508 Standards</a:t>
            </a:r>
          </a:p>
          <a:p>
            <a:pPr indent="0" lvl="0" marL="0" marR="0" rtl="0" algn="l">
              <a:lnSpc>
                <a:spcPct val="107000"/>
              </a:lnSpc>
              <a:spcBef>
                <a:spcPts val="600"/>
              </a:spcBef>
              <a:spcAft>
                <a:spcPts val="0"/>
              </a:spcAft>
              <a:buClr>
                <a:srgbClr val="055789"/>
              </a:buClr>
              <a:buSzPct val="100000"/>
              <a:buFont typeface="Arial"/>
              <a:buChar char="•"/>
            </a:pPr>
            <a:r>
              <a:rPr b="1" i="0" lang="en-US" sz="1600" u="none" cap="none" strike="noStrike">
                <a:solidFill>
                  <a:srgbClr val="055789"/>
                </a:solidFill>
                <a:latin typeface="Arial"/>
                <a:ea typeface="Arial"/>
                <a:cs typeface="Arial"/>
                <a:sym typeface="Arial"/>
              </a:rPr>
              <a:t>Undue Burden  </a:t>
            </a:r>
            <a:r>
              <a:rPr b="0" i="0" lang="en-US" sz="1600" u="none" cap="none" strike="noStrike">
                <a:solidFill>
                  <a:srgbClr val="055789"/>
                </a:solidFill>
                <a:latin typeface="Calibri"/>
                <a:ea typeface="Calibri"/>
                <a:cs typeface="Calibri"/>
                <a:sym typeface="Calibri"/>
              </a:rPr>
              <a:t>Where conformance to one or more requirements in the Revised 508 Standards imposes an undue burden or a fundamental alteration in the nature of the ICT, the agency shall provide individuals with disabilities access to and use of information and data by an alternative means that meets identified needs.</a:t>
            </a:r>
          </a:p>
          <a:p>
            <a:pPr indent="0" lvl="0" marL="0" marR="0" rtl="0" algn="l">
              <a:lnSpc>
                <a:spcPct val="107000"/>
              </a:lnSpc>
              <a:spcBef>
                <a:spcPts val="600"/>
              </a:spcBef>
              <a:spcAft>
                <a:spcPts val="0"/>
              </a:spcAft>
              <a:buClr>
                <a:srgbClr val="055789"/>
              </a:buClr>
              <a:buSzPct val="100000"/>
              <a:buFont typeface="Arial"/>
              <a:buChar char="•"/>
            </a:pPr>
            <a:r>
              <a:rPr b="1" i="0" lang="en-US" sz="1600" u="none" cap="none" strike="noStrike">
                <a:solidFill>
                  <a:srgbClr val="055789"/>
                </a:solidFill>
                <a:latin typeface="Arial"/>
                <a:ea typeface="Arial"/>
                <a:cs typeface="Arial"/>
                <a:sym typeface="Arial"/>
              </a:rPr>
              <a:t>Not Commercially Available  </a:t>
            </a:r>
            <a:r>
              <a:rPr b="0" i="0" lang="en-US" sz="1600" u="none" cap="none" strike="noStrike">
                <a:solidFill>
                  <a:srgbClr val="055789"/>
                </a:solidFill>
                <a:latin typeface="Calibri"/>
                <a:ea typeface="Calibri"/>
                <a:cs typeface="Calibri"/>
                <a:sym typeface="Calibri"/>
              </a:rPr>
              <a:t>Where ICT that fully conforms to the Revised 508 Standards is not commercially available, the agency shall provide individuals with disabilities access to and use of information and data by an alternative means that meets identified needs.</a:t>
            </a:r>
          </a:p>
          <a:p>
            <a:pPr indent="-114300" lvl="0" marL="0" marR="0" rtl="0" algn="ctr">
              <a:spcBef>
                <a:spcPts val="360"/>
              </a:spcBef>
              <a:spcAft>
                <a:spcPts val="0"/>
              </a:spcAft>
              <a:buClr>
                <a:srgbClr val="055789"/>
              </a:buClr>
              <a:buSzPct val="100000"/>
              <a:buFont typeface="Arial"/>
              <a:buNone/>
            </a:pPr>
            <a:r>
              <a:t/>
            </a:r>
            <a:endParaRPr b="0" i="0" sz="1800" u="none" cap="none" strike="noStrike">
              <a:solidFill>
                <a:srgbClr val="055789"/>
              </a:solidFill>
              <a:latin typeface="Arial"/>
              <a:ea typeface="Arial"/>
              <a:cs typeface="Arial"/>
              <a:sym typeface="Arial"/>
            </a:endParaRPr>
          </a:p>
          <a:p>
            <a:pPr indent="-114300" lvl="0" marL="0" marR="0" rtl="0" algn="ctr">
              <a:spcBef>
                <a:spcPts val="360"/>
              </a:spcBef>
              <a:spcAft>
                <a:spcPts val="0"/>
              </a:spcAft>
              <a:buClr>
                <a:srgbClr val="055789"/>
              </a:buClr>
              <a:buSzPct val="100000"/>
              <a:buFont typeface="Arial"/>
              <a:buNone/>
            </a:pPr>
            <a:r>
              <a:rPr b="0" i="0" lang="en-US" sz="1800" u="none" cap="none" strike="noStrike">
                <a:solidFill>
                  <a:srgbClr val="055789"/>
                </a:solidFill>
                <a:latin typeface="Arial"/>
                <a:ea typeface="Arial"/>
                <a:cs typeface="Arial"/>
                <a:sym typeface="Arial"/>
              </a:rPr>
              <a:t>Policy Guidance from the Transition Workgroup</a:t>
            </a:r>
          </a:p>
          <a:p>
            <a:pPr indent="-101600" lvl="0" marL="0" marR="0" rtl="0" algn="l">
              <a:lnSpc>
                <a:spcPct val="107000"/>
              </a:lnSpc>
              <a:spcBef>
                <a:spcPts val="200"/>
              </a:spcBef>
              <a:spcAft>
                <a:spcPts val="0"/>
              </a:spcAft>
              <a:buClr>
                <a:srgbClr val="2E74B5"/>
              </a:buClr>
              <a:buSzPct val="100000"/>
              <a:buFont typeface="Calibri"/>
              <a:buNone/>
            </a:pPr>
            <a:r>
              <a:rPr b="1" i="0" lang="en-US" sz="1600" u="none" cap="none" strike="noStrike">
                <a:solidFill>
                  <a:srgbClr val="2E74B5"/>
                </a:solidFill>
                <a:latin typeface="Calibri"/>
                <a:ea typeface="Calibri"/>
                <a:cs typeface="Calibri"/>
                <a:sym typeface="Calibri"/>
              </a:rPr>
              <a:t>Sample Language </a:t>
            </a:r>
          </a:p>
          <a:p>
            <a:pPr indent="-101600" lvl="0" marL="0" marR="0" rtl="0" algn="l">
              <a:lnSpc>
                <a:spcPct val="107000"/>
              </a:lnSpc>
              <a:spcBef>
                <a:spcPts val="0"/>
              </a:spcBef>
              <a:spcAft>
                <a:spcPts val="0"/>
              </a:spcAft>
              <a:buClr>
                <a:srgbClr val="055789"/>
              </a:buClr>
              <a:buSzPct val="100000"/>
              <a:buFont typeface="Calibri"/>
              <a:buNone/>
            </a:pPr>
            <a:r>
              <a:rPr b="0" i="0" lang="en-US" sz="1600" u="none" cap="none" strike="noStrike">
                <a:solidFill>
                  <a:srgbClr val="055789"/>
                </a:solidFill>
                <a:latin typeface="Calibri"/>
                <a:ea typeface="Calibri"/>
                <a:cs typeface="Calibri"/>
                <a:sym typeface="Calibri"/>
              </a:rPr>
              <a:t>“When XXX agency makes a determination that an exception to the Section 508 standards is appropriate, XXX agency will provide access to the information and data to people with disabilities by alternative means.  XXX agency will identify in advance the needs of people with disabilities affected by each exception and implement a plan to meet these needs through alternative means.”</a:t>
            </a:r>
          </a:p>
          <a:p>
            <a:pPr indent="-177800" lvl="0" marL="0" marR="0" rtl="0" algn="l">
              <a:lnSpc>
                <a:spcPct val="107000"/>
              </a:lnSpc>
              <a:spcBef>
                <a:spcPts val="2000"/>
              </a:spcBef>
              <a:spcAft>
                <a:spcPts val="0"/>
              </a:spcAft>
              <a:buClr>
                <a:srgbClr val="055789"/>
              </a:buClr>
              <a:buSzPct val="100000"/>
              <a:buFont typeface="Arial"/>
              <a:buNone/>
            </a:pPr>
            <a:r>
              <a:t/>
            </a:r>
            <a:endParaRPr b="0" i="0" sz="2800" u="none" cap="none" strike="noStrike">
              <a:solidFill>
                <a:srgbClr val="055789"/>
              </a:solidFill>
              <a:latin typeface="Arial"/>
              <a:ea typeface="Arial"/>
              <a:cs typeface="Arial"/>
              <a:sym typeface="Arial"/>
            </a:endParaRPr>
          </a:p>
          <a:p>
            <a:pPr indent="-342900" lvl="0" marL="342900" marR="0" rtl="0" algn="l">
              <a:spcBef>
                <a:spcPts val="560"/>
              </a:spcBef>
              <a:spcAft>
                <a:spcPts val="0"/>
              </a:spcAft>
              <a:buClr>
                <a:srgbClr val="055789"/>
              </a:buClr>
              <a:buSzPct val="100000"/>
              <a:buFont typeface="Arial"/>
              <a:buNone/>
            </a:pPr>
            <a:r>
              <a:t/>
            </a:r>
            <a:endParaRPr b="0" i="0" sz="2800" u="none" cap="none" strike="noStrike">
              <a:solidFill>
                <a:srgbClr val="055789"/>
              </a:solidFill>
              <a:latin typeface="Arial"/>
              <a:ea typeface="Arial"/>
              <a:cs typeface="Arial"/>
              <a:sym typeface="Arial"/>
            </a:endParaRPr>
          </a:p>
        </p:txBody>
      </p:sp>
      <p:sp>
        <p:nvSpPr>
          <p:cNvPr id="224" name="Shape 224"/>
          <p:cNvSpPr txBox="1"/>
          <p:nvPr>
            <p:ph idx="12" type="sldNum"/>
          </p:nvPr>
        </p:nvSpPr>
        <p:spPr>
          <a:xfrm>
            <a:off x="6562725" y="6307138"/>
            <a:ext cx="2133600" cy="317500"/>
          </a:xfrm>
          <a:prstGeom prst="rect">
            <a:avLst/>
          </a:prstGeom>
          <a:noFill/>
          <a:ln>
            <a:noFill/>
          </a:ln>
        </p:spPr>
        <p:txBody>
          <a:bodyPr anchorCtr="0" anchor="t" bIns="45700" lIns="91425" rIns="91425" wrap="square" tIns="45700">
            <a:noAutofit/>
          </a:bodyPr>
          <a:lstStyle/>
          <a:p>
            <a:pPr indent="-76200" lvl="0" marL="0" marR="0" rtl="0" algn="r">
              <a:spcBef>
                <a:spcPts val="0"/>
              </a:spcBef>
              <a:spcAft>
                <a:spcPts val="0"/>
              </a:spcAft>
              <a:buClr>
                <a:srgbClr val="002060"/>
              </a:buClr>
              <a:buSzPct val="100000"/>
              <a:buFont typeface="Arial"/>
              <a:buNone/>
            </a:pPr>
            <a:fld id="{00000000-1234-1234-1234-123412341234}" type="slidenum">
              <a:rPr b="1" i="0" lang="en-US" sz="1200" u="none" cap="none" strike="noStrike">
                <a:solidFill>
                  <a:srgbClr val="002060"/>
                </a:solidFill>
                <a:latin typeface="Arial"/>
                <a:ea typeface="Arial"/>
                <a:cs typeface="Arial"/>
                <a:sym typeface="Arial"/>
              </a:rPr>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457200" y="50800"/>
            <a:ext cx="8229600" cy="914400"/>
          </a:xfrm>
          <a:prstGeom prst="rect">
            <a:avLst/>
          </a:prstGeom>
          <a:noFill/>
          <a:ln>
            <a:noFill/>
          </a:ln>
        </p:spPr>
        <p:txBody>
          <a:bodyPr anchorCtr="0" anchor="ctr" bIns="45700" lIns="91425" rIns="91425" wrap="square" tIns="45700">
            <a:noAutofit/>
          </a:bodyPr>
          <a:lstStyle/>
          <a:p>
            <a:pPr indent="0" lvl="0" marL="0" marR="0" rtl="0" algn="ctr">
              <a:spcBef>
                <a:spcPts val="0"/>
              </a:spcBef>
              <a:spcAft>
                <a:spcPts val="0"/>
              </a:spcAft>
              <a:buSzPct val="25000"/>
              <a:buNone/>
            </a:pPr>
            <a:r>
              <a:rPr b="1" i="0" lang="en-US" sz="3200" u="none" cap="none" strike="noStrike">
                <a:solidFill>
                  <a:srgbClr val="2E74B5"/>
                </a:solidFill>
                <a:latin typeface="Calibri"/>
                <a:ea typeface="Calibri"/>
                <a:cs typeface="Calibri"/>
                <a:sym typeface="Calibri"/>
              </a:rPr>
              <a:t>Alternative Means</a:t>
            </a:r>
          </a:p>
        </p:txBody>
      </p:sp>
      <p:sp>
        <p:nvSpPr>
          <p:cNvPr id="230" name="Shape 230"/>
          <p:cNvSpPr txBox="1"/>
          <p:nvPr>
            <p:ph idx="1" type="body"/>
          </p:nvPr>
        </p:nvSpPr>
        <p:spPr>
          <a:xfrm>
            <a:off x="457200" y="1252538"/>
            <a:ext cx="8229600" cy="475456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rgbClr val="055789"/>
              </a:buClr>
              <a:buSzPct val="100000"/>
              <a:buFont typeface="Arial"/>
              <a:buChar char="•"/>
            </a:pPr>
            <a:r>
              <a:rPr b="0" i="0" lang="en-US" sz="2800" u="none" cap="none" strike="noStrike">
                <a:solidFill>
                  <a:srgbClr val="055789"/>
                </a:solidFill>
                <a:latin typeface="Arial"/>
                <a:ea typeface="Arial"/>
                <a:cs typeface="Arial"/>
                <a:sym typeface="Arial"/>
              </a:rPr>
              <a:t>Key words:  “Access to and use of”</a:t>
            </a:r>
          </a:p>
          <a:p>
            <a:pPr indent="-342900" lvl="0" marL="342900" marR="0" rtl="0" algn="l">
              <a:spcBef>
                <a:spcPts val="560"/>
              </a:spcBef>
              <a:spcAft>
                <a:spcPts val="0"/>
              </a:spcAft>
              <a:buClr>
                <a:srgbClr val="055789"/>
              </a:buClr>
              <a:buSzPct val="100000"/>
              <a:buFont typeface="Arial"/>
              <a:buChar char="•"/>
            </a:pPr>
            <a:r>
              <a:rPr b="0" i="0" lang="en-US" sz="2800" u="none" cap="none" strike="noStrike">
                <a:solidFill>
                  <a:srgbClr val="055789"/>
                </a:solidFill>
                <a:latin typeface="Arial"/>
                <a:ea typeface="Arial"/>
                <a:cs typeface="Arial"/>
                <a:sym typeface="Arial"/>
              </a:rPr>
              <a:t>Same information and functionality as others</a:t>
            </a:r>
          </a:p>
          <a:p>
            <a:pPr indent="-342900" lvl="0" marL="342900" marR="0" rtl="0" algn="l">
              <a:spcBef>
                <a:spcPts val="560"/>
              </a:spcBef>
              <a:spcAft>
                <a:spcPts val="0"/>
              </a:spcAft>
              <a:buClr>
                <a:srgbClr val="055789"/>
              </a:buClr>
              <a:buSzPct val="100000"/>
              <a:buFont typeface="Arial"/>
              <a:buChar char="•"/>
            </a:pPr>
            <a:r>
              <a:rPr b="0" i="0" lang="en-US" sz="2800" u="none" cap="none" strike="noStrike">
                <a:solidFill>
                  <a:srgbClr val="055789"/>
                </a:solidFill>
                <a:latin typeface="Arial"/>
                <a:ea typeface="Arial"/>
                <a:cs typeface="Arial"/>
                <a:sym typeface="Arial"/>
              </a:rPr>
              <a:t>Access should not be more difficult than for others.</a:t>
            </a:r>
          </a:p>
          <a:p>
            <a:pPr indent="0" lvl="0" marL="0" marR="0" rtl="0" algn="l">
              <a:lnSpc>
                <a:spcPct val="107000"/>
              </a:lnSpc>
              <a:spcBef>
                <a:spcPts val="0"/>
              </a:spcBef>
              <a:spcAft>
                <a:spcPts val="0"/>
              </a:spcAft>
              <a:buClr>
                <a:srgbClr val="055789"/>
              </a:buClr>
              <a:buSzPct val="100000"/>
              <a:buFont typeface="Calibri"/>
              <a:buChar char="•"/>
            </a:pPr>
            <a:r>
              <a:rPr b="0" i="0" lang="en-US" sz="2800" u="none" cap="none" strike="noStrike">
                <a:solidFill>
                  <a:srgbClr val="055789"/>
                </a:solidFill>
                <a:latin typeface="Calibri"/>
                <a:ea typeface="Calibri"/>
                <a:cs typeface="Calibri"/>
                <a:sym typeface="Calibri"/>
              </a:rPr>
              <a:t>Examples include voice, fax, relay service, TTYs, qualified sign language interpreters, Internet posting, captioning, text-to-speech synthesis, readers, personal assistants, or audio descriptions.  </a:t>
            </a:r>
          </a:p>
          <a:p>
            <a:pPr indent="0" lvl="0" marL="0" marR="0" rtl="0" algn="l">
              <a:lnSpc>
                <a:spcPct val="107000"/>
              </a:lnSpc>
              <a:spcBef>
                <a:spcPts val="800"/>
              </a:spcBef>
              <a:spcAft>
                <a:spcPts val="0"/>
              </a:spcAft>
              <a:buClr>
                <a:srgbClr val="055789"/>
              </a:buClr>
              <a:buSzPct val="100000"/>
              <a:buFont typeface="Calibri"/>
              <a:buChar char="•"/>
            </a:pPr>
            <a:r>
              <a:rPr b="0" i="0" lang="en-US" sz="2800" u="none" cap="none" strike="noStrike">
                <a:solidFill>
                  <a:srgbClr val="055789"/>
                </a:solidFill>
                <a:latin typeface="Calibri"/>
                <a:ea typeface="Calibri"/>
                <a:cs typeface="Calibri"/>
                <a:sym typeface="Calibri"/>
              </a:rPr>
              <a:t>Make sure commonly used alternatives are readily available.</a:t>
            </a:r>
          </a:p>
          <a:p>
            <a:pPr indent="-342900" lvl="0" marL="342900" marR="0" rtl="0" algn="l">
              <a:spcBef>
                <a:spcPts val="1360"/>
              </a:spcBef>
              <a:spcAft>
                <a:spcPts val="0"/>
              </a:spcAft>
              <a:buClr>
                <a:srgbClr val="055789"/>
              </a:buClr>
              <a:buSzPct val="100000"/>
              <a:buFont typeface="Arial"/>
              <a:buChar char="•"/>
            </a:pPr>
            <a:r>
              <a:rPr b="0" i="0" lang="en-US" sz="2800" u="none" cap="none" strike="noStrike">
                <a:solidFill>
                  <a:srgbClr val="055789"/>
                </a:solidFill>
                <a:latin typeface="Arial"/>
                <a:ea typeface="Arial"/>
                <a:cs typeface="Arial"/>
                <a:sym typeface="Arial"/>
              </a:rPr>
              <a:t>  </a:t>
            </a:r>
          </a:p>
        </p:txBody>
      </p:sp>
      <p:sp>
        <p:nvSpPr>
          <p:cNvPr id="231" name="Shape 231"/>
          <p:cNvSpPr txBox="1"/>
          <p:nvPr>
            <p:ph idx="12" type="sldNum"/>
          </p:nvPr>
        </p:nvSpPr>
        <p:spPr>
          <a:xfrm>
            <a:off x="6562725" y="6307138"/>
            <a:ext cx="2133600" cy="317500"/>
          </a:xfrm>
          <a:prstGeom prst="rect">
            <a:avLst/>
          </a:prstGeom>
          <a:noFill/>
          <a:ln>
            <a:noFill/>
          </a:ln>
        </p:spPr>
        <p:txBody>
          <a:bodyPr anchorCtr="0" anchor="t" bIns="45700" lIns="91425" rIns="91425" wrap="square" tIns="45700">
            <a:noAutofit/>
          </a:bodyPr>
          <a:lstStyle/>
          <a:p>
            <a:pPr indent="-76200" lvl="0" marL="0" marR="0" rtl="0" algn="r">
              <a:spcBef>
                <a:spcPts val="0"/>
              </a:spcBef>
              <a:spcAft>
                <a:spcPts val="0"/>
              </a:spcAft>
              <a:buClr>
                <a:srgbClr val="002060"/>
              </a:buClr>
              <a:buSzPct val="100000"/>
              <a:buFont typeface="Arial"/>
              <a:buNone/>
            </a:pPr>
            <a:fld id="{00000000-1234-1234-1234-123412341234}" type="slidenum">
              <a:rPr b="1" i="0" lang="en-US" sz="1200" u="none" cap="none" strike="noStrike">
                <a:solidFill>
                  <a:srgbClr val="002060"/>
                </a:solidFill>
                <a:latin typeface="Arial"/>
                <a:ea typeface="Arial"/>
                <a:cs typeface="Arial"/>
                <a:sym typeface="Arial"/>
              </a:rPr>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457200" y="50800"/>
            <a:ext cx="8229600" cy="914400"/>
          </a:xfrm>
          <a:prstGeom prst="rect">
            <a:avLst/>
          </a:prstGeom>
          <a:noFill/>
          <a:ln>
            <a:noFill/>
          </a:ln>
        </p:spPr>
        <p:txBody>
          <a:bodyPr anchorCtr="0" anchor="ctr" bIns="45700" lIns="91425" rIns="91425" wrap="square" tIns="45700">
            <a:noAutofit/>
          </a:bodyPr>
          <a:lstStyle/>
          <a:p>
            <a:pPr indent="0" lvl="0" marL="0" marR="0" rtl="0" algn="ctr">
              <a:spcBef>
                <a:spcPts val="0"/>
              </a:spcBef>
              <a:spcAft>
                <a:spcPts val="0"/>
              </a:spcAft>
              <a:buSzPct val="25000"/>
              <a:buNone/>
            </a:pPr>
            <a:r>
              <a:rPr b="1" i="0" lang="en-US" sz="3200" u="none" cap="none" strike="noStrike">
                <a:solidFill>
                  <a:srgbClr val="002060"/>
                </a:solidFill>
                <a:latin typeface="Arial"/>
                <a:ea typeface="Arial"/>
                <a:cs typeface="Arial"/>
                <a:sym typeface="Arial"/>
              </a:rPr>
              <a:t>Conclusion</a:t>
            </a:r>
          </a:p>
        </p:txBody>
      </p:sp>
      <p:sp>
        <p:nvSpPr>
          <p:cNvPr id="237" name="Shape 237"/>
          <p:cNvSpPr txBox="1"/>
          <p:nvPr>
            <p:ph idx="1" type="body"/>
          </p:nvPr>
        </p:nvSpPr>
        <p:spPr>
          <a:xfrm>
            <a:off x="457200" y="1252538"/>
            <a:ext cx="8229600" cy="4754562"/>
          </a:xfrm>
          <a:prstGeom prst="rect">
            <a:avLst/>
          </a:prstGeom>
          <a:noFill/>
          <a:ln>
            <a:noFill/>
          </a:ln>
        </p:spPr>
        <p:txBody>
          <a:bodyPr anchorCtr="0" anchor="t" bIns="45700" lIns="91425" rIns="91425" wrap="square" tIns="45700">
            <a:noAutofit/>
          </a:bodyPr>
          <a:lstStyle/>
          <a:p>
            <a:pPr indent="-177800" lvl="0" marL="0" marR="0" rtl="0" algn="ctr">
              <a:spcBef>
                <a:spcPts val="0"/>
              </a:spcBef>
              <a:spcAft>
                <a:spcPts val="0"/>
              </a:spcAft>
              <a:buClr>
                <a:srgbClr val="055789"/>
              </a:buClr>
              <a:buSzPct val="100000"/>
              <a:buFont typeface="Arial"/>
              <a:buNone/>
            </a:pPr>
            <a:r>
              <a:rPr b="0" i="0" lang="en-US" sz="2800" u="none" cap="none" strike="noStrike">
                <a:solidFill>
                  <a:srgbClr val="055789"/>
                </a:solidFill>
                <a:latin typeface="Arial"/>
                <a:ea typeface="Arial"/>
                <a:cs typeface="Arial"/>
                <a:sym typeface="Arial"/>
              </a:rPr>
              <a:t>Don’t already have a Section 508 Policy?</a:t>
            </a:r>
          </a:p>
          <a:p>
            <a:pPr indent="-342900" lvl="0" marL="342900" marR="0" rtl="0" algn="l">
              <a:spcBef>
                <a:spcPts val="560"/>
              </a:spcBef>
              <a:spcAft>
                <a:spcPts val="0"/>
              </a:spcAft>
              <a:buClr>
                <a:srgbClr val="055789"/>
              </a:buClr>
              <a:buSzPct val="100000"/>
              <a:buFont typeface="Arial"/>
              <a:buChar char="•"/>
            </a:pPr>
            <a:r>
              <a:rPr b="0" i="0" lang="en-US" sz="2800" u="none" cap="none" strike="noStrike">
                <a:solidFill>
                  <a:srgbClr val="055789"/>
                </a:solidFill>
                <a:latin typeface="Arial"/>
                <a:ea typeface="Arial"/>
                <a:cs typeface="Arial"/>
                <a:sym typeface="Arial"/>
              </a:rPr>
              <a:t>Use the transition to the revised standards as the reason to develop one</a:t>
            </a:r>
          </a:p>
          <a:p>
            <a:pPr indent="-342900" lvl="0" marL="342900" marR="0" rtl="0" algn="l">
              <a:spcBef>
                <a:spcPts val="560"/>
              </a:spcBef>
              <a:spcAft>
                <a:spcPts val="0"/>
              </a:spcAft>
              <a:buClr>
                <a:srgbClr val="055789"/>
              </a:buClr>
              <a:buSzPct val="100000"/>
              <a:buFont typeface="Arial"/>
              <a:buChar char="•"/>
            </a:pPr>
            <a:r>
              <a:rPr b="0" i="0" lang="en-US" sz="2800" u="none" cap="none" strike="noStrike">
                <a:solidFill>
                  <a:srgbClr val="055789"/>
                </a:solidFill>
                <a:latin typeface="Arial"/>
                <a:ea typeface="Arial"/>
                <a:cs typeface="Arial"/>
                <a:sym typeface="Arial"/>
              </a:rPr>
              <a:t>Bring all affected stakeholders together.  Use the process to educate and inform.</a:t>
            </a:r>
          </a:p>
          <a:p>
            <a:pPr indent="-342900" lvl="0" marL="342900" marR="0" rtl="0" algn="l">
              <a:spcBef>
                <a:spcPts val="560"/>
              </a:spcBef>
              <a:spcAft>
                <a:spcPts val="0"/>
              </a:spcAft>
              <a:buClr>
                <a:srgbClr val="055789"/>
              </a:buClr>
              <a:buSzPct val="100000"/>
              <a:buFont typeface="Arial"/>
              <a:buNone/>
            </a:pPr>
            <a:r>
              <a:t/>
            </a:r>
            <a:endParaRPr b="0" i="0" sz="2800" u="none" cap="none" strike="noStrike">
              <a:solidFill>
                <a:srgbClr val="055789"/>
              </a:solidFill>
              <a:latin typeface="Arial"/>
              <a:ea typeface="Arial"/>
              <a:cs typeface="Arial"/>
              <a:sym typeface="Arial"/>
            </a:endParaRPr>
          </a:p>
          <a:p>
            <a:pPr indent="-177800" lvl="0" marL="0" marR="0" rtl="0" algn="ctr">
              <a:spcBef>
                <a:spcPts val="560"/>
              </a:spcBef>
              <a:spcAft>
                <a:spcPts val="0"/>
              </a:spcAft>
              <a:buClr>
                <a:srgbClr val="055789"/>
              </a:buClr>
              <a:buSzPct val="100000"/>
              <a:buFont typeface="Arial"/>
              <a:buNone/>
            </a:pPr>
            <a:r>
              <a:rPr b="0" i="0" lang="en-US" sz="2800" u="none" cap="none" strike="noStrike">
                <a:solidFill>
                  <a:srgbClr val="055789"/>
                </a:solidFill>
                <a:latin typeface="Arial"/>
                <a:ea typeface="Arial"/>
                <a:cs typeface="Arial"/>
                <a:sym typeface="Arial"/>
              </a:rPr>
              <a:t>Already have one?</a:t>
            </a:r>
          </a:p>
          <a:p>
            <a:pPr indent="-342900" lvl="0" marL="342900" marR="0" rtl="0" algn="l">
              <a:spcBef>
                <a:spcPts val="560"/>
              </a:spcBef>
              <a:spcAft>
                <a:spcPts val="0"/>
              </a:spcAft>
              <a:buClr>
                <a:srgbClr val="055789"/>
              </a:buClr>
              <a:buSzPct val="100000"/>
              <a:buFont typeface="Arial"/>
              <a:buChar char="•"/>
            </a:pPr>
            <a:r>
              <a:rPr b="0" i="0" lang="en-US" sz="2800" u="none" cap="none" strike="noStrike">
                <a:solidFill>
                  <a:srgbClr val="055789"/>
                </a:solidFill>
                <a:latin typeface="Arial"/>
                <a:ea typeface="Arial"/>
                <a:cs typeface="Arial"/>
                <a:sym typeface="Arial"/>
              </a:rPr>
              <a:t>It needs to be updated.  Don’t do it alone.  </a:t>
            </a:r>
          </a:p>
          <a:p>
            <a:pPr indent="-342900" lvl="0" marL="342900" marR="0" rtl="0" algn="l">
              <a:spcBef>
                <a:spcPts val="560"/>
              </a:spcBef>
              <a:spcAft>
                <a:spcPts val="0"/>
              </a:spcAft>
              <a:buClr>
                <a:srgbClr val="055789"/>
              </a:buClr>
              <a:buSzPct val="100000"/>
              <a:buFont typeface="Arial"/>
              <a:buNone/>
            </a:pPr>
            <a:r>
              <a:t/>
            </a:r>
            <a:endParaRPr b="0" i="0" sz="2800" u="none" cap="none" strike="noStrike">
              <a:solidFill>
                <a:srgbClr val="055789"/>
              </a:solidFill>
              <a:latin typeface="Arial"/>
              <a:ea typeface="Arial"/>
              <a:cs typeface="Arial"/>
              <a:sym typeface="Arial"/>
            </a:endParaRPr>
          </a:p>
        </p:txBody>
      </p:sp>
      <p:sp>
        <p:nvSpPr>
          <p:cNvPr id="238" name="Shape 238"/>
          <p:cNvSpPr txBox="1"/>
          <p:nvPr>
            <p:ph idx="12" type="sldNum"/>
          </p:nvPr>
        </p:nvSpPr>
        <p:spPr>
          <a:xfrm>
            <a:off x="6562725" y="6307138"/>
            <a:ext cx="2133600" cy="317500"/>
          </a:xfrm>
          <a:prstGeom prst="rect">
            <a:avLst/>
          </a:prstGeom>
          <a:noFill/>
          <a:ln>
            <a:noFill/>
          </a:ln>
        </p:spPr>
        <p:txBody>
          <a:bodyPr anchorCtr="0" anchor="t" bIns="45700" lIns="91425" rIns="91425" wrap="square" tIns="45700">
            <a:noAutofit/>
          </a:bodyPr>
          <a:lstStyle/>
          <a:p>
            <a:pPr indent="-76200" lvl="0" marL="0" marR="0" rtl="0" algn="r">
              <a:spcBef>
                <a:spcPts val="0"/>
              </a:spcBef>
              <a:spcAft>
                <a:spcPts val="0"/>
              </a:spcAft>
              <a:buClr>
                <a:srgbClr val="002060"/>
              </a:buClr>
              <a:buSzPct val="100000"/>
              <a:buFont typeface="Arial"/>
              <a:buNone/>
            </a:pPr>
            <a:fld id="{00000000-1234-1234-1234-123412341234}" type="slidenum">
              <a:rPr b="1" i="0" lang="en-US" sz="1200" u="none" cap="none" strike="noStrike">
                <a:solidFill>
                  <a:srgbClr val="002060"/>
                </a:solidFill>
                <a:latin typeface="Arial"/>
                <a:ea typeface="Arial"/>
                <a:cs typeface="Arial"/>
                <a:sym typeface="Arial"/>
              </a:rPr>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50800"/>
            <a:ext cx="8229600" cy="914400"/>
          </a:xfrm>
          <a:prstGeom prst="rect">
            <a:avLst/>
          </a:prstGeom>
          <a:noFill/>
          <a:ln>
            <a:noFill/>
          </a:ln>
        </p:spPr>
        <p:txBody>
          <a:bodyPr anchorCtr="0" anchor="ctr" bIns="45700" lIns="91425" rIns="91425" wrap="square" tIns="45700">
            <a:noAutofit/>
          </a:bodyPr>
          <a:lstStyle/>
          <a:p>
            <a:pPr indent="0" lvl="0" marL="0" marR="0" rtl="0" algn="ctr">
              <a:spcBef>
                <a:spcPts val="0"/>
              </a:spcBef>
              <a:spcAft>
                <a:spcPts val="0"/>
              </a:spcAft>
              <a:buSzPct val="25000"/>
              <a:buNone/>
            </a:pPr>
            <a:r>
              <a:rPr b="1" i="0" lang="en-US" sz="3200" u="none" cap="none" strike="noStrike">
                <a:solidFill>
                  <a:srgbClr val="002060"/>
                </a:solidFill>
                <a:latin typeface="Arial"/>
                <a:ea typeface="Arial"/>
                <a:cs typeface="Arial"/>
                <a:sym typeface="Arial"/>
              </a:rPr>
              <a:t>Workshop Outline</a:t>
            </a:r>
          </a:p>
        </p:txBody>
      </p:sp>
      <p:sp>
        <p:nvSpPr>
          <p:cNvPr id="130" name="Shape 130"/>
          <p:cNvSpPr txBox="1"/>
          <p:nvPr>
            <p:ph idx="1" type="body"/>
          </p:nvPr>
        </p:nvSpPr>
        <p:spPr>
          <a:xfrm>
            <a:off x="457200" y="1252538"/>
            <a:ext cx="8229600" cy="4754562"/>
          </a:xfrm>
          <a:prstGeom prst="rect">
            <a:avLst/>
          </a:prstGeom>
          <a:noFill/>
          <a:ln>
            <a:noFill/>
          </a:ln>
        </p:spPr>
        <p:txBody>
          <a:bodyPr anchorCtr="0" anchor="t" bIns="45700" lIns="91425" rIns="91425" wrap="square" tIns="45700">
            <a:noAutofit/>
          </a:bodyPr>
          <a:lstStyle/>
          <a:p>
            <a:pPr indent="-114300" lvl="0" marL="0" marR="0" rtl="0" algn="l">
              <a:spcBef>
                <a:spcPts val="0"/>
              </a:spcBef>
              <a:spcAft>
                <a:spcPts val="0"/>
              </a:spcAft>
              <a:buClr>
                <a:srgbClr val="055789"/>
              </a:buClr>
              <a:buSzPct val="100000"/>
              <a:buFont typeface="Arial"/>
              <a:buNone/>
            </a:pPr>
            <a:r>
              <a:t/>
            </a:r>
            <a:endParaRPr b="0" i="0" sz="1800" u="none" cap="none" strike="noStrike">
              <a:solidFill>
                <a:srgbClr val="055789"/>
              </a:solidFill>
              <a:latin typeface="Arial"/>
              <a:ea typeface="Arial"/>
              <a:cs typeface="Arial"/>
              <a:sym typeface="Arial"/>
            </a:endParaRPr>
          </a:p>
          <a:p>
            <a:pPr indent="-114300" lvl="0" marL="0" marR="0" rtl="0" algn="l">
              <a:spcBef>
                <a:spcPts val="360"/>
              </a:spcBef>
              <a:spcAft>
                <a:spcPts val="0"/>
              </a:spcAft>
              <a:buClr>
                <a:srgbClr val="055789"/>
              </a:buClr>
              <a:buSzPct val="100000"/>
              <a:buFont typeface="Arial"/>
              <a:buNone/>
            </a:pPr>
            <a:r>
              <a:t/>
            </a:r>
            <a:endParaRPr b="0" i="0" sz="1800" u="none" cap="none" strike="noStrike">
              <a:solidFill>
                <a:srgbClr val="055789"/>
              </a:solidFill>
              <a:latin typeface="Arial"/>
              <a:ea typeface="Arial"/>
              <a:cs typeface="Arial"/>
              <a:sym typeface="Arial"/>
            </a:endParaRPr>
          </a:p>
          <a:p>
            <a:pPr indent="-342900" lvl="0" marL="342900" marR="0" rtl="0" algn="l">
              <a:spcBef>
                <a:spcPts val="360"/>
              </a:spcBef>
              <a:spcAft>
                <a:spcPts val="0"/>
              </a:spcAft>
              <a:buClr>
                <a:srgbClr val="055789"/>
              </a:buClr>
              <a:buSzPct val="100000"/>
              <a:buFont typeface="Arial"/>
              <a:buChar char="•"/>
            </a:pPr>
            <a:r>
              <a:rPr b="0" i="0" lang="en-US" sz="1800" u="none" cap="none" strike="noStrike">
                <a:solidFill>
                  <a:srgbClr val="055789"/>
                </a:solidFill>
                <a:latin typeface="Arial"/>
                <a:ea typeface="Arial"/>
                <a:cs typeface="Arial"/>
                <a:sym typeface="Arial"/>
              </a:rPr>
              <a:t>Overall approach to ICT Accessibility</a:t>
            </a:r>
          </a:p>
          <a:p>
            <a:pPr indent="-342900" lvl="0" marL="342900" marR="0" rtl="0" algn="l">
              <a:spcBef>
                <a:spcPts val="360"/>
              </a:spcBef>
              <a:spcAft>
                <a:spcPts val="0"/>
              </a:spcAft>
              <a:buClr>
                <a:srgbClr val="055789"/>
              </a:buClr>
              <a:buSzPct val="100000"/>
              <a:buFont typeface="Arial"/>
              <a:buNone/>
            </a:pPr>
            <a:r>
              <a:t/>
            </a:r>
            <a:endParaRPr b="0" i="0" sz="1800" u="none" cap="none" strike="noStrike">
              <a:solidFill>
                <a:srgbClr val="055789"/>
              </a:solidFill>
              <a:latin typeface="Arial"/>
              <a:ea typeface="Arial"/>
              <a:cs typeface="Arial"/>
              <a:sym typeface="Arial"/>
            </a:endParaRPr>
          </a:p>
          <a:p>
            <a:pPr indent="-342900" lvl="0" marL="342900" marR="0" rtl="0" algn="l">
              <a:spcBef>
                <a:spcPts val="360"/>
              </a:spcBef>
              <a:spcAft>
                <a:spcPts val="0"/>
              </a:spcAft>
              <a:buClr>
                <a:srgbClr val="055789"/>
              </a:buClr>
              <a:buSzPct val="100000"/>
              <a:buFont typeface="Arial"/>
              <a:buChar char="•"/>
            </a:pPr>
            <a:r>
              <a:rPr b="0" i="0" lang="en-US" sz="1800" u="none" cap="none" strike="noStrike">
                <a:solidFill>
                  <a:srgbClr val="055789"/>
                </a:solidFill>
                <a:latin typeface="Arial"/>
                <a:ea typeface="Arial"/>
                <a:cs typeface="Arial"/>
                <a:sym typeface="Arial"/>
              </a:rPr>
              <a:t>Revising an agency policy for the Revised Section 508 Standards</a:t>
            </a:r>
          </a:p>
          <a:p>
            <a:pPr indent="-285750" lvl="1" marL="742950" marR="0" rtl="0" algn="l">
              <a:spcBef>
                <a:spcPts val="360"/>
              </a:spcBef>
              <a:spcAft>
                <a:spcPts val="0"/>
              </a:spcAft>
              <a:buClr>
                <a:srgbClr val="055789"/>
              </a:buClr>
              <a:buSzPct val="100000"/>
              <a:buFont typeface="Noto Sans Symbols"/>
              <a:buChar char="➢"/>
            </a:pPr>
            <a:r>
              <a:rPr b="0" i="0" lang="en-US" sz="1800" u="none" cap="none" strike="noStrike">
                <a:solidFill>
                  <a:srgbClr val="055789"/>
                </a:solidFill>
                <a:latin typeface="Arial"/>
                <a:ea typeface="Arial"/>
                <a:cs typeface="Arial"/>
                <a:sym typeface="Arial"/>
              </a:rPr>
              <a:t>User Needs</a:t>
            </a:r>
          </a:p>
          <a:p>
            <a:pPr indent="-285750" lvl="1" marL="742950" marR="0" rtl="0" algn="l">
              <a:spcBef>
                <a:spcPts val="360"/>
              </a:spcBef>
              <a:spcAft>
                <a:spcPts val="0"/>
              </a:spcAft>
              <a:buClr>
                <a:srgbClr val="055789"/>
              </a:buClr>
              <a:buSzPct val="100000"/>
              <a:buFont typeface="Noto Sans Symbols"/>
              <a:buChar char="➢"/>
            </a:pPr>
            <a:r>
              <a:rPr b="0" i="0" lang="en-US" sz="1800" u="none" cap="none" strike="noStrike">
                <a:solidFill>
                  <a:srgbClr val="055789"/>
                </a:solidFill>
                <a:latin typeface="Arial"/>
                <a:ea typeface="Arial"/>
                <a:cs typeface="Arial"/>
                <a:sym typeface="Arial"/>
              </a:rPr>
              <a:t>Digital Content</a:t>
            </a:r>
          </a:p>
          <a:p>
            <a:pPr indent="-285750" lvl="1" marL="742950" marR="0" rtl="0" algn="l">
              <a:spcBef>
                <a:spcPts val="360"/>
              </a:spcBef>
              <a:spcAft>
                <a:spcPts val="0"/>
              </a:spcAft>
              <a:buClr>
                <a:srgbClr val="055789"/>
              </a:buClr>
              <a:buSzPct val="100000"/>
              <a:buFont typeface="Noto Sans Symbols"/>
              <a:buChar char="➢"/>
            </a:pPr>
            <a:r>
              <a:rPr b="0" i="0" lang="en-US" sz="1800" u="none" cap="none" strike="noStrike">
                <a:solidFill>
                  <a:srgbClr val="055789"/>
                </a:solidFill>
                <a:latin typeface="Arial"/>
                <a:ea typeface="Arial"/>
                <a:cs typeface="Arial"/>
                <a:sym typeface="Arial"/>
              </a:rPr>
              <a:t>Legacy IT Exception</a:t>
            </a:r>
          </a:p>
          <a:p>
            <a:pPr indent="-285750" lvl="1" marL="742950" marR="0" rtl="0" algn="l">
              <a:spcBef>
                <a:spcPts val="360"/>
              </a:spcBef>
              <a:spcAft>
                <a:spcPts val="0"/>
              </a:spcAft>
              <a:buClr>
                <a:srgbClr val="055789"/>
              </a:buClr>
              <a:buSzPct val="100000"/>
              <a:buFont typeface="Noto Sans Symbols"/>
              <a:buChar char="➢"/>
            </a:pPr>
            <a:r>
              <a:rPr b="0" i="0" lang="en-US" sz="1800" u="none" cap="none" strike="noStrike">
                <a:solidFill>
                  <a:srgbClr val="055789"/>
                </a:solidFill>
                <a:latin typeface="Arial"/>
                <a:ea typeface="Arial"/>
                <a:cs typeface="Arial"/>
                <a:sym typeface="Arial"/>
              </a:rPr>
              <a:t>Maintenance/Monitoring Spaces</a:t>
            </a:r>
          </a:p>
          <a:p>
            <a:pPr indent="-285750" lvl="1" marL="742950" marR="0" rtl="0" algn="l">
              <a:spcBef>
                <a:spcPts val="360"/>
              </a:spcBef>
              <a:spcAft>
                <a:spcPts val="0"/>
              </a:spcAft>
              <a:buClr>
                <a:srgbClr val="055789"/>
              </a:buClr>
              <a:buSzPct val="100000"/>
              <a:buFont typeface="Noto Sans Symbols"/>
              <a:buChar char="➢"/>
            </a:pPr>
            <a:r>
              <a:rPr b="0" i="0" lang="en-US" sz="1800" u="none" cap="none" strike="noStrike">
                <a:solidFill>
                  <a:srgbClr val="055789"/>
                </a:solidFill>
                <a:latin typeface="Arial"/>
                <a:ea typeface="Arial"/>
                <a:cs typeface="Arial"/>
                <a:sym typeface="Arial"/>
              </a:rPr>
              <a:t>Undue Burden</a:t>
            </a:r>
          </a:p>
          <a:p>
            <a:pPr indent="-285750" lvl="1" marL="742950" marR="0" rtl="0" algn="l">
              <a:spcBef>
                <a:spcPts val="360"/>
              </a:spcBef>
              <a:spcAft>
                <a:spcPts val="0"/>
              </a:spcAft>
              <a:buClr>
                <a:srgbClr val="055789"/>
              </a:buClr>
              <a:buSzPct val="100000"/>
              <a:buFont typeface="Noto Sans Symbols"/>
              <a:buChar char="➢"/>
            </a:pPr>
            <a:r>
              <a:rPr b="0" i="0" lang="en-US" sz="1800" u="none" cap="none" strike="noStrike">
                <a:solidFill>
                  <a:srgbClr val="055789"/>
                </a:solidFill>
                <a:latin typeface="Arial"/>
                <a:ea typeface="Arial"/>
                <a:cs typeface="Arial"/>
                <a:sym typeface="Arial"/>
              </a:rPr>
              <a:t>Fundamental Alteration</a:t>
            </a:r>
          </a:p>
          <a:p>
            <a:pPr indent="-285750" lvl="1" marL="742950" marR="0" rtl="0" algn="l">
              <a:spcBef>
                <a:spcPts val="360"/>
              </a:spcBef>
              <a:spcAft>
                <a:spcPts val="0"/>
              </a:spcAft>
              <a:buClr>
                <a:srgbClr val="055789"/>
              </a:buClr>
              <a:buSzPct val="100000"/>
              <a:buFont typeface="Noto Sans Symbols"/>
              <a:buChar char="➢"/>
            </a:pPr>
            <a:r>
              <a:rPr b="0" i="0" lang="en-US" sz="1800" u="none" cap="none" strike="noStrike">
                <a:solidFill>
                  <a:srgbClr val="055789"/>
                </a:solidFill>
                <a:latin typeface="Arial"/>
                <a:ea typeface="Arial"/>
                <a:cs typeface="Arial"/>
                <a:sym typeface="Arial"/>
              </a:rPr>
              <a:t>Alternative Means </a:t>
            </a:r>
          </a:p>
        </p:txBody>
      </p:sp>
      <p:sp>
        <p:nvSpPr>
          <p:cNvPr id="131" name="Shape 131"/>
          <p:cNvSpPr txBox="1"/>
          <p:nvPr>
            <p:ph idx="12" type="sldNum"/>
          </p:nvPr>
        </p:nvSpPr>
        <p:spPr>
          <a:xfrm>
            <a:off x="6562725" y="6307138"/>
            <a:ext cx="2133600" cy="317500"/>
          </a:xfrm>
          <a:prstGeom prst="rect">
            <a:avLst/>
          </a:prstGeom>
          <a:noFill/>
          <a:ln>
            <a:noFill/>
          </a:ln>
        </p:spPr>
        <p:txBody>
          <a:bodyPr anchorCtr="0" anchor="t" bIns="45700" lIns="91425" rIns="91425" wrap="square" tIns="45700">
            <a:noAutofit/>
          </a:bodyPr>
          <a:lstStyle/>
          <a:p>
            <a:pPr indent="-76200" lvl="0" marL="0" marR="0" rtl="0" algn="r">
              <a:spcBef>
                <a:spcPts val="0"/>
              </a:spcBef>
              <a:spcAft>
                <a:spcPts val="0"/>
              </a:spcAft>
              <a:buClr>
                <a:srgbClr val="002060"/>
              </a:buClr>
              <a:buSzPct val="100000"/>
              <a:buFont typeface="Arial"/>
              <a:buNone/>
            </a:pPr>
            <a:fld id="{00000000-1234-1234-1234-123412341234}" type="slidenum">
              <a:rPr b="1" i="0" lang="en-US" sz="1200" u="none" cap="none" strike="noStrike">
                <a:solidFill>
                  <a:srgbClr val="002060"/>
                </a:solidFill>
                <a:latin typeface="Arial"/>
                <a:ea typeface="Arial"/>
                <a:cs typeface="Arial"/>
                <a:sym typeface="Arial"/>
              </a:rPr>
              <a:t>‹#›</a:t>
            </a:fld>
          </a:p>
        </p:txBody>
      </p:sp>
      <p:sp>
        <p:nvSpPr>
          <p:cNvPr id="132" name="Shape 132"/>
          <p:cNvSpPr txBox="1"/>
          <p:nvPr>
            <p:ph idx="1" type="body"/>
          </p:nvPr>
        </p:nvSpPr>
        <p:spPr>
          <a:xfrm>
            <a:off x="9067800" y="533400"/>
            <a:ext cx="4038600" cy="4754562"/>
          </a:xfrm>
          <a:prstGeom prst="rect">
            <a:avLst/>
          </a:prstGeom>
          <a:noFill/>
          <a:ln>
            <a:noFill/>
          </a:ln>
        </p:spPr>
        <p:txBody>
          <a:bodyPr anchorCtr="0" anchor="t" bIns="45700" lIns="91425" rIns="91425" wrap="square" tIns="45700">
            <a:noAutofit/>
          </a:bodyPr>
          <a:lstStyle/>
          <a:p>
            <a:pPr indent="-114300" lvl="0" marL="0" marR="0" rtl="0" algn="l">
              <a:spcBef>
                <a:spcPts val="0"/>
              </a:spcBef>
              <a:spcAft>
                <a:spcPts val="0"/>
              </a:spcAft>
              <a:buClr>
                <a:srgbClr val="055789"/>
              </a:buClr>
              <a:buSzPct val="100000"/>
              <a:buFont typeface="Arial"/>
              <a:buNone/>
            </a:pPr>
            <a:r>
              <a:t/>
            </a:r>
            <a:endParaRPr b="0" i="0" sz="1800" u="none" cap="none" strike="noStrike">
              <a:solidFill>
                <a:srgbClr val="055789"/>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457200" y="50800"/>
            <a:ext cx="8229600" cy="914400"/>
          </a:xfrm>
          <a:prstGeom prst="rect">
            <a:avLst/>
          </a:prstGeom>
          <a:noFill/>
          <a:ln>
            <a:noFill/>
          </a:ln>
        </p:spPr>
        <p:txBody>
          <a:bodyPr anchorCtr="0" anchor="ctr" bIns="45700" lIns="91425" rIns="91425" wrap="square" tIns="45700">
            <a:noAutofit/>
          </a:bodyPr>
          <a:lstStyle/>
          <a:p>
            <a:pPr indent="0" lvl="0" marL="0" marR="0" rtl="0" algn="ctr">
              <a:spcBef>
                <a:spcPts val="0"/>
              </a:spcBef>
              <a:spcAft>
                <a:spcPts val="0"/>
              </a:spcAft>
              <a:buSzPct val="25000"/>
              <a:buNone/>
            </a:pPr>
            <a:r>
              <a:rPr b="1" i="0" lang="en-US" sz="3200" u="none" cap="none" strike="noStrike">
                <a:solidFill>
                  <a:srgbClr val="002060"/>
                </a:solidFill>
                <a:latin typeface="Arial"/>
                <a:ea typeface="Arial"/>
                <a:cs typeface="Arial"/>
                <a:sym typeface="Arial"/>
              </a:rPr>
              <a:t>Overall Approach to ICT Accessibility</a:t>
            </a:r>
          </a:p>
        </p:txBody>
      </p:sp>
      <p:sp>
        <p:nvSpPr>
          <p:cNvPr id="138" name="Shape 138"/>
          <p:cNvSpPr txBox="1"/>
          <p:nvPr>
            <p:ph idx="1" type="body"/>
          </p:nvPr>
        </p:nvSpPr>
        <p:spPr>
          <a:xfrm>
            <a:off x="457200" y="1252538"/>
            <a:ext cx="8229600" cy="475456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rgbClr val="055789"/>
              </a:buClr>
              <a:buSzPct val="100000"/>
              <a:buFont typeface="Arial"/>
              <a:buChar char="•"/>
            </a:pPr>
            <a:r>
              <a:rPr b="0" i="0" lang="en-US" sz="1600" u="none" cap="none" strike="noStrike">
                <a:solidFill>
                  <a:srgbClr val="055789"/>
                </a:solidFill>
                <a:latin typeface="Arial"/>
                <a:ea typeface="Arial"/>
                <a:cs typeface="Arial"/>
                <a:sym typeface="Arial"/>
              </a:rPr>
              <a:t>Three different laws and programs for agencies to consider:</a:t>
            </a:r>
          </a:p>
          <a:p>
            <a:pPr indent="-285750" lvl="1" marL="742950" marR="0" rtl="0" algn="l">
              <a:spcBef>
                <a:spcPts val="320"/>
              </a:spcBef>
              <a:spcAft>
                <a:spcPts val="0"/>
              </a:spcAft>
              <a:buClr>
                <a:srgbClr val="055789"/>
              </a:buClr>
              <a:buSzPct val="100000"/>
              <a:buFont typeface="Arial"/>
              <a:buChar char="–"/>
            </a:pPr>
            <a:r>
              <a:rPr b="0" i="0" lang="en-US" sz="1600" u="none" cap="none" strike="noStrike">
                <a:solidFill>
                  <a:srgbClr val="055789"/>
                </a:solidFill>
                <a:latin typeface="Arial"/>
                <a:ea typeface="Arial"/>
                <a:cs typeface="Arial"/>
                <a:sym typeface="Arial"/>
              </a:rPr>
              <a:t>Section 501 – employees with disabilities</a:t>
            </a:r>
          </a:p>
          <a:p>
            <a:pPr indent="-285750" lvl="1" marL="742950" marR="0" rtl="0" algn="l">
              <a:spcBef>
                <a:spcPts val="320"/>
              </a:spcBef>
              <a:spcAft>
                <a:spcPts val="0"/>
              </a:spcAft>
              <a:buClr>
                <a:srgbClr val="055789"/>
              </a:buClr>
              <a:buSzPct val="100000"/>
              <a:buFont typeface="Arial"/>
              <a:buChar char="–"/>
            </a:pPr>
            <a:r>
              <a:rPr b="0" i="0" lang="en-US" sz="1600" u="none" cap="none" strike="noStrike">
                <a:solidFill>
                  <a:srgbClr val="055789"/>
                </a:solidFill>
                <a:latin typeface="Arial"/>
                <a:ea typeface="Arial"/>
                <a:cs typeface="Arial"/>
                <a:sym typeface="Arial"/>
              </a:rPr>
              <a:t>Section 504 – members of the public</a:t>
            </a:r>
          </a:p>
          <a:p>
            <a:pPr indent="-285750" lvl="1" marL="742950" marR="0" rtl="0" algn="l">
              <a:spcBef>
                <a:spcPts val="320"/>
              </a:spcBef>
              <a:spcAft>
                <a:spcPts val="0"/>
              </a:spcAft>
              <a:buClr>
                <a:srgbClr val="055789"/>
              </a:buClr>
              <a:buSzPct val="100000"/>
              <a:buFont typeface="Arial"/>
              <a:buChar char="–"/>
            </a:pPr>
            <a:r>
              <a:rPr b="0" i="0" lang="en-US" sz="1600" u="none" cap="none" strike="noStrike">
                <a:solidFill>
                  <a:srgbClr val="055789"/>
                </a:solidFill>
                <a:latin typeface="Arial"/>
                <a:ea typeface="Arial"/>
                <a:cs typeface="Arial"/>
                <a:sym typeface="Arial"/>
              </a:rPr>
              <a:t>Section 508 – ICT itself</a:t>
            </a:r>
          </a:p>
          <a:p>
            <a:pPr indent="-342900" lvl="0" marL="342900" marR="0" rtl="0" algn="l">
              <a:spcBef>
                <a:spcPts val="320"/>
              </a:spcBef>
              <a:spcAft>
                <a:spcPts val="0"/>
              </a:spcAft>
              <a:buClr>
                <a:srgbClr val="055789"/>
              </a:buClr>
              <a:buSzPct val="100000"/>
              <a:buFont typeface="Arial"/>
              <a:buChar char="•"/>
            </a:pPr>
            <a:r>
              <a:rPr b="0" i="0" lang="en-US" sz="1600" u="none" cap="none" strike="noStrike">
                <a:solidFill>
                  <a:srgbClr val="055789"/>
                </a:solidFill>
                <a:latin typeface="Arial"/>
                <a:ea typeface="Arial"/>
                <a:cs typeface="Arial"/>
                <a:sym typeface="Arial"/>
              </a:rPr>
              <a:t>One major reason to follow Section 508 requirements:  it’s a very cost-effective way to comply with Sections 501 and 504</a:t>
            </a:r>
          </a:p>
          <a:p>
            <a:pPr indent="-342900" lvl="0" marL="342900" marR="0" rtl="0" algn="l">
              <a:spcBef>
                <a:spcPts val="320"/>
              </a:spcBef>
              <a:spcAft>
                <a:spcPts val="0"/>
              </a:spcAft>
              <a:buClr>
                <a:srgbClr val="055789"/>
              </a:buClr>
              <a:buSzPct val="100000"/>
              <a:buFont typeface="Arial"/>
              <a:buChar char="•"/>
            </a:pPr>
            <a:r>
              <a:rPr b="0" i="0" lang="en-US" sz="1600" u="none" cap="none" strike="noStrike">
                <a:solidFill>
                  <a:srgbClr val="055789"/>
                </a:solidFill>
                <a:latin typeface="Arial"/>
                <a:ea typeface="Arial"/>
                <a:cs typeface="Arial"/>
                <a:sym typeface="Arial"/>
              </a:rPr>
              <a:t>Operationally: all related programs must collaborate and have clear roles and responsibilities</a:t>
            </a:r>
          </a:p>
          <a:p>
            <a:pPr indent="-342900" lvl="0" marL="342900" marR="0" rtl="0" algn="l">
              <a:spcBef>
                <a:spcPts val="560"/>
              </a:spcBef>
              <a:spcAft>
                <a:spcPts val="0"/>
              </a:spcAft>
              <a:buClr>
                <a:srgbClr val="055789"/>
              </a:buClr>
              <a:buSzPct val="100000"/>
              <a:buFont typeface="Arial"/>
              <a:buNone/>
            </a:pPr>
            <a:r>
              <a:t/>
            </a:r>
            <a:endParaRPr b="0" i="0" sz="2800" u="none" cap="none" strike="noStrike">
              <a:solidFill>
                <a:srgbClr val="055789"/>
              </a:solidFill>
              <a:latin typeface="Arial"/>
              <a:ea typeface="Arial"/>
              <a:cs typeface="Arial"/>
              <a:sym typeface="Arial"/>
            </a:endParaRPr>
          </a:p>
        </p:txBody>
      </p:sp>
      <p:sp>
        <p:nvSpPr>
          <p:cNvPr id="139" name="Shape 139"/>
          <p:cNvSpPr txBox="1"/>
          <p:nvPr>
            <p:ph idx="12" type="sldNum"/>
          </p:nvPr>
        </p:nvSpPr>
        <p:spPr>
          <a:xfrm>
            <a:off x="6562725" y="6307138"/>
            <a:ext cx="2133600" cy="317500"/>
          </a:xfrm>
          <a:prstGeom prst="rect">
            <a:avLst/>
          </a:prstGeom>
          <a:noFill/>
          <a:ln>
            <a:noFill/>
          </a:ln>
        </p:spPr>
        <p:txBody>
          <a:bodyPr anchorCtr="0" anchor="t" bIns="45700" lIns="91425" rIns="91425" wrap="square" tIns="45700">
            <a:noAutofit/>
          </a:bodyPr>
          <a:lstStyle/>
          <a:p>
            <a:pPr indent="-76200" lvl="0" marL="0" marR="0" rtl="0" algn="r">
              <a:spcBef>
                <a:spcPts val="0"/>
              </a:spcBef>
              <a:spcAft>
                <a:spcPts val="0"/>
              </a:spcAft>
              <a:buClr>
                <a:srgbClr val="002060"/>
              </a:buClr>
              <a:buSzPct val="100000"/>
              <a:buFont typeface="Arial"/>
              <a:buNone/>
            </a:pPr>
            <a:fld id="{00000000-1234-1234-1234-123412341234}" type="slidenum">
              <a:rPr b="1" i="0" lang="en-US" sz="1200" u="none" cap="none" strike="noStrike">
                <a:solidFill>
                  <a:srgbClr val="002060"/>
                </a:solidFill>
                <a:latin typeface="Arial"/>
                <a:ea typeface="Arial"/>
                <a:cs typeface="Arial"/>
                <a:sym typeface="Arial"/>
              </a:rPr>
              <a:t>‹#›</a:t>
            </a:fld>
          </a:p>
        </p:txBody>
      </p:sp>
      <p:pic>
        <p:nvPicPr>
          <p:cNvPr descr="three figures representing 501, 504 and 508 have their arms around each other and are marching forward" id="140" name="Shape 140"/>
          <p:cNvPicPr preferRelativeResize="0"/>
          <p:nvPr/>
        </p:nvPicPr>
        <p:blipFill rotWithShape="1">
          <a:blip r:embed="rId3">
            <a:alphaModFix/>
          </a:blip>
          <a:srcRect b="0" l="0" r="0" t="0"/>
          <a:stretch/>
        </p:blipFill>
        <p:spPr>
          <a:xfrm>
            <a:off x="3505194" y="3809994"/>
            <a:ext cx="2254160" cy="22541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457200" y="50800"/>
            <a:ext cx="8229600" cy="914400"/>
          </a:xfrm>
          <a:prstGeom prst="rect">
            <a:avLst/>
          </a:prstGeom>
          <a:noFill/>
          <a:ln>
            <a:noFill/>
          </a:ln>
        </p:spPr>
        <p:txBody>
          <a:bodyPr anchorCtr="0" anchor="ctr" bIns="45700" lIns="91425" rIns="91425" wrap="square" tIns="45700">
            <a:noAutofit/>
          </a:bodyPr>
          <a:lstStyle/>
          <a:p>
            <a:pPr indent="0" lvl="0" marL="0" marR="0" rtl="0" algn="ctr">
              <a:spcBef>
                <a:spcPts val="0"/>
              </a:spcBef>
              <a:spcAft>
                <a:spcPts val="0"/>
              </a:spcAft>
              <a:buSzPct val="25000"/>
              <a:buNone/>
            </a:pPr>
            <a:r>
              <a:rPr b="1" i="0" lang="en-US" sz="3200" u="none" cap="none" strike="noStrike">
                <a:solidFill>
                  <a:srgbClr val="002060"/>
                </a:solidFill>
                <a:latin typeface="Arial"/>
                <a:ea typeface="Arial"/>
                <a:cs typeface="Arial"/>
                <a:sym typeface="Arial"/>
              </a:rPr>
              <a:t>User Needs</a:t>
            </a:r>
          </a:p>
        </p:txBody>
      </p:sp>
      <p:sp>
        <p:nvSpPr>
          <p:cNvPr id="146" name="Shape 146"/>
          <p:cNvSpPr txBox="1"/>
          <p:nvPr>
            <p:ph idx="1" type="body"/>
          </p:nvPr>
        </p:nvSpPr>
        <p:spPr>
          <a:xfrm>
            <a:off x="457200" y="1252538"/>
            <a:ext cx="8229600" cy="4754562"/>
          </a:xfrm>
          <a:prstGeom prst="rect">
            <a:avLst/>
          </a:prstGeom>
          <a:noFill/>
          <a:ln>
            <a:noFill/>
          </a:ln>
        </p:spPr>
        <p:txBody>
          <a:bodyPr anchorCtr="0" anchor="t" bIns="45700" lIns="91425" rIns="91425" wrap="square" tIns="45700">
            <a:noAutofit/>
          </a:bodyPr>
          <a:lstStyle/>
          <a:p>
            <a:pPr indent="-114300" lvl="0" marL="0" marR="0" rtl="0" algn="ctr">
              <a:spcBef>
                <a:spcPts val="0"/>
              </a:spcBef>
              <a:spcAft>
                <a:spcPts val="0"/>
              </a:spcAft>
              <a:buClr>
                <a:srgbClr val="055789"/>
              </a:buClr>
              <a:buSzPct val="100000"/>
              <a:buFont typeface="Arial"/>
              <a:buNone/>
            </a:pPr>
            <a:r>
              <a:rPr b="0" i="0" lang="en-US" sz="1800" u="none" cap="none" strike="noStrike">
                <a:solidFill>
                  <a:srgbClr val="055789"/>
                </a:solidFill>
                <a:latin typeface="Arial"/>
                <a:ea typeface="Arial"/>
                <a:cs typeface="Arial"/>
                <a:sym typeface="Arial"/>
              </a:rPr>
              <a:t>Revised Section 508 Standards</a:t>
            </a:r>
          </a:p>
          <a:p>
            <a:pPr indent="-101600" lvl="0" marL="0" marR="0" rtl="0" algn="l">
              <a:spcBef>
                <a:spcPts val="320"/>
              </a:spcBef>
              <a:spcAft>
                <a:spcPts val="0"/>
              </a:spcAft>
              <a:buClr>
                <a:srgbClr val="055789"/>
              </a:buClr>
              <a:buSzPct val="100000"/>
              <a:buFont typeface="Arial"/>
              <a:buNone/>
            </a:pPr>
            <a:r>
              <a:rPr b="0" i="0" lang="en-US" sz="1600" u="none" cap="none" strike="noStrike">
                <a:solidFill>
                  <a:srgbClr val="055789"/>
                </a:solidFill>
                <a:latin typeface="Arial"/>
                <a:ea typeface="Arial"/>
                <a:cs typeface="Arial"/>
                <a:sym typeface="Arial"/>
              </a:rPr>
              <a:t>E203.2 User Needs. When agencies procure, develop, maintain, or use ICT they shall identify the needs of users with disabilities to determine:</a:t>
            </a:r>
          </a:p>
          <a:p>
            <a:pPr indent="-342900" lvl="0" marL="342900" marR="0" rtl="0" algn="l">
              <a:spcBef>
                <a:spcPts val="320"/>
              </a:spcBef>
              <a:spcAft>
                <a:spcPts val="0"/>
              </a:spcAft>
              <a:buClr>
                <a:srgbClr val="055789"/>
              </a:buClr>
              <a:buSzPct val="100000"/>
              <a:buFont typeface="Arial"/>
              <a:buAutoNum type="arabicPeriod"/>
            </a:pPr>
            <a:r>
              <a:rPr b="0" i="0" lang="en-US" sz="1600" u="none" cap="none" strike="noStrike">
                <a:solidFill>
                  <a:srgbClr val="055789"/>
                </a:solidFill>
                <a:latin typeface="Arial"/>
                <a:ea typeface="Arial"/>
                <a:cs typeface="Arial"/>
                <a:sym typeface="Arial"/>
              </a:rPr>
              <a:t>How users with disabilities will perform the functions supported by the ICT; and</a:t>
            </a:r>
          </a:p>
          <a:p>
            <a:pPr indent="-342900" lvl="0" marL="342900" marR="0" rtl="0" algn="l">
              <a:spcBef>
                <a:spcPts val="320"/>
              </a:spcBef>
              <a:spcAft>
                <a:spcPts val="0"/>
              </a:spcAft>
              <a:buClr>
                <a:srgbClr val="055789"/>
              </a:buClr>
              <a:buSzPct val="100000"/>
              <a:buFont typeface="Arial"/>
              <a:buAutoNum type="arabicPeriod"/>
            </a:pPr>
            <a:r>
              <a:rPr b="0" i="0" lang="en-US" sz="1600" u="none" cap="none" strike="noStrike">
                <a:solidFill>
                  <a:srgbClr val="055789"/>
                </a:solidFill>
                <a:latin typeface="Arial"/>
                <a:ea typeface="Arial"/>
                <a:cs typeface="Arial"/>
                <a:sym typeface="Arial"/>
              </a:rPr>
              <a:t>How the ICT will be developed, installed, configured, and maintained to support users with disabilities. </a:t>
            </a:r>
          </a:p>
          <a:p>
            <a:pPr indent="-101600" lvl="0" marL="0" marR="0" rtl="0" algn="l">
              <a:spcBef>
                <a:spcPts val="320"/>
              </a:spcBef>
              <a:spcAft>
                <a:spcPts val="0"/>
              </a:spcAft>
              <a:buClr>
                <a:srgbClr val="055789"/>
              </a:buClr>
              <a:buSzPct val="100000"/>
              <a:buFont typeface="Arial"/>
              <a:buNone/>
            </a:pPr>
            <a:r>
              <a:t/>
            </a:r>
            <a:endParaRPr b="0" i="0" sz="1600" u="none" cap="none" strike="noStrike">
              <a:solidFill>
                <a:srgbClr val="055789"/>
              </a:solidFill>
              <a:latin typeface="Arial"/>
              <a:ea typeface="Arial"/>
              <a:cs typeface="Arial"/>
              <a:sym typeface="Arial"/>
            </a:endParaRPr>
          </a:p>
          <a:p>
            <a:pPr indent="-114300" lvl="0" marL="0" marR="0" rtl="0" algn="ctr">
              <a:spcBef>
                <a:spcPts val="360"/>
              </a:spcBef>
              <a:spcAft>
                <a:spcPts val="0"/>
              </a:spcAft>
              <a:buClr>
                <a:srgbClr val="055789"/>
              </a:buClr>
              <a:buSzPct val="100000"/>
              <a:buFont typeface="Arial"/>
              <a:buNone/>
            </a:pPr>
            <a:r>
              <a:rPr b="0" i="0" lang="en-US" sz="1800" u="none" cap="none" strike="noStrike">
                <a:solidFill>
                  <a:srgbClr val="055789"/>
                </a:solidFill>
                <a:latin typeface="Arial"/>
                <a:ea typeface="Arial"/>
                <a:cs typeface="Arial"/>
                <a:sym typeface="Arial"/>
              </a:rPr>
              <a:t>Policy Guidance from the Transition Workgroup</a:t>
            </a:r>
          </a:p>
          <a:p>
            <a:pPr indent="-101600" lvl="0" marL="0" marR="0" rtl="0" algn="l">
              <a:spcBef>
                <a:spcPts val="320"/>
              </a:spcBef>
              <a:spcAft>
                <a:spcPts val="0"/>
              </a:spcAft>
              <a:buClr>
                <a:srgbClr val="055789"/>
              </a:buClr>
              <a:buSzPct val="100000"/>
              <a:buFont typeface="Arial"/>
              <a:buNone/>
            </a:pPr>
            <a:r>
              <a:rPr b="0" i="0" lang="en-US" sz="1600" u="none" cap="none" strike="noStrike">
                <a:solidFill>
                  <a:srgbClr val="055789"/>
                </a:solidFill>
                <a:latin typeface="Arial"/>
                <a:ea typeface="Arial"/>
                <a:cs typeface="Arial"/>
                <a:sym typeface="Arial"/>
              </a:rPr>
              <a:t>Broad Policy Statement:  (XX Agency) will identify the needs of users with disabilities when it procures, develops, maintains, or uses Information and Communications Technology (ICT).  This will include a determination of how users with disabilities will perform the functions supported by the ICT and how the ICT will be developed, installed, configured, and maintained to support users with disabilities.</a:t>
            </a:r>
          </a:p>
          <a:p>
            <a:pPr indent="-101600" lvl="0" marL="0" marR="0" rtl="0" algn="l">
              <a:spcBef>
                <a:spcPts val="320"/>
              </a:spcBef>
              <a:spcAft>
                <a:spcPts val="0"/>
              </a:spcAft>
              <a:buClr>
                <a:srgbClr val="055789"/>
              </a:buClr>
              <a:buSzPct val="100000"/>
              <a:buFont typeface="Arial"/>
              <a:buNone/>
            </a:pPr>
            <a:r>
              <a:t/>
            </a:r>
            <a:endParaRPr b="0" i="0" sz="1600" u="none" cap="none" strike="noStrike">
              <a:solidFill>
                <a:srgbClr val="055789"/>
              </a:solidFill>
              <a:latin typeface="Arial"/>
              <a:ea typeface="Arial"/>
              <a:cs typeface="Arial"/>
              <a:sym typeface="Arial"/>
            </a:endParaRPr>
          </a:p>
          <a:p>
            <a:pPr indent="-101600" lvl="0" marL="0" marR="0" rtl="0" algn="l">
              <a:spcBef>
                <a:spcPts val="320"/>
              </a:spcBef>
              <a:spcAft>
                <a:spcPts val="0"/>
              </a:spcAft>
              <a:buClr>
                <a:srgbClr val="055789"/>
              </a:buClr>
              <a:buSzPct val="100000"/>
              <a:buFont typeface="Arial"/>
              <a:buNone/>
            </a:pPr>
            <a:r>
              <a:rPr b="0" i="0" lang="en-US" sz="1600" u="none" cap="none" strike="noStrike">
                <a:solidFill>
                  <a:srgbClr val="055789"/>
                </a:solidFill>
                <a:latin typeface="Arial"/>
                <a:ea typeface="Arial"/>
                <a:cs typeface="Arial"/>
                <a:sym typeface="Arial"/>
              </a:rPr>
              <a:t>Or add to the Roles and Responsibilities section:  The Chief Information Officer (or the head of the relevant Office) will ensure that the needs of users with disabilities are identified…(same language as above)</a:t>
            </a:r>
          </a:p>
          <a:p>
            <a:pPr indent="-101600" lvl="0" marL="0" marR="0" rtl="0" algn="l">
              <a:spcBef>
                <a:spcPts val="320"/>
              </a:spcBef>
              <a:spcAft>
                <a:spcPts val="0"/>
              </a:spcAft>
              <a:buClr>
                <a:srgbClr val="055789"/>
              </a:buClr>
              <a:buSzPct val="100000"/>
              <a:buFont typeface="Arial"/>
              <a:buNone/>
            </a:pPr>
            <a:r>
              <a:t/>
            </a:r>
            <a:endParaRPr b="0" i="0" sz="1600" u="none" cap="none" strike="noStrike">
              <a:solidFill>
                <a:srgbClr val="055789"/>
              </a:solidFill>
              <a:latin typeface="Arial"/>
              <a:ea typeface="Arial"/>
              <a:cs typeface="Arial"/>
              <a:sym typeface="Arial"/>
            </a:endParaRPr>
          </a:p>
          <a:p>
            <a:pPr indent="-127000" lvl="0" marL="0" marR="0" rtl="0" algn="l">
              <a:spcBef>
                <a:spcPts val="400"/>
              </a:spcBef>
              <a:spcAft>
                <a:spcPts val="0"/>
              </a:spcAft>
              <a:buClr>
                <a:srgbClr val="055789"/>
              </a:buClr>
              <a:buSzPct val="100000"/>
              <a:buFont typeface="Arial"/>
              <a:buNone/>
            </a:pPr>
            <a:r>
              <a:t/>
            </a:r>
            <a:endParaRPr b="0" i="0" sz="2000" u="none" cap="none" strike="noStrike">
              <a:solidFill>
                <a:srgbClr val="055789"/>
              </a:solidFill>
              <a:latin typeface="Arial"/>
              <a:ea typeface="Arial"/>
              <a:cs typeface="Arial"/>
              <a:sym typeface="Arial"/>
            </a:endParaRPr>
          </a:p>
        </p:txBody>
      </p:sp>
      <p:sp>
        <p:nvSpPr>
          <p:cNvPr id="147" name="Shape 147"/>
          <p:cNvSpPr txBox="1"/>
          <p:nvPr>
            <p:ph idx="12" type="sldNum"/>
          </p:nvPr>
        </p:nvSpPr>
        <p:spPr>
          <a:xfrm>
            <a:off x="6562725" y="6307138"/>
            <a:ext cx="2133600" cy="317500"/>
          </a:xfrm>
          <a:prstGeom prst="rect">
            <a:avLst/>
          </a:prstGeom>
          <a:noFill/>
          <a:ln>
            <a:noFill/>
          </a:ln>
        </p:spPr>
        <p:txBody>
          <a:bodyPr anchorCtr="0" anchor="t" bIns="45700" lIns="91425" rIns="91425" wrap="square" tIns="45700">
            <a:noAutofit/>
          </a:bodyPr>
          <a:lstStyle/>
          <a:p>
            <a:pPr indent="-76200" lvl="0" marL="0" marR="0" rtl="0" algn="r">
              <a:spcBef>
                <a:spcPts val="0"/>
              </a:spcBef>
              <a:spcAft>
                <a:spcPts val="0"/>
              </a:spcAft>
              <a:buClr>
                <a:srgbClr val="002060"/>
              </a:buClr>
              <a:buSzPct val="100000"/>
              <a:buFont typeface="Arial"/>
              <a:buNone/>
            </a:pPr>
            <a:fld id="{00000000-1234-1234-1234-123412341234}" type="slidenum">
              <a:rPr b="1" i="0" lang="en-US" sz="1200" u="none" cap="none" strike="noStrike">
                <a:solidFill>
                  <a:srgbClr val="002060"/>
                </a:solidFill>
                <a:latin typeface="Arial"/>
                <a:ea typeface="Arial"/>
                <a:cs typeface="Arial"/>
                <a:sym typeface="Arial"/>
              </a:rPr>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457200" y="50800"/>
            <a:ext cx="8229600" cy="914400"/>
          </a:xfrm>
          <a:prstGeom prst="rect">
            <a:avLst/>
          </a:prstGeom>
          <a:noFill/>
          <a:ln>
            <a:noFill/>
          </a:ln>
        </p:spPr>
        <p:txBody>
          <a:bodyPr anchorCtr="0" anchor="ctr" bIns="45700" lIns="91425" rIns="91425" wrap="square" tIns="45700">
            <a:noAutofit/>
          </a:bodyPr>
          <a:lstStyle/>
          <a:p>
            <a:pPr indent="0" lvl="0" marL="0" marR="0" rtl="0" algn="ctr">
              <a:spcBef>
                <a:spcPts val="0"/>
              </a:spcBef>
              <a:spcAft>
                <a:spcPts val="0"/>
              </a:spcAft>
              <a:buSzPct val="25000"/>
              <a:buNone/>
            </a:pPr>
            <a:r>
              <a:rPr b="1" i="0" lang="en-US" sz="3200" u="none" cap="none" strike="noStrike">
                <a:solidFill>
                  <a:srgbClr val="002060"/>
                </a:solidFill>
                <a:latin typeface="Arial"/>
                <a:ea typeface="Arial"/>
                <a:cs typeface="Arial"/>
                <a:sym typeface="Arial"/>
              </a:rPr>
              <a:t>Electronic Content – Public Facing and Official Agency Communications </a:t>
            </a:r>
          </a:p>
        </p:txBody>
      </p:sp>
      <p:sp>
        <p:nvSpPr>
          <p:cNvPr id="153" name="Shape 153"/>
          <p:cNvSpPr txBox="1"/>
          <p:nvPr>
            <p:ph idx="1" type="body"/>
          </p:nvPr>
        </p:nvSpPr>
        <p:spPr>
          <a:xfrm>
            <a:off x="457200" y="1252538"/>
            <a:ext cx="8229600" cy="4754562"/>
          </a:xfrm>
          <a:prstGeom prst="rect">
            <a:avLst/>
          </a:prstGeom>
          <a:noFill/>
          <a:ln>
            <a:noFill/>
          </a:ln>
        </p:spPr>
        <p:txBody>
          <a:bodyPr anchorCtr="0" anchor="t" bIns="45700" lIns="91425" rIns="91425" wrap="square" tIns="45700">
            <a:noAutofit/>
          </a:bodyPr>
          <a:lstStyle/>
          <a:p>
            <a:pPr indent="-114300" lvl="0" marL="0" marR="0" rtl="0" algn="ctr">
              <a:spcBef>
                <a:spcPts val="0"/>
              </a:spcBef>
              <a:spcAft>
                <a:spcPts val="0"/>
              </a:spcAft>
              <a:buClr>
                <a:srgbClr val="055789"/>
              </a:buClr>
              <a:buSzPct val="100000"/>
              <a:buFont typeface="Arial"/>
              <a:buNone/>
            </a:pPr>
            <a:r>
              <a:rPr b="0" i="0" lang="en-US" sz="1800" u="none" cap="none" strike="noStrike">
                <a:solidFill>
                  <a:srgbClr val="055789"/>
                </a:solidFill>
                <a:latin typeface="Arial"/>
                <a:ea typeface="Arial"/>
                <a:cs typeface="Arial"/>
                <a:sym typeface="Arial"/>
              </a:rPr>
              <a:t>Revised Section 508 Standards</a:t>
            </a:r>
          </a:p>
          <a:p>
            <a:pPr indent="-127000" lvl="0" marL="0" marR="0" rtl="0" algn="ctr">
              <a:spcBef>
                <a:spcPts val="400"/>
              </a:spcBef>
              <a:spcAft>
                <a:spcPts val="0"/>
              </a:spcAft>
              <a:buClr>
                <a:srgbClr val="055789"/>
              </a:buClr>
              <a:buSzPct val="100000"/>
              <a:buFont typeface="Arial"/>
              <a:buNone/>
            </a:pPr>
            <a:r>
              <a:t/>
            </a:r>
            <a:endParaRPr b="0" i="0" sz="2000" u="none" cap="none" strike="noStrike">
              <a:solidFill>
                <a:srgbClr val="055789"/>
              </a:solidFill>
              <a:latin typeface="Arial"/>
              <a:ea typeface="Arial"/>
              <a:cs typeface="Arial"/>
              <a:sym typeface="Arial"/>
            </a:endParaRPr>
          </a:p>
          <a:p>
            <a:pPr indent="-127000" lvl="0" marL="0" marR="0" rtl="0" algn="ctr">
              <a:spcBef>
                <a:spcPts val="400"/>
              </a:spcBef>
              <a:spcAft>
                <a:spcPts val="0"/>
              </a:spcAft>
              <a:buClr>
                <a:srgbClr val="055789"/>
              </a:buClr>
              <a:buSzPct val="100000"/>
              <a:buFont typeface="Arial"/>
              <a:buNone/>
            </a:pPr>
            <a:r>
              <a:t/>
            </a:r>
            <a:endParaRPr b="0" i="0" sz="2000" u="none" cap="none" strike="noStrike">
              <a:solidFill>
                <a:srgbClr val="055789"/>
              </a:solidFill>
              <a:latin typeface="Arial"/>
              <a:ea typeface="Arial"/>
              <a:cs typeface="Arial"/>
              <a:sym typeface="Arial"/>
            </a:endParaRPr>
          </a:p>
          <a:p>
            <a:pPr indent="-127000" lvl="0" marL="0" marR="0" rtl="0" algn="l">
              <a:spcBef>
                <a:spcPts val="400"/>
              </a:spcBef>
              <a:spcAft>
                <a:spcPts val="0"/>
              </a:spcAft>
              <a:buClr>
                <a:srgbClr val="055789"/>
              </a:buClr>
              <a:buSzPct val="100000"/>
              <a:buFont typeface="Arial"/>
              <a:buNone/>
            </a:pPr>
            <a:r>
              <a:rPr b="0" i="0" lang="en-US" sz="2000" u="none" cap="none" strike="noStrike">
                <a:solidFill>
                  <a:srgbClr val="055789"/>
                </a:solidFill>
                <a:latin typeface="Arial"/>
                <a:ea typeface="Arial"/>
                <a:cs typeface="Arial"/>
                <a:sym typeface="Arial"/>
              </a:rPr>
              <a:t>Public facing content is required to be accessible.  </a:t>
            </a:r>
          </a:p>
          <a:p>
            <a:pPr indent="-127000" lvl="0" marL="0" marR="0" rtl="0" algn="l">
              <a:spcBef>
                <a:spcPts val="400"/>
              </a:spcBef>
              <a:spcAft>
                <a:spcPts val="0"/>
              </a:spcAft>
              <a:buClr>
                <a:srgbClr val="055789"/>
              </a:buClr>
              <a:buSzPct val="100000"/>
              <a:buFont typeface="Arial"/>
              <a:buNone/>
            </a:pPr>
            <a:r>
              <a:t/>
            </a:r>
            <a:endParaRPr b="0" i="0" sz="2000" u="none" cap="none" strike="noStrike">
              <a:solidFill>
                <a:srgbClr val="055789"/>
              </a:solidFill>
              <a:latin typeface="Arial"/>
              <a:ea typeface="Arial"/>
              <a:cs typeface="Arial"/>
              <a:sym typeface="Arial"/>
            </a:endParaRPr>
          </a:p>
          <a:p>
            <a:pPr indent="-127000" lvl="0" marL="0" marR="0" rtl="0" algn="l">
              <a:spcBef>
                <a:spcPts val="400"/>
              </a:spcBef>
              <a:spcAft>
                <a:spcPts val="0"/>
              </a:spcAft>
              <a:buClr>
                <a:srgbClr val="055789"/>
              </a:buClr>
              <a:buSzPct val="100000"/>
              <a:buFont typeface="Arial"/>
              <a:buNone/>
            </a:pPr>
            <a:r>
              <a:rPr b="0" i="0" lang="en-US" sz="2000" u="none" cap="none" strike="noStrike">
                <a:solidFill>
                  <a:srgbClr val="055789"/>
                </a:solidFill>
                <a:latin typeface="Arial"/>
                <a:ea typeface="Arial"/>
                <a:cs typeface="Arial"/>
                <a:sym typeface="Arial"/>
              </a:rPr>
              <a:t>Definition of “public facing”:  </a:t>
            </a:r>
          </a:p>
          <a:p>
            <a:pPr indent="-133350" lvl="1" marL="400050" marR="0" rtl="0" algn="l">
              <a:spcBef>
                <a:spcPts val="400"/>
              </a:spcBef>
              <a:spcAft>
                <a:spcPts val="0"/>
              </a:spcAft>
              <a:buClr>
                <a:srgbClr val="055789"/>
              </a:buClr>
              <a:buSzPct val="100000"/>
              <a:buFont typeface="Arial"/>
              <a:buNone/>
            </a:pPr>
            <a:r>
              <a:t/>
            </a:r>
            <a:endParaRPr b="0" i="0" sz="2000" u="none" cap="none" strike="noStrike">
              <a:solidFill>
                <a:srgbClr val="055789"/>
              </a:solidFill>
              <a:latin typeface="Arial"/>
              <a:ea typeface="Arial"/>
              <a:cs typeface="Arial"/>
              <a:sym typeface="Arial"/>
            </a:endParaRPr>
          </a:p>
          <a:p>
            <a:pPr indent="-133350" lvl="1" marL="400050" marR="0" rtl="0" algn="l">
              <a:spcBef>
                <a:spcPts val="400"/>
              </a:spcBef>
              <a:spcAft>
                <a:spcPts val="0"/>
              </a:spcAft>
              <a:buClr>
                <a:srgbClr val="055789"/>
              </a:buClr>
              <a:buSzPct val="100000"/>
              <a:buFont typeface="Arial"/>
              <a:buNone/>
            </a:pPr>
            <a:r>
              <a:rPr b="0" i="0" lang="en-US" sz="2000" u="none" cap="none" strike="noStrike">
                <a:solidFill>
                  <a:srgbClr val="055789"/>
                </a:solidFill>
                <a:latin typeface="Arial"/>
                <a:ea typeface="Arial"/>
                <a:cs typeface="Arial"/>
                <a:sym typeface="Arial"/>
              </a:rPr>
              <a:t>Content made available by an agency to members of the general public.  Examples include, but are not limited to, an agency Web site, blog post, or social media pages.</a:t>
            </a:r>
          </a:p>
          <a:p>
            <a:pPr indent="-101600" lvl="0" marL="0" marR="0" rtl="0" algn="l">
              <a:spcBef>
                <a:spcPts val="320"/>
              </a:spcBef>
              <a:spcAft>
                <a:spcPts val="0"/>
              </a:spcAft>
              <a:buClr>
                <a:srgbClr val="055789"/>
              </a:buClr>
              <a:buSzPct val="100000"/>
              <a:buFont typeface="Arial"/>
              <a:buNone/>
            </a:pPr>
            <a:r>
              <a:t/>
            </a:r>
            <a:endParaRPr b="0" i="0" sz="1600" u="none" cap="none" strike="noStrike">
              <a:solidFill>
                <a:srgbClr val="055789"/>
              </a:solidFill>
              <a:latin typeface="Arial"/>
              <a:ea typeface="Arial"/>
              <a:cs typeface="Arial"/>
              <a:sym typeface="Arial"/>
            </a:endParaRPr>
          </a:p>
          <a:p>
            <a:pPr indent="-101600" lvl="0" marL="0" marR="0" rtl="0" algn="l">
              <a:spcBef>
                <a:spcPts val="320"/>
              </a:spcBef>
              <a:spcAft>
                <a:spcPts val="0"/>
              </a:spcAft>
              <a:buClr>
                <a:srgbClr val="055789"/>
              </a:buClr>
              <a:buSzPct val="100000"/>
              <a:buFont typeface="Arial"/>
              <a:buNone/>
            </a:pPr>
            <a:r>
              <a:t/>
            </a:r>
            <a:endParaRPr b="1" i="0" sz="1600" u="none" cap="none" strike="noStrike">
              <a:solidFill>
                <a:srgbClr val="055789"/>
              </a:solidFill>
              <a:latin typeface="Arial"/>
              <a:ea typeface="Arial"/>
              <a:cs typeface="Arial"/>
              <a:sym typeface="Arial"/>
            </a:endParaRPr>
          </a:p>
          <a:p>
            <a:pPr indent="-101600" lvl="0" marL="0" marR="0" rtl="0" algn="l">
              <a:spcBef>
                <a:spcPts val="320"/>
              </a:spcBef>
              <a:spcAft>
                <a:spcPts val="0"/>
              </a:spcAft>
              <a:buClr>
                <a:srgbClr val="055789"/>
              </a:buClr>
              <a:buSzPct val="100000"/>
              <a:buFont typeface="Arial"/>
              <a:buNone/>
            </a:pPr>
            <a:r>
              <a:t/>
            </a:r>
            <a:endParaRPr b="0" i="0" sz="1600" u="none" cap="none" strike="noStrike">
              <a:solidFill>
                <a:srgbClr val="055789"/>
              </a:solidFill>
              <a:latin typeface="Arial"/>
              <a:ea typeface="Arial"/>
              <a:cs typeface="Arial"/>
              <a:sym typeface="Arial"/>
            </a:endParaRPr>
          </a:p>
          <a:p>
            <a:pPr indent="-114300" lvl="0" marL="0" marR="0" rtl="0" algn="ctr">
              <a:spcBef>
                <a:spcPts val="360"/>
              </a:spcBef>
              <a:spcAft>
                <a:spcPts val="0"/>
              </a:spcAft>
              <a:buClr>
                <a:srgbClr val="055789"/>
              </a:buClr>
              <a:buSzPct val="100000"/>
              <a:buFont typeface="Arial"/>
              <a:buNone/>
            </a:pPr>
            <a:r>
              <a:t/>
            </a:r>
            <a:endParaRPr b="0" i="0" sz="1800" u="none" cap="none" strike="noStrike">
              <a:solidFill>
                <a:srgbClr val="055789"/>
              </a:solidFill>
              <a:latin typeface="Arial"/>
              <a:ea typeface="Arial"/>
              <a:cs typeface="Arial"/>
              <a:sym typeface="Arial"/>
            </a:endParaRPr>
          </a:p>
          <a:p>
            <a:pPr indent="-342900" lvl="0" marL="342900" marR="0" rtl="0" algn="l">
              <a:spcBef>
                <a:spcPts val="560"/>
              </a:spcBef>
              <a:spcAft>
                <a:spcPts val="0"/>
              </a:spcAft>
              <a:buClr>
                <a:srgbClr val="055789"/>
              </a:buClr>
              <a:buSzPct val="100000"/>
              <a:buFont typeface="Arial"/>
              <a:buNone/>
            </a:pPr>
            <a:r>
              <a:t/>
            </a:r>
            <a:endParaRPr b="0" i="0" sz="2800" u="none" cap="none" strike="noStrike">
              <a:solidFill>
                <a:srgbClr val="055789"/>
              </a:solidFill>
              <a:latin typeface="Arial"/>
              <a:ea typeface="Arial"/>
              <a:cs typeface="Arial"/>
              <a:sym typeface="Arial"/>
            </a:endParaRPr>
          </a:p>
        </p:txBody>
      </p:sp>
      <p:sp>
        <p:nvSpPr>
          <p:cNvPr id="154" name="Shape 154"/>
          <p:cNvSpPr txBox="1"/>
          <p:nvPr>
            <p:ph idx="12" type="sldNum"/>
          </p:nvPr>
        </p:nvSpPr>
        <p:spPr>
          <a:xfrm>
            <a:off x="6562725" y="6307138"/>
            <a:ext cx="2133600" cy="317500"/>
          </a:xfrm>
          <a:prstGeom prst="rect">
            <a:avLst/>
          </a:prstGeom>
          <a:noFill/>
          <a:ln>
            <a:noFill/>
          </a:ln>
        </p:spPr>
        <p:txBody>
          <a:bodyPr anchorCtr="0" anchor="t" bIns="45700" lIns="91425" rIns="91425" wrap="square" tIns="45700">
            <a:noAutofit/>
          </a:bodyPr>
          <a:lstStyle/>
          <a:p>
            <a:pPr indent="-76200" lvl="0" marL="0" marR="0" rtl="0" algn="r">
              <a:spcBef>
                <a:spcPts val="0"/>
              </a:spcBef>
              <a:spcAft>
                <a:spcPts val="0"/>
              </a:spcAft>
              <a:buClr>
                <a:srgbClr val="002060"/>
              </a:buClr>
              <a:buSzPct val="100000"/>
              <a:buFont typeface="Arial"/>
              <a:buNone/>
            </a:pPr>
            <a:fld id="{00000000-1234-1234-1234-123412341234}" type="slidenum">
              <a:rPr b="1" i="0" lang="en-US" sz="1200" u="none" cap="none" strike="noStrike">
                <a:solidFill>
                  <a:srgbClr val="002060"/>
                </a:solidFill>
                <a:latin typeface="Arial"/>
                <a:ea typeface="Arial"/>
                <a:cs typeface="Arial"/>
                <a:sym typeface="Arial"/>
              </a:rPr>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457200" y="50800"/>
            <a:ext cx="8229600" cy="914400"/>
          </a:xfrm>
          <a:prstGeom prst="rect">
            <a:avLst/>
          </a:prstGeom>
          <a:noFill/>
          <a:ln>
            <a:noFill/>
          </a:ln>
        </p:spPr>
        <p:txBody>
          <a:bodyPr anchorCtr="0" anchor="ctr" bIns="45700" lIns="91425" rIns="91425" wrap="square" tIns="45700">
            <a:noAutofit/>
          </a:bodyPr>
          <a:lstStyle/>
          <a:p>
            <a:pPr indent="0" lvl="0" marL="0" marR="0" rtl="0" algn="ctr">
              <a:spcBef>
                <a:spcPts val="0"/>
              </a:spcBef>
              <a:spcAft>
                <a:spcPts val="0"/>
              </a:spcAft>
              <a:buSzPct val="25000"/>
              <a:buNone/>
            </a:pPr>
            <a:r>
              <a:rPr b="1" i="0" lang="en-US" sz="3200" u="none" cap="none" strike="noStrike">
                <a:solidFill>
                  <a:srgbClr val="002060"/>
                </a:solidFill>
                <a:latin typeface="Arial"/>
                <a:ea typeface="Arial"/>
                <a:cs typeface="Arial"/>
                <a:sym typeface="Arial"/>
              </a:rPr>
              <a:t>Electronic Content – Public Facing and Official Agency Communications (Cont’d)</a:t>
            </a:r>
          </a:p>
        </p:txBody>
      </p:sp>
      <p:sp>
        <p:nvSpPr>
          <p:cNvPr id="160" name="Shape 160"/>
          <p:cNvSpPr txBox="1"/>
          <p:nvPr>
            <p:ph idx="1" type="body"/>
          </p:nvPr>
        </p:nvSpPr>
        <p:spPr>
          <a:xfrm>
            <a:off x="457200" y="1252538"/>
            <a:ext cx="8229600" cy="4754562"/>
          </a:xfrm>
          <a:prstGeom prst="rect">
            <a:avLst/>
          </a:prstGeom>
          <a:noFill/>
          <a:ln>
            <a:noFill/>
          </a:ln>
        </p:spPr>
        <p:txBody>
          <a:bodyPr anchorCtr="0" anchor="t" bIns="45700" lIns="91425" rIns="91425" wrap="square" tIns="45700">
            <a:noAutofit/>
          </a:bodyPr>
          <a:lstStyle/>
          <a:p>
            <a:pPr indent="-114300" lvl="0" marL="0" marR="0" rtl="0" algn="ctr">
              <a:spcBef>
                <a:spcPts val="0"/>
              </a:spcBef>
              <a:spcAft>
                <a:spcPts val="0"/>
              </a:spcAft>
              <a:buClr>
                <a:srgbClr val="055789"/>
              </a:buClr>
              <a:buSzPct val="100000"/>
              <a:buFont typeface="Arial"/>
              <a:buNone/>
            </a:pPr>
            <a:r>
              <a:rPr b="0" i="0" lang="en-US" sz="1800" u="none" cap="none" strike="noStrike">
                <a:solidFill>
                  <a:srgbClr val="055789"/>
                </a:solidFill>
                <a:latin typeface="Arial"/>
                <a:ea typeface="Arial"/>
                <a:cs typeface="Arial"/>
                <a:sym typeface="Arial"/>
              </a:rPr>
              <a:t>Revised Section 508 Standards</a:t>
            </a:r>
          </a:p>
          <a:p>
            <a:pPr indent="-114300" lvl="0" marL="0" marR="0" rtl="0" algn="l">
              <a:lnSpc>
                <a:spcPct val="107000"/>
              </a:lnSpc>
              <a:spcBef>
                <a:spcPts val="600"/>
              </a:spcBef>
              <a:spcAft>
                <a:spcPts val="0"/>
              </a:spcAft>
              <a:buClr>
                <a:srgbClr val="055789"/>
              </a:buClr>
              <a:buSzPct val="100000"/>
              <a:buFont typeface="Arial"/>
              <a:buNone/>
            </a:pPr>
            <a:r>
              <a:t/>
            </a:r>
            <a:endParaRPr b="1" i="0" sz="1800" u="none" cap="none" strike="noStrike">
              <a:solidFill>
                <a:srgbClr val="055789"/>
              </a:solidFill>
              <a:latin typeface="Arial"/>
              <a:ea typeface="Arial"/>
              <a:cs typeface="Arial"/>
              <a:sym typeface="Arial"/>
            </a:endParaRPr>
          </a:p>
          <a:p>
            <a:pPr indent="-114300" lvl="0" marL="0" marR="0" rtl="0" algn="l">
              <a:lnSpc>
                <a:spcPct val="107000"/>
              </a:lnSpc>
              <a:spcBef>
                <a:spcPts val="600"/>
              </a:spcBef>
              <a:spcAft>
                <a:spcPts val="0"/>
              </a:spcAft>
              <a:buClr>
                <a:srgbClr val="055789"/>
              </a:buClr>
              <a:buSzPct val="100000"/>
              <a:buFont typeface="Arial"/>
              <a:buNone/>
            </a:pPr>
            <a:r>
              <a:rPr b="1" i="0" lang="en-US" sz="1800" u="none" cap="none" strike="noStrike">
                <a:solidFill>
                  <a:srgbClr val="055789"/>
                </a:solidFill>
                <a:latin typeface="Arial"/>
                <a:ea typeface="Arial"/>
                <a:cs typeface="Arial"/>
                <a:sym typeface="Arial"/>
              </a:rPr>
              <a:t>Agency Official Communication</a:t>
            </a:r>
            <a:r>
              <a:rPr b="0" i="0" lang="en-US" sz="1800" u="none" cap="none" strike="noStrike">
                <a:solidFill>
                  <a:srgbClr val="055789"/>
                </a:solidFill>
                <a:latin typeface="Calibri"/>
                <a:ea typeface="Calibri"/>
                <a:cs typeface="Calibri"/>
                <a:sym typeface="Calibri"/>
              </a:rPr>
              <a:t>. Electronic content that is not public facing shall conform to the accessibility requirements specified in E205.4 when such content constitutes official business and is communicated by an agency through one or more of the following:</a:t>
            </a:r>
          </a:p>
          <a:p>
            <a:pPr indent="0" lvl="0" marL="0" marR="0" rtl="0" algn="l">
              <a:lnSpc>
                <a:spcPct val="107000"/>
              </a:lnSpc>
              <a:spcBef>
                <a:spcPts val="600"/>
              </a:spcBef>
              <a:spcAft>
                <a:spcPts val="0"/>
              </a:spcAft>
              <a:buClr>
                <a:srgbClr val="055789"/>
              </a:buClr>
              <a:buSzPct val="100000"/>
              <a:buFont typeface="Calibri"/>
              <a:buChar char="•"/>
            </a:pPr>
            <a:r>
              <a:rPr b="0" i="0" lang="en-US" sz="1800" u="none" cap="none" strike="noStrike">
                <a:solidFill>
                  <a:srgbClr val="055789"/>
                </a:solidFill>
                <a:latin typeface="Calibri"/>
                <a:ea typeface="Calibri"/>
                <a:cs typeface="Calibri"/>
                <a:sym typeface="Calibri"/>
              </a:rPr>
              <a:t>A. An emergency notification;</a:t>
            </a:r>
          </a:p>
          <a:p>
            <a:pPr indent="0" lvl="0" marL="0" marR="0" rtl="0" algn="l">
              <a:lnSpc>
                <a:spcPct val="107000"/>
              </a:lnSpc>
              <a:spcBef>
                <a:spcPts val="600"/>
              </a:spcBef>
              <a:spcAft>
                <a:spcPts val="0"/>
              </a:spcAft>
              <a:buClr>
                <a:srgbClr val="055789"/>
              </a:buClr>
              <a:buSzPct val="100000"/>
              <a:buFont typeface="Calibri"/>
              <a:buChar char="•"/>
            </a:pPr>
            <a:r>
              <a:rPr b="0" i="0" lang="en-US" sz="1800" u="none" cap="none" strike="noStrike">
                <a:solidFill>
                  <a:srgbClr val="055789"/>
                </a:solidFill>
                <a:latin typeface="Calibri"/>
                <a:ea typeface="Calibri"/>
                <a:cs typeface="Calibri"/>
                <a:sym typeface="Calibri"/>
              </a:rPr>
              <a:t>B. An initial or final decision adjudicating an administrative claim or proceeding;</a:t>
            </a:r>
          </a:p>
          <a:p>
            <a:pPr indent="0" lvl="0" marL="0" marR="0" rtl="0" algn="l">
              <a:lnSpc>
                <a:spcPct val="107000"/>
              </a:lnSpc>
              <a:spcBef>
                <a:spcPts val="600"/>
              </a:spcBef>
              <a:spcAft>
                <a:spcPts val="0"/>
              </a:spcAft>
              <a:buClr>
                <a:srgbClr val="055789"/>
              </a:buClr>
              <a:buSzPct val="100000"/>
              <a:buFont typeface="Calibri"/>
              <a:buChar char="•"/>
            </a:pPr>
            <a:r>
              <a:rPr b="0" i="0" lang="en-US" sz="1800" u="none" cap="none" strike="noStrike">
                <a:solidFill>
                  <a:srgbClr val="055789"/>
                </a:solidFill>
                <a:latin typeface="Calibri"/>
                <a:ea typeface="Calibri"/>
                <a:cs typeface="Calibri"/>
                <a:sym typeface="Calibri"/>
              </a:rPr>
              <a:t>C. An internal or external program or policy announcement;</a:t>
            </a:r>
          </a:p>
          <a:p>
            <a:pPr indent="0" lvl="0" marL="0" marR="0" rtl="0" algn="l">
              <a:lnSpc>
                <a:spcPct val="107000"/>
              </a:lnSpc>
              <a:spcBef>
                <a:spcPts val="600"/>
              </a:spcBef>
              <a:spcAft>
                <a:spcPts val="0"/>
              </a:spcAft>
              <a:buClr>
                <a:srgbClr val="055789"/>
              </a:buClr>
              <a:buSzPct val="100000"/>
              <a:buFont typeface="Calibri"/>
              <a:buChar char="•"/>
            </a:pPr>
            <a:r>
              <a:rPr b="0" i="0" lang="en-US" sz="1800" u="none" cap="none" strike="noStrike">
                <a:solidFill>
                  <a:srgbClr val="055789"/>
                </a:solidFill>
                <a:latin typeface="Calibri"/>
                <a:ea typeface="Calibri"/>
                <a:cs typeface="Calibri"/>
                <a:sym typeface="Calibri"/>
              </a:rPr>
              <a:t>D. A notice of benefits, program eligibility, employment opportunity, or personnel action;</a:t>
            </a:r>
          </a:p>
          <a:p>
            <a:pPr indent="0" lvl="0" marL="0" marR="0" rtl="0" algn="l">
              <a:lnSpc>
                <a:spcPct val="107000"/>
              </a:lnSpc>
              <a:spcBef>
                <a:spcPts val="600"/>
              </a:spcBef>
              <a:spcAft>
                <a:spcPts val="0"/>
              </a:spcAft>
              <a:buClr>
                <a:srgbClr val="055789"/>
              </a:buClr>
              <a:buSzPct val="100000"/>
              <a:buFont typeface="Calibri"/>
              <a:buChar char="•"/>
            </a:pPr>
            <a:r>
              <a:rPr b="0" i="0" lang="en-US" sz="1800" u="none" cap="none" strike="noStrike">
                <a:solidFill>
                  <a:srgbClr val="055789"/>
                </a:solidFill>
                <a:latin typeface="Calibri"/>
                <a:ea typeface="Calibri"/>
                <a:cs typeface="Calibri"/>
                <a:sym typeface="Calibri"/>
              </a:rPr>
              <a:t>E. A formal acknowledgement of receipt;</a:t>
            </a:r>
          </a:p>
          <a:p>
            <a:pPr indent="0" lvl="0" marL="0" marR="0" rtl="0" algn="l">
              <a:lnSpc>
                <a:spcPct val="107000"/>
              </a:lnSpc>
              <a:spcBef>
                <a:spcPts val="600"/>
              </a:spcBef>
              <a:spcAft>
                <a:spcPts val="0"/>
              </a:spcAft>
              <a:buClr>
                <a:srgbClr val="055789"/>
              </a:buClr>
              <a:buSzPct val="100000"/>
              <a:buFont typeface="Calibri"/>
              <a:buChar char="•"/>
            </a:pPr>
            <a:r>
              <a:rPr b="0" i="0" lang="en-US" sz="1800" u="none" cap="none" strike="noStrike">
                <a:solidFill>
                  <a:srgbClr val="055789"/>
                </a:solidFill>
                <a:latin typeface="Calibri"/>
                <a:ea typeface="Calibri"/>
                <a:cs typeface="Calibri"/>
                <a:sym typeface="Calibri"/>
              </a:rPr>
              <a:t>F. A survey questionnaire;</a:t>
            </a:r>
          </a:p>
          <a:p>
            <a:pPr indent="0" lvl="0" marL="0" marR="0" rtl="0" algn="l">
              <a:lnSpc>
                <a:spcPct val="107000"/>
              </a:lnSpc>
              <a:spcBef>
                <a:spcPts val="600"/>
              </a:spcBef>
              <a:spcAft>
                <a:spcPts val="0"/>
              </a:spcAft>
              <a:buClr>
                <a:srgbClr val="055789"/>
              </a:buClr>
              <a:buSzPct val="100000"/>
              <a:buFont typeface="Calibri"/>
              <a:buChar char="•"/>
            </a:pPr>
            <a:r>
              <a:rPr b="0" i="0" lang="en-US" sz="1800" u="none" cap="none" strike="noStrike">
                <a:solidFill>
                  <a:srgbClr val="055789"/>
                </a:solidFill>
                <a:latin typeface="Calibri"/>
                <a:ea typeface="Calibri"/>
                <a:cs typeface="Calibri"/>
                <a:sym typeface="Calibri"/>
              </a:rPr>
              <a:t>G. A template or form;</a:t>
            </a:r>
          </a:p>
          <a:p>
            <a:pPr indent="0" lvl="0" marL="0" marR="0" rtl="0" algn="l">
              <a:lnSpc>
                <a:spcPct val="107000"/>
              </a:lnSpc>
              <a:spcBef>
                <a:spcPts val="600"/>
              </a:spcBef>
              <a:spcAft>
                <a:spcPts val="0"/>
              </a:spcAft>
              <a:buClr>
                <a:srgbClr val="055789"/>
              </a:buClr>
              <a:buSzPct val="100000"/>
              <a:buFont typeface="Calibri"/>
              <a:buChar char="•"/>
            </a:pPr>
            <a:r>
              <a:rPr b="0" i="0" lang="en-US" sz="1800" u="none" cap="none" strike="noStrike">
                <a:solidFill>
                  <a:srgbClr val="055789"/>
                </a:solidFill>
                <a:latin typeface="Calibri"/>
                <a:ea typeface="Calibri"/>
                <a:cs typeface="Calibri"/>
                <a:sym typeface="Calibri"/>
              </a:rPr>
              <a:t>H. Educational or training materials; or</a:t>
            </a:r>
          </a:p>
          <a:p>
            <a:pPr indent="0" lvl="0" marL="0" marR="0" rtl="0" algn="l">
              <a:lnSpc>
                <a:spcPct val="107000"/>
              </a:lnSpc>
              <a:spcBef>
                <a:spcPts val="600"/>
              </a:spcBef>
              <a:spcAft>
                <a:spcPts val="0"/>
              </a:spcAft>
              <a:buClr>
                <a:srgbClr val="055789"/>
              </a:buClr>
              <a:buSzPct val="100000"/>
              <a:buFont typeface="Calibri"/>
              <a:buChar char="•"/>
            </a:pPr>
            <a:r>
              <a:rPr b="0" i="0" lang="en-US" sz="1800" u="none" cap="none" strike="noStrike">
                <a:solidFill>
                  <a:srgbClr val="055789"/>
                </a:solidFill>
                <a:latin typeface="Calibri"/>
                <a:ea typeface="Calibri"/>
                <a:cs typeface="Calibri"/>
                <a:sym typeface="Calibri"/>
              </a:rPr>
              <a:t>I. Intranet content designed as a Web page.</a:t>
            </a:r>
          </a:p>
          <a:p>
            <a:pPr indent="-342900" lvl="0" marL="342900" marR="0" rtl="0" algn="l">
              <a:spcBef>
                <a:spcPts val="560"/>
              </a:spcBef>
              <a:spcAft>
                <a:spcPts val="0"/>
              </a:spcAft>
              <a:buClr>
                <a:srgbClr val="055789"/>
              </a:buClr>
              <a:buSzPct val="100000"/>
              <a:buFont typeface="Arial"/>
              <a:buNone/>
            </a:pPr>
            <a:r>
              <a:t/>
            </a:r>
            <a:endParaRPr b="0" i="0" sz="2800" u="none" cap="none" strike="noStrike">
              <a:solidFill>
                <a:srgbClr val="055789"/>
              </a:solidFill>
              <a:latin typeface="Arial"/>
              <a:ea typeface="Arial"/>
              <a:cs typeface="Arial"/>
              <a:sym typeface="Arial"/>
            </a:endParaRPr>
          </a:p>
        </p:txBody>
      </p:sp>
      <p:sp>
        <p:nvSpPr>
          <p:cNvPr id="161" name="Shape 161"/>
          <p:cNvSpPr txBox="1"/>
          <p:nvPr>
            <p:ph idx="12" type="sldNum"/>
          </p:nvPr>
        </p:nvSpPr>
        <p:spPr>
          <a:xfrm>
            <a:off x="6562725" y="6307138"/>
            <a:ext cx="2133600" cy="317500"/>
          </a:xfrm>
          <a:prstGeom prst="rect">
            <a:avLst/>
          </a:prstGeom>
          <a:noFill/>
          <a:ln>
            <a:noFill/>
          </a:ln>
        </p:spPr>
        <p:txBody>
          <a:bodyPr anchorCtr="0" anchor="t" bIns="45700" lIns="91425" rIns="91425" wrap="square" tIns="45700">
            <a:noAutofit/>
          </a:bodyPr>
          <a:lstStyle/>
          <a:p>
            <a:pPr indent="-76200" lvl="0" marL="0" marR="0" rtl="0" algn="r">
              <a:spcBef>
                <a:spcPts val="0"/>
              </a:spcBef>
              <a:spcAft>
                <a:spcPts val="0"/>
              </a:spcAft>
              <a:buClr>
                <a:srgbClr val="002060"/>
              </a:buClr>
              <a:buSzPct val="100000"/>
              <a:buFont typeface="Arial"/>
              <a:buNone/>
            </a:pPr>
            <a:fld id="{00000000-1234-1234-1234-123412341234}" type="slidenum">
              <a:rPr b="1" i="0" lang="en-US" sz="1200" u="none" cap="none" strike="noStrike">
                <a:solidFill>
                  <a:srgbClr val="002060"/>
                </a:solidFill>
                <a:latin typeface="Arial"/>
                <a:ea typeface="Arial"/>
                <a:cs typeface="Arial"/>
                <a:sym typeface="Arial"/>
              </a:rPr>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457200" y="50800"/>
            <a:ext cx="8229600" cy="914400"/>
          </a:xfrm>
          <a:prstGeom prst="rect">
            <a:avLst/>
          </a:prstGeom>
          <a:noFill/>
          <a:ln>
            <a:noFill/>
          </a:ln>
        </p:spPr>
        <p:txBody>
          <a:bodyPr anchorCtr="0" anchor="ctr" bIns="45700" lIns="91425" rIns="91425" wrap="square" tIns="45700">
            <a:noAutofit/>
          </a:bodyPr>
          <a:lstStyle/>
          <a:p>
            <a:pPr indent="0" lvl="0" marL="0" marR="0" rtl="0" algn="ctr">
              <a:spcBef>
                <a:spcPts val="0"/>
              </a:spcBef>
              <a:spcAft>
                <a:spcPts val="0"/>
              </a:spcAft>
              <a:buSzPct val="25000"/>
              <a:buNone/>
            </a:pPr>
            <a:r>
              <a:rPr b="1" i="0" lang="en-US" sz="2800" u="none" cap="none" strike="noStrike">
                <a:solidFill>
                  <a:srgbClr val="002060"/>
                </a:solidFill>
                <a:latin typeface="Arial"/>
                <a:ea typeface="Arial"/>
                <a:cs typeface="Arial"/>
                <a:sym typeface="Arial"/>
              </a:rPr>
              <a:t>Electronic Content – Public Facing and Official Agency Communications (Cont’d 2)</a:t>
            </a:r>
          </a:p>
        </p:txBody>
      </p:sp>
      <p:sp>
        <p:nvSpPr>
          <p:cNvPr id="167" name="Shape 167"/>
          <p:cNvSpPr txBox="1"/>
          <p:nvPr>
            <p:ph idx="1" type="body"/>
          </p:nvPr>
        </p:nvSpPr>
        <p:spPr>
          <a:xfrm>
            <a:off x="457200" y="1252538"/>
            <a:ext cx="8229600" cy="4754562"/>
          </a:xfrm>
          <a:prstGeom prst="rect">
            <a:avLst/>
          </a:prstGeom>
          <a:noFill/>
          <a:ln>
            <a:noFill/>
          </a:ln>
        </p:spPr>
        <p:txBody>
          <a:bodyPr anchorCtr="0" anchor="t" bIns="45700" lIns="91425" rIns="91425" wrap="square" tIns="45700">
            <a:noAutofit/>
          </a:bodyPr>
          <a:lstStyle/>
          <a:p>
            <a:pPr indent="-114300" lvl="0" marL="0" marR="0" rtl="0" algn="ctr">
              <a:spcBef>
                <a:spcPts val="0"/>
              </a:spcBef>
              <a:spcAft>
                <a:spcPts val="0"/>
              </a:spcAft>
              <a:buClr>
                <a:srgbClr val="055789"/>
              </a:buClr>
              <a:buSzPct val="100000"/>
              <a:buFont typeface="Arial"/>
              <a:buNone/>
            </a:pPr>
            <a:r>
              <a:rPr b="0" i="0" lang="en-US" sz="1800" u="none" cap="none" strike="noStrike">
                <a:solidFill>
                  <a:srgbClr val="055789"/>
                </a:solidFill>
                <a:latin typeface="Arial"/>
                <a:ea typeface="Arial"/>
                <a:cs typeface="Arial"/>
                <a:sym typeface="Arial"/>
              </a:rPr>
              <a:t>Policy Guidance from the Transition Workgroup</a:t>
            </a:r>
          </a:p>
          <a:p>
            <a:pPr indent="0" lvl="0" marL="0" marR="0" rtl="0" algn="l">
              <a:lnSpc>
                <a:spcPct val="107000"/>
              </a:lnSpc>
              <a:spcBef>
                <a:spcPts val="600"/>
              </a:spcBef>
              <a:spcAft>
                <a:spcPts val="0"/>
              </a:spcAft>
              <a:buClr>
                <a:srgbClr val="055789"/>
              </a:buClr>
              <a:buSzPct val="100000"/>
              <a:buFont typeface="Calibri"/>
              <a:buChar char="•"/>
            </a:pPr>
            <a:r>
              <a:rPr b="0" i="0" lang="en-US" sz="1600" u="none" cap="none" strike="noStrike">
                <a:solidFill>
                  <a:srgbClr val="055789"/>
                </a:solidFill>
                <a:latin typeface="Calibri"/>
                <a:ea typeface="Calibri"/>
                <a:cs typeface="Calibri"/>
                <a:sym typeface="Calibri"/>
              </a:rPr>
              <a:t>Sample language for a broad policy statement:</a:t>
            </a:r>
          </a:p>
          <a:p>
            <a:pPr indent="0" lvl="0" marL="0" marR="0" rtl="0" algn="l">
              <a:lnSpc>
                <a:spcPct val="107000"/>
              </a:lnSpc>
              <a:spcBef>
                <a:spcPts val="600"/>
              </a:spcBef>
              <a:spcAft>
                <a:spcPts val="0"/>
              </a:spcAft>
              <a:buClr>
                <a:srgbClr val="055789"/>
              </a:buClr>
              <a:buSzPct val="100000"/>
              <a:buFont typeface="Calibri"/>
              <a:buChar char="•"/>
            </a:pPr>
            <a:r>
              <a:rPr b="0" i="0" lang="en-US" sz="1400" u="none" cap="none" strike="noStrike">
                <a:solidFill>
                  <a:srgbClr val="055789"/>
                </a:solidFill>
                <a:latin typeface="Calibri"/>
                <a:ea typeface="Calibri"/>
                <a:cs typeface="Calibri"/>
                <a:sym typeface="Calibri"/>
              </a:rPr>
              <a:t>(XXX Agency) will ensure that all electronic content that is made available to the public on or after January 18, 2018, such as web pages, blogs and social media, conforms to the Section 508 standards.  </a:t>
            </a:r>
          </a:p>
          <a:p>
            <a:pPr indent="0" lvl="0" marL="0" marR="0" rtl="0" algn="l">
              <a:lnSpc>
                <a:spcPct val="107000"/>
              </a:lnSpc>
              <a:spcBef>
                <a:spcPts val="600"/>
              </a:spcBef>
              <a:spcAft>
                <a:spcPts val="0"/>
              </a:spcAft>
              <a:buClr>
                <a:srgbClr val="055789"/>
              </a:buClr>
              <a:buSzPct val="100000"/>
              <a:buFont typeface="Calibri"/>
              <a:buChar char="•"/>
            </a:pPr>
            <a:r>
              <a:rPr b="0" i="0" lang="en-US" sz="1400" u="none" cap="none" strike="noStrike">
                <a:solidFill>
                  <a:srgbClr val="055789"/>
                </a:solidFill>
                <a:latin typeface="Calibri"/>
                <a:ea typeface="Calibri"/>
                <a:cs typeface="Calibri"/>
                <a:sym typeface="Calibri"/>
              </a:rPr>
              <a:t>(XXX Agency) will ensure that electronic content used for official agency communications on or after January 18, 2018, including such content posted to the agency intranet, conforms to the applicable Section 508 standards.  This requirement applies to the following types of official agency communications:</a:t>
            </a:r>
          </a:p>
          <a:p>
            <a:pPr indent="0" lvl="0" marL="0" marR="0" rtl="0" algn="l">
              <a:spcBef>
                <a:spcPts val="600"/>
              </a:spcBef>
              <a:spcAft>
                <a:spcPts val="0"/>
              </a:spcAft>
              <a:buClr>
                <a:srgbClr val="055789"/>
              </a:buClr>
              <a:buSzPct val="100000"/>
              <a:buFont typeface="Calibri"/>
              <a:buChar char="•"/>
            </a:pPr>
            <a:r>
              <a:rPr b="0" i="0" lang="en-US" sz="1400" u="none" cap="none" strike="noStrike">
                <a:solidFill>
                  <a:srgbClr val="055789"/>
                </a:solidFill>
                <a:latin typeface="Calibri"/>
                <a:ea typeface="Calibri"/>
                <a:cs typeface="Calibri"/>
                <a:sym typeface="Calibri"/>
              </a:rPr>
              <a:t>A. An emergency notification;</a:t>
            </a:r>
          </a:p>
          <a:p>
            <a:pPr indent="0" lvl="0" marL="0" marR="0" rtl="0" algn="l">
              <a:spcBef>
                <a:spcPts val="600"/>
              </a:spcBef>
              <a:spcAft>
                <a:spcPts val="0"/>
              </a:spcAft>
              <a:buClr>
                <a:srgbClr val="055789"/>
              </a:buClr>
              <a:buSzPct val="100000"/>
              <a:buFont typeface="Calibri"/>
              <a:buChar char="•"/>
            </a:pPr>
            <a:r>
              <a:rPr b="0" i="0" lang="en-US" sz="1400" u="none" cap="none" strike="noStrike">
                <a:solidFill>
                  <a:srgbClr val="055789"/>
                </a:solidFill>
                <a:latin typeface="Calibri"/>
                <a:ea typeface="Calibri"/>
                <a:cs typeface="Calibri"/>
                <a:sym typeface="Calibri"/>
              </a:rPr>
              <a:t>B. An initial or final decision adjudicating an administrative claim or proceeding;</a:t>
            </a:r>
          </a:p>
          <a:p>
            <a:pPr indent="0" lvl="0" marL="0" marR="0" rtl="0" algn="l">
              <a:spcBef>
                <a:spcPts val="600"/>
              </a:spcBef>
              <a:spcAft>
                <a:spcPts val="0"/>
              </a:spcAft>
              <a:buClr>
                <a:srgbClr val="055789"/>
              </a:buClr>
              <a:buSzPct val="100000"/>
              <a:buFont typeface="Calibri"/>
              <a:buChar char="•"/>
            </a:pPr>
            <a:r>
              <a:rPr b="0" i="0" lang="en-US" sz="1400" u="none" cap="none" strike="noStrike">
                <a:solidFill>
                  <a:srgbClr val="055789"/>
                </a:solidFill>
                <a:latin typeface="Calibri"/>
                <a:ea typeface="Calibri"/>
                <a:cs typeface="Calibri"/>
                <a:sym typeface="Calibri"/>
              </a:rPr>
              <a:t>C. An internal or external program or policy announcement;</a:t>
            </a:r>
          </a:p>
          <a:p>
            <a:pPr indent="0" lvl="0" marL="0" marR="0" rtl="0" algn="l">
              <a:spcBef>
                <a:spcPts val="600"/>
              </a:spcBef>
              <a:spcAft>
                <a:spcPts val="0"/>
              </a:spcAft>
              <a:buClr>
                <a:srgbClr val="055789"/>
              </a:buClr>
              <a:buSzPct val="100000"/>
              <a:buFont typeface="Calibri"/>
              <a:buChar char="•"/>
            </a:pPr>
            <a:r>
              <a:rPr b="0" i="0" lang="en-US" sz="1400" u="none" cap="none" strike="noStrike">
                <a:solidFill>
                  <a:srgbClr val="055789"/>
                </a:solidFill>
                <a:latin typeface="Calibri"/>
                <a:ea typeface="Calibri"/>
                <a:cs typeface="Calibri"/>
                <a:sym typeface="Calibri"/>
              </a:rPr>
              <a:t>D. A notice of benefits, program eligibility, employment opportunity, or personnel action;</a:t>
            </a:r>
          </a:p>
          <a:p>
            <a:pPr indent="0" lvl="0" marL="0" marR="0" rtl="0" algn="l">
              <a:spcBef>
                <a:spcPts val="600"/>
              </a:spcBef>
              <a:spcAft>
                <a:spcPts val="0"/>
              </a:spcAft>
              <a:buClr>
                <a:srgbClr val="055789"/>
              </a:buClr>
              <a:buSzPct val="100000"/>
              <a:buFont typeface="Calibri"/>
              <a:buChar char="•"/>
            </a:pPr>
            <a:r>
              <a:rPr b="0" i="0" lang="en-US" sz="1400" u="none" cap="none" strike="noStrike">
                <a:solidFill>
                  <a:srgbClr val="055789"/>
                </a:solidFill>
                <a:latin typeface="Calibri"/>
                <a:ea typeface="Calibri"/>
                <a:cs typeface="Calibri"/>
                <a:sym typeface="Calibri"/>
              </a:rPr>
              <a:t>E. A formal acknowledgement of receipt;</a:t>
            </a:r>
          </a:p>
          <a:p>
            <a:pPr indent="0" lvl="0" marL="0" marR="0" rtl="0" algn="l">
              <a:spcBef>
                <a:spcPts val="600"/>
              </a:spcBef>
              <a:spcAft>
                <a:spcPts val="0"/>
              </a:spcAft>
              <a:buClr>
                <a:srgbClr val="055789"/>
              </a:buClr>
              <a:buSzPct val="100000"/>
              <a:buFont typeface="Calibri"/>
              <a:buChar char="•"/>
            </a:pPr>
            <a:r>
              <a:rPr b="0" i="0" lang="en-US" sz="1400" u="none" cap="none" strike="noStrike">
                <a:solidFill>
                  <a:srgbClr val="055789"/>
                </a:solidFill>
                <a:latin typeface="Calibri"/>
                <a:ea typeface="Calibri"/>
                <a:cs typeface="Calibri"/>
                <a:sym typeface="Calibri"/>
              </a:rPr>
              <a:t>F. A survey questionnaire;</a:t>
            </a:r>
          </a:p>
          <a:p>
            <a:pPr indent="0" lvl="0" marL="0" marR="0" rtl="0" algn="l">
              <a:spcBef>
                <a:spcPts val="600"/>
              </a:spcBef>
              <a:spcAft>
                <a:spcPts val="0"/>
              </a:spcAft>
              <a:buClr>
                <a:srgbClr val="055789"/>
              </a:buClr>
              <a:buSzPct val="100000"/>
              <a:buFont typeface="Calibri"/>
              <a:buChar char="•"/>
            </a:pPr>
            <a:r>
              <a:rPr b="0" i="0" lang="en-US" sz="1400" u="none" cap="none" strike="noStrike">
                <a:solidFill>
                  <a:srgbClr val="055789"/>
                </a:solidFill>
                <a:latin typeface="Calibri"/>
                <a:ea typeface="Calibri"/>
                <a:cs typeface="Calibri"/>
                <a:sym typeface="Calibri"/>
              </a:rPr>
              <a:t>G. A template or form;</a:t>
            </a:r>
          </a:p>
          <a:p>
            <a:pPr indent="0" lvl="0" marL="0" marR="0" rtl="0" algn="l">
              <a:spcBef>
                <a:spcPts val="600"/>
              </a:spcBef>
              <a:spcAft>
                <a:spcPts val="0"/>
              </a:spcAft>
              <a:buClr>
                <a:srgbClr val="055789"/>
              </a:buClr>
              <a:buSzPct val="100000"/>
              <a:buFont typeface="Calibri"/>
              <a:buChar char="•"/>
            </a:pPr>
            <a:r>
              <a:rPr b="0" i="0" lang="en-US" sz="1400" u="none" cap="none" strike="noStrike">
                <a:solidFill>
                  <a:srgbClr val="055789"/>
                </a:solidFill>
                <a:latin typeface="Calibri"/>
                <a:ea typeface="Calibri"/>
                <a:cs typeface="Calibri"/>
                <a:sym typeface="Calibri"/>
              </a:rPr>
              <a:t>H. Educational or training materials; or</a:t>
            </a:r>
          </a:p>
          <a:p>
            <a:pPr indent="0" lvl="0" marL="0" marR="0" rtl="0" algn="l">
              <a:spcBef>
                <a:spcPts val="600"/>
              </a:spcBef>
              <a:spcAft>
                <a:spcPts val="0"/>
              </a:spcAft>
              <a:buClr>
                <a:srgbClr val="055789"/>
              </a:buClr>
              <a:buSzPct val="100000"/>
              <a:buFont typeface="Calibri"/>
              <a:buChar char="•"/>
            </a:pPr>
            <a:r>
              <a:rPr b="0" i="0" lang="en-US" sz="1400" u="none" cap="none" strike="noStrike">
                <a:solidFill>
                  <a:srgbClr val="055789"/>
                </a:solidFill>
                <a:latin typeface="Calibri"/>
                <a:ea typeface="Calibri"/>
                <a:cs typeface="Calibri"/>
                <a:sym typeface="Calibri"/>
              </a:rPr>
              <a:t>I. Intranet content designed as a Web page.</a:t>
            </a:r>
          </a:p>
          <a:p>
            <a:pPr indent="0" lvl="0" marL="0" marR="0" rtl="0" algn="l">
              <a:lnSpc>
                <a:spcPct val="107000"/>
              </a:lnSpc>
              <a:spcBef>
                <a:spcPts val="600"/>
              </a:spcBef>
              <a:spcAft>
                <a:spcPts val="0"/>
              </a:spcAft>
              <a:buClr>
                <a:srgbClr val="055789"/>
              </a:buClr>
              <a:buSzPct val="100000"/>
              <a:buFont typeface="Calibri"/>
              <a:buChar char="•"/>
            </a:pPr>
            <a:r>
              <a:rPr b="0" i="0" lang="en-US" sz="1600" u="none" cap="none" strike="noStrike">
                <a:solidFill>
                  <a:srgbClr val="055789"/>
                </a:solidFill>
                <a:latin typeface="Calibri"/>
                <a:ea typeface="Calibri"/>
                <a:cs typeface="Calibri"/>
                <a:sym typeface="Calibri"/>
              </a:rPr>
              <a:t> </a:t>
            </a:r>
          </a:p>
          <a:p>
            <a:pPr indent="0" lvl="0" marL="0" marR="0" rtl="0" algn="l">
              <a:lnSpc>
                <a:spcPct val="107000"/>
              </a:lnSpc>
              <a:spcBef>
                <a:spcPts val="600"/>
              </a:spcBef>
              <a:spcAft>
                <a:spcPts val="0"/>
              </a:spcAft>
              <a:buClr>
                <a:srgbClr val="055789"/>
              </a:buClr>
              <a:buSzPct val="100000"/>
              <a:buFont typeface="Arial"/>
              <a:buNone/>
            </a:pPr>
            <a:r>
              <a:t/>
            </a:r>
            <a:endParaRPr b="0" i="0" sz="1600" u="none" cap="none" strike="noStrike">
              <a:solidFill>
                <a:srgbClr val="055789"/>
              </a:solidFill>
              <a:latin typeface="Calibri"/>
              <a:ea typeface="Calibri"/>
              <a:cs typeface="Calibri"/>
              <a:sym typeface="Calibri"/>
            </a:endParaRPr>
          </a:p>
        </p:txBody>
      </p:sp>
      <p:sp>
        <p:nvSpPr>
          <p:cNvPr id="168" name="Shape 168"/>
          <p:cNvSpPr txBox="1"/>
          <p:nvPr>
            <p:ph idx="12" type="sldNum"/>
          </p:nvPr>
        </p:nvSpPr>
        <p:spPr>
          <a:xfrm>
            <a:off x="6562725" y="6307138"/>
            <a:ext cx="2133600" cy="317500"/>
          </a:xfrm>
          <a:prstGeom prst="rect">
            <a:avLst/>
          </a:prstGeom>
          <a:noFill/>
          <a:ln>
            <a:noFill/>
          </a:ln>
        </p:spPr>
        <p:txBody>
          <a:bodyPr anchorCtr="0" anchor="t" bIns="45700" lIns="91425" rIns="91425" wrap="square" tIns="45700">
            <a:noAutofit/>
          </a:bodyPr>
          <a:lstStyle/>
          <a:p>
            <a:pPr indent="-76200" lvl="0" marL="0" marR="0" rtl="0" algn="r">
              <a:spcBef>
                <a:spcPts val="0"/>
              </a:spcBef>
              <a:spcAft>
                <a:spcPts val="0"/>
              </a:spcAft>
              <a:buClr>
                <a:srgbClr val="002060"/>
              </a:buClr>
              <a:buSzPct val="100000"/>
              <a:buFont typeface="Arial"/>
              <a:buNone/>
            </a:pPr>
            <a:fld id="{00000000-1234-1234-1234-123412341234}" type="slidenum">
              <a:rPr b="1" i="0" lang="en-US" sz="1200" u="none" cap="none" strike="noStrike">
                <a:solidFill>
                  <a:srgbClr val="002060"/>
                </a:solidFill>
                <a:latin typeface="Arial"/>
                <a:ea typeface="Arial"/>
                <a:cs typeface="Arial"/>
                <a:sym typeface="Arial"/>
              </a:rPr>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457200" y="50800"/>
            <a:ext cx="8229600" cy="914400"/>
          </a:xfrm>
          <a:prstGeom prst="rect">
            <a:avLst/>
          </a:prstGeom>
          <a:noFill/>
          <a:ln>
            <a:noFill/>
          </a:ln>
        </p:spPr>
        <p:txBody>
          <a:bodyPr anchorCtr="0" anchor="ctr" bIns="45700" lIns="91425" rIns="91425" wrap="square" tIns="45700">
            <a:noAutofit/>
          </a:bodyPr>
          <a:lstStyle/>
          <a:p>
            <a:pPr indent="0" lvl="0" marL="0" marR="0" rtl="0" algn="ctr">
              <a:spcBef>
                <a:spcPts val="0"/>
              </a:spcBef>
              <a:spcAft>
                <a:spcPts val="0"/>
              </a:spcAft>
              <a:buSzPct val="25000"/>
              <a:buNone/>
            </a:pPr>
            <a:r>
              <a:rPr b="1" i="0" lang="en-US" sz="2800" u="none" cap="none" strike="noStrike">
                <a:solidFill>
                  <a:srgbClr val="002060"/>
                </a:solidFill>
                <a:latin typeface="Arial"/>
                <a:ea typeface="Arial"/>
                <a:cs typeface="Arial"/>
                <a:sym typeface="Arial"/>
              </a:rPr>
              <a:t>Electronic Content – Public Facing and Official Agency Communications (Cont’d2)</a:t>
            </a:r>
          </a:p>
        </p:txBody>
      </p:sp>
      <p:sp>
        <p:nvSpPr>
          <p:cNvPr id="174" name="Shape 174"/>
          <p:cNvSpPr txBox="1"/>
          <p:nvPr>
            <p:ph idx="1" type="body"/>
          </p:nvPr>
        </p:nvSpPr>
        <p:spPr>
          <a:xfrm>
            <a:off x="457200" y="1252538"/>
            <a:ext cx="8229600" cy="4754562"/>
          </a:xfrm>
          <a:prstGeom prst="rect">
            <a:avLst/>
          </a:prstGeom>
          <a:noFill/>
          <a:ln>
            <a:noFill/>
          </a:ln>
        </p:spPr>
        <p:txBody>
          <a:bodyPr anchorCtr="0" anchor="t" bIns="45700" lIns="91425" rIns="91425" wrap="square" tIns="45700">
            <a:noAutofit/>
          </a:bodyPr>
          <a:lstStyle/>
          <a:p>
            <a:pPr indent="-101600" lvl="0" marL="0" marR="0" rtl="0" algn="l">
              <a:lnSpc>
                <a:spcPct val="107000"/>
              </a:lnSpc>
              <a:spcBef>
                <a:spcPts val="0"/>
              </a:spcBef>
              <a:spcAft>
                <a:spcPts val="0"/>
              </a:spcAft>
              <a:buClr>
                <a:srgbClr val="055789"/>
              </a:buClr>
              <a:buSzPct val="100000"/>
              <a:buFont typeface="Calibri"/>
              <a:buNone/>
            </a:pPr>
            <a:r>
              <a:rPr b="0" i="0" lang="en-US" sz="1600" u="none" cap="none" strike="noStrike">
                <a:solidFill>
                  <a:srgbClr val="055789"/>
                </a:solidFill>
                <a:latin typeface="Calibri"/>
                <a:ea typeface="Calibri"/>
                <a:cs typeface="Calibri"/>
                <a:sym typeface="Calibri"/>
              </a:rPr>
              <a:t>In addition to the above statements of policy, agencies should assign responsibility for the following functions to the individual in the relevant role for that agency: </a:t>
            </a:r>
          </a:p>
          <a:p>
            <a:pPr indent="0" lvl="0" marL="0" marR="0" rtl="0" algn="l">
              <a:lnSpc>
                <a:spcPct val="107000"/>
              </a:lnSpc>
              <a:spcBef>
                <a:spcPts val="600"/>
              </a:spcBef>
              <a:spcAft>
                <a:spcPts val="0"/>
              </a:spcAft>
              <a:buClr>
                <a:srgbClr val="055789"/>
              </a:buClr>
              <a:buSzPct val="100000"/>
              <a:buFont typeface="Calibri"/>
              <a:buChar char="•"/>
            </a:pPr>
            <a:r>
              <a:rPr b="0" i="0" lang="en-US" sz="1600" u="none" cap="none" strike="noStrike">
                <a:solidFill>
                  <a:srgbClr val="055789"/>
                </a:solidFill>
                <a:latin typeface="Calibri"/>
                <a:ea typeface="Calibri"/>
                <a:cs typeface="Calibri"/>
                <a:sym typeface="Calibri"/>
              </a:rPr>
              <a:t>Maintaining an inventory of digital content, public facing and agency official communications; </a:t>
            </a:r>
          </a:p>
          <a:p>
            <a:pPr indent="0" lvl="0" marL="0" marR="0" rtl="0" algn="l">
              <a:lnSpc>
                <a:spcPct val="107000"/>
              </a:lnSpc>
              <a:spcBef>
                <a:spcPts val="600"/>
              </a:spcBef>
              <a:spcAft>
                <a:spcPts val="0"/>
              </a:spcAft>
              <a:buClr>
                <a:srgbClr val="055789"/>
              </a:buClr>
              <a:buSzPct val="100000"/>
              <a:buFont typeface="Calibri"/>
              <a:buChar char="•"/>
            </a:pPr>
            <a:r>
              <a:rPr b="0" i="0" lang="en-US" sz="1600" u="none" cap="none" strike="noStrike">
                <a:solidFill>
                  <a:srgbClr val="055789"/>
                </a:solidFill>
                <a:latin typeface="Calibri"/>
                <a:ea typeface="Calibri"/>
                <a:cs typeface="Calibri"/>
                <a:sym typeface="Calibri"/>
              </a:rPr>
              <a:t>Identifying ownership of the digital content; </a:t>
            </a:r>
          </a:p>
          <a:p>
            <a:pPr indent="0" lvl="0" marL="0" marR="0" rtl="0" algn="l">
              <a:lnSpc>
                <a:spcPct val="107000"/>
              </a:lnSpc>
              <a:spcBef>
                <a:spcPts val="600"/>
              </a:spcBef>
              <a:spcAft>
                <a:spcPts val="0"/>
              </a:spcAft>
              <a:buClr>
                <a:srgbClr val="055789"/>
              </a:buClr>
              <a:buSzPct val="100000"/>
              <a:buFont typeface="Calibri"/>
              <a:buChar char="•"/>
            </a:pPr>
            <a:r>
              <a:rPr b="0" i="0" lang="en-US" sz="1600" u="none" cap="none" strike="noStrike">
                <a:solidFill>
                  <a:srgbClr val="055789"/>
                </a:solidFill>
                <a:latin typeface="Calibri"/>
                <a:ea typeface="Calibri"/>
                <a:cs typeface="Calibri"/>
                <a:sym typeface="Calibri"/>
              </a:rPr>
              <a:t>Measuring the agency’s baseline level of compliance;</a:t>
            </a:r>
          </a:p>
          <a:p>
            <a:pPr indent="0" lvl="0" marL="0" marR="0" rtl="0" algn="l">
              <a:lnSpc>
                <a:spcPct val="107000"/>
              </a:lnSpc>
              <a:spcBef>
                <a:spcPts val="600"/>
              </a:spcBef>
              <a:spcAft>
                <a:spcPts val="0"/>
              </a:spcAft>
              <a:buClr>
                <a:srgbClr val="055789"/>
              </a:buClr>
              <a:buSzPct val="100000"/>
              <a:buFont typeface="Calibri"/>
              <a:buChar char="•"/>
            </a:pPr>
            <a:r>
              <a:rPr b="0" i="0" lang="en-US" sz="1600" u="none" cap="none" strike="noStrike">
                <a:solidFill>
                  <a:srgbClr val="055789"/>
                </a:solidFill>
                <a:latin typeface="Calibri"/>
                <a:ea typeface="Calibri"/>
                <a:cs typeface="Calibri"/>
                <a:sym typeface="Calibri"/>
              </a:rPr>
              <a:t>Determining the agency’s evaluation approach and methodology;  </a:t>
            </a:r>
          </a:p>
          <a:p>
            <a:pPr indent="0" lvl="0" marL="0" marR="0" rtl="0" algn="l">
              <a:lnSpc>
                <a:spcPct val="107000"/>
              </a:lnSpc>
              <a:spcBef>
                <a:spcPts val="600"/>
              </a:spcBef>
              <a:spcAft>
                <a:spcPts val="0"/>
              </a:spcAft>
              <a:buClr>
                <a:srgbClr val="055789"/>
              </a:buClr>
              <a:buSzPct val="100000"/>
              <a:buFont typeface="Calibri"/>
              <a:buChar char="•"/>
            </a:pPr>
            <a:r>
              <a:rPr b="0" i="0" lang="en-US" sz="1600" u="none" cap="none" strike="noStrike">
                <a:solidFill>
                  <a:srgbClr val="055789"/>
                </a:solidFill>
                <a:latin typeface="Calibri"/>
                <a:ea typeface="Calibri"/>
                <a:cs typeface="Calibri"/>
                <a:sym typeface="Calibri"/>
              </a:rPr>
              <a:t>Regular reporting of compliance with the digital content requirements.   </a:t>
            </a:r>
          </a:p>
          <a:p>
            <a:pPr indent="-342900" lvl="0" marL="342900" marR="0" rtl="0" algn="l">
              <a:spcBef>
                <a:spcPts val="560"/>
              </a:spcBef>
              <a:spcAft>
                <a:spcPts val="0"/>
              </a:spcAft>
              <a:buClr>
                <a:srgbClr val="055789"/>
              </a:buClr>
              <a:buSzPct val="100000"/>
              <a:buFont typeface="Arial"/>
              <a:buNone/>
            </a:pPr>
            <a:r>
              <a:t/>
            </a:r>
            <a:endParaRPr b="0" i="0" sz="2800" u="none" cap="none" strike="noStrike">
              <a:solidFill>
                <a:srgbClr val="055789"/>
              </a:solidFill>
              <a:latin typeface="Arial"/>
              <a:ea typeface="Arial"/>
              <a:cs typeface="Arial"/>
              <a:sym typeface="Arial"/>
            </a:endParaRPr>
          </a:p>
          <a:p>
            <a:pPr indent="-342900" lvl="0" marL="342900" marR="0" rtl="0" algn="l">
              <a:spcBef>
                <a:spcPts val="560"/>
              </a:spcBef>
              <a:spcAft>
                <a:spcPts val="0"/>
              </a:spcAft>
              <a:buClr>
                <a:srgbClr val="055789"/>
              </a:buClr>
              <a:buSzPct val="100000"/>
              <a:buFont typeface="Arial"/>
              <a:buNone/>
            </a:pPr>
            <a:r>
              <a:t/>
            </a:r>
            <a:endParaRPr b="0" i="0" sz="2800" u="none" cap="none" strike="noStrike">
              <a:solidFill>
                <a:srgbClr val="055789"/>
              </a:solidFill>
              <a:latin typeface="Arial"/>
              <a:ea typeface="Arial"/>
              <a:cs typeface="Arial"/>
              <a:sym typeface="Arial"/>
            </a:endParaRPr>
          </a:p>
        </p:txBody>
      </p:sp>
      <p:sp>
        <p:nvSpPr>
          <p:cNvPr id="175" name="Shape 175"/>
          <p:cNvSpPr txBox="1"/>
          <p:nvPr>
            <p:ph idx="12" type="sldNum"/>
          </p:nvPr>
        </p:nvSpPr>
        <p:spPr>
          <a:xfrm>
            <a:off x="6562725" y="6307138"/>
            <a:ext cx="2133600" cy="317500"/>
          </a:xfrm>
          <a:prstGeom prst="rect">
            <a:avLst/>
          </a:prstGeom>
          <a:noFill/>
          <a:ln>
            <a:noFill/>
          </a:ln>
        </p:spPr>
        <p:txBody>
          <a:bodyPr anchorCtr="0" anchor="t" bIns="45700" lIns="91425" rIns="91425" wrap="square" tIns="45700">
            <a:noAutofit/>
          </a:bodyPr>
          <a:lstStyle/>
          <a:p>
            <a:pPr indent="-76200" lvl="0" marL="0" marR="0" rtl="0" algn="r">
              <a:spcBef>
                <a:spcPts val="0"/>
              </a:spcBef>
              <a:spcAft>
                <a:spcPts val="0"/>
              </a:spcAft>
              <a:buClr>
                <a:srgbClr val="002060"/>
              </a:buClr>
              <a:buSzPct val="100000"/>
              <a:buFont typeface="Arial"/>
              <a:buNone/>
            </a:pPr>
            <a:fld id="{00000000-1234-1234-1234-123412341234}" type="slidenum">
              <a:rPr b="1" i="0" lang="en-US" sz="1200" u="none" cap="none" strike="noStrike">
                <a:solidFill>
                  <a:srgbClr val="002060"/>
                </a:solidFill>
                <a:latin typeface="Arial"/>
                <a:ea typeface="Arial"/>
                <a:cs typeface="Arial"/>
                <a:sym typeface="Arial"/>
              </a:rPr>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457200" y="50800"/>
            <a:ext cx="8229600" cy="914400"/>
          </a:xfrm>
          <a:prstGeom prst="rect">
            <a:avLst/>
          </a:prstGeom>
          <a:noFill/>
          <a:ln>
            <a:noFill/>
          </a:ln>
        </p:spPr>
        <p:txBody>
          <a:bodyPr anchorCtr="0" anchor="ctr" bIns="45700" lIns="91425" rIns="91425" wrap="square" tIns="45700">
            <a:noAutofit/>
          </a:bodyPr>
          <a:lstStyle/>
          <a:p>
            <a:pPr indent="0" lvl="0" marL="0" marR="0" rtl="0" algn="ctr">
              <a:lnSpc>
                <a:spcPct val="107000"/>
              </a:lnSpc>
              <a:spcBef>
                <a:spcPts val="0"/>
              </a:spcBef>
              <a:spcAft>
                <a:spcPts val="0"/>
              </a:spcAft>
              <a:buSzPct val="25000"/>
              <a:buNone/>
            </a:pPr>
            <a:r>
              <a:rPr b="1" i="0" lang="en-US" sz="3200" u="none" cap="none" strike="noStrike">
                <a:solidFill>
                  <a:srgbClr val="2E74B5"/>
                </a:solidFill>
                <a:latin typeface="Calibri"/>
                <a:ea typeface="Calibri"/>
                <a:cs typeface="Calibri"/>
                <a:sym typeface="Calibri"/>
              </a:rPr>
              <a:t>Legacy ICT General Exception</a:t>
            </a:r>
            <a:br>
              <a:rPr b="1" i="0" lang="en-US" sz="3200" u="none" cap="none" strike="noStrike">
                <a:solidFill>
                  <a:srgbClr val="2E74B5"/>
                </a:solidFill>
                <a:latin typeface="Calibri"/>
                <a:ea typeface="Calibri"/>
                <a:cs typeface="Calibri"/>
                <a:sym typeface="Calibri"/>
              </a:rPr>
            </a:br>
          </a:p>
        </p:txBody>
      </p:sp>
      <p:sp>
        <p:nvSpPr>
          <p:cNvPr id="181" name="Shape 181"/>
          <p:cNvSpPr txBox="1"/>
          <p:nvPr>
            <p:ph idx="1" type="body"/>
          </p:nvPr>
        </p:nvSpPr>
        <p:spPr>
          <a:xfrm>
            <a:off x="457200" y="1252538"/>
            <a:ext cx="8229600" cy="4754562"/>
          </a:xfrm>
          <a:prstGeom prst="rect">
            <a:avLst/>
          </a:prstGeom>
          <a:noFill/>
          <a:ln>
            <a:noFill/>
          </a:ln>
        </p:spPr>
        <p:txBody>
          <a:bodyPr anchorCtr="0" anchor="t" bIns="45700" lIns="91425" rIns="91425" wrap="square" tIns="45700">
            <a:noAutofit/>
          </a:bodyPr>
          <a:lstStyle/>
          <a:p>
            <a:pPr indent="-114300" lvl="0" marL="0" marR="0" rtl="0" algn="ctr">
              <a:spcBef>
                <a:spcPts val="0"/>
              </a:spcBef>
              <a:spcAft>
                <a:spcPts val="0"/>
              </a:spcAft>
              <a:buClr>
                <a:srgbClr val="055789"/>
              </a:buClr>
              <a:buSzPct val="100000"/>
              <a:buFont typeface="Arial"/>
              <a:buNone/>
            </a:pPr>
            <a:r>
              <a:rPr b="0" i="0" lang="en-US" sz="1800" u="none" cap="none" strike="noStrike">
                <a:solidFill>
                  <a:srgbClr val="055789"/>
                </a:solidFill>
                <a:latin typeface="Arial"/>
                <a:ea typeface="Arial"/>
                <a:cs typeface="Arial"/>
                <a:sym typeface="Arial"/>
              </a:rPr>
              <a:t>Revised Section 508 Standards</a:t>
            </a:r>
          </a:p>
          <a:p>
            <a:pPr indent="-101600" lvl="0" marL="0" marR="0" rtl="0" algn="l">
              <a:lnSpc>
                <a:spcPct val="107000"/>
              </a:lnSpc>
              <a:spcBef>
                <a:spcPts val="600"/>
              </a:spcBef>
              <a:spcAft>
                <a:spcPts val="0"/>
              </a:spcAft>
              <a:buClr>
                <a:srgbClr val="055789"/>
              </a:buClr>
              <a:buSzPct val="100000"/>
              <a:buFont typeface="Calibri"/>
              <a:buNone/>
            </a:pPr>
            <a:r>
              <a:rPr b="0" i="0" lang="en-US" sz="1600" u="none" cap="none" strike="noStrike">
                <a:solidFill>
                  <a:srgbClr val="055789"/>
                </a:solidFill>
                <a:latin typeface="Calibri"/>
                <a:ea typeface="Calibri"/>
                <a:cs typeface="Calibri"/>
                <a:sym typeface="Calibri"/>
              </a:rPr>
              <a:t>Legacy ICT. Any component or portion of existing ICT that complies with an earlier standard issued pursuant to Section 508 of the Rehabilitation Act of 1973, as amended (as republished in Appendix D), and that has not been altered on or after January 18, 2018, shall not be required to be modified to conform to the Revised 508 Standards.</a:t>
            </a:r>
          </a:p>
          <a:p>
            <a:pPr indent="-101600" lvl="0" marL="0" marR="0" rtl="0" algn="l">
              <a:lnSpc>
                <a:spcPct val="107000"/>
              </a:lnSpc>
              <a:spcBef>
                <a:spcPts val="1200"/>
              </a:spcBef>
              <a:spcAft>
                <a:spcPts val="0"/>
              </a:spcAft>
              <a:buClr>
                <a:srgbClr val="055789"/>
              </a:buClr>
              <a:buSzPct val="100000"/>
              <a:buFont typeface="Arial"/>
              <a:buNone/>
            </a:pPr>
            <a:r>
              <a:t/>
            </a:r>
            <a:endParaRPr b="0" i="0" sz="1600" u="none" cap="none" strike="noStrike">
              <a:solidFill>
                <a:srgbClr val="055789"/>
              </a:solidFill>
              <a:latin typeface="Calibri"/>
              <a:ea typeface="Calibri"/>
              <a:cs typeface="Calibri"/>
              <a:sym typeface="Calibri"/>
            </a:endParaRPr>
          </a:p>
          <a:p>
            <a:pPr indent="-114300" lvl="0" marL="0" marR="0" rtl="0" algn="ctr">
              <a:spcBef>
                <a:spcPts val="960"/>
              </a:spcBef>
              <a:spcAft>
                <a:spcPts val="0"/>
              </a:spcAft>
              <a:buClr>
                <a:srgbClr val="055789"/>
              </a:buClr>
              <a:buSzPct val="100000"/>
              <a:buFont typeface="Arial"/>
              <a:buNone/>
            </a:pPr>
            <a:r>
              <a:rPr b="0" i="0" lang="en-US" sz="1800" u="none" cap="none" strike="noStrike">
                <a:solidFill>
                  <a:srgbClr val="055789"/>
                </a:solidFill>
                <a:latin typeface="Arial"/>
                <a:ea typeface="Arial"/>
                <a:cs typeface="Arial"/>
                <a:sym typeface="Arial"/>
              </a:rPr>
              <a:t>Policy Guidance from the Transition Workgroup</a:t>
            </a:r>
          </a:p>
          <a:p>
            <a:pPr indent="-101600" lvl="0" marL="0" marR="0" rtl="0" algn="l">
              <a:lnSpc>
                <a:spcPct val="107000"/>
              </a:lnSpc>
              <a:spcBef>
                <a:spcPts val="600"/>
              </a:spcBef>
              <a:spcAft>
                <a:spcPts val="0"/>
              </a:spcAft>
              <a:buClr>
                <a:srgbClr val="055789"/>
              </a:buClr>
              <a:buSzPct val="100000"/>
              <a:buFont typeface="Calibri"/>
              <a:buNone/>
            </a:pPr>
            <a:r>
              <a:rPr b="0" i="0" lang="en-US" sz="1600" u="none" cap="none" strike="noStrike">
                <a:solidFill>
                  <a:srgbClr val="055789"/>
                </a:solidFill>
                <a:latin typeface="Calibri"/>
                <a:ea typeface="Calibri"/>
                <a:cs typeface="Calibri"/>
                <a:sym typeface="Calibri"/>
              </a:rPr>
              <a:t>Agencies should include an effective date for each policy revision, such as:</a:t>
            </a:r>
          </a:p>
          <a:p>
            <a:pPr indent="-101600" lvl="0" marL="0" marR="0" rtl="0" algn="l">
              <a:lnSpc>
                <a:spcPct val="107000"/>
              </a:lnSpc>
              <a:spcBef>
                <a:spcPts val="1200"/>
              </a:spcBef>
              <a:spcAft>
                <a:spcPts val="0"/>
              </a:spcAft>
              <a:buClr>
                <a:srgbClr val="055789"/>
              </a:buClr>
              <a:buSzPct val="100000"/>
              <a:buFont typeface="Calibri"/>
              <a:buNone/>
            </a:pPr>
            <a:r>
              <a:rPr b="0" i="0" lang="en-US" sz="1600" u="none" cap="none" strike="noStrike">
                <a:solidFill>
                  <a:srgbClr val="055789"/>
                </a:solidFill>
                <a:latin typeface="Calibri"/>
                <a:ea typeface="Calibri"/>
                <a:cs typeface="Calibri"/>
                <a:sym typeface="Calibri"/>
              </a:rPr>
              <a:t>“The effective date of this revision to the Technology Accessibility Policy is January 18, 2018. </a:t>
            </a:r>
          </a:p>
          <a:p>
            <a:pPr indent="-101600" lvl="0" marL="0" marR="0" rtl="0" algn="l">
              <a:lnSpc>
                <a:spcPct val="107000"/>
              </a:lnSpc>
              <a:spcBef>
                <a:spcPts val="1200"/>
              </a:spcBef>
              <a:spcAft>
                <a:spcPts val="0"/>
              </a:spcAft>
              <a:buClr>
                <a:srgbClr val="055789"/>
              </a:buClr>
              <a:buSzPct val="100000"/>
              <a:buFont typeface="Calibri"/>
              <a:buNone/>
            </a:pPr>
            <a:r>
              <a:rPr b="0" i="0" lang="en-US" sz="1600" u="none" cap="none" strike="noStrike">
                <a:solidFill>
                  <a:srgbClr val="055789"/>
                </a:solidFill>
                <a:latin typeface="Calibri"/>
                <a:ea typeface="Calibri"/>
                <a:cs typeface="Calibri"/>
                <a:sym typeface="Calibri"/>
              </a:rPr>
              <a:t> Existing ICT (legacy ICT) complying with the Original 508 Standards it is not required to be modified to comply with the Revised 508 Standards.  This provision only applies to the component(s) or function(s) of the ICT determined to be compliant, and only to the extent that such components of the ICT are not altered.”</a:t>
            </a:r>
          </a:p>
          <a:p>
            <a:pPr indent="-177800" lvl="0" marL="0" marR="0" rtl="0" algn="l">
              <a:spcBef>
                <a:spcPts val="1160"/>
              </a:spcBef>
              <a:spcAft>
                <a:spcPts val="0"/>
              </a:spcAft>
              <a:buClr>
                <a:srgbClr val="055789"/>
              </a:buClr>
              <a:buSzPct val="100000"/>
              <a:buFont typeface="Arial"/>
              <a:buNone/>
            </a:pPr>
            <a:r>
              <a:t/>
            </a:r>
            <a:endParaRPr b="0" i="0" sz="2800" u="none" cap="none" strike="noStrike">
              <a:solidFill>
                <a:srgbClr val="055789"/>
              </a:solidFill>
              <a:latin typeface="Arial"/>
              <a:ea typeface="Arial"/>
              <a:cs typeface="Arial"/>
              <a:sym typeface="Arial"/>
            </a:endParaRPr>
          </a:p>
          <a:p>
            <a:pPr indent="-342900" lvl="0" marL="342900" marR="0" rtl="0" algn="l">
              <a:spcBef>
                <a:spcPts val="560"/>
              </a:spcBef>
              <a:spcAft>
                <a:spcPts val="0"/>
              </a:spcAft>
              <a:buClr>
                <a:srgbClr val="055789"/>
              </a:buClr>
              <a:buSzPct val="100000"/>
              <a:buFont typeface="Arial"/>
              <a:buNone/>
            </a:pPr>
            <a:r>
              <a:t/>
            </a:r>
            <a:endParaRPr b="0" i="0" sz="2800" u="none" cap="none" strike="noStrike">
              <a:solidFill>
                <a:srgbClr val="055789"/>
              </a:solidFill>
              <a:latin typeface="Arial"/>
              <a:ea typeface="Arial"/>
              <a:cs typeface="Arial"/>
              <a:sym typeface="Arial"/>
            </a:endParaRPr>
          </a:p>
        </p:txBody>
      </p:sp>
      <p:sp>
        <p:nvSpPr>
          <p:cNvPr id="182" name="Shape 182"/>
          <p:cNvSpPr txBox="1"/>
          <p:nvPr>
            <p:ph idx="12" type="sldNum"/>
          </p:nvPr>
        </p:nvSpPr>
        <p:spPr>
          <a:xfrm>
            <a:off x="6562725" y="6307138"/>
            <a:ext cx="2133600" cy="317500"/>
          </a:xfrm>
          <a:prstGeom prst="rect">
            <a:avLst/>
          </a:prstGeom>
          <a:noFill/>
          <a:ln>
            <a:noFill/>
          </a:ln>
        </p:spPr>
        <p:txBody>
          <a:bodyPr anchorCtr="0" anchor="t" bIns="45700" lIns="91425" rIns="91425" wrap="square" tIns="45700">
            <a:noAutofit/>
          </a:bodyPr>
          <a:lstStyle/>
          <a:p>
            <a:pPr indent="-76200" lvl="0" marL="0" marR="0" rtl="0" algn="r">
              <a:spcBef>
                <a:spcPts val="0"/>
              </a:spcBef>
              <a:spcAft>
                <a:spcPts val="0"/>
              </a:spcAft>
              <a:buClr>
                <a:srgbClr val="002060"/>
              </a:buClr>
              <a:buSzPct val="100000"/>
              <a:buFont typeface="Arial"/>
              <a:buNone/>
            </a:pPr>
            <a:fld id="{00000000-1234-1234-1234-123412341234}" type="slidenum">
              <a:rPr b="1" i="0" lang="en-US" sz="1200" u="none" cap="none" strike="noStrike">
                <a:solidFill>
                  <a:srgbClr val="002060"/>
                </a:solidFill>
                <a:latin typeface="Arial"/>
                <a:ea typeface="Arial"/>
                <a:cs typeface="Arial"/>
                <a:sym typeface="Arial"/>
              </a:rPr>
              <a:t>‹#›</a:t>
            </a:fld>
          </a:p>
        </p:txBody>
      </p:sp>
    </p:spTree>
  </p:cSld>
  <p:clrMapOvr>
    <a:masterClrMapping/>
  </p:clrMapOvr>
</p:sld>
</file>

<file path=ppt/theme/theme1.xml><?xml version="1.0" encoding="utf-8"?>
<a:theme xmlns:a="http://schemas.openxmlformats.org/drawingml/2006/main" xmlns:r="http://schemas.openxmlformats.org/officeDocument/2006/relationships" name="36_HHS EA v1">
  <a:themeElements>
    <a:clrScheme name="36_HHS EA 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5_HHS EA v1">
  <a:themeElements>
    <a:clrScheme name="3_HHS EA 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4_HHS EA v1">
  <a:themeElements>
    <a:clrScheme name="3_HHS EA 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3_HHS EA v1">
  <a:themeElements>
    <a:clrScheme name="3_HHS EA 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