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6" r:id="rId3"/>
  </p:sldMasterIdLst>
  <p:notesMasterIdLst>
    <p:notesMasterId r:id="rId4"/>
  </p:notesMasterIdLst>
  <p:sldIdLst>
    <p:sldId id="256" r:id="rId5"/>
    <p:sldId id="257" r:id="rId6"/>
    <p:sldId id="258" r:id="rId7"/>
    <p:sldId id="259" r:id="rId8"/>
    <p:sldId id="260" r:id="rId9"/>
    <p:sldId id="261" r:id="rId10"/>
  </p:sldIdLst>
  <p:sldSz cy="6858000" cx="12192000"/>
  <p:notesSz cx="6950075" cy="9236075"/>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3011699" cy="463408"/>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936768" y="0"/>
            <a:ext cx="3011699" cy="463408"/>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95008" y="4444861"/>
            <a:ext cx="5560060" cy="3636705"/>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772669"/>
            <a:ext cx="3011699" cy="463407"/>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9" name="Shape 69"/>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76200" lvl="0" marL="0" marR="0" rtl="0" algn="l">
              <a:lnSpc>
                <a:spcPct val="100000"/>
              </a:lnSpc>
              <a:spcBef>
                <a:spcPts val="0"/>
              </a:spcBef>
              <a:spcAft>
                <a:spcPts val="0"/>
              </a:spcAft>
              <a:buClr>
                <a:schemeClr val="dk1"/>
              </a:buClr>
              <a:buSzPct val="100000"/>
              <a:buFont typeface="Calibri"/>
              <a:buNone/>
            </a:pPr>
            <a:r>
              <a:rPr b="0" i="0" lang="en-US" sz="1200" u="none" cap="none" strike="noStrike">
                <a:solidFill>
                  <a:schemeClr val="dk1"/>
                </a:solidFill>
                <a:latin typeface="Calibri"/>
                <a:ea typeface="Calibri"/>
                <a:cs typeface="Calibri"/>
                <a:sym typeface="Calibri"/>
              </a:rPr>
              <a:t>WCAG 2.0 Level AA is required by the Revised 508 Standards.  It is essential for developers and accessibility evaluators to understand the WCAG 2.0 success criteria and conformance requirements.  How does using WCAG 2.0 improve and clarify accessibility requirements and what does this mean for the ICT development lifecycle and for testing protocols?  What are some of the resources available to assist content creators and developers to test and verify the accessibility of their documents and web sites?</a:t>
            </a:r>
          </a:p>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70" name="Shape 70"/>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76" name="Shape 76"/>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77" name="Shape 77"/>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84" name="Shape 84"/>
          <p:cNvSpPr txBox="1"/>
          <p:nvPr>
            <p:ph idx="1" type="body"/>
          </p:nvPr>
        </p:nvSpPr>
        <p:spPr>
          <a:xfrm>
            <a:off x="780362" y="3220443"/>
            <a:ext cx="7488062" cy="3159027"/>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85" name="Shape 85"/>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02" name="Shape 102"/>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03" name="Shape 103"/>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800" u="none" cap="none" strike="noStrike">
                <a:solidFill>
                  <a:srgbClr val="000000"/>
                </a:solidFill>
                <a:latin typeface="Calibri"/>
                <a:ea typeface="Calibri"/>
                <a:cs typeface="Calibri"/>
                <a:sym typeface="Calibri"/>
              </a:rPr>
              <a:t>‹#›</a:t>
            </a:fld>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0" name="Shape 110"/>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1" name="Shape 111"/>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703263" y="1154113"/>
            <a:ext cx="5543550" cy="311785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18" name="Shape 118"/>
          <p:cNvSpPr txBox="1"/>
          <p:nvPr>
            <p:ph idx="1" type="body"/>
          </p:nvPr>
        </p:nvSpPr>
        <p:spPr>
          <a:xfrm>
            <a:off x="695008" y="4444861"/>
            <a:ext cx="5560060" cy="3636705"/>
          </a:xfrm>
          <a:prstGeom prst="rect">
            <a:avLst/>
          </a:prstGeom>
          <a:noFill/>
          <a:ln>
            <a:noFill/>
          </a:ln>
        </p:spPr>
        <p:txBody>
          <a:bodyPr anchorCtr="0" anchor="t" bIns="46225" lIns="92475" rIns="92475" wrap="square" tIns="46225">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19" name="Shape 119"/>
          <p:cNvSpPr txBox="1"/>
          <p:nvPr>
            <p:ph idx="12" type="sldNum"/>
          </p:nvPr>
        </p:nvSpPr>
        <p:spPr>
          <a:xfrm>
            <a:off x="3936768" y="8772669"/>
            <a:ext cx="3011699" cy="463407"/>
          </a:xfrm>
          <a:prstGeom prst="rect">
            <a:avLst/>
          </a:prstGeom>
          <a:noFill/>
          <a:ln>
            <a:noFill/>
          </a:ln>
        </p:spPr>
        <p:txBody>
          <a:bodyPr anchorCtr="0" anchor="b" bIns="46225" lIns="92475" rIns="92475" wrap="square" tIns="46225">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524000" y="1122363"/>
            <a:ext cx="9144000" cy="23876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ct val="100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7" name="Shape 17"/>
          <p:cNvSpPr txBox="1"/>
          <p:nvPr>
            <p:ph idx="1" type="subTitle"/>
          </p:nvPr>
        </p:nvSpPr>
        <p:spPr>
          <a:xfrm>
            <a:off x="1524000" y="3602038"/>
            <a:ext cx="9144000" cy="1655762"/>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dk1"/>
              </a:buClr>
              <a:buSzPct val="100000"/>
              <a:buFont typeface="Arial"/>
              <a:buNone/>
              <a:defRPr b="0" i="0" sz="2800" u="none" cap="none" strike="noStrike">
                <a:solidFill>
                  <a:schemeClr val="dk1"/>
                </a:solidFill>
                <a:latin typeface="Calibri"/>
                <a:ea typeface="Calibri"/>
                <a:cs typeface="Calibri"/>
                <a:sym typeface="Calibri"/>
              </a:defRPr>
            </a:lvl1pPr>
            <a:lvl2pPr indent="0" lvl="1" marL="457200" marR="0" rtl="0" algn="ctr">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2pPr>
            <a:lvl3pPr indent="0" lvl="2" marL="914400" marR="0" rtl="0" algn="ctr">
              <a:lnSpc>
                <a:spcPct val="90000"/>
              </a:lnSpc>
              <a:spcBef>
                <a:spcPts val="500"/>
              </a:spcBef>
              <a:buClr>
                <a:schemeClr val="dk1"/>
              </a:buClr>
              <a:buSzPct val="100000"/>
              <a:buFont typeface="Arial"/>
              <a:buNone/>
              <a:defRPr b="0" i="0" sz="1800" u="none" cap="none" strike="noStrike">
                <a:solidFill>
                  <a:schemeClr val="dk1"/>
                </a:solidFill>
                <a:latin typeface="Calibri"/>
                <a:ea typeface="Calibri"/>
                <a:cs typeface="Calibri"/>
                <a:sym typeface="Calibri"/>
              </a:defRPr>
            </a:lvl3pPr>
            <a:lvl4pPr indent="0" lvl="3" marL="1371600" marR="0" rtl="0" algn="ctr">
              <a:lnSpc>
                <a:spcPct val="90000"/>
              </a:lnSpc>
              <a:spcBef>
                <a:spcPts val="500"/>
              </a:spcBef>
              <a:buClr>
                <a:schemeClr val="dk1"/>
              </a:buClr>
              <a:buSzPct val="100000"/>
              <a:buFont typeface="Calibri"/>
              <a:buNone/>
              <a:defRPr b="0" i="0" sz="1600" u="none" cap="none" strike="noStrike">
                <a:solidFill>
                  <a:schemeClr val="dk1"/>
                </a:solidFill>
                <a:latin typeface="Calibri"/>
                <a:ea typeface="Calibri"/>
                <a:cs typeface="Calibri"/>
                <a:sym typeface="Calibri"/>
              </a:defRPr>
            </a:lvl4pPr>
            <a:lvl5pPr indent="0" lvl="4" marL="1828800" marR="0" rtl="0" algn="ctr">
              <a:lnSpc>
                <a:spcPct val="90000"/>
              </a:lnSpc>
              <a:spcBef>
                <a:spcPts val="500"/>
              </a:spcBef>
              <a:buClr>
                <a:schemeClr val="dk1"/>
              </a:buClr>
              <a:buSzPct val="100000"/>
              <a:buFont typeface="Calibri"/>
              <a:buNone/>
              <a:defRPr b="0" i="0" sz="1600" u="none" cap="none" strike="noStrike">
                <a:solidFill>
                  <a:schemeClr val="dk1"/>
                </a:solidFill>
                <a:latin typeface="Calibri"/>
                <a:ea typeface="Calibri"/>
                <a:cs typeface="Calibri"/>
                <a:sym typeface="Calibri"/>
              </a:defRPr>
            </a:lvl5pPr>
            <a:lvl6pPr indent="0" lvl="5" marL="22860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6pPr>
            <a:lvl7pPr indent="0" lvl="6" marL="27432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7pPr>
            <a:lvl8pPr indent="0" lvl="7" marL="32004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8pPr>
            <a:lvl9pPr indent="0" lvl="8" marL="3657600" marR="0" rtl="0" algn="ctr">
              <a:lnSpc>
                <a:spcPct val="90000"/>
              </a:lnSpc>
              <a:spcBef>
                <a:spcPts val="500"/>
              </a:spcBef>
              <a:buClr>
                <a:schemeClr val="dk1"/>
              </a:buClr>
              <a:buSzPct val="100000"/>
              <a:buFont typeface="Arial"/>
              <a:buNone/>
              <a:defRPr b="0" i="0" sz="1600" u="none" cap="none" strike="noStrike">
                <a:solidFill>
                  <a:schemeClr val="dk1"/>
                </a:solidFill>
                <a:latin typeface="Calibri"/>
                <a:ea typeface="Calibri"/>
                <a:cs typeface="Calibri"/>
                <a:sym typeface="Calibri"/>
              </a:defRPr>
            </a:lvl9pPr>
          </a:lstStyle>
          <a:p/>
        </p:txBody>
      </p:sp>
      <p:sp>
        <p:nvSpPr>
          <p:cNvPr id="18" name="Shape 1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9" name="Shape 1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rgbClr val="888888"/>
                </a:solidFill>
                <a:latin typeface="Calibri"/>
                <a:ea typeface="Calibri"/>
                <a:cs typeface="Calibri"/>
                <a:sym typeface="Calibri"/>
              </a:rPr>
              <a:t>‹#›</a:t>
            </a:fld>
          </a:p>
        </p:txBody>
      </p:sp>
      <p:pic>
        <p:nvPicPr>
          <p:cNvPr descr="Red white and blue star with the words U.S. Access Board going around the star in a circular shape  " id="21" name="Shape 21" title="Access Board logo"/>
          <p:cNvPicPr preferRelativeResize="0"/>
          <p:nvPr/>
        </p:nvPicPr>
        <p:blipFill rotWithShape="1">
          <a:blip r:embed="rId2">
            <a:alphaModFix/>
          </a:blip>
          <a:srcRect b="0" l="0" r="0" t="0"/>
          <a:stretch/>
        </p:blipFill>
        <p:spPr>
          <a:xfrm>
            <a:off x="5029200" y="457200"/>
            <a:ext cx="1849885" cy="18289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2" name="Shape 22"/>
        <p:cNvGrpSpPr/>
        <p:nvPr/>
      </p:nvGrpSpPr>
      <p:grpSpPr>
        <a:xfrm>
          <a:off x="0" y="0"/>
          <a:ext cx="0" cy="0"/>
          <a:chOff x="0" y="0"/>
          <a:chExt cx="0" cy="0"/>
        </a:xfrm>
      </p:grpSpPr>
      <p:sp>
        <p:nvSpPr>
          <p:cNvPr id="23" name="Shape 23"/>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4" name="Shape 24"/>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279400" lvl="0" marL="4572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279400" lvl="1" marL="9144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292100" lvl="2" marL="13716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3pPr>
            <a:lvl4pPr indent="-292100" lvl="3" marL="18288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4pPr>
            <a:lvl5pPr indent="-292100" lvl="4" marL="22860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Shape 25"/>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6" name="Shape 26"/>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bg>
      <p:bgPr>
        <a:solidFill>
          <a:schemeClr val="lt1"/>
        </a:solidFill>
      </p:bgPr>
    </p:bg>
    <p:spTree>
      <p:nvGrpSpPr>
        <p:cNvPr id="28" name="Shape 28"/>
        <p:cNvGrpSpPr/>
        <p:nvPr/>
      </p:nvGrpSpPr>
      <p:grpSpPr>
        <a:xfrm>
          <a:off x="0" y="0"/>
          <a:ext cx="0" cy="0"/>
          <a:chOff x="0" y="0"/>
          <a:chExt cx="0" cy="0"/>
        </a:xfrm>
      </p:grpSpPr>
      <p:sp>
        <p:nvSpPr>
          <p:cNvPr id="29" name="Shape 29"/>
          <p:cNvSpPr txBox="1"/>
          <p:nvPr>
            <p:ph type="title"/>
          </p:nvPr>
        </p:nvSpPr>
        <p:spPr>
          <a:xfrm>
            <a:off x="831850" y="1709738"/>
            <a:ext cx="10515600" cy="2852737"/>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ct val="100000"/>
              <a:buFont typeface="Calibri"/>
              <a:buNone/>
              <a:defRPr b="0" i="0" sz="6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0" name="Shape 30"/>
          <p:cNvSpPr txBox="1"/>
          <p:nvPr>
            <p:ph idx="1" type="body"/>
          </p:nvPr>
        </p:nvSpPr>
        <p:spPr>
          <a:xfrm>
            <a:off x="831850" y="4589463"/>
            <a:ext cx="10515600" cy="1500187"/>
          </a:xfrm>
          <a:prstGeom prst="rect">
            <a:avLst/>
          </a:prstGeom>
          <a:noFill/>
          <a:ln>
            <a:noFill/>
          </a:ln>
        </p:spPr>
        <p:txBody>
          <a:bodyPr anchorCtr="0" anchor="t" bIns="91425" lIns="91425" rIns="91425" wrap="square" tIns="91425"/>
          <a:lstStyle>
            <a:lvl1pPr indent="0" lvl="0" marL="0" marR="0" rtl="0" algn="ctr">
              <a:lnSpc>
                <a:spcPct val="90000"/>
              </a:lnSpc>
              <a:spcBef>
                <a:spcPts val="1000"/>
              </a:spcBef>
              <a:buClr>
                <a:schemeClr val="dk1"/>
              </a:buClr>
              <a:buSzPct val="100000"/>
              <a:buFont typeface="Arial"/>
              <a:buNone/>
              <a:defRPr b="0" i="0" sz="28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rgbClr val="888888"/>
              </a:buClr>
              <a:buSzPct val="100000"/>
              <a:buFont typeface="Arial"/>
              <a:buNone/>
              <a:defRPr b="0" i="0" sz="2000" u="none" cap="none" strike="noStrike">
                <a:solidFill>
                  <a:srgbClr val="888888"/>
                </a:solidFill>
                <a:latin typeface="Calibri"/>
                <a:ea typeface="Calibri"/>
                <a:cs typeface="Calibri"/>
                <a:sym typeface="Calibri"/>
              </a:defRPr>
            </a:lvl2pPr>
            <a:lvl3pPr indent="0" lvl="2" marL="914400" marR="0" rtl="0" algn="l">
              <a:lnSpc>
                <a:spcPct val="90000"/>
              </a:lnSpc>
              <a:spcBef>
                <a:spcPts val="500"/>
              </a:spcBef>
              <a:buClr>
                <a:srgbClr val="888888"/>
              </a:buClr>
              <a:buSzPct val="100000"/>
              <a:buFont typeface="Arial"/>
              <a:buNone/>
              <a:defRPr b="0" i="0" sz="1800" u="none" cap="none" strike="noStrike">
                <a:solidFill>
                  <a:srgbClr val="888888"/>
                </a:solidFill>
                <a:latin typeface="Calibri"/>
                <a:ea typeface="Calibri"/>
                <a:cs typeface="Calibri"/>
                <a:sym typeface="Calibri"/>
              </a:defRPr>
            </a:lvl3pPr>
            <a:lvl4pPr indent="0" lvl="3" marL="1371600" marR="0" rtl="0" algn="l">
              <a:lnSpc>
                <a:spcPct val="90000"/>
              </a:lnSpc>
              <a:spcBef>
                <a:spcPts val="500"/>
              </a:spcBef>
              <a:buClr>
                <a:srgbClr val="888888"/>
              </a:buClr>
              <a:buSzPct val="100000"/>
              <a:buFont typeface="Calibri"/>
              <a:buNone/>
              <a:defRPr b="0" i="0" sz="1600" u="none" cap="none" strike="noStrike">
                <a:solidFill>
                  <a:srgbClr val="888888"/>
                </a:solidFill>
                <a:latin typeface="Calibri"/>
                <a:ea typeface="Calibri"/>
                <a:cs typeface="Calibri"/>
                <a:sym typeface="Calibri"/>
              </a:defRPr>
            </a:lvl4pPr>
            <a:lvl5pPr indent="0" lvl="4" marL="1828800" marR="0" rtl="0" algn="l">
              <a:lnSpc>
                <a:spcPct val="90000"/>
              </a:lnSpc>
              <a:spcBef>
                <a:spcPts val="500"/>
              </a:spcBef>
              <a:buClr>
                <a:srgbClr val="888888"/>
              </a:buClr>
              <a:buSzPct val="100000"/>
              <a:buFont typeface="Calibri"/>
              <a:buNone/>
              <a:defRPr b="0" i="0" sz="1600" u="none" cap="none" strike="noStrike">
                <a:solidFill>
                  <a:srgbClr val="888888"/>
                </a:solidFill>
                <a:latin typeface="Calibri"/>
                <a:ea typeface="Calibri"/>
                <a:cs typeface="Calibri"/>
                <a:sym typeface="Calibri"/>
              </a:defRPr>
            </a:lvl5pPr>
            <a:lvl6pPr indent="0" lvl="5" marL="22860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6pPr>
            <a:lvl7pPr indent="0" lvl="6" marL="27432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7pPr>
            <a:lvl8pPr indent="0" lvl="7" marL="32004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8pPr>
            <a:lvl9pPr indent="0" lvl="8" marL="3657600" marR="0" rtl="0" algn="l">
              <a:lnSpc>
                <a:spcPct val="90000"/>
              </a:lnSpc>
              <a:spcBef>
                <a:spcPts val="500"/>
              </a:spcBef>
              <a:buClr>
                <a:srgbClr val="888888"/>
              </a:buClr>
              <a:buSzPct val="100000"/>
              <a:buFont typeface="Arial"/>
              <a:buNone/>
              <a:defRPr b="0" i="0" sz="1600" u="none" cap="none" strike="noStrike">
                <a:solidFill>
                  <a:srgbClr val="888888"/>
                </a:solidFill>
                <a:latin typeface="Calibri"/>
                <a:ea typeface="Calibri"/>
                <a:cs typeface="Calibri"/>
                <a:sym typeface="Calibri"/>
              </a:defRPr>
            </a:lvl9pPr>
          </a:lstStyle>
          <a:p/>
        </p:txBody>
      </p:sp>
      <p:sp>
        <p:nvSpPr>
          <p:cNvPr id="31" name="Shape 31"/>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pic>
        <p:nvPicPr>
          <p:cNvPr descr="Red white and blue star with the words U.S. Access Board going around the star in a circular shape  " id="34" name="Shape 34" title="Access Board logo"/>
          <p:cNvPicPr preferRelativeResize="0"/>
          <p:nvPr/>
        </p:nvPicPr>
        <p:blipFill rotWithShape="1">
          <a:blip r:embed="rId2">
            <a:alphaModFix/>
          </a:blip>
          <a:srcRect b="0" l="0" r="0" t="0"/>
          <a:stretch/>
        </p:blipFill>
        <p:spPr>
          <a:xfrm>
            <a:off x="5029200" y="457200"/>
            <a:ext cx="1849885" cy="182895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35" name="Shape 35"/>
        <p:cNvGrpSpPr/>
        <p:nvPr/>
      </p:nvGrpSpPr>
      <p:grpSpPr>
        <a:xfrm>
          <a:off x="0" y="0"/>
          <a:ext cx="0" cy="0"/>
          <a:chOff x="0" y="0"/>
          <a:chExt cx="0" cy="0"/>
        </a:xfrm>
      </p:grpSpPr>
      <p:sp>
        <p:nvSpPr>
          <p:cNvPr id="36" name="Shape 36"/>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7" name="Shape 37"/>
          <p:cNvSpPr txBox="1"/>
          <p:nvPr>
            <p:ph idx="1" type="body"/>
          </p:nvPr>
        </p:nvSpPr>
        <p:spPr>
          <a:xfrm>
            <a:off x="838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63500" lvl="2" marL="11430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3pPr>
            <a:lvl4pPr indent="-63500" lvl="3" marL="16002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4pPr>
            <a:lvl5pPr indent="-63500" lvl="4" marL="20574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8" name="Shape 38"/>
          <p:cNvSpPr txBox="1"/>
          <p:nvPr>
            <p:ph idx="2" type="body"/>
          </p:nvPr>
        </p:nvSpPr>
        <p:spPr>
          <a:xfrm>
            <a:off x="6172200" y="1825625"/>
            <a:ext cx="5181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63500" lvl="2" marL="11430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3pPr>
            <a:lvl4pPr indent="-63500" lvl="3" marL="16002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4pPr>
            <a:lvl5pPr indent="-63500" lvl="4" marL="20574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Shape 39"/>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1" name="Shape 4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2" name="Shape 42"/>
        <p:cNvGrpSpPr/>
        <p:nvPr/>
      </p:nvGrpSpPr>
      <p:grpSpPr>
        <a:xfrm>
          <a:off x="0" y="0"/>
          <a:ext cx="0" cy="0"/>
          <a:chOff x="0" y="0"/>
          <a:chExt cx="0" cy="0"/>
        </a:xfrm>
      </p:grpSpPr>
      <p:sp>
        <p:nvSpPr>
          <p:cNvPr id="43" name="Shape 43"/>
          <p:cNvSpPr txBox="1"/>
          <p:nvPr>
            <p:ph type="title"/>
          </p:nvPr>
        </p:nvSpPr>
        <p:spPr>
          <a:xfrm>
            <a:off x="839788" y="365125"/>
            <a:ext cx="10515600" cy="1325563"/>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4" name="Shape 44"/>
          <p:cNvSpPr txBox="1"/>
          <p:nvPr>
            <p:ph idx="1" type="body"/>
          </p:nvPr>
        </p:nvSpPr>
        <p:spPr>
          <a:xfrm>
            <a:off x="839788" y="1681163"/>
            <a:ext cx="5157787"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ct val="100000"/>
              <a:buFont typeface="Arial"/>
              <a:buNone/>
              <a:defRPr b="1" i="0" sz="2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Calibri"/>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Calibri"/>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45" name="Shape 45"/>
          <p:cNvSpPr txBox="1"/>
          <p:nvPr>
            <p:ph idx="2" type="body"/>
          </p:nvPr>
        </p:nvSpPr>
        <p:spPr>
          <a:xfrm>
            <a:off x="839788" y="2505075"/>
            <a:ext cx="5157787"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63500" lvl="2" marL="1143000" marR="0" rtl="0" algn="l">
              <a:lnSpc>
                <a:spcPct val="90000"/>
              </a:lnSpc>
              <a:spcBef>
                <a:spcPts val="50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3pPr>
            <a:lvl4pPr indent="-63500" lvl="3" marL="16002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4pPr>
            <a:lvl5pPr indent="-63500" lvl="4" marL="20574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6" name="Shape 46"/>
          <p:cNvSpPr txBox="1"/>
          <p:nvPr>
            <p:ph idx="3" type="body"/>
          </p:nvPr>
        </p:nvSpPr>
        <p:spPr>
          <a:xfrm>
            <a:off x="6172200" y="1681163"/>
            <a:ext cx="5183188" cy="823912"/>
          </a:xfrm>
          <a:prstGeom prst="rect">
            <a:avLst/>
          </a:prstGeom>
          <a:noFill/>
          <a:ln>
            <a:noFill/>
          </a:ln>
        </p:spPr>
        <p:txBody>
          <a:bodyPr anchorCtr="0" anchor="b" bIns="91425" lIns="91425" rIns="91425" wrap="square" tIns="91425"/>
          <a:lstStyle>
            <a:lvl1pPr indent="0" lvl="0" marL="0" marR="0" rtl="0" algn="l">
              <a:lnSpc>
                <a:spcPct val="90000"/>
              </a:lnSpc>
              <a:spcBef>
                <a:spcPts val="1000"/>
              </a:spcBef>
              <a:buClr>
                <a:schemeClr val="dk1"/>
              </a:buClr>
              <a:buSzPct val="100000"/>
              <a:buFont typeface="Arial"/>
              <a:buNone/>
              <a:defRPr b="1" i="0" sz="26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1" i="0" sz="20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1" i="0" sz="18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Calibri"/>
              <a:buNone/>
              <a:defRPr b="1" i="0" sz="16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Calibri"/>
              <a:buNone/>
              <a:defRPr b="1" i="0" sz="16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1" i="0" sz="1600" u="none" cap="none" strike="noStrike">
                <a:solidFill>
                  <a:schemeClr val="dk1"/>
                </a:solidFill>
                <a:latin typeface="Calibri"/>
                <a:ea typeface="Calibri"/>
                <a:cs typeface="Calibri"/>
                <a:sym typeface="Calibri"/>
              </a:defRPr>
            </a:lvl9pPr>
          </a:lstStyle>
          <a:p/>
        </p:txBody>
      </p:sp>
      <p:sp>
        <p:nvSpPr>
          <p:cNvPr id="47" name="Shape 47"/>
          <p:cNvSpPr txBox="1"/>
          <p:nvPr>
            <p:ph idx="4" type="body"/>
          </p:nvPr>
        </p:nvSpPr>
        <p:spPr>
          <a:xfrm>
            <a:off x="6172200" y="2505075"/>
            <a:ext cx="5183188" cy="368458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63500" lvl="2" marL="1143000" marR="0" rtl="0" algn="l">
              <a:lnSpc>
                <a:spcPct val="90000"/>
              </a:lnSpc>
              <a:spcBef>
                <a:spcPts val="50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3pPr>
            <a:lvl4pPr indent="-63500" lvl="3" marL="16002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4pPr>
            <a:lvl5pPr indent="-63500" lvl="4" marL="20574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0" name="Shape 50"/>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1" name="Shape 51"/>
        <p:cNvGrpSpPr/>
        <p:nvPr/>
      </p:nvGrpSpPr>
      <p:grpSpPr>
        <a:xfrm>
          <a:off x="0" y="0"/>
          <a:ext cx="0" cy="0"/>
          <a:chOff x="0" y="0"/>
          <a:chExt cx="0" cy="0"/>
        </a:xfrm>
      </p:grpSpPr>
      <p:sp>
        <p:nvSpPr>
          <p:cNvPr id="52" name="Shape 52"/>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3" name="Shape 53"/>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5" name="Shape 5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8" name="Shape 58"/>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rgbClr val="888888"/>
                </a:solidFill>
                <a:latin typeface="Calibri"/>
                <a:ea typeface="Calibri"/>
                <a:cs typeface="Calibri"/>
                <a:sym typeface="Calibri"/>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0" name="Shape 60"/>
        <p:cNvGrpSpPr/>
        <p:nvPr/>
      </p:nvGrpSpPr>
      <p:grpSpPr>
        <a:xfrm>
          <a:off x="0" y="0"/>
          <a:ext cx="0" cy="0"/>
          <a:chOff x="0" y="0"/>
          <a:chExt cx="0" cy="0"/>
        </a:xfrm>
      </p:grpSpPr>
      <p:sp>
        <p:nvSpPr>
          <p:cNvPr id="61" name="Shape 61"/>
          <p:cNvSpPr txBox="1"/>
          <p:nvPr>
            <p:ph type="title"/>
          </p:nvPr>
        </p:nvSpPr>
        <p:spPr>
          <a:xfrm>
            <a:off x="839788" y="457200"/>
            <a:ext cx="3932237" cy="1600200"/>
          </a:xfrm>
          <a:prstGeom prst="rect">
            <a:avLst/>
          </a:prstGeom>
          <a:noFill/>
          <a:ln>
            <a:noFill/>
          </a:ln>
        </p:spPr>
        <p:txBody>
          <a:bodyPr anchorCtr="0" anchor="b" bIns="91425" lIns="91425" rIns="91425" wrap="square" tIns="91425"/>
          <a:lstStyle>
            <a:lvl1pPr indent="0" lvl="0" marL="0" marR="0" rtl="0" algn="ctr">
              <a:lnSpc>
                <a:spcPct val="90000"/>
              </a:lnSpc>
              <a:spcBef>
                <a:spcPts val="0"/>
              </a:spcBef>
              <a:buClr>
                <a:schemeClr val="dk1"/>
              </a:buClr>
              <a:buSzPct val="100000"/>
              <a:buFont typeface="Calibri"/>
              <a:buNone/>
              <a:defRPr b="0" i="0" sz="32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2" name="Shape 62"/>
          <p:cNvSpPr/>
          <p:nvPr>
            <p:ph idx="2" type="pic"/>
          </p:nvPr>
        </p:nvSpPr>
        <p:spPr>
          <a:xfrm>
            <a:off x="5183188" y="987425"/>
            <a:ext cx="6172200" cy="4873625"/>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32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28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24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Calibri"/>
              <a:buNone/>
              <a:defRPr b="0" i="0" sz="2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Calibri"/>
              <a:buNone/>
              <a:defRPr b="0" i="0" sz="2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2000" u="none" cap="none" strike="noStrike">
                <a:solidFill>
                  <a:schemeClr val="dk1"/>
                </a:solidFill>
                <a:latin typeface="Calibri"/>
                <a:ea typeface="Calibri"/>
                <a:cs typeface="Calibri"/>
                <a:sym typeface="Calibri"/>
              </a:defRPr>
            </a:lvl9pPr>
          </a:lstStyle>
          <a:p/>
        </p:txBody>
      </p:sp>
      <p:sp>
        <p:nvSpPr>
          <p:cNvPr id="63" name="Shape 63"/>
          <p:cNvSpPr txBox="1"/>
          <p:nvPr>
            <p:ph idx="1" type="body"/>
          </p:nvPr>
        </p:nvSpPr>
        <p:spPr>
          <a:xfrm>
            <a:off x="839788" y="2057400"/>
            <a:ext cx="3932237" cy="3811588"/>
          </a:xfrm>
          <a:prstGeom prst="rect">
            <a:avLst/>
          </a:prstGeom>
          <a:noFill/>
          <a:ln>
            <a:noFill/>
          </a:ln>
        </p:spPr>
        <p:txBody>
          <a:bodyPr anchorCtr="0" anchor="t" bIns="91425" lIns="91425" rIns="91425" wrap="square" tIns="91425"/>
          <a:lstStyle>
            <a:lvl1pPr indent="0" lvl="0" marL="0" marR="0" rtl="0" algn="l">
              <a:lnSpc>
                <a:spcPct val="90000"/>
              </a:lnSpc>
              <a:spcBef>
                <a:spcPts val="1000"/>
              </a:spcBef>
              <a:buClr>
                <a:schemeClr val="dk1"/>
              </a:buClr>
              <a:buSzPct val="100000"/>
              <a:buFont typeface="Arial"/>
              <a:buNone/>
              <a:defRPr b="0" i="0" sz="2800" u="none" cap="none" strike="noStrike">
                <a:solidFill>
                  <a:schemeClr val="dk1"/>
                </a:solidFill>
                <a:latin typeface="Calibri"/>
                <a:ea typeface="Calibri"/>
                <a:cs typeface="Calibri"/>
                <a:sym typeface="Calibri"/>
              </a:defRPr>
            </a:lvl1pPr>
            <a:lvl2pPr indent="0" lvl="1" marL="457200" marR="0" rtl="0" algn="l">
              <a:lnSpc>
                <a:spcPct val="90000"/>
              </a:lnSpc>
              <a:spcBef>
                <a:spcPts val="500"/>
              </a:spcBef>
              <a:buClr>
                <a:schemeClr val="dk1"/>
              </a:buClr>
              <a:buSzPct val="100000"/>
              <a:buFont typeface="Arial"/>
              <a:buNone/>
              <a:defRPr b="0" i="0" sz="1400" u="none" cap="none" strike="noStrike">
                <a:solidFill>
                  <a:schemeClr val="dk1"/>
                </a:solidFill>
                <a:latin typeface="Calibri"/>
                <a:ea typeface="Calibri"/>
                <a:cs typeface="Calibri"/>
                <a:sym typeface="Calibri"/>
              </a:defRPr>
            </a:lvl2pPr>
            <a:lvl3pPr indent="0" lvl="2" marL="914400" marR="0" rtl="0" algn="l">
              <a:lnSpc>
                <a:spcPct val="90000"/>
              </a:lnSpc>
              <a:spcBef>
                <a:spcPts val="500"/>
              </a:spcBef>
              <a:buClr>
                <a:schemeClr val="dk1"/>
              </a:buClr>
              <a:buSzPct val="100000"/>
              <a:buFont typeface="Arial"/>
              <a:buNone/>
              <a:defRPr b="0" i="0" sz="1200" u="none" cap="none" strike="noStrike">
                <a:solidFill>
                  <a:schemeClr val="dk1"/>
                </a:solidFill>
                <a:latin typeface="Calibri"/>
                <a:ea typeface="Calibri"/>
                <a:cs typeface="Calibri"/>
                <a:sym typeface="Calibri"/>
              </a:defRPr>
            </a:lvl3pPr>
            <a:lvl4pPr indent="0" lvl="3" marL="1371600" marR="0" rtl="0" algn="l">
              <a:lnSpc>
                <a:spcPct val="90000"/>
              </a:lnSpc>
              <a:spcBef>
                <a:spcPts val="500"/>
              </a:spcBef>
              <a:buClr>
                <a:schemeClr val="dk1"/>
              </a:buClr>
              <a:buSzPct val="100000"/>
              <a:buFont typeface="Calibri"/>
              <a:buNone/>
              <a:defRPr b="0" i="0" sz="1000" u="none" cap="none" strike="noStrike">
                <a:solidFill>
                  <a:schemeClr val="dk1"/>
                </a:solidFill>
                <a:latin typeface="Calibri"/>
                <a:ea typeface="Calibri"/>
                <a:cs typeface="Calibri"/>
                <a:sym typeface="Calibri"/>
              </a:defRPr>
            </a:lvl4pPr>
            <a:lvl5pPr indent="0" lvl="4" marL="1828800" marR="0" rtl="0" algn="l">
              <a:lnSpc>
                <a:spcPct val="90000"/>
              </a:lnSpc>
              <a:spcBef>
                <a:spcPts val="500"/>
              </a:spcBef>
              <a:buClr>
                <a:schemeClr val="dk1"/>
              </a:buClr>
              <a:buSzPct val="100000"/>
              <a:buFont typeface="Calibri"/>
              <a:buNone/>
              <a:defRPr b="0" i="0" sz="1000" u="none" cap="none" strike="noStrike">
                <a:solidFill>
                  <a:schemeClr val="dk1"/>
                </a:solidFill>
                <a:latin typeface="Calibri"/>
                <a:ea typeface="Calibri"/>
                <a:cs typeface="Calibri"/>
                <a:sym typeface="Calibri"/>
              </a:defRPr>
            </a:lvl5pPr>
            <a:lvl6pPr indent="0" lvl="5" marL="22860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6pPr>
            <a:lvl7pPr indent="0" lvl="6" marL="27432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7pPr>
            <a:lvl8pPr indent="0" lvl="7" marL="32004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8pPr>
            <a:lvl9pPr indent="0" lvl="8" marL="3657600" marR="0" rtl="0" algn="l">
              <a:lnSpc>
                <a:spcPct val="90000"/>
              </a:lnSpc>
              <a:spcBef>
                <a:spcPts val="500"/>
              </a:spcBef>
              <a:buClr>
                <a:schemeClr val="dk1"/>
              </a:buClr>
              <a:buSzPct val="100000"/>
              <a:buFont typeface="Arial"/>
              <a:buNone/>
              <a:defRPr b="0" i="0" sz="1000" u="none" cap="none" strike="noStrike">
                <a:solidFill>
                  <a:schemeClr val="dk1"/>
                </a:solidFill>
                <a:latin typeface="Calibri"/>
                <a:ea typeface="Calibri"/>
                <a:cs typeface="Calibri"/>
                <a:sym typeface="Calibri"/>
              </a:defRPr>
            </a:lvl9pPr>
          </a:lstStyle>
          <a:p/>
        </p:txBody>
      </p:sp>
      <p:sp>
        <p:nvSpPr>
          <p:cNvPr id="64" name="Shape 64"/>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5" name="Shape 65"/>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rgbClr val="888888"/>
                </a:solidFill>
                <a:latin typeface="Calibri"/>
                <a:ea typeface="Calibri"/>
                <a:cs typeface="Calibri"/>
                <a:sym typeface="Calibri"/>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838200" y="365125"/>
            <a:ext cx="10515600" cy="1325563"/>
          </a:xfrm>
          <a:prstGeom prst="rect">
            <a:avLst/>
          </a:prstGeom>
          <a:noFill/>
          <a:ln>
            <a:noFill/>
          </a:ln>
        </p:spPr>
        <p:txBody>
          <a:bodyPr anchorCtr="0" anchor="ctr" bIns="91425" lIns="91425" rIns="91425" wrap="square" tIns="91425"/>
          <a:lstStyle>
            <a:lvl1pPr indent="0" lvl="0" marL="0" marR="0" rtl="0" algn="ctr">
              <a:lnSpc>
                <a:spcPct val="90000"/>
              </a:lnSpc>
              <a:spcBef>
                <a:spcPts val="0"/>
              </a:spcBef>
              <a:buClr>
                <a:schemeClr val="dk1"/>
              </a:buClr>
              <a:buSzPct val="100000"/>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1" name="Shape 11"/>
          <p:cNvSpPr txBox="1"/>
          <p:nvPr>
            <p:ph idx="1" type="body"/>
          </p:nvPr>
        </p:nvSpPr>
        <p:spPr>
          <a:xfrm>
            <a:off x="838200" y="1825625"/>
            <a:ext cx="10515600" cy="4351338"/>
          </a:xfrm>
          <a:prstGeom prst="rect">
            <a:avLst/>
          </a:prstGeom>
          <a:noFill/>
          <a:ln>
            <a:noFill/>
          </a:ln>
        </p:spPr>
        <p:txBody>
          <a:bodyPr anchorCtr="0" anchor="t" bIns="91425" lIns="91425" rIns="91425" wrap="square" tIns="91425"/>
          <a:lstStyle>
            <a:lvl1pPr indent="-50800" lvl="0" marL="228600" marR="0" rtl="0" algn="l">
              <a:lnSpc>
                <a:spcPct val="90000"/>
              </a:lnSpc>
              <a:spcBef>
                <a:spcPts val="10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50800" lvl="1" marL="685800" marR="0" rtl="0" algn="l">
              <a:lnSpc>
                <a:spcPct val="90000"/>
              </a:lnSpc>
              <a:spcBef>
                <a:spcPts val="50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63500" lvl="2" marL="1143000" marR="0" rtl="0" algn="l">
              <a:lnSpc>
                <a:spcPct val="90000"/>
              </a:lnSpc>
              <a:spcBef>
                <a:spcPts val="500"/>
              </a:spcBef>
              <a:buClr>
                <a:schemeClr val="dk1"/>
              </a:buClr>
              <a:buSzPct val="100000"/>
              <a:buFont typeface="Arial"/>
              <a:buChar char="•"/>
              <a:defRPr b="0" i="0" sz="2600" u="none" cap="none" strike="noStrike">
                <a:solidFill>
                  <a:schemeClr val="dk1"/>
                </a:solidFill>
                <a:latin typeface="Calibri"/>
                <a:ea typeface="Calibri"/>
                <a:cs typeface="Calibri"/>
                <a:sym typeface="Calibri"/>
              </a:defRPr>
            </a:lvl3pPr>
            <a:lvl4pPr indent="-63500" lvl="3" marL="16002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4pPr>
            <a:lvl5pPr indent="-63500" lvl="4" marL="2057400" marR="0" rtl="0" algn="l">
              <a:lnSpc>
                <a:spcPct val="90000"/>
              </a:lnSpc>
              <a:spcBef>
                <a:spcPts val="500"/>
              </a:spcBef>
              <a:buClr>
                <a:schemeClr val="dk1"/>
              </a:buClr>
              <a:buSzPct val="100000"/>
              <a:buFont typeface="Calibri"/>
              <a:buChar char="−"/>
              <a:defRPr b="0" i="0" sz="2600" u="none" cap="none" strike="noStrike">
                <a:solidFill>
                  <a:schemeClr val="dk1"/>
                </a:solidFill>
                <a:latin typeface="Calibri"/>
                <a:ea typeface="Calibri"/>
                <a:cs typeface="Calibri"/>
                <a:sym typeface="Calibri"/>
              </a:defRPr>
            </a:lvl5pPr>
            <a:lvl6pPr indent="-114300" lvl="5" marL="25146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lnSpc>
                <a:spcPct val="90000"/>
              </a:lnSpc>
              <a:spcBef>
                <a:spcPts val="50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Shape 12"/>
          <p:cNvSpPr txBox="1"/>
          <p:nvPr>
            <p:ph idx="10" type="dt"/>
          </p:nvPr>
        </p:nvSpPr>
        <p:spPr>
          <a:xfrm>
            <a:off x="838200" y="6356350"/>
            <a:ext cx="2743200" cy="365125"/>
          </a:xfrm>
          <a:prstGeom prst="rect">
            <a:avLst/>
          </a:prstGeom>
          <a:noFill/>
          <a:ln>
            <a:noFill/>
          </a:ln>
        </p:spPr>
        <p:txBody>
          <a:bodyPr anchorCtr="0" anchor="ctr" bIns="91425" lIns="91425" rIns="91425" wrap="square" tIns="91425"/>
          <a:lstStyle>
            <a:lvl1pPr indent="0" lvl="0" marL="0" marR="0" rtl="0" algn="l">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3" name="Shape 13"/>
          <p:cNvSpPr txBox="1"/>
          <p:nvPr>
            <p:ph idx="11" type="ftr"/>
          </p:nvPr>
        </p:nvSpPr>
        <p:spPr>
          <a:xfrm>
            <a:off x="4038600" y="6356350"/>
            <a:ext cx="4114800" cy="365125"/>
          </a:xfrm>
          <a:prstGeom prst="rect">
            <a:avLst/>
          </a:prstGeom>
          <a:noFill/>
          <a:ln>
            <a:noFill/>
          </a:ln>
        </p:spPr>
        <p:txBody>
          <a:bodyPr anchorCtr="0" anchor="ctr" bIns="91425" lIns="91425" rIns="91425" wrap="square" tIns="91425"/>
          <a:lstStyle>
            <a:lvl1pPr indent="0" lvl="0" marL="0" marR="0" rtl="0" algn="ctr">
              <a:spcBef>
                <a:spcPts val="0"/>
              </a:spcBef>
              <a:buNone/>
              <a:defRPr b="0" i="0" sz="1400" u="none" cap="none" strike="noStrike">
                <a:solidFill>
                  <a:srgbClr val="888888"/>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14" name="Shape 14"/>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rgbClr val="888888"/>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w3.org/tr/wcag20" TargetMode="External"/><Relationship Id="rId4" Type="http://schemas.openxmlformats.org/officeDocument/2006/relationships/hyperlink" Target="http://www.w3.org/wai/wcag20/quickref" TargetMode="External"/><Relationship Id="rId5" Type="http://schemas.openxmlformats.org/officeDocument/2006/relationships/hyperlink" Target="http://www.w3.org/wa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Shape 72"/>
          <p:cNvSpPr txBox="1"/>
          <p:nvPr>
            <p:ph type="ctrTitle"/>
          </p:nvPr>
        </p:nvSpPr>
        <p:spPr>
          <a:xfrm>
            <a:off x="1524000" y="2494598"/>
            <a:ext cx="9144000" cy="2022318"/>
          </a:xfrm>
          <a:prstGeom prst="rect">
            <a:avLst/>
          </a:prstGeom>
          <a:noFill/>
          <a:ln>
            <a:noFill/>
          </a:ln>
        </p:spPr>
        <p:txBody>
          <a:bodyPr anchorCtr="0" anchor="b" bIns="45700" lIns="91425" rIns="91425" wrap="square" tIns="45700">
            <a:noAutofit/>
          </a:bodyPr>
          <a:lstStyle/>
          <a:p>
            <a:pPr indent="-342900" lvl="0" marL="0" marR="0" rtl="0" algn="ctr">
              <a:lnSpc>
                <a:spcPct val="90000"/>
              </a:lnSpc>
              <a:spcBef>
                <a:spcPts val="0"/>
              </a:spcBef>
              <a:spcAft>
                <a:spcPts val="0"/>
              </a:spcAft>
              <a:buClr>
                <a:schemeClr val="dk1"/>
              </a:buClr>
              <a:buSzPct val="100000"/>
              <a:buFont typeface="Calibri"/>
              <a:buNone/>
            </a:pPr>
            <a:r>
              <a:rPr b="1" i="0" lang="en-US" sz="5400" u="none" cap="none" strike="noStrike">
                <a:solidFill>
                  <a:schemeClr val="dk1"/>
                </a:solidFill>
                <a:latin typeface="Calibri"/>
                <a:ea typeface="Calibri"/>
                <a:cs typeface="Calibri"/>
                <a:sym typeface="Calibri"/>
              </a:rPr>
              <a:t>WCAG 2.0 – How does it change the way agencies develop and test?</a:t>
            </a:r>
          </a:p>
        </p:txBody>
      </p:sp>
      <p:sp>
        <p:nvSpPr>
          <p:cNvPr id="73" name="Shape 73"/>
          <p:cNvSpPr txBox="1"/>
          <p:nvPr>
            <p:ph idx="1" type="subTitle"/>
          </p:nvPr>
        </p:nvSpPr>
        <p:spPr>
          <a:xfrm>
            <a:off x="1524000" y="4882198"/>
            <a:ext cx="9144000" cy="1655762"/>
          </a:xfrm>
          <a:prstGeom prst="rect">
            <a:avLst/>
          </a:prstGeom>
          <a:noFill/>
          <a:ln>
            <a:noFill/>
          </a:ln>
        </p:spPr>
        <p:txBody>
          <a:bodyPr anchorCtr="0" anchor="t" bIns="45700" lIns="91425" rIns="91425" wrap="square" tIns="45700">
            <a:noAutofit/>
          </a:bodyPr>
          <a:lstStyle/>
          <a:p>
            <a:pPr indent="-177800" lvl="0" marL="0" marR="0" rtl="0" algn="ctr">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2017 Section 508 Interagency Accessibility Forum Washington, DC</a:t>
            </a:r>
          </a:p>
          <a:p>
            <a:pPr indent="-177800" lvl="0" marL="0" marR="0" rtl="0" algn="ctr">
              <a:lnSpc>
                <a:spcPct val="90000"/>
              </a:lnSpc>
              <a:spcBef>
                <a:spcPts val="10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October 13, 2017</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Broad Application of WCAG 2.0</a:t>
            </a:r>
          </a:p>
        </p:txBody>
      </p:sp>
      <p:sp>
        <p:nvSpPr>
          <p:cNvPr id="80" name="Shape 80"/>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77800" lvl="0" marL="0" marR="0" rtl="0" algn="l">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WCAG 2.0 Level A and AA Success Criteria and Conformance Requirements applied to:</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Web content (e.g. online instructional materials)</a:t>
            </a:r>
          </a:p>
          <a:p>
            <a:pPr indent="-457200" lvl="1" marL="914400" marR="0" rtl="0" algn="l">
              <a:lnSpc>
                <a:spcPct val="90000"/>
              </a:lnSpc>
              <a:spcBef>
                <a:spcPts val="500"/>
              </a:spcBef>
              <a:spcAft>
                <a:spcPts val="0"/>
              </a:spcAft>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Covered non-Web documents (e.g. instructional materials)</a:t>
            </a:r>
          </a:p>
          <a:p>
            <a:pPr indent="-457200" lvl="1" marL="914400" marR="0" rtl="0" algn="l">
              <a:lnSpc>
                <a:spcPct val="90000"/>
              </a:lnSpc>
              <a:spcBef>
                <a:spcPts val="500"/>
              </a:spcBef>
              <a:buClr>
                <a:schemeClr val="dk1"/>
              </a:buClr>
              <a:buSzPct val="100000"/>
              <a:buFont typeface="Arial"/>
              <a:buChar char="•"/>
            </a:pPr>
            <a:r>
              <a:rPr b="0" i="0" lang="en-US" sz="2800" u="none" cap="none" strike="noStrike">
                <a:solidFill>
                  <a:schemeClr val="dk1"/>
                </a:solidFill>
                <a:latin typeface="Calibri"/>
                <a:ea typeface="Calibri"/>
                <a:cs typeface="Calibri"/>
                <a:sym typeface="Calibri"/>
              </a:rPr>
              <a:t>Software user interfaces (e.g. learning management systems)</a:t>
            </a:r>
          </a:p>
        </p:txBody>
      </p:sp>
      <p:sp>
        <p:nvSpPr>
          <p:cNvPr id="81" name="Shape 81"/>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Shape 87"/>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WCAG 2.0 Incorporation By Reference (IBR)</a:t>
            </a:r>
          </a:p>
        </p:txBody>
      </p:sp>
      <p:grpSp>
        <p:nvGrpSpPr>
          <p:cNvPr id="88" name="Shape 88"/>
          <p:cNvGrpSpPr/>
          <p:nvPr/>
        </p:nvGrpSpPr>
        <p:grpSpPr>
          <a:xfrm>
            <a:off x="3524228" y="2054244"/>
            <a:ext cx="5029220" cy="4114799"/>
            <a:chOff x="2686028" y="228619"/>
            <a:chExt cx="5029220" cy="4114799"/>
          </a:xfrm>
        </p:grpSpPr>
        <p:sp>
          <p:nvSpPr>
            <p:cNvPr id="89" name="Shape 89"/>
            <p:cNvSpPr/>
            <p:nvPr/>
          </p:nvSpPr>
          <p:spPr>
            <a:xfrm>
              <a:off x="2686028" y="228619"/>
              <a:ext cx="4114799" cy="4114799"/>
            </a:xfrm>
            <a:prstGeom prst="ellipse">
              <a:avLst/>
            </a:prstGeom>
            <a:solidFill>
              <a:srgbClr val="4372C3"/>
            </a:solidFill>
            <a:ln>
              <a:noFill/>
            </a:ln>
          </p:spPr>
          <p:txBody>
            <a:bodyPr anchorCtr="0" anchor="ctr" bIns="91425" lIns="91425" rIns="91425" wrap="square" tIns="91425">
              <a:noAutofit/>
            </a:bodyPr>
            <a:lstStyle/>
            <a:p>
              <a:pPr lvl="0">
                <a:spcBef>
                  <a:spcPts val="0"/>
                </a:spcBef>
                <a:buNone/>
              </a:pPr>
              <a:r>
                <a:t/>
              </a:r>
              <a:endParaRPr/>
            </a:p>
          </p:txBody>
        </p:sp>
        <p:sp>
          <p:nvSpPr>
            <p:cNvPr id="90" name="Shape 90"/>
            <p:cNvSpPr txBox="1"/>
            <p:nvPr/>
          </p:nvSpPr>
          <p:spPr>
            <a:xfrm>
              <a:off x="3971903" y="434359"/>
              <a:ext cx="1543049" cy="411479"/>
            </a:xfrm>
            <a:prstGeom prst="rect">
              <a:avLst/>
            </a:prstGeom>
            <a:noFill/>
            <a:ln>
              <a:noFill/>
            </a:ln>
          </p:spPr>
          <p:txBody>
            <a:bodyPr anchorCtr="1" anchor="t" bIns="170675" lIns="170675" rIns="170675" wrap="square" tIns="170675">
              <a:noAutofit/>
            </a:bodyPr>
            <a:lstStyle/>
            <a:p>
              <a:pPr indent="-152400" lvl="0" marL="0" marR="0" rtl="0" algn="ctr">
                <a:lnSpc>
                  <a:spcPct val="90000"/>
                </a:lnSpc>
                <a:spcBef>
                  <a:spcPts val="0"/>
                </a:spcBef>
                <a:spcAft>
                  <a:spcPts val="0"/>
                </a:spcAft>
                <a:buClr>
                  <a:schemeClr val="dk1"/>
                </a:buClr>
                <a:buSzPct val="100000"/>
                <a:buFont typeface="Calibri"/>
                <a:buNone/>
              </a:pPr>
              <a:br>
                <a:rPr b="0" i="0" lang="en-US" sz="2400" u="none" cap="none" strike="noStrike">
                  <a:solidFill>
                    <a:schemeClr val="dk1"/>
                  </a:solidFill>
                  <a:latin typeface="Calibri"/>
                  <a:ea typeface="Calibri"/>
                  <a:cs typeface="Calibri"/>
                  <a:sym typeface="Calibri"/>
                </a:rPr>
              </a:br>
              <a:r>
                <a:rPr b="1" i="0" lang="en-US" sz="2400" u="none" cap="none" strike="noStrike">
                  <a:solidFill>
                    <a:schemeClr val="dk1"/>
                  </a:solidFill>
                  <a:latin typeface="Calibri"/>
                  <a:ea typeface="Calibri"/>
                  <a:cs typeface="Calibri"/>
                  <a:sym typeface="Calibri"/>
                </a:rPr>
                <a:t>508/255 Rule</a:t>
              </a:r>
            </a:p>
          </p:txBody>
        </p:sp>
        <p:sp>
          <p:nvSpPr>
            <p:cNvPr id="91" name="Shape 91"/>
            <p:cNvSpPr/>
            <p:nvPr/>
          </p:nvSpPr>
          <p:spPr>
            <a:xfrm>
              <a:off x="4972043" y="1371604"/>
              <a:ext cx="2743205" cy="2743205"/>
            </a:xfrm>
            <a:prstGeom prst="ellipse">
              <a:avLst/>
            </a:prstGeom>
            <a:solidFill>
              <a:srgbClr val="4372C3"/>
            </a:solidFill>
            <a:ln>
              <a:noFill/>
            </a:ln>
          </p:spPr>
          <p:txBody>
            <a:bodyPr anchorCtr="0" anchor="ctr" bIns="91425" lIns="91425" rIns="91425" wrap="square" tIns="91425">
              <a:noAutofit/>
            </a:bodyPr>
            <a:lstStyle/>
            <a:p>
              <a:pPr lvl="0">
                <a:spcBef>
                  <a:spcPts val="0"/>
                </a:spcBef>
                <a:buNone/>
              </a:pPr>
              <a:r>
                <a:t/>
              </a:r>
              <a:endParaRPr/>
            </a:p>
          </p:txBody>
        </p:sp>
        <p:sp>
          <p:nvSpPr>
            <p:cNvPr id="92" name="Shape 92"/>
            <p:cNvSpPr txBox="1"/>
            <p:nvPr/>
          </p:nvSpPr>
          <p:spPr>
            <a:xfrm>
              <a:off x="5752142" y="1529339"/>
              <a:ext cx="1183007" cy="315468"/>
            </a:xfrm>
            <a:prstGeom prst="rect">
              <a:avLst/>
            </a:prstGeom>
            <a:noFill/>
            <a:ln>
              <a:noFill/>
            </a:ln>
          </p:spPr>
          <p:txBody>
            <a:bodyPr anchorCtr="1" anchor="t" bIns="0" lIns="0" rIns="0" wrap="square" tIns="0">
              <a:noAutofit/>
            </a:bodyPr>
            <a:lstStyle/>
            <a:p>
              <a:pPr indent="-152400" lvl="0" marL="0" marR="0" rtl="0" algn="ctr">
                <a:lnSpc>
                  <a:spcPct val="90000"/>
                </a:lnSpc>
                <a:spcBef>
                  <a:spcPts val="0"/>
                </a:spcBef>
                <a:spcAft>
                  <a:spcPts val="0"/>
                </a:spcAft>
                <a:buClr>
                  <a:schemeClr val="dk1"/>
                </a:buClr>
                <a:buSzPct val="100000"/>
                <a:buFont typeface="Calibri"/>
                <a:buNone/>
              </a:pPr>
              <a:r>
                <a:rPr b="1" i="0" lang="en-US" sz="2400" u="none" cap="none" strike="noStrike">
                  <a:solidFill>
                    <a:schemeClr val="dk1"/>
                  </a:solidFill>
                  <a:latin typeface="Calibri"/>
                  <a:ea typeface="Calibri"/>
                  <a:cs typeface="Calibri"/>
                  <a:sym typeface="Calibri"/>
                </a:rPr>
                <a:t>WCAG 2.0</a:t>
              </a:r>
            </a:p>
          </p:txBody>
        </p:sp>
        <p:sp>
          <p:nvSpPr>
            <p:cNvPr id="93" name="Shape 93"/>
            <p:cNvSpPr/>
            <p:nvPr/>
          </p:nvSpPr>
          <p:spPr>
            <a:xfrm>
              <a:off x="5791204" y="2136789"/>
              <a:ext cx="914390" cy="914390"/>
            </a:xfrm>
            <a:prstGeom prst="ellipse">
              <a:avLst/>
            </a:prstGeom>
            <a:solidFill>
              <a:srgbClr val="4372C3"/>
            </a:solidFill>
            <a:ln>
              <a:noFill/>
            </a:ln>
          </p:spPr>
          <p:txBody>
            <a:bodyPr anchorCtr="0" anchor="ctr" bIns="91425" lIns="91425" rIns="91425" wrap="square" tIns="91425">
              <a:noAutofit/>
            </a:bodyPr>
            <a:lstStyle/>
            <a:p>
              <a:pPr lvl="0">
                <a:spcBef>
                  <a:spcPts val="0"/>
                </a:spcBef>
                <a:buNone/>
              </a:pPr>
              <a:r>
                <a:t/>
              </a:r>
              <a:endParaRPr/>
            </a:p>
          </p:txBody>
        </p:sp>
        <p:sp>
          <p:nvSpPr>
            <p:cNvPr id="94" name="Shape 94"/>
            <p:cNvSpPr txBox="1"/>
            <p:nvPr/>
          </p:nvSpPr>
          <p:spPr>
            <a:xfrm>
              <a:off x="6011801" y="2199882"/>
              <a:ext cx="473196" cy="126185"/>
            </a:xfrm>
            <a:prstGeom prst="rect">
              <a:avLst/>
            </a:prstGeom>
            <a:noFill/>
            <a:ln>
              <a:noFill/>
            </a:ln>
          </p:spPr>
          <p:txBody>
            <a:bodyPr anchorCtr="1" anchor="ctr" bIns="0" lIns="0" rIns="0" wrap="square" tIns="0">
              <a:noAutofit/>
            </a:bodyPr>
            <a:lstStyle/>
            <a:p>
              <a:pPr indent="-152400" lvl="0" marL="0" marR="0" rtl="0" algn="ctr">
                <a:lnSpc>
                  <a:spcPct val="90000"/>
                </a:lnSpc>
                <a:spcBef>
                  <a:spcPts val="0"/>
                </a:spcBef>
                <a:spcAft>
                  <a:spcPts val="0"/>
                </a:spcAft>
                <a:buClr>
                  <a:schemeClr val="dk1"/>
                </a:buClr>
                <a:buSzPct val="100000"/>
                <a:buFont typeface="Calibri"/>
                <a:buNone/>
              </a:pPr>
              <a:br>
                <a:rPr b="0" i="0" lang="en-US" sz="2400" u="none" cap="none" strike="noStrike">
                  <a:solidFill>
                    <a:schemeClr val="dk1"/>
                  </a:solidFill>
                  <a:latin typeface="Calibri"/>
                  <a:ea typeface="Calibri"/>
                  <a:cs typeface="Calibri"/>
                  <a:sym typeface="Calibri"/>
                </a:rPr>
              </a:b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A</a:t>
              </a:r>
            </a:p>
          </p:txBody>
        </p:sp>
        <p:sp>
          <p:nvSpPr>
            <p:cNvPr id="95" name="Shape 95"/>
            <p:cNvSpPr/>
            <p:nvPr/>
          </p:nvSpPr>
          <p:spPr>
            <a:xfrm>
              <a:off x="5334000" y="2974964"/>
              <a:ext cx="914407" cy="914407"/>
            </a:xfrm>
            <a:prstGeom prst="ellipse">
              <a:avLst/>
            </a:prstGeom>
            <a:solidFill>
              <a:srgbClr val="4372C3"/>
            </a:solidFill>
            <a:ln>
              <a:noFill/>
            </a:ln>
          </p:spPr>
          <p:txBody>
            <a:bodyPr anchorCtr="0" anchor="ctr" bIns="91425" lIns="91425" rIns="91425" wrap="square" tIns="91425">
              <a:noAutofit/>
            </a:bodyPr>
            <a:lstStyle/>
            <a:p>
              <a:pPr lvl="0">
                <a:spcBef>
                  <a:spcPts val="0"/>
                </a:spcBef>
                <a:buNone/>
              </a:pPr>
              <a:r>
                <a:t/>
              </a:r>
              <a:endParaRPr/>
            </a:p>
          </p:txBody>
        </p:sp>
        <p:sp>
          <p:nvSpPr>
            <p:cNvPr id="96" name="Shape 96"/>
            <p:cNvSpPr txBox="1"/>
            <p:nvPr/>
          </p:nvSpPr>
          <p:spPr>
            <a:xfrm>
              <a:off x="5544314" y="3057260"/>
              <a:ext cx="493780" cy="164593"/>
            </a:xfrm>
            <a:prstGeom prst="rect">
              <a:avLst/>
            </a:prstGeom>
            <a:noFill/>
            <a:ln>
              <a:noFill/>
            </a:ln>
          </p:spPr>
          <p:txBody>
            <a:bodyPr anchorCtr="1" anchor="ctr" bIns="0" lIns="0" rIns="0" wrap="square" tIns="0">
              <a:noAutofit/>
            </a:bodyPr>
            <a:lstStyle/>
            <a:p>
              <a:pPr indent="-152400" lvl="0" marL="0" marR="0" rtl="0" algn="ctr">
                <a:lnSpc>
                  <a:spcPct val="90000"/>
                </a:lnSpc>
                <a:spcBef>
                  <a:spcPts val="0"/>
                </a:spcBef>
                <a:spcAft>
                  <a:spcPts val="0"/>
                </a:spcAft>
                <a:buClr>
                  <a:schemeClr val="dk1"/>
                </a:buClr>
                <a:buSzPct val="100000"/>
                <a:buFont typeface="Calibri"/>
                <a:buNone/>
              </a:pPr>
              <a:br>
                <a:rPr b="0" i="0" lang="en-US" sz="2400" u="none" cap="none" strike="noStrike">
                  <a:solidFill>
                    <a:schemeClr val="dk1"/>
                  </a:solidFill>
                  <a:latin typeface="Calibri"/>
                  <a:ea typeface="Calibri"/>
                  <a:cs typeface="Calibri"/>
                  <a:sym typeface="Calibri"/>
                </a:rPr>
              </a:br>
              <a:br>
                <a:rPr b="0" i="0" lang="en-US" sz="2400" u="none" cap="none" strike="noStrike">
                  <a:solidFill>
                    <a:schemeClr val="dk1"/>
                  </a:solidFill>
                  <a:latin typeface="Calibri"/>
                  <a:ea typeface="Calibri"/>
                  <a:cs typeface="Calibri"/>
                  <a:sym typeface="Calibri"/>
                </a:rPr>
              </a:br>
              <a:r>
                <a:rPr b="0" i="0" lang="en-US" sz="2400" u="none" cap="none" strike="noStrike">
                  <a:solidFill>
                    <a:schemeClr val="dk1"/>
                  </a:solidFill>
                  <a:latin typeface="Calibri"/>
                  <a:ea typeface="Calibri"/>
                  <a:cs typeface="Calibri"/>
                  <a:sym typeface="Calibri"/>
                </a:rPr>
                <a:t>AA</a:t>
              </a:r>
            </a:p>
          </p:txBody>
        </p:sp>
        <p:sp>
          <p:nvSpPr>
            <p:cNvPr id="97" name="Shape 97"/>
            <p:cNvSpPr/>
            <p:nvPr/>
          </p:nvSpPr>
          <p:spPr>
            <a:xfrm>
              <a:off x="6629393" y="2746373"/>
              <a:ext cx="914407" cy="914407"/>
            </a:xfrm>
            <a:prstGeom prst="ellipse">
              <a:avLst/>
            </a:prstGeom>
            <a:solidFill>
              <a:srgbClr val="4372C3"/>
            </a:solidFill>
            <a:ln>
              <a:noFill/>
            </a:ln>
          </p:spPr>
          <p:txBody>
            <a:bodyPr anchorCtr="0" anchor="ctr" bIns="91425" lIns="91425" rIns="91425" wrap="square" tIns="91425">
              <a:noAutofit/>
            </a:bodyPr>
            <a:lstStyle/>
            <a:p>
              <a:pPr lvl="0">
                <a:spcBef>
                  <a:spcPts val="0"/>
                </a:spcBef>
                <a:buNone/>
              </a:pPr>
              <a:r>
                <a:t/>
              </a:r>
              <a:endParaRPr/>
            </a:p>
          </p:txBody>
        </p:sp>
        <p:sp>
          <p:nvSpPr>
            <p:cNvPr id="98" name="Shape 98"/>
            <p:cNvSpPr txBox="1"/>
            <p:nvPr/>
          </p:nvSpPr>
          <p:spPr>
            <a:xfrm>
              <a:off x="6763305" y="2974974"/>
              <a:ext cx="646583" cy="457203"/>
            </a:xfrm>
            <a:prstGeom prst="rect">
              <a:avLst/>
            </a:prstGeom>
            <a:noFill/>
            <a:ln>
              <a:noFill/>
            </a:ln>
          </p:spPr>
          <p:txBody>
            <a:bodyPr anchorCtr="1" anchor="ctr" bIns="0" lIns="0" rIns="0" wrap="square" tIns="0">
              <a:noAutofit/>
            </a:bodyPr>
            <a:lstStyle/>
            <a:p>
              <a:pPr indent="-152400" lvl="0" marL="0" marR="0" rtl="0" algn="ctr">
                <a:lnSpc>
                  <a:spcPct val="90000"/>
                </a:lnSpc>
                <a:spcBef>
                  <a:spcPts val="0"/>
                </a:spcBef>
                <a:spcAft>
                  <a:spcPts val="0"/>
                </a:spcAft>
                <a:buClr>
                  <a:schemeClr val="dk1"/>
                </a:buClr>
                <a:buSzPct val="100000"/>
                <a:buFont typeface="Calibri"/>
                <a:buNone/>
              </a:pPr>
              <a:r>
                <a:rPr b="0" i="0" lang="en-US" sz="2400" u="none" cap="none" strike="noStrike">
                  <a:solidFill>
                    <a:schemeClr val="dk1"/>
                  </a:solidFill>
                  <a:latin typeface="Calibri"/>
                  <a:ea typeface="Calibri"/>
                  <a:cs typeface="Calibri"/>
                  <a:sym typeface="Calibri"/>
                </a:rPr>
                <a:t>AAA</a:t>
              </a:r>
            </a:p>
          </p:txBody>
        </p:sp>
      </p:grpSp>
      <p:sp>
        <p:nvSpPr>
          <p:cNvPr id="99" name="Shape 99"/>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Shape 105"/>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WCAG 2.0 Incorporation By Reference</a:t>
            </a:r>
          </a:p>
        </p:txBody>
      </p:sp>
      <p:sp>
        <p:nvSpPr>
          <p:cNvPr id="106" name="Shape 106"/>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64465" lvl="0" marL="0" marR="0" rtl="0" algn="l">
              <a:lnSpc>
                <a:spcPct val="70000"/>
              </a:lnSpc>
              <a:spcBef>
                <a:spcPts val="0"/>
              </a:spcBef>
              <a:spcAft>
                <a:spcPts val="0"/>
              </a:spcAft>
              <a:buClr>
                <a:schemeClr val="dk1"/>
              </a:buClr>
              <a:buSzPct val="99615"/>
              <a:buFont typeface="Arial"/>
              <a:buNone/>
            </a:pPr>
            <a:r>
              <a:rPr b="0" i="0" lang="en-US" sz="2590" u="none" cap="none" strike="noStrike">
                <a:solidFill>
                  <a:schemeClr val="dk1"/>
                </a:solidFill>
                <a:latin typeface="Calibri"/>
                <a:ea typeface="Calibri"/>
                <a:cs typeface="Calibri"/>
                <a:sym typeface="Calibri"/>
              </a:rPr>
              <a:t>Revised 508 Standards citations to WCAG 2.0:</a:t>
            </a:r>
          </a:p>
          <a:p>
            <a:pPr indent="-457200" lvl="0" marL="457200" marR="0" rtl="0" algn="l">
              <a:lnSpc>
                <a:spcPct val="70000"/>
              </a:lnSpc>
              <a:spcBef>
                <a:spcPts val="10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457200" lvl="0" marL="457200" marR="0" rtl="0" algn="l">
              <a:lnSpc>
                <a:spcPct val="70000"/>
              </a:lnSpc>
              <a:spcBef>
                <a:spcPts val="10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508 Chapter 2</a:t>
            </a:r>
          </a:p>
          <a:p>
            <a:pPr indent="-457200" lvl="1" marL="914400" marR="0" rtl="0" algn="l">
              <a:lnSpc>
                <a:spcPct val="70000"/>
              </a:lnSpc>
              <a:spcBef>
                <a:spcPts val="500"/>
              </a:spcBef>
              <a:spcAft>
                <a:spcPts val="0"/>
              </a:spcAft>
              <a:buClr>
                <a:schemeClr val="dk1"/>
              </a:buClr>
              <a:buSzPct val="99615"/>
              <a:buFont typeface="Calibri"/>
              <a:buChar char="−"/>
            </a:pPr>
            <a:r>
              <a:rPr b="0" i="0" lang="en-US" sz="2590" u="none" cap="none" strike="noStrike">
                <a:solidFill>
                  <a:schemeClr val="dk1"/>
                </a:solidFill>
                <a:latin typeface="Calibri"/>
                <a:ea typeface="Calibri"/>
                <a:cs typeface="Calibri"/>
                <a:sym typeface="Calibri"/>
              </a:rPr>
              <a:t>E205.4 Accessibility Standard (under E205 Electronic Content)</a:t>
            </a:r>
          </a:p>
          <a:p>
            <a:pPr indent="-457200" lvl="1" marL="914400" marR="0" rtl="0" algn="l">
              <a:lnSpc>
                <a:spcPct val="70000"/>
              </a:lnSpc>
              <a:spcBef>
                <a:spcPts val="500"/>
              </a:spcBef>
              <a:spcAft>
                <a:spcPts val="0"/>
              </a:spcAft>
              <a:buClr>
                <a:schemeClr val="dk1"/>
              </a:buClr>
              <a:buSzPct val="99615"/>
              <a:buFont typeface="Calibri"/>
              <a:buChar char="−"/>
            </a:pPr>
            <a:r>
              <a:rPr b="0" i="0" lang="en-US" sz="2590" u="none" cap="none" strike="noStrike">
                <a:solidFill>
                  <a:schemeClr val="dk1"/>
                </a:solidFill>
                <a:latin typeface="Calibri"/>
                <a:ea typeface="Calibri"/>
                <a:cs typeface="Calibri"/>
                <a:sym typeface="Calibri"/>
              </a:rPr>
              <a:t>E207.2 WCAG Conformance (under E207 Software)</a:t>
            </a:r>
          </a:p>
          <a:p>
            <a:pPr indent="-457200" lvl="0" marL="457200" marR="0" rtl="0" algn="l">
              <a:lnSpc>
                <a:spcPct val="70000"/>
              </a:lnSpc>
              <a:spcBef>
                <a:spcPts val="10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457200" lvl="0" marL="457200" marR="0" rtl="0" algn="l">
              <a:lnSpc>
                <a:spcPct val="70000"/>
              </a:lnSpc>
              <a:spcBef>
                <a:spcPts val="10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Chapter 5:  Software</a:t>
            </a:r>
          </a:p>
          <a:p>
            <a:pPr indent="-457200" lvl="1" marL="914400" marR="0" rtl="0" algn="l">
              <a:lnSpc>
                <a:spcPct val="70000"/>
              </a:lnSpc>
              <a:spcBef>
                <a:spcPts val="500"/>
              </a:spcBef>
              <a:spcAft>
                <a:spcPts val="0"/>
              </a:spcAft>
              <a:buClr>
                <a:schemeClr val="dk1"/>
              </a:buClr>
              <a:buSzPct val="99615"/>
              <a:buFont typeface="Calibri"/>
              <a:buChar char="−"/>
            </a:pPr>
            <a:r>
              <a:rPr b="0" i="0" lang="en-US" sz="2590" u="none" cap="none" strike="noStrike">
                <a:solidFill>
                  <a:schemeClr val="dk1"/>
                </a:solidFill>
                <a:latin typeface="Calibri"/>
                <a:ea typeface="Calibri"/>
                <a:cs typeface="Calibri"/>
                <a:sym typeface="Calibri"/>
              </a:rPr>
              <a:t>504 Authoring Tools</a:t>
            </a:r>
          </a:p>
          <a:p>
            <a:pPr indent="-457200" lvl="0" marL="457200" marR="0" rtl="0" algn="l">
              <a:lnSpc>
                <a:spcPct val="70000"/>
              </a:lnSpc>
              <a:spcBef>
                <a:spcPts val="10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457200" lvl="0" marL="457200" marR="0" rtl="0" algn="l">
              <a:lnSpc>
                <a:spcPct val="70000"/>
              </a:lnSpc>
              <a:spcBef>
                <a:spcPts val="1000"/>
              </a:spcBef>
              <a:spcAft>
                <a:spcPts val="0"/>
              </a:spcAft>
              <a:buClr>
                <a:schemeClr val="dk1"/>
              </a:buClr>
              <a:buSzPct val="99615"/>
              <a:buFont typeface="Arial"/>
              <a:buChar char="•"/>
            </a:pPr>
            <a:r>
              <a:rPr b="0" i="0" lang="en-US" sz="2590" u="none" cap="none" strike="noStrike">
                <a:solidFill>
                  <a:schemeClr val="dk1"/>
                </a:solidFill>
                <a:latin typeface="Calibri"/>
                <a:ea typeface="Calibri"/>
                <a:cs typeface="Calibri"/>
                <a:sym typeface="Calibri"/>
              </a:rPr>
              <a:t>Chapter 6:  Support Documentation and Services</a:t>
            </a:r>
          </a:p>
          <a:p>
            <a:pPr indent="-457200" lvl="1" marL="914400" marR="0" rtl="0" algn="l">
              <a:lnSpc>
                <a:spcPct val="70000"/>
              </a:lnSpc>
              <a:spcBef>
                <a:spcPts val="500"/>
              </a:spcBef>
              <a:buClr>
                <a:schemeClr val="dk1"/>
              </a:buClr>
              <a:buSzPct val="99615"/>
              <a:buFont typeface="Calibri"/>
              <a:buChar char="−"/>
            </a:pPr>
            <a:r>
              <a:rPr b="0" i="0" lang="en-US" sz="2590" u="none" cap="none" strike="noStrike">
                <a:solidFill>
                  <a:schemeClr val="dk1"/>
                </a:solidFill>
                <a:latin typeface="Calibri"/>
                <a:ea typeface="Calibri"/>
                <a:cs typeface="Calibri"/>
                <a:sym typeface="Calibri"/>
              </a:rPr>
              <a:t>602.3 Electronic Support Documentation</a:t>
            </a:r>
          </a:p>
        </p:txBody>
      </p:sp>
      <p:sp>
        <p:nvSpPr>
          <p:cNvPr id="107" name="Shape 107"/>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838200" y="365125"/>
            <a:ext cx="10515600" cy="1325563"/>
          </a:xfrm>
          <a:prstGeom prst="rect">
            <a:avLst/>
          </a:prstGeom>
          <a:noFill/>
          <a:ln>
            <a:noFill/>
          </a:ln>
        </p:spPr>
        <p:txBody>
          <a:bodyPr anchorCtr="0" anchor="ctr" bIns="45700" lIns="91425" rIns="91425" wrap="square" tIns="45700">
            <a:noAutofit/>
          </a:bodyPr>
          <a:lstStyle/>
          <a:p>
            <a:pPr indent="-279400" lvl="0" marL="0" marR="0" rtl="0" algn="ctr">
              <a:lnSpc>
                <a:spcPct val="90000"/>
              </a:lnSpc>
              <a:spcBef>
                <a:spcPts val="0"/>
              </a:spcBef>
              <a:buClr>
                <a:schemeClr val="dk1"/>
              </a:buClr>
              <a:buSzPct val="100000"/>
              <a:buFont typeface="Calibri"/>
              <a:buNone/>
            </a:pPr>
            <a:r>
              <a:rPr b="0" i="0" lang="en-US" sz="4400" u="none" cap="none" strike="noStrike">
                <a:solidFill>
                  <a:schemeClr val="dk1"/>
                </a:solidFill>
                <a:latin typeface="Calibri"/>
                <a:ea typeface="Calibri"/>
                <a:cs typeface="Calibri"/>
                <a:sym typeface="Calibri"/>
              </a:rPr>
              <a:t>W3C Robust Technical Assistance</a:t>
            </a:r>
          </a:p>
        </p:txBody>
      </p:sp>
      <p:sp>
        <p:nvSpPr>
          <p:cNvPr id="114" name="Shape 114"/>
          <p:cNvSpPr txBox="1"/>
          <p:nvPr>
            <p:ph idx="1" type="body"/>
          </p:nvPr>
        </p:nvSpPr>
        <p:spPr>
          <a:xfrm>
            <a:off x="838200" y="1825625"/>
            <a:ext cx="10515600" cy="4351338"/>
          </a:xfrm>
          <a:prstGeom prst="rect">
            <a:avLst/>
          </a:prstGeom>
          <a:noFill/>
          <a:ln>
            <a:noFill/>
          </a:ln>
        </p:spPr>
        <p:txBody>
          <a:bodyPr anchorCtr="0" anchor="t" bIns="45700" lIns="91425" rIns="91425" wrap="square" tIns="45700">
            <a:noAutofit/>
          </a:bodyPr>
          <a:lstStyle/>
          <a:p>
            <a:pPr indent="-124460" lvl="0" marL="0" marR="0" rtl="0" algn="l">
              <a:lnSpc>
                <a:spcPct val="70000"/>
              </a:lnSpc>
              <a:spcBef>
                <a:spcPts val="0"/>
              </a:spcBef>
              <a:spcAft>
                <a:spcPts val="0"/>
              </a:spcAft>
              <a:buClr>
                <a:schemeClr val="dk1"/>
              </a:buClr>
              <a:buSzPct val="98000"/>
              <a:buFont typeface="Arial"/>
              <a:buNone/>
            </a:pPr>
            <a:r>
              <a:rPr b="0" i="0" lang="en-US" sz="1960" u="none" cap="none" strike="noStrike">
                <a:solidFill>
                  <a:schemeClr val="dk1"/>
                </a:solidFill>
                <a:latin typeface="Calibri"/>
                <a:ea typeface="Calibri"/>
                <a:cs typeface="Calibri"/>
                <a:sym typeface="Calibri"/>
              </a:rPr>
              <a:t>Start with the source document:</a:t>
            </a:r>
          </a:p>
          <a:p>
            <a:pPr indent="-457200" lvl="0" marL="457200" marR="0" rtl="0" algn="l">
              <a:lnSpc>
                <a:spcPct val="70000"/>
              </a:lnSpc>
              <a:spcBef>
                <a:spcPts val="1000"/>
              </a:spcBef>
              <a:spcAft>
                <a:spcPts val="0"/>
              </a:spcAft>
              <a:buClr>
                <a:schemeClr val="dk1"/>
              </a:buClr>
              <a:buSzPct val="98000"/>
              <a:buFont typeface="Arial"/>
              <a:buChar char="•"/>
            </a:pPr>
            <a:r>
              <a:rPr b="0" i="0" lang="en-US" sz="1960" u="none" cap="none" strike="noStrike">
                <a:solidFill>
                  <a:schemeClr val="dk1"/>
                </a:solidFill>
                <a:latin typeface="Calibri"/>
                <a:ea typeface="Calibri"/>
                <a:cs typeface="Calibri"/>
                <a:sym typeface="Calibri"/>
              </a:rPr>
              <a:t>Web Content Accessibility Guidelines 2.0:  </a:t>
            </a:r>
            <a:r>
              <a:rPr b="0" i="0" lang="en-US" sz="1960" u="sng" cap="none" strike="noStrike">
                <a:solidFill>
                  <a:schemeClr val="hlink"/>
                </a:solidFill>
                <a:latin typeface="Calibri"/>
                <a:ea typeface="Calibri"/>
                <a:cs typeface="Calibri"/>
                <a:sym typeface="Calibri"/>
                <a:hlinkClick r:id="rId3"/>
              </a:rPr>
              <a:t>w3.org/tr/wcag20</a:t>
            </a:r>
          </a:p>
          <a:p>
            <a:pPr indent="-457200" lvl="0" marL="457200" marR="0" rtl="0" algn="l">
              <a:lnSpc>
                <a:spcPct val="70000"/>
              </a:lnSpc>
              <a:spcBef>
                <a:spcPts val="1000"/>
              </a:spcBef>
              <a:spcAft>
                <a:spcPts val="0"/>
              </a:spcAft>
              <a:buClr>
                <a:schemeClr val="dk1"/>
              </a:buClr>
              <a:buSzPct val="98000"/>
              <a:buFont typeface="Arial"/>
              <a:buChar char="•"/>
            </a:pPr>
            <a:r>
              <a:rPr b="0" i="0" lang="en-US" sz="1960" u="none" cap="none" strike="noStrike">
                <a:solidFill>
                  <a:schemeClr val="dk1"/>
                </a:solidFill>
                <a:latin typeface="Calibri"/>
                <a:ea typeface="Calibri"/>
                <a:cs typeface="Calibri"/>
                <a:sym typeface="Calibri"/>
              </a:rPr>
              <a:t>Each success criterion has contextual links for “Understanding” and “How to Meet”</a:t>
            </a:r>
          </a:p>
          <a:p>
            <a:pPr indent="-124460" lvl="0" marL="0" marR="0" rtl="0" algn="l">
              <a:lnSpc>
                <a:spcPct val="70000"/>
              </a:lnSpc>
              <a:spcBef>
                <a:spcPts val="1000"/>
              </a:spcBef>
              <a:spcAft>
                <a:spcPts val="0"/>
              </a:spcAft>
              <a:buClr>
                <a:schemeClr val="dk1"/>
              </a:buClr>
              <a:buSzPct val="98000"/>
              <a:buFont typeface="Arial"/>
              <a:buNone/>
            </a:pPr>
            <a:r>
              <a:t/>
            </a:r>
            <a:endParaRPr b="0" i="0" sz="1960" u="none" cap="none" strike="noStrike">
              <a:solidFill>
                <a:schemeClr val="dk1"/>
              </a:solidFill>
              <a:latin typeface="Calibri"/>
              <a:ea typeface="Calibri"/>
              <a:cs typeface="Calibri"/>
              <a:sym typeface="Calibri"/>
            </a:endParaRPr>
          </a:p>
          <a:p>
            <a:pPr indent="-124460" lvl="0" marL="0" marR="0" rtl="0" algn="l">
              <a:lnSpc>
                <a:spcPct val="70000"/>
              </a:lnSpc>
              <a:spcBef>
                <a:spcPts val="1000"/>
              </a:spcBef>
              <a:spcAft>
                <a:spcPts val="0"/>
              </a:spcAft>
              <a:buClr>
                <a:schemeClr val="dk1"/>
              </a:buClr>
              <a:buSzPct val="98000"/>
              <a:buFont typeface="Arial"/>
              <a:buNone/>
            </a:pPr>
            <a:r>
              <a:rPr b="0" i="0" lang="en-US" sz="1960" u="none" cap="none" strike="noStrike">
                <a:solidFill>
                  <a:schemeClr val="dk1"/>
                </a:solidFill>
                <a:latin typeface="Calibri"/>
                <a:ea typeface="Calibri"/>
                <a:cs typeface="Calibri"/>
                <a:sym typeface="Calibri"/>
              </a:rPr>
              <a:t>Demo of “How To Meet WCAG2.0” document, aka Quick Reference</a:t>
            </a:r>
          </a:p>
          <a:p>
            <a:pPr indent="-457200" lvl="0" marL="457200" marR="0" rtl="0" algn="l">
              <a:lnSpc>
                <a:spcPct val="70000"/>
              </a:lnSpc>
              <a:spcBef>
                <a:spcPts val="1000"/>
              </a:spcBef>
              <a:spcAft>
                <a:spcPts val="0"/>
              </a:spcAft>
              <a:buClr>
                <a:schemeClr val="dk1"/>
              </a:buClr>
              <a:buSzPct val="98000"/>
              <a:buFont typeface="Arial"/>
              <a:buChar char="•"/>
            </a:pPr>
            <a:r>
              <a:rPr b="0" i="0" lang="en-US" sz="1960" u="sng" cap="none" strike="noStrike">
                <a:solidFill>
                  <a:schemeClr val="hlink"/>
                </a:solidFill>
                <a:latin typeface="Calibri"/>
                <a:ea typeface="Calibri"/>
                <a:cs typeface="Calibri"/>
                <a:sym typeface="Calibri"/>
                <a:hlinkClick r:id="rId4"/>
              </a:rPr>
              <a:t>w3.org/wai/wcag20/quickref</a:t>
            </a:r>
          </a:p>
          <a:p>
            <a:pPr indent="-457200" lvl="0" marL="457200" marR="0" rtl="0" algn="l">
              <a:lnSpc>
                <a:spcPct val="70000"/>
              </a:lnSpc>
              <a:spcBef>
                <a:spcPts val="1000"/>
              </a:spcBef>
              <a:spcAft>
                <a:spcPts val="0"/>
              </a:spcAft>
              <a:buClr>
                <a:schemeClr val="dk1"/>
              </a:buClr>
              <a:buSzPct val="98000"/>
              <a:buFont typeface="Arial"/>
              <a:buChar char="•"/>
            </a:pPr>
            <a:r>
              <a:rPr b="0" i="0" lang="en-US" sz="1960" u="none" cap="none" strike="noStrike">
                <a:solidFill>
                  <a:schemeClr val="dk1"/>
                </a:solidFill>
                <a:latin typeface="Calibri"/>
                <a:ea typeface="Calibri"/>
                <a:cs typeface="Calibri"/>
                <a:sym typeface="Calibri"/>
              </a:rPr>
              <a:t>It’s actually a database, so customizable and searchable</a:t>
            </a:r>
          </a:p>
          <a:p>
            <a:pPr indent="-457200" lvl="1" marL="914400" marR="0" rtl="0" algn="l">
              <a:lnSpc>
                <a:spcPct val="70000"/>
              </a:lnSpc>
              <a:spcBef>
                <a:spcPts val="500"/>
              </a:spcBef>
              <a:spcAft>
                <a:spcPts val="0"/>
              </a:spcAft>
              <a:buClr>
                <a:schemeClr val="dk1"/>
              </a:buClr>
              <a:buSzPct val="98000"/>
              <a:buFont typeface="Calibri"/>
              <a:buChar char="−"/>
            </a:pPr>
            <a:r>
              <a:rPr b="0" i="0" lang="en-US" sz="1960" u="none" cap="none" strike="noStrike">
                <a:solidFill>
                  <a:schemeClr val="dk1"/>
                </a:solidFill>
                <a:latin typeface="Calibri"/>
                <a:ea typeface="Calibri"/>
                <a:cs typeface="Calibri"/>
                <a:sym typeface="Calibri"/>
              </a:rPr>
              <a:t>Quick Ref is day-to-day resource designed for routine use by developers for developers</a:t>
            </a:r>
          </a:p>
          <a:p>
            <a:pPr indent="-457200" lvl="1" marL="914400" marR="0" rtl="0" algn="l">
              <a:lnSpc>
                <a:spcPct val="70000"/>
              </a:lnSpc>
              <a:spcBef>
                <a:spcPts val="500"/>
              </a:spcBef>
              <a:spcAft>
                <a:spcPts val="0"/>
              </a:spcAft>
              <a:buClr>
                <a:schemeClr val="dk1"/>
              </a:buClr>
              <a:buSzPct val="98000"/>
              <a:buFont typeface="Calibri"/>
              <a:buChar char="−"/>
            </a:pPr>
            <a:r>
              <a:rPr b="0" i="0" lang="en-US" sz="1960" u="none" cap="none" strike="noStrike">
                <a:solidFill>
                  <a:schemeClr val="dk1"/>
                </a:solidFill>
                <a:latin typeface="Calibri"/>
                <a:ea typeface="Calibri"/>
                <a:cs typeface="Calibri"/>
                <a:sym typeface="Calibri"/>
              </a:rPr>
              <a:t>Quick Ref is the most practical way to browse the full the Techniques and Failures</a:t>
            </a:r>
          </a:p>
          <a:p>
            <a:pPr indent="-457200" lvl="0" marL="457200" marR="0" rtl="0" algn="l">
              <a:lnSpc>
                <a:spcPct val="70000"/>
              </a:lnSpc>
              <a:spcBef>
                <a:spcPts val="1000"/>
              </a:spcBef>
              <a:spcAft>
                <a:spcPts val="0"/>
              </a:spcAft>
              <a:buClr>
                <a:schemeClr val="dk1"/>
              </a:buClr>
              <a:buSzPct val="98000"/>
              <a:buFont typeface="Arial"/>
              <a:buNone/>
            </a:pPr>
            <a:r>
              <a:t/>
            </a:r>
            <a:endParaRPr b="0" i="0" sz="1960" u="none" cap="none" strike="noStrike">
              <a:solidFill>
                <a:schemeClr val="dk1"/>
              </a:solidFill>
              <a:latin typeface="Calibri"/>
              <a:ea typeface="Calibri"/>
              <a:cs typeface="Calibri"/>
              <a:sym typeface="Calibri"/>
            </a:endParaRPr>
          </a:p>
          <a:p>
            <a:pPr indent="-124460" lvl="0" marL="0" marR="0" rtl="0" algn="l">
              <a:lnSpc>
                <a:spcPct val="70000"/>
              </a:lnSpc>
              <a:spcBef>
                <a:spcPts val="1000"/>
              </a:spcBef>
              <a:spcAft>
                <a:spcPts val="0"/>
              </a:spcAft>
              <a:buClr>
                <a:schemeClr val="dk1"/>
              </a:buClr>
              <a:buSzPct val="98000"/>
              <a:buFont typeface="Arial"/>
              <a:buNone/>
            </a:pPr>
            <a:r>
              <a:rPr b="0" i="0" lang="en-US" sz="1960" u="none" cap="none" strike="noStrike">
                <a:solidFill>
                  <a:schemeClr val="dk1"/>
                </a:solidFill>
                <a:latin typeface="Calibri"/>
                <a:ea typeface="Calibri"/>
                <a:cs typeface="Calibri"/>
                <a:sym typeface="Calibri"/>
              </a:rPr>
              <a:t>Tour of some of the many resources at the homepage of the Web Accessibility Initiative</a:t>
            </a:r>
          </a:p>
          <a:p>
            <a:pPr indent="-457200" lvl="0" marL="457200" marR="0" rtl="0" algn="l">
              <a:lnSpc>
                <a:spcPct val="70000"/>
              </a:lnSpc>
              <a:spcBef>
                <a:spcPts val="1000"/>
              </a:spcBef>
              <a:buClr>
                <a:schemeClr val="dk1"/>
              </a:buClr>
              <a:buSzPct val="98000"/>
              <a:buFont typeface="Arial"/>
              <a:buChar char="•"/>
            </a:pPr>
            <a:r>
              <a:rPr b="0" i="0" lang="en-US" sz="1960" u="none" cap="none" strike="noStrike">
                <a:solidFill>
                  <a:schemeClr val="dk1"/>
                </a:solidFill>
                <a:latin typeface="Calibri"/>
                <a:ea typeface="Calibri"/>
                <a:cs typeface="Calibri"/>
                <a:sym typeface="Calibri"/>
              </a:rPr>
              <a:t> </a:t>
            </a:r>
            <a:r>
              <a:rPr b="0" i="0" lang="en-US" sz="1960" u="sng" cap="none" strike="noStrike">
                <a:solidFill>
                  <a:schemeClr val="hlink"/>
                </a:solidFill>
                <a:latin typeface="Calibri"/>
                <a:ea typeface="Calibri"/>
                <a:cs typeface="Calibri"/>
                <a:sym typeface="Calibri"/>
                <a:hlinkClick r:id="rId5"/>
              </a:rPr>
              <a:t>w3.org/wai</a:t>
            </a:r>
            <a:r>
              <a:rPr b="0" i="0" lang="en-US" sz="1960" u="none" cap="none" strike="noStrike">
                <a:solidFill>
                  <a:schemeClr val="dk1"/>
                </a:solidFill>
                <a:latin typeface="Calibri"/>
                <a:ea typeface="Calibri"/>
                <a:cs typeface="Calibri"/>
                <a:sym typeface="Calibri"/>
              </a:rPr>
              <a:t> </a:t>
            </a:r>
          </a:p>
        </p:txBody>
      </p:sp>
      <p:sp>
        <p:nvSpPr>
          <p:cNvPr id="115" name="Shape 115"/>
          <p:cNvSpPr txBox="1"/>
          <p:nvPr>
            <p:ph idx="12" type="sldNum"/>
          </p:nvPr>
        </p:nvSpPr>
        <p:spPr>
          <a:xfrm>
            <a:off x="8610600" y="6356350"/>
            <a:ext cx="2743200"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400" u="none" cap="none" strike="noStrike">
                <a:solidFill>
                  <a:schemeClr val="dk1"/>
                </a:solidFill>
                <a:latin typeface="Calibri"/>
                <a:ea typeface="Calibri"/>
                <a:cs typeface="Calibri"/>
                <a:sym typeface="Calibri"/>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Shape 121"/>
          <p:cNvSpPr txBox="1"/>
          <p:nvPr>
            <p:ph type="title"/>
          </p:nvPr>
        </p:nvSpPr>
        <p:spPr>
          <a:xfrm>
            <a:off x="831850" y="1709738"/>
            <a:ext cx="10515600" cy="2852737"/>
          </a:xfrm>
          <a:prstGeom prst="rect">
            <a:avLst/>
          </a:prstGeom>
          <a:noFill/>
          <a:ln>
            <a:noFill/>
          </a:ln>
        </p:spPr>
        <p:txBody>
          <a:bodyPr anchorCtr="0" anchor="b" bIns="45700" lIns="91425" rIns="91425" wrap="square" tIns="45700">
            <a:noAutofit/>
          </a:bodyPr>
          <a:lstStyle/>
          <a:p>
            <a:pPr indent="-381000" lvl="0" marL="0" marR="0" rtl="0" algn="ctr">
              <a:lnSpc>
                <a:spcPct val="90000"/>
              </a:lnSpc>
              <a:spcBef>
                <a:spcPts val="0"/>
              </a:spcBef>
              <a:buClr>
                <a:schemeClr val="dk1"/>
              </a:buClr>
              <a:buSzPct val="100000"/>
              <a:buFont typeface="Calibri"/>
              <a:buNone/>
            </a:pPr>
            <a:r>
              <a:rPr b="0" i="0" lang="en-US" sz="6000" u="none" cap="none" strike="noStrike">
                <a:solidFill>
                  <a:schemeClr val="dk1"/>
                </a:solidFill>
                <a:latin typeface="Calibri"/>
                <a:ea typeface="Calibri"/>
                <a:cs typeface="Calibri"/>
                <a:sym typeface="Calibri"/>
              </a:rPr>
              <a:t>U.S. Access Board</a:t>
            </a:r>
          </a:p>
        </p:txBody>
      </p:sp>
      <p:sp>
        <p:nvSpPr>
          <p:cNvPr id="122" name="Shape 122"/>
          <p:cNvSpPr txBox="1"/>
          <p:nvPr>
            <p:ph idx="1" type="body"/>
          </p:nvPr>
        </p:nvSpPr>
        <p:spPr>
          <a:xfrm>
            <a:off x="831850" y="4589463"/>
            <a:ext cx="10515600" cy="1500187"/>
          </a:xfrm>
          <a:prstGeom prst="rect">
            <a:avLst/>
          </a:prstGeom>
          <a:noFill/>
          <a:ln>
            <a:noFill/>
          </a:ln>
        </p:spPr>
        <p:txBody>
          <a:bodyPr anchorCtr="0" anchor="t" bIns="45700" lIns="91425" rIns="91425" wrap="square" tIns="45700">
            <a:noAutofit/>
          </a:bodyPr>
          <a:lstStyle/>
          <a:p>
            <a:pPr indent="-177800" lvl="0" marL="0" marR="0" rtl="0" algn="ctr">
              <a:lnSpc>
                <a:spcPct val="90000"/>
              </a:lnSpc>
              <a:spcBef>
                <a:spcPts val="0"/>
              </a:spcBef>
              <a:spcAft>
                <a:spcPts val="0"/>
              </a:spcAft>
              <a:buClr>
                <a:schemeClr val="dk1"/>
              </a:buClr>
              <a:buSzPct val="100000"/>
              <a:buFont typeface="Arial"/>
              <a:buNone/>
            </a:pPr>
            <a:r>
              <a:rPr b="0" i="0" lang="en-US" sz="2800" u="none" cap="none" strike="noStrike">
                <a:solidFill>
                  <a:schemeClr val="dk1"/>
                </a:solidFill>
                <a:latin typeface="Calibri"/>
                <a:ea typeface="Calibri"/>
                <a:cs typeface="Calibri"/>
                <a:sym typeface="Calibri"/>
              </a:rPr>
              <a:t>800-872-2253 (voice), 800-993-2822 (TTY)</a:t>
            </a:r>
          </a:p>
          <a:p>
            <a:pPr indent="-177800" lvl="0" marL="0" marR="0" rtl="0" algn="ctr">
              <a:lnSpc>
                <a:spcPct val="90000"/>
              </a:lnSpc>
              <a:spcBef>
                <a:spcPts val="1000"/>
              </a:spcBef>
              <a:buClr>
                <a:schemeClr val="dk1"/>
              </a:buClr>
              <a:buSzPct val="100000"/>
              <a:buFont typeface="Arial"/>
              <a:buNone/>
            </a:pPr>
            <a:r>
              <a:rPr b="0" i="0" lang="en-US" sz="2800" u="none" cap="none" strike="noStrike">
                <a:solidFill>
                  <a:schemeClr val="dk1"/>
                </a:solidFill>
                <a:latin typeface="Calibri"/>
                <a:ea typeface="Calibri"/>
                <a:cs typeface="Calibri"/>
                <a:sym typeface="Calibri"/>
              </a:rPr>
              <a:t>508@access-board.gov, www.access-board.gov</a:t>
            </a: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