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/>
    <p:restoredTop sz="97020"/>
  </p:normalViewPr>
  <p:slideViewPr>
    <p:cSldViewPr snapToGrid="0">
      <p:cViewPr varScale="1">
        <p:scale>
          <a:sx n="124" d="100"/>
          <a:sy n="124" d="100"/>
        </p:scale>
        <p:origin x="192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9" name="Google Shape;19;p4" descr="GSA Starmark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373042" y="30988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790" y="3059817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2443" y="3124551"/>
            <a:ext cx="906146" cy="91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58190" y="3133905"/>
            <a:ext cx="999251" cy="91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1328" y="3132310"/>
            <a:ext cx="917575" cy="917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DD49-0E3A-1949-8C17-2BE83018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51D88-1CB8-434F-8F08-A703E762929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01DA7D-7075-2642-8BA6-CCEAFB8E07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846263"/>
            <a:ext cx="10515600" cy="4308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3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cc02.safelinks.protection.outlook.com/?url=https%3A%2F%2Fwww.brookings.edu%2Fresearch%2Fauditing-employment-algorithms-for-discrimination%2F&amp;data=04%7C01%7CJubar.Brandon.T%40dol.gov%7Ce8fffed53b2b419d51cf08d98f46156f%7C75a6305472044e0c9126adab971d4aca%7C0%7C0%7C637698353429459062%7CUnknown%7CTWFpbGZsb3d8eyJWIjoiMC4wLjAwMDAiLCJQIjoiV2luMzIiLCJBTiI6Ik1haWwiLCJXVCI6Mn0%3D%7C1000&amp;sdata=O%2Fi%2B%2F3KAkcaxR2FYbZyY%2B9V2a%2FnzF49zmIVevPWyq3g%3D&amp;reserved=0" TargetMode="External"/><Relationship Id="rId3" Type="http://schemas.openxmlformats.org/officeDocument/2006/relationships/hyperlink" Target="https://www.peatworks.org/ai-disability-inclusion-toolkit/" TargetMode="External"/><Relationship Id="rId7" Type="http://schemas.openxmlformats.org/officeDocument/2006/relationships/hyperlink" Target="https://gcc02.safelinks.protection.outlook.com/?url=https%3A%2F%2Fscholarship.law.wm.edu%2Fwmlr%2Fvol58%2Fiss3%2F4%2F&amp;data=04%7C01%7CJubar.Brandon.T%40dol.gov%7Ce8fffed53b2b419d51cf08d98f46156f%7C75a6305472044e0c9126adab971d4aca%7C0%7C0%7C637698353429459062%7CUnknown%7CTWFpbGZsb3d8eyJWIjoiMC4wLjAwMDAiLCJQIjoiV2luMzIiLCJBTiI6Ik1haWwiLCJXVCI6Mn0%3D%7C1000&amp;sdata=r2tCtPjUZGubsgX%2FSNDelzNCaljCUHzHnfQLyo%2BfOrU%3D&amp;reserved=0" TargetMode="External"/><Relationship Id="rId2" Type="http://schemas.openxmlformats.org/officeDocument/2006/relationships/hyperlink" Target="https://www.peatworks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cc02.safelinks.protection.outlook.com/?url=https%3A%2F%2Fwww.upturn.org%2Fstatic%2Freports%2F2018%2Fhiring-algorithms%2Ffiles%2FUpturn%2520--%2520Help%2520Wanted%2520-%2520An%2520Exploration%2520of%2520Hiring%2520Algorithms%2C%2520Equity%2520and%2520Bias.pdf&amp;data=04%7C01%7CJubar.Brandon.T%40dol.gov%7Ce8fffed53b2b419d51cf08d98f46156f%7C75a6305472044e0c9126adab971d4aca%7C0%7C0%7C637698353429449107%7CUnknown%7CTWFpbGZsb3d8eyJWIjoiMC4wLjAwMDAiLCJQIjoiV2luMzIiLCJBTiI6Ik1haWwiLCJXVCI6Mn0%3D%7C1000&amp;sdata=vx%2FqgynyjdYj0DcMhploZAMp0xoIwLyZsdgrnJjeRyA%3D&amp;reserved=0" TargetMode="External"/><Relationship Id="rId5" Type="http://schemas.openxmlformats.org/officeDocument/2006/relationships/hyperlink" Target="https://gcc02.safelinks.protection.outlook.com/?url=https%3A%2F%2Fwww.federalregister.gov%2Fdocuments%2F2021%2F10%2F08%2F2021-21975%2Fnotice-of-request-for-information-rfi-on-public-and-private-sector-uses-of-biometric-technologies&amp;data=04%7C01%7CJubar.Brandon.T%40dol.gov%7Ce8fffed53b2b419d51cf08d98f46156f%7C75a6305472044e0c9126adab971d4aca%7C0%7C0%7C637698353429449107%7CUnknown%7CTWFpbGZsb3d8eyJWIjoiMC4wLjAwMDAiLCJQIjoiV2luMzIiLCJBTiI6Ik1haWwiLCJXVCI6Mn0%3D%7C1000&amp;sdata=wrEbwgIDNKI1vWdJiBPgGywi%2FjR9UySLx%2Bl%2BIPRZ6W8%3D&amp;reserved=0" TargetMode="External"/><Relationship Id="rId4" Type="http://schemas.openxmlformats.org/officeDocument/2006/relationships/hyperlink" Target="https://gcc02.safelinks.protection.outlook.com/?url=https%3A%2F%2Fwww.wired.com%2Fstory%2Fopinion-bill-of-rights-artificial-intelligence%2F&amp;data=04%7C01%7CJubar.Brandon.T%40dol.gov%7Ce8fffed53b2b419d51cf08d98f46156f%7C75a6305472044e0c9126adab971d4aca%7C0%7C0%7C637698353429439149%7CUnknown%7CTWFpbGZsb3d8eyJWIjoiMC4wLjAwMDAiLCJQIjoiV2luMzIiLCJBTiI6Ik1haWwiLCJXVCI6Mn0%3D%7C1000&amp;sdata=WwPTpo3b26gd5Knqjnf6NdQJmoF2yCykwX2brjLveoE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</a:t>
            </a:r>
            <a:br>
              <a:rPr lang="en-US" dirty="0"/>
            </a:br>
            <a:r>
              <a:rPr lang="en-US" dirty="0"/>
              <a:t>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399" y="1891357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Accessibility: A Foundation for Inclusion, Diversity, and Equity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/>
              <a:t>October 12-14,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71500" y="5179470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3200" dirty="0"/>
              <a:t>Driving Innovation of Accessible Work Technology to Empower Diverse Workers with Disabilities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7F131D-30CE-8643-8D24-106DFC44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/>
          <a:lstStyle/>
          <a:p>
            <a:r>
              <a:rPr lang="en-US" sz="2000" dirty="0"/>
              <a:t>The following links were referenced during the session: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7A6FF3-D3A0-C442-8E1B-6A7D848A7E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274762"/>
            <a:ext cx="10515600" cy="4812771"/>
          </a:xfrm>
        </p:spPr>
        <p:txBody>
          <a:bodyPr/>
          <a:lstStyle/>
          <a:p>
            <a:r>
              <a:rPr lang="en-US" sz="2000" b="1" dirty="0"/>
              <a:t>Taryn Williams,  Assistant Secretary, ODEP</a:t>
            </a:r>
            <a:r>
              <a:rPr lang="en-US" sz="2000" dirty="0"/>
              <a:t>, referenced PEAT and their new AI toolkit in her responses: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The Partnership on Employment &amp; Accessible Technology (PEAT)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AI Disability Inclusion Toolkit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Maya Raghu, Deputy Director, OFCCP</a:t>
            </a:r>
            <a:r>
              <a:rPr lang="en-US" sz="2000" dirty="0"/>
              <a:t>, referenced several different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OSTP Wired op-ed: </a:t>
            </a:r>
            <a:r>
              <a:rPr lang="en-US" sz="2000" dirty="0">
                <a:hlinkClick r:id="rId4"/>
              </a:rPr>
              <a:t>Americans Need a Bill of Rights for an AI-Powered World | WIRED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RFI: </a:t>
            </a:r>
            <a:r>
              <a:rPr lang="en-US" sz="2000" dirty="0">
                <a:hlinkClick r:id="rId5"/>
              </a:rPr>
              <a:t>Federal Register :: Notice of Request for Information (RFI) on Public and Private Sector Uses of Biometric Technologies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A question was asked about available research indicating bias in hiring technology. Here are a few studies: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Upturn -- Help Wanted - An Exploration of Hiring Algorithms, Equity and Bias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"Data-Driven Discrimination at Work" by Pauline T. Kim (wm.edu)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Auditing employment algorithms for discrimination (brookings.edu)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98261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C2665032-891C-414D-AB26-EC888537655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21</TotalTime>
  <Words>190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Helvetica Neue</vt:lpstr>
      <vt:lpstr>Master Cover Slide</vt:lpstr>
      <vt:lpstr>Breaker Layout</vt:lpstr>
      <vt:lpstr>Annual Interagency  Accessibility Forum</vt:lpstr>
      <vt:lpstr>The following links were referenced during the session: 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Innovation of Accessible Work Technology to Empower Diverse Workers with Disabilities - IAAF 2021</dc:title>
  <dc:subject/>
  <dc:creator/>
  <cp:keywords/>
  <dc:description/>
  <cp:lastModifiedBy>Michael Horton</cp:lastModifiedBy>
  <cp:revision>2</cp:revision>
  <dcterms:created xsi:type="dcterms:W3CDTF">2021-10-19T19:05:55Z</dcterms:created>
  <dcterms:modified xsi:type="dcterms:W3CDTF">2021-10-19T19:27:43Z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