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5"/>
  </p:sldMasterIdLst>
  <p:notesMasterIdLst>
    <p:notesMasterId r:id="rId16"/>
  </p:notesMasterIdLst>
  <p:sldIdLst>
    <p:sldId id="326" r:id="rId6"/>
    <p:sldId id="298" r:id="rId7"/>
    <p:sldId id="421" r:id="rId8"/>
    <p:sldId id="435" r:id="rId9"/>
    <p:sldId id="420" r:id="rId10"/>
    <p:sldId id="436" r:id="rId11"/>
    <p:sldId id="424" r:id="rId12"/>
    <p:sldId id="427" r:id="rId13"/>
    <p:sldId id="327" r:id="rId14"/>
    <p:sldId id="3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9" autoAdjust="0"/>
    <p:restoredTop sz="88844" autoAdjust="0"/>
  </p:normalViewPr>
  <p:slideViewPr>
    <p:cSldViewPr snapToGrid="0">
      <p:cViewPr varScale="1">
        <p:scale>
          <a:sx n="100" d="100"/>
          <a:sy n="100" d="100"/>
        </p:scale>
        <p:origin x="192" y="4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13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03D42-03FF-4D4E-B689-272E9507BC69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F520D-08D1-4581-A840-086CF2E1C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60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1D2E7-D4FD-4789-9C4C-106F2EA699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09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BD64A6-37B6-447C-B386-FBAFBFD59F5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1735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CommonLook Office</a:t>
            </a:r>
            <a:br>
              <a:rPr lang="en-US" dirty="0"/>
            </a:br>
            <a:r>
              <a:rPr lang="en-US" dirty="0"/>
              <a:t>CommonLook PDF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85643-D65D-4FFF-8124-BB05EEE0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41490-6B93-48FF-A2F5-6F4F3CCD56F6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D5203-A7C0-4AB9-ABC3-BF6D4D0BD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VA Section 508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D0D8D-2C1E-4654-9A66-24C9FBFA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4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ED1CB84-C774-BB4F-849B-4303A676EFA8}"/>
              </a:ext>
            </a:extLst>
          </p:cNvPr>
          <p:cNvSpPr/>
          <p:nvPr/>
        </p:nvSpPr>
        <p:spPr>
          <a:xfrm>
            <a:off x="11469189" y="182880"/>
            <a:ext cx="953588" cy="40494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Montserrat Medium" pitchFamily="2" charset="77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16091F5-D84B-4A41-986E-36D952BB9C09}"/>
              </a:ext>
            </a:extLst>
          </p:cNvPr>
          <p:cNvSpPr txBox="1">
            <a:spLocks/>
          </p:cNvSpPr>
          <p:nvPr/>
        </p:nvSpPr>
        <p:spPr>
          <a:xfrm>
            <a:off x="11594496" y="221928"/>
            <a:ext cx="462521" cy="313649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chemeClr val="tx1"/>
                </a:solidFill>
                <a:latin typeface="Montserrat Medium" panose="000006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316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ck Backgroun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E046321-0D8E-6A42-BD23-BB9DF7343DF1}"/>
              </a:ext>
            </a:extLst>
          </p:cNvPr>
          <p:cNvSpPr/>
          <p:nvPr/>
        </p:nvSpPr>
        <p:spPr>
          <a:xfrm>
            <a:off x="11469189" y="182880"/>
            <a:ext cx="953588" cy="40494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Montserrat Medium" pitchFamily="2" charset="77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2BFC150-F6C9-D94F-AB2C-94CCEB006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96" y="221928"/>
            <a:ext cx="462521" cy="313649"/>
          </a:xfrm>
          <a:prstGeom prst="rect">
            <a:avLst/>
          </a:prstGeom>
        </p:spPr>
        <p:txBody>
          <a:bodyPr anchor="b"/>
          <a:lstStyle>
            <a:lvl1pPr>
              <a:defRPr sz="140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7290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07A9CBA-ECB0-9546-B1C4-E321EB63D313}"/>
              </a:ext>
            </a:extLst>
          </p:cNvPr>
          <p:cNvSpPr/>
          <p:nvPr/>
        </p:nvSpPr>
        <p:spPr>
          <a:xfrm>
            <a:off x="11469189" y="182880"/>
            <a:ext cx="953588" cy="40494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Montserrat Medium" pitchFamily="2" charset="77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88CABA3-80DB-944D-82B5-0101D0538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96" y="221928"/>
            <a:ext cx="462521" cy="313649"/>
          </a:xfrm>
          <a:prstGeom prst="rect">
            <a:avLst/>
          </a:prstGeom>
        </p:spPr>
        <p:txBody>
          <a:bodyPr anchor="b"/>
          <a:lstStyle>
            <a:lvl1pPr>
              <a:defRPr sz="1400" b="1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2D73FE3-71F1-6D4E-9387-FA84EAAEE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85403" y="6146784"/>
            <a:ext cx="2593243" cy="365125"/>
          </a:xfrm>
          <a:prstGeom prst="rect">
            <a:avLst/>
          </a:prstGeom>
        </p:spPr>
        <p:txBody>
          <a:bodyPr anchor="b"/>
          <a:lstStyle>
            <a:lvl1pPr>
              <a:defRPr sz="1100">
                <a:solidFill>
                  <a:schemeClr val="tx2"/>
                </a:solidFill>
                <a:latin typeface="Montserrat Medium" panose="000006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546F7A1-0786-1148-9F0A-C5C6CCACB6DD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06963" y="6146784"/>
            <a:ext cx="779466" cy="365125"/>
          </a:xfrm>
          <a:prstGeom prst="rect">
            <a:avLst/>
          </a:prstGeom>
        </p:spPr>
        <p:txBody>
          <a:bodyPr anchor="b"/>
          <a:lstStyle>
            <a:lvl1pPr>
              <a:defRPr sz="1100">
                <a:solidFill>
                  <a:schemeClr val="tx2"/>
                </a:solidFill>
                <a:latin typeface="Montserrat Medium" panose="00000600000000000000" pitchFamily="2" charset="0"/>
              </a:defRPr>
            </a:lvl1pPr>
          </a:lstStyle>
          <a:p>
            <a:fld id="{380414AC-F4D6-4D8C-B7C3-8B3E8B378C03}" type="datetime1">
              <a:rPr lang="en-US" smtClean="0"/>
              <a:t>11/6/23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29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</p:spPr>
        <p:txBody>
          <a:bodyPr/>
          <a:lstStyle/>
          <a:p>
            <a:fld id="{FB741490-6B93-48FF-A2F5-6F4F3CCD56F6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04524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F5947FD-8DEE-4F74-B081-B035885A2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1514" y="6135767"/>
            <a:ext cx="2593243" cy="365125"/>
          </a:xfrm>
          <a:prstGeom prst="rect">
            <a:avLst/>
          </a:prstGeom>
        </p:spPr>
        <p:txBody>
          <a:bodyPr anchor="b"/>
          <a:lstStyle>
            <a:lvl1pPr>
              <a:defRPr sz="1100">
                <a:solidFill>
                  <a:schemeClr val="tx2"/>
                </a:solidFill>
                <a:latin typeface="Montserrat Medium" panose="000006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A93589C-3230-4756-8B38-BC860778237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2944236" y="6135767"/>
            <a:ext cx="1343706" cy="365125"/>
          </a:xfrm>
          <a:prstGeom prst="rect">
            <a:avLst/>
          </a:prstGeom>
        </p:spPr>
        <p:txBody>
          <a:bodyPr anchor="b"/>
          <a:lstStyle>
            <a:lvl1pPr>
              <a:defRPr sz="1100">
                <a:solidFill>
                  <a:schemeClr val="tx2"/>
                </a:solidFill>
                <a:latin typeface="Montserrat Medium" panose="00000600000000000000" pitchFamily="2" charset="0"/>
              </a:defRPr>
            </a:lvl1pPr>
          </a:lstStyle>
          <a:p>
            <a:fld id="{FB741490-6B93-48FF-A2F5-6F4F3CCD56F6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 b="0" i="0">
                <a:latin typeface="Montserrat Medium" pitchFamily="2" charset="77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5059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8530961-104A-4F50-8586-F187FDBD9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1514" y="6135767"/>
            <a:ext cx="2593243" cy="365125"/>
          </a:xfrm>
          <a:prstGeom prst="rect">
            <a:avLst/>
          </a:prstGeom>
        </p:spPr>
        <p:txBody>
          <a:bodyPr anchor="b"/>
          <a:lstStyle>
            <a:lvl1pPr>
              <a:defRPr lang="en-US" dirty="0" smtClean="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2808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62BAED0-00D8-4184-9480-B2CB43C56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1514" y="6135767"/>
            <a:ext cx="2593243" cy="365125"/>
          </a:xfrm>
          <a:prstGeom prst="rect">
            <a:avLst/>
          </a:prstGeom>
        </p:spPr>
        <p:txBody>
          <a:bodyPr anchor="b"/>
          <a:lstStyle>
            <a:lvl1pPr>
              <a:defRPr sz="1100">
                <a:solidFill>
                  <a:schemeClr val="tx2"/>
                </a:solidFill>
                <a:latin typeface="Montserrat Medium" panose="000006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79410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2DB290B-6D07-9147-82F1-3C0B852A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2307" y="6039322"/>
            <a:ext cx="543950" cy="490599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Montserrat Medium" panose="00000600000000000000" pitchFamily="2" charset="0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29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7E3092E-4637-364B-9D4F-1AAA561BD11F}"/>
              </a:ext>
            </a:extLst>
          </p:cNvPr>
          <p:cNvSpPr/>
          <p:nvPr/>
        </p:nvSpPr>
        <p:spPr>
          <a:xfrm>
            <a:off x="11469189" y="182880"/>
            <a:ext cx="953588" cy="40494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Montserrat Medium" pitchFamily="2" charset="77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AB4D5B3-1AB8-624A-B212-68D3F2835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96" y="221928"/>
            <a:ext cx="462521" cy="313649"/>
          </a:xfrm>
          <a:prstGeom prst="rect">
            <a:avLst/>
          </a:prstGeom>
        </p:spPr>
        <p:txBody>
          <a:bodyPr anchor="b"/>
          <a:lstStyle>
            <a:lvl1pPr>
              <a:defRPr sz="140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43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227" y="2224313"/>
            <a:ext cx="5350885" cy="3668487"/>
          </a:xfrm>
        </p:spPr>
        <p:txBody>
          <a:bodyPr/>
          <a:lstStyle>
            <a:lvl2pPr marL="990575" indent="-380990">
              <a:buClr>
                <a:schemeClr val="tx2"/>
              </a:buClr>
              <a:buSzPct val="130000"/>
              <a:buFont typeface="Arial" charset="0"/>
              <a:buChar char="•"/>
              <a:defRPr/>
            </a:lvl2pPr>
            <a:lvl3pPr marL="1523962" indent="-304792">
              <a:buClr>
                <a:srgbClr val="FF704A"/>
              </a:buClr>
              <a:buFont typeface="Wingdings" charset="2"/>
              <a:buChar char="§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6407890" y="2223218"/>
            <a:ext cx="5359717" cy="3668487"/>
          </a:xfrm>
        </p:spPr>
        <p:txBody>
          <a:bodyPr/>
          <a:lstStyle>
            <a:lvl2pPr marL="990575" indent="-380990">
              <a:buClr>
                <a:schemeClr val="tx2"/>
              </a:buClr>
              <a:buSzPct val="130000"/>
              <a:buFont typeface="Arial" charset="0"/>
              <a:buChar char="•"/>
              <a:defRPr/>
            </a:lvl2pPr>
            <a:lvl3pPr marL="1523962" indent="-304792">
              <a:buClr>
                <a:srgbClr val="FF704A"/>
              </a:buClr>
              <a:buFont typeface="Wingdings" charset="2"/>
              <a:buChar char="§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19DF736B-AA04-E245-A98B-CA83024649A8}"/>
              </a:ext>
            </a:extLst>
          </p:cNvPr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AB646C6-B52F-DA4D-9560-815AEF7C1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52695"/>
            <a:ext cx="10571998" cy="9704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90D777-4AEA-D847-82A3-0FCBF4A079E9}"/>
              </a:ext>
            </a:extLst>
          </p:cNvPr>
          <p:cNvSpPr/>
          <p:nvPr/>
        </p:nvSpPr>
        <p:spPr>
          <a:xfrm>
            <a:off x="11469189" y="182880"/>
            <a:ext cx="953588" cy="40494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Montserrat Medium" pitchFamily="2" charset="77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10B8E63-0DC2-1948-8E98-F18B772EB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96" y="221928"/>
            <a:ext cx="462521" cy="313649"/>
          </a:xfrm>
          <a:prstGeom prst="rect">
            <a:avLst/>
          </a:prstGeom>
        </p:spPr>
        <p:txBody>
          <a:bodyPr anchor="b"/>
          <a:lstStyle>
            <a:lvl1pPr>
              <a:defRPr sz="140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54103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A19376-15FC-4C52-9BDB-F0625E3DB3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710" y="-56553"/>
            <a:ext cx="12192000" cy="2192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552695"/>
            <a:ext cx="10571998" cy="9704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461098"/>
            <a:ext cx="10554574" cy="3397700"/>
          </a:xfrm>
        </p:spPr>
        <p:txBody>
          <a:bodyPr/>
          <a:lstStyle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99F1EF-6CB1-5A48-9E64-B64CB2350C8D}"/>
              </a:ext>
            </a:extLst>
          </p:cNvPr>
          <p:cNvSpPr/>
          <p:nvPr/>
        </p:nvSpPr>
        <p:spPr>
          <a:xfrm>
            <a:off x="11469189" y="182880"/>
            <a:ext cx="953588" cy="40494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Montserrat Medium" pitchFamily="2" charset="77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DA3702E-8B03-CD43-B3FF-2C125A7B8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85403" y="6146784"/>
            <a:ext cx="2593243" cy="365125"/>
          </a:xfrm>
          <a:prstGeom prst="rect">
            <a:avLst/>
          </a:prstGeom>
        </p:spPr>
        <p:txBody>
          <a:bodyPr anchor="b"/>
          <a:lstStyle>
            <a:lvl1pPr>
              <a:defRPr sz="1100">
                <a:solidFill>
                  <a:schemeClr val="tx2"/>
                </a:solidFill>
                <a:latin typeface="Montserrat Medium" panose="00000600000000000000" pitchFamily="2" charset="0"/>
              </a:defRPr>
            </a:lvl1pPr>
          </a:lstStyle>
          <a:p>
            <a:r>
              <a:rPr lang="en-US" dirty="0"/>
              <a:t>VA Section 508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0A9F277-A6DE-DA42-9536-41529D94795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06963" y="6146784"/>
            <a:ext cx="779466" cy="365125"/>
          </a:xfrm>
          <a:prstGeom prst="rect">
            <a:avLst/>
          </a:prstGeom>
        </p:spPr>
        <p:txBody>
          <a:bodyPr anchor="b"/>
          <a:lstStyle>
            <a:lvl1pPr>
              <a:defRPr sz="1100">
                <a:solidFill>
                  <a:schemeClr val="tx2"/>
                </a:solidFill>
                <a:latin typeface="Montserrat Medium" panose="00000600000000000000" pitchFamily="2" charset="0"/>
              </a:defRPr>
            </a:lvl1pPr>
          </a:lstStyle>
          <a:p>
            <a:fld id="{21AF5F31-576B-41BA-A7A6-4FB7FEDEE463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8BC4726-7E76-CA41-BF49-BB4E9DD0A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96" y="221928"/>
            <a:ext cx="462521" cy="330767"/>
          </a:xfrm>
          <a:prstGeom prst="rect">
            <a:avLst/>
          </a:prstGeom>
        </p:spPr>
        <p:txBody>
          <a:bodyPr anchor="b"/>
          <a:lstStyle>
            <a:lvl1pPr>
              <a:defRPr sz="1400" b="1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704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1" y="1600201"/>
            <a:ext cx="5281084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084" y="1600201"/>
            <a:ext cx="5281083" cy="419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62FA9-2A9E-4E5D-B1E0-B39CFCB5D3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Placeholder 3"/>
          <p:cNvSpPr>
            <a:spLocks noGrp="1"/>
          </p:cNvSpPr>
          <p:nvPr>
            <p:ph type="title"/>
          </p:nvPr>
        </p:nvSpPr>
        <p:spPr>
          <a:xfrm>
            <a:off x="19573" y="5222"/>
            <a:ext cx="12172427" cy="1143000"/>
          </a:xfrm>
          <a:prstGeom prst="rect">
            <a:avLst/>
          </a:prstGeom>
        </p:spPr>
        <p:txBody>
          <a:bodyPr vert="horz" lIns="36576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0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F31419-AA6E-4249-98A1-161C740F6F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3509"/>
            <a:ext cx="12192000" cy="52129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04C60D7-E25F-144C-9FB4-A2319BC437B8}"/>
              </a:ext>
            </a:extLst>
          </p:cNvPr>
          <p:cNvSpPr/>
          <p:nvPr/>
        </p:nvSpPr>
        <p:spPr>
          <a:xfrm>
            <a:off x="11469189" y="182880"/>
            <a:ext cx="953588" cy="40494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Montserrat Medium" pitchFamily="2" charset="77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7207B30-69F5-C547-BD0D-1FA0929B5F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96" y="221928"/>
            <a:ext cx="462521" cy="313649"/>
          </a:xfrm>
          <a:prstGeom prst="rect">
            <a:avLst/>
          </a:prstGeom>
        </p:spPr>
        <p:txBody>
          <a:bodyPr anchor="b"/>
          <a:lstStyle>
            <a:lvl1pPr>
              <a:defRPr sz="1400" b="1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2343927-C0D9-AE47-8798-B5E4068DA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85403" y="6146784"/>
            <a:ext cx="2593243" cy="365125"/>
          </a:xfrm>
          <a:prstGeom prst="rect">
            <a:avLst/>
          </a:prstGeom>
        </p:spPr>
        <p:txBody>
          <a:bodyPr anchor="b"/>
          <a:lstStyle>
            <a:lvl1pPr>
              <a:defRPr sz="1100">
                <a:solidFill>
                  <a:schemeClr val="tx2"/>
                </a:solidFill>
                <a:latin typeface="Montserrat Medium" panose="000006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2E62417-1AAB-8842-BB06-57EDD1F43D5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06963" y="6146784"/>
            <a:ext cx="779466" cy="365125"/>
          </a:xfrm>
          <a:prstGeom prst="rect">
            <a:avLst/>
          </a:prstGeom>
        </p:spPr>
        <p:txBody>
          <a:bodyPr anchor="b"/>
          <a:lstStyle>
            <a:lvl1pPr>
              <a:defRPr sz="1100">
                <a:solidFill>
                  <a:schemeClr val="tx2"/>
                </a:solidFill>
                <a:latin typeface="Montserrat Medium" panose="00000600000000000000" pitchFamily="2" charset="0"/>
              </a:defRPr>
            </a:lvl1pPr>
          </a:lstStyle>
          <a:p>
            <a:fld id="{34A82E76-B6B4-46BF-9794-BC43A27B86E3}" type="datetime1">
              <a:rPr lang="en-US" smtClean="0"/>
              <a:t>11/6/23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023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ED72E56-FB7E-4199-AA8B-195308BED2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032"/>
            <a:ext cx="12192000" cy="2192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480553"/>
            <a:ext cx="5185873" cy="338049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lnSpc>
                <a:spcPct val="130000"/>
              </a:lnSpc>
              <a:defRPr sz="2000"/>
            </a:lvl2pPr>
            <a:lvl3pPr>
              <a:lnSpc>
                <a:spcPct val="130000"/>
              </a:lnSpc>
              <a:defRPr sz="1800"/>
            </a:lvl3pPr>
            <a:lvl4pPr>
              <a:lnSpc>
                <a:spcPct val="130000"/>
              </a:lnSpc>
              <a:defRPr sz="1600"/>
            </a:lvl4pPr>
            <a:lvl5pPr>
              <a:lnSpc>
                <a:spcPct val="130000"/>
              </a:lnSpc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480553"/>
            <a:ext cx="5194583" cy="338049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5BBB87E-DE6A-4D37-9409-D2A5C6576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85403" y="6146784"/>
            <a:ext cx="2593243" cy="365125"/>
          </a:xfrm>
          <a:prstGeom prst="rect">
            <a:avLst/>
          </a:prstGeom>
        </p:spPr>
        <p:txBody>
          <a:bodyPr anchor="b"/>
          <a:lstStyle>
            <a:lvl1pPr>
              <a:defRPr sz="1100">
                <a:solidFill>
                  <a:schemeClr val="tx2"/>
                </a:solidFill>
                <a:latin typeface="Montserrat Medium" panose="000006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0EA89A3-D91F-49B3-A57C-04DA5DDDFA6A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06963" y="6146784"/>
            <a:ext cx="779466" cy="365125"/>
          </a:xfrm>
          <a:prstGeom prst="rect">
            <a:avLst/>
          </a:prstGeom>
        </p:spPr>
        <p:txBody>
          <a:bodyPr anchor="b"/>
          <a:lstStyle>
            <a:lvl1pPr>
              <a:defRPr sz="1100">
                <a:solidFill>
                  <a:schemeClr val="tx2"/>
                </a:solidFill>
                <a:latin typeface="Montserrat Medium" panose="00000600000000000000" pitchFamily="2" charset="0"/>
              </a:defRPr>
            </a:lvl1pPr>
          </a:lstStyle>
          <a:p>
            <a:fld id="{C51CD242-433C-4558-9381-4C7AFB213CAC}" type="datetime1">
              <a:rPr lang="en-US" smtClean="0"/>
              <a:t>11/6/23</a:t>
            </a:fld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5872F97-F13C-6A41-B249-1D24B863286F}"/>
              </a:ext>
            </a:extLst>
          </p:cNvPr>
          <p:cNvSpPr/>
          <p:nvPr/>
        </p:nvSpPr>
        <p:spPr>
          <a:xfrm>
            <a:off x="11469189" y="182880"/>
            <a:ext cx="953588" cy="40494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Montserrat Medium" pitchFamily="2" charset="77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04BBE25-A902-0A45-A884-B2EC6C0B6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96" y="221928"/>
            <a:ext cx="462521" cy="313649"/>
          </a:xfrm>
          <a:prstGeom prst="rect">
            <a:avLst/>
          </a:prstGeom>
        </p:spPr>
        <p:txBody>
          <a:bodyPr anchor="b"/>
          <a:lstStyle>
            <a:lvl1pPr>
              <a:defRPr sz="140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45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5FF02F6-9884-4DD0-AE9E-2E4333F2E1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710" y="-56553"/>
            <a:ext cx="12192000" cy="2192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446806"/>
            <a:ext cx="5189857" cy="5762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3180945"/>
            <a:ext cx="5189856" cy="2680106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446806"/>
            <a:ext cx="5194583" cy="576262"/>
          </a:xfrm>
        </p:spPr>
        <p:txBody>
          <a:bodyPr anchor="b">
            <a:noAutofit/>
          </a:bodyPr>
          <a:lstStyle>
            <a:lvl1pPr marL="0" indent="0" algn="l">
              <a:buNone/>
              <a:defRPr sz="20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3180945"/>
            <a:ext cx="5194583" cy="2680106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6A5472B-1716-644C-9DF8-A2BBE8D8DC2A}"/>
              </a:ext>
            </a:extLst>
          </p:cNvPr>
          <p:cNvSpPr/>
          <p:nvPr/>
        </p:nvSpPr>
        <p:spPr>
          <a:xfrm>
            <a:off x="11469189" y="182880"/>
            <a:ext cx="953588" cy="40494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Montserrat Medium" pitchFamily="2" charset="77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E875E6E-5ED0-7247-B44B-0551AC8D609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96" y="221928"/>
            <a:ext cx="462521" cy="313649"/>
          </a:xfrm>
          <a:prstGeom prst="rect">
            <a:avLst/>
          </a:prstGeom>
        </p:spPr>
        <p:txBody>
          <a:bodyPr anchor="b"/>
          <a:lstStyle>
            <a:lvl1pPr>
              <a:defRPr sz="1400" b="1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C65A073-D12D-EE49-81CF-B2D4229911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85403" y="6146784"/>
            <a:ext cx="2593243" cy="365125"/>
          </a:xfrm>
          <a:prstGeom prst="rect">
            <a:avLst/>
          </a:prstGeom>
        </p:spPr>
        <p:txBody>
          <a:bodyPr anchor="b"/>
          <a:lstStyle>
            <a:lvl1pPr>
              <a:defRPr sz="1100">
                <a:solidFill>
                  <a:schemeClr val="tx2"/>
                </a:solidFill>
                <a:latin typeface="Montserrat Medium" panose="000006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DC9990C5-8FAA-6344-A6B0-49DF36A7459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06963" y="6146784"/>
            <a:ext cx="779466" cy="365125"/>
          </a:xfrm>
          <a:prstGeom prst="rect">
            <a:avLst/>
          </a:prstGeom>
        </p:spPr>
        <p:txBody>
          <a:bodyPr anchor="b"/>
          <a:lstStyle>
            <a:lvl1pPr>
              <a:defRPr sz="1100">
                <a:solidFill>
                  <a:schemeClr val="tx2"/>
                </a:solidFill>
                <a:latin typeface="Montserrat Medium" panose="00000600000000000000" pitchFamily="2" charset="0"/>
              </a:defRPr>
            </a:lvl1pPr>
          </a:lstStyle>
          <a:p>
            <a:fld id="{A7CAF56F-0A07-4A84-94B0-D9FD6F9DAF28}" type="datetime1">
              <a:rPr lang="en-US" smtClean="0"/>
              <a:t>11/6/23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7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47188F9-7CBC-4354-B1E6-813E0D78C4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710" y="-56553"/>
            <a:ext cx="12192000" cy="2192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280492"/>
            <a:ext cx="10536895" cy="742576"/>
          </a:xfrm>
        </p:spPr>
        <p:txBody>
          <a:bodyPr anchor="b">
            <a:noAutofit/>
          </a:bodyPr>
          <a:lstStyle>
            <a:lvl1pPr marL="0" indent="0" algn="l">
              <a:buNone/>
              <a:defRPr sz="1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3180945"/>
            <a:ext cx="5189856" cy="2680106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3180945"/>
            <a:ext cx="5194583" cy="2680106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6A5472B-1716-644C-9DF8-A2BBE8D8DC2A}"/>
              </a:ext>
            </a:extLst>
          </p:cNvPr>
          <p:cNvSpPr/>
          <p:nvPr/>
        </p:nvSpPr>
        <p:spPr>
          <a:xfrm>
            <a:off x="11469189" y="182880"/>
            <a:ext cx="953588" cy="40494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Montserrat Medium" pitchFamily="2" charset="77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E875E6E-5ED0-7247-B44B-0551AC8D609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96" y="221928"/>
            <a:ext cx="462521" cy="313649"/>
          </a:xfrm>
          <a:prstGeom prst="rect">
            <a:avLst/>
          </a:prstGeom>
        </p:spPr>
        <p:txBody>
          <a:bodyPr anchor="b"/>
          <a:lstStyle>
            <a:lvl1pPr>
              <a:defRPr sz="1400" b="1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6FBAE4A-9A15-9344-B335-BD945D086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85403" y="6157801"/>
            <a:ext cx="2593243" cy="365125"/>
          </a:xfrm>
          <a:prstGeom prst="rect">
            <a:avLst/>
          </a:prstGeom>
        </p:spPr>
        <p:txBody>
          <a:bodyPr anchor="b"/>
          <a:lstStyle>
            <a:lvl1pPr>
              <a:defRPr sz="1100">
                <a:solidFill>
                  <a:schemeClr val="tx2"/>
                </a:solidFill>
                <a:latin typeface="Montserrat Medium" panose="000006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4EAF7F66-80B5-E14D-BFA3-7C5D54984AB1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06963" y="6146784"/>
            <a:ext cx="779466" cy="365125"/>
          </a:xfrm>
          <a:prstGeom prst="rect">
            <a:avLst/>
          </a:prstGeom>
        </p:spPr>
        <p:txBody>
          <a:bodyPr anchor="b"/>
          <a:lstStyle>
            <a:lvl1pPr>
              <a:defRPr sz="1100">
                <a:solidFill>
                  <a:schemeClr val="tx2"/>
                </a:solidFill>
                <a:latin typeface="Montserrat Medium" panose="00000600000000000000" pitchFamily="2" charset="0"/>
              </a:defRPr>
            </a:lvl1pPr>
          </a:lstStyle>
          <a:p>
            <a:fld id="{FB741490-6B93-48FF-A2F5-6F4F3CCD56F6}" type="datetime1">
              <a:rPr lang="en-US" smtClean="0"/>
              <a:t>11/6/23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3955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title with One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957730F-C9D9-4A55-B273-DF4D029083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710" y="-56553"/>
            <a:ext cx="12192000" cy="2192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280492"/>
            <a:ext cx="10536895" cy="742576"/>
          </a:xfrm>
        </p:spPr>
        <p:txBody>
          <a:bodyPr anchor="b">
            <a:noAutofit/>
          </a:bodyPr>
          <a:lstStyle>
            <a:lvl1pPr marL="0" indent="0" algn="l">
              <a:buNone/>
              <a:defRPr sz="1800" b="0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8" y="3180945"/>
            <a:ext cx="10549957" cy="2680106"/>
          </a:xfrm>
        </p:spPr>
        <p:txBody>
          <a:bodyPr anchor="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6A5472B-1716-644C-9DF8-A2BBE8D8DC2A}"/>
              </a:ext>
            </a:extLst>
          </p:cNvPr>
          <p:cNvSpPr/>
          <p:nvPr/>
        </p:nvSpPr>
        <p:spPr>
          <a:xfrm>
            <a:off x="11469189" y="182880"/>
            <a:ext cx="953588" cy="40494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Montserrat Medium" pitchFamily="2" charset="77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E875E6E-5ED0-7247-B44B-0551AC8D609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96" y="221928"/>
            <a:ext cx="462521" cy="313649"/>
          </a:xfrm>
          <a:prstGeom prst="rect">
            <a:avLst/>
          </a:prstGeom>
        </p:spPr>
        <p:txBody>
          <a:bodyPr anchor="b"/>
          <a:lstStyle>
            <a:lvl1pPr>
              <a:defRPr sz="1400" b="1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0C89E0C-70B7-DE45-BFAA-EE88AF66D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85403" y="6146784"/>
            <a:ext cx="2593243" cy="365125"/>
          </a:xfrm>
          <a:prstGeom prst="rect">
            <a:avLst/>
          </a:prstGeom>
        </p:spPr>
        <p:txBody>
          <a:bodyPr anchor="b"/>
          <a:lstStyle>
            <a:lvl1pPr>
              <a:defRPr sz="1100">
                <a:solidFill>
                  <a:schemeClr val="tx2"/>
                </a:solidFill>
                <a:latin typeface="Montserrat Medium" panose="000006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A079F0EC-648E-0045-A8C4-00667658DE0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06963" y="6146784"/>
            <a:ext cx="779466" cy="365125"/>
          </a:xfrm>
          <a:prstGeom prst="rect">
            <a:avLst/>
          </a:prstGeom>
        </p:spPr>
        <p:txBody>
          <a:bodyPr anchor="b"/>
          <a:lstStyle>
            <a:lvl1pPr>
              <a:defRPr sz="1100">
                <a:solidFill>
                  <a:schemeClr val="tx2"/>
                </a:solidFill>
                <a:latin typeface="Montserrat Medium" panose="00000600000000000000" pitchFamily="2" charset="0"/>
              </a:defRPr>
            </a:lvl1pPr>
          </a:lstStyle>
          <a:p>
            <a:fld id="{FB741490-6B93-48FF-A2F5-6F4F3CCD56F6}" type="datetime1">
              <a:rPr lang="en-US" smtClean="0"/>
              <a:t>11/6/23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5312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DBAC3B4-854C-4DFC-85EE-43AFF793A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8710" y="-56553"/>
            <a:ext cx="12192000" cy="2192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BD757EF-8539-B843-AE92-95EF3574C16F}"/>
              </a:ext>
            </a:extLst>
          </p:cNvPr>
          <p:cNvSpPr/>
          <p:nvPr/>
        </p:nvSpPr>
        <p:spPr>
          <a:xfrm>
            <a:off x="11469189" y="182880"/>
            <a:ext cx="953588" cy="40494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Montserrat Medium" pitchFamily="2" charset="77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158B4D-D11F-D645-A40A-A43473797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96" y="221928"/>
            <a:ext cx="462521" cy="313649"/>
          </a:xfrm>
          <a:prstGeom prst="rect">
            <a:avLst/>
          </a:prstGeom>
        </p:spPr>
        <p:txBody>
          <a:bodyPr anchor="b"/>
          <a:lstStyle>
            <a:lvl1pPr>
              <a:defRPr sz="1400" b="1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4EBB870-3471-EB4D-8D39-BD70628E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85403" y="6146784"/>
            <a:ext cx="2593243" cy="365125"/>
          </a:xfrm>
          <a:prstGeom prst="rect">
            <a:avLst/>
          </a:prstGeom>
        </p:spPr>
        <p:txBody>
          <a:bodyPr anchor="b"/>
          <a:lstStyle>
            <a:lvl1pPr>
              <a:defRPr sz="1100">
                <a:solidFill>
                  <a:schemeClr val="tx2"/>
                </a:solidFill>
                <a:latin typeface="Montserrat Medium" panose="000006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B6333C0-5191-9144-85CD-36B0618CC6ED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06963" y="6146784"/>
            <a:ext cx="779466" cy="365125"/>
          </a:xfrm>
          <a:prstGeom prst="rect">
            <a:avLst/>
          </a:prstGeom>
        </p:spPr>
        <p:txBody>
          <a:bodyPr anchor="b"/>
          <a:lstStyle>
            <a:lvl1pPr>
              <a:defRPr sz="1100">
                <a:solidFill>
                  <a:schemeClr val="tx2"/>
                </a:solidFill>
                <a:latin typeface="Montserrat Medium" panose="00000600000000000000" pitchFamily="2" charset="0"/>
              </a:defRPr>
            </a:lvl1pPr>
          </a:lstStyle>
          <a:p>
            <a:fld id="{0686A722-847D-4948-A6B5-D16BF18F07A7}" type="datetime1">
              <a:rPr lang="en-US" smtClean="0"/>
              <a:t>11/6/23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398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Gray Background"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2B35B30-0C2D-FE4B-8D28-DE2CB5A875EA}"/>
              </a:ext>
            </a:extLst>
          </p:cNvPr>
          <p:cNvSpPr/>
          <p:nvPr/>
        </p:nvSpPr>
        <p:spPr>
          <a:xfrm>
            <a:off x="11469189" y="182880"/>
            <a:ext cx="953588" cy="40494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Montserrat Medium" pitchFamily="2" charset="77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C883EBD-4C0F-B845-9675-267A7711205E}"/>
              </a:ext>
            </a:extLst>
          </p:cNvPr>
          <p:cNvSpPr txBox="1">
            <a:spLocks/>
          </p:cNvSpPr>
          <p:nvPr/>
        </p:nvSpPr>
        <p:spPr>
          <a:xfrm>
            <a:off x="11594496" y="221928"/>
            <a:ext cx="462521" cy="313649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sz="1400" b="1" kern="1200">
                <a:solidFill>
                  <a:schemeClr val="tx1"/>
                </a:solidFill>
                <a:latin typeface="Montserrat Medium" panose="00000600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2864E5E-14DE-034F-8D4A-571856A6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09815"/>
            <a:ext cx="10571998" cy="970450"/>
          </a:xfrm>
        </p:spPr>
        <p:txBody>
          <a:bodyPr anchor="t"/>
          <a:lstStyle>
            <a:lvl1pPr algn="ctr">
              <a:defRPr sz="3200">
                <a:solidFill>
                  <a:schemeClr val="bg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4474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552695"/>
            <a:ext cx="10571998" cy="970450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A45519-3124-D942-B721-B78585F86208}"/>
              </a:ext>
            </a:extLst>
          </p:cNvPr>
          <p:cNvSpPr/>
          <p:nvPr/>
        </p:nvSpPr>
        <p:spPr>
          <a:xfrm>
            <a:off x="11469189" y="182880"/>
            <a:ext cx="953588" cy="40494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Montserrat Medium" pitchFamily="2" charset="77"/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B85B375-E9F7-4D66-9AE3-5885E51E1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96" y="221928"/>
            <a:ext cx="462521" cy="313649"/>
          </a:xfrm>
          <a:prstGeom prst="rect">
            <a:avLst/>
          </a:prstGeom>
        </p:spPr>
        <p:txBody>
          <a:bodyPr anchor="b"/>
          <a:lstStyle>
            <a:lvl1pPr>
              <a:defRPr sz="1400">
                <a:solidFill>
                  <a:schemeClr val="tx1"/>
                </a:solidFill>
                <a:latin typeface="Montserrat Medium" panose="00000600000000000000" pitchFamily="2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1887166"/>
            <a:ext cx="10563285" cy="401703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9F0E90B-D45F-EB49-BD8E-A4B8B8C44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85403" y="6146784"/>
            <a:ext cx="2593243" cy="365125"/>
          </a:xfrm>
          <a:prstGeom prst="rect">
            <a:avLst/>
          </a:prstGeom>
        </p:spPr>
        <p:txBody>
          <a:bodyPr anchor="b"/>
          <a:lstStyle>
            <a:lvl1pPr>
              <a:defRPr sz="1100">
                <a:solidFill>
                  <a:schemeClr val="tx2"/>
                </a:solidFill>
                <a:latin typeface="Montserrat Medium" panose="000006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5BD0A9B-529D-7648-B769-E01D3A4E2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6963" y="6146784"/>
            <a:ext cx="779466" cy="365125"/>
          </a:xfrm>
          <a:prstGeom prst="rect">
            <a:avLst/>
          </a:prstGeom>
        </p:spPr>
        <p:txBody>
          <a:bodyPr anchor="b"/>
          <a:lstStyle>
            <a:lvl1pPr>
              <a:defRPr sz="1100">
                <a:solidFill>
                  <a:schemeClr val="tx2"/>
                </a:solidFill>
                <a:latin typeface="Montserrat Medium" panose="00000600000000000000" pitchFamily="2" charset="0"/>
              </a:defRPr>
            </a:lvl1pPr>
          </a:lstStyle>
          <a:p>
            <a:fld id="{FB741490-6B93-48FF-A2F5-6F4F3CCD56F6}" type="datetime1">
              <a:rPr lang="en-US" smtClean="0"/>
              <a:t>11/6/23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542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effectLst/>
          <a:latin typeface="Montserrat SemiBold" panose="00000700000000000000" pitchFamily="2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130000"/>
        </a:lnSpc>
        <a:spcBef>
          <a:spcPct val="20000"/>
        </a:spcBef>
        <a:spcAft>
          <a:spcPts val="600"/>
        </a:spcAft>
        <a:buClr>
          <a:srgbClr val="A51F23"/>
        </a:buClr>
        <a:buSzPct val="130000"/>
        <a:buFont typeface="Wingdings" panose="05000000000000000000" pitchFamily="2" charset="2"/>
        <a:buChar char="§"/>
        <a:defRPr sz="2800" kern="1200">
          <a:solidFill>
            <a:schemeClr val="bg2">
              <a:lumMod val="75000"/>
              <a:lumOff val="25000"/>
            </a:schemeClr>
          </a:solidFill>
          <a:latin typeface="Montserrat Medium" panose="00000600000000000000" pitchFamily="2" charset="0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30000"/>
        </a:lnSpc>
        <a:spcBef>
          <a:spcPct val="20000"/>
        </a:spcBef>
        <a:spcAft>
          <a:spcPts val="600"/>
        </a:spcAft>
        <a:buClr>
          <a:srgbClr val="E18A1D"/>
        </a:buClr>
        <a:buSzPct val="65000"/>
        <a:buFont typeface="Wingdings 3" panose="05040102010807070707" pitchFamily="18" charset="2"/>
        <a:buChar char=""/>
        <a:defRPr sz="2400" kern="1200">
          <a:solidFill>
            <a:schemeClr val="bg2">
              <a:lumMod val="75000"/>
              <a:lumOff val="25000"/>
            </a:schemeClr>
          </a:solidFill>
          <a:latin typeface="Montserrat Medium" panose="00000600000000000000" pitchFamily="2" charset="0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30000"/>
        </a:lnSpc>
        <a:spcBef>
          <a:spcPct val="20000"/>
        </a:spcBef>
        <a:spcAft>
          <a:spcPts val="600"/>
        </a:spcAft>
        <a:buClr>
          <a:srgbClr val="EA1E30"/>
        </a:buClr>
        <a:buSzPct val="130000"/>
        <a:buFont typeface="Arial" panose="020B0604020202020204" pitchFamily="34" charset="0"/>
        <a:buChar char="•"/>
        <a:defRPr sz="2000" kern="1200">
          <a:solidFill>
            <a:schemeClr val="bg2">
              <a:lumMod val="75000"/>
              <a:lumOff val="25000"/>
            </a:schemeClr>
          </a:solidFill>
          <a:latin typeface="Montserrat Light" panose="00000400000000000000" pitchFamily="2" charset="0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30000"/>
        </a:lnSpc>
        <a:spcBef>
          <a:spcPct val="20000"/>
        </a:spcBef>
        <a:spcAft>
          <a:spcPts val="600"/>
        </a:spcAft>
        <a:buClr>
          <a:schemeClr val="bg1">
            <a:lumMod val="50000"/>
            <a:lumOff val="50000"/>
          </a:schemeClr>
        </a:buClr>
        <a:buFont typeface="Wingdings" panose="05000000000000000000" pitchFamily="2" charset="2"/>
        <a:buChar char="§"/>
        <a:defRPr sz="1800" kern="1200">
          <a:solidFill>
            <a:schemeClr val="bg2">
              <a:lumMod val="75000"/>
              <a:lumOff val="25000"/>
            </a:schemeClr>
          </a:solidFill>
          <a:latin typeface="Montserrat Light" panose="00000400000000000000" pitchFamily="2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bg2">
              <a:lumMod val="75000"/>
              <a:lumOff val="25000"/>
            </a:schemeClr>
          </a:solidFill>
          <a:latin typeface="Montserrat Medium" panose="00000600000000000000" pitchFamily="2" charset="0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hcm03.ns2cloud.com/sf/learning?destUrl=https%3a%2f%2fva%2dhcm03%2ens2cloud%2ecom%2flearning%2fuser%2fdeeplink%5fredirect%2ejsp%3flinkId%3dITEM%5fDETAILS%26componentID%3d4456849%26componentTypeID%3dVA%26revisionDate%3d1530627300000%26fromSF%3dY&amp;company=VAHCM03" TargetMode="External"/><Relationship Id="rId13" Type="http://schemas.openxmlformats.org/officeDocument/2006/relationships/hyperlink" Target="https://vaww.section508.va.gov/Training_Accessible_Documents.asp#wordaccess" TargetMode="External"/><Relationship Id="rId3" Type="http://schemas.openxmlformats.org/officeDocument/2006/relationships/hyperlink" Target="mailto:section508@va.gov" TargetMode="External"/><Relationship Id="rId7" Type="http://schemas.openxmlformats.org/officeDocument/2006/relationships/hyperlink" Target="https://vaww.section508.va.gov/Training_Accessible_Documents.asp#pdfaccess" TargetMode="External"/><Relationship Id="rId12" Type="http://schemas.openxmlformats.org/officeDocument/2006/relationships/hyperlink" Target="https://www.section508.gov/create/documents/training-videos/" TargetMode="External"/><Relationship Id="rId17" Type="http://schemas.openxmlformats.org/officeDocument/2006/relationships/hyperlink" Target="https://digital.va.gov/accessibility/getting-started/documents/" TargetMode="External"/><Relationship Id="rId2" Type="http://schemas.openxmlformats.org/officeDocument/2006/relationships/hyperlink" Target="https://vaww.section508.va.gov/" TargetMode="External"/><Relationship Id="rId16" Type="http://schemas.openxmlformats.org/officeDocument/2006/relationships/hyperlink" Target="https://hcm03.ns2cloud.com/sf/learning?destUrl=https%3a%2f%2fva%2dhcm03%2ens2cloud%2ecom%2flearning%2fuser%2fdeeplink%5fredirect%2ejsp%3flinkId%3dITEM%5fDETAILS%26componentID%3d4479843%26componentTypeID%3dVA%26revisionDate%3d1536087300000%26fromSF%3dY&amp;company=VAHCM0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vaww.section508.va.gov/Assistive_Technology_Tools.asp" TargetMode="External"/><Relationship Id="rId11" Type="http://schemas.openxmlformats.org/officeDocument/2006/relationships/hyperlink" Target="https://color.nerdery.com/" TargetMode="External"/><Relationship Id="rId5" Type="http://schemas.openxmlformats.org/officeDocument/2006/relationships/hyperlink" Target="https://vaww.section508.va.gov/Desktop_Productivity_Tools.asp" TargetMode="External"/><Relationship Id="rId15" Type="http://schemas.openxmlformats.org/officeDocument/2006/relationships/hyperlink" Target="https://vaww.section508.va.gov/Training_One_on_One.asp" TargetMode="External"/><Relationship Id="rId10" Type="http://schemas.openxmlformats.org/officeDocument/2006/relationships/hyperlink" Target="https://webaim.org/resources/contrastchecker/" TargetMode="External"/><Relationship Id="rId4" Type="http://schemas.openxmlformats.org/officeDocument/2006/relationships/hyperlink" Target="https://www.vaitcampus.com/classroom/ondemand/33715" TargetMode="External"/><Relationship Id="rId9" Type="http://schemas.openxmlformats.org/officeDocument/2006/relationships/hyperlink" Target="https://hcm03.ns2cloud.com/sf/learning?destUrl=https%3a%2f%2fva%2dhcm03%2ens2cloud%2ecom%2flearning%2fuser%2fdeeplink%5fredirect%2ejsp%3flinkId%3dITEM%5fDETAILS%26componentID%3d4458923%26componentTypeID%3dVA%26revisionDate%3d1531480680000%26fromSF%3dY&amp;company=VAHCM03" TargetMode="External"/><Relationship Id="rId14" Type="http://schemas.openxmlformats.org/officeDocument/2006/relationships/hyperlink" Target="https://hcm03.ns2cloud.com/sf/learning?destUrl=https%3a%2f%2fva%2dhcm03%2ens2cloud%2ecom%2flearning%2fuser%2fdeeplink%5fredirect%2ejsp%3flinkId%3dITEM%5fDETAILS%26componentID%3d4458925%26componentTypeID%3dVA%26revisionDate%3d1531482840000%26fromSF%3dY&amp;company=VAHCM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00000"/>
                </a:solidFill>
              </a:rPr>
              <a:t>Creating Accessible PDF</a:t>
            </a:r>
            <a:br>
              <a:rPr lang="en-US" sz="4400" dirty="0">
                <a:solidFill>
                  <a:srgbClr val="C00000"/>
                </a:solidFill>
              </a:rPr>
            </a:br>
            <a:r>
              <a:rPr lang="en-US" sz="4400" dirty="0">
                <a:solidFill>
                  <a:srgbClr val="C00000"/>
                </a:solidFill>
              </a:rPr>
              <a:t>Documents with Signatures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Five (</a:t>
            </a:r>
            <a:r>
              <a:rPr lang="en-US" dirty="0" err="1"/>
              <a:t>ish</a:t>
            </a:r>
            <a:r>
              <a:rPr lang="en-US" dirty="0"/>
              <a:t>) Steps for Accessible MOUs</a:t>
            </a:r>
          </a:p>
        </p:txBody>
      </p:sp>
      <p:pic>
        <p:nvPicPr>
          <p:cNvPr id="6" name="Picture 5" descr="Seal of Department of Veterans Affairs &#10;Office of Information and Technology&#10;Section 508">
            <a:extLst>
              <a:ext uri="{FF2B5EF4-FFF2-40B4-BE49-F238E27FC236}">
                <a16:creationId xmlns:a16="http://schemas.microsoft.com/office/drawing/2014/main" id="{508CB7D0-F2C9-4B7D-BEA3-0DCC50A6A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5146" y="428448"/>
            <a:ext cx="2419350" cy="5048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80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Montserrat" panose="00000500000000000000" pitchFamily="2" charset="0"/>
              </a:rPr>
              <a:t>It’s been a pleasure!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3237645"/>
            <a:ext cx="12192000" cy="12058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latin typeface="Montserrat" panose="00000500000000000000" pitchFamily="2" charset="0"/>
              </a:rPr>
              <a:t>Thank you for this opportunity!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66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000" y="2702278"/>
            <a:ext cx="5185873" cy="338049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Compliant Documents</a:t>
            </a:r>
          </a:p>
          <a:p>
            <a:pPr lvl="1"/>
            <a:r>
              <a:rPr lang="en-US" dirty="0"/>
              <a:t>Prep in Word</a:t>
            </a:r>
          </a:p>
          <a:p>
            <a:pPr lvl="1"/>
            <a:r>
              <a:rPr lang="en-US" dirty="0"/>
              <a:t>Title</a:t>
            </a:r>
          </a:p>
          <a:p>
            <a:pPr lvl="1"/>
            <a:r>
              <a:rPr lang="en-US" dirty="0"/>
              <a:t>Add Signature Lines</a:t>
            </a:r>
          </a:p>
          <a:p>
            <a:pPr lvl="1"/>
            <a:r>
              <a:rPr lang="en-US" dirty="0"/>
              <a:t>Convert to PDF</a:t>
            </a:r>
          </a:p>
          <a:p>
            <a:pPr lvl="1"/>
            <a:r>
              <a:rPr lang="en-US" dirty="0"/>
              <a:t>Check your work</a:t>
            </a:r>
          </a:p>
          <a:p>
            <a:r>
              <a:rPr lang="en-US" dirty="0"/>
              <a:t>Resources &amp; Questions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marL="0" algn="ctr" defTabSz="914400" rtl="0" eaLnBrk="1" latinLnBrk="0" hangingPunct="1"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036C3C-3B92-4A0D-9AE0-3317253C12F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25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Title It!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4294967295"/>
          </p:nvPr>
        </p:nvSpPr>
        <p:spPr>
          <a:xfrm>
            <a:off x="810000" y="2185743"/>
            <a:ext cx="5281613" cy="2188830"/>
          </a:xfrm>
        </p:spPr>
        <p:txBody>
          <a:bodyPr/>
          <a:lstStyle/>
          <a:p>
            <a:r>
              <a:rPr lang="en-US" sz="1800" dirty="0"/>
              <a:t>Use Heading 1 styling</a:t>
            </a:r>
          </a:p>
          <a:p>
            <a:r>
              <a:rPr lang="en-US" sz="1800" dirty="0"/>
              <a:t>Create a title</a:t>
            </a:r>
          </a:p>
          <a:p>
            <a:r>
              <a:rPr lang="en-US" sz="1800" dirty="0"/>
              <a:t>Add to metadata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6D62FA9-2A9E-4E5D-B1E0-B39CFCB5D3C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Snagit_SNG86C" descr="Styles dialog box with Heading 1 style highlighted">
            <a:extLst>
              <a:ext uri="{FF2B5EF4-FFF2-40B4-BE49-F238E27FC236}">
                <a16:creationId xmlns:a16="http://schemas.microsoft.com/office/drawing/2014/main" id="{4A4F21E9-2FD6-82FA-9BE5-21FAB239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54" y="1946310"/>
            <a:ext cx="2974716" cy="480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7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Add Signature Lines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Choose  Insert  &gt;  Signature Line  &gt; Microsoft Office Signature Lines</a:t>
            </a:r>
          </a:p>
          <a:p>
            <a:r>
              <a:rPr lang="en-US" sz="2000" dirty="0"/>
              <a:t>Fill in the info</a:t>
            </a:r>
          </a:p>
          <a:p>
            <a:r>
              <a:rPr lang="en-US" sz="2000" dirty="0"/>
              <a:t>Ensure sign date checkbox is selected</a:t>
            </a:r>
          </a:p>
        </p:txBody>
      </p:sp>
      <p:pic>
        <p:nvPicPr>
          <p:cNvPr id="7" name="Snagit_SNG849" descr="Signature setup dialog box">
            <a:extLst>
              <a:ext uri="{FF2B5EF4-FFF2-40B4-BE49-F238E27FC236}">
                <a16:creationId xmlns:a16="http://schemas.microsoft.com/office/drawing/2014/main" id="{D7ECCFEC-BCF2-8421-2D44-AB4ACF685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807" y="2420768"/>
            <a:ext cx="2735817" cy="29339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9D43F-B5B7-DFC3-B0BD-4890B4700D9F}"/>
              </a:ext>
            </a:extLst>
          </p:cNvPr>
          <p:cNvSpPr txBox="1">
            <a:spLocks/>
          </p:cNvSpPr>
          <p:nvPr/>
        </p:nvSpPr>
        <p:spPr bwMode="auto">
          <a:xfrm>
            <a:off x="11604625" y="63744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C85B913-EE8C-440C-9773-D9309231F612}" type="slidenum">
              <a:rPr lang="en-US" sz="1600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52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3a: First Signature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18712" y="2480553"/>
            <a:ext cx="6609377" cy="3380497"/>
          </a:xfrm>
        </p:spPr>
        <p:txBody>
          <a:bodyPr>
            <a:normAutofit/>
          </a:bodyPr>
          <a:lstStyle/>
          <a:p>
            <a:r>
              <a:rPr lang="en-US" sz="1800" dirty="0"/>
              <a:t>Activate the context menu (right click) of the signature block</a:t>
            </a:r>
          </a:p>
          <a:p>
            <a:r>
              <a:rPr lang="en-US" sz="1800" dirty="0"/>
              <a:t>Draw your signature or use an image</a:t>
            </a:r>
          </a:p>
          <a:p>
            <a:r>
              <a:rPr lang="en-US" sz="1800" dirty="0"/>
              <a:t>Your credentials are saved in the block along with the date</a:t>
            </a:r>
          </a:p>
          <a:p>
            <a:r>
              <a:rPr lang="en-US" sz="1800" dirty="0"/>
              <a:t>Save document, change filename slightly</a:t>
            </a:r>
          </a:p>
          <a:p>
            <a:r>
              <a:rPr lang="en-US" sz="1800" dirty="0"/>
              <a:t>Send to second recipient</a:t>
            </a:r>
          </a:p>
        </p:txBody>
      </p:sp>
      <p:pic>
        <p:nvPicPr>
          <p:cNvPr id="6" name="Snagit_SNG863" descr="Context menu with the Sign option highlighted">
            <a:extLst>
              <a:ext uri="{FF2B5EF4-FFF2-40B4-BE49-F238E27FC236}">
                <a16:creationId xmlns:a16="http://schemas.microsoft.com/office/drawing/2014/main" id="{C08626BC-3AB9-C798-86EE-AE9964B76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276" y="2006533"/>
            <a:ext cx="1714649" cy="4328535"/>
          </a:xfrm>
          <a:prstGeom prst="rect">
            <a:avLst/>
          </a:prstGeom>
        </p:spPr>
      </p:pic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B921A61B-7A21-D452-8713-872A018AEA51}"/>
              </a:ext>
            </a:extLst>
          </p:cNvPr>
          <p:cNvSpPr txBox="1">
            <a:spLocks/>
          </p:cNvSpPr>
          <p:nvPr/>
        </p:nvSpPr>
        <p:spPr bwMode="auto">
          <a:xfrm>
            <a:off x="11604625" y="63744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C85B913-EE8C-440C-9773-D9309231F612}" type="slidenum">
              <a:rPr lang="en-US" sz="1600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61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3b: Second Signature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763083" y="3428999"/>
            <a:ext cx="6609377" cy="3380497"/>
          </a:xfrm>
        </p:spPr>
        <p:txBody>
          <a:bodyPr>
            <a:normAutofit/>
          </a:bodyPr>
          <a:lstStyle/>
          <a:p>
            <a:r>
              <a:rPr lang="en-US" sz="1800" dirty="0"/>
              <a:t>Save file locally and open it</a:t>
            </a:r>
          </a:p>
          <a:p>
            <a:r>
              <a:rPr lang="en-US" sz="1800" dirty="0"/>
              <a:t>Use Signature Bar at top of page to sign</a:t>
            </a:r>
          </a:p>
          <a:p>
            <a:r>
              <a:rPr lang="en-US" sz="1800" dirty="0"/>
              <a:t>Select the View Signatures Button</a:t>
            </a:r>
          </a:p>
          <a:p>
            <a:r>
              <a:rPr lang="en-US" sz="1800" dirty="0"/>
              <a:t>Your credentials are saved in the block along with the date</a:t>
            </a:r>
          </a:p>
        </p:txBody>
      </p:sp>
      <p:pic>
        <p:nvPicPr>
          <p:cNvPr id="10" name="Snagit_SNG871" descr="Signature Bar with View Signature Button highlighted">
            <a:extLst>
              <a:ext uri="{FF2B5EF4-FFF2-40B4-BE49-F238E27FC236}">
                <a16:creationId xmlns:a16="http://schemas.microsoft.com/office/drawing/2014/main" id="{06B8D670-F93A-BB7B-C4FC-D234A40B9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88" y="2591450"/>
            <a:ext cx="6119390" cy="563929"/>
          </a:xfrm>
          <a:prstGeom prst="rect">
            <a:avLst/>
          </a:prstGeom>
        </p:spPr>
      </p:pic>
      <p:graphicFrame>
        <p:nvGraphicFramePr>
          <p:cNvPr id="11" name="Object 10" descr="View Signature side bar">
            <a:extLst>
              <a:ext uri="{FF2B5EF4-FFF2-40B4-BE49-F238E27FC236}">
                <a16:creationId xmlns:a16="http://schemas.microsoft.com/office/drawing/2014/main" id="{C1EA00A5-73FE-C8AF-2D71-21264D2A78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606475"/>
              </p:ext>
            </p:extLst>
          </p:nvPr>
        </p:nvGraphicFramePr>
        <p:xfrm>
          <a:off x="8577725" y="1967696"/>
          <a:ext cx="2374900" cy="4867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374560" imgH="5015520" progId="">
                  <p:embed/>
                </p:oleObj>
              </mc:Choice>
              <mc:Fallback>
                <p:oleObj r:id="rId3" imgW="2374560" imgH="50155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77725" y="1967696"/>
                        <a:ext cx="2374900" cy="48671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3FEFC4E-C6F7-322A-8155-A2A999FD1843}"/>
              </a:ext>
            </a:extLst>
          </p:cNvPr>
          <p:cNvSpPr txBox="1">
            <a:spLocks/>
          </p:cNvSpPr>
          <p:nvPr/>
        </p:nvSpPr>
        <p:spPr bwMode="auto">
          <a:xfrm>
            <a:off x="11604625" y="63744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C85B913-EE8C-440C-9773-D9309231F612}" type="slidenum">
              <a:rPr lang="en-US" sz="1600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277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4: Create PDF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4294967295"/>
          </p:nvPr>
        </p:nvSpPr>
        <p:spPr>
          <a:xfrm>
            <a:off x="921634" y="3901699"/>
            <a:ext cx="7010400" cy="2806794"/>
          </a:xfrm>
        </p:spPr>
        <p:txBody>
          <a:bodyPr>
            <a:normAutofit/>
          </a:bodyPr>
          <a:lstStyle/>
          <a:p>
            <a:r>
              <a:rPr lang="en-US" sz="1800" dirty="0"/>
              <a:t>Use the Acrobat Ribbon to create the PDF</a:t>
            </a:r>
          </a:p>
          <a:p>
            <a:r>
              <a:rPr lang="en-US" sz="1800" dirty="0"/>
              <a:t>Do NOT use Print to PDF or Save As 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6D62FA9-2A9E-4E5D-B1E0-B39CFCB5D3C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12" name="Snagit_SNG843" descr="Acrobat Pro ribbon with Create PDF icon highlighted">
            <a:extLst>
              <a:ext uri="{FF2B5EF4-FFF2-40B4-BE49-F238E27FC236}">
                <a16:creationId xmlns:a16="http://schemas.microsoft.com/office/drawing/2014/main" id="{F0B6ABB2-5F03-CA56-034F-A49D897D5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59" y="2146074"/>
            <a:ext cx="9525825" cy="15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5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5: Check Your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6D62FA9-2A9E-4E5D-B1E0-B39CFCB5D3C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4294967295"/>
          </p:nvPr>
        </p:nvSpPr>
        <p:spPr>
          <a:xfrm>
            <a:off x="925613" y="2356945"/>
            <a:ext cx="6655805" cy="4191000"/>
          </a:xfrm>
        </p:spPr>
        <p:txBody>
          <a:bodyPr>
            <a:normAutofit/>
          </a:bodyPr>
          <a:lstStyle/>
          <a:p>
            <a:r>
              <a:rPr lang="en-US" sz="1800" dirty="0"/>
              <a:t>Office 365 includes an Accessibility Checker</a:t>
            </a:r>
          </a:p>
          <a:p>
            <a:r>
              <a:rPr lang="en-US" sz="1800" dirty="0"/>
              <a:t>Choose  View   &gt;  Tools  &gt; Accessibility</a:t>
            </a:r>
          </a:p>
          <a:p>
            <a:r>
              <a:rPr lang="en-US" sz="1800" dirty="0"/>
              <a:t>The document is accessible if no errors are produced in the report</a:t>
            </a:r>
          </a:p>
          <a:p>
            <a:r>
              <a:rPr lang="en-US" sz="1800" dirty="0"/>
              <a:t>There will be two manual checks always listed on the report </a:t>
            </a:r>
          </a:p>
          <a:p>
            <a:pPr lvl="1"/>
            <a:r>
              <a:rPr lang="en-US" sz="1400" dirty="0"/>
              <a:t>Color Contrast</a:t>
            </a:r>
          </a:p>
          <a:p>
            <a:pPr lvl="1"/>
            <a:r>
              <a:rPr lang="en-US" sz="1400" dirty="0"/>
              <a:t>Reading Order</a:t>
            </a:r>
          </a:p>
          <a:p>
            <a:r>
              <a:rPr lang="en-US" sz="1800" dirty="0"/>
              <a:t>Update signature </a:t>
            </a:r>
            <a:r>
              <a:rPr lang="en-US" sz="1800"/>
              <a:t>alt text to get the A+</a:t>
            </a:r>
            <a:endParaRPr lang="en-US" sz="1800" dirty="0"/>
          </a:p>
        </p:txBody>
      </p:sp>
      <p:pic>
        <p:nvPicPr>
          <p:cNvPr id="6" name="Snagit_SNG844" descr="Accessibility Checker dialog box">
            <a:extLst>
              <a:ext uri="{FF2B5EF4-FFF2-40B4-BE49-F238E27FC236}">
                <a16:creationId xmlns:a16="http://schemas.microsoft.com/office/drawing/2014/main" id="{622B7E63-3A9D-4E3A-AB28-08FA27746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762" y="1914652"/>
            <a:ext cx="4097930" cy="494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06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864" y="2270758"/>
            <a:ext cx="5419656" cy="4518991"/>
          </a:xfrm>
        </p:spPr>
        <p:txBody>
          <a:bodyPr>
            <a:normAutofit fontScale="40000" lnSpcReduction="20000"/>
          </a:bodyPr>
          <a:lstStyle/>
          <a:p>
            <a:r>
              <a:rPr lang="en-US" dirty="0">
                <a:hlinkClick r:id="rId2"/>
              </a:rPr>
              <a:t>VA Section 508 Website</a:t>
            </a:r>
            <a:br>
              <a:rPr lang="en-US" dirty="0"/>
            </a:br>
            <a:r>
              <a:rPr lang="en-US" dirty="0"/>
              <a:t>https://vaww.section508.va.gov</a:t>
            </a:r>
            <a:br>
              <a:rPr lang="en-US" dirty="0"/>
            </a:br>
            <a:r>
              <a:rPr lang="en-US" dirty="0">
                <a:hlinkClick r:id="rId3"/>
              </a:rPr>
              <a:t>section508@va.gov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What is Section 508 and Why is it Important?</a:t>
            </a:r>
            <a:r>
              <a:rPr lang="en-US" dirty="0"/>
              <a:t>  TMS ID 4565345</a:t>
            </a:r>
            <a:br>
              <a:rPr lang="en-US" sz="2800" dirty="0">
                <a:solidFill>
                  <a:srgbClr val="242424"/>
                </a:solidFill>
                <a:latin typeface="-apple-system"/>
              </a:rPr>
            </a:br>
            <a:r>
              <a:rPr lang="en-US" dirty="0"/>
              <a:t>https://www.vaitcampus.com/classroom/ondemand/33715</a:t>
            </a:r>
          </a:p>
          <a:p>
            <a:r>
              <a:rPr lang="en-US" dirty="0">
                <a:hlinkClick r:id="rId5"/>
              </a:rPr>
              <a:t>How to Get CommonLook Tools</a:t>
            </a:r>
            <a:br>
              <a:rPr lang="en-US" dirty="0"/>
            </a:br>
            <a:r>
              <a:rPr lang="en-US" dirty="0"/>
              <a:t>https://vaww.section508.va.gov/Desktop_Productivity_Tools.asp</a:t>
            </a:r>
          </a:p>
          <a:p>
            <a:r>
              <a:rPr lang="en-US" dirty="0">
                <a:hlinkClick r:id="rId6"/>
              </a:rPr>
              <a:t>How to Get Assistive Technologies </a:t>
            </a:r>
            <a:r>
              <a:rPr lang="en-US" dirty="0"/>
              <a:t>(Screen Readers, Magnifiers </a:t>
            </a:r>
            <a:r>
              <a:rPr lang="en-US" dirty="0" err="1"/>
              <a:t>etc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https://vaww.section508.va.gov/Assistive_Technology_Tools.asp</a:t>
            </a:r>
          </a:p>
          <a:p>
            <a:r>
              <a:rPr lang="en-US" dirty="0">
                <a:hlinkClick r:id="rId7"/>
              </a:rPr>
              <a:t>CommonLook PDF Training &amp; Creating Accessible PDFs Training</a:t>
            </a:r>
            <a:br>
              <a:rPr lang="en-US" dirty="0"/>
            </a:br>
            <a:r>
              <a:rPr lang="en-US" dirty="0"/>
              <a:t>https://vaww.section508.va.gov/Training_Accessible_Documents.asp#pdfaccess</a:t>
            </a:r>
          </a:p>
          <a:p>
            <a:pPr lvl="1"/>
            <a:r>
              <a:rPr lang="en-US" dirty="0">
                <a:hlinkClick r:id="rId8"/>
              </a:rPr>
              <a:t>Register for CommonLook PDF Training, Part 1 on TMS 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(1</a:t>
            </a:r>
            <a:r>
              <a:rPr lang="en-US" baseline="30000" dirty="0"/>
              <a:t>st</a:t>
            </a:r>
            <a:r>
              <a:rPr lang="en-US" dirty="0"/>
              <a:t> Wed/Thurs of the month)</a:t>
            </a:r>
          </a:p>
          <a:p>
            <a:pPr lvl="1"/>
            <a:r>
              <a:rPr lang="en-US" dirty="0">
                <a:hlinkClick r:id="rId9"/>
              </a:rPr>
              <a:t>Register for CommonLook PDF Training, Part 2 on TMS 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(2</a:t>
            </a:r>
            <a:r>
              <a:rPr lang="en-US" baseline="30000" dirty="0"/>
              <a:t>nd</a:t>
            </a:r>
            <a:r>
              <a:rPr lang="en-US" dirty="0"/>
              <a:t> Wed/Thurs of the month)</a:t>
            </a:r>
          </a:p>
          <a:p>
            <a:r>
              <a:rPr lang="en-US" dirty="0" err="1">
                <a:hlinkClick r:id="rId10"/>
              </a:rPr>
              <a:t>WebAIM</a:t>
            </a:r>
            <a:r>
              <a:rPr lang="en-US" dirty="0">
                <a:hlinkClick r:id="rId10"/>
              </a:rPr>
              <a:t>: Contrast Checker</a:t>
            </a:r>
            <a:r>
              <a:rPr lang="en-US" dirty="0"/>
              <a:t>  |   </a:t>
            </a:r>
            <a:r>
              <a:rPr lang="en-US" dirty="0">
                <a:hlinkClick r:id="rId11"/>
              </a:rPr>
              <a:t>Nerdery</a:t>
            </a:r>
            <a:endParaRPr lang="en-US" dirty="0"/>
          </a:p>
          <a:p>
            <a:r>
              <a:rPr lang="en-US" dirty="0">
                <a:hlinkClick r:id="rId12"/>
              </a:rPr>
              <a:t>Section 508 Gov website</a:t>
            </a:r>
            <a:br>
              <a:rPr lang="en-US" dirty="0"/>
            </a:br>
            <a:r>
              <a:rPr lang="en-US" dirty="0"/>
              <a:t>https://www.section508.gov/create/documents/training-videos/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E6DD02-C4A9-415F-99C3-7E30BD377C17}"/>
              </a:ext>
            </a:extLst>
          </p:cNvPr>
          <p:cNvSpPr txBox="1">
            <a:spLocks/>
          </p:cNvSpPr>
          <p:nvPr/>
        </p:nvSpPr>
        <p:spPr>
          <a:xfrm>
            <a:off x="5929680" y="2269810"/>
            <a:ext cx="5664816" cy="4518991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 fontScale="40000" lnSpcReduction="20000"/>
          </a:bodyPr>
          <a:lstStyle>
            <a:lvl1pPr marL="342900" indent="-34290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rgbClr val="A51F23"/>
              </a:buClr>
              <a:buSzPct val="130000"/>
              <a:buFont typeface="Wingdings" panose="05000000000000000000" pitchFamily="2" charset="2"/>
              <a:buChar char="§"/>
              <a:defRPr sz="2800" kern="1200">
                <a:solidFill>
                  <a:schemeClr val="bg2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rgbClr val="E18A1D"/>
              </a:buClr>
              <a:buSzPct val="65000"/>
              <a:buFont typeface="Wingdings 3" panose="05040102010807070707" pitchFamily="18" charset="2"/>
              <a:buChar char=""/>
              <a:defRPr sz="2400" kern="1200">
                <a:solidFill>
                  <a:schemeClr val="bg2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rgbClr val="EA1E30"/>
              </a:buClr>
              <a:buSzPct val="130000"/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75000"/>
                    <a:lumOff val="25000"/>
                  </a:schemeClr>
                </a:solidFill>
                <a:latin typeface="Montserrat Light" panose="00000400000000000000" pitchFamily="2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chemeClr val="bg1">
                  <a:lumMod val="50000"/>
                  <a:lumOff val="50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2">
                    <a:lumMod val="75000"/>
                    <a:lumOff val="25000"/>
                  </a:schemeClr>
                </a:solidFill>
                <a:latin typeface="Montserrat Light" panose="00000400000000000000" pitchFamily="2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2">
                    <a:lumMod val="75000"/>
                    <a:lumOff val="25000"/>
                  </a:schemeClr>
                </a:solidFill>
                <a:latin typeface="Montserrat Medium" panose="00000600000000000000" pitchFamily="2" charset="0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7"/>
              </a:rPr>
              <a:t>CommonLook PDF Training &amp; Creating Accessible PDFs Training</a:t>
            </a:r>
            <a:br>
              <a:rPr lang="en-US" dirty="0"/>
            </a:br>
            <a:r>
              <a:rPr lang="en-US" dirty="0"/>
              <a:t>https://vaww.section508.va.gov/Training_Accessible_Documents.asp#pdfaccess</a:t>
            </a:r>
          </a:p>
          <a:p>
            <a:pPr lvl="1"/>
            <a:r>
              <a:rPr lang="en-US" dirty="0">
                <a:hlinkClick r:id="rId8"/>
              </a:rPr>
              <a:t>Register for CommonLook PDF Training, Part 1 on TMS </a:t>
            </a:r>
            <a:r>
              <a:rPr lang="en-US" dirty="0"/>
              <a:t> (1</a:t>
            </a:r>
            <a:r>
              <a:rPr lang="en-US" baseline="30000" dirty="0"/>
              <a:t>st</a:t>
            </a:r>
            <a:r>
              <a:rPr lang="en-US" dirty="0"/>
              <a:t> Wed/Thurs of the month)</a:t>
            </a:r>
          </a:p>
          <a:p>
            <a:pPr lvl="1"/>
            <a:r>
              <a:rPr lang="en-US" dirty="0">
                <a:hlinkClick r:id="rId9"/>
              </a:rPr>
              <a:t>Register for CommonLook PDF Training, Part 2 on TMS </a:t>
            </a:r>
            <a:r>
              <a:rPr lang="en-US" dirty="0"/>
              <a:t> (2</a:t>
            </a:r>
            <a:r>
              <a:rPr lang="en-US" baseline="30000" dirty="0"/>
              <a:t>nd</a:t>
            </a:r>
            <a:r>
              <a:rPr lang="en-US" dirty="0"/>
              <a:t> Wed/Thurs of the month)</a:t>
            </a:r>
          </a:p>
          <a:p>
            <a:r>
              <a:rPr lang="en-US" dirty="0">
                <a:hlinkClick r:id="rId13"/>
              </a:rPr>
              <a:t>CommonLook Office Training &amp; Creating Accessible Word Documents Training</a:t>
            </a:r>
            <a:br>
              <a:rPr lang="en-US" dirty="0"/>
            </a:br>
            <a:r>
              <a:rPr lang="en-US" dirty="0"/>
              <a:t>https://vaww.section508.va.gov/Training_Accessible_Documents.asp#wordaccess</a:t>
            </a:r>
          </a:p>
          <a:p>
            <a:pPr lvl="1"/>
            <a:r>
              <a:rPr lang="en-US" dirty="0">
                <a:hlinkClick r:id="rId14"/>
              </a:rPr>
              <a:t>Register for CommonLook Office Training on TMS</a:t>
            </a:r>
            <a:r>
              <a:rPr lang="en-US" dirty="0"/>
              <a:t>  (3</a:t>
            </a:r>
            <a:r>
              <a:rPr lang="en-US" baseline="30000" dirty="0"/>
              <a:t>rd</a:t>
            </a:r>
            <a:r>
              <a:rPr lang="en-US" dirty="0"/>
              <a:t> Wed/Thurs of the month)</a:t>
            </a:r>
          </a:p>
          <a:p>
            <a:r>
              <a:rPr lang="en-US" dirty="0">
                <a:hlinkClick r:id="rId15"/>
              </a:rPr>
              <a:t>One-on-One (Small Group) Training – Bring Your Own Document (BYOD)</a:t>
            </a:r>
            <a:br>
              <a:rPr lang="en-US" dirty="0"/>
            </a:br>
            <a:r>
              <a:rPr lang="en-US" dirty="0"/>
              <a:t>https://vaww.section508.va.gov/Training_One_on_One.asp</a:t>
            </a:r>
          </a:p>
          <a:p>
            <a:pPr lvl="1"/>
            <a:r>
              <a:rPr lang="en-US" dirty="0">
                <a:hlinkClick r:id="rId16"/>
              </a:rPr>
              <a:t>Register for BYOD sessions</a:t>
            </a:r>
            <a:r>
              <a:rPr lang="en-US" dirty="0"/>
              <a:t> (Various days and times)</a:t>
            </a:r>
          </a:p>
          <a:p>
            <a:r>
              <a:rPr lang="en-US" dirty="0" err="1">
                <a:hlinkClick r:id="rId17"/>
              </a:rPr>
              <a:t>DigitalVA</a:t>
            </a:r>
            <a:r>
              <a:rPr lang="en-US" dirty="0">
                <a:hlinkClick r:id="rId17"/>
              </a:rPr>
              <a:t> Accessibility Guide</a:t>
            </a:r>
            <a:br>
              <a:rPr lang="en-US" sz="2800" dirty="0"/>
            </a:br>
            <a:r>
              <a:rPr lang="en-US" sz="2800" dirty="0"/>
              <a:t>https://digital.va.gov/accessibility/getting-started/</a:t>
            </a:r>
          </a:p>
        </p:txBody>
      </p:sp>
    </p:spTree>
    <p:extLst>
      <p:ext uri="{BB962C8B-B14F-4D97-AF65-F5344CB8AC3E}">
        <p14:creationId xmlns:p14="http://schemas.microsoft.com/office/powerpoint/2010/main" val="2940757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Template">
  <a:themeElements>
    <a:clrScheme name="Custom 1">
      <a:dk1>
        <a:srgbClr val="636363"/>
      </a:dk1>
      <a:lt1>
        <a:srgbClr val="FFFFFF"/>
      </a:lt1>
      <a:dk2>
        <a:srgbClr val="000000"/>
      </a:dk2>
      <a:lt2>
        <a:srgbClr val="7F7F7F"/>
      </a:lt2>
      <a:accent1>
        <a:srgbClr val="A51F23"/>
      </a:accent1>
      <a:accent2>
        <a:srgbClr val="EA1E30"/>
      </a:accent2>
      <a:accent3>
        <a:srgbClr val="FF8A1D"/>
      </a:accent3>
      <a:accent4>
        <a:srgbClr val="43474D"/>
      </a:accent4>
      <a:accent5>
        <a:srgbClr val="F56447"/>
      </a:accent5>
      <a:accent6>
        <a:srgbClr val="C0C0C0"/>
      </a:accent6>
      <a:hlink>
        <a:srgbClr val="C00000"/>
      </a:hlink>
      <a:folHlink>
        <a:srgbClr val="0070C0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 Template" id="{BE3A0137-39F1-0B44-BB1B-1E116F3812C6}" vid="{EAADCA9D-2700-5D4C-8ACB-62059064D6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7F6C4E025874419FB7E1BF4A65AF96" ma:contentTypeVersion="9" ma:contentTypeDescription="Create a new document." ma:contentTypeScope="" ma:versionID="699fecc5c79f4dad5e2c8adc95972c36">
  <xsd:schema xmlns:xsd="http://www.w3.org/2001/XMLSchema" xmlns:xs="http://www.w3.org/2001/XMLSchema" xmlns:p="http://schemas.microsoft.com/office/2006/metadata/properties" xmlns:ns2="91a5ab48-2b3d-4fa2-bd76-ba8f2b75193a" xmlns:ns3="80b914bc-e8f0-434d-85e0-a3179737f465" targetNamespace="http://schemas.microsoft.com/office/2006/metadata/properties" ma:root="true" ma:fieldsID="b43589dd535775ff533140b0216f9a28" ns2:_="" ns3:_="">
    <xsd:import namespace="91a5ab48-2b3d-4fa2-bd76-ba8f2b75193a"/>
    <xsd:import namespace="80b914bc-e8f0-434d-85e0-a3179737f46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a5ab48-2b3d-4fa2-bd76-ba8f2b75193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914bc-e8f0-434d-85e0-a3179737f4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AW xmlns="http://www.net-centric.com/PAWPP">
  <Shape xmlns="" ID="AalonTxnYP4t4J9LvK/l5eOntiY=" pdftag="H1" isBookmarkSet="no" bookmark="yes" Order="_x0032_"/>
  <Shape xmlns="" ID="XFMylh4yCxFjuoLk7+pqEJO8wx0=" pdftag="H2" isBookmarkSet="no" bookmark="yes" Order="_x0033_"/>
  <Shape xmlns="" ID="DnFP0LVIhX1HYKFhzMyLdhBYfUQ=" pdftag="Figure" isBookmarkSet="no" formula="no" inline="no" Lang="" bookmark="no" artifact="_x0030_" validate="yes" Order="_x0031_"/>
  <Shape xmlns="" ID="149u3ywWImVpQ3lHsRjfPrrp/FI=" pdftag="_x005B_Artifact_x005D_" isBookmarkSet="no" bookmark="no" Order="_x002D_1"/>
  <HyperLink xmlns="" ID="4GDVHz72SgH2LjtFlUdkR7dlOik=1974710124129.4795_335.0447" plainAltText="myra.coffield_x0040_va.gov" language="" Lang=""/>
  <HyperLink xmlns="" ID="4GDVHz72SgH2LjtFlUdkR7dlOik=-1690575088129.4795_453.9647" plainAltText="sasikala.paritala_x0040_va.gov" Lang=""/>
  <HyperLink xmlns="" ID="ipD1/lMIETdaeTShWKOS5G9ok4U=-29669824699.35149_171.6" plainAltText="VA_x0020_Section_x0020_508_x0020_Website" Lang=""/>
  <HyperLink xmlns="" ID="ipD1/lMIETdaeTShWKOS5G9ok4U=-177394985899.35149_200.64" plainAltText="section508_x0040_va.gov" Lang=""/>
  <HyperLink xmlns="" ID="ipD1/lMIETdaeTShWKOS5G9ok4U=-58812706899.35149_221.16" plainAltText="How_x0020_to_x0020_Get_x0020_CommonLook_x0020_Tools" Lang=""/>
  <HyperLink xmlns="" ID="ipD1/lMIETdaeTShWKOS5G9ok4U=-167152815999.35149_258.84" plainAltText="How_x0020_to_x0020_Get_x0020_Assistive_x0020_Technologies_x0020_" Lang=""/>
  <HyperLink xmlns="" ID="ipD1/lMIETdaeTShWKOS5G9ok4U=70739222699.35149_296.52" plainAltText="CommonLook_x0020_PDF_x0020_Training_x0020__x0026__x0020_Creating_x0020_Accessible_x0020_PDFs_x0020_Training" Lang=""/>
  <HyperLink xmlns="" ID="ipD1/lMIETdaeTShWKOS5G9ok4U=-1279854973130.8515_334.2" plainAltText="Register_x0020_for_x0020_CommonLook_x0020_PDF_x0020_Training_x002C__x0020_Part_x0020_1_x0020_on_x0020_TMS_x0020_" Lang=""/>
  <HyperLink xmlns="" ID="ipD1/lMIETdaeTShWKOS5G9ok4U=-1382287741130.8515_355.8" plainAltText="Register_x0020_for_x0020_CommonLook_x0020_PDF_x0020_Training_x002C__x0020_Part_x0020_2_x0020_on_x0020_TMS_x0020_" Lang=""/>
  <HyperLink xmlns="" ID="ipD1/lMIETdaeTShWKOS5G9ok4U=-1876478699.35149_377.4" plainAltText="CommonLook_x0020_Office_x0020_Training_x0020__x0026__x0020_Creating_x0020_Accessible_x0020_Word_x0020_Documents_x0020_Training" Lang=""/>
  <HyperLink xmlns="" ID="ipD1/lMIETdaeTShWKOS5G9ok4U=169759071130.8515_415.08" plainAltText="Register_x0020_for_x0020_CommonLook_x0020_Office_x0020_Training_x0020_on_x0020_TMS" Lang=""/>
  <HyperLink xmlns="" ID="ipD1/lMIETdaeTShWKOS5G9ok4U=172713740499.35149_436.68" plainAltText="One-on-One_x0020__x0028_Small_x0020_Group_x0029__x0020_Training_x0020__x2013__x0020_Bring_x0020_Your_x0020_Own_x0020_Document_x0020__x0028_BYOD_x0029_" Lang=""/>
  <HyperLink xmlns="" ID="ipD1/lMIETdaeTShWKOS5G9ok4U=1620011728130.8515_474.36" plainAltText="Register_x0020_for_x0020_BYOD_x0020_sessions" Lang=""/>
  <Shape xmlns="" ID="xBPRscagfvX+xTEaWAF0ONGp+1M=" pdftag="H2" isBookmarkSet="no" bookmark="yes" Order="_x0031_"/>
  <Shape xmlns="" ID="6WwnEVHYzhZQjpA4cBmGTP9GnUo=" pdftag="P" isBookmarkSet="no" Order="_x0032_" bookmark="no"/>
  <Shape xmlns="" ID="4GDVHz72SgH2LjtFlUdkR7dlOik=" pdftag="P" isBookmarkSet="no" Order="_x0033_" bookmark="no"/>
  <Shape xmlns="" ID="9X9/yKkTArUWiwwrOCNveug/57A=" Order="_x0035_" pdftag="_x005B_Artifact_x005D_" isBookmarkSet="no" bookmark="no"/>
  <Shape xmlns="" ID="qhBsfLmzLIYFkdLfYVxTnbIbGRE=" Order="_x0031_" pdftag="_x005B_Artifact_x005D_" isBookmarkSet="no" bookmark="no"/>
  <Shape xmlns="" ID="hzy37vjqp568TaSVGjrPzN2FEBg=" pdftag="H2" isBookmarkSet="no" bookmark="yes" Order="_x0031_"/>
  <Shape xmlns="" ID="WwQgk0fmwiv5l9YXXtg4b/6qvVI=" pdftag="P" isBookmarkSet="no" Order="_x0032_" bookmark="no"/>
  <Shape xmlns="" ID="ubi+1HrjOOSA00m+e2Tsz4SfnQc=" Order="_x0034_" pdftag="_x005B_Artifact_x005D_" isBookmarkSet="no" bookmark="no"/>
  <Shape xmlns="" ID="j0+AR0psyVw5azgdBmrnUzcXP2k=" Order="_x0031_" pdftag="_x005B_Artifact_x005D_" isBookmarkSet="no" bookmark="no"/>
  <Shape xmlns="" ID="gHjNfE1MaSlF5XxvL7cpJn/IBV4=" pdftag="H2" isBookmarkSet="no" bookmark="yes" Order="_x0031_"/>
  <Shape xmlns="" ID="yKGcdj+1zSNDedYUw/CJMj5Kk58=" pdftag="P" isBookmarkSet="no" Order="_x0032_" bookmark="no"/>
  <Shape xmlns="" ID="4t+hdbGJdWY03K3yoeQbQ4DdMlc=" Order="_x0034_" pdftag="_x005B_Artifact_x005D_" isBookmarkSet="no" bookmark="no"/>
  <Shape xmlns="" ID="+442k9URNdE/PFlP9s9hAZmIQ5s=" Order="_x0031_" pdftag="_x005B_Artifact_x005D_" isBookmarkSet="no" bookmark="no"/>
  <Shape xmlns="" ID="UuyLOUA+RJBxRUcxyy5yPVzY7Ac=" pdftag="H2" isBookmarkSet="no" bookmark="yes" Order="_x0031_"/>
  <Shape xmlns="" ID="nP/FDYOWhKp3t5RJrLPxKA3fPnc=" pdftag="P" isBookmarkSet="no" Order="_x0032_" bookmark="no"/>
  <Shape xmlns="" ID="FLgYww9Ze291xaXyN+PM+omDfYA=" Order="_x0034_" pdftag="_x005B_Artifact_x005D_" isBookmarkSet="no" bookmark="no"/>
  <Shape xmlns="" ID="dFN2tQQaKxukqeH4EjLsXjyLb1k=" Order="_x0031_" pdftag="_x005B_Artifact_x005D_" isBookmarkSet="no" bookmark="no"/>
  <Shape xmlns="" ID="PSQ/PvZBtbEHrI9XIHQPR0iwSjU=" pdftag="H2" isBookmarkSet="no" bookmark="yes" Order="_x0031_"/>
  <Shape xmlns="" ID="MfebTlU7xlAEmc7XJi0wEGbLje8=" pdftag="P" isBookmarkSet="no" Order="_x0032_" bookmark="no"/>
  <Shape xmlns="" ID="z4ozSnmd4OxNar2BnAnaJanOUxA=" Order="_x0034_" pdftag="_x005B_Artifact_x005D_" isBookmarkSet="no" bookmark="no"/>
  <Shape xmlns="" ID="nn3xgY5+Ub82e0/LjPrpFRpj11Q=" Order="_x0031_" pdftag="_x005B_Artifact_x005D_" isBookmarkSet="no" bookmark="no"/>
  <Shape xmlns="" ID="35RxMf4261aTQzj2JCkznJ5nn+Q=" pdftag="H2" isBookmarkSet="no" bookmark="yes" Order="_x0031_"/>
  <Shape xmlns="" ID="82MaYZ6HR2KFUUmIUoBDHDF83AE=" pdftag="P" isBookmarkSet="no" Order="_x0032_" bookmark="no"/>
  <Shape xmlns="" ID="JD0dZ9AIBE91a5tqbuDHFcIyF2o=" Order="_x0031_" pdftag="_x005B_Artifact_x005D_" isBookmarkSet="no" bookmark="no"/>
  <Shape xmlns="" ID="WXkeWElV8Rq/GEka303WQJP/ToA=" pdftag="H1" isBookmarkSet="no" bookmark="yes" Order="_x0031_"/>
  <Shape xmlns="" ID="TvBVL9YkdeX7eBNRyZvn2r1rwII=" pdftag="H2" isBookmarkSet="no" bookmark="yes" Order="_x0032_"/>
  <Shape xmlns="" ID="jHdeE4pJG5LBk0CdDTQ7FKMwUv4=" Order="_x0031_" pdftag="_x005B_Artifact_x005D_" isBookmarkSet="no" bookmark="no"/>
  <Shape xmlns="" ID="hRpQ74SsqjzAGFzVdDSzekU/B6I=" pdftag="H2" isBookmarkSet="no" bookmark="yes" Order="_x0031_"/>
  <Shape xmlns="" ID="wCx2xAmmfXmAA/JHJPgRJEVq8oM=" pdftag="P" isBookmarkSet="no" Order="_x0033_" bookmark="no"/>
  <Shape xmlns="" ID="84dvobkA7BQNg9H0xc26r5SUDpY=" artifact="_x0030_" validate="yes" pdftag="Figure" isBookmarkSet="no" Order="_x0031_" formula="no" Lang="" bookmark="no"/>
  <Shape xmlns="" ID="kxQASJl/DxAVTWjyDqUbtz282BQ=" Order="_x0031_" pdftag="_x005B_Artifact_x005D_" isBookmarkSet="no" bookmark="no"/>
  <Shape xmlns="" ID="q4UGN8TYUEINx7hLNf4uOX3UAU4=" pdftag="H2" isBookmarkSet="no" bookmark="yes" Order="_x0031_"/>
  <Shape xmlns="" ID="Lfb91Tw5hpGY1qwe34WShaqxtps=" pdftag="P" isBookmarkSet="no" Order="_x0032_" bookmark="no"/>
  <Shape xmlns="" ID="2tcuJprGjWIBtUVKarHStrQoNPQ=" Order="_x0031_" pdftag="_x005B_Artifact_x005D_" isBookmarkSet="no" bookmark="no"/>
  <Shape xmlns="" ID="iC0KtlPVb+oeWj2RfQEzudAh9XQ=" pdftag="H2" isBookmarkSet="no" bookmark="yes" Order="_x0031_"/>
  <Shape xmlns="" ID="1i9J8ByKuh0J/IEb+jj59zQ5HNk=" pdftag="P" isBookmarkSet="no" Order="_x0032_" bookmark="no"/>
  <Shape xmlns="" ID="Rh7o5cEW4XViyglCDEA4GPSzKg4=" pdftag="P" isBookmarkSet="no" Order="_x0033_" bookmark="no"/>
  <Shape xmlns="" ID="+TLrarrah/4JRU2IIlD5jGH2bo0=" Order="_x0031_" pdftag="_x005B_Artifact_x005D_" isBookmarkSet="no" bookmark="no"/>
  <Shape xmlns="" ID="wg6TZTodInhiWkvtmPhcZvYiFTs=" pdftag="H2" isBookmarkSet="no" bookmark="yes" Order="_x0031_"/>
  <Shape xmlns="" ID="PSJTHQmjc+9Zu2UdkZl8kOTPj48=" pdftag="P" isBookmarkSet="no" Order="_x0032_" bookmark="no"/>
  <Shape xmlns="" ID="r5HB2b3ko5Z9hCKi+TYodui2+CY=" pdftag="P" isBookmarkSet="no" Order="_x0033_" bookmark="no"/>
  <Shape xmlns="" ID="7Jjjd1rFQU27NXpaJ2Gg4Esw9BY=" Order="_x0031_" pdftag="_x005B_Artifact_x005D_" isBookmarkSet="no" bookmark="no"/>
  <Shape xmlns="" ID="TKRUF2AmC9mM2WETjLHrAwZPuYg=" pdftag="H2" isBookmarkSet="no" bookmark="yes" Order="_x0031_"/>
  <Shape xmlns="" ID="QUQ6ZYqWJoNAL02c+T1NZxo2w4M=" pdftag="P" isBookmarkSet="no" Order="_x0032_" bookmark="no"/>
  <Shape xmlns="" ID="xtODnhE0XTpESAQVKdffMPN2GHk=" Order="_x0031_" pdftag="_x005B_Artifact_x005D_" isBookmarkSet="no" bookmark="no"/>
  <Shape xmlns="" ID="69pkie0WAdJSg5Y1SXyOBqNwTOI=" pdftag="H2" isBookmarkSet="no" bookmark="yes" Order="_x0031_"/>
  <Shape xmlns="" ID="QqjkMV1msn++7X0mrXqWqOhqLdM=" pdftag="P" isBookmarkSet="no" Order="_x0032_" bookmark="no"/>
  <Shape xmlns="" ID="VYXzm8Iotfgdby50bwEEtXrjrIs=" Order="_x0031_" pdftag="_x005B_Artifact_x005D_" isBookmarkSet="no" bookmark="no"/>
  <Shape xmlns="" ID="x1N1Et4dUMiO79ivsLcniV2c8VE=" pdftag="H2" isBookmarkSet="no" bookmark="yes" Order="_x0031_"/>
  <Shape xmlns="" ID="wublLQg/7MVfx0DHcVeeLScRNFE=" pdftag="P" isBookmarkSet="no" Order="_x0032_" bookmark="no"/>
  <Shape xmlns="" ID="aTZOMDHQCiyoV3N0W80nkHfKjtw=" pdftag="P" isBookmarkSet="no" Order="_x0033_" bookmark="no"/>
  <Shape xmlns="" ID="GS6yjBQhn9vGqaPl6T1EnU76GEc=" Order="_x0031_" pdftag="_x005B_Artifact_x005D_" isBookmarkSet="no" bookmark="no"/>
  <Shape xmlns="" ID="tMWgi+DQvjBh9lKVKQKIzRNChN8=" pdftag="H2" isBookmarkSet="no" bookmark="yes" Order="_x0031_"/>
  <Shape xmlns="" ID="MS/66EchPh95Xn9sUJalnfkK62Q=" pdftag="P" isBookmarkSet="no" Order="_x0032_" bookmark="no"/>
  <Shape xmlns="" ID="rdf25vrBCYnMRQL0JrAIUJrk8Hk=" Order="_x0031_" pdftag="_x005B_Artifact_x005D_" isBookmarkSet="no" bookmark="no"/>
  <Shape xmlns="" ID="wwTBDUV058dYL3zLEejjUN3N7QM=" pdftag="H2" isBookmarkSet="no" bookmark="yes" Order="_x0031_"/>
  <Shape xmlns="" ID="cR4sDcrnPwdOQRMKmA3CCAvffE8=" pdftag="P" isBookmarkSet="no" Order="_x0032_" bookmark="no"/>
  <Shape xmlns="" ID="R7SXDQa7+qeDypNFf3KuJ1WpmNQ=" pdftag="P" isBookmarkSet="no" Order="_x0033_" bookmark="no"/>
  <Shape xmlns="" ID="dzvvKRSNg7hATzSgBGPD4v5pdkU=" Order="_x0031_" pdftag="_x005B_Artifact_x005D_" isBookmarkSet="no" bookmark="no"/>
  <Shape xmlns="" ID="Xw7PeuimQLhOZCKA9RqdyzR0mdM=" pdftag="H2" isBookmarkSet="no" bookmark="yes" Order="_x0031_"/>
  <Shape xmlns="" ID="WdkxQVHGPXZOE8KR1jl34bIs3p0=" pdftag="P" isBookmarkSet="no" Order="_x0032_" bookmark="no"/>
  <Shape xmlns="" ID="LQpV9OxxSe9eRuLjRJ8riHwhnf8=" Order="_x0031_" pdftag="_x005B_Artifact_x005D_" isBookmarkSet="no" bookmark="no"/>
  <Shape xmlns="" ID="XEvDfA2/8eH/+P72cf2shx33Ecs=" pdftag="H2" isBookmarkSet="no" bookmark="yes" Order="_x0031_"/>
  <Shape xmlns="" ID="kLts2wCoVqXLJF/Ll9WwavvDiQE=" pdftag="P" isBookmarkSet="no" Order="_x0032_" bookmark="no"/>
  <Shape xmlns="" ID="Ve69pcU+JLil75KTWLVACmA4eDs=" Order="_x0031_" pdftag="_x005B_Artifact_x005D_" isBookmarkSet="no" bookmark="no"/>
  <Shape xmlns="" ID="JR6+rj6Mmmk7INqHkIIvlGdKLh0=" pdftag="H2" isBookmarkSet="no" bookmark="yes" Order="_x0031_"/>
  <Shape xmlns="" ID="bqOQlYCs1kAiyvvLe/OT3AGrZPk=" pdftag="P" isBookmarkSet="no" Order="_x0032_" bookmark="no"/>
  <Shape xmlns="" ID="k7DxPmsYvzb92QYsTTF3L+a95Ok=" pdftag="P" isBookmarkSet="no" Order="_x0033_" bookmark="no"/>
  <Shape xmlns="" ID="2ooP3TEHFLcHGFNGlLN3jA1FJRI=" pdftag="P" isBookmarkSet="no" Order="_x0034_" bookmark="no"/>
  <Shape xmlns="" ID="eKLPDn2LdHq4dOu+3UTg57jwmyM=" Order="_x0031_" pdftag="_x005B_Artifact_x005D_" isBookmarkSet="no" bookmark="no"/>
  <Shape xmlns="" ID="/NKMiJe1R+kmZnT/3VFAcGzPrHk=" pdftag="H2" isBookmarkSet="no" bookmark="yes" Order="_x0031_"/>
  <Shape xmlns="" ID="Xr0Ytk0TevRiaUeAjPFmB+uuHkU=" pdftag="P" isBookmarkSet="no" Order="_x0032_" bookmark="no"/>
  <Shape xmlns="" ID="0diUJ8XMW1y4DuVFvb+PP75d2/M=" Order="_x0031_" pdftag="_x005B_Artifact_x005D_" isBookmarkSet="no" bookmark="no"/>
  <Shape xmlns="" ID="+aqxuW24/75e55W8RQ8CEisiYW4=" pdftag="H2" isBookmarkSet="no" bookmark="yes" Order="_x0031_"/>
  <Shape xmlns="" ID="ipD1/lMIETdaeTShWKOS5G9ok4U=" pdftag="P" isBookmarkSet="no" Order="_x0032_" bookmark="no"/>
  <Shape xmlns="" ID="jTyhqUtDjNz8jpS9k2mESBSn8+A=" Order="_x0031_" pdftag="_x005B_Artifact_x005D_" isBookmarkSet="no" bookmark="no"/>
  <Shape xmlns="" ID="Lm+pmL0eqNn5O1dHtHCWZhrovOQ=" pdftag="H2" isBookmarkSet="no" bookmark="yes" Order="_x0031_"/>
  <Shape xmlns="" ID="EmgXIK2cQ1K5caAf/t2gt4f+jyk=" pdftag="P" isBookmarkSet="no" Order="_x0032_" bookmark="no"/>
  <Shape xmlns="" ID="nFg4BLpsobMDMDM2+xmqudJW/YI=" Order="_x0031_" pdftag="_x005B_Artifact_x005D_" isBookmarkSet="no" bookmark="no"/>
  <SubText xmlns="" ID="DnFP0LVIhX1HYKFhzMyLdhBYfUQ=" ActualText=""/>
  <SubText xmlns="" ID="84dvobkA7BQNg9H0xc26r5SUDpY=" ActualText=""/>
  <HyperLink xmlns="" ID="EcL82DNJ6Ds93/uLul4hrEnGxg0=1974710124131.1346_374.1647" plainAltText="myra.coffield_x0040_va.gov" language="" Lang=""/>
  <HyperLink xmlns="" ID="DVI6TY4TRMlN9LrJ0RH5Sxnc3Ww=-2005201799103.2037_447.9635" plainAltText="http:_x002F__x002F_www.example.fake.gov_x002F_NotReal_x002F_DoNotGoHere.com" Lang=""/>
  <HyperLink xmlns="" ID="n5OvIW0nJ6AiqigoNAq+S7Zo2uM=-29669824655.05543_182.3998" plainAltText="VA_x0020_Section_x0020_508_x0020_Website" Lang=""/>
  <HyperLink xmlns="" ID="n5OvIW0nJ6AiqigoNAq+S7Zo2uM=-177394985855.05543_211.4398" plainAltText="section508_x0040_va.gov" Lang=""/>
  <HyperLink xmlns="" ID="n5OvIW0nJ6AiqigoNAq+S7Zo2uM=150057760855.05543_231.9598" plainAltText="What_x0020_is_x0020_Section_x0020_508_x0020_and_x0020_Why_x0020_is_x0020_it_x0020_Important_x003F_" Lang=""/>
  <HyperLink xmlns="" ID="n5OvIW0nJ6AiqigoNAq+S7Zo2uM=-58812706855.05543_269.6398" plainAltText="How_x0020_to_x0020_Get_x0020_CommonLook_x0020_Tools" Lang=""/>
  <HyperLink xmlns="" ID="n5OvIW0nJ6AiqigoNAq+S7Zo2uM=-167152815955.05543_307.3199" plainAltText="How_x0020_to_x0020_Get_x0020_Assistive_x0020_Technologies_x0020_" Lang=""/>
  <HyperLink xmlns="" ID="n5OvIW0nJ6AiqigoNAq+S7Zo2uM=70739222655.05543_344.9998" plainAltText="CommonLook_x0020_PDF_x0020_Training_x0020__x0026__x0020_Creating_x0020_Accessible_x0020_PDFs_x0020_Training" Lang=""/>
  <HyperLink xmlns="" ID="n5OvIW0nJ6AiqigoNAq+S7Zo2uM=-127985497386.55544_397.1998" plainAltText="Register_x0020_for_x0020_CommonLook_x0020_PDF_x0020_Training_x002C__x0020_Part_x0020_1_x0020_on_x0020_TMS_x0020_" Lang=""/>
  <HyperLink xmlns="" ID="n5OvIW0nJ6AiqigoNAq+S7Zo2uM=-138228774186.55544_431.9998" plainAltText="Register_x0020_for_x0020_CommonLook_x0020_PDF_x0020_Training_x002C__x0020_Part_x0020_2_x0020_on_x0020_TMS_x0020_" Lang=""/>
  <HyperLink xmlns="" ID="n5OvIW0nJ6AiqigoNAq+S7Zo2uM=-119619002855.05543_466.7998" plainAltText="WebAIM:_x0020_Contrast_x0020_Checker" Lang=""/>
  <HyperLink xmlns="" ID="n5OvIW0nJ6AiqigoNAq+S7Zo2uM=-1232900172224.9305_466.7998" plainAltText="Nerdery" Lang=""/>
  <HyperLink xmlns="" ID="n5OvIW0nJ6AiqigoNAq+S7Zo2uM=-101564820855.05543_489.9598" plainAltText="Section_x0020_508_x0020_Gov_x0020_website" Lang=""/>
  <HyperLink xmlns="" ID="u+OxHJw/N94I4HydfpxTU6pCpb8=707392226501.1039_182.3252" plainAltText="CommonLook_x0020_PDF_x0020_Training_x0020__x0026__x0020_Creating_x0020_Accessible_x0020_PDFs_x0020_Training" Lang=""/>
  <HyperLink xmlns="" ID="u+OxHJw/N94I4HydfpxTU6pCpb8=-1279854973532.6039_231.8852" plainAltText="Register_x0020_for_x0020_CommonLook_x0020_PDF_x0020_Training_x002C__x0020_Part_x0020_1_x0020_on_x0020_TMS_x0020_" Lang=""/>
  <HyperLink xmlns="" ID="u+OxHJw/N94I4HydfpxTU6pCpb8=-1382287741532.6039_266.6852" plainAltText="Register_x0020_for_x0020_CommonLook_x0020_PDF_x0020_Training_x002C__x0020_Part_x0020_2_x0020_on_x0020_TMS_x0020_" Lang=""/>
  <HyperLink xmlns="" ID="u+OxHJw/N94I4HydfpxTU6pCpb8=-958843748501.1039_301.4852" plainAltText="CommonLook_x0020_Office_x0020_Training_x0020__x0026__x0020_Creating_x0020_Accessible_x0020_Word_x0020_Documents_x0020_" Lang=""/>
  <HyperLink xmlns="" ID="u+OxHJw/N94I4HydfpxTU6pCpb8=2056169281501.1039_318.6452" plainAltText="Training"/>
  <HyperLink xmlns="" ID="u+OxHJw/N94I4HydfpxTU6pCpb8=169759071532.6039_368.2052" plainAltText="Register_x0020_for_x0020_CommonLook_x0020_Office_x0020_Training_x0020_on_x0020_TMS" Lang=""/>
  <HyperLink xmlns="" ID="u+OxHJw/N94I4HydfpxTU6pCpb8=-479163668501.1039_403.0052" plainAltText="One-on-One_x0020__x0028_Small_x0020_Group_x0029__x0020_Training_x0020__x2013__x0020_Bring_x0020_Your_x0020_Own_x0020_Document_x0020_" Lang=""/>
  <HyperLink xmlns="" ID="u+OxHJw/N94I4HydfpxTU6pCpb8=1738939991501.1039_420.1652" plainAltText="_x0028_BYOD_x0029_"/>
  <HyperLink xmlns="" ID="u+OxHJw/N94I4HydfpxTU6pCpb8=1620011728532.6039_455.2052" plainAltText="Register_x0020_for_x0020_BYOD_x0020_sessions" Lang=""/>
  <HyperLink xmlns="" ID="u+OxHJw/N94I4HydfpxTU6pCpb8=1500577608501.1039_476.8052" plainAltText="What_x0020_is_x0020_Section_x0020_508_x0020_and_x0020_Why_x0020_is_x0020_it_x0020_Important_x003F_" Lang=""/>
  <HyperLink xmlns="" ID="4mhUYQgKcx14RQOHMXqjKlxrRnQ=-102808430355.05536_182.3999" plainAltText="DigitalVA_x0020_Accessibility_x0020_Guide" Lang=""/>
  <HyperLink xmlns="" ID="4mhUYQgKcx14RQOHMXqjKlxrRnQ=135692749955.05536_263.2799" plainAltText="Section508.Gov_x0020_PowerPoint_x0020_Training" Lang=""/>
  <HyperLink xmlns="" ID="4mhUYQgKcx14RQOHMXqjKlxrRnQ=167097238755.05536_350.8799" plainAltText="HHS_x0020_Conformance_x0020_Checklists" Lang=""/>
  <Shape xmlns="" ID="RY57WHU1osGotYSGSb8KJE6L8Ms=" pdftag="P" isBookmarkSet="no" bookmark="no" Order="_x0033_"/>
  <Shape xmlns="" ID="EcL82DNJ6Ds93/uLul4hrEnGxg0=" pdftag="P" isBookmarkSet="no" bookmark="no" Order="_x0032_"/>
  <Shape xmlns="" ID="AEiIy7AiccP+pg/LnZqdlag3l4I=" pdftag="H2" isBookmarkSet="no" bookmark="yes" Order="_x0031_"/>
  <Shape xmlns="" ID="U9Sqp2wLIDgAT96LeH38VLEh2/c=" pdftag="P" isBookmarkSet="no" bookmark="no" Order="_x0032_"/>
  <Shape xmlns="" ID="MblyXnWS9LST/txQuQtvkncJbL8=" formula="no" artifact="_x0030_" inline="no" pdftag="Figure" isBookmarkSet="no" Lang="" bookmark="no" validate="yes" Order="_x0033_"/>
  <Shape xmlns="" ID="xzLQDk5kn/Ym0CKJUAGpK9/f4a0=" pdftag="H2" isBookmarkSet="no" bookmark="yes" Order="_x0031_"/>
  <Shape xmlns="" ID="kIMrZk1v0z7GJyVWzqMf1P5FXfQ=" Order="_x0031_" pdftag="_x005B_Artifact_x005D_" isBookmarkSet="no" bookmark="no"/>
  <Shape xmlns="" ID="B+MDiQbmUVk1hGo1Wojw/s3TWYw=" pdftag="P" isBookmarkSet="no" bookmark="no" Order="_x0032_"/>
  <Shape xmlns="" ID="/ZzUZhcRaKxIPjgzUK2VHxnNRLw=" formula="no" artifact="_x0030_" inline="no" pdftag="Figure" isBookmarkSet="no" Lang="" bookmark="no" validate="yes" Order="_x0033_"/>
  <Shape xmlns="" ID="YGNEM+SzLWFa5EvZgyQCGft+wgc=" pdftag="P" isBookmarkSet="no" Order="_x0032_" bookmark="no"/>
  <Shape xmlns="" ID="xEe2i4nvols80Z4c6qXkk0Nkwu4=" formula="no" artifact="_x0030_" inline="no" validate="yes" pdftag="Figure" isBookmarkSet="no" Order="_x0033_" Lang="" bookmark="no"/>
  <Shape xmlns="" ID="7J/9XALtbokNeLZsytduiLsKp3E=" Order="_x0034_" pdftag="_x005B_Artifact_x005D_" isBookmarkSet="no" bookmark="no"/>
  <Shape xmlns="" ID="fo6czM4OWQGLu5sJZkBnqbax4N0=" pdftag="P" isBookmarkSet="no" Order="_x0032_" bookmark="no"/>
  <Shape xmlns="" ID="tZau16TNTlER7s8qOogb4ZL7J6U=" pdftag="P" isBookmarkSet="no" Order="_x0033_" bookmark="no"/>
  <Shape xmlns="" ID="MWE/43FUKq5Pii5tC1Rmb3CX60U=" pdftag="P" isBookmarkSet="no" Order="_x0034_" bookmark="no"/>
  <Shape xmlns="" ID="LZFdiYAqif+1bXORmrsI/GeR5MQ=" pdftag="H2" isBookmarkSet="no" bookmark="yes" Order="_x0031_"/>
  <Shape xmlns="" ID="pxGwlQm0vRh2Ya2MkQmZxjlYt9Q=" formula="no" artifact="_x0030_" inline="no" validate="yes" pdftag="Figure" isBookmarkSet="no" Order="_x0033_" Lang="" bookmark="no"/>
  <Shape xmlns="" ID="PjkadQwlAMr4tgA2+HuUqa7IuyM=" pdftag="P" isBookmarkSet="no" Order="_x0032_" bookmark="no"/>
  <Shape xmlns="" ID="yash6NgDv2H0cPkGZV8Q/5jhHzk=" pdftag="H2" isBookmarkSet="no" bookmark="yes" Order="_x0031_"/>
  <Shape xmlns="" ID="BpYeRNWe0kPxjOfne/pA74OPDoU=" formula="no" artifact="_x0030_" inline="no" validate="yes" pdftag="Figure" isBookmarkSet="no" Order="_x0033_" Lang="" bookmark="no"/>
  <Shape xmlns="" ID="XanaCLHT1l95brmH1cYQ507OVYQ=" pdftag="P" isBookmarkSet="no" Order="_x0032_" bookmark="no"/>
  <Shape xmlns="" ID="b0ydkLcEORK3T/uf6Gvl0Mi30ao=" pdftag="H2" isBookmarkSet="no" bookmark="yes" Order="_x0031_"/>
  <Shape xmlns="" ID="+Oaj4tqbEK6nf/cO5itbiCAm9XI=" formula="no" artifact="_x0030_" inline="no" validate="yes" pdftag="Figure" isBookmarkSet="no" Order="_x0033_" Lang="" bookmark="no"/>
  <Shape xmlns="" ID="pggrNq7eOY+pcQAGMYcHrtPEN1k=" pdftag="P" isBookmarkSet="no" Order="_x0032_" bookmark="no"/>
  <Shape xmlns="" ID="6wMioG/CVQ+b9OccPshFHt7yMUI=" pdftag="H2" isBookmarkSet="no" bookmark="yes" Order="_x0031_"/>
  <Shape xmlns="" ID="FnJc6t61UUZKz0vI6fowqAEhB7k=" pdftag="P" isBookmarkSet="no" Order="_x0032_" bookmark="no"/>
  <Shape xmlns="" ID="BaOoV1528F3YTEWIwKcu9/7khfQ=" artifact="_x0030_" formula="no" inline="no" validate="yes" pdftag="Figure" isBookmarkSet="no" Order="_x0033_" Lang="" bookmark="no"/>
  <Shape xmlns="" ID="DVI6TY4TRMlN9LrJ0RH5Sxnc3Ww=" pdftag="P" isBookmarkSet="no" Order="_x0032_" bookmark="no"/>
  <Shape xmlns="" ID="3JcmIlQ3tXcA1iOtjWGTrJOaA+U=" Order="_x0035_" pdftag="_x005B_Artifact_x005D_" isBookmarkSet="no" bookmark="no"/>
  <Shape xmlns="" ID="IiA2SIQS9vKBbf3nTAbNiqw6s+Q=" formula="no" artifact="_x0030_" inline="no" validate="yes" pdftag="Figure" isBookmarkSet="no" Order="_x0033_" Lang="" bookmark="no"/>
  <Shape xmlns="" ID="+8nIzmd2jrZtjCL+DQtkrNVBk2k=" pdftag="P" isBookmarkSet="no" Order="_x0034_" bookmark="no"/>
  <Shape xmlns="" ID="SEIVeXf137dep2PSJj3abyE0GS4=" pdftag="H2" isBookmarkSet="no" bookmark="yes" Order="_x0031_"/>
  <Shape xmlns="" ID="FWfxkbz/VLjqz534FoZQctv/Cw0=" Order="_x0031_" pdftag="_x005B_Artifact_x005D_" isBookmarkSet="no" bookmark="no"/>
  <Shape xmlns="" ID="KX8o287LvFdahpzzvF5r14yXW60=" pdftag="P" isBookmarkSet="no" Order="_x0032_" bookmark="no"/>
  <Shape xmlns="" ID="dn5O8VETxRaxCDqbL0LfQY0xm1Q=" pdftag="P" isBookmarkSet="no" Order="_x0032_" bookmark="no"/>
  <Shape xmlns="" ID="rkBxCOdrE4FPm4wVGYQ8nBlZYNE=" Order="_x0031_" pdftag="_x005B_Artifact_x005D_" isBookmarkSet="no" bookmark="no"/>
  <Shape xmlns="" ID="GKanNi8+3Ib5Lvkl4+8h+5ceFh8=" pdftag="H2" isBookmarkSet="no" bookmark="yes" Order="_x0031_"/>
  <Shape xmlns="" ID="n5OvIW0nJ6AiqigoNAq+S7Zo2uM=" pdftag="P" isBookmarkSet="no" Order="_x0032_" bookmark="no"/>
  <Shape xmlns="" ID="u+OxHJw/N94I4HydfpxTU6pCpb8=" pdftag="P" isBookmarkSet="no" Order="_x0033_" bookmark="no"/>
  <Shape xmlns="" ID="4mhUYQgKcx14RQOHMXqjKlxrRnQ=" pdftag="P" isBookmarkSet="no" Order="_x0032_" bookmark="no"/>
  <Shape xmlns="" ID="1bQV5U4qv740n8MogFscTLIb9q0=" pdftag="P" isBookmarkSet="no" Order="_x0032_" bookmark="no"/>
  <SubText xmlns="" ID="MblyXnWS9LST/txQuQtvkncJbL8=" ActualText=""/>
  <SubText xmlns="" ID="/ZzUZhcRaKxIPjgzUK2VHxnNRLw=" ActualText=""/>
  <SubText xmlns="" ID="xEe2i4nvols80Z4c6qXkk0Nkwu4=" ActualText=""/>
  <SubText xmlns="" ID="pxGwlQm0vRh2Ya2MkQmZxjlYt9Q=" ActualText=""/>
  <SubText xmlns="" ID="BpYeRNWe0kPxjOfne/pA74OPDoU=" ActualText=""/>
  <SubText xmlns="" ID="+Oaj4tqbEK6nf/cO5itbiCAm9XI=" ActualText=""/>
  <SubText xmlns="" ID="BaOoV1528F3YTEWIwKcu9/7khfQ=" ActualText=""/>
  <SubText xmlns="" ID="IiA2SIQS9vKBbf3nTAbNiqw6s+Q=" ActualText=""/>
  <table xmlns="" ID="+8nIzmd2jrZtjCL+DQtkrNVBk2k=" type="_x0031_" HRows="_x0031_" HCols="_x0030_" Summary="" TableLinerizing="H" Header="yes" Scope="Column" Caption="no" Exclude="no" SpeakText="no" LinkedHeaders=""/>
  <table xmlns="" ID="8801f8tZw1CC6XHTY7EV7b9vD6g=" Header="yes" Scope="Column" Caption="no" Exclude="no" LinkedHeaders=""/>
  <table xmlns="" ID="SDp3VwXulYld2Ya2jG8wsbJ3BMU=" Header="no" Caption="no" Exclude="no" Scope="" LinkedHeaders="_x0031__1__x002B_8nIzmd2jrZtjCL_x002B_DQtkrNVBk2k_x003D_"/>
  <table xmlns="" ID="0YI1i+NTaW8k0aaCpgrdz3hmmoU=" Header="no" Caption="no" Exclude="no" Scope="" LinkedHeaders="_x0031__2__x002B_8nIzmd2jrZtjCL_x002B_DQtkrNVBk2k_x003D_"/>
  <table xmlns="" ID="NZboAWCrGLv/sT2l2/mjUfsRfjs=" Header="no" Caption="no" Exclude="no" Scope="" LinkedHeaders="_x0031__1__x002B_8nIzmd2jrZtjCL_x002B_DQtkrNVBk2k_x003D_"/>
  <table xmlns="" ID="rblKCYyDYOYPOZIK3ZHIeDJ2NCM=" Header="no" Caption="no" Exclude="no" Scope="" LinkedHeaders="_x0031__2__x002B_8nIzmd2jrZtjCL_x002B_DQtkrNVBk2k_x003D_"/>
  <table xmlns="" ID="slC4R0WURBpWc0zCEgT3TBvC9Xs=" Header="no" Caption="no" Exclude="no" Scope="" LinkedHeaders="_x0031__1__x002B_8nIzmd2jrZtjCL_x002B_DQtkrNVBk2k_x003D_"/>
  <table xmlns="" ID="0ubSn6/a++ITsW8NO/i5lHoQnv8=" Header="no" Caption="no" Exclude="no" Scope="" LinkedHeaders="_x0031__2__x002B_8nIzmd2jrZtjCL_x002B_DQtkrNVBk2k_x003D_"/>
  <table xmlns="" ID="hEefCDCFOV9KLNwuFGhFm1sYnTs=" Header="no" Caption="no" Exclude="no" Scope="" LinkedHeaders="_x0031__1__x002B_8nIzmd2jrZtjCL_x002B_DQtkrNVBk2k_x003D_"/>
  <table xmlns="" ID="Mawci30B7/zSNkPqclm46p2peKY=" Header="no" Caption="no" Exclude="no" Scope="" LinkedHeaders="_x0031__2__x002B_8nIzmd2jrZtjCL_x002B_DQtkrNVBk2k_x003D_"/>
  <HyperLink xmlns="" ID="pRJMMI4ASONrdq6/jEToaP4/omo=-200520179963.94527_451.0939" plainAltText="http:_x002F__x002F_www.example.fake.gov_x002F_NotReal_x002F_DoNotGoHere.com" Lang=""/>
  <HyperLink xmlns="" ID="pjf1atvTVdYyGpqXzkowyuZIK7c=-29669824655.05543_182.3998" plainAltText="VA_x0020_Section_x0020_508_x0020_Website" Lang=""/>
  <HyperLink xmlns="" ID="pjf1atvTVdYyGpqXzkowyuZIK7c=-177394985855.05543_211.4398" plainAltText="section508_x0040_va.gov" Lang=""/>
  <HyperLink xmlns="" ID="pjf1atvTVdYyGpqXzkowyuZIK7c=150057760855.05543_231.9598" plainAltText="What_x0020_is_x0020_Section_x0020_508_x0020_and_x0020_Why_x0020_is_x0020_it_x0020_Important_x003F_" Lang=""/>
  <HyperLink xmlns="" ID="pjf1atvTVdYyGpqXzkowyuZIK7c=-58812706855.05543_269.6398" plainAltText="How_x0020_to_x0020_Get_x0020_CommonLook_x0020_Tools" Lang=""/>
  <HyperLink xmlns="" ID="pjf1atvTVdYyGpqXzkowyuZIK7c=-167152815955.05543_307.3199" plainAltText="How_x0020_to_x0020_Get_x0020_Assistive_x0020_Technologies_x0020_" Lang=""/>
  <HyperLink xmlns="" ID="pjf1atvTVdYyGpqXzkowyuZIK7c=70739222655.05543_344.9998" plainAltText="CommonLook_x0020_PDF_x0020_Training_x0020__x0026__x0020_Creating_x0020_Accessible_x0020_PDFs_x0020_Training" Lang=""/>
  <HyperLink xmlns="" ID="pjf1atvTVdYyGpqXzkowyuZIK7c=-127985497386.55544_397.1998" plainAltText="Register_x0020_for_x0020_CommonLook_x0020_PDF_x0020_Training_x002C__x0020_Part_x0020_1_x0020_on_x0020_TMS_x0020_" Lang=""/>
  <HyperLink xmlns="" ID="pjf1atvTVdYyGpqXzkowyuZIK7c=-138228774186.55544_431.9998" plainAltText="Register_x0020_for_x0020_CommonLook_x0020_PDF_x0020_Training_x002C__x0020_Part_x0020_2_x0020_on_x0020_TMS_x0020_" Lang=""/>
  <HyperLink xmlns="" ID="pjf1atvTVdYyGpqXzkowyuZIK7c=-119619002855.05543_466.7998" plainAltText="WebAIM:_x0020_Contrast_x0020_Checker" Lang=""/>
  <HyperLink xmlns="" ID="pjf1atvTVdYyGpqXzkowyuZIK7c=-1232900172224.9305_466.7998" plainAltText="Nerdery" Lang=""/>
  <HyperLink xmlns="" ID="pjf1atvTVdYyGpqXzkowyuZIK7c=-101564820855.05543_489.9598" plainAltText="Section_x0020_508_x0020_Gov_x0020_website" Lang=""/>
  <HyperLink xmlns="" ID="hurOzLK9o2PdubA/cuKh2oqhUEM=707392226501.1039_182.3252" plainAltText="CommonLook_x0020_PDF_x0020_Training_x0020__x0026__x0020_Creating_x0020_Accessible_x0020_PDFs_x0020_Training" Lang=""/>
  <HyperLink xmlns="" ID="hurOzLK9o2PdubA/cuKh2oqhUEM=-1279854973532.6039_231.8852" plainAltText="Register_x0020_for_x0020_CommonLook_x0020_PDF_x0020_Training_x002C__x0020_Part_x0020_1_x0020_on_x0020_TMS_x0020_" Lang=""/>
  <HyperLink xmlns="" ID="hurOzLK9o2PdubA/cuKh2oqhUEM=-1382287741532.6039_266.6852" plainAltText="Register_x0020_for_x0020_CommonLook_x0020_PDF_x0020_Training_x002C__x0020_Part_x0020_2_x0020_on_x0020_TMS_x0020_" Lang=""/>
  <HyperLink xmlns="" ID="hurOzLK9o2PdubA/cuKh2oqhUEM=-958843748501.1039_301.4852" plainAltText="CommonLook_x0020_Office_x0020_Training_x0020__x0026__x0020_Creating_x0020_Accessible_x0020_Word_x0020_Documents_x0020_" Lang=""/>
  <HyperLink xmlns="" ID="hurOzLK9o2PdubA/cuKh2oqhUEM=2056169281501.1039_318.6452" plainAltText="Training"/>
  <HyperLink xmlns="" ID="hurOzLK9o2PdubA/cuKh2oqhUEM=169759071532.6039_368.2052" plainAltText="Register_x0020_for_x0020_CommonLook_x0020_Office_x0020_Training_x0020_on_x0020_TMS" Lang=""/>
  <HyperLink xmlns="" ID="hurOzLK9o2PdubA/cuKh2oqhUEM=-479163668501.1039_403.0052" plainAltText="One-on-One_x0020__x0028_Small_x0020_Group_x0029__x0020_Training_x0020__x2013__x0020_Bring_x0020_Your_x0020_Own_x0020_Document_x0020_" Lang=""/>
  <HyperLink xmlns="" ID="hurOzLK9o2PdubA/cuKh2oqhUEM=1738939991501.1039_420.1652" plainAltText="_x0028_BYOD_x0029_"/>
  <HyperLink xmlns="" ID="hurOzLK9o2PdubA/cuKh2oqhUEM=1620011728532.6039_455.2052" plainAltText="Register_x0020_for_x0020_BYOD_x0020_sessions" Lang=""/>
  <HyperLink xmlns="" ID="hurOzLK9o2PdubA/cuKh2oqhUEM=1500577608501.1039_476.8052" plainAltText="What_x0020_is_x0020_Section_x0020_508_x0020_and_x0020_Why_x0020_is_x0020_it_x0020_Important_x003F_" Lang=""/>
  <HyperLink xmlns="" ID="sgioK1dPLBa4ZomCxDd2LL3vL5o=-102808430355.05536_182.3999" plainAltText="DigitalVA_x0020_Accessibility_x0020_Guide" Lang=""/>
  <HyperLink xmlns="" ID="sgioK1dPLBa4ZomCxDd2LL3vL5o=135692749955.05536_263.2799" plainAltText="Section508.Gov_x0020_PowerPoint_x0020_Training" Lang=""/>
  <HyperLink xmlns="" ID="sgioK1dPLBa4ZomCxDd2LL3vL5o=167097238755.05536_350.8799" plainAltText="HHS_x0020_Conformance_x0020_Checklists" Lang=""/>
  <Shape xmlns="" ID="Zn9MeMlMeWDgtOXktzZiFaZuRos=" pdftag="P" isBookmarkSet="no" Order="_x0032_" bookmark="no"/>
  <Shape xmlns="" ID="nz/M3GPtFd/4IxC+G4Vw62+Cvvk=" pdftag="P" isBookmarkSet="no" Order="_x0033_" bookmark="no"/>
  <Shape xmlns="" ID="Hg/lBcwxSw8ZP+KvAmrgooxH+rk=" pdftag="P" isBookmarkSet="no" Order="_x0034_" bookmark="no"/>
  <Shape xmlns="" ID="/HbAikjQ0P+Gy95sTxlPFPMPmpc=" pdftag="H2" isBookmarkSet="no" bookmark="yes" Order="_x0031_"/>
  <Shape xmlns="" ID="d5TSmgueED49agekyLQJBoZbz9M=" pdftag="P" isBookmarkSet="no" Order="_x0033_" bookmark="no"/>
  <Shape xmlns="" ID="IdRZRuDzsxZUNyWJndaCX4z/LBs=" artifact="_x0030_" validate="yes" pdftag="Figure" isBookmarkSet="no" Order="_x0032_" formula="no" Lang="" bookmark="no"/>
  <Shape xmlns="" ID="Bk9JB+655Swet2hS3CnuYNz7NvU=" Order="_x0031_" pdftag="_x005B_Artifact_x005D_" isBookmarkSet="no" bookmark="no"/>
  <Shape xmlns="" ID="t9i9PVUnlU8FQGKKGXmnk0H3HxQ=" pdftag="P" isBookmarkSet="no" Order="_x0032_" bookmark="no"/>
  <Shape xmlns="" ID="4b5z3ux8eHUE0inpDtm2B8ErF/Q=" artifact="_x0030_" validate="yes" pdftag="Figure" isBookmarkSet="no" Order="_x0033_" formula="no" Lang="" bookmark="no"/>
  <Shape xmlns="" ID="FbpyZ64jzvIkW66+RCEVpuR+59o=" pdftag="P" isBookmarkSet="no" Order="_x0033_" bookmark="no"/>
  <Shape xmlns="" ID="SIv0YepckOmTvBjODFqQxzd4IYU=" artifact="_x0030_" validate="yes" pdftag="Figure" isBookmarkSet="no" Order="_x0032_" formula="no" Lang="" bookmark="no"/>
  <Shape xmlns="" ID="pRJMMI4ASONrdq6/jEToaP4/omo=" pdftag="P" isBookmarkSet="no" Order="_x0032_" bookmark="no"/>
  <Shape xmlns="" ID="UuSmQfqt+la/lqYcrb7G1K/7FlQ=" Order="_x0035_" pdftag="_x005B_Artifact_x005D_" isBookmarkSet="no" bookmark="no"/>
  <Shape xmlns="" ID="iUCyZy0DFLGGDBnSjAhzOFqE05A=" artifact="_x0030_" validate="yes" pdftag="Figure" isBookmarkSet="no" Order="_x0033_" formula="no" Lang="" bookmark="no"/>
  <Shape xmlns="" ID="u8DhwpbuREQgS1fr/D3QlXNFxM8=" pdftag="P" isBookmarkSet="no" Order="_x0034_" bookmark="no"/>
  <Shape xmlns="" ID="Rxt0l5MR42jexTTnMBGkatsB3wI=" pdftag="P" isBookmarkSet="no" Order="_x0032_" bookmark="no"/>
  <Shape xmlns="" ID="PrLiTJqFCO0p0cIu4E46fXU211o=" pdftag="P" isBookmarkSet="no" Order="_x0032_" bookmark="no"/>
  <Shape xmlns="" ID="x7XgST2nHrGqnPLAN7F2v/8+fXA=" Order="_x0031_" pdftag="_x005B_Artifact_x005D_" isBookmarkSet="no" bookmark="no"/>
  <Shape xmlns="" ID="BXLiol6BXcFJDX/+2phdEtFxTZw=" pdftag="H2" isBookmarkSet="no" bookmark="yes" Order="_x0031_"/>
  <Shape xmlns="" ID="pjf1atvTVdYyGpqXzkowyuZIK7c=" pdftag="P" isBookmarkSet="no" Order="_x0033_" bookmark="no"/>
  <Shape xmlns="" ID="hurOzLK9o2PdubA/cuKh2oqhUEM=" pdftag="P" isBookmarkSet="no" Order="_x0032_" bookmark="no"/>
  <Shape xmlns="" ID="sgioK1dPLBa4ZomCxDd2LL3vL5o=" pdftag="P" isBookmarkSet="no" Order="_x0032_" bookmark="no"/>
  <Shape xmlns="" ID="gQrIDDERlN5s+ETEvxFBEEdCDjY=" pdftag="P" isBookmarkSet="no" Order="_x0032_" bookmark="no"/>
  <Shape xmlns="" ID="CpbOVTnVAfg7f2c9XX7xZutsfhU=" Order="_x0031_" pdftag="_x005B_Artifact_x005D_" isBookmarkSet="no" bookmark="no"/>
  <SubText xmlns="" ID="IdRZRuDzsxZUNyWJndaCX4z/LBs=" ActualText=""/>
  <SubText xmlns="" ID="4b5z3ux8eHUE0inpDtm2B8ErF/Q=" ActualText=""/>
  <SubText xmlns="" ID="SIv0YepckOmTvBjODFqQxzd4IYU=" ActualText=""/>
  <SubText xmlns="" ID="iUCyZy0DFLGGDBnSjAhzOFqE05A=" ActualText=""/>
  <table xmlns="" ID="u8DhwpbuREQgS1fr/D3QlXNFxM8=" type="_x0031_" HRows="_x0031_" HCols="_x0030_" Summary="" TableLinerizing="H" Header="yes" Scope="Column" Caption="no" Exclude="no" SpeakText="no" LinkedHeaders=""/>
  <table xmlns="" ID="yPPsGR6SIlKsD/tEq9qQomX9IHU=" Header="yes" Scope="Column" Caption="no" Exclude="no" LinkedHeaders=""/>
  <table xmlns="" ID="e0LyFe+cevyTGsqLZ+dydI8JtAY=" Header="no" Caption="no" Exclude="no" Scope="" LinkedHeaders="_x0031__1_u8DhwpbuREQgS1fr_x002F_D3QlXNFxM8_x003D_"/>
  <table xmlns="" ID="6MBpvWdtC9fIKQDjZY84ZfRFXVQ=" Header="no" Caption="no" Exclude="no" Scope="" LinkedHeaders="_x0031__2_u8DhwpbuREQgS1fr_x002F_D3QlXNFxM8_x003D_"/>
  <table xmlns="" ID="X7FQBPph6Pc8Zf2SgscvDzJD2Jg=" Header="no" Caption="no" Exclude="no" Scope="" LinkedHeaders="_x0031__1_u8DhwpbuREQgS1fr_x002F_D3QlXNFxM8_x003D_"/>
  <table xmlns="" ID="qOj/0B3O90IZxpYSpjd5rKkZa98=" Header="no" Caption="no" Exclude="no" Scope="" LinkedHeaders="_x0031__2_u8DhwpbuREQgS1fr_x002F_D3QlXNFxM8_x003D_"/>
  <table xmlns="" ID="FJqcxkw6RgjVMCZZDFHVqtTD82c=" Header="no" Caption="no" Exclude="no" Scope="" LinkedHeaders="_x0031__1_u8DhwpbuREQgS1fr_x002F_D3QlXNFxM8_x003D_"/>
  <table xmlns="" ID="z/WO//f5QogkVw+MyJ4CKuWv82w=" Header="no" Caption="no" Exclude="no" Scope="" LinkedHeaders="_x0031__2_u8DhwpbuREQgS1fr_x002F_D3QlXNFxM8_x003D_"/>
  <table xmlns="" ID="7SKb8FC8cgtNWPjaBn+Ubbc6K6Y=" Header="no" Caption="no" Exclude="no" Scope="" LinkedHeaders="_x0031__1_u8DhwpbuREQgS1fr_x002F_D3QlXNFxM8_x003D_"/>
  <table xmlns="" ID="2sovByjAhpwx5WWvm7p20t6RPN4=" Header="no" Caption="no" Exclude="no" Scope="" LinkedHeaders="_x0031__2_u8DhwpbuREQgS1fr_x002F_D3QlXNFxM8_x003D_"/>
</PAW>
</file>

<file path=customXml/itemProps1.xml><?xml version="1.0" encoding="utf-8"?>
<ds:datastoreItem xmlns:ds="http://schemas.openxmlformats.org/officeDocument/2006/customXml" ds:itemID="{C25A4F64-AAB2-446C-87C3-9F5D747CCF80}">
  <ds:schemaRefs>
    <ds:schemaRef ds:uri="http://purl.org/dc/terms/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0b914bc-e8f0-434d-85e0-a3179737f465"/>
    <ds:schemaRef ds:uri="91a5ab48-2b3d-4fa2-bd76-ba8f2b75193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42F10B9-9F37-4B77-AA9E-CA01D9E0961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545FB7-0B98-4179-BFBF-68DBBEBE07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a5ab48-2b3d-4fa2-bd76-ba8f2b75193a"/>
    <ds:schemaRef ds:uri="80b914bc-e8f0-434d-85e0-a3179737f4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3CC83474-D895-47B9-8A93-88DA0726DDCB}">
  <ds:schemaRefs>
    <ds:schemaRef ds:uri="http://www.net-centric.com/PAWPP"/>
    <ds:schemaRef ds:uri="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Training Template</Template>
  <TotalTime>8632</TotalTime>
  <Words>623</Words>
  <Application>Microsoft Macintosh PowerPoint</Application>
  <PresentationFormat>Widescreen</PresentationFormat>
  <Paragraphs>74</Paragraphs>
  <Slides>10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-apple-system</vt:lpstr>
      <vt:lpstr>Arial</vt:lpstr>
      <vt:lpstr>Calibri</vt:lpstr>
      <vt:lpstr>Century Gothic</vt:lpstr>
      <vt:lpstr>Montserrat</vt:lpstr>
      <vt:lpstr>Montserrat Light</vt:lpstr>
      <vt:lpstr>Montserrat Medium</vt:lpstr>
      <vt:lpstr>Montserrat SemiBold</vt:lpstr>
      <vt:lpstr>Wingdings</vt:lpstr>
      <vt:lpstr>Wingdings 2</vt:lpstr>
      <vt:lpstr>Wingdings 3</vt:lpstr>
      <vt:lpstr>Training Template</vt:lpstr>
      <vt:lpstr>Creating Accessible PDF Documents with Signatures</vt:lpstr>
      <vt:lpstr>Agenda</vt:lpstr>
      <vt:lpstr>Step 1: Title It!</vt:lpstr>
      <vt:lpstr>Step 2: Add Signature Lines</vt:lpstr>
      <vt:lpstr>Step 3a: First Signature</vt:lpstr>
      <vt:lpstr>Step 3b: Second Signature</vt:lpstr>
      <vt:lpstr>Step 4: Create PDF</vt:lpstr>
      <vt:lpstr>Step 5: Check Your Work</vt:lpstr>
      <vt:lpstr>Resources</vt:lpstr>
      <vt:lpstr>It’s been a pleasure!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Accessible PDF Soduments with signatures</dc:title>
  <dc:subject>CommonLook Office and CommonLook PDF Training</dc:subject>
  <dc:creator>VA Section 508 Office</dc:creator>
  <cp:keywords>CommonLook; accessibility; PDF; Office;</cp:keywords>
  <dc:description/>
  <cp:lastModifiedBy>Michael Horton</cp:lastModifiedBy>
  <cp:revision>317</cp:revision>
  <dcterms:created xsi:type="dcterms:W3CDTF">2014-07-10T12:18:59Z</dcterms:created>
  <dcterms:modified xsi:type="dcterms:W3CDTF">2023-11-07T00:40:41Z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0x010100117F6C4E025874419FB7E1BF4A65AF96</vt:lpwstr>
  </property>
</Properties>
</file>