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271" r:id="rId5"/>
    <p:sldId id="260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12" autoAdjust="0"/>
  </p:normalViewPr>
  <p:slideViewPr>
    <p:cSldViewPr snapToGrid="0">
      <p:cViewPr varScale="1">
        <p:scale>
          <a:sx n="115" d="100"/>
          <a:sy n="115" d="100"/>
        </p:scale>
        <p:origin x="99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EA2E7-108F-4219-A0F0-A4A6160668D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17FC-8F3F-4499-96E2-99134248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https://www.section508.gov/iaaf/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A17FC-8F3F-4499-96E2-9913424812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they are the same person. If not, then each plays a role in ensuring the presentation is accessible.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A17FC-8F3F-4499-96E2-9913424812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almsps.od.nih.gov/DDO/CDMP/Directory/SitePages/Home.aspx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oalmsps.od.nih.gov/DDO/CDMP/Directory/SitePages/Home.aspx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01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525A23-3329-B74D-75B5-81AE3EF96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434771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0567B-3384-BAEC-7D47-AF43284D69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075" y="1880558"/>
            <a:ext cx="9144000" cy="2316103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A0205-0A9B-3706-4756-C4ED8744EC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19075" y="4477110"/>
            <a:ext cx="9144000" cy="18201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or Presenter’s Credentials</a:t>
            </a:r>
          </a:p>
        </p:txBody>
      </p:sp>
      <p:sp>
        <p:nvSpPr>
          <p:cNvPr id="5" name="Text Placeholder 35">
            <a:extLst>
              <a:ext uri="{FF2B5EF4-FFF2-40B4-BE49-F238E27FC236}">
                <a16:creationId xmlns:a16="http://schemas.microsoft.com/office/drawing/2014/main" id="{C22546B4-16C6-2791-DE8B-718BE0018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0724" y="5672154"/>
            <a:ext cx="2466475" cy="625130"/>
          </a:xfrm>
          <a:ln>
            <a:solidFill>
              <a:schemeClr val="tx1"/>
            </a:solidFill>
            <a:prstDash val="sysDot"/>
          </a:ln>
        </p:spPr>
        <p:txBody>
          <a:bodyPr anchor="ctr">
            <a:normAutofit/>
          </a:bodyPr>
          <a:lstStyle>
            <a:lvl1pPr marL="60325" indent="0" algn="ctr">
              <a:buNone/>
              <a:defRPr sz="2000"/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51F7-BBAC-E474-2E2D-7CB9C9F435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143" y="175986"/>
            <a:ext cx="2092614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5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09 Text &amp; Image 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93FB-A00A-B819-F9C9-6DD965C55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05D99B-D9BB-B8CD-5427-7260C451D6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9570" y="1405687"/>
            <a:ext cx="5884863" cy="45095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206-02ED-C072-3527-2E75FAF2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620" y="1405687"/>
            <a:ext cx="4801568" cy="4509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D26C8-7F49-8F8A-6714-9FF60277C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E2F-BCE1-1DCC-ADD0-CD332C2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80AF3-D5A3-555E-7490-D9003FD71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5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0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93FB-A00A-B819-F9C9-6DD965C55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0BABAC-F40E-25A0-E05B-B758154121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405687"/>
            <a:ext cx="5120640" cy="4472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206-02ED-C072-3527-2E75FAF2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548" y="1405687"/>
            <a:ext cx="5120640" cy="4472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EE215-874E-117B-318E-D5CFC68D95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E2F-BCE1-1DCC-ADD0-CD332C2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03939-4AB0-DCB4-2655-A1EB5876F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1 Text &amp;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93FB-A00A-B819-F9C9-6DD965C55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206-02ED-C072-3527-2E75FAF2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250"/>
            <a:ext cx="4564224" cy="4470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414531C6-54E4-3EE7-3FDD-C8EB1B80F460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911100" y="1370250"/>
            <a:ext cx="5907088" cy="447071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17689-DAF1-0A46-ABE2-71D07EE40D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E2F-BCE1-1DCC-ADD0-CD332C2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B8F6F-93FF-C70A-6253-C548A5B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3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2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93FB-A00A-B819-F9C9-6DD965C55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206-02ED-C072-3527-2E75FAF2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013"/>
            <a:ext cx="4937450" cy="451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10C420C8-0395-0CCA-4771-E08197D0C1A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08688" y="1370013"/>
            <a:ext cx="5810250" cy="451760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29879-CC7B-1E01-22A5-B13A54FF6A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E2F-BCE1-1DCC-ADD0-CD332C2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ECFC3-0639-0901-D4F0-60333BF36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1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13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1695-DB1D-20BF-7F32-C5A4BBFD3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943894" cy="1062459"/>
          </a:xfrm>
        </p:spPr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0BD0E-A118-6746-277A-D646A2024B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69269"/>
            <a:ext cx="5157787" cy="823912"/>
          </a:xfrm>
          <a:solidFill>
            <a:schemeClr val="accent3"/>
          </a:solidFill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a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41E3E-1A6A-4F75-2342-B6ACA3FBB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93181"/>
            <a:ext cx="5157787" cy="3266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019BB-6C7B-0899-E0DA-89EAC6A666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69269"/>
            <a:ext cx="5611482" cy="823912"/>
          </a:xfrm>
          <a:solidFill>
            <a:schemeClr val="accent5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a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D433F-BFB9-0D39-8974-D8E23638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93181"/>
            <a:ext cx="5611483" cy="3266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54DC5-A092-309C-A0EE-34BDAE4B14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E866D-011E-F178-C69C-AB2373DC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482" y="6399481"/>
            <a:ext cx="2743200" cy="365125"/>
          </a:xfrm>
        </p:spPr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9F508-06C0-17B7-F1D7-78706FB97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3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4 Gallery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D0FDA65-60F3-BD42-CCE6-F3D00D07E9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79" y="-1243477"/>
            <a:ext cx="10979988" cy="9719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enter a “unique” hidden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8E7D7-2094-0282-BA99-9B46D17BB1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682" y="0"/>
            <a:ext cx="3621373" cy="20870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89C07914-E81F-9D43-88D3-33CBB900F5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496" y="1655545"/>
            <a:ext cx="3385743" cy="553663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E321593-6B3A-758E-106B-CC8C7FABA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5259" y="0"/>
            <a:ext cx="3621373" cy="20870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6BC48C-1469-6B93-A236-102DC57C3E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3073" y="1662356"/>
            <a:ext cx="3385743" cy="553663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B4E0734-1A5B-869E-2FCA-AE77651FEC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81836" y="0"/>
            <a:ext cx="3621373" cy="20870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1FAD7E-432F-73EB-55BF-C13F9C44D0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9650" y="1662356"/>
            <a:ext cx="3385743" cy="553663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8EA1B88-93E9-41E7-CAE0-1CB6329FEB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82" y="2344962"/>
            <a:ext cx="3621373" cy="20870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807C391-15BF-D38D-DC85-BA88C428E3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6496" y="4014130"/>
            <a:ext cx="3385743" cy="553663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069EC64-5E27-BE63-7A0E-26D5ED140E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05259" y="2344962"/>
            <a:ext cx="3621373" cy="20870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44CBC86-A111-4BF1-8537-FBD884BA68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3073" y="4020941"/>
            <a:ext cx="3385743" cy="553663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CCB67A6-AAEE-8DD4-2F28-61DF5571DB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836" y="2344962"/>
            <a:ext cx="3621373" cy="20870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1576258-C2D5-9BF4-3E13-892115473D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9650" y="4020941"/>
            <a:ext cx="3385743" cy="553663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326271C-0424-8D5A-6BA8-0BDD983A7A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8682" y="4689925"/>
            <a:ext cx="3621373" cy="20870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B8D4815-2FA7-3543-32DB-25869E2A59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496" y="6223339"/>
            <a:ext cx="3385743" cy="553663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DC6ABBB-378F-B54C-2C72-EAA23A37A8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05259" y="4689925"/>
            <a:ext cx="3621373" cy="20870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FCFEED8-5DDD-3125-1E8B-F047A1002A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3073" y="6230150"/>
            <a:ext cx="3385743" cy="553663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9C5219DD-3207-F795-7CDD-6FBDE4CFE5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81836" y="4689925"/>
            <a:ext cx="3621373" cy="20870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8AB11A6-7590-100E-5EFB-2EB8AC6409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99650" y="6230150"/>
            <a:ext cx="3385743" cy="553663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</p:spTree>
    <p:extLst>
      <p:ext uri="{BB962C8B-B14F-4D97-AF65-F5344CB8AC3E}">
        <p14:creationId xmlns:p14="http://schemas.microsoft.com/office/powerpoint/2010/main" val="88241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5 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5" y="218476"/>
            <a:ext cx="11782425" cy="971969"/>
          </a:xfrm>
        </p:spPr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07C4B75-BEFF-DD3D-67F7-FD9AD70FE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9548" y="1674228"/>
            <a:ext cx="1590675" cy="1630947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BA0F545-3E47-A6EC-E73C-7B85A11341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14521" y="1674230"/>
            <a:ext cx="4076701" cy="2211970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0B9E405-5F79-4132-9AB2-49092C17EE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0776" y="1674226"/>
            <a:ext cx="1590675" cy="1630947"/>
          </a:xfr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841F0442-6E91-5956-2C98-81BB5D3530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5749" y="1674228"/>
            <a:ext cx="4076701" cy="2211970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2FD1F37-0613-5C8F-EDE0-CA64751CE5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9548" y="4358185"/>
            <a:ext cx="1590675" cy="1630947"/>
          </a:xfr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722E406D-0F5A-0F04-D5CE-D3D782870BF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14521" y="4358187"/>
            <a:ext cx="4076701" cy="2211970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782C486-0E9A-16BF-A4E9-E7AB480789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0776" y="4358183"/>
            <a:ext cx="1590675" cy="1630947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A4EDFAD-4052-37C6-307C-77E5968119C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05749" y="4358185"/>
            <a:ext cx="4076701" cy="2211970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A06C4A-24C1-888C-0818-D3BE4F69B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0025" cy="11904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4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6 Galle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BA0F545-3E47-A6EC-E73C-7B85A11341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138" y="1516679"/>
            <a:ext cx="3465576" cy="3099816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07C4B75-BEFF-DD3D-67F7-FD9AD70FE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38" y="4713553"/>
            <a:ext cx="3465513" cy="646112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FA48DBB-65E8-019C-9DFB-FD141A0113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53617" y="2377552"/>
            <a:ext cx="3465576" cy="3099816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07F63FF-3F67-CC7A-94B7-96DB0B45A8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3680" y="5553622"/>
            <a:ext cx="3465513" cy="646112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BB07908-B099-0CCB-B849-641F584988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9096" y="1516679"/>
            <a:ext cx="3465576" cy="3099816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725E04-417B-219A-DFBD-58F11CB363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69096" y="4713553"/>
            <a:ext cx="3465513" cy="646112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2290C-BFDD-4F95-64A9-F6FE5DB1F0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524B-8DCF-144E-F72E-BBDF3D0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4ED8AD-B4A7-CCB1-A563-0C472F04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59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7 Galler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506" y="-1069149"/>
            <a:ext cx="10979988" cy="971969"/>
          </a:xfrm>
        </p:spPr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766384D-79ED-42BB-4640-F1C60D9614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495300"/>
            <a:ext cx="3217862" cy="2062163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4373234-2111-82F0-BE9A-D570FFBBB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1988" y="2703513"/>
            <a:ext cx="3217862" cy="587375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116B88C-B74C-3EFB-A104-4C8E9392F4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2245" y="458369"/>
            <a:ext cx="3217862" cy="2062163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82DE555-C25F-B671-D6E8-47A0E42ACE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2245" y="2666582"/>
            <a:ext cx="3217862" cy="587375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Photo Caption</a:t>
            </a:r>
          </a:p>
          <a:p>
            <a:pPr lvl="0"/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BF08FA-3ECE-1043-6D32-352FCE9B55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62502" y="458369"/>
            <a:ext cx="3217862" cy="2062163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621BDA-6FB1-833E-1716-E31CCA92D0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2502" y="2666582"/>
            <a:ext cx="3217862" cy="587375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Photo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FC011F6-0118-1230-20F2-2E3D93F5740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8368" y="3710077"/>
            <a:ext cx="3217862" cy="2062163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436CB64-86C2-3A19-66B8-B556260156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8368" y="5918290"/>
            <a:ext cx="3217862" cy="587375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Photo Caption</a:t>
            </a:r>
          </a:p>
          <a:p>
            <a:pPr lvl="0"/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807262D-8311-146B-0D05-BF6233CAF2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18625" y="3673146"/>
            <a:ext cx="3217862" cy="2062163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3131E38-6F3A-7F4D-B684-F8DA9E5C0F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18625" y="5881359"/>
            <a:ext cx="3217862" cy="587375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Photo Caption</a:t>
            </a:r>
          </a:p>
          <a:p>
            <a:pPr lvl="0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0F5F9A4-F32F-A9B4-5FC7-40BE2BB5FDA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68882" y="3673146"/>
            <a:ext cx="3217862" cy="2062163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48BCF1A-97E0-882D-41F1-789A5BB1FE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8882" y="5881359"/>
            <a:ext cx="3217862" cy="587375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Photo Caption</a:t>
            </a:r>
          </a:p>
          <a:p>
            <a:pPr lvl="0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CBF7B6-DC1F-12B8-1B45-70CFA5BB5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216700" y="458369"/>
            <a:ext cx="0" cy="60103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F06104-4301-BD33-1A70-F23EEB777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069832" y="458368"/>
            <a:ext cx="0" cy="60103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740A358-B842-AF5E-C47C-3FB4CC7B0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3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8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5EFAC3BC-6B03-3EBA-A615-B1CE021DC4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946F92-573D-0313-A0E5-03D4074EA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381" y="3879685"/>
            <a:ext cx="10917238" cy="987425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B2173FA-69AE-0014-5816-A1887D27D2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5" y="5003800"/>
            <a:ext cx="6789168" cy="722376"/>
          </a:xfrm>
          <a:solidFill>
            <a:schemeClr val="accent3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the subtitle</a:t>
            </a:r>
          </a:p>
        </p:txBody>
      </p:sp>
    </p:spTree>
    <p:extLst>
      <p:ext uri="{BB962C8B-B14F-4D97-AF65-F5344CB8AC3E}">
        <p14:creationId xmlns:p14="http://schemas.microsoft.com/office/powerpoint/2010/main" val="408603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02 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A8EFC6-3F00-9618-45F9-F9AD6B1E08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921690" cy="659674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0567B-3384-BAEC-7D47-AF43284D69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9567" y="1466849"/>
            <a:ext cx="5096653" cy="2081213"/>
          </a:xfr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E5ED9-8BEE-9018-ADC5-F60EA72A5E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3894" y="72739"/>
            <a:ext cx="2092614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CBA0205-0A9B-3706-4756-C4ED8744EC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05665" y="3816220"/>
            <a:ext cx="4020912" cy="1881317"/>
          </a:xfrm>
          <a:ln>
            <a:solidFill>
              <a:schemeClr val="accent3"/>
            </a:solidFill>
          </a:ln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or Presenter’s Credentials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971C1-288D-83C7-3525-94849CF38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965371" y="631371"/>
            <a:ext cx="261257" cy="1219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94FE39F9-C464-EAA1-B03B-6E166C7B32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0102" y="5887637"/>
            <a:ext cx="2466475" cy="625130"/>
          </a:xfrm>
          <a:ln>
            <a:solidFill>
              <a:schemeClr val="tx1"/>
            </a:solidFill>
            <a:prstDash val="sysDot"/>
          </a:ln>
        </p:spPr>
        <p:txBody>
          <a:bodyPr anchor="ctr">
            <a:normAutofit/>
          </a:bodyPr>
          <a:lstStyle>
            <a:lvl1pPr marL="60325" indent="0" algn="ctr">
              <a:buNone/>
              <a:defRPr sz="20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58032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9 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57EA403-B9E8-9CB3-D04E-CAB7A5BC4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965" y="3893661"/>
            <a:ext cx="10837212" cy="115479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818D8F0-390F-FC47-9535-C04568DAB4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592513"/>
          </a:xfrm>
          <a:effectLst>
            <a:softEdge rad="127000"/>
          </a:effectLst>
        </p:spPr>
        <p:txBody>
          <a:bodyPr/>
          <a:lstStyle/>
          <a:p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B8177A7-68EB-8B01-931F-A1696C3665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2965" y="5265019"/>
            <a:ext cx="7786003" cy="71226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i="1">
                <a:solidFill>
                  <a:schemeClr val="accent5"/>
                </a:solidFill>
                <a:latin typeface="Aptos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the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C171B-4202-D99C-313F-B1852AED1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1775"/>
            <a:ext cx="12192000" cy="27622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0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CEFC84C-9ABC-30AE-63DC-DF56684BA1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89" y="3631900"/>
            <a:ext cx="11546946" cy="1549700"/>
          </a:xfrm>
          <a:ln>
            <a:solidFill>
              <a:schemeClr val="tx1"/>
            </a:solidFill>
          </a:ln>
        </p:spPr>
        <p:txBody>
          <a:bodyPr/>
          <a:lstStyle>
            <a:lvl1pPr algn="ctr">
              <a:defRPr sz="6600"/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D031422-4FBC-2907-C2BD-FA41C900A1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2966" y="438150"/>
            <a:ext cx="3533775" cy="2990850"/>
          </a:xfrm>
          <a:custGeom>
            <a:avLst/>
            <a:gdLst>
              <a:gd name="connsiteX0" fmla="*/ 0 w 3533775"/>
              <a:gd name="connsiteY0" fmla="*/ 0 h 2990850"/>
              <a:gd name="connsiteX1" fmla="*/ 3533775 w 3533775"/>
              <a:gd name="connsiteY1" fmla="*/ 0 h 2990850"/>
              <a:gd name="connsiteX2" fmla="*/ 3533775 w 3533775"/>
              <a:gd name="connsiteY2" fmla="*/ 2990850 h 2990850"/>
              <a:gd name="connsiteX3" fmla="*/ 0 w 3533775"/>
              <a:gd name="connsiteY3" fmla="*/ 2990850 h 2990850"/>
              <a:gd name="connsiteX4" fmla="*/ 0 w 3533775"/>
              <a:gd name="connsiteY4" fmla="*/ 0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3775" h="2990850" fill="none" extrusionOk="0">
                <a:moveTo>
                  <a:pt x="0" y="0"/>
                </a:moveTo>
                <a:cubicBezTo>
                  <a:pt x="1198627" y="6364"/>
                  <a:pt x="2320492" y="108763"/>
                  <a:pt x="3533775" y="0"/>
                </a:cubicBezTo>
                <a:cubicBezTo>
                  <a:pt x="3393466" y="1106820"/>
                  <a:pt x="3506129" y="2170898"/>
                  <a:pt x="3533775" y="2990850"/>
                </a:cubicBezTo>
                <a:cubicBezTo>
                  <a:pt x="1796933" y="2908716"/>
                  <a:pt x="1189315" y="2865046"/>
                  <a:pt x="0" y="2990850"/>
                </a:cubicBezTo>
                <a:cubicBezTo>
                  <a:pt x="-39598" y="2265651"/>
                  <a:pt x="68468" y="616884"/>
                  <a:pt x="0" y="0"/>
                </a:cubicBezTo>
                <a:close/>
              </a:path>
              <a:path w="3533775" h="2990850" stroke="0" extrusionOk="0">
                <a:moveTo>
                  <a:pt x="0" y="0"/>
                </a:moveTo>
                <a:cubicBezTo>
                  <a:pt x="1369847" y="163838"/>
                  <a:pt x="3093312" y="111560"/>
                  <a:pt x="3533775" y="0"/>
                </a:cubicBezTo>
                <a:cubicBezTo>
                  <a:pt x="3598266" y="786044"/>
                  <a:pt x="3439867" y="2393738"/>
                  <a:pt x="3533775" y="2990850"/>
                </a:cubicBezTo>
                <a:cubicBezTo>
                  <a:pt x="2855415" y="2952638"/>
                  <a:pt x="1404819" y="2889459"/>
                  <a:pt x="0" y="2990850"/>
                </a:cubicBezTo>
                <a:cubicBezTo>
                  <a:pt x="-111530" y="1591154"/>
                  <a:pt x="-71648" y="1333310"/>
                  <a:pt x="0" y="0"/>
                </a:cubicBezTo>
                <a:close/>
              </a:path>
            </a:pathLst>
          </a:cu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38250360">
                  <ask:type>
                    <ask:lineSketchCurved/>
                  </ask:type>
                </ask:lineSketchStyleProps>
              </a:ext>
            </a:extLst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BB21F96-C168-2138-5857-3D63EBB3B4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29112" y="438150"/>
            <a:ext cx="3533775" cy="2990850"/>
          </a:xfrm>
          <a:custGeom>
            <a:avLst/>
            <a:gdLst>
              <a:gd name="connsiteX0" fmla="*/ 0 w 3533775"/>
              <a:gd name="connsiteY0" fmla="*/ 0 h 2990850"/>
              <a:gd name="connsiteX1" fmla="*/ 3533775 w 3533775"/>
              <a:gd name="connsiteY1" fmla="*/ 0 h 2990850"/>
              <a:gd name="connsiteX2" fmla="*/ 3533775 w 3533775"/>
              <a:gd name="connsiteY2" fmla="*/ 2990850 h 2990850"/>
              <a:gd name="connsiteX3" fmla="*/ 0 w 3533775"/>
              <a:gd name="connsiteY3" fmla="*/ 2990850 h 2990850"/>
              <a:gd name="connsiteX4" fmla="*/ 0 w 3533775"/>
              <a:gd name="connsiteY4" fmla="*/ 0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3775" h="2990850" fill="none" extrusionOk="0">
                <a:moveTo>
                  <a:pt x="0" y="0"/>
                </a:moveTo>
                <a:cubicBezTo>
                  <a:pt x="1058003" y="27282"/>
                  <a:pt x="2756417" y="-164721"/>
                  <a:pt x="3533775" y="0"/>
                </a:cubicBezTo>
                <a:cubicBezTo>
                  <a:pt x="3550829" y="537886"/>
                  <a:pt x="3664054" y="2561654"/>
                  <a:pt x="3533775" y="2990850"/>
                </a:cubicBezTo>
                <a:cubicBezTo>
                  <a:pt x="2074566" y="2896550"/>
                  <a:pt x="1459277" y="3056623"/>
                  <a:pt x="0" y="2990850"/>
                </a:cubicBezTo>
                <a:cubicBezTo>
                  <a:pt x="-102886" y="1703669"/>
                  <a:pt x="-147083" y="467761"/>
                  <a:pt x="0" y="0"/>
                </a:cubicBezTo>
                <a:close/>
              </a:path>
              <a:path w="3533775" h="2990850" stroke="0" extrusionOk="0">
                <a:moveTo>
                  <a:pt x="0" y="0"/>
                </a:moveTo>
                <a:cubicBezTo>
                  <a:pt x="1486138" y="-42020"/>
                  <a:pt x="2669290" y="58453"/>
                  <a:pt x="3533775" y="0"/>
                </a:cubicBezTo>
                <a:cubicBezTo>
                  <a:pt x="3639164" y="495430"/>
                  <a:pt x="3500215" y="2453064"/>
                  <a:pt x="3533775" y="2990850"/>
                </a:cubicBezTo>
                <a:cubicBezTo>
                  <a:pt x="2198078" y="3134369"/>
                  <a:pt x="1283988" y="2933083"/>
                  <a:pt x="0" y="2990850"/>
                </a:cubicBezTo>
                <a:cubicBezTo>
                  <a:pt x="-128772" y="2561234"/>
                  <a:pt x="164627" y="943180"/>
                  <a:pt x="0" y="0"/>
                </a:cubicBezTo>
                <a:close/>
              </a:path>
            </a:pathLst>
          </a:cu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01167586">
                  <ask:type>
                    <ask:lineSketchCurved/>
                  </ask:type>
                </ask:lineSketchStyleProps>
              </a:ext>
            </a:extLst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D7F3C5B-1327-FDDE-719C-DCD51BAD9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5259" y="438150"/>
            <a:ext cx="3533775" cy="2990850"/>
          </a:xfrm>
          <a:custGeom>
            <a:avLst/>
            <a:gdLst>
              <a:gd name="connsiteX0" fmla="*/ 0 w 3533775"/>
              <a:gd name="connsiteY0" fmla="*/ 0 h 2990850"/>
              <a:gd name="connsiteX1" fmla="*/ 3533775 w 3533775"/>
              <a:gd name="connsiteY1" fmla="*/ 0 h 2990850"/>
              <a:gd name="connsiteX2" fmla="*/ 3533775 w 3533775"/>
              <a:gd name="connsiteY2" fmla="*/ 2990850 h 2990850"/>
              <a:gd name="connsiteX3" fmla="*/ 0 w 3533775"/>
              <a:gd name="connsiteY3" fmla="*/ 2990850 h 2990850"/>
              <a:gd name="connsiteX4" fmla="*/ 0 w 3533775"/>
              <a:gd name="connsiteY4" fmla="*/ 0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3775" h="2990850" fill="none" extrusionOk="0">
                <a:moveTo>
                  <a:pt x="0" y="0"/>
                </a:moveTo>
                <a:cubicBezTo>
                  <a:pt x="914961" y="126644"/>
                  <a:pt x="1786066" y="39595"/>
                  <a:pt x="3533775" y="0"/>
                </a:cubicBezTo>
                <a:cubicBezTo>
                  <a:pt x="3682299" y="1066700"/>
                  <a:pt x="3426728" y="2454922"/>
                  <a:pt x="3533775" y="2990850"/>
                </a:cubicBezTo>
                <a:cubicBezTo>
                  <a:pt x="2071991" y="3066524"/>
                  <a:pt x="1741756" y="3019490"/>
                  <a:pt x="0" y="2990850"/>
                </a:cubicBezTo>
                <a:cubicBezTo>
                  <a:pt x="156306" y="2593590"/>
                  <a:pt x="-137798" y="1261973"/>
                  <a:pt x="0" y="0"/>
                </a:cubicBezTo>
                <a:close/>
              </a:path>
              <a:path w="3533775" h="2990850" stroke="0" extrusionOk="0">
                <a:moveTo>
                  <a:pt x="0" y="0"/>
                </a:moveTo>
                <a:cubicBezTo>
                  <a:pt x="1397276" y="14423"/>
                  <a:pt x="2670348" y="10275"/>
                  <a:pt x="3533775" y="0"/>
                </a:cubicBezTo>
                <a:cubicBezTo>
                  <a:pt x="3627299" y="1442814"/>
                  <a:pt x="3593083" y="1991407"/>
                  <a:pt x="3533775" y="2990850"/>
                </a:cubicBezTo>
                <a:cubicBezTo>
                  <a:pt x="2839181" y="3117919"/>
                  <a:pt x="1508014" y="3103838"/>
                  <a:pt x="0" y="2990850"/>
                </a:cubicBezTo>
                <a:cubicBezTo>
                  <a:pt x="-32530" y="2262746"/>
                  <a:pt x="28064" y="407537"/>
                  <a:pt x="0" y="0"/>
                </a:cubicBezTo>
                <a:close/>
              </a:path>
            </a:pathLst>
          </a:cu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7895412">
                  <ask:type>
                    <ask:lineSketchCurved/>
                  </ask:type>
                </ask:lineSketchStyleProps>
              </a:ext>
            </a:extLst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4295388-0173-2142-D6C4-5221C05CDA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967" y="5822950"/>
            <a:ext cx="11546068" cy="9064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the subtitle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6E6962-E2CA-97E2-2A36-6591C295C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181600"/>
            <a:ext cx="57816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4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1 Logo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57638"/>
            <a:ext cx="10979988" cy="971969"/>
          </a:xfrm>
        </p:spPr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pic>
        <p:nvPicPr>
          <p:cNvPr id="7" name="Picture 6">
            <a:hlinkClick r:id="rId2" tooltip="CDMP SharePoint &amp; Yammer Site"/>
            <a:extLst>
              <a:ext uri="{FF2B5EF4-FFF2-40B4-BE49-F238E27FC236}">
                <a16:creationId xmlns:a16="http://schemas.microsoft.com/office/drawing/2014/main" id="{B4867A20-012F-B650-CB97-FBD3498EC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41125" y="181801"/>
            <a:ext cx="2707346" cy="6578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8CD2F-53E1-3364-2E65-A6C30FD79A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33588"/>
            <a:ext cx="109807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524B-8DCF-144E-F72E-BBDF3D0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E278B-4E71-E12F-6126-9C4F225C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17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2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476"/>
            <a:ext cx="10979988" cy="971969"/>
          </a:xfrm>
        </p:spPr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D709B38-F9AD-3086-EA5C-AA12792FC8F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419225"/>
            <a:ext cx="10980738" cy="442912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C377A-FD5C-6B69-BA0C-ED2AEB7AA0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524B-8DCF-144E-F72E-BBDF3D0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8DA56-FF4C-60CF-ECEC-AB3427B65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9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3 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476"/>
            <a:ext cx="10979988" cy="797373"/>
          </a:xfrm>
        </p:spPr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12" name="Chart Placeholder 3">
            <a:extLst>
              <a:ext uri="{FF2B5EF4-FFF2-40B4-BE49-F238E27FC236}">
                <a16:creationId xmlns:a16="http://schemas.microsoft.com/office/drawing/2014/main" id="{85B7DC54-F052-9E82-4B27-7D8656AC253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285449"/>
            <a:ext cx="3940834" cy="2742020"/>
          </a:xfrm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3" name="Chart Placeholder 8">
            <a:extLst>
              <a:ext uri="{FF2B5EF4-FFF2-40B4-BE49-F238E27FC236}">
                <a16:creationId xmlns:a16="http://schemas.microsoft.com/office/drawing/2014/main" id="{39693E51-408D-4FFE-D2A8-FFF1EBB4651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943917" y="1285449"/>
            <a:ext cx="3712464" cy="2742080"/>
          </a:xfrm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4" name="Chart Placeholder 10">
            <a:extLst>
              <a:ext uri="{FF2B5EF4-FFF2-40B4-BE49-F238E27FC236}">
                <a16:creationId xmlns:a16="http://schemas.microsoft.com/office/drawing/2014/main" id="{31EE9FC9-E3F8-AC43-AE3E-7DFC18278E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821264" y="1285449"/>
            <a:ext cx="3037944" cy="2733478"/>
          </a:xfrm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Chart Placeholder 12">
            <a:extLst>
              <a:ext uri="{FF2B5EF4-FFF2-40B4-BE49-F238E27FC236}">
                <a16:creationId xmlns:a16="http://schemas.microsoft.com/office/drawing/2014/main" id="{42C5BD34-6268-DFC4-4B21-851ABC5736D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38200" y="4592588"/>
            <a:ext cx="2590009" cy="1941512"/>
          </a:xfrm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6" name="Chart Placeholder 12">
            <a:extLst>
              <a:ext uri="{FF2B5EF4-FFF2-40B4-BE49-F238E27FC236}">
                <a16:creationId xmlns:a16="http://schemas.microsoft.com/office/drawing/2014/main" id="{D184FA4E-8C01-A119-774F-18356623525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557282" y="4592588"/>
            <a:ext cx="2590009" cy="1941512"/>
          </a:xfrm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7" name="Chart Placeholder 12">
            <a:extLst>
              <a:ext uri="{FF2B5EF4-FFF2-40B4-BE49-F238E27FC236}">
                <a16:creationId xmlns:a16="http://schemas.microsoft.com/office/drawing/2014/main" id="{82AF6E57-163A-B74B-5CE7-47A1A7065748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76364" y="4592588"/>
            <a:ext cx="2590009" cy="1941512"/>
          </a:xfrm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8" name="Chart Placeholder 12">
            <a:extLst>
              <a:ext uri="{FF2B5EF4-FFF2-40B4-BE49-F238E27FC236}">
                <a16:creationId xmlns:a16="http://schemas.microsoft.com/office/drawing/2014/main" id="{783F8EC8-8917-8D16-27BE-367C7312220F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8995446" y="4592588"/>
            <a:ext cx="2863762" cy="1941512"/>
          </a:xfrm>
          <a:ln w="190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4B187F-8A93-42FB-4AE0-8D2C6EA2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38200" y="4297129"/>
            <a:ext cx="11021008" cy="0"/>
          </a:xfrm>
          <a:prstGeom prst="line">
            <a:avLst/>
          </a:prstGeom>
          <a:ln w="38100"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80681AC-7175-3DBB-5E44-F8C52A234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3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4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3501FE8-E638-1D20-DD75-3F45E3592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4963"/>
            <a:ext cx="3213100" cy="8112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D69F277-FE90-0862-F265-BD91830DB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49991" y="1721756"/>
            <a:ext cx="3213100" cy="8112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A6FCE43-23FC-50C4-1E5A-069771AB2F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06145" y="2034320"/>
            <a:ext cx="3213100" cy="8112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2C40A6-BD91-555C-7EE8-998C6509D9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25241" y="3924227"/>
            <a:ext cx="1446245" cy="470236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A8F480-DBEC-A462-E923-E02B451393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26868" y="2964274"/>
            <a:ext cx="1446245" cy="470236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530687-7EB9-E8B6-6F42-E666AF1D75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0917" y="3924227"/>
            <a:ext cx="1446245" cy="470236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E87294A-DB2E-4133-C1B2-5BD4C0FD86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87085" y="2964274"/>
            <a:ext cx="1446245" cy="470236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13ACA6-C8E8-23E8-F9C8-196DAEA313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9080" y="3924227"/>
            <a:ext cx="1446245" cy="470236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B0813C8-46D6-FFDB-D8CC-00E0D1151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19036" y="5013826"/>
            <a:ext cx="3213100" cy="8112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6B6BE7C-A4E6-BC54-74B1-88E665BAA6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44908" y="4707027"/>
            <a:ext cx="3213100" cy="8112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B114AA-3472-C31E-24B8-9202AB5937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585" y="6159841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524B-8DCF-144E-F72E-BBDF3D0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F4BEFF-EA8D-4FE2-B115-9B21828C5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200" y="3501936"/>
            <a:ext cx="11075857" cy="23612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D4BC03-4AA4-AC7B-8C61-CA65D4BF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04791" y="3501936"/>
            <a:ext cx="279918" cy="226794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43CB1D-318F-FD37-C2A2-2AF2FF85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0981" y="3505744"/>
            <a:ext cx="279918" cy="226794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C06083-1F7F-C269-8F53-ADF00E3C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4156" y="3496894"/>
            <a:ext cx="279918" cy="226794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B829E5-EB82-DD30-B56A-01182C67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09255" y="3499798"/>
            <a:ext cx="279918" cy="226794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69F13C-00DE-B4C1-087A-95EC4F3C9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83521" y="3499798"/>
            <a:ext cx="279918" cy="226794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70C47-D191-FCB5-5AD7-74DBED86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2"/>
          </p:cNvCxnSpPr>
          <p:nvPr userDrawn="1"/>
        </p:nvCxnSpPr>
        <p:spPr>
          <a:xfrm>
            <a:off x="2444750" y="2786176"/>
            <a:ext cx="0" cy="7157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F0A7BF-DC4F-1691-4E87-71DF9CB14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50941" y="3734676"/>
            <a:ext cx="0" cy="1279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FC915C-C40B-CBE4-81DA-2CE5C6A78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" idx="0"/>
          </p:cNvCxnSpPr>
          <p:nvPr userDrawn="1"/>
        </p:nvCxnSpPr>
        <p:spPr>
          <a:xfrm flipH="1">
            <a:off x="6376129" y="2532969"/>
            <a:ext cx="9250" cy="9689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D084BB-4F39-34E2-A508-C3E50371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6450" y="3772656"/>
            <a:ext cx="9250" cy="9689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ECE12C-4107-157B-3705-B403060FD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322203" y="2845533"/>
            <a:ext cx="0" cy="64593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A92E768-9FB2-A51C-44FB-2DD04CCD7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1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5 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A8260A6-E88D-676A-4C77-BCCEBBF55A8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304925"/>
            <a:ext cx="10980738" cy="456247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CA4B8-3069-CBBE-CF4D-65DBA7768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524B-8DCF-144E-F72E-BBDF3D0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2A695-8A21-58C6-35FE-C2BE07514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7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6 Tabl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9736C18-D750-BF14-1750-12834BF781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20686" y="1511300"/>
            <a:ext cx="8276253" cy="1214438"/>
          </a:xfrm>
        </p:spPr>
        <p:txBody>
          <a:bodyPr>
            <a:normAutofit/>
          </a:bodyPr>
          <a:lstStyle>
            <a:lvl1pPr marL="60325" indent="0">
              <a:buNone/>
              <a:defRPr sz="2000"/>
            </a:lvl1pPr>
          </a:lstStyle>
          <a:p>
            <a:pPr marL="60325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000" dirty="0"/>
              <a:t>Add a table summary or caption to small tables.</a:t>
            </a:r>
          </a:p>
          <a:p>
            <a:pPr lvl="0"/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08C7793-9D05-DDAA-B5CD-86EDF48E61F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220686" y="2924355"/>
            <a:ext cx="8276253" cy="280017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524B-8DCF-144E-F72E-BBDF3D0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1A7C6-35CA-5417-2ACF-511FDC379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5235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09F48C-4F81-DE34-3AE9-4846BB09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06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7 Quot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8660" y="2502338"/>
            <a:ext cx="7334250" cy="1981799"/>
          </a:xfrm>
        </p:spPr>
        <p:txBody>
          <a:bodyPr/>
          <a:lstStyle>
            <a:lvl1pPr algn="ctr">
              <a:defRPr i="1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Enter the quote here…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775A79-E4AC-7DBC-CF50-9D91EB8D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72100" y="576538"/>
            <a:ext cx="1504950" cy="1257300"/>
            <a:chOff x="5372100" y="576538"/>
            <a:chExt cx="1504950" cy="12573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1A43B8-2FC8-FAEA-C02A-DCC420118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372100" y="576538"/>
              <a:ext cx="1504950" cy="12573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B19490-CAAA-00C3-78D4-2DEEFEA0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5638876" y="757359"/>
              <a:ext cx="914248" cy="9142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E952B-78FE-2FD3-D8F1-84DEB0F12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498660" y="2293387"/>
            <a:ext cx="733425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2574EE-3583-808A-D88D-303E91AB6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498660" y="4731787"/>
            <a:ext cx="733425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DA0B98C-7E3E-7848-3397-D0A9E9B87C6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15048" y="5419688"/>
            <a:ext cx="3217862" cy="4539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Author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2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8 Quote 2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8660" y="2502338"/>
            <a:ext cx="7334250" cy="1981799"/>
          </a:xfrm>
        </p:spPr>
        <p:txBody>
          <a:bodyPr/>
          <a:lstStyle>
            <a:lvl1pPr algn="ctr">
              <a:defRPr i="1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Enter the quote here…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775A79-E4AC-7DBC-CF50-9D91EB8D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72100" y="576538"/>
            <a:ext cx="1504950" cy="1257300"/>
            <a:chOff x="5372100" y="576538"/>
            <a:chExt cx="1504950" cy="1257300"/>
          </a:xfrm>
          <a:solidFill>
            <a:schemeClr val="bg1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1A43B8-2FC8-FAEA-C02A-DCC420118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372100" y="576538"/>
              <a:ext cx="1504950" cy="1257300"/>
            </a:xfrm>
            <a:prstGeom prst="ellipse">
              <a:avLst/>
            </a:prstGeom>
            <a:grpFill/>
            <a:ln w="57150">
              <a:solidFill>
                <a:schemeClr val="tx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B19490-CAAA-00C3-78D4-2DEEFEA0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5638876" y="757359"/>
              <a:ext cx="914248" cy="914248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E952B-78FE-2FD3-D8F1-84DEB0F12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498660" y="2293387"/>
            <a:ext cx="733425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2574EE-3583-808A-D88D-303E91AB6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498660" y="4731787"/>
            <a:ext cx="733425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DA0B98C-7E3E-7848-3397-D0A9E9B87C6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15048" y="5419688"/>
            <a:ext cx="3217862" cy="4539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Author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67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03 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EB6C716-C7A1-B6D9-0BF8-B4359C70C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1017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FD86E882-A32B-0C2E-967F-A12EC29D0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7124" y="2809875"/>
            <a:ext cx="3001735" cy="1400176"/>
          </a:xfr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/>
          <a:lstStyle>
            <a:lvl1pPr algn="ctr">
              <a:defRPr b="1" cap="small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9" name="Frame 18" descr="1">
            <a:extLst>
              <a:ext uri="{FF2B5EF4-FFF2-40B4-BE49-F238E27FC236}">
                <a16:creationId xmlns:a16="http://schemas.microsoft.com/office/drawing/2014/main" id="{0DB27E86-2A39-A763-DFAA-52811DFC8FD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7230328" y="405263"/>
            <a:ext cx="702644" cy="673769"/>
          </a:xfrm>
          <a:prstGeom prst="frame">
            <a:avLst/>
          </a:prstGeom>
          <a:solidFill>
            <a:srgbClr val="1034A6"/>
          </a:solidFill>
          <a:ln w="12700" cap="flat" cmpd="sng" algn="ctr">
            <a:solidFill>
              <a:schemeClr val="accent5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FEE2756-E7B9-3624-7D1D-3B8ED1CD1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2450" y="404813"/>
            <a:ext cx="3638550" cy="674687"/>
          </a:xfrm>
          <a:ln>
            <a:solidFill>
              <a:schemeClr val="tx1"/>
            </a:solidFill>
            <a:prstDash val="sysDot"/>
          </a:ln>
        </p:spPr>
        <p:txBody>
          <a:bodyPr anchor="ctr"/>
          <a:lstStyle>
            <a:lvl1pPr marL="60325" indent="0">
              <a:buNone/>
              <a:defRPr/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20" name="Frame 19" descr="2">
            <a:extLst>
              <a:ext uri="{FF2B5EF4-FFF2-40B4-BE49-F238E27FC236}">
                <a16:creationId xmlns:a16="http://schemas.microsoft.com/office/drawing/2014/main" id="{2CB04E2F-8ADF-57B7-E5DC-BFBF9A6A69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7230328" y="2031251"/>
            <a:ext cx="702644" cy="673769"/>
          </a:xfrm>
          <a:prstGeom prst="frame">
            <a:avLst/>
          </a:prstGeom>
          <a:solidFill>
            <a:srgbClr val="1034A6"/>
          </a:solidFill>
          <a:ln w="12700" cap="flat" cmpd="sng" algn="ctr">
            <a:solidFill>
              <a:srgbClr val="1034A6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A7264C0F-9DC7-E7A0-C920-9CB7B3577A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6736" y="2040671"/>
            <a:ext cx="3638550" cy="674687"/>
          </a:xfrm>
          <a:ln>
            <a:solidFill>
              <a:schemeClr val="tx1"/>
            </a:solidFill>
            <a:prstDash val="sysDot"/>
          </a:ln>
        </p:spPr>
        <p:txBody>
          <a:bodyPr anchor="ctr"/>
          <a:lstStyle>
            <a:lvl1pPr marL="60325" indent="0">
              <a:buNone/>
              <a:defRPr/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21" name="Frame 20" descr="3">
            <a:extLst>
              <a:ext uri="{FF2B5EF4-FFF2-40B4-BE49-F238E27FC236}">
                <a16:creationId xmlns:a16="http://schemas.microsoft.com/office/drawing/2014/main" id="{5B0B86F5-5A49-9FD7-EE28-999F544F54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7230328" y="3657239"/>
            <a:ext cx="702644" cy="673769"/>
          </a:xfrm>
          <a:prstGeom prst="frame">
            <a:avLst/>
          </a:prstGeom>
          <a:solidFill>
            <a:srgbClr val="1034A6"/>
          </a:solidFill>
          <a:ln w="12700" cap="flat" cmpd="sng" algn="ctr">
            <a:solidFill>
              <a:srgbClr val="1034A6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631ADE19-A2D1-E03C-2FC7-723355D8E7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3850" y="3680146"/>
            <a:ext cx="3638550" cy="674687"/>
          </a:xfrm>
          <a:ln>
            <a:solidFill>
              <a:schemeClr val="tx1"/>
            </a:solidFill>
            <a:prstDash val="sysDot"/>
          </a:ln>
        </p:spPr>
        <p:txBody>
          <a:bodyPr anchor="ctr"/>
          <a:lstStyle>
            <a:lvl1pPr marL="60325" indent="0">
              <a:buNone/>
              <a:defRPr/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22" name="Frame 21" descr="4">
            <a:extLst>
              <a:ext uri="{FF2B5EF4-FFF2-40B4-BE49-F238E27FC236}">
                <a16:creationId xmlns:a16="http://schemas.microsoft.com/office/drawing/2014/main" id="{EF3EC4C0-25EB-4D5A-4AD0-037835349C0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7230328" y="5283227"/>
            <a:ext cx="702644" cy="673769"/>
          </a:xfrm>
          <a:prstGeom prst="frame">
            <a:avLst/>
          </a:prstGeom>
          <a:solidFill>
            <a:srgbClr val="1034A6"/>
          </a:solidFill>
          <a:ln w="12700" cap="flat" cmpd="sng" algn="ctr">
            <a:solidFill>
              <a:srgbClr val="1034A6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45073112-25DB-281D-3303-3F30171EF7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86736" y="5282309"/>
            <a:ext cx="3638550" cy="674687"/>
          </a:xfrm>
          <a:ln>
            <a:solidFill>
              <a:schemeClr val="tx1"/>
            </a:solidFill>
            <a:prstDash val="sysDot"/>
          </a:ln>
        </p:spPr>
        <p:txBody>
          <a:bodyPr anchor="ctr"/>
          <a:lstStyle>
            <a:lvl1pPr marL="60325" indent="0">
              <a:buNone/>
              <a:defRPr/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D09C1670-B0FD-3CF5-0444-2AE9589D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336" y="6403975"/>
            <a:ext cx="2743200" cy="365125"/>
          </a:xfrm>
        </p:spPr>
        <p:txBody>
          <a:bodyPr/>
          <a:lstStyle/>
          <a:p>
            <a:fld id="{2014D5A5-4F06-4775-B51D-61C524941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6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9 Caption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80132"/>
            <a:ext cx="12192000" cy="971969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enter a “unique”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2E9A15-6FCB-8B8F-9F87-EB75CD4E8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5675006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718B35-8ACB-02BD-372F-1C0597DF4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450993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48F2479C-3F51-8D75-49CA-EB6F3772AC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5897" y="977241"/>
            <a:ext cx="3078479" cy="287667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6FB59DF-BB2A-D00E-4FD2-28078F573E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5071" y="461098"/>
            <a:ext cx="3831356" cy="363505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42F3FDD9-CB03-3E79-2293-A10E454E1F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87038" y="872967"/>
            <a:ext cx="3078479" cy="287667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C166B-6B86-F986-B051-F543D80251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0072" y="615235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524B-8DCF-144E-F72E-BBDF3D0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4063" y="6356350"/>
            <a:ext cx="2743200" cy="365125"/>
          </a:xfrm>
        </p:spPr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B1733-A6A1-BAE1-B061-1DCD8FAC9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30 Goodb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4A7F-F9F9-2FFA-4495-973EC163C2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51" y="-646982"/>
            <a:ext cx="11079552" cy="638971"/>
          </a:xfrm>
          <a:ln>
            <a:solidFill>
              <a:schemeClr val="bg1">
                <a:lumMod val="65000"/>
              </a:schemeClr>
            </a:solidFill>
            <a:prstDash val="sysDot"/>
          </a:ln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Click to enter a “unique”  hidden 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0CA3F78F-EDF8-449B-02DE-DCA17AC551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4644953"/>
            <a:ext cx="6382110" cy="1781726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+mn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4802A-77E7-5F51-777E-83378187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434771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hank you for attending!">
            <a:extLst>
              <a:ext uri="{FF2B5EF4-FFF2-40B4-BE49-F238E27FC236}">
                <a16:creationId xmlns:a16="http://schemas.microsoft.com/office/drawing/2014/main" id="{5DC4DEA2-0F9F-723B-A97A-31C0136544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6" y="3297055"/>
            <a:ext cx="12007971" cy="954004"/>
          </a:xfrm>
          <a:prstGeom prst="rect">
            <a:avLst/>
          </a:prstGeom>
        </p:spPr>
      </p:pic>
      <p:pic>
        <p:nvPicPr>
          <p:cNvPr id="15" name="Picture 14">
            <a:hlinkClick r:id="rId3" tooltip="CDMP SharePoint &amp; Yammer Site"/>
            <a:extLst>
              <a:ext uri="{FF2B5EF4-FFF2-40B4-BE49-F238E27FC236}">
                <a16:creationId xmlns:a16="http://schemas.microsoft.com/office/drawing/2014/main" id="{1A01C914-41A9-F812-9640-D64647195E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64950" y="5296726"/>
            <a:ext cx="2707346" cy="657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516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5806-BE6F-A205-B5D5-34A5B5EF2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enter a “unique”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282DA-6151-479C-5459-F98305ABD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867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246-6280-D1D1-0F4F-2A57712B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524B-8DCF-144E-F72E-BBDF3D0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03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5663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082-8134-8A46-7D3F-2EEEDE28A1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enter a “unique”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079F5-8379-2BEC-B205-022D5142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EF4B-7352-3F96-26D8-FDE3F535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0B1D-48C1-DC05-454F-E86799A9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09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82F5-14F1-D4E8-F901-54B34277F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enter a “unique”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93716-FFCC-D641-CBCC-CDA3B2F2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371B4-A107-5D7B-FF11-53FB99B8A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A76F9-E2B7-20F2-BCE8-80E371DE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04 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FD86E882-A32B-0C2E-967F-A12EC29D0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76" y="125831"/>
            <a:ext cx="6115050" cy="858023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b="1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EB6C716-C7A1-B6D9-0BF8-B4359C70C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076" y="1082351"/>
            <a:ext cx="6115050" cy="5649818"/>
          </a:xfrm>
          <a:effectLst>
            <a:softEdge rad="317500"/>
          </a:effectLst>
        </p:spPr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FEE2756-E7B9-3624-7D1D-3B8ED1CD1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00951" y="309167"/>
            <a:ext cx="4171950" cy="674687"/>
          </a:xfrm>
          <a:ln>
            <a:solidFill>
              <a:schemeClr val="tx1"/>
            </a:solidFill>
            <a:prstDash val="sysDot"/>
          </a:ln>
        </p:spPr>
        <p:txBody>
          <a:bodyPr anchor="ctr">
            <a:normAutofit/>
          </a:bodyPr>
          <a:lstStyle>
            <a:lvl1pPr marL="60325" indent="0">
              <a:buNone/>
              <a:defRPr sz="2400">
                <a:solidFill>
                  <a:srgbClr val="3333FF"/>
                </a:solidFill>
              </a:defRPr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3" name="Text Placeholder 35">
            <a:extLst>
              <a:ext uri="{FF2B5EF4-FFF2-40B4-BE49-F238E27FC236}">
                <a16:creationId xmlns:a16="http://schemas.microsoft.com/office/drawing/2014/main" id="{CD14DB3B-FAB6-96BC-D16B-87D2CDB72F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00951" y="1355012"/>
            <a:ext cx="4171950" cy="674687"/>
          </a:xfrm>
          <a:ln>
            <a:solidFill>
              <a:schemeClr val="tx1"/>
            </a:solidFill>
            <a:prstDash val="sysDot"/>
          </a:ln>
        </p:spPr>
        <p:txBody>
          <a:bodyPr anchor="ctr">
            <a:normAutofit/>
          </a:bodyPr>
          <a:lstStyle>
            <a:lvl1pPr marL="60325" indent="0">
              <a:buNone/>
              <a:defRPr sz="2400">
                <a:solidFill>
                  <a:srgbClr val="3333FF"/>
                </a:solidFill>
              </a:defRPr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DC8AB3B8-19D0-9A04-763F-BBF3E143CE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0951" y="2400857"/>
            <a:ext cx="4171950" cy="674687"/>
          </a:xfrm>
          <a:ln>
            <a:solidFill>
              <a:schemeClr val="tx1"/>
            </a:solidFill>
            <a:prstDash val="sysDot"/>
          </a:ln>
        </p:spPr>
        <p:txBody>
          <a:bodyPr anchor="ctr">
            <a:normAutofit/>
          </a:bodyPr>
          <a:lstStyle>
            <a:lvl1pPr marL="60325" indent="0">
              <a:buNone/>
              <a:defRPr sz="2400">
                <a:solidFill>
                  <a:srgbClr val="3333FF"/>
                </a:solidFill>
              </a:defRPr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5" name="Text Placeholder 35">
            <a:extLst>
              <a:ext uri="{FF2B5EF4-FFF2-40B4-BE49-F238E27FC236}">
                <a16:creationId xmlns:a16="http://schemas.microsoft.com/office/drawing/2014/main" id="{3EEB259B-8A06-3559-E027-58165E5CC9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0951" y="3446702"/>
            <a:ext cx="4171950" cy="674687"/>
          </a:xfrm>
          <a:ln>
            <a:solidFill>
              <a:schemeClr val="tx1"/>
            </a:solidFill>
            <a:prstDash val="sysDot"/>
          </a:ln>
        </p:spPr>
        <p:txBody>
          <a:bodyPr anchor="ctr">
            <a:normAutofit/>
          </a:bodyPr>
          <a:lstStyle>
            <a:lvl1pPr marL="60325" indent="0">
              <a:buNone/>
              <a:defRPr sz="2400">
                <a:solidFill>
                  <a:srgbClr val="3333FF"/>
                </a:solidFill>
              </a:defRPr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FAF3AC97-2AE2-08EB-32D5-644AFD4140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0951" y="4492547"/>
            <a:ext cx="4171950" cy="674687"/>
          </a:xfrm>
          <a:ln>
            <a:solidFill>
              <a:schemeClr val="tx1"/>
            </a:solidFill>
            <a:prstDash val="sysDot"/>
          </a:ln>
        </p:spPr>
        <p:txBody>
          <a:bodyPr anchor="ctr">
            <a:normAutofit/>
          </a:bodyPr>
          <a:lstStyle>
            <a:lvl1pPr marL="60325" indent="0">
              <a:buNone/>
              <a:defRPr sz="2400">
                <a:solidFill>
                  <a:srgbClr val="3333FF"/>
                </a:solidFill>
              </a:defRPr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0DBAAD3-C4F2-EFE1-1201-D771C98BEE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0951" y="5538392"/>
            <a:ext cx="4171950" cy="674687"/>
          </a:xfrm>
          <a:ln>
            <a:solidFill>
              <a:schemeClr val="tx1"/>
            </a:solidFill>
            <a:prstDash val="sysDot"/>
          </a:ln>
        </p:spPr>
        <p:txBody>
          <a:bodyPr anchor="ctr">
            <a:normAutofit/>
          </a:bodyPr>
          <a:lstStyle>
            <a:lvl1pPr marL="60325" indent="0">
              <a:buNone/>
              <a:defRPr sz="2400">
                <a:solidFill>
                  <a:srgbClr val="3333FF"/>
                </a:solidFill>
              </a:defRPr>
            </a:lvl1pPr>
          </a:lstStyle>
          <a:p>
            <a:pPr lvl="0"/>
            <a:r>
              <a:rPr lang="en-US" dirty="0"/>
              <a:t>Add Agenda Item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900E4-153E-4B2F-6919-96E24D0D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05 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593-64E4-1372-C2BF-FCE57C88F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1" y="110382"/>
            <a:ext cx="7277100" cy="97196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Agenda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F847EC-0F7D-4B82-C97B-BA6BE6918D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73967" y="320426"/>
            <a:ext cx="2604218" cy="63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7B091-C61F-1648-3FA6-EC661F918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5351" y="1627814"/>
            <a:ext cx="4672584" cy="4592012"/>
          </a:xfrm>
          <a:ln>
            <a:solidFill>
              <a:schemeClr val="accent5"/>
            </a:solidFill>
          </a:ln>
        </p:spPr>
        <p:txBody>
          <a:bodyPr/>
          <a:lstStyle>
            <a:lvl1pPr marL="60325" indent="0">
              <a:buFontTx/>
              <a:buNone/>
              <a:defRPr/>
            </a:lvl1pPr>
            <a:lvl2pPr marL="457200" indent="0">
              <a:buFontTx/>
              <a:buNone/>
              <a:defRPr>
                <a:solidFill>
                  <a:schemeClr val="accent5"/>
                </a:solidFill>
              </a:defRPr>
            </a:lvl2pPr>
            <a:lvl3pPr marL="1371600" indent="-457200">
              <a:buFont typeface="+mj-lt"/>
              <a:buAutoNum type="romanLcPeriod"/>
              <a:defRPr/>
            </a:lvl3pPr>
            <a:lvl4pPr marL="1714500" indent="-342900">
              <a:buFont typeface="+mj-lt"/>
              <a:buAutoNum type="arabicParenR"/>
              <a:defRPr/>
            </a:lvl4pPr>
            <a:lvl5pPr marL="2171700" indent="-342900">
              <a:buFont typeface="+mj-lt"/>
              <a:buAutoNum type="arabi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EB810-55D1-3922-04E4-CEAB0DDF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C40786B-993F-9BA0-3BCC-5AFD33C402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05601" y="1627814"/>
            <a:ext cx="4672584" cy="4592012"/>
          </a:xfrm>
          <a:ln>
            <a:solidFill>
              <a:schemeClr val="accent5"/>
            </a:solidFill>
          </a:ln>
        </p:spPr>
        <p:txBody>
          <a:bodyPr/>
          <a:lstStyle>
            <a:lvl1pPr marL="60325" indent="0">
              <a:buFontTx/>
              <a:buNone/>
              <a:defRPr/>
            </a:lvl1pPr>
            <a:lvl2pPr marL="457200" indent="0">
              <a:buFontTx/>
              <a:buNone/>
              <a:defRPr>
                <a:solidFill>
                  <a:schemeClr val="accent5"/>
                </a:solidFill>
              </a:defRPr>
            </a:lvl2pPr>
            <a:lvl3pPr marL="1371600" indent="-457200">
              <a:buFont typeface="+mj-lt"/>
              <a:buAutoNum type="romanLcPeriod"/>
              <a:defRPr/>
            </a:lvl3pPr>
            <a:lvl4pPr marL="1714500" indent="-342900">
              <a:buFont typeface="+mj-lt"/>
              <a:buAutoNum type="arabicParenR"/>
              <a:defRPr/>
            </a:lvl4pPr>
            <a:lvl5pPr marL="2171700" indent="-342900">
              <a:buFont typeface="+mj-lt"/>
              <a:buAutoNum type="arabi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B8CA21-14C4-77FB-F140-A0E60585F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54170" y="1627814"/>
            <a:ext cx="0" cy="4592013"/>
          </a:xfrm>
          <a:prstGeom prst="line">
            <a:avLst/>
          </a:prstGeom>
          <a:ln w="57150">
            <a:solidFill>
              <a:schemeClr val="accent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0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06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93FB-A00A-B819-F9C9-6DD965C55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7CD4E-901C-72AC-02FA-3C6F7091C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06513"/>
            <a:ext cx="10980738" cy="4599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6B216-FE74-0B13-549F-3D2610928E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E2F-BCE1-1DCC-ADD0-CD332C2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53435-E532-C8B2-9874-AC535C850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93FB-A00A-B819-F9C9-6DD965C55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7CD4E-901C-72AC-02FA-3C6F7091C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06513"/>
            <a:ext cx="10980738" cy="4599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E2F-BCE1-1DCC-ADD0-CD332C2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53435-E532-C8B2-9874-AC535C850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07 –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93FB-A00A-B819-F9C9-6DD965C55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206-02ED-C072-3527-2E75FAF2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6106"/>
            <a:ext cx="10979989" cy="451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499A0-90CE-96BD-F0E3-A4FF2EC06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E2F-BCE1-1DCC-ADD0-CD332C2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26C76-3E72-ECDB-4365-FF800E07D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3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08 Text &amp;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93FB-A00A-B819-F9C9-6DD965C55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206-02ED-C072-3527-2E75FAF2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7"/>
            <a:ext cx="4937450" cy="4444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05D99B-D9BB-B8CD-5427-7260C451D6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4075" y="1406106"/>
            <a:ext cx="5884863" cy="444418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60C69-2A30-F345-04BD-3D35D1C7E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00" y="6143644"/>
            <a:ext cx="2342151" cy="5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E2F-BCE1-1DCC-ADD0-CD332C2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F63EA-6377-C0DB-69B5-5B3E9D48A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1257" cy="10823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737E6-0DB8-B00B-B9BF-80B38E6B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76"/>
            <a:ext cx="10979988" cy="97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enter a “unique”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11492-19C3-2276-021C-22E7EB38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406106"/>
            <a:ext cx="10979989" cy="477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8F17-09EC-E94F-920E-392772890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2AEA-1F28-4088-9E53-2061DBAD7642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0C66-3946-CF7E-5602-627A8E772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5F8D-086C-5F35-AF98-BD59F8A80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49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A8944720-D05B-4FDC-9F5B-E4C8F86DDA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90" r:id="rId7"/>
    <p:sldLayoutId id="2147483650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53" r:id="rId14"/>
    <p:sldLayoutId id="2147483670" r:id="rId15"/>
    <p:sldLayoutId id="2147483688" r:id="rId16"/>
    <p:sldLayoutId id="2147483672" r:id="rId17"/>
    <p:sldLayoutId id="2147483673" r:id="rId18"/>
    <p:sldLayoutId id="2147483678" r:id="rId19"/>
    <p:sldLayoutId id="2147483680" r:id="rId20"/>
    <p:sldLayoutId id="2147483681" r:id="rId21"/>
    <p:sldLayoutId id="2147483682" r:id="rId22"/>
    <p:sldLayoutId id="2147483683" r:id="rId23"/>
    <p:sldLayoutId id="2147483677" r:id="rId24"/>
    <p:sldLayoutId id="2147483674" r:id="rId25"/>
    <p:sldLayoutId id="2147483675" r:id="rId26"/>
    <p:sldLayoutId id="2147483676" r:id="rId27"/>
    <p:sldLayoutId id="2147483684" r:id="rId28"/>
    <p:sldLayoutId id="2147483689" r:id="rId29"/>
    <p:sldLayoutId id="2147483687" r:id="rId30"/>
    <p:sldLayoutId id="2147483679" r:id="rId31"/>
    <p:sldLayoutId id="2147483651" r:id="rId32"/>
    <p:sldLayoutId id="2147483654" r:id="rId33"/>
    <p:sldLayoutId id="2147483655" r:id="rId34"/>
    <p:sldLayoutId id="2147483656" r:id="rId35"/>
    <p:sldLayoutId id="2147483657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96875" indent="-33655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1688" indent="-3444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563" indent="-2841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2963" indent="-2841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sets.section508.gov/files/presentations/iaaf/2023/Design%20PPT%20Templates%20for%20Accessibility%20Design%20Catalog%20Supplemental%20-%20IAAF2023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.section508.gov/files/presentations/iaaf/2023/Design%20PPT%20Templates%20for%20Accessibility%20Workbook%20-%20IAAF2023.doc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C91F-4859-1B1E-1C6B-EBAB6603A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Accessible Template Design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51C7D-C969-725D-3587-B307799AD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the appropriate layout to fit your presentation needs.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8D527-5BDA-69B5-9FC4-BBB385ADD0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August 2023</a:t>
            </a:r>
          </a:p>
        </p:txBody>
      </p:sp>
    </p:spTree>
    <p:extLst>
      <p:ext uri="{BB962C8B-B14F-4D97-AF65-F5344CB8AC3E}">
        <p14:creationId xmlns:p14="http://schemas.microsoft.com/office/powerpoint/2010/main" val="17960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4174-7974-E1F4-33B1-C13F9E05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this Template – 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Template Designer</a:t>
            </a:r>
          </a:p>
        </p:txBody>
      </p:sp>
      <p:pic>
        <p:nvPicPr>
          <p:cNvPr id="7" name="Picture 6" descr="Paste Options - Use Destination Theme or Keep Source Formatting.">
            <a:extLst>
              <a:ext uri="{FF2B5EF4-FFF2-40B4-BE49-F238E27FC236}">
                <a16:creationId xmlns:a16="http://schemas.microsoft.com/office/drawing/2014/main" id="{A6461E97-7901-54D5-3C53-10790F62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218476"/>
            <a:ext cx="4550613" cy="1895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E7B6-59B6-10BD-1347-49DFC9345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19325"/>
            <a:ext cx="10810875" cy="387745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a blank presentation or one of your own. </a:t>
            </a:r>
          </a:p>
          <a:p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b="1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to open the presentation in </a:t>
            </a:r>
            <a:r>
              <a:rPr lang="en-US" b="1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Master </a:t>
            </a:r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view.</a:t>
            </a:r>
          </a:p>
          <a:p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copy and paste slide layouts from this template into one of your own.</a:t>
            </a:r>
          </a:p>
          <a:p>
            <a:pPr lvl="1"/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appropriate </a:t>
            </a:r>
            <a:r>
              <a:rPr lang="en-US" b="1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Paste</a:t>
            </a:r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 &gt; </a:t>
            </a:r>
            <a:r>
              <a:rPr lang="en-US" b="1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Destination Theme </a:t>
            </a:r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Source Formatting</a:t>
            </a:r>
            <a:r>
              <a:rPr lang="en-US" dirty="0">
                <a:latin typeface="Arial Nova Cond" panose="020B0506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Arial Nova Cond" panose="020B0506020202020204" pitchFamily="34" charset="0"/>
                <a:ea typeface="Roboto" panose="02000000000000000000" pitchFamily="2" charset="0"/>
              </a:rPr>
              <a:t>For step-by-step instruction or to learn how to set up the Reading Order of complex designs, download </a:t>
            </a:r>
            <a:r>
              <a:rPr lang="en-US" dirty="0">
                <a:latin typeface="Arial Nova Cond" panose="020B0506020202020204" pitchFamily="34" charset="0"/>
                <a:ea typeface="Roboto" panose="02000000000000000000" pitchFamily="2" charset="0"/>
                <a:hlinkClick r:id="rId4"/>
              </a:rPr>
              <a:t>Design PPT Templates for Accessibility Design Catalog Supplemental - IAAF2023.docx</a:t>
            </a:r>
            <a:r>
              <a:rPr lang="en-US" dirty="0">
                <a:latin typeface="Arial Nova Cond" panose="020B0506020202020204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53673-FDC8-4772-C37C-FA4D3178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7055-BC5F-D7CD-0163-381BBAB0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32C28-9501-8350-0199-04CE66EFF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Nova Cond" panose="020B0506020202020204" pitchFamily="34" charset="0"/>
              </a:rPr>
              <a:t>Author</a:t>
            </a:r>
          </a:p>
          <a:p>
            <a:pPr lvl="1"/>
            <a:r>
              <a:rPr lang="en-US" dirty="0">
                <a:latin typeface="Arial Nova Cond" panose="020B0506020202020204" pitchFamily="34" charset="0"/>
              </a:rPr>
              <a:t>The Author is the person responsible for creating the presentation. They work in </a:t>
            </a:r>
            <a:r>
              <a:rPr lang="en-US" b="1" dirty="0">
                <a:latin typeface="Arial Nova Cond" panose="020B0506020202020204" pitchFamily="34" charset="0"/>
              </a:rPr>
              <a:t>Normal</a:t>
            </a:r>
            <a:r>
              <a:rPr lang="en-US" dirty="0">
                <a:latin typeface="Arial Nova Cond" panose="020B0506020202020204" pitchFamily="34" charset="0"/>
              </a:rPr>
              <a:t> view. </a:t>
            </a:r>
          </a:p>
          <a:p>
            <a:pPr lvl="1"/>
            <a:r>
              <a:rPr lang="en-US" dirty="0">
                <a:latin typeface="Arial Nova Cond" panose="020B0506020202020204" pitchFamily="34" charset="0"/>
              </a:rPr>
              <a:t>The Author selects slide layouts that fit their presentation needs.</a:t>
            </a:r>
          </a:p>
          <a:p>
            <a:pPr lvl="1"/>
            <a:r>
              <a:rPr lang="en-US" dirty="0">
                <a:latin typeface="Arial Nova Cond" panose="020B0506020202020204" pitchFamily="34" charset="0"/>
              </a:rPr>
              <a:t>The Author is responsible for ensuring the presentation passes the Microsoft Accessibility Check Inspection Results and any applicable 508 requirements.</a:t>
            </a:r>
          </a:p>
          <a:p>
            <a:r>
              <a:rPr lang="en-US" b="1" dirty="0">
                <a:solidFill>
                  <a:srgbClr val="C00000"/>
                </a:solidFill>
                <a:latin typeface="Arial Nova Cond" panose="020B0506020202020204" pitchFamily="34" charset="0"/>
              </a:rPr>
              <a:t>Template Designer</a:t>
            </a:r>
          </a:p>
          <a:p>
            <a:pPr lvl="1"/>
            <a:r>
              <a:rPr lang="en-US" dirty="0">
                <a:latin typeface="Arial Nova Cond" panose="020B0506020202020204" pitchFamily="34" charset="0"/>
              </a:rPr>
              <a:t>The Template Designer designs slide layouts with universal accessibility features. The Template Designer works in </a:t>
            </a:r>
            <a:r>
              <a:rPr lang="en-US" b="1" dirty="0">
                <a:latin typeface="Arial Nova Cond" panose="020B0506020202020204" pitchFamily="34" charset="0"/>
              </a:rPr>
              <a:t>Slide Master</a:t>
            </a:r>
            <a:r>
              <a:rPr lang="en-US" dirty="0">
                <a:latin typeface="Arial Nova Cond" panose="020B0506020202020204" pitchFamily="34" charset="0"/>
              </a:rPr>
              <a:t> view.</a:t>
            </a:r>
          </a:p>
          <a:p>
            <a:pPr lvl="1"/>
            <a:r>
              <a:rPr lang="en-US" dirty="0">
                <a:latin typeface="Arial Nova Cond" panose="020B0506020202020204" pitchFamily="34" charset="0"/>
              </a:rPr>
              <a:t>Distribute templates to users and provide training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8AA8-788B-12F1-04D6-181F7DBF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BFEF-BE85-F059-6E45-80BEA655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this Template – 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Author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91A97-D8F3-0AE8-6328-BE35DBFA0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50" y="1658938"/>
            <a:ext cx="10980738" cy="459976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Click </a:t>
            </a:r>
            <a:r>
              <a:rPr lang="en-US" b="1" dirty="0">
                <a:latin typeface="Arial Nova Cond" panose="020B0506020202020204" pitchFamily="34" charset="0"/>
              </a:rPr>
              <a:t>File</a:t>
            </a:r>
            <a:r>
              <a:rPr lang="en-US" dirty="0">
                <a:latin typeface="Arial Nova Cond" panose="020B0506020202020204" pitchFamily="34" charset="0"/>
              </a:rPr>
              <a:t> &gt; </a:t>
            </a:r>
            <a:r>
              <a:rPr lang="en-US" b="1" dirty="0">
                <a:latin typeface="Arial Nova Cond" panose="020B0506020202020204" pitchFamily="34" charset="0"/>
              </a:rPr>
              <a:t>Save As</a:t>
            </a:r>
          </a:p>
          <a:p>
            <a:pPr lvl="1"/>
            <a:r>
              <a:rPr lang="en-US" dirty="0">
                <a:latin typeface="Arial Nova Cond" panose="020B0506020202020204" pitchFamily="34" charset="0"/>
              </a:rPr>
              <a:t>Save this file – use a descriptive filename.</a:t>
            </a:r>
          </a:p>
          <a:p>
            <a:r>
              <a:rPr lang="en-US" dirty="0">
                <a:latin typeface="Arial Nova Cond" panose="020B0506020202020204" pitchFamily="34" charset="0"/>
              </a:rPr>
              <a:t>Click </a:t>
            </a:r>
            <a:r>
              <a:rPr lang="en-US" b="1" dirty="0">
                <a:latin typeface="Arial Nova Cond" panose="020B0506020202020204" pitchFamily="34" charset="0"/>
              </a:rPr>
              <a:t>Home</a:t>
            </a:r>
            <a:r>
              <a:rPr lang="en-US" dirty="0">
                <a:latin typeface="Arial Nova Cond" panose="020B0506020202020204" pitchFamily="34" charset="0"/>
              </a:rPr>
              <a:t> &gt; </a:t>
            </a:r>
            <a:r>
              <a:rPr lang="en-US" b="1" dirty="0">
                <a:latin typeface="Arial Nova Cond" panose="020B0506020202020204" pitchFamily="34" charset="0"/>
              </a:rPr>
              <a:t>New Slide </a:t>
            </a:r>
            <a:r>
              <a:rPr lang="en-US" dirty="0">
                <a:latin typeface="Arial Nova Cond" panose="020B0506020202020204" pitchFamily="34" charset="0"/>
              </a:rPr>
              <a:t>&gt; Select the appropriate layout.</a:t>
            </a:r>
          </a:p>
          <a:p>
            <a:pPr lvl="1"/>
            <a:r>
              <a:rPr lang="en-US" dirty="0">
                <a:latin typeface="Arial Nova Cond" panose="020B0506020202020204" pitchFamily="34" charset="0"/>
              </a:rPr>
              <a:t>If you cannot find a layout to fit your needs – Think Outside the Box! (See Workbook)</a:t>
            </a:r>
          </a:p>
          <a:p>
            <a:r>
              <a:rPr lang="en-US" dirty="0">
                <a:latin typeface="Arial Nova Cond" panose="020B0506020202020204" pitchFamily="34" charset="0"/>
              </a:rPr>
              <a:t>Upon completion, click </a:t>
            </a:r>
            <a:r>
              <a:rPr lang="en-US" b="1" dirty="0">
                <a:latin typeface="Arial Nova Cond" panose="020B0506020202020204" pitchFamily="34" charset="0"/>
              </a:rPr>
              <a:t>Review</a:t>
            </a:r>
            <a:r>
              <a:rPr lang="en-US" dirty="0">
                <a:latin typeface="Arial Nova Cond" panose="020B0506020202020204" pitchFamily="34" charset="0"/>
              </a:rPr>
              <a:t> &gt; </a:t>
            </a:r>
            <a:r>
              <a:rPr lang="en-US" b="1" dirty="0">
                <a:latin typeface="Arial Nova Cond" panose="020B0506020202020204" pitchFamily="34" charset="0"/>
              </a:rPr>
              <a:t>Check Accessibility </a:t>
            </a:r>
            <a:r>
              <a:rPr lang="en-US" dirty="0">
                <a:latin typeface="Arial Nova Cond" panose="020B0506020202020204" pitchFamily="34" charset="0"/>
              </a:rPr>
              <a:t>&gt; correct any issues found – apply the appropriate HHS Checklist Requirements.</a:t>
            </a:r>
          </a:p>
          <a:p>
            <a:r>
              <a:rPr lang="en-US" b="1" dirty="0">
                <a:latin typeface="Arial Nova Cond" panose="020B0506020202020204" pitchFamily="34" charset="0"/>
              </a:rPr>
              <a:t>Decrease</a:t>
            </a:r>
            <a:r>
              <a:rPr lang="en-US" dirty="0">
                <a:latin typeface="Arial Nova Cond" panose="020B0506020202020204" pitchFamily="34" charset="0"/>
              </a:rPr>
              <a:t> the </a:t>
            </a:r>
            <a:r>
              <a:rPr lang="en-US" b="1" dirty="0">
                <a:latin typeface="Arial Nova Cond" panose="020B0506020202020204" pitchFamily="34" charset="0"/>
              </a:rPr>
              <a:t>file size </a:t>
            </a:r>
            <a:r>
              <a:rPr lang="en-US" dirty="0">
                <a:latin typeface="Arial Nova Cond" panose="020B0506020202020204" pitchFamily="34" charset="0"/>
              </a:rPr>
              <a:t>and </a:t>
            </a:r>
            <a:r>
              <a:rPr lang="en-US" b="1" dirty="0">
                <a:latin typeface="Arial Nova Cond" panose="020B0506020202020204" pitchFamily="34" charset="0"/>
              </a:rPr>
              <a:t>save</a:t>
            </a:r>
            <a:r>
              <a:rPr lang="en-US" dirty="0">
                <a:latin typeface="Arial Nova Cond" panose="020B0506020202020204" pitchFamily="34" charset="0"/>
              </a:rPr>
              <a:t> the document. (See Workbook)</a:t>
            </a:r>
          </a:p>
          <a:p>
            <a:r>
              <a:rPr lang="en-US" dirty="0">
                <a:latin typeface="Arial Nova Cond" panose="020B0506020202020204" pitchFamily="34" charset="0"/>
                <a:ea typeface="Roboto" panose="02000000000000000000" pitchFamily="2" charset="0"/>
              </a:rPr>
              <a:t>To learn how to update this template, address accessibility issues triggered by the Microsoft Accessibility Checker, and apply HHS Checklist requirements, download </a:t>
            </a:r>
            <a:r>
              <a:rPr lang="en-US" dirty="0">
                <a:latin typeface="Arial Nova Cond" panose="020B0506020202020204" pitchFamily="34" charset="0"/>
                <a:ea typeface="Roboto" panose="02000000000000000000" pitchFamily="2" charset="0"/>
                <a:hlinkClick r:id="rId2"/>
              </a:rPr>
              <a:t>Design PPT Templates for Accessibility Workbook - IAAF2023.docx</a:t>
            </a:r>
            <a:r>
              <a:rPr lang="en-US" dirty="0">
                <a:latin typeface="Arial Nova Cond" panose="020B0506020202020204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FAB0-7676-0450-B3F7-C6E9CA6E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4720-D05B-4FDC-9F5B-E4C8F86DDA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 Layout Colors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51FFF"/>
      </a:accent1>
      <a:accent2>
        <a:srgbClr val="F400A1"/>
      </a:accent2>
      <a:accent3>
        <a:srgbClr val="616265"/>
      </a:accent3>
      <a:accent4>
        <a:srgbClr val="880085"/>
      </a:accent4>
      <a:accent5>
        <a:srgbClr val="1520A6"/>
      </a:accent5>
      <a:accent6>
        <a:srgbClr val="32612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6CA8AED1C56B46A9FDFAA8AF3C18D1" ma:contentTypeVersion="0" ma:contentTypeDescription="Create a new document." ma:contentTypeScope="" ma:versionID="281e7bf42e9679b12afe441a029d96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AE193C-4048-45C9-82B6-91C5001E2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51FD6A-7F94-4D1B-A34E-4DE70D8710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C9D2E5-6D03-4994-B4DB-ECFD6533F7C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14b77578-9773-42d5-8507-251ca2dc2b06}" enabled="0" method="" siteId="{14b77578-9773-42d5-8507-251ca2dc2b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354</Words>
  <Application>Microsoft Macintosh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Arial Nova Cond</vt:lpstr>
      <vt:lpstr>Calibri</vt:lpstr>
      <vt:lpstr>Courier New</vt:lpstr>
      <vt:lpstr>Times New Roman</vt:lpstr>
      <vt:lpstr>Wingdings</vt:lpstr>
      <vt:lpstr>Office Theme</vt:lpstr>
      <vt:lpstr>Accessible Template Design Catalog</vt:lpstr>
      <vt:lpstr>How to Use this Template –  Template Designer</vt:lpstr>
      <vt:lpstr>Terminology</vt:lpstr>
      <vt:lpstr>How to Use this Template –  Author</vt:lpstr>
    </vt:vector>
  </TitlesOfParts>
  <Company>NIH - Office of the Director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Accessible Template Design Catalog</dc:title>
  <dc:creator>NIH\OM\OD\OALM\DDO\CDMP</dc:creator>
  <cp:keywords>Catalog; Accessible; Template; Designs</cp:keywords>
  <cp:lastModifiedBy>Michael Horton</cp:lastModifiedBy>
  <cp:revision>14</cp:revision>
  <dcterms:created xsi:type="dcterms:W3CDTF">2023-08-23T19:04:51Z</dcterms:created>
  <dcterms:modified xsi:type="dcterms:W3CDTF">2023-10-17T22:11:43Z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0x010100FA6CA8AED1C56B46A9FDFAA8AF3C18D1</vt:lpwstr>
  </property>
</Properties>
</file>