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1" r:id="rId5"/>
  </p:sldMasterIdLst>
  <p:notesMasterIdLst>
    <p:notesMasterId r:id="rId29"/>
  </p:notesMasterIdLst>
  <p:sldIdLst>
    <p:sldId id="258" r:id="rId6"/>
    <p:sldId id="259" r:id="rId7"/>
    <p:sldId id="296" r:id="rId8"/>
    <p:sldId id="260" r:id="rId9"/>
    <p:sldId id="261" r:id="rId10"/>
    <p:sldId id="264" r:id="rId11"/>
    <p:sldId id="265" r:id="rId12"/>
    <p:sldId id="292" r:id="rId13"/>
    <p:sldId id="289" r:id="rId14"/>
    <p:sldId id="290" r:id="rId15"/>
    <p:sldId id="262" r:id="rId16"/>
    <p:sldId id="267" r:id="rId17"/>
    <p:sldId id="268" r:id="rId18"/>
    <p:sldId id="269" r:id="rId19"/>
    <p:sldId id="279" r:id="rId20"/>
    <p:sldId id="294" r:id="rId21"/>
    <p:sldId id="281" r:id="rId22"/>
    <p:sldId id="291" r:id="rId23"/>
    <p:sldId id="287" r:id="rId24"/>
    <p:sldId id="263" r:id="rId25"/>
    <p:sldId id="297" r:id="rId26"/>
    <p:sldId id="285" r:id="rId27"/>
    <p:sldId id="295" r:id="rId28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0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FFCC"/>
    <a:srgbClr val="F0F2F9"/>
    <a:srgbClr val="FFCCFF"/>
    <a:srgbClr val="006197"/>
    <a:srgbClr val="CC9900"/>
    <a:srgbClr val="9900FF"/>
    <a:srgbClr val="996600"/>
    <a:srgbClr val="FFCC6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91C1E-6398-4D08-A964-1BA1E429831C}" v="688" dt="2023-11-07T15:31:51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3310" autoAdjust="0"/>
  </p:normalViewPr>
  <p:slideViewPr>
    <p:cSldViewPr snapToGrid="0">
      <p:cViewPr varScale="1">
        <p:scale>
          <a:sx n="83" d="100"/>
          <a:sy n="83" d="100"/>
        </p:scale>
        <p:origin x="7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customschemas.google.com/relationships/presentationmetadata" Target="metadata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5-Jan-23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Very familiar</c:v>
                </c:pt>
                <c:pt idx="1">
                  <c:v>Somewhat familiar</c:v>
                </c:pt>
                <c:pt idx="2">
                  <c:v>Not at all familiar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62.7</c:v>
                </c:pt>
                <c:pt idx="2">
                  <c:v>30.3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6C-4EE3-B534-766F652669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1-May-23</c:v>
                </c:pt>
              </c:strCache>
            </c:strRef>
          </c:tx>
          <c:spPr>
            <a:pattFill prst="pct60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Very familiar</c:v>
                </c:pt>
                <c:pt idx="1">
                  <c:v>Somewhat familiar</c:v>
                </c:pt>
                <c:pt idx="2">
                  <c:v>Not at all familiar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23.2</c:v>
                </c:pt>
                <c:pt idx="1">
                  <c:v>64</c:v>
                </c:pt>
                <c:pt idx="2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6C-4EE3-B534-766F652669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22-Sep-23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B6C-4EE3-B534-766F6526699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B6C-4EE3-B534-766F652669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Very familiar</c:v>
                </c:pt>
                <c:pt idx="1">
                  <c:v>Somewhat familiar</c:v>
                </c:pt>
                <c:pt idx="2">
                  <c:v>Not at all familiar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</c:v>
                </c:pt>
                <c:pt idx="1">
                  <c:v>75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6C-4EE3-B534-766F652669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98312783"/>
        <c:axId val="1998331919"/>
      </c:barChart>
      <c:catAx>
        <c:axId val="199831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331919"/>
        <c:crosses val="autoZero"/>
        <c:auto val="1"/>
        <c:lblAlgn val="ctr"/>
        <c:lblOffset val="100"/>
        <c:noMultiLvlLbl val="0"/>
      </c:catAx>
      <c:valAx>
        <c:axId val="199833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31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5-Jan-23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21</c:v>
                </c:pt>
                <c:pt idx="2">
                  <c:v>16</c:v>
                </c:pt>
                <c:pt idx="3">
                  <c:v>37</c:v>
                </c:pt>
                <c:pt idx="4">
                  <c:v>10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A-4A91-A768-93890595D4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1-May-23</c:v>
                </c:pt>
              </c:strCache>
            </c:strRef>
          </c:tx>
          <c:spPr>
            <a:pattFill prst="pct60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8.8000000000000007</c:v>
                </c:pt>
                <c:pt idx="1">
                  <c:v>16</c:v>
                </c:pt>
                <c:pt idx="2">
                  <c:v>16</c:v>
                </c:pt>
                <c:pt idx="3">
                  <c:v>6.4</c:v>
                </c:pt>
                <c:pt idx="4">
                  <c:v>16</c:v>
                </c:pt>
                <c:pt idx="5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A-4A91-A768-93890595D4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22-Sep-23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67</c:v>
                </c:pt>
                <c:pt idx="4">
                  <c:v>25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A-4A91-A768-93890595D4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98312783"/>
        <c:axId val="1998331919"/>
      </c:barChart>
      <c:catAx>
        <c:axId val="199831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331919"/>
        <c:crosses val="autoZero"/>
        <c:auto val="1"/>
        <c:lblAlgn val="ctr"/>
        <c:lblOffset val="100"/>
        <c:noMultiLvlLbl val="0"/>
      </c:catAx>
      <c:valAx>
        <c:axId val="199833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31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033841360238957E-2"/>
          <c:y val="3.0356069288838741E-2"/>
          <c:w val="0.90262762216786441"/>
          <c:h val="0.79935674748785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5-Jan-23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B-4274-A944-35F1B57C01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28-Apr-23</c:v>
                </c:pt>
              </c:strCache>
            </c:strRef>
          </c:tx>
          <c:spPr>
            <a:pattFill prst="pct60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B-4274-A944-35F1B57C01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22-Sep-23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0B-4274-A944-35F1B57C01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72665535"/>
        <c:axId val="1872655135"/>
      </c:barChart>
      <c:catAx>
        <c:axId val="187266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655135"/>
        <c:crosses val="autoZero"/>
        <c:auto val="1"/>
        <c:lblAlgn val="ctr"/>
        <c:lblOffset val="100"/>
        <c:noMultiLvlLbl val="0"/>
      </c:catAx>
      <c:valAx>
        <c:axId val="187265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2665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1D35F-F111-4530-ABC5-244F1684CF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B1752F1C-DDD0-4160-BC4D-6EA69F2A65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DEI</a:t>
          </a:r>
          <a:r>
            <a:rPr lang="en-US" b="1" dirty="0"/>
            <a:t>A</a:t>
          </a:r>
        </a:p>
      </dgm:t>
    </dgm:pt>
    <dgm:pt modelId="{20432F5E-0EC5-4713-A943-C1309436C541}" type="parTrans" cxnId="{F7356F70-4A77-4168-A7F2-E0537152CFA9}">
      <dgm:prSet/>
      <dgm:spPr/>
      <dgm:t>
        <a:bodyPr/>
        <a:lstStyle/>
        <a:p>
          <a:endParaRPr lang="en-US"/>
        </a:p>
      </dgm:t>
    </dgm:pt>
    <dgm:pt modelId="{1FD4571E-2365-4A0E-A8F0-E6D855EF2C44}" type="sibTrans" cxnId="{F7356F70-4A77-4168-A7F2-E0537152CFA9}">
      <dgm:prSet/>
      <dgm:spPr/>
      <dgm:t>
        <a:bodyPr/>
        <a:lstStyle/>
        <a:p>
          <a:endParaRPr lang="en-US"/>
        </a:p>
      </dgm:t>
    </dgm:pt>
    <dgm:pt modelId="{04F53CC0-830F-4C4A-BDCE-49BD37B9E1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Help</a:t>
          </a:r>
        </a:p>
      </dgm:t>
    </dgm:pt>
    <dgm:pt modelId="{8B0C3AF0-5B0E-4BCA-B08F-EDA5846ADFF8}" type="parTrans" cxnId="{829F8E0D-0E0F-4BF8-ACA5-509DA96D1D5C}">
      <dgm:prSet/>
      <dgm:spPr/>
      <dgm:t>
        <a:bodyPr/>
        <a:lstStyle/>
        <a:p>
          <a:endParaRPr lang="en-US"/>
        </a:p>
      </dgm:t>
    </dgm:pt>
    <dgm:pt modelId="{1AC69DE9-4769-47D3-A7E9-7C690CC22DD0}" type="sibTrans" cxnId="{829F8E0D-0E0F-4BF8-ACA5-509DA96D1D5C}">
      <dgm:prSet/>
      <dgm:spPr/>
      <dgm:t>
        <a:bodyPr/>
        <a:lstStyle/>
        <a:p>
          <a:endParaRPr lang="en-US"/>
        </a:p>
      </dgm:t>
    </dgm:pt>
    <dgm:pt modelId="{562EFCF5-27AE-4B17-BA44-09C48BC896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1:1</a:t>
          </a:r>
        </a:p>
      </dgm:t>
    </dgm:pt>
    <dgm:pt modelId="{7D6049B9-82C7-40E5-A260-6D49062C2E1E}" type="parTrans" cxnId="{E9CEE660-CA8D-46DE-B5B6-6F38F152BB2B}">
      <dgm:prSet/>
      <dgm:spPr/>
      <dgm:t>
        <a:bodyPr/>
        <a:lstStyle/>
        <a:p>
          <a:endParaRPr lang="en-US"/>
        </a:p>
      </dgm:t>
    </dgm:pt>
    <dgm:pt modelId="{771C9751-B361-4F00-82DA-B0B0D5C8901C}" type="sibTrans" cxnId="{E9CEE660-CA8D-46DE-B5B6-6F38F152BB2B}">
      <dgm:prSet/>
      <dgm:spPr/>
      <dgm:t>
        <a:bodyPr/>
        <a:lstStyle/>
        <a:p>
          <a:endParaRPr lang="en-US"/>
        </a:p>
      </dgm:t>
    </dgm:pt>
    <dgm:pt modelId="{CF28C14D-C5C7-4EEC-A7F0-A06B46233D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DAWG</a:t>
          </a:r>
        </a:p>
      </dgm:t>
    </dgm:pt>
    <dgm:pt modelId="{4DB5F54B-FAEA-4CD5-8831-8A5A3B1E49B9}" type="parTrans" cxnId="{6EF92B8E-8CA7-469B-A6A3-AFDACD3E3761}">
      <dgm:prSet/>
      <dgm:spPr/>
      <dgm:t>
        <a:bodyPr/>
        <a:lstStyle/>
        <a:p>
          <a:endParaRPr lang="en-US"/>
        </a:p>
      </dgm:t>
    </dgm:pt>
    <dgm:pt modelId="{4D810303-64EF-401C-AA84-D9578348D900}" type="sibTrans" cxnId="{6EF92B8E-8CA7-469B-A6A3-AFDACD3E3761}">
      <dgm:prSet/>
      <dgm:spPr/>
      <dgm:t>
        <a:bodyPr/>
        <a:lstStyle/>
        <a:p>
          <a:endParaRPr lang="en-US"/>
        </a:p>
      </dgm:t>
    </dgm:pt>
    <dgm:pt modelId="{6B831669-11D3-42EC-9772-04372E92CD9C}" type="pres">
      <dgm:prSet presAssocID="{C261D35F-F111-4530-ABC5-244F1684CFEE}" presName="root" presStyleCnt="0">
        <dgm:presLayoutVars>
          <dgm:dir/>
          <dgm:resizeHandles val="exact"/>
        </dgm:presLayoutVars>
      </dgm:prSet>
      <dgm:spPr/>
    </dgm:pt>
    <dgm:pt modelId="{36F315C8-BCC5-4857-8840-D5F55D7F09BD}" type="pres">
      <dgm:prSet presAssocID="{B1752F1C-DDD0-4160-BC4D-6EA69F2A6588}" presName="compNode" presStyleCnt="0"/>
      <dgm:spPr/>
    </dgm:pt>
    <dgm:pt modelId="{61B6FD9A-2B1F-4741-B84F-4F4A4C504F30}" type="pres">
      <dgm:prSet presAssocID="{B1752F1C-DDD0-4160-BC4D-6EA69F2A6588}" presName="iconBgRect" presStyleLbl="bgShp" presStyleIdx="0" presStyleCnt="4"/>
      <dgm:spPr>
        <a:solidFill>
          <a:srgbClr val="006197"/>
        </a:solidFill>
      </dgm:spPr>
    </dgm:pt>
    <dgm:pt modelId="{FD29CE7F-2F3F-4DE3-BFC2-D400C6DFE1F8}" type="pres">
      <dgm:prSet presAssocID="{B1752F1C-DDD0-4160-BC4D-6EA69F2A65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 with solid fill">
            <a:extLst>
              <a:ext uri="{C183D7F6-B498-43B3-948B-1728B52AA6E4}">
                <adec:decorative xmlns:adec="http://schemas.microsoft.com/office/drawing/2017/decorative" val="0"/>
              </a:ext>
            </a:extLst>
          </dgm14:cNvPr>
        </a:ext>
      </dgm:extLst>
    </dgm:pt>
    <dgm:pt modelId="{3602BC08-BB97-46E6-A782-CC17F4616C22}" type="pres">
      <dgm:prSet presAssocID="{B1752F1C-DDD0-4160-BC4D-6EA69F2A6588}" presName="spaceRect" presStyleCnt="0"/>
      <dgm:spPr/>
    </dgm:pt>
    <dgm:pt modelId="{156D0952-A3F6-446B-AAFB-4B698531ABBF}" type="pres">
      <dgm:prSet presAssocID="{B1752F1C-DDD0-4160-BC4D-6EA69F2A6588}" presName="textRect" presStyleLbl="revTx" presStyleIdx="0" presStyleCnt="4">
        <dgm:presLayoutVars>
          <dgm:chMax val="1"/>
          <dgm:chPref val="1"/>
        </dgm:presLayoutVars>
      </dgm:prSet>
      <dgm:spPr/>
    </dgm:pt>
    <dgm:pt modelId="{AD82E8E4-E5DA-4C6B-844E-44B6F4EC3CED}" type="pres">
      <dgm:prSet presAssocID="{1FD4571E-2365-4A0E-A8F0-E6D855EF2C44}" presName="sibTrans" presStyleCnt="0"/>
      <dgm:spPr/>
    </dgm:pt>
    <dgm:pt modelId="{6CD23F12-30A0-45A7-B7D8-F3DED380D0D0}" type="pres">
      <dgm:prSet presAssocID="{04F53CC0-830F-4C4A-BDCE-49BD37B9E1A2}" presName="compNode" presStyleCnt="0"/>
      <dgm:spPr/>
    </dgm:pt>
    <dgm:pt modelId="{12566E83-F564-407D-A8C6-F0264C59B853}" type="pres">
      <dgm:prSet presAssocID="{04F53CC0-830F-4C4A-BDCE-49BD37B9E1A2}" presName="iconBgRect" presStyleLbl="bgShp" presStyleIdx="1" presStyleCnt="4"/>
      <dgm:spPr>
        <a:xfrm>
          <a:off x="3348252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gm:spPr>
    </dgm:pt>
    <dgm:pt modelId="{FCF996A3-01FA-4452-9F96-02B7502F021C}" type="pres">
      <dgm:prSet presAssocID="{04F53CC0-830F-4C4A-BDCE-49BD37B9E1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 with solid fill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F7DA61D-A87C-47EA-842C-7BECC1FB758C}" type="pres">
      <dgm:prSet presAssocID="{04F53CC0-830F-4C4A-BDCE-49BD37B9E1A2}" presName="spaceRect" presStyleCnt="0"/>
      <dgm:spPr/>
    </dgm:pt>
    <dgm:pt modelId="{1059E3AB-24B3-4462-89FA-8100EAF0CAA2}" type="pres">
      <dgm:prSet presAssocID="{04F53CC0-830F-4C4A-BDCE-49BD37B9E1A2}" presName="textRect" presStyleLbl="revTx" presStyleIdx="1" presStyleCnt="4">
        <dgm:presLayoutVars>
          <dgm:chMax val="1"/>
          <dgm:chPref val="1"/>
        </dgm:presLayoutVars>
      </dgm:prSet>
      <dgm:spPr/>
    </dgm:pt>
    <dgm:pt modelId="{7D7A0031-27FB-40CC-9728-E36AB47B13DB}" type="pres">
      <dgm:prSet presAssocID="{1AC69DE9-4769-47D3-A7E9-7C690CC22DD0}" presName="sibTrans" presStyleCnt="0"/>
      <dgm:spPr/>
    </dgm:pt>
    <dgm:pt modelId="{51E125B8-9E72-4FD1-8F6D-2B4030455605}" type="pres">
      <dgm:prSet presAssocID="{562EFCF5-27AE-4B17-BA44-09C48BC89608}" presName="compNode" presStyleCnt="0"/>
      <dgm:spPr/>
    </dgm:pt>
    <dgm:pt modelId="{56131866-B462-44DA-BD7A-06DCD990731B}" type="pres">
      <dgm:prSet presAssocID="{562EFCF5-27AE-4B17-BA44-09C48BC89608}" presName="iconBgRect" presStyleLbl="bgShp" presStyleIdx="2" presStyleCnt="4"/>
      <dgm:spPr>
        <a:xfrm>
          <a:off x="6133577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gm:spPr>
    </dgm:pt>
    <dgm:pt modelId="{4D173CDE-F075-4DC5-8F27-C0C95E042BEA}" type="pres">
      <dgm:prSet presAssocID="{562EFCF5-27AE-4B17-BA44-09C48BC896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496C74E-78C2-4256-80B5-EAF518AB0601}" type="pres">
      <dgm:prSet presAssocID="{562EFCF5-27AE-4B17-BA44-09C48BC89608}" presName="spaceRect" presStyleCnt="0"/>
      <dgm:spPr/>
    </dgm:pt>
    <dgm:pt modelId="{B29B8FF6-F778-403A-BC83-B984F4563694}" type="pres">
      <dgm:prSet presAssocID="{562EFCF5-27AE-4B17-BA44-09C48BC89608}" presName="textRect" presStyleLbl="revTx" presStyleIdx="2" presStyleCnt="4">
        <dgm:presLayoutVars>
          <dgm:chMax val="1"/>
          <dgm:chPref val="1"/>
        </dgm:presLayoutVars>
      </dgm:prSet>
      <dgm:spPr/>
    </dgm:pt>
    <dgm:pt modelId="{D7CEDBC5-EE77-45DD-B763-4AEA4165E9E5}" type="pres">
      <dgm:prSet presAssocID="{771C9751-B361-4F00-82DA-B0B0D5C8901C}" presName="sibTrans" presStyleCnt="0"/>
      <dgm:spPr/>
    </dgm:pt>
    <dgm:pt modelId="{2F437616-B12D-4D47-9AC5-3D0379A9E216}" type="pres">
      <dgm:prSet presAssocID="{CF28C14D-C5C7-4EEC-A7F0-A06B46233DB9}" presName="compNode" presStyleCnt="0"/>
      <dgm:spPr/>
    </dgm:pt>
    <dgm:pt modelId="{22415309-69AF-4C07-8C81-38825918CD26}" type="pres">
      <dgm:prSet presAssocID="{CF28C14D-C5C7-4EEC-A7F0-A06B46233DB9}" presName="iconBgRect" presStyleLbl="bgShp" presStyleIdx="3" presStyleCnt="4"/>
      <dgm:spPr>
        <a:xfrm>
          <a:off x="8918902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gm:spPr>
    </dgm:pt>
    <dgm:pt modelId="{28FB1EC7-88D0-4CF3-9C48-25DF78624685}" type="pres">
      <dgm:prSet presAssocID="{CF28C14D-C5C7-4EEC-A7F0-A06B46233D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w prints with solid fill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3C3BC1D1-AFE6-4BE2-A676-4BC0EFCAC7BE}" type="pres">
      <dgm:prSet presAssocID="{CF28C14D-C5C7-4EEC-A7F0-A06B46233DB9}" presName="spaceRect" presStyleCnt="0"/>
      <dgm:spPr/>
    </dgm:pt>
    <dgm:pt modelId="{D53C6E89-8FE5-49A4-AE90-8D017D779B75}" type="pres">
      <dgm:prSet presAssocID="{CF28C14D-C5C7-4EEC-A7F0-A06B46233D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2C2503-0F5A-465B-ADDC-2CF68E0824D0}" type="presOf" srcId="{C261D35F-F111-4530-ABC5-244F1684CFEE}" destId="{6B831669-11D3-42EC-9772-04372E92CD9C}" srcOrd="0" destOrd="0" presId="urn:microsoft.com/office/officeart/2018/5/layout/IconCircleLabelList"/>
    <dgm:cxn modelId="{829F8E0D-0E0F-4BF8-ACA5-509DA96D1D5C}" srcId="{C261D35F-F111-4530-ABC5-244F1684CFEE}" destId="{04F53CC0-830F-4C4A-BDCE-49BD37B9E1A2}" srcOrd="1" destOrd="0" parTransId="{8B0C3AF0-5B0E-4BCA-B08F-EDA5846ADFF8}" sibTransId="{1AC69DE9-4769-47D3-A7E9-7C690CC22DD0}"/>
    <dgm:cxn modelId="{852C2C60-8968-4268-8D41-4874D6ED3754}" type="presOf" srcId="{562EFCF5-27AE-4B17-BA44-09C48BC89608}" destId="{B29B8FF6-F778-403A-BC83-B984F4563694}" srcOrd="0" destOrd="0" presId="urn:microsoft.com/office/officeart/2018/5/layout/IconCircleLabelList"/>
    <dgm:cxn modelId="{E9CEE660-CA8D-46DE-B5B6-6F38F152BB2B}" srcId="{C261D35F-F111-4530-ABC5-244F1684CFEE}" destId="{562EFCF5-27AE-4B17-BA44-09C48BC89608}" srcOrd="2" destOrd="0" parTransId="{7D6049B9-82C7-40E5-A260-6D49062C2E1E}" sibTransId="{771C9751-B361-4F00-82DA-B0B0D5C8901C}"/>
    <dgm:cxn modelId="{F7356F70-4A77-4168-A7F2-E0537152CFA9}" srcId="{C261D35F-F111-4530-ABC5-244F1684CFEE}" destId="{B1752F1C-DDD0-4160-BC4D-6EA69F2A6588}" srcOrd="0" destOrd="0" parTransId="{20432F5E-0EC5-4713-A943-C1309436C541}" sibTransId="{1FD4571E-2365-4A0E-A8F0-E6D855EF2C44}"/>
    <dgm:cxn modelId="{755F417E-7330-4CF2-94DF-36BE52FC8D1C}" type="presOf" srcId="{CF28C14D-C5C7-4EEC-A7F0-A06B46233DB9}" destId="{D53C6E89-8FE5-49A4-AE90-8D017D779B75}" srcOrd="0" destOrd="0" presId="urn:microsoft.com/office/officeart/2018/5/layout/IconCircleLabelList"/>
    <dgm:cxn modelId="{6EF92B8E-8CA7-469B-A6A3-AFDACD3E3761}" srcId="{C261D35F-F111-4530-ABC5-244F1684CFEE}" destId="{CF28C14D-C5C7-4EEC-A7F0-A06B46233DB9}" srcOrd="3" destOrd="0" parTransId="{4DB5F54B-FAEA-4CD5-8831-8A5A3B1E49B9}" sibTransId="{4D810303-64EF-401C-AA84-D9578348D900}"/>
    <dgm:cxn modelId="{FD995BEA-8B35-49FB-A296-0AFBF81B0D79}" type="presOf" srcId="{B1752F1C-DDD0-4160-BC4D-6EA69F2A6588}" destId="{156D0952-A3F6-446B-AAFB-4B698531ABBF}" srcOrd="0" destOrd="0" presId="urn:microsoft.com/office/officeart/2018/5/layout/IconCircleLabelList"/>
    <dgm:cxn modelId="{04BB2CEC-8350-4FB0-A149-B188ECAD463B}" type="presOf" srcId="{04F53CC0-830F-4C4A-BDCE-49BD37B9E1A2}" destId="{1059E3AB-24B3-4462-89FA-8100EAF0CAA2}" srcOrd="0" destOrd="0" presId="urn:microsoft.com/office/officeart/2018/5/layout/IconCircleLabelList"/>
    <dgm:cxn modelId="{C647BC6E-FA8B-4424-97FD-05496EF78228}" type="presParOf" srcId="{6B831669-11D3-42EC-9772-04372E92CD9C}" destId="{36F315C8-BCC5-4857-8840-D5F55D7F09BD}" srcOrd="0" destOrd="0" presId="urn:microsoft.com/office/officeart/2018/5/layout/IconCircleLabelList"/>
    <dgm:cxn modelId="{8DC8E509-24D7-4558-A49F-7A51A98CF5E3}" type="presParOf" srcId="{36F315C8-BCC5-4857-8840-D5F55D7F09BD}" destId="{61B6FD9A-2B1F-4741-B84F-4F4A4C504F30}" srcOrd="0" destOrd="0" presId="urn:microsoft.com/office/officeart/2018/5/layout/IconCircleLabelList"/>
    <dgm:cxn modelId="{71285A36-222B-45D5-BAD0-AA517485B2A3}" type="presParOf" srcId="{36F315C8-BCC5-4857-8840-D5F55D7F09BD}" destId="{FD29CE7F-2F3F-4DE3-BFC2-D400C6DFE1F8}" srcOrd="1" destOrd="0" presId="urn:microsoft.com/office/officeart/2018/5/layout/IconCircleLabelList"/>
    <dgm:cxn modelId="{7D3FF52E-C799-4EDF-B8C2-CE24CF671495}" type="presParOf" srcId="{36F315C8-BCC5-4857-8840-D5F55D7F09BD}" destId="{3602BC08-BB97-46E6-A782-CC17F4616C22}" srcOrd="2" destOrd="0" presId="urn:microsoft.com/office/officeart/2018/5/layout/IconCircleLabelList"/>
    <dgm:cxn modelId="{B733A000-87D6-4D58-8D81-556DECE621FC}" type="presParOf" srcId="{36F315C8-BCC5-4857-8840-D5F55D7F09BD}" destId="{156D0952-A3F6-446B-AAFB-4B698531ABBF}" srcOrd="3" destOrd="0" presId="urn:microsoft.com/office/officeart/2018/5/layout/IconCircleLabelList"/>
    <dgm:cxn modelId="{77F60ABC-6DD8-4287-BFC3-FD9EFF07593C}" type="presParOf" srcId="{6B831669-11D3-42EC-9772-04372E92CD9C}" destId="{AD82E8E4-E5DA-4C6B-844E-44B6F4EC3CED}" srcOrd="1" destOrd="0" presId="urn:microsoft.com/office/officeart/2018/5/layout/IconCircleLabelList"/>
    <dgm:cxn modelId="{CFD1DF77-BBC8-4A86-895F-508267239046}" type="presParOf" srcId="{6B831669-11D3-42EC-9772-04372E92CD9C}" destId="{6CD23F12-30A0-45A7-B7D8-F3DED380D0D0}" srcOrd="2" destOrd="0" presId="urn:microsoft.com/office/officeart/2018/5/layout/IconCircleLabelList"/>
    <dgm:cxn modelId="{C22E5344-E1B9-4B0C-A6AB-F47258E07A23}" type="presParOf" srcId="{6CD23F12-30A0-45A7-B7D8-F3DED380D0D0}" destId="{12566E83-F564-407D-A8C6-F0264C59B853}" srcOrd="0" destOrd="0" presId="urn:microsoft.com/office/officeart/2018/5/layout/IconCircleLabelList"/>
    <dgm:cxn modelId="{ED563E21-741B-42D3-8659-AEFF2BE4DC1D}" type="presParOf" srcId="{6CD23F12-30A0-45A7-B7D8-F3DED380D0D0}" destId="{FCF996A3-01FA-4452-9F96-02B7502F021C}" srcOrd="1" destOrd="0" presId="urn:microsoft.com/office/officeart/2018/5/layout/IconCircleLabelList"/>
    <dgm:cxn modelId="{95A3BF7C-6807-49C7-A4D8-FDEEA7803D65}" type="presParOf" srcId="{6CD23F12-30A0-45A7-B7D8-F3DED380D0D0}" destId="{CF7DA61D-A87C-47EA-842C-7BECC1FB758C}" srcOrd="2" destOrd="0" presId="urn:microsoft.com/office/officeart/2018/5/layout/IconCircleLabelList"/>
    <dgm:cxn modelId="{13241549-8727-4321-A825-876142114A5B}" type="presParOf" srcId="{6CD23F12-30A0-45A7-B7D8-F3DED380D0D0}" destId="{1059E3AB-24B3-4462-89FA-8100EAF0CAA2}" srcOrd="3" destOrd="0" presId="urn:microsoft.com/office/officeart/2018/5/layout/IconCircleLabelList"/>
    <dgm:cxn modelId="{C0262CB7-3A82-406E-B08A-83CBA482FBC5}" type="presParOf" srcId="{6B831669-11D3-42EC-9772-04372E92CD9C}" destId="{7D7A0031-27FB-40CC-9728-E36AB47B13DB}" srcOrd="3" destOrd="0" presId="urn:microsoft.com/office/officeart/2018/5/layout/IconCircleLabelList"/>
    <dgm:cxn modelId="{0BE44913-FAFF-4206-81F8-6A597602C860}" type="presParOf" srcId="{6B831669-11D3-42EC-9772-04372E92CD9C}" destId="{51E125B8-9E72-4FD1-8F6D-2B4030455605}" srcOrd="4" destOrd="0" presId="urn:microsoft.com/office/officeart/2018/5/layout/IconCircleLabelList"/>
    <dgm:cxn modelId="{82B69CE3-285A-48F0-999B-DF11EDF4A1A2}" type="presParOf" srcId="{51E125B8-9E72-4FD1-8F6D-2B4030455605}" destId="{56131866-B462-44DA-BD7A-06DCD990731B}" srcOrd="0" destOrd="0" presId="urn:microsoft.com/office/officeart/2018/5/layout/IconCircleLabelList"/>
    <dgm:cxn modelId="{02467863-F428-4992-BE1A-6F7EBA3648C1}" type="presParOf" srcId="{51E125B8-9E72-4FD1-8F6D-2B4030455605}" destId="{4D173CDE-F075-4DC5-8F27-C0C95E042BEA}" srcOrd="1" destOrd="0" presId="urn:microsoft.com/office/officeart/2018/5/layout/IconCircleLabelList"/>
    <dgm:cxn modelId="{10812CA2-832B-443E-B64A-F5970F0A8846}" type="presParOf" srcId="{51E125B8-9E72-4FD1-8F6D-2B4030455605}" destId="{8496C74E-78C2-4256-80B5-EAF518AB0601}" srcOrd="2" destOrd="0" presId="urn:microsoft.com/office/officeart/2018/5/layout/IconCircleLabelList"/>
    <dgm:cxn modelId="{C82D2F13-A8DE-4C00-A30A-4C74B3639332}" type="presParOf" srcId="{51E125B8-9E72-4FD1-8F6D-2B4030455605}" destId="{B29B8FF6-F778-403A-BC83-B984F4563694}" srcOrd="3" destOrd="0" presId="urn:microsoft.com/office/officeart/2018/5/layout/IconCircleLabelList"/>
    <dgm:cxn modelId="{8A7F65AD-194B-4569-86E0-D9907D719541}" type="presParOf" srcId="{6B831669-11D3-42EC-9772-04372E92CD9C}" destId="{D7CEDBC5-EE77-45DD-B763-4AEA4165E9E5}" srcOrd="5" destOrd="0" presId="urn:microsoft.com/office/officeart/2018/5/layout/IconCircleLabelList"/>
    <dgm:cxn modelId="{7D13C72C-3C16-48FE-BB97-79B364826D0D}" type="presParOf" srcId="{6B831669-11D3-42EC-9772-04372E92CD9C}" destId="{2F437616-B12D-4D47-9AC5-3D0379A9E216}" srcOrd="6" destOrd="0" presId="urn:microsoft.com/office/officeart/2018/5/layout/IconCircleLabelList"/>
    <dgm:cxn modelId="{44F94946-2046-4ADB-AE9C-FA7768787720}" type="presParOf" srcId="{2F437616-B12D-4D47-9AC5-3D0379A9E216}" destId="{22415309-69AF-4C07-8C81-38825918CD26}" srcOrd="0" destOrd="0" presId="urn:microsoft.com/office/officeart/2018/5/layout/IconCircleLabelList"/>
    <dgm:cxn modelId="{B5564998-55CF-439E-B3E6-5519FBA9560B}" type="presParOf" srcId="{2F437616-B12D-4D47-9AC5-3D0379A9E216}" destId="{28FB1EC7-88D0-4CF3-9C48-25DF78624685}" srcOrd="1" destOrd="0" presId="urn:microsoft.com/office/officeart/2018/5/layout/IconCircleLabelList"/>
    <dgm:cxn modelId="{EAB142DB-47A7-40ED-93D4-A8A8AC29B04F}" type="presParOf" srcId="{2F437616-B12D-4D47-9AC5-3D0379A9E216}" destId="{3C3BC1D1-AFE6-4BE2-A676-4BC0EFCAC7BE}" srcOrd="2" destOrd="0" presId="urn:microsoft.com/office/officeart/2018/5/layout/IconCircleLabelList"/>
    <dgm:cxn modelId="{8D7B2796-9B3C-4D4F-B405-41B865CF0FE5}" type="presParOf" srcId="{2F437616-B12D-4D47-9AC5-3D0379A9E216}" destId="{D53C6E89-8FE5-49A4-AE90-8D017D779B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F653B-74CB-4200-BC95-41FE00D933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5135BD4-EBE7-42ED-A33A-21C1CD4289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Educate ORD employees on the importance of accessibility.</a:t>
          </a:r>
        </a:p>
      </dgm:t>
      <dgm:extLst>
        <a:ext uri="{E40237B7-FDA0-4F09-8148-C483321AD2D9}">
          <dgm14:cNvPr xmlns:dgm14="http://schemas.microsoft.com/office/drawing/2010/diagram" id="0" name="" descr="Educate ORD employees on the importance of accessibility."/>
        </a:ext>
      </dgm:extLst>
    </dgm:pt>
    <dgm:pt modelId="{6C4CA227-D063-48A1-85AC-8DEF33BD2707}" type="parTrans" cxnId="{CA83822F-05A6-42B7-8117-0B7618C2FF58}">
      <dgm:prSet/>
      <dgm:spPr/>
      <dgm:t>
        <a:bodyPr/>
        <a:lstStyle/>
        <a:p>
          <a:endParaRPr lang="en-US"/>
        </a:p>
      </dgm:t>
    </dgm:pt>
    <dgm:pt modelId="{0EAEB7E7-B2C0-4F9F-B9A0-BFAE3FA5EB09}" type="sibTrans" cxnId="{CA83822F-05A6-42B7-8117-0B7618C2FF58}">
      <dgm:prSet/>
      <dgm:spPr/>
      <dgm:t>
        <a:bodyPr/>
        <a:lstStyle/>
        <a:p>
          <a:endParaRPr lang="en-US"/>
        </a:p>
      </dgm:t>
    </dgm:pt>
    <dgm:pt modelId="{27BF5F4D-66BA-44C5-8C8A-3FB586B54C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 the accessibility of the digital products ORD produces.</a:t>
          </a:r>
        </a:p>
      </dgm:t>
      <dgm:extLst>
        <a:ext uri="{E40237B7-FDA0-4F09-8148-C483321AD2D9}">
          <dgm14:cNvPr xmlns:dgm14="http://schemas.microsoft.com/office/drawing/2010/diagram" id="0" name="" descr="Educate ORD Employees; Incresase the accessibility of digital products"/>
        </a:ext>
      </dgm:extLst>
    </dgm:pt>
    <dgm:pt modelId="{CCE9AEEE-A84C-45E9-8D48-A36DE431E826}" type="parTrans" cxnId="{B536BA1E-62A8-4D90-83C8-971D3DD2AF8A}">
      <dgm:prSet/>
      <dgm:spPr/>
      <dgm:t>
        <a:bodyPr/>
        <a:lstStyle/>
        <a:p>
          <a:endParaRPr lang="en-US"/>
        </a:p>
      </dgm:t>
    </dgm:pt>
    <dgm:pt modelId="{6DD3C5E0-942A-4B6D-B414-0EF851D39E09}" type="sibTrans" cxnId="{B536BA1E-62A8-4D90-83C8-971D3DD2AF8A}">
      <dgm:prSet/>
      <dgm:spPr/>
      <dgm:t>
        <a:bodyPr/>
        <a:lstStyle/>
        <a:p>
          <a:endParaRPr lang="en-US"/>
        </a:p>
      </dgm:t>
    </dgm:pt>
    <dgm:pt modelId="{C183443C-35FD-4D1F-A29E-849D579E8841}" type="pres">
      <dgm:prSet presAssocID="{8C1F653B-74CB-4200-BC95-41FE00D93363}" presName="root" presStyleCnt="0">
        <dgm:presLayoutVars>
          <dgm:dir/>
          <dgm:resizeHandles val="exact"/>
        </dgm:presLayoutVars>
      </dgm:prSet>
      <dgm:spPr/>
    </dgm:pt>
    <dgm:pt modelId="{667D8157-9149-4465-BBD5-B9545697B06D}" type="pres">
      <dgm:prSet presAssocID="{A5135BD4-EBE7-42ED-A33A-21C1CD428996}" presName="compNode" presStyleCnt="0"/>
      <dgm:spPr/>
    </dgm:pt>
    <dgm:pt modelId="{7CE83715-AB63-4966-A909-B1C60EE1ABE1}" type="pres">
      <dgm:prSet presAssocID="{A5135BD4-EBE7-42ED-A33A-21C1CD4289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5A833C51-3E36-4AC4-ACD9-6D4B262D02EB}" type="pres">
      <dgm:prSet presAssocID="{A5135BD4-EBE7-42ED-A33A-21C1CD428996}" presName="spaceRect" presStyleCnt="0"/>
      <dgm:spPr/>
    </dgm:pt>
    <dgm:pt modelId="{613A75D4-96FF-4E23-9836-E4334680D432}" type="pres">
      <dgm:prSet presAssocID="{A5135BD4-EBE7-42ED-A33A-21C1CD428996}" presName="textRect" presStyleLbl="revTx" presStyleIdx="0" presStyleCnt="2">
        <dgm:presLayoutVars>
          <dgm:chMax val="1"/>
          <dgm:chPref val="1"/>
        </dgm:presLayoutVars>
      </dgm:prSet>
      <dgm:spPr/>
    </dgm:pt>
    <dgm:pt modelId="{06EA8DE5-2DCE-4CF3-90BF-488284E86990}" type="pres">
      <dgm:prSet presAssocID="{0EAEB7E7-B2C0-4F9F-B9A0-BFAE3FA5EB09}" presName="sibTrans" presStyleCnt="0"/>
      <dgm:spPr/>
    </dgm:pt>
    <dgm:pt modelId="{47F22206-FFA3-4F44-93DD-2779C04C6E65}" type="pres">
      <dgm:prSet presAssocID="{27BF5F4D-66BA-44C5-8C8A-3FB586B54CE4}" presName="compNode" presStyleCnt="0"/>
      <dgm:spPr/>
    </dgm:pt>
    <dgm:pt modelId="{8B8C9A42-1E81-43C2-AA7A-50755D094B6A}" type="pres">
      <dgm:prSet presAssocID="{27BF5F4D-66BA-44C5-8C8A-3FB586B54C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5B7E6D82-3835-44D3-8C84-DA94CC84A87E}" type="pres">
      <dgm:prSet presAssocID="{27BF5F4D-66BA-44C5-8C8A-3FB586B54CE4}" presName="spaceRect" presStyleCnt="0"/>
      <dgm:spPr/>
    </dgm:pt>
    <dgm:pt modelId="{332BE905-1C14-468F-AD32-CBB3BB3E042F}" type="pres">
      <dgm:prSet presAssocID="{27BF5F4D-66BA-44C5-8C8A-3FB586B54C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36BA1E-62A8-4D90-83C8-971D3DD2AF8A}" srcId="{8C1F653B-74CB-4200-BC95-41FE00D93363}" destId="{27BF5F4D-66BA-44C5-8C8A-3FB586B54CE4}" srcOrd="1" destOrd="0" parTransId="{CCE9AEEE-A84C-45E9-8D48-A36DE431E826}" sibTransId="{6DD3C5E0-942A-4B6D-B414-0EF851D39E09}"/>
    <dgm:cxn modelId="{CA83822F-05A6-42B7-8117-0B7618C2FF58}" srcId="{8C1F653B-74CB-4200-BC95-41FE00D93363}" destId="{A5135BD4-EBE7-42ED-A33A-21C1CD428996}" srcOrd="0" destOrd="0" parTransId="{6C4CA227-D063-48A1-85AC-8DEF33BD2707}" sibTransId="{0EAEB7E7-B2C0-4F9F-B9A0-BFAE3FA5EB09}"/>
    <dgm:cxn modelId="{60D8C868-3C62-4E8B-A645-70E9A3B6442D}" type="presOf" srcId="{27BF5F4D-66BA-44C5-8C8A-3FB586B54CE4}" destId="{332BE905-1C14-468F-AD32-CBB3BB3E042F}" srcOrd="0" destOrd="0" presId="urn:microsoft.com/office/officeart/2018/2/layout/IconLabelList"/>
    <dgm:cxn modelId="{81447983-56A1-4291-9DE2-00B9230A6A4D}" type="presOf" srcId="{A5135BD4-EBE7-42ED-A33A-21C1CD428996}" destId="{613A75D4-96FF-4E23-9836-E4334680D432}" srcOrd="0" destOrd="0" presId="urn:microsoft.com/office/officeart/2018/2/layout/IconLabelList"/>
    <dgm:cxn modelId="{C51189AB-4AAA-461C-BBA0-8E14A6F31172}" type="presOf" srcId="{8C1F653B-74CB-4200-BC95-41FE00D93363}" destId="{C183443C-35FD-4D1F-A29E-849D579E8841}" srcOrd="0" destOrd="0" presId="urn:microsoft.com/office/officeart/2018/2/layout/IconLabelList"/>
    <dgm:cxn modelId="{E86A2B6D-6561-4803-BB2E-D9E4069B15BE}" type="presParOf" srcId="{C183443C-35FD-4D1F-A29E-849D579E8841}" destId="{667D8157-9149-4465-BBD5-B9545697B06D}" srcOrd="0" destOrd="0" presId="urn:microsoft.com/office/officeart/2018/2/layout/IconLabelList"/>
    <dgm:cxn modelId="{421A59DE-49A3-4864-A375-441D9BD2C076}" type="presParOf" srcId="{667D8157-9149-4465-BBD5-B9545697B06D}" destId="{7CE83715-AB63-4966-A909-B1C60EE1ABE1}" srcOrd="0" destOrd="0" presId="urn:microsoft.com/office/officeart/2018/2/layout/IconLabelList"/>
    <dgm:cxn modelId="{93F5CBA6-823C-460F-8558-A8B8687EDD8B}" type="presParOf" srcId="{667D8157-9149-4465-BBD5-B9545697B06D}" destId="{5A833C51-3E36-4AC4-ACD9-6D4B262D02EB}" srcOrd="1" destOrd="0" presId="urn:microsoft.com/office/officeart/2018/2/layout/IconLabelList"/>
    <dgm:cxn modelId="{1258B6A3-0961-48FA-8189-545B807CC313}" type="presParOf" srcId="{667D8157-9149-4465-BBD5-B9545697B06D}" destId="{613A75D4-96FF-4E23-9836-E4334680D432}" srcOrd="2" destOrd="0" presId="urn:microsoft.com/office/officeart/2018/2/layout/IconLabelList"/>
    <dgm:cxn modelId="{EB016797-D2A5-4FBA-AD96-B59DEB793858}" type="presParOf" srcId="{C183443C-35FD-4D1F-A29E-849D579E8841}" destId="{06EA8DE5-2DCE-4CF3-90BF-488284E86990}" srcOrd="1" destOrd="0" presId="urn:microsoft.com/office/officeart/2018/2/layout/IconLabelList"/>
    <dgm:cxn modelId="{D2528BF6-484A-42D6-874F-AAFF7340EE17}" type="presParOf" srcId="{C183443C-35FD-4D1F-A29E-849D579E8841}" destId="{47F22206-FFA3-4F44-93DD-2779C04C6E65}" srcOrd="2" destOrd="0" presId="urn:microsoft.com/office/officeart/2018/2/layout/IconLabelList"/>
    <dgm:cxn modelId="{845FFD25-8635-4D0E-905E-CBD3CB3BAC37}" type="presParOf" srcId="{47F22206-FFA3-4F44-93DD-2779C04C6E65}" destId="{8B8C9A42-1E81-43C2-AA7A-50755D094B6A}" srcOrd="0" destOrd="0" presId="urn:microsoft.com/office/officeart/2018/2/layout/IconLabelList"/>
    <dgm:cxn modelId="{76D55923-C256-475E-B4D5-AD5DFE444F2A}" type="presParOf" srcId="{47F22206-FFA3-4F44-93DD-2779C04C6E65}" destId="{5B7E6D82-3835-44D3-8C84-DA94CC84A87E}" srcOrd="1" destOrd="0" presId="urn:microsoft.com/office/officeart/2018/2/layout/IconLabelList"/>
    <dgm:cxn modelId="{7D7ECB61-D8FB-40C3-AD90-8AFFADB43F78}" type="presParOf" srcId="{47F22206-FFA3-4F44-93DD-2779C04C6E65}" destId="{332BE905-1C14-468F-AD32-CBB3BB3E04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61D35F-F111-4530-ABC5-244F1684CF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B1752F1C-DDD0-4160-BC4D-6EA69F2A6588}">
      <dgm:prSet/>
      <dgm:spPr/>
      <dgm:t>
        <a:bodyPr/>
        <a:lstStyle/>
        <a:p>
          <a:pPr>
            <a:defRPr cap="all"/>
          </a:pPr>
          <a:r>
            <a:rPr lang="en-US"/>
            <a:t>Understanding</a:t>
          </a:r>
        </a:p>
      </dgm:t>
    </dgm:pt>
    <dgm:pt modelId="{20432F5E-0EC5-4713-A943-C1309436C541}" type="parTrans" cxnId="{F7356F70-4A77-4168-A7F2-E0537152CFA9}">
      <dgm:prSet/>
      <dgm:spPr/>
      <dgm:t>
        <a:bodyPr/>
        <a:lstStyle/>
        <a:p>
          <a:endParaRPr lang="en-US"/>
        </a:p>
      </dgm:t>
    </dgm:pt>
    <dgm:pt modelId="{1FD4571E-2365-4A0E-A8F0-E6D855EF2C44}" type="sibTrans" cxnId="{F7356F70-4A77-4168-A7F2-E0537152CFA9}">
      <dgm:prSet/>
      <dgm:spPr/>
      <dgm:t>
        <a:bodyPr/>
        <a:lstStyle/>
        <a:p>
          <a:endParaRPr lang="en-US"/>
        </a:p>
      </dgm:t>
    </dgm:pt>
    <dgm:pt modelId="{04F53CC0-830F-4C4A-BDCE-49BD37B9E1A2}">
      <dgm:prSet/>
      <dgm:spPr/>
      <dgm:t>
        <a:bodyPr/>
        <a:lstStyle/>
        <a:p>
          <a:pPr>
            <a:defRPr cap="all"/>
          </a:pPr>
          <a:r>
            <a:rPr lang="en-US"/>
            <a:t>Web Pages</a:t>
          </a:r>
        </a:p>
      </dgm:t>
    </dgm:pt>
    <dgm:pt modelId="{8B0C3AF0-5B0E-4BCA-B08F-EDA5846ADFF8}" type="parTrans" cxnId="{829F8E0D-0E0F-4BF8-ACA5-509DA96D1D5C}">
      <dgm:prSet/>
      <dgm:spPr/>
      <dgm:t>
        <a:bodyPr/>
        <a:lstStyle/>
        <a:p>
          <a:endParaRPr lang="en-US"/>
        </a:p>
      </dgm:t>
    </dgm:pt>
    <dgm:pt modelId="{1AC69DE9-4769-47D3-A7E9-7C690CC22DD0}" type="sibTrans" cxnId="{829F8E0D-0E0F-4BF8-ACA5-509DA96D1D5C}">
      <dgm:prSet/>
      <dgm:spPr/>
      <dgm:t>
        <a:bodyPr/>
        <a:lstStyle/>
        <a:p>
          <a:endParaRPr lang="en-US"/>
        </a:p>
      </dgm:t>
    </dgm:pt>
    <dgm:pt modelId="{562EFCF5-27AE-4B17-BA44-09C48BC89608}">
      <dgm:prSet/>
      <dgm:spPr/>
      <dgm:t>
        <a:bodyPr/>
        <a:lstStyle/>
        <a:p>
          <a:pPr>
            <a:defRPr cap="all"/>
          </a:pPr>
          <a:r>
            <a:rPr lang="en-US"/>
            <a:t>PDFS</a:t>
          </a:r>
        </a:p>
      </dgm:t>
    </dgm:pt>
    <dgm:pt modelId="{7D6049B9-82C7-40E5-A260-6D49062C2E1E}" type="parTrans" cxnId="{E9CEE660-CA8D-46DE-B5B6-6F38F152BB2B}">
      <dgm:prSet/>
      <dgm:spPr/>
      <dgm:t>
        <a:bodyPr/>
        <a:lstStyle/>
        <a:p>
          <a:endParaRPr lang="en-US"/>
        </a:p>
      </dgm:t>
    </dgm:pt>
    <dgm:pt modelId="{771C9751-B361-4F00-82DA-B0B0D5C8901C}" type="sibTrans" cxnId="{E9CEE660-CA8D-46DE-B5B6-6F38F152BB2B}">
      <dgm:prSet/>
      <dgm:spPr/>
      <dgm:t>
        <a:bodyPr/>
        <a:lstStyle/>
        <a:p>
          <a:endParaRPr lang="en-US"/>
        </a:p>
      </dgm:t>
    </dgm:pt>
    <dgm:pt modelId="{CF28C14D-C5C7-4EEC-A7F0-A06B46233DB9}">
      <dgm:prSet/>
      <dgm:spPr/>
      <dgm:t>
        <a:bodyPr/>
        <a:lstStyle/>
        <a:p>
          <a:pPr>
            <a:defRPr cap="all"/>
          </a:pPr>
          <a:r>
            <a:rPr lang="en-US"/>
            <a:t>Applications</a:t>
          </a:r>
        </a:p>
      </dgm:t>
    </dgm:pt>
    <dgm:pt modelId="{4DB5F54B-FAEA-4CD5-8831-8A5A3B1E49B9}" type="parTrans" cxnId="{6EF92B8E-8CA7-469B-A6A3-AFDACD3E3761}">
      <dgm:prSet/>
      <dgm:spPr/>
      <dgm:t>
        <a:bodyPr/>
        <a:lstStyle/>
        <a:p>
          <a:endParaRPr lang="en-US"/>
        </a:p>
      </dgm:t>
    </dgm:pt>
    <dgm:pt modelId="{4D810303-64EF-401C-AA84-D9578348D900}" type="sibTrans" cxnId="{6EF92B8E-8CA7-469B-A6A3-AFDACD3E3761}">
      <dgm:prSet/>
      <dgm:spPr/>
      <dgm:t>
        <a:bodyPr/>
        <a:lstStyle/>
        <a:p>
          <a:endParaRPr lang="en-US"/>
        </a:p>
      </dgm:t>
    </dgm:pt>
    <dgm:pt modelId="{6B831669-11D3-42EC-9772-04372E92CD9C}" type="pres">
      <dgm:prSet presAssocID="{C261D35F-F111-4530-ABC5-244F1684CFEE}" presName="root" presStyleCnt="0">
        <dgm:presLayoutVars>
          <dgm:dir/>
          <dgm:resizeHandles val="exact"/>
        </dgm:presLayoutVars>
      </dgm:prSet>
      <dgm:spPr/>
    </dgm:pt>
    <dgm:pt modelId="{36F315C8-BCC5-4857-8840-D5F55D7F09BD}" type="pres">
      <dgm:prSet presAssocID="{B1752F1C-DDD0-4160-BC4D-6EA69F2A6588}" presName="compNode" presStyleCnt="0"/>
      <dgm:spPr/>
    </dgm:pt>
    <dgm:pt modelId="{61B6FD9A-2B1F-4741-B84F-4F4A4C504F30}" type="pres">
      <dgm:prSet presAssocID="{B1752F1C-DDD0-4160-BC4D-6EA69F2A6588}" presName="iconBgRect" presStyleLbl="bgShp" presStyleIdx="0" presStyleCnt="4"/>
      <dgm:spPr>
        <a:xfrm>
          <a:off x="562927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gm:spPr>
    </dgm:pt>
    <dgm:pt modelId="{FD29CE7F-2F3F-4DE3-BFC2-D400C6DFE1F8}" type="pres">
      <dgm:prSet presAssocID="{B1752F1C-DDD0-4160-BC4D-6EA69F2A65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>
            <a:extLst>
              <a:ext uri="{C183D7F6-B498-43B3-948B-1728B52AA6E4}">
                <adec:decorative xmlns:adec="http://schemas.microsoft.com/office/drawing/2017/decorative" val="0"/>
              </a:ext>
            </a:extLst>
          </dgm14:cNvPr>
        </a:ext>
      </dgm:extLst>
    </dgm:pt>
    <dgm:pt modelId="{3602BC08-BB97-46E6-A782-CC17F4616C22}" type="pres">
      <dgm:prSet presAssocID="{B1752F1C-DDD0-4160-BC4D-6EA69F2A6588}" presName="spaceRect" presStyleCnt="0"/>
      <dgm:spPr/>
    </dgm:pt>
    <dgm:pt modelId="{156D0952-A3F6-446B-AAFB-4B698531ABBF}" type="pres">
      <dgm:prSet presAssocID="{B1752F1C-DDD0-4160-BC4D-6EA69F2A6588}" presName="textRect" presStyleLbl="revTx" presStyleIdx="0" presStyleCnt="4">
        <dgm:presLayoutVars>
          <dgm:chMax val="1"/>
          <dgm:chPref val="1"/>
        </dgm:presLayoutVars>
      </dgm:prSet>
      <dgm:spPr/>
    </dgm:pt>
    <dgm:pt modelId="{AD82E8E4-E5DA-4C6B-844E-44B6F4EC3CED}" type="pres">
      <dgm:prSet presAssocID="{1FD4571E-2365-4A0E-A8F0-E6D855EF2C44}" presName="sibTrans" presStyleCnt="0"/>
      <dgm:spPr/>
    </dgm:pt>
    <dgm:pt modelId="{6CD23F12-30A0-45A7-B7D8-F3DED380D0D0}" type="pres">
      <dgm:prSet presAssocID="{04F53CC0-830F-4C4A-BDCE-49BD37B9E1A2}" presName="compNode" presStyleCnt="0"/>
      <dgm:spPr/>
    </dgm:pt>
    <dgm:pt modelId="{12566E83-F564-407D-A8C6-F0264C59B853}" type="pres">
      <dgm:prSet presAssocID="{04F53CC0-830F-4C4A-BDCE-49BD37B9E1A2}" presName="iconBgRect" presStyleLbl="bgShp" presStyleIdx="1" presStyleCnt="4"/>
      <dgm:spPr>
        <a:xfrm>
          <a:off x="3348252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gm:spPr>
    </dgm:pt>
    <dgm:pt modelId="{FCF996A3-01FA-4452-9F96-02B7502F021C}" type="pres">
      <dgm:prSet presAssocID="{04F53CC0-830F-4C4A-BDCE-49BD37B9E1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F7DA61D-A87C-47EA-842C-7BECC1FB758C}" type="pres">
      <dgm:prSet presAssocID="{04F53CC0-830F-4C4A-BDCE-49BD37B9E1A2}" presName="spaceRect" presStyleCnt="0"/>
      <dgm:spPr/>
    </dgm:pt>
    <dgm:pt modelId="{1059E3AB-24B3-4462-89FA-8100EAF0CAA2}" type="pres">
      <dgm:prSet presAssocID="{04F53CC0-830F-4C4A-BDCE-49BD37B9E1A2}" presName="textRect" presStyleLbl="revTx" presStyleIdx="1" presStyleCnt="4">
        <dgm:presLayoutVars>
          <dgm:chMax val="1"/>
          <dgm:chPref val="1"/>
        </dgm:presLayoutVars>
      </dgm:prSet>
      <dgm:spPr/>
    </dgm:pt>
    <dgm:pt modelId="{7D7A0031-27FB-40CC-9728-E36AB47B13DB}" type="pres">
      <dgm:prSet presAssocID="{1AC69DE9-4769-47D3-A7E9-7C690CC22DD0}" presName="sibTrans" presStyleCnt="0"/>
      <dgm:spPr/>
    </dgm:pt>
    <dgm:pt modelId="{51E125B8-9E72-4FD1-8F6D-2B4030455605}" type="pres">
      <dgm:prSet presAssocID="{562EFCF5-27AE-4B17-BA44-09C48BC89608}" presName="compNode" presStyleCnt="0"/>
      <dgm:spPr/>
    </dgm:pt>
    <dgm:pt modelId="{56131866-B462-44DA-BD7A-06DCD990731B}" type="pres">
      <dgm:prSet presAssocID="{562EFCF5-27AE-4B17-BA44-09C48BC89608}" presName="iconBgRect" presStyleLbl="bgShp" presStyleIdx="2" presStyleCnt="4"/>
      <dgm:spPr>
        <a:xfrm>
          <a:off x="6133577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gm:spPr>
    </dgm:pt>
    <dgm:pt modelId="{4D173CDE-F075-4DC5-8F27-C0C95E042BEA}" type="pres">
      <dgm:prSet presAssocID="{562EFCF5-27AE-4B17-BA44-09C48BC896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496C74E-78C2-4256-80B5-EAF518AB0601}" type="pres">
      <dgm:prSet presAssocID="{562EFCF5-27AE-4B17-BA44-09C48BC89608}" presName="spaceRect" presStyleCnt="0"/>
      <dgm:spPr/>
    </dgm:pt>
    <dgm:pt modelId="{B29B8FF6-F778-403A-BC83-B984F4563694}" type="pres">
      <dgm:prSet presAssocID="{562EFCF5-27AE-4B17-BA44-09C48BC89608}" presName="textRect" presStyleLbl="revTx" presStyleIdx="2" presStyleCnt="4">
        <dgm:presLayoutVars>
          <dgm:chMax val="1"/>
          <dgm:chPref val="1"/>
        </dgm:presLayoutVars>
      </dgm:prSet>
      <dgm:spPr/>
    </dgm:pt>
    <dgm:pt modelId="{D7CEDBC5-EE77-45DD-B763-4AEA4165E9E5}" type="pres">
      <dgm:prSet presAssocID="{771C9751-B361-4F00-82DA-B0B0D5C8901C}" presName="sibTrans" presStyleCnt="0"/>
      <dgm:spPr/>
    </dgm:pt>
    <dgm:pt modelId="{2F437616-B12D-4D47-9AC5-3D0379A9E216}" type="pres">
      <dgm:prSet presAssocID="{CF28C14D-C5C7-4EEC-A7F0-A06B46233DB9}" presName="compNode" presStyleCnt="0"/>
      <dgm:spPr/>
    </dgm:pt>
    <dgm:pt modelId="{22415309-69AF-4C07-8C81-38825918CD26}" type="pres">
      <dgm:prSet presAssocID="{CF28C14D-C5C7-4EEC-A7F0-A06B46233DB9}" presName="iconBgRect" presStyleLbl="bgShp" presStyleIdx="3" presStyleCnt="4"/>
      <dgm:spPr>
        <a:xfrm>
          <a:off x="8918902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gm:spPr>
    </dgm:pt>
    <dgm:pt modelId="{28FB1EC7-88D0-4CF3-9C48-25DF78624685}" type="pres">
      <dgm:prSet presAssocID="{CF28C14D-C5C7-4EEC-A7F0-A06B46233D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3C3BC1D1-AFE6-4BE2-A676-4BC0EFCAC7BE}" type="pres">
      <dgm:prSet presAssocID="{CF28C14D-C5C7-4EEC-A7F0-A06B46233DB9}" presName="spaceRect" presStyleCnt="0"/>
      <dgm:spPr/>
    </dgm:pt>
    <dgm:pt modelId="{D53C6E89-8FE5-49A4-AE90-8D017D779B75}" type="pres">
      <dgm:prSet presAssocID="{CF28C14D-C5C7-4EEC-A7F0-A06B46233D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2C2503-0F5A-465B-ADDC-2CF68E0824D0}" type="presOf" srcId="{C261D35F-F111-4530-ABC5-244F1684CFEE}" destId="{6B831669-11D3-42EC-9772-04372E92CD9C}" srcOrd="0" destOrd="0" presId="urn:microsoft.com/office/officeart/2018/5/layout/IconCircleLabelList"/>
    <dgm:cxn modelId="{829F8E0D-0E0F-4BF8-ACA5-509DA96D1D5C}" srcId="{C261D35F-F111-4530-ABC5-244F1684CFEE}" destId="{04F53CC0-830F-4C4A-BDCE-49BD37B9E1A2}" srcOrd="1" destOrd="0" parTransId="{8B0C3AF0-5B0E-4BCA-B08F-EDA5846ADFF8}" sibTransId="{1AC69DE9-4769-47D3-A7E9-7C690CC22DD0}"/>
    <dgm:cxn modelId="{852C2C60-8968-4268-8D41-4874D6ED3754}" type="presOf" srcId="{562EFCF5-27AE-4B17-BA44-09C48BC89608}" destId="{B29B8FF6-F778-403A-BC83-B984F4563694}" srcOrd="0" destOrd="0" presId="urn:microsoft.com/office/officeart/2018/5/layout/IconCircleLabelList"/>
    <dgm:cxn modelId="{E9CEE660-CA8D-46DE-B5B6-6F38F152BB2B}" srcId="{C261D35F-F111-4530-ABC5-244F1684CFEE}" destId="{562EFCF5-27AE-4B17-BA44-09C48BC89608}" srcOrd="2" destOrd="0" parTransId="{7D6049B9-82C7-40E5-A260-6D49062C2E1E}" sibTransId="{771C9751-B361-4F00-82DA-B0B0D5C8901C}"/>
    <dgm:cxn modelId="{F7356F70-4A77-4168-A7F2-E0537152CFA9}" srcId="{C261D35F-F111-4530-ABC5-244F1684CFEE}" destId="{B1752F1C-DDD0-4160-BC4D-6EA69F2A6588}" srcOrd="0" destOrd="0" parTransId="{20432F5E-0EC5-4713-A943-C1309436C541}" sibTransId="{1FD4571E-2365-4A0E-A8F0-E6D855EF2C44}"/>
    <dgm:cxn modelId="{755F417E-7330-4CF2-94DF-36BE52FC8D1C}" type="presOf" srcId="{CF28C14D-C5C7-4EEC-A7F0-A06B46233DB9}" destId="{D53C6E89-8FE5-49A4-AE90-8D017D779B75}" srcOrd="0" destOrd="0" presId="urn:microsoft.com/office/officeart/2018/5/layout/IconCircleLabelList"/>
    <dgm:cxn modelId="{6EF92B8E-8CA7-469B-A6A3-AFDACD3E3761}" srcId="{C261D35F-F111-4530-ABC5-244F1684CFEE}" destId="{CF28C14D-C5C7-4EEC-A7F0-A06B46233DB9}" srcOrd="3" destOrd="0" parTransId="{4DB5F54B-FAEA-4CD5-8831-8A5A3B1E49B9}" sibTransId="{4D810303-64EF-401C-AA84-D9578348D900}"/>
    <dgm:cxn modelId="{FD995BEA-8B35-49FB-A296-0AFBF81B0D79}" type="presOf" srcId="{B1752F1C-DDD0-4160-BC4D-6EA69F2A6588}" destId="{156D0952-A3F6-446B-AAFB-4B698531ABBF}" srcOrd="0" destOrd="0" presId="urn:microsoft.com/office/officeart/2018/5/layout/IconCircleLabelList"/>
    <dgm:cxn modelId="{04BB2CEC-8350-4FB0-A149-B188ECAD463B}" type="presOf" srcId="{04F53CC0-830F-4C4A-BDCE-49BD37B9E1A2}" destId="{1059E3AB-24B3-4462-89FA-8100EAF0CAA2}" srcOrd="0" destOrd="0" presId="urn:microsoft.com/office/officeart/2018/5/layout/IconCircleLabelList"/>
    <dgm:cxn modelId="{C647BC6E-FA8B-4424-97FD-05496EF78228}" type="presParOf" srcId="{6B831669-11D3-42EC-9772-04372E92CD9C}" destId="{36F315C8-BCC5-4857-8840-D5F55D7F09BD}" srcOrd="0" destOrd="0" presId="urn:microsoft.com/office/officeart/2018/5/layout/IconCircleLabelList"/>
    <dgm:cxn modelId="{8DC8E509-24D7-4558-A49F-7A51A98CF5E3}" type="presParOf" srcId="{36F315C8-BCC5-4857-8840-D5F55D7F09BD}" destId="{61B6FD9A-2B1F-4741-B84F-4F4A4C504F30}" srcOrd="0" destOrd="0" presId="urn:microsoft.com/office/officeart/2018/5/layout/IconCircleLabelList"/>
    <dgm:cxn modelId="{71285A36-222B-45D5-BAD0-AA517485B2A3}" type="presParOf" srcId="{36F315C8-BCC5-4857-8840-D5F55D7F09BD}" destId="{FD29CE7F-2F3F-4DE3-BFC2-D400C6DFE1F8}" srcOrd="1" destOrd="0" presId="urn:microsoft.com/office/officeart/2018/5/layout/IconCircleLabelList"/>
    <dgm:cxn modelId="{7D3FF52E-C799-4EDF-B8C2-CE24CF671495}" type="presParOf" srcId="{36F315C8-BCC5-4857-8840-D5F55D7F09BD}" destId="{3602BC08-BB97-46E6-A782-CC17F4616C22}" srcOrd="2" destOrd="0" presId="urn:microsoft.com/office/officeart/2018/5/layout/IconCircleLabelList"/>
    <dgm:cxn modelId="{B733A000-87D6-4D58-8D81-556DECE621FC}" type="presParOf" srcId="{36F315C8-BCC5-4857-8840-D5F55D7F09BD}" destId="{156D0952-A3F6-446B-AAFB-4B698531ABBF}" srcOrd="3" destOrd="0" presId="urn:microsoft.com/office/officeart/2018/5/layout/IconCircleLabelList"/>
    <dgm:cxn modelId="{77F60ABC-6DD8-4287-BFC3-FD9EFF07593C}" type="presParOf" srcId="{6B831669-11D3-42EC-9772-04372E92CD9C}" destId="{AD82E8E4-E5DA-4C6B-844E-44B6F4EC3CED}" srcOrd="1" destOrd="0" presId="urn:microsoft.com/office/officeart/2018/5/layout/IconCircleLabelList"/>
    <dgm:cxn modelId="{CFD1DF77-BBC8-4A86-895F-508267239046}" type="presParOf" srcId="{6B831669-11D3-42EC-9772-04372E92CD9C}" destId="{6CD23F12-30A0-45A7-B7D8-F3DED380D0D0}" srcOrd="2" destOrd="0" presId="urn:microsoft.com/office/officeart/2018/5/layout/IconCircleLabelList"/>
    <dgm:cxn modelId="{C22E5344-E1B9-4B0C-A6AB-F47258E07A23}" type="presParOf" srcId="{6CD23F12-30A0-45A7-B7D8-F3DED380D0D0}" destId="{12566E83-F564-407D-A8C6-F0264C59B853}" srcOrd="0" destOrd="0" presId="urn:microsoft.com/office/officeart/2018/5/layout/IconCircleLabelList"/>
    <dgm:cxn modelId="{ED563E21-741B-42D3-8659-AEFF2BE4DC1D}" type="presParOf" srcId="{6CD23F12-30A0-45A7-B7D8-F3DED380D0D0}" destId="{FCF996A3-01FA-4452-9F96-02B7502F021C}" srcOrd="1" destOrd="0" presId="urn:microsoft.com/office/officeart/2018/5/layout/IconCircleLabelList"/>
    <dgm:cxn modelId="{95A3BF7C-6807-49C7-A4D8-FDEEA7803D65}" type="presParOf" srcId="{6CD23F12-30A0-45A7-B7D8-F3DED380D0D0}" destId="{CF7DA61D-A87C-47EA-842C-7BECC1FB758C}" srcOrd="2" destOrd="0" presId="urn:microsoft.com/office/officeart/2018/5/layout/IconCircleLabelList"/>
    <dgm:cxn modelId="{13241549-8727-4321-A825-876142114A5B}" type="presParOf" srcId="{6CD23F12-30A0-45A7-B7D8-F3DED380D0D0}" destId="{1059E3AB-24B3-4462-89FA-8100EAF0CAA2}" srcOrd="3" destOrd="0" presId="urn:microsoft.com/office/officeart/2018/5/layout/IconCircleLabelList"/>
    <dgm:cxn modelId="{C0262CB7-3A82-406E-B08A-83CBA482FBC5}" type="presParOf" srcId="{6B831669-11D3-42EC-9772-04372E92CD9C}" destId="{7D7A0031-27FB-40CC-9728-E36AB47B13DB}" srcOrd="3" destOrd="0" presId="urn:microsoft.com/office/officeart/2018/5/layout/IconCircleLabelList"/>
    <dgm:cxn modelId="{0BE44913-FAFF-4206-81F8-6A597602C860}" type="presParOf" srcId="{6B831669-11D3-42EC-9772-04372E92CD9C}" destId="{51E125B8-9E72-4FD1-8F6D-2B4030455605}" srcOrd="4" destOrd="0" presId="urn:microsoft.com/office/officeart/2018/5/layout/IconCircleLabelList"/>
    <dgm:cxn modelId="{82B69CE3-285A-48F0-999B-DF11EDF4A1A2}" type="presParOf" srcId="{51E125B8-9E72-4FD1-8F6D-2B4030455605}" destId="{56131866-B462-44DA-BD7A-06DCD990731B}" srcOrd="0" destOrd="0" presId="urn:microsoft.com/office/officeart/2018/5/layout/IconCircleLabelList"/>
    <dgm:cxn modelId="{02467863-F428-4992-BE1A-6F7EBA3648C1}" type="presParOf" srcId="{51E125B8-9E72-4FD1-8F6D-2B4030455605}" destId="{4D173CDE-F075-4DC5-8F27-C0C95E042BEA}" srcOrd="1" destOrd="0" presId="urn:microsoft.com/office/officeart/2018/5/layout/IconCircleLabelList"/>
    <dgm:cxn modelId="{10812CA2-832B-443E-B64A-F5970F0A8846}" type="presParOf" srcId="{51E125B8-9E72-4FD1-8F6D-2B4030455605}" destId="{8496C74E-78C2-4256-80B5-EAF518AB0601}" srcOrd="2" destOrd="0" presId="urn:microsoft.com/office/officeart/2018/5/layout/IconCircleLabelList"/>
    <dgm:cxn modelId="{C82D2F13-A8DE-4C00-A30A-4C74B3639332}" type="presParOf" srcId="{51E125B8-9E72-4FD1-8F6D-2B4030455605}" destId="{B29B8FF6-F778-403A-BC83-B984F4563694}" srcOrd="3" destOrd="0" presId="urn:microsoft.com/office/officeart/2018/5/layout/IconCircleLabelList"/>
    <dgm:cxn modelId="{8A7F65AD-194B-4569-86E0-D9907D719541}" type="presParOf" srcId="{6B831669-11D3-42EC-9772-04372E92CD9C}" destId="{D7CEDBC5-EE77-45DD-B763-4AEA4165E9E5}" srcOrd="5" destOrd="0" presId="urn:microsoft.com/office/officeart/2018/5/layout/IconCircleLabelList"/>
    <dgm:cxn modelId="{7D13C72C-3C16-48FE-BB97-79B364826D0D}" type="presParOf" srcId="{6B831669-11D3-42EC-9772-04372E92CD9C}" destId="{2F437616-B12D-4D47-9AC5-3D0379A9E216}" srcOrd="6" destOrd="0" presId="urn:microsoft.com/office/officeart/2018/5/layout/IconCircleLabelList"/>
    <dgm:cxn modelId="{44F94946-2046-4ADB-AE9C-FA7768787720}" type="presParOf" srcId="{2F437616-B12D-4D47-9AC5-3D0379A9E216}" destId="{22415309-69AF-4C07-8C81-38825918CD26}" srcOrd="0" destOrd="0" presId="urn:microsoft.com/office/officeart/2018/5/layout/IconCircleLabelList"/>
    <dgm:cxn modelId="{B5564998-55CF-439E-B3E6-5519FBA9560B}" type="presParOf" srcId="{2F437616-B12D-4D47-9AC5-3D0379A9E216}" destId="{28FB1EC7-88D0-4CF3-9C48-25DF78624685}" srcOrd="1" destOrd="0" presId="urn:microsoft.com/office/officeart/2018/5/layout/IconCircleLabelList"/>
    <dgm:cxn modelId="{EAB142DB-47A7-40ED-93D4-A8A8AC29B04F}" type="presParOf" srcId="{2F437616-B12D-4D47-9AC5-3D0379A9E216}" destId="{3C3BC1D1-AFE6-4BE2-A676-4BC0EFCAC7BE}" srcOrd="2" destOrd="0" presId="urn:microsoft.com/office/officeart/2018/5/layout/IconCircleLabelList"/>
    <dgm:cxn modelId="{8D7B2796-9B3C-4D4F-B405-41B865CF0FE5}" type="presParOf" srcId="{2F437616-B12D-4D47-9AC5-3D0379A9E216}" destId="{D53C6E89-8FE5-49A4-AE90-8D017D779B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61D35F-F111-4530-ABC5-244F1684CF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752F1C-DDD0-4160-BC4D-6EA69F2A6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Survey</a:t>
          </a:r>
        </a:p>
      </dgm:t>
    </dgm:pt>
    <dgm:pt modelId="{20432F5E-0EC5-4713-A943-C1309436C541}" type="parTrans" cxnId="{F7356F70-4A77-4168-A7F2-E0537152CFA9}">
      <dgm:prSet/>
      <dgm:spPr/>
      <dgm:t>
        <a:bodyPr/>
        <a:lstStyle/>
        <a:p>
          <a:endParaRPr lang="en-US"/>
        </a:p>
      </dgm:t>
    </dgm:pt>
    <dgm:pt modelId="{1FD4571E-2365-4A0E-A8F0-E6D855EF2C44}" type="sibTrans" cxnId="{F7356F70-4A77-4168-A7F2-E0537152CFA9}">
      <dgm:prSet/>
      <dgm:spPr/>
      <dgm:t>
        <a:bodyPr/>
        <a:lstStyle/>
        <a:p>
          <a:endParaRPr lang="en-US"/>
        </a:p>
      </dgm:t>
    </dgm:pt>
    <dgm:pt modelId="{04F53CC0-830F-4C4A-BDCE-49BD37B9E1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Webinars</a:t>
          </a:r>
        </a:p>
      </dgm:t>
    </dgm:pt>
    <dgm:pt modelId="{8B0C3AF0-5B0E-4BCA-B08F-EDA5846ADFF8}" type="parTrans" cxnId="{829F8E0D-0E0F-4BF8-ACA5-509DA96D1D5C}">
      <dgm:prSet/>
      <dgm:spPr/>
      <dgm:t>
        <a:bodyPr/>
        <a:lstStyle/>
        <a:p>
          <a:endParaRPr lang="en-US"/>
        </a:p>
      </dgm:t>
    </dgm:pt>
    <dgm:pt modelId="{1AC69DE9-4769-47D3-A7E9-7C690CC22DD0}" type="sibTrans" cxnId="{829F8E0D-0E0F-4BF8-ACA5-509DA96D1D5C}">
      <dgm:prSet/>
      <dgm:spPr/>
      <dgm:t>
        <a:bodyPr/>
        <a:lstStyle/>
        <a:p>
          <a:endParaRPr lang="en-US"/>
        </a:p>
      </dgm:t>
    </dgm:pt>
    <dgm:pt modelId="{562EFCF5-27AE-4B17-BA44-09C48BC896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</a:t>
          </a:r>
        </a:p>
      </dgm:t>
    </dgm:pt>
    <dgm:pt modelId="{7D6049B9-82C7-40E5-A260-6D49062C2E1E}" type="parTrans" cxnId="{E9CEE660-CA8D-46DE-B5B6-6F38F152BB2B}">
      <dgm:prSet/>
      <dgm:spPr/>
      <dgm:t>
        <a:bodyPr/>
        <a:lstStyle/>
        <a:p>
          <a:endParaRPr lang="en-US"/>
        </a:p>
      </dgm:t>
    </dgm:pt>
    <dgm:pt modelId="{771C9751-B361-4F00-82DA-B0B0D5C8901C}" type="sibTrans" cxnId="{E9CEE660-CA8D-46DE-B5B6-6F38F152BB2B}">
      <dgm:prSet/>
      <dgm:spPr/>
      <dgm:t>
        <a:bodyPr/>
        <a:lstStyle/>
        <a:p>
          <a:endParaRPr lang="en-US"/>
        </a:p>
      </dgm:t>
    </dgm:pt>
    <dgm:pt modelId="{CF28C14D-C5C7-4EEC-A7F0-A06B46233D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Weekly Compass</a:t>
          </a:r>
        </a:p>
      </dgm:t>
    </dgm:pt>
    <dgm:pt modelId="{4DB5F54B-FAEA-4CD5-8831-8A5A3B1E49B9}" type="parTrans" cxnId="{6EF92B8E-8CA7-469B-A6A3-AFDACD3E3761}">
      <dgm:prSet/>
      <dgm:spPr/>
      <dgm:t>
        <a:bodyPr/>
        <a:lstStyle/>
        <a:p>
          <a:endParaRPr lang="en-US"/>
        </a:p>
      </dgm:t>
    </dgm:pt>
    <dgm:pt modelId="{4D810303-64EF-401C-AA84-D9578348D900}" type="sibTrans" cxnId="{6EF92B8E-8CA7-469B-A6A3-AFDACD3E3761}">
      <dgm:prSet/>
      <dgm:spPr/>
      <dgm:t>
        <a:bodyPr/>
        <a:lstStyle/>
        <a:p>
          <a:endParaRPr lang="en-US"/>
        </a:p>
      </dgm:t>
    </dgm:pt>
    <dgm:pt modelId="{AB129ED6-08C7-4C62-8AE5-1FC264489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Existing Resources</a:t>
          </a:r>
        </a:p>
      </dgm:t>
    </dgm:pt>
    <dgm:pt modelId="{45293D74-6B6E-48BF-9674-D177B511BA9C}" type="parTrans" cxnId="{4B0DEDFB-2F59-47C0-8451-2154E1046EB6}">
      <dgm:prSet/>
      <dgm:spPr/>
      <dgm:t>
        <a:bodyPr/>
        <a:lstStyle/>
        <a:p>
          <a:endParaRPr lang="en-US"/>
        </a:p>
      </dgm:t>
    </dgm:pt>
    <dgm:pt modelId="{5308DED8-D039-4A2D-8D9E-D70CB8B9A2EF}" type="sibTrans" cxnId="{4B0DEDFB-2F59-47C0-8451-2154E1046EB6}">
      <dgm:prSet/>
      <dgm:spPr/>
      <dgm:t>
        <a:bodyPr/>
        <a:lstStyle/>
        <a:p>
          <a:endParaRPr lang="en-US"/>
        </a:p>
      </dgm:t>
    </dgm:pt>
    <dgm:pt modelId="{92AA5D3E-9DEF-4ED8-9BB0-EA31EBACE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</a:t>
          </a:r>
        </a:p>
      </dgm:t>
    </dgm:pt>
    <dgm:pt modelId="{E6A7A05A-4F6F-4466-B7CC-1F75C17DD8FC}" type="parTrans" cxnId="{B95C66A2-D4D7-4E55-9617-D9CED6B02A2F}">
      <dgm:prSet/>
      <dgm:spPr/>
      <dgm:t>
        <a:bodyPr/>
        <a:lstStyle/>
        <a:p>
          <a:endParaRPr lang="en-US"/>
        </a:p>
      </dgm:t>
    </dgm:pt>
    <dgm:pt modelId="{D8D4D637-4CDB-4E14-ABF6-084C898313DD}" type="sibTrans" cxnId="{B95C66A2-D4D7-4E55-9617-D9CED6B02A2F}">
      <dgm:prSet/>
      <dgm:spPr/>
      <dgm:t>
        <a:bodyPr/>
        <a:lstStyle/>
        <a:p>
          <a:endParaRPr lang="en-US"/>
        </a:p>
      </dgm:t>
    </dgm:pt>
    <dgm:pt modelId="{7633C458-E497-4EC7-BACF-846E72AE80BB}" type="pres">
      <dgm:prSet presAssocID="{C261D35F-F111-4530-ABC5-244F1684CFEE}" presName="root" presStyleCnt="0">
        <dgm:presLayoutVars>
          <dgm:dir/>
          <dgm:resizeHandles val="exact"/>
        </dgm:presLayoutVars>
      </dgm:prSet>
      <dgm:spPr/>
    </dgm:pt>
    <dgm:pt modelId="{CD796C1A-FEA7-49FC-B23F-62EC763D6600}" type="pres">
      <dgm:prSet presAssocID="{B1752F1C-DDD0-4160-BC4D-6EA69F2A6588}" presName="compNode" presStyleCnt="0"/>
      <dgm:spPr/>
    </dgm:pt>
    <dgm:pt modelId="{6E5BA1EC-2E4A-4EB9-8767-1F45E55F7103}" type="pres">
      <dgm:prSet presAssocID="{B1752F1C-DDD0-4160-BC4D-6EA69F2A65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39EF7F5-E4F0-4FAD-918B-9545C5B23FA8}" type="pres">
      <dgm:prSet presAssocID="{B1752F1C-DDD0-4160-BC4D-6EA69F2A6588}" presName="spaceRect" presStyleCnt="0"/>
      <dgm:spPr/>
    </dgm:pt>
    <dgm:pt modelId="{0F442B16-1E5E-4AB3-8C4C-35CB3B0A64F7}" type="pres">
      <dgm:prSet presAssocID="{B1752F1C-DDD0-4160-BC4D-6EA69F2A6588}" presName="textRect" presStyleLbl="revTx" presStyleIdx="0" presStyleCnt="6">
        <dgm:presLayoutVars>
          <dgm:chMax val="1"/>
          <dgm:chPref val="1"/>
        </dgm:presLayoutVars>
      </dgm:prSet>
      <dgm:spPr/>
    </dgm:pt>
    <dgm:pt modelId="{2FEE2A27-E2A8-4B6D-8744-35349EB0C6A2}" type="pres">
      <dgm:prSet presAssocID="{1FD4571E-2365-4A0E-A8F0-E6D855EF2C44}" presName="sibTrans" presStyleCnt="0"/>
      <dgm:spPr/>
    </dgm:pt>
    <dgm:pt modelId="{6EBB100E-2737-49BD-BE2D-AC8E63C983E3}" type="pres">
      <dgm:prSet presAssocID="{04F53CC0-830F-4C4A-BDCE-49BD37B9E1A2}" presName="compNode" presStyleCnt="0"/>
      <dgm:spPr/>
    </dgm:pt>
    <dgm:pt modelId="{1377AFD5-10F0-43F5-90D9-A070F3F9D3F9}" type="pres">
      <dgm:prSet presAssocID="{04F53CC0-830F-4C4A-BDCE-49BD37B9E1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5AF4DFB-984B-4E54-B478-03F78B6ABDBF}" type="pres">
      <dgm:prSet presAssocID="{04F53CC0-830F-4C4A-BDCE-49BD37B9E1A2}" presName="spaceRect" presStyleCnt="0"/>
      <dgm:spPr/>
    </dgm:pt>
    <dgm:pt modelId="{719A608D-BE6C-4B4E-98A3-98A14A843D67}" type="pres">
      <dgm:prSet presAssocID="{04F53CC0-830F-4C4A-BDCE-49BD37B9E1A2}" presName="textRect" presStyleLbl="revTx" presStyleIdx="1" presStyleCnt="6">
        <dgm:presLayoutVars>
          <dgm:chMax val="1"/>
          <dgm:chPref val="1"/>
        </dgm:presLayoutVars>
      </dgm:prSet>
      <dgm:spPr/>
    </dgm:pt>
    <dgm:pt modelId="{C868771C-6DFB-4803-8610-484CA52FA1A7}" type="pres">
      <dgm:prSet presAssocID="{1AC69DE9-4769-47D3-A7E9-7C690CC22DD0}" presName="sibTrans" presStyleCnt="0"/>
      <dgm:spPr/>
    </dgm:pt>
    <dgm:pt modelId="{F716ACDC-EF4A-4698-BFD2-6A2C6A77271B}" type="pres">
      <dgm:prSet presAssocID="{562EFCF5-27AE-4B17-BA44-09C48BC89608}" presName="compNode" presStyleCnt="0"/>
      <dgm:spPr/>
    </dgm:pt>
    <dgm:pt modelId="{B2A0E7F0-C008-47EF-8670-6CFD0BDD8171}" type="pres">
      <dgm:prSet presAssocID="{562EFCF5-27AE-4B17-BA44-09C48BC8960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81A9627-03E3-419F-A5F7-8ACB327EAEB2}" type="pres">
      <dgm:prSet presAssocID="{562EFCF5-27AE-4B17-BA44-09C48BC89608}" presName="spaceRect" presStyleCnt="0"/>
      <dgm:spPr/>
    </dgm:pt>
    <dgm:pt modelId="{7B03E97F-FEBB-4F62-ACF5-4009D5FAC10F}" type="pres">
      <dgm:prSet presAssocID="{562EFCF5-27AE-4B17-BA44-09C48BC89608}" presName="textRect" presStyleLbl="revTx" presStyleIdx="2" presStyleCnt="6">
        <dgm:presLayoutVars>
          <dgm:chMax val="1"/>
          <dgm:chPref val="1"/>
        </dgm:presLayoutVars>
      </dgm:prSet>
      <dgm:spPr/>
    </dgm:pt>
    <dgm:pt modelId="{D44E7528-3F2E-4F11-BA1D-4AA9107B7FCD}" type="pres">
      <dgm:prSet presAssocID="{771C9751-B361-4F00-82DA-B0B0D5C8901C}" presName="sibTrans" presStyleCnt="0"/>
      <dgm:spPr/>
    </dgm:pt>
    <dgm:pt modelId="{55D79F13-685E-4315-806A-A7C75E3BC5D6}" type="pres">
      <dgm:prSet presAssocID="{CF28C14D-C5C7-4EEC-A7F0-A06B46233DB9}" presName="compNode" presStyleCnt="0"/>
      <dgm:spPr/>
    </dgm:pt>
    <dgm:pt modelId="{B939A1D4-CBC3-44D9-8801-3660E16D9209}" type="pres">
      <dgm:prSet presAssocID="{CF28C14D-C5C7-4EEC-A7F0-A06B46233DB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C6E54B9-016C-4331-95F5-697951B37312}" type="pres">
      <dgm:prSet presAssocID="{CF28C14D-C5C7-4EEC-A7F0-A06B46233DB9}" presName="spaceRect" presStyleCnt="0"/>
      <dgm:spPr/>
    </dgm:pt>
    <dgm:pt modelId="{8029C43C-616A-44EE-BAB8-E1F60042BA70}" type="pres">
      <dgm:prSet presAssocID="{CF28C14D-C5C7-4EEC-A7F0-A06B46233DB9}" presName="textRect" presStyleLbl="revTx" presStyleIdx="3" presStyleCnt="6">
        <dgm:presLayoutVars>
          <dgm:chMax val="1"/>
          <dgm:chPref val="1"/>
        </dgm:presLayoutVars>
      </dgm:prSet>
      <dgm:spPr/>
    </dgm:pt>
    <dgm:pt modelId="{D5463135-3E79-4D3F-8CED-D23009A8847D}" type="pres">
      <dgm:prSet presAssocID="{4D810303-64EF-401C-AA84-D9578348D900}" presName="sibTrans" presStyleCnt="0"/>
      <dgm:spPr/>
    </dgm:pt>
    <dgm:pt modelId="{685E7AFC-DE06-4591-857F-6E85BCDBF49B}" type="pres">
      <dgm:prSet presAssocID="{92AA5D3E-9DEF-4ED8-9BB0-EA31EBACE468}" presName="compNode" presStyleCnt="0"/>
      <dgm:spPr/>
    </dgm:pt>
    <dgm:pt modelId="{949BE146-7FBF-4DD0-80FB-4E9C9D99BC2D}" type="pres">
      <dgm:prSet presAssocID="{92AA5D3E-9DEF-4ED8-9BB0-EA31EBACE46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rdle with solid fill"/>
        </a:ext>
      </dgm:extLst>
    </dgm:pt>
    <dgm:pt modelId="{A4C4B422-0CF6-4BBF-AB84-A057A2C12DB1}" type="pres">
      <dgm:prSet presAssocID="{92AA5D3E-9DEF-4ED8-9BB0-EA31EBACE468}" presName="spaceRect" presStyleCnt="0"/>
      <dgm:spPr/>
    </dgm:pt>
    <dgm:pt modelId="{A92CAA06-A135-4F66-B7AB-860CB381D342}" type="pres">
      <dgm:prSet presAssocID="{92AA5D3E-9DEF-4ED8-9BB0-EA31EBACE468}" presName="textRect" presStyleLbl="revTx" presStyleIdx="4" presStyleCnt="6">
        <dgm:presLayoutVars>
          <dgm:chMax val="1"/>
          <dgm:chPref val="1"/>
        </dgm:presLayoutVars>
      </dgm:prSet>
      <dgm:spPr/>
    </dgm:pt>
    <dgm:pt modelId="{873EB99C-34A0-4A12-A4E1-91C214C9F083}" type="pres">
      <dgm:prSet presAssocID="{D8D4D637-4CDB-4E14-ABF6-084C898313DD}" presName="sibTrans" presStyleCnt="0"/>
      <dgm:spPr/>
    </dgm:pt>
    <dgm:pt modelId="{B84A8676-2C6D-4D70-ADC7-665D4289D272}" type="pres">
      <dgm:prSet presAssocID="{AB129ED6-08C7-4C62-8AE5-1FC264489FCD}" presName="compNode" presStyleCnt="0"/>
      <dgm:spPr/>
    </dgm:pt>
    <dgm:pt modelId="{DBA166B3-CF44-442E-9E89-8DC549FF9B39}" type="pres">
      <dgm:prSet presAssocID="{AB129ED6-08C7-4C62-8AE5-1FC264489FC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569547A-6D46-47FE-9F61-BB4FCA81BC2E}" type="pres">
      <dgm:prSet presAssocID="{AB129ED6-08C7-4C62-8AE5-1FC264489FCD}" presName="spaceRect" presStyleCnt="0"/>
      <dgm:spPr/>
    </dgm:pt>
    <dgm:pt modelId="{3383854E-F6F5-4C94-BEAB-E59CF48A6C24}" type="pres">
      <dgm:prSet presAssocID="{AB129ED6-08C7-4C62-8AE5-1FC264489FC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29F8E0D-0E0F-4BF8-ACA5-509DA96D1D5C}" srcId="{C261D35F-F111-4530-ABC5-244F1684CFEE}" destId="{04F53CC0-830F-4C4A-BDCE-49BD37B9E1A2}" srcOrd="1" destOrd="0" parTransId="{8B0C3AF0-5B0E-4BCA-B08F-EDA5846ADFF8}" sibTransId="{1AC69DE9-4769-47D3-A7E9-7C690CC22DD0}"/>
    <dgm:cxn modelId="{2B048918-9B7B-44D4-AA33-D699B8F83C4E}" type="presOf" srcId="{CF28C14D-C5C7-4EEC-A7F0-A06B46233DB9}" destId="{8029C43C-616A-44EE-BAB8-E1F60042BA70}" srcOrd="0" destOrd="0" presId="urn:microsoft.com/office/officeart/2018/2/layout/IconLabelList"/>
    <dgm:cxn modelId="{485B9321-B721-4E67-95FD-1428FE3ACBE9}" type="presOf" srcId="{C261D35F-F111-4530-ABC5-244F1684CFEE}" destId="{7633C458-E497-4EC7-BACF-846E72AE80BB}" srcOrd="0" destOrd="0" presId="urn:microsoft.com/office/officeart/2018/2/layout/IconLabelList"/>
    <dgm:cxn modelId="{E9CEE660-CA8D-46DE-B5B6-6F38F152BB2B}" srcId="{C261D35F-F111-4530-ABC5-244F1684CFEE}" destId="{562EFCF5-27AE-4B17-BA44-09C48BC89608}" srcOrd="2" destOrd="0" parTransId="{7D6049B9-82C7-40E5-A260-6D49062C2E1E}" sibTransId="{771C9751-B361-4F00-82DA-B0B0D5C8901C}"/>
    <dgm:cxn modelId="{03781942-80DE-453E-8C72-262C69043C6B}" type="presOf" srcId="{04F53CC0-830F-4C4A-BDCE-49BD37B9E1A2}" destId="{719A608D-BE6C-4B4E-98A3-98A14A843D67}" srcOrd="0" destOrd="0" presId="urn:microsoft.com/office/officeart/2018/2/layout/IconLabelList"/>
    <dgm:cxn modelId="{73A6CF6E-A19D-41A1-8F78-F175ABD9C04C}" type="presOf" srcId="{92AA5D3E-9DEF-4ED8-9BB0-EA31EBACE468}" destId="{A92CAA06-A135-4F66-B7AB-860CB381D342}" srcOrd="0" destOrd="0" presId="urn:microsoft.com/office/officeart/2018/2/layout/IconLabelList"/>
    <dgm:cxn modelId="{09F8A36F-CAEE-4950-A557-FFF68F8258E2}" type="presOf" srcId="{AB129ED6-08C7-4C62-8AE5-1FC264489FCD}" destId="{3383854E-F6F5-4C94-BEAB-E59CF48A6C24}" srcOrd="0" destOrd="0" presId="urn:microsoft.com/office/officeart/2018/2/layout/IconLabelList"/>
    <dgm:cxn modelId="{F7356F70-4A77-4168-A7F2-E0537152CFA9}" srcId="{C261D35F-F111-4530-ABC5-244F1684CFEE}" destId="{B1752F1C-DDD0-4160-BC4D-6EA69F2A6588}" srcOrd="0" destOrd="0" parTransId="{20432F5E-0EC5-4713-A943-C1309436C541}" sibTransId="{1FD4571E-2365-4A0E-A8F0-E6D855EF2C44}"/>
    <dgm:cxn modelId="{6EF92B8E-8CA7-469B-A6A3-AFDACD3E3761}" srcId="{C261D35F-F111-4530-ABC5-244F1684CFEE}" destId="{CF28C14D-C5C7-4EEC-A7F0-A06B46233DB9}" srcOrd="3" destOrd="0" parTransId="{4DB5F54B-FAEA-4CD5-8831-8A5A3B1E49B9}" sibTransId="{4D810303-64EF-401C-AA84-D9578348D900}"/>
    <dgm:cxn modelId="{C03F4B9D-25F6-4D5F-B621-16B3D9B8BEC7}" type="presOf" srcId="{562EFCF5-27AE-4B17-BA44-09C48BC89608}" destId="{7B03E97F-FEBB-4F62-ACF5-4009D5FAC10F}" srcOrd="0" destOrd="0" presId="urn:microsoft.com/office/officeart/2018/2/layout/IconLabelList"/>
    <dgm:cxn modelId="{B95C66A2-D4D7-4E55-9617-D9CED6B02A2F}" srcId="{C261D35F-F111-4530-ABC5-244F1684CFEE}" destId="{92AA5D3E-9DEF-4ED8-9BB0-EA31EBACE468}" srcOrd="4" destOrd="0" parTransId="{E6A7A05A-4F6F-4466-B7CC-1F75C17DD8FC}" sibTransId="{D8D4D637-4CDB-4E14-ABF6-084C898313DD}"/>
    <dgm:cxn modelId="{7B4291E0-9DE3-4FF4-9A90-63A1F14D6608}" type="presOf" srcId="{B1752F1C-DDD0-4160-BC4D-6EA69F2A6588}" destId="{0F442B16-1E5E-4AB3-8C4C-35CB3B0A64F7}" srcOrd="0" destOrd="0" presId="urn:microsoft.com/office/officeart/2018/2/layout/IconLabelList"/>
    <dgm:cxn modelId="{4B0DEDFB-2F59-47C0-8451-2154E1046EB6}" srcId="{C261D35F-F111-4530-ABC5-244F1684CFEE}" destId="{AB129ED6-08C7-4C62-8AE5-1FC264489FCD}" srcOrd="5" destOrd="0" parTransId="{45293D74-6B6E-48BF-9674-D177B511BA9C}" sibTransId="{5308DED8-D039-4A2D-8D9E-D70CB8B9A2EF}"/>
    <dgm:cxn modelId="{520D508D-6B4E-41E4-8F96-3B5A549E319B}" type="presParOf" srcId="{7633C458-E497-4EC7-BACF-846E72AE80BB}" destId="{CD796C1A-FEA7-49FC-B23F-62EC763D6600}" srcOrd="0" destOrd="0" presId="urn:microsoft.com/office/officeart/2018/2/layout/IconLabelList"/>
    <dgm:cxn modelId="{9D0827E1-6380-4FBE-9859-173FD1F040DB}" type="presParOf" srcId="{CD796C1A-FEA7-49FC-B23F-62EC763D6600}" destId="{6E5BA1EC-2E4A-4EB9-8767-1F45E55F7103}" srcOrd="0" destOrd="0" presId="urn:microsoft.com/office/officeart/2018/2/layout/IconLabelList"/>
    <dgm:cxn modelId="{36548164-5392-42C9-8766-5B00BA5ADEBE}" type="presParOf" srcId="{CD796C1A-FEA7-49FC-B23F-62EC763D6600}" destId="{039EF7F5-E4F0-4FAD-918B-9545C5B23FA8}" srcOrd="1" destOrd="0" presId="urn:microsoft.com/office/officeart/2018/2/layout/IconLabelList"/>
    <dgm:cxn modelId="{AC9B9633-6923-46BE-B9F5-890F037C9BFB}" type="presParOf" srcId="{CD796C1A-FEA7-49FC-B23F-62EC763D6600}" destId="{0F442B16-1E5E-4AB3-8C4C-35CB3B0A64F7}" srcOrd="2" destOrd="0" presId="urn:microsoft.com/office/officeart/2018/2/layout/IconLabelList"/>
    <dgm:cxn modelId="{A78583CA-9EB1-49B9-85F0-E35084315B84}" type="presParOf" srcId="{7633C458-E497-4EC7-BACF-846E72AE80BB}" destId="{2FEE2A27-E2A8-4B6D-8744-35349EB0C6A2}" srcOrd="1" destOrd="0" presId="urn:microsoft.com/office/officeart/2018/2/layout/IconLabelList"/>
    <dgm:cxn modelId="{28B2E037-4D8D-47D3-8F7C-E86950A5E53B}" type="presParOf" srcId="{7633C458-E497-4EC7-BACF-846E72AE80BB}" destId="{6EBB100E-2737-49BD-BE2D-AC8E63C983E3}" srcOrd="2" destOrd="0" presId="urn:microsoft.com/office/officeart/2018/2/layout/IconLabelList"/>
    <dgm:cxn modelId="{DEC2390E-200F-417F-999F-2F66FB3B00F9}" type="presParOf" srcId="{6EBB100E-2737-49BD-BE2D-AC8E63C983E3}" destId="{1377AFD5-10F0-43F5-90D9-A070F3F9D3F9}" srcOrd="0" destOrd="0" presId="urn:microsoft.com/office/officeart/2018/2/layout/IconLabelList"/>
    <dgm:cxn modelId="{A868BDDB-5583-4118-9458-3E8AD5D8F63E}" type="presParOf" srcId="{6EBB100E-2737-49BD-BE2D-AC8E63C983E3}" destId="{05AF4DFB-984B-4E54-B478-03F78B6ABDBF}" srcOrd="1" destOrd="0" presId="urn:microsoft.com/office/officeart/2018/2/layout/IconLabelList"/>
    <dgm:cxn modelId="{6BA2FDB1-6CE7-4C08-8D04-3735A34EA53D}" type="presParOf" srcId="{6EBB100E-2737-49BD-BE2D-AC8E63C983E3}" destId="{719A608D-BE6C-4B4E-98A3-98A14A843D67}" srcOrd="2" destOrd="0" presId="urn:microsoft.com/office/officeart/2018/2/layout/IconLabelList"/>
    <dgm:cxn modelId="{63D2E662-8D70-4AC4-AB19-5DF83F3C57CF}" type="presParOf" srcId="{7633C458-E497-4EC7-BACF-846E72AE80BB}" destId="{C868771C-6DFB-4803-8610-484CA52FA1A7}" srcOrd="3" destOrd="0" presId="urn:microsoft.com/office/officeart/2018/2/layout/IconLabelList"/>
    <dgm:cxn modelId="{A0384E48-47AB-429F-A037-3F8DD6D2CC90}" type="presParOf" srcId="{7633C458-E497-4EC7-BACF-846E72AE80BB}" destId="{F716ACDC-EF4A-4698-BFD2-6A2C6A77271B}" srcOrd="4" destOrd="0" presId="urn:microsoft.com/office/officeart/2018/2/layout/IconLabelList"/>
    <dgm:cxn modelId="{F33555A8-FA39-46F1-BDD6-0DF62CB47F28}" type="presParOf" srcId="{F716ACDC-EF4A-4698-BFD2-6A2C6A77271B}" destId="{B2A0E7F0-C008-47EF-8670-6CFD0BDD8171}" srcOrd="0" destOrd="0" presId="urn:microsoft.com/office/officeart/2018/2/layout/IconLabelList"/>
    <dgm:cxn modelId="{22BC728F-5F71-474E-BBFF-50F829B4B84E}" type="presParOf" srcId="{F716ACDC-EF4A-4698-BFD2-6A2C6A77271B}" destId="{F81A9627-03E3-419F-A5F7-8ACB327EAEB2}" srcOrd="1" destOrd="0" presId="urn:microsoft.com/office/officeart/2018/2/layout/IconLabelList"/>
    <dgm:cxn modelId="{62CFA240-8852-4895-BE47-1EC06B647D4A}" type="presParOf" srcId="{F716ACDC-EF4A-4698-BFD2-6A2C6A77271B}" destId="{7B03E97F-FEBB-4F62-ACF5-4009D5FAC10F}" srcOrd="2" destOrd="0" presId="urn:microsoft.com/office/officeart/2018/2/layout/IconLabelList"/>
    <dgm:cxn modelId="{1DACCF49-A252-45ED-977A-4DFA365DA67B}" type="presParOf" srcId="{7633C458-E497-4EC7-BACF-846E72AE80BB}" destId="{D44E7528-3F2E-4F11-BA1D-4AA9107B7FCD}" srcOrd="5" destOrd="0" presId="urn:microsoft.com/office/officeart/2018/2/layout/IconLabelList"/>
    <dgm:cxn modelId="{19C5657D-7B1F-4DC2-AC64-7F5E8F69F543}" type="presParOf" srcId="{7633C458-E497-4EC7-BACF-846E72AE80BB}" destId="{55D79F13-685E-4315-806A-A7C75E3BC5D6}" srcOrd="6" destOrd="0" presId="urn:microsoft.com/office/officeart/2018/2/layout/IconLabelList"/>
    <dgm:cxn modelId="{69AE76AD-312F-446F-8AC0-39E8FC91EEFD}" type="presParOf" srcId="{55D79F13-685E-4315-806A-A7C75E3BC5D6}" destId="{B939A1D4-CBC3-44D9-8801-3660E16D9209}" srcOrd="0" destOrd="0" presId="urn:microsoft.com/office/officeart/2018/2/layout/IconLabelList"/>
    <dgm:cxn modelId="{A9753DA6-DC62-4090-A467-E0E4CCAAB109}" type="presParOf" srcId="{55D79F13-685E-4315-806A-A7C75E3BC5D6}" destId="{DC6E54B9-016C-4331-95F5-697951B37312}" srcOrd="1" destOrd="0" presId="urn:microsoft.com/office/officeart/2018/2/layout/IconLabelList"/>
    <dgm:cxn modelId="{E2B83CD8-A65A-4E89-9B7E-8B74FBF7D493}" type="presParOf" srcId="{55D79F13-685E-4315-806A-A7C75E3BC5D6}" destId="{8029C43C-616A-44EE-BAB8-E1F60042BA70}" srcOrd="2" destOrd="0" presId="urn:microsoft.com/office/officeart/2018/2/layout/IconLabelList"/>
    <dgm:cxn modelId="{8FE62BCC-5161-416A-8280-9774AB09DCEE}" type="presParOf" srcId="{7633C458-E497-4EC7-BACF-846E72AE80BB}" destId="{D5463135-3E79-4D3F-8CED-D23009A8847D}" srcOrd="7" destOrd="0" presId="urn:microsoft.com/office/officeart/2018/2/layout/IconLabelList"/>
    <dgm:cxn modelId="{43B3BAE3-A953-4229-955E-1ACA0AB1354A}" type="presParOf" srcId="{7633C458-E497-4EC7-BACF-846E72AE80BB}" destId="{685E7AFC-DE06-4591-857F-6E85BCDBF49B}" srcOrd="8" destOrd="0" presId="urn:microsoft.com/office/officeart/2018/2/layout/IconLabelList"/>
    <dgm:cxn modelId="{F2901844-26EC-42D1-B091-5220EEE1B906}" type="presParOf" srcId="{685E7AFC-DE06-4591-857F-6E85BCDBF49B}" destId="{949BE146-7FBF-4DD0-80FB-4E9C9D99BC2D}" srcOrd="0" destOrd="0" presId="urn:microsoft.com/office/officeart/2018/2/layout/IconLabelList"/>
    <dgm:cxn modelId="{FC9147E5-AFBD-448F-A1F2-6601FEE182DC}" type="presParOf" srcId="{685E7AFC-DE06-4591-857F-6E85BCDBF49B}" destId="{A4C4B422-0CF6-4BBF-AB84-A057A2C12DB1}" srcOrd="1" destOrd="0" presId="urn:microsoft.com/office/officeart/2018/2/layout/IconLabelList"/>
    <dgm:cxn modelId="{2F623A6D-0042-44A4-BA6F-4F5A52B13ED7}" type="presParOf" srcId="{685E7AFC-DE06-4591-857F-6E85BCDBF49B}" destId="{A92CAA06-A135-4F66-B7AB-860CB381D342}" srcOrd="2" destOrd="0" presId="urn:microsoft.com/office/officeart/2018/2/layout/IconLabelList"/>
    <dgm:cxn modelId="{4C341166-77B1-416A-A896-BB7E1ECD5D98}" type="presParOf" srcId="{7633C458-E497-4EC7-BACF-846E72AE80BB}" destId="{873EB99C-34A0-4A12-A4E1-91C214C9F083}" srcOrd="9" destOrd="0" presId="urn:microsoft.com/office/officeart/2018/2/layout/IconLabelList"/>
    <dgm:cxn modelId="{9C2B0791-7718-4414-918D-9B3CDF9B1AA1}" type="presParOf" srcId="{7633C458-E497-4EC7-BACF-846E72AE80BB}" destId="{B84A8676-2C6D-4D70-ADC7-665D4289D272}" srcOrd="10" destOrd="0" presId="urn:microsoft.com/office/officeart/2018/2/layout/IconLabelList"/>
    <dgm:cxn modelId="{9757DF9B-5AFA-41F9-9A4F-1232B2B69D4A}" type="presParOf" srcId="{B84A8676-2C6D-4D70-ADC7-665D4289D272}" destId="{DBA166B3-CF44-442E-9E89-8DC549FF9B39}" srcOrd="0" destOrd="0" presId="urn:microsoft.com/office/officeart/2018/2/layout/IconLabelList"/>
    <dgm:cxn modelId="{A5843ECF-0087-42BC-B7EC-B162AE027FFC}" type="presParOf" srcId="{B84A8676-2C6D-4D70-ADC7-665D4289D272}" destId="{1569547A-6D46-47FE-9F61-BB4FCA81BC2E}" srcOrd="1" destOrd="0" presId="urn:microsoft.com/office/officeart/2018/2/layout/IconLabelList"/>
    <dgm:cxn modelId="{54971DAB-5B29-4DEB-AD0F-E93B288EA507}" type="presParOf" srcId="{B84A8676-2C6D-4D70-ADC7-665D4289D272}" destId="{3383854E-F6F5-4C94-BEAB-E59CF48A6C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61D35F-F111-4530-ABC5-244F1684CF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B1752F1C-DDD0-4160-BC4D-6EA69F2A65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Increased understanding</a:t>
          </a:r>
        </a:p>
      </dgm:t>
    </dgm:pt>
    <dgm:pt modelId="{20432F5E-0EC5-4713-A943-C1309436C541}" type="parTrans" cxnId="{F7356F70-4A77-4168-A7F2-E0537152CFA9}">
      <dgm:prSet/>
      <dgm:spPr/>
      <dgm:t>
        <a:bodyPr/>
        <a:lstStyle/>
        <a:p>
          <a:endParaRPr lang="en-US"/>
        </a:p>
      </dgm:t>
    </dgm:pt>
    <dgm:pt modelId="{1FD4571E-2365-4A0E-A8F0-E6D855EF2C44}" type="sibTrans" cxnId="{F7356F70-4A77-4168-A7F2-E0537152CFA9}">
      <dgm:prSet/>
      <dgm:spPr/>
      <dgm:t>
        <a:bodyPr/>
        <a:lstStyle/>
        <a:p>
          <a:endParaRPr lang="en-US"/>
        </a:p>
      </dgm:t>
    </dgm:pt>
    <dgm:pt modelId="{04F53CC0-830F-4C4A-BDCE-49BD37B9E1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Reduction of issues on web pages</a:t>
          </a:r>
        </a:p>
      </dgm:t>
    </dgm:pt>
    <dgm:pt modelId="{8B0C3AF0-5B0E-4BCA-B08F-EDA5846ADFF8}" type="parTrans" cxnId="{829F8E0D-0E0F-4BF8-ACA5-509DA96D1D5C}">
      <dgm:prSet/>
      <dgm:spPr/>
      <dgm:t>
        <a:bodyPr/>
        <a:lstStyle/>
        <a:p>
          <a:endParaRPr lang="en-US"/>
        </a:p>
      </dgm:t>
    </dgm:pt>
    <dgm:pt modelId="{1AC69DE9-4769-47D3-A7E9-7C690CC22DD0}" type="sibTrans" cxnId="{829F8E0D-0E0F-4BF8-ACA5-509DA96D1D5C}">
      <dgm:prSet/>
      <dgm:spPr/>
      <dgm:t>
        <a:bodyPr/>
        <a:lstStyle/>
        <a:p>
          <a:endParaRPr lang="en-US"/>
        </a:p>
      </dgm:t>
    </dgm:pt>
    <dgm:pt modelId="{562EFCF5-27AE-4B17-BA44-09C48BC896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PDFS will always be a problem</a:t>
          </a:r>
        </a:p>
      </dgm:t>
    </dgm:pt>
    <dgm:pt modelId="{7D6049B9-82C7-40E5-A260-6D49062C2E1E}" type="parTrans" cxnId="{E9CEE660-CA8D-46DE-B5B6-6F38F152BB2B}">
      <dgm:prSet/>
      <dgm:spPr/>
      <dgm:t>
        <a:bodyPr/>
        <a:lstStyle/>
        <a:p>
          <a:endParaRPr lang="en-US"/>
        </a:p>
      </dgm:t>
    </dgm:pt>
    <dgm:pt modelId="{771C9751-B361-4F00-82DA-B0B0D5C8901C}" type="sibTrans" cxnId="{E9CEE660-CA8D-46DE-B5B6-6F38F152BB2B}">
      <dgm:prSet/>
      <dgm:spPr/>
      <dgm:t>
        <a:bodyPr/>
        <a:lstStyle/>
        <a:p>
          <a:endParaRPr lang="en-US"/>
        </a:p>
      </dgm:t>
    </dgm:pt>
    <dgm:pt modelId="{89626F57-ACAA-4CE4-9317-C08A2BC021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Increased total apps being tested</a:t>
          </a:r>
        </a:p>
      </dgm:t>
    </dgm:pt>
    <dgm:pt modelId="{32EF3802-8543-4A29-8796-504154D65E37}" type="parTrans" cxnId="{E6E1D173-8398-4A74-BB99-C79A2B8CD156}">
      <dgm:prSet/>
      <dgm:spPr/>
      <dgm:t>
        <a:bodyPr/>
        <a:lstStyle/>
        <a:p>
          <a:endParaRPr lang="en-US"/>
        </a:p>
      </dgm:t>
    </dgm:pt>
    <dgm:pt modelId="{86F4F612-684B-465B-9FFE-60539D4CF56C}" type="sibTrans" cxnId="{E6E1D173-8398-4A74-BB99-C79A2B8CD156}">
      <dgm:prSet/>
      <dgm:spPr/>
      <dgm:t>
        <a:bodyPr/>
        <a:lstStyle/>
        <a:p>
          <a:endParaRPr lang="en-US"/>
        </a:p>
      </dgm:t>
    </dgm:pt>
    <dgm:pt modelId="{6B831669-11D3-42EC-9772-04372E92CD9C}" type="pres">
      <dgm:prSet presAssocID="{C261D35F-F111-4530-ABC5-244F1684CFEE}" presName="root" presStyleCnt="0">
        <dgm:presLayoutVars>
          <dgm:dir/>
          <dgm:resizeHandles val="exact"/>
        </dgm:presLayoutVars>
      </dgm:prSet>
      <dgm:spPr/>
    </dgm:pt>
    <dgm:pt modelId="{36F315C8-BCC5-4857-8840-D5F55D7F09BD}" type="pres">
      <dgm:prSet presAssocID="{B1752F1C-DDD0-4160-BC4D-6EA69F2A6588}" presName="compNode" presStyleCnt="0"/>
      <dgm:spPr/>
    </dgm:pt>
    <dgm:pt modelId="{61B6FD9A-2B1F-4741-B84F-4F4A4C504F30}" type="pres">
      <dgm:prSet presAssocID="{B1752F1C-DDD0-4160-BC4D-6EA69F2A6588}" presName="iconBgRect" presStyleLbl="bgShp" presStyleIdx="0" presStyleCnt="4"/>
      <dgm:spPr>
        <a:xfrm>
          <a:off x="562927" y="788206"/>
          <a:ext cx="1445998" cy="1445998"/>
        </a:xfrm>
        <a:prstGeom prst="ellipse">
          <a:avLst/>
        </a:prstGeom>
        <a:solidFill>
          <a:srgbClr val="00B050"/>
        </a:solidFill>
        <a:ln>
          <a:noFill/>
        </a:ln>
        <a:effectLst/>
      </dgm:spPr>
    </dgm:pt>
    <dgm:pt modelId="{FD29CE7F-2F3F-4DE3-BFC2-D400C6DFE1F8}" type="pres">
      <dgm:prSet presAssocID="{B1752F1C-DDD0-4160-BC4D-6EA69F2A65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nential Graph with solid fill">
            <a:extLst>
              <a:ext uri="{C183D7F6-B498-43B3-948B-1728B52AA6E4}">
                <adec:decorative xmlns:adec="http://schemas.microsoft.com/office/drawing/2017/decorative" val="0"/>
              </a:ext>
            </a:extLst>
          </dgm14:cNvPr>
        </a:ext>
      </dgm:extLst>
    </dgm:pt>
    <dgm:pt modelId="{3602BC08-BB97-46E6-A782-CC17F4616C22}" type="pres">
      <dgm:prSet presAssocID="{B1752F1C-DDD0-4160-BC4D-6EA69F2A6588}" presName="spaceRect" presStyleCnt="0"/>
      <dgm:spPr/>
    </dgm:pt>
    <dgm:pt modelId="{156D0952-A3F6-446B-AAFB-4B698531ABBF}" type="pres">
      <dgm:prSet presAssocID="{B1752F1C-DDD0-4160-BC4D-6EA69F2A6588}" presName="textRect" presStyleLbl="revTx" presStyleIdx="0" presStyleCnt="4">
        <dgm:presLayoutVars>
          <dgm:chMax val="1"/>
          <dgm:chPref val="1"/>
        </dgm:presLayoutVars>
      </dgm:prSet>
      <dgm:spPr/>
    </dgm:pt>
    <dgm:pt modelId="{AD82E8E4-E5DA-4C6B-844E-44B6F4EC3CED}" type="pres">
      <dgm:prSet presAssocID="{1FD4571E-2365-4A0E-A8F0-E6D855EF2C44}" presName="sibTrans" presStyleCnt="0"/>
      <dgm:spPr/>
    </dgm:pt>
    <dgm:pt modelId="{6CD23F12-30A0-45A7-B7D8-F3DED380D0D0}" type="pres">
      <dgm:prSet presAssocID="{04F53CC0-830F-4C4A-BDCE-49BD37B9E1A2}" presName="compNode" presStyleCnt="0"/>
      <dgm:spPr/>
    </dgm:pt>
    <dgm:pt modelId="{12566E83-F564-407D-A8C6-F0264C59B853}" type="pres">
      <dgm:prSet presAssocID="{04F53CC0-830F-4C4A-BDCE-49BD37B9E1A2}" presName="iconBgRect" presStyleLbl="bgShp" presStyleIdx="1" presStyleCnt="4"/>
      <dgm:spPr>
        <a:xfrm>
          <a:off x="3348252" y="788206"/>
          <a:ext cx="1445998" cy="1445998"/>
        </a:xfrm>
        <a:prstGeom prst="ellipse">
          <a:avLst/>
        </a:prstGeom>
        <a:solidFill>
          <a:srgbClr val="00B050"/>
        </a:solidFill>
        <a:ln>
          <a:noFill/>
        </a:ln>
        <a:effectLst/>
      </dgm:spPr>
    </dgm:pt>
    <dgm:pt modelId="{FCF996A3-01FA-4452-9F96-02B7502F021C}" type="pres">
      <dgm:prSet presAssocID="{04F53CC0-830F-4C4A-BDCE-49BD37B9E1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Down with solid fill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F7DA61D-A87C-47EA-842C-7BECC1FB758C}" type="pres">
      <dgm:prSet presAssocID="{04F53CC0-830F-4C4A-BDCE-49BD37B9E1A2}" presName="spaceRect" presStyleCnt="0"/>
      <dgm:spPr/>
    </dgm:pt>
    <dgm:pt modelId="{1059E3AB-24B3-4462-89FA-8100EAF0CAA2}" type="pres">
      <dgm:prSet presAssocID="{04F53CC0-830F-4C4A-BDCE-49BD37B9E1A2}" presName="textRect" presStyleLbl="revTx" presStyleIdx="1" presStyleCnt="4">
        <dgm:presLayoutVars>
          <dgm:chMax val="1"/>
          <dgm:chPref val="1"/>
        </dgm:presLayoutVars>
      </dgm:prSet>
      <dgm:spPr/>
    </dgm:pt>
    <dgm:pt modelId="{7D7A0031-27FB-40CC-9728-E36AB47B13DB}" type="pres">
      <dgm:prSet presAssocID="{1AC69DE9-4769-47D3-A7E9-7C690CC22DD0}" presName="sibTrans" presStyleCnt="0"/>
      <dgm:spPr/>
    </dgm:pt>
    <dgm:pt modelId="{51E125B8-9E72-4FD1-8F6D-2B4030455605}" type="pres">
      <dgm:prSet presAssocID="{562EFCF5-27AE-4B17-BA44-09C48BC89608}" presName="compNode" presStyleCnt="0"/>
      <dgm:spPr/>
    </dgm:pt>
    <dgm:pt modelId="{56131866-B462-44DA-BD7A-06DCD990731B}" type="pres">
      <dgm:prSet presAssocID="{562EFCF5-27AE-4B17-BA44-09C48BC89608}" presName="iconBgRect" presStyleLbl="bgShp" presStyleIdx="2" presStyleCnt="4"/>
      <dgm:spPr>
        <a:xfrm>
          <a:off x="6133577" y="788206"/>
          <a:ext cx="1445998" cy="1445998"/>
        </a:xfrm>
        <a:prstGeom prst="ellipse">
          <a:avLst/>
        </a:prstGeom>
        <a:solidFill>
          <a:srgbClr val="FF0000"/>
        </a:solidFill>
        <a:ln>
          <a:noFill/>
        </a:ln>
        <a:effectLst/>
      </dgm:spPr>
    </dgm:pt>
    <dgm:pt modelId="{4D173CDE-F075-4DC5-8F27-C0C95E042BEA}" type="pres">
      <dgm:prSet presAssocID="{562EFCF5-27AE-4B17-BA44-09C48BC896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 with solid fill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496C74E-78C2-4256-80B5-EAF518AB0601}" type="pres">
      <dgm:prSet presAssocID="{562EFCF5-27AE-4B17-BA44-09C48BC89608}" presName="spaceRect" presStyleCnt="0"/>
      <dgm:spPr/>
    </dgm:pt>
    <dgm:pt modelId="{B29B8FF6-F778-403A-BC83-B984F4563694}" type="pres">
      <dgm:prSet presAssocID="{562EFCF5-27AE-4B17-BA44-09C48BC89608}" presName="textRect" presStyleLbl="revTx" presStyleIdx="2" presStyleCnt="4">
        <dgm:presLayoutVars>
          <dgm:chMax val="1"/>
          <dgm:chPref val="1"/>
        </dgm:presLayoutVars>
      </dgm:prSet>
      <dgm:spPr/>
    </dgm:pt>
    <dgm:pt modelId="{64310105-6830-451B-B324-19A74B68C733}" type="pres">
      <dgm:prSet presAssocID="{771C9751-B361-4F00-82DA-B0B0D5C8901C}" presName="sibTrans" presStyleCnt="0"/>
      <dgm:spPr/>
    </dgm:pt>
    <dgm:pt modelId="{1198A5C7-61C2-421D-BF09-29FA58C94A2C}" type="pres">
      <dgm:prSet presAssocID="{89626F57-ACAA-4CE4-9317-C08A2BC0212D}" presName="compNode" presStyleCnt="0"/>
      <dgm:spPr/>
    </dgm:pt>
    <dgm:pt modelId="{937D9548-3DB1-48F4-B1E6-257934F97C27}" type="pres">
      <dgm:prSet presAssocID="{89626F57-ACAA-4CE4-9317-C08A2BC0212D}" presName="iconBgRect" presStyleLbl="bgShp" presStyleIdx="3" presStyleCnt="4"/>
      <dgm:spPr>
        <a:solidFill>
          <a:srgbClr val="00B050"/>
        </a:solidFill>
      </dgm:spPr>
    </dgm:pt>
    <dgm:pt modelId="{6DB3B4EF-679C-44F7-A94C-3C792E0F4E0D}" type="pres">
      <dgm:prSet presAssocID="{89626F57-ACAA-4CE4-9317-C08A2BC021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11D2B5D7-9ABB-41E5-92CA-140AA8670267}" type="pres">
      <dgm:prSet presAssocID="{89626F57-ACAA-4CE4-9317-C08A2BC0212D}" presName="spaceRect" presStyleCnt="0"/>
      <dgm:spPr/>
    </dgm:pt>
    <dgm:pt modelId="{5EDBF912-0BAE-4306-B39B-40C1F4B78677}" type="pres">
      <dgm:prSet presAssocID="{89626F57-ACAA-4CE4-9317-C08A2BC021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2C2503-0F5A-465B-ADDC-2CF68E0824D0}" type="presOf" srcId="{C261D35F-F111-4530-ABC5-244F1684CFEE}" destId="{6B831669-11D3-42EC-9772-04372E92CD9C}" srcOrd="0" destOrd="0" presId="urn:microsoft.com/office/officeart/2018/5/layout/IconCircleLabelList"/>
    <dgm:cxn modelId="{829F8E0D-0E0F-4BF8-ACA5-509DA96D1D5C}" srcId="{C261D35F-F111-4530-ABC5-244F1684CFEE}" destId="{04F53CC0-830F-4C4A-BDCE-49BD37B9E1A2}" srcOrd="1" destOrd="0" parTransId="{8B0C3AF0-5B0E-4BCA-B08F-EDA5846ADFF8}" sibTransId="{1AC69DE9-4769-47D3-A7E9-7C690CC22DD0}"/>
    <dgm:cxn modelId="{4F1C6926-FE11-431C-9DA1-03DFE7FB7E9B}" type="presOf" srcId="{89626F57-ACAA-4CE4-9317-C08A2BC0212D}" destId="{5EDBF912-0BAE-4306-B39B-40C1F4B78677}" srcOrd="0" destOrd="0" presId="urn:microsoft.com/office/officeart/2018/5/layout/IconCircleLabelList"/>
    <dgm:cxn modelId="{852C2C60-8968-4268-8D41-4874D6ED3754}" type="presOf" srcId="{562EFCF5-27AE-4B17-BA44-09C48BC89608}" destId="{B29B8FF6-F778-403A-BC83-B984F4563694}" srcOrd="0" destOrd="0" presId="urn:microsoft.com/office/officeart/2018/5/layout/IconCircleLabelList"/>
    <dgm:cxn modelId="{E9CEE660-CA8D-46DE-B5B6-6F38F152BB2B}" srcId="{C261D35F-F111-4530-ABC5-244F1684CFEE}" destId="{562EFCF5-27AE-4B17-BA44-09C48BC89608}" srcOrd="2" destOrd="0" parTransId="{7D6049B9-82C7-40E5-A260-6D49062C2E1E}" sibTransId="{771C9751-B361-4F00-82DA-B0B0D5C8901C}"/>
    <dgm:cxn modelId="{F7356F70-4A77-4168-A7F2-E0537152CFA9}" srcId="{C261D35F-F111-4530-ABC5-244F1684CFEE}" destId="{B1752F1C-DDD0-4160-BC4D-6EA69F2A6588}" srcOrd="0" destOrd="0" parTransId="{20432F5E-0EC5-4713-A943-C1309436C541}" sibTransId="{1FD4571E-2365-4A0E-A8F0-E6D855EF2C44}"/>
    <dgm:cxn modelId="{E6E1D173-8398-4A74-BB99-C79A2B8CD156}" srcId="{C261D35F-F111-4530-ABC5-244F1684CFEE}" destId="{89626F57-ACAA-4CE4-9317-C08A2BC0212D}" srcOrd="3" destOrd="0" parTransId="{32EF3802-8543-4A29-8796-504154D65E37}" sibTransId="{86F4F612-684B-465B-9FFE-60539D4CF56C}"/>
    <dgm:cxn modelId="{FD995BEA-8B35-49FB-A296-0AFBF81B0D79}" type="presOf" srcId="{B1752F1C-DDD0-4160-BC4D-6EA69F2A6588}" destId="{156D0952-A3F6-446B-AAFB-4B698531ABBF}" srcOrd="0" destOrd="0" presId="urn:microsoft.com/office/officeart/2018/5/layout/IconCircleLabelList"/>
    <dgm:cxn modelId="{04BB2CEC-8350-4FB0-A149-B188ECAD463B}" type="presOf" srcId="{04F53CC0-830F-4C4A-BDCE-49BD37B9E1A2}" destId="{1059E3AB-24B3-4462-89FA-8100EAF0CAA2}" srcOrd="0" destOrd="0" presId="urn:microsoft.com/office/officeart/2018/5/layout/IconCircleLabelList"/>
    <dgm:cxn modelId="{C647BC6E-FA8B-4424-97FD-05496EF78228}" type="presParOf" srcId="{6B831669-11D3-42EC-9772-04372E92CD9C}" destId="{36F315C8-BCC5-4857-8840-D5F55D7F09BD}" srcOrd="0" destOrd="0" presId="urn:microsoft.com/office/officeart/2018/5/layout/IconCircleLabelList"/>
    <dgm:cxn modelId="{8DC8E509-24D7-4558-A49F-7A51A98CF5E3}" type="presParOf" srcId="{36F315C8-BCC5-4857-8840-D5F55D7F09BD}" destId="{61B6FD9A-2B1F-4741-B84F-4F4A4C504F30}" srcOrd="0" destOrd="0" presId="urn:microsoft.com/office/officeart/2018/5/layout/IconCircleLabelList"/>
    <dgm:cxn modelId="{71285A36-222B-45D5-BAD0-AA517485B2A3}" type="presParOf" srcId="{36F315C8-BCC5-4857-8840-D5F55D7F09BD}" destId="{FD29CE7F-2F3F-4DE3-BFC2-D400C6DFE1F8}" srcOrd="1" destOrd="0" presId="urn:microsoft.com/office/officeart/2018/5/layout/IconCircleLabelList"/>
    <dgm:cxn modelId="{7D3FF52E-C799-4EDF-B8C2-CE24CF671495}" type="presParOf" srcId="{36F315C8-BCC5-4857-8840-D5F55D7F09BD}" destId="{3602BC08-BB97-46E6-A782-CC17F4616C22}" srcOrd="2" destOrd="0" presId="urn:microsoft.com/office/officeart/2018/5/layout/IconCircleLabelList"/>
    <dgm:cxn modelId="{B733A000-87D6-4D58-8D81-556DECE621FC}" type="presParOf" srcId="{36F315C8-BCC5-4857-8840-D5F55D7F09BD}" destId="{156D0952-A3F6-446B-AAFB-4B698531ABBF}" srcOrd="3" destOrd="0" presId="urn:microsoft.com/office/officeart/2018/5/layout/IconCircleLabelList"/>
    <dgm:cxn modelId="{77F60ABC-6DD8-4287-BFC3-FD9EFF07593C}" type="presParOf" srcId="{6B831669-11D3-42EC-9772-04372E92CD9C}" destId="{AD82E8E4-E5DA-4C6B-844E-44B6F4EC3CED}" srcOrd="1" destOrd="0" presId="urn:microsoft.com/office/officeart/2018/5/layout/IconCircleLabelList"/>
    <dgm:cxn modelId="{CFD1DF77-BBC8-4A86-895F-508267239046}" type="presParOf" srcId="{6B831669-11D3-42EC-9772-04372E92CD9C}" destId="{6CD23F12-30A0-45A7-B7D8-F3DED380D0D0}" srcOrd="2" destOrd="0" presId="urn:microsoft.com/office/officeart/2018/5/layout/IconCircleLabelList"/>
    <dgm:cxn modelId="{C22E5344-E1B9-4B0C-A6AB-F47258E07A23}" type="presParOf" srcId="{6CD23F12-30A0-45A7-B7D8-F3DED380D0D0}" destId="{12566E83-F564-407D-A8C6-F0264C59B853}" srcOrd="0" destOrd="0" presId="urn:microsoft.com/office/officeart/2018/5/layout/IconCircleLabelList"/>
    <dgm:cxn modelId="{ED563E21-741B-42D3-8659-AEFF2BE4DC1D}" type="presParOf" srcId="{6CD23F12-30A0-45A7-B7D8-F3DED380D0D0}" destId="{FCF996A3-01FA-4452-9F96-02B7502F021C}" srcOrd="1" destOrd="0" presId="urn:microsoft.com/office/officeart/2018/5/layout/IconCircleLabelList"/>
    <dgm:cxn modelId="{95A3BF7C-6807-49C7-A4D8-FDEEA7803D65}" type="presParOf" srcId="{6CD23F12-30A0-45A7-B7D8-F3DED380D0D0}" destId="{CF7DA61D-A87C-47EA-842C-7BECC1FB758C}" srcOrd="2" destOrd="0" presId="urn:microsoft.com/office/officeart/2018/5/layout/IconCircleLabelList"/>
    <dgm:cxn modelId="{13241549-8727-4321-A825-876142114A5B}" type="presParOf" srcId="{6CD23F12-30A0-45A7-B7D8-F3DED380D0D0}" destId="{1059E3AB-24B3-4462-89FA-8100EAF0CAA2}" srcOrd="3" destOrd="0" presId="urn:microsoft.com/office/officeart/2018/5/layout/IconCircleLabelList"/>
    <dgm:cxn modelId="{C0262CB7-3A82-406E-B08A-83CBA482FBC5}" type="presParOf" srcId="{6B831669-11D3-42EC-9772-04372E92CD9C}" destId="{7D7A0031-27FB-40CC-9728-E36AB47B13DB}" srcOrd="3" destOrd="0" presId="urn:microsoft.com/office/officeart/2018/5/layout/IconCircleLabelList"/>
    <dgm:cxn modelId="{0BE44913-FAFF-4206-81F8-6A597602C860}" type="presParOf" srcId="{6B831669-11D3-42EC-9772-04372E92CD9C}" destId="{51E125B8-9E72-4FD1-8F6D-2B4030455605}" srcOrd="4" destOrd="0" presId="urn:microsoft.com/office/officeart/2018/5/layout/IconCircleLabelList"/>
    <dgm:cxn modelId="{82B69CE3-285A-48F0-999B-DF11EDF4A1A2}" type="presParOf" srcId="{51E125B8-9E72-4FD1-8F6D-2B4030455605}" destId="{56131866-B462-44DA-BD7A-06DCD990731B}" srcOrd="0" destOrd="0" presId="urn:microsoft.com/office/officeart/2018/5/layout/IconCircleLabelList"/>
    <dgm:cxn modelId="{02467863-F428-4992-BE1A-6F7EBA3648C1}" type="presParOf" srcId="{51E125B8-9E72-4FD1-8F6D-2B4030455605}" destId="{4D173CDE-F075-4DC5-8F27-C0C95E042BEA}" srcOrd="1" destOrd="0" presId="urn:microsoft.com/office/officeart/2018/5/layout/IconCircleLabelList"/>
    <dgm:cxn modelId="{10812CA2-832B-443E-B64A-F5970F0A8846}" type="presParOf" srcId="{51E125B8-9E72-4FD1-8F6D-2B4030455605}" destId="{8496C74E-78C2-4256-80B5-EAF518AB0601}" srcOrd="2" destOrd="0" presId="urn:microsoft.com/office/officeart/2018/5/layout/IconCircleLabelList"/>
    <dgm:cxn modelId="{C82D2F13-A8DE-4C00-A30A-4C74B3639332}" type="presParOf" srcId="{51E125B8-9E72-4FD1-8F6D-2B4030455605}" destId="{B29B8FF6-F778-403A-BC83-B984F4563694}" srcOrd="3" destOrd="0" presId="urn:microsoft.com/office/officeart/2018/5/layout/IconCircleLabelList"/>
    <dgm:cxn modelId="{AF137C4E-00CF-4E32-87A2-D2A08FFA751C}" type="presParOf" srcId="{6B831669-11D3-42EC-9772-04372E92CD9C}" destId="{64310105-6830-451B-B324-19A74B68C733}" srcOrd="5" destOrd="0" presId="urn:microsoft.com/office/officeart/2018/5/layout/IconCircleLabelList"/>
    <dgm:cxn modelId="{C8B8DD64-F507-4AEB-A6F8-A0A328365D41}" type="presParOf" srcId="{6B831669-11D3-42EC-9772-04372E92CD9C}" destId="{1198A5C7-61C2-421D-BF09-29FA58C94A2C}" srcOrd="6" destOrd="0" presId="urn:microsoft.com/office/officeart/2018/5/layout/IconCircleLabelList"/>
    <dgm:cxn modelId="{EF4E350F-1740-4C2F-9B0A-ECC387CBB159}" type="presParOf" srcId="{1198A5C7-61C2-421D-BF09-29FA58C94A2C}" destId="{937D9548-3DB1-48F4-B1E6-257934F97C27}" srcOrd="0" destOrd="0" presId="urn:microsoft.com/office/officeart/2018/5/layout/IconCircleLabelList"/>
    <dgm:cxn modelId="{361DF3F2-F3F1-4826-BF89-99846A07A1E4}" type="presParOf" srcId="{1198A5C7-61C2-421D-BF09-29FA58C94A2C}" destId="{6DB3B4EF-679C-44F7-A94C-3C792E0F4E0D}" srcOrd="1" destOrd="0" presId="urn:microsoft.com/office/officeart/2018/5/layout/IconCircleLabelList"/>
    <dgm:cxn modelId="{C0118D07-E2E1-437C-831B-6EEE65E9ABE2}" type="presParOf" srcId="{1198A5C7-61C2-421D-BF09-29FA58C94A2C}" destId="{11D2B5D7-9ABB-41E5-92CA-140AA8670267}" srcOrd="2" destOrd="0" presId="urn:microsoft.com/office/officeart/2018/5/layout/IconCircleLabelList"/>
    <dgm:cxn modelId="{49F73D72-EFB0-4152-A2BA-53BE6474EBAA}" type="presParOf" srcId="{1198A5C7-61C2-421D-BF09-29FA58C94A2C}" destId="{5EDBF912-0BAE-4306-B39B-40C1F4B786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6FD9A-2B1F-4741-B84F-4F4A4C504F30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9CE7F-2F3F-4DE3-BFC2-D400C6DFE1F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D0952-A3F6-446B-AAFB-4B698531ABBF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DEI</a:t>
          </a:r>
          <a:r>
            <a:rPr lang="en-US" sz="3200" b="1" kern="1200" dirty="0"/>
            <a:t>A</a:t>
          </a:r>
        </a:p>
      </dsp:txBody>
      <dsp:txXfrm>
        <a:off x="100682" y="2684598"/>
        <a:ext cx="2370489" cy="720000"/>
      </dsp:txXfrm>
    </dsp:sp>
    <dsp:sp modelId="{12566E83-F564-407D-A8C6-F0264C59B853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996A3-01FA-4452-9F96-02B7502F021C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E3AB-24B3-4462-89FA-8100EAF0CAA2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Help</a:t>
          </a:r>
        </a:p>
      </dsp:txBody>
      <dsp:txXfrm>
        <a:off x="2886007" y="2684598"/>
        <a:ext cx="2370489" cy="720000"/>
      </dsp:txXfrm>
    </dsp:sp>
    <dsp:sp modelId="{56131866-B462-44DA-BD7A-06DCD990731B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73CDE-F075-4DC5-8F27-C0C95E042BEA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B8FF6-F778-403A-BC83-B984F456369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1:1</a:t>
          </a:r>
        </a:p>
      </dsp:txBody>
      <dsp:txXfrm>
        <a:off x="5671332" y="2684598"/>
        <a:ext cx="2370489" cy="720000"/>
      </dsp:txXfrm>
    </dsp:sp>
    <dsp:sp modelId="{22415309-69AF-4C07-8C81-38825918CD26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B1EC7-88D0-4CF3-9C48-25DF78624685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C6E89-8FE5-49A4-AE90-8D017D779B75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DAWG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83715-AB63-4966-A909-B1C60EE1ABE1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A75D4-96FF-4E23-9836-E4334680D432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Educate ORD employees on the importance of accessibility.</a:t>
          </a:r>
        </a:p>
      </dsp:txBody>
      <dsp:txXfrm>
        <a:off x="1005743" y="3022743"/>
        <a:ext cx="4320000" cy="720000"/>
      </dsp:txXfrm>
    </dsp:sp>
    <dsp:sp modelId="{8B8C9A42-1E81-43C2-AA7A-50755D094B6A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BE905-1C14-468F-AD32-CBB3BB3E042F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the accessibility of the digital products ORD produces.</a:t>
          </a:r>
        </a:p>
      </dsp:txBody>
      <dsp:txXfrm>
        <a:off x="6081743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6FD9A-2B1F-4741-B84F-4F4A4C504F30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9CE7F-2F3F-4DE3-BFC2-D400C6DFE1F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D0952-A3F6-446B-AAFB-4B698531ABBF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Understanding</a:t>
          </a:r>
        </a:p>
      </dsp:txBody>
      <dsp:txXfrm>
        <a:off x="100682" y="2684598"/>
        <a:ext cx="2370489" cy="720000"/>
      </dsp:txXfrm>
    </dsp:sp>
    <dsp:sp modelId="{12566E83-F564-407D-A8C6-F0264C59B853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996A3-01FA-4452-9F96-02B7502F021C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E3AB-24B3-4462-89FA-8100EAF0CAA2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Web Pages</a:t>
          </a:r>
        </a:p>
      </dsp:txBody>
      <dsp:txXfrm>
        <a:off x="2886007" y="2684598"/>
        <a:ext cx="2370489" cy="720000"/>
      </dsp:txXfrm>
    </dsp:sp>
    <dsp:sp modelId="{56131866-B462-44DA-BD7A-06DCD990731B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73CDE-F075-4DC5-8F27-C0C95E042BEA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B8FF6-F778-403A-BC83-B984F456369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PDFS</a:t>
          </a:r>
        </a:p>
      </dsp:txBody>
      <dsp:txXfrm>
        <a:off x="5671332" y="2684598"/>
        <a:ext cx="2370489" cy="720000"/>
      </dsp:txXfrm>
    </dsp:sp>
    <dsp:sp modelId="{22415309-69AF-4C07-8C81-38825918CD26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rgbClr val="00619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B1EC7-88D0-4CF3-9C48-25DF78624685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C6E89-8FE5-49A4-AE90-8D017D779B75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Applications</a:t>
          </a:r>
        </a:p>
      </dsp:txBody>
      <dsp:txXfrm>
        <a:off x="8456657" y="2684598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A1EC-2E4A-4EB9-8767-1F45E55F7103}">
      <dsp:nvSpPr>
        <dsp:cNvPr id="0" name=""/>
        <dsp:cNvSpPr/>
      </dsp:nvSpPr>
      <dsp:spPr>
        <a:xfrm>
          <a:off x="438504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42B16-1E5E-4AB3-8C4C-35CB3B0A64F7}">
      <dsp:nvSpPr>
        <dsp:cNvPr id="0" name=""/>
        <dsp:cNvSpPr/>
      </dsp:nvSpPr>
      <dsp:spPr>
        <a:xfrm>
          <a:off x="1512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Survey</a:t>
          </a:r>
        </a:p>
      </dsp:txBody>
      <dsp:txXfrm>
        <a:off x="1512" y="2003650"/>
        <a:ext cx="1589062" cy="635625"/>
      </dsp:txXfrm>
    </dsp:sp>
    <dsp:sp modelId="{1377AFD5-10F0-43F5-90D9-A070F3F9D3F9}">
      <dsp:nvSpPr>
        <dsp:cNvPr id="0" name=""/>
        <dsp:cNvSpPr/>
      </dsp:nvSpPr>
      <dsp:spPr>
        <a:xfrm>
          <a:off x="2305652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A608D-BE6C-4B4E-98A3-98A14A843D67}">
      <dsp:nvSpPr>
        <dsp:cNvPr id="0" name=""/>
        <dsp:cNvSpPr/>
      </dsp:nvSpPr>
      <dsp:spPr>
        <a:xfrm>
          <a:off x="1868660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Webinars</a:t>
          </a:r>
        </a:p>
      </dsp:txBody>
      <dsp:txXfrm>
        <a:off x="1868660" y="2003650"/>
        <a:ext cx="1589062" cy="635625"/>
      </dsp:txXfrm>
    </dsp:sp>
    <dsp:sp modelId="{B2A0E7F0-C008-47EF-8670-6CFD0BDD8171}">
      <dsp:nvSpPr>
        <dsp:cNvPr id="0" name=""/>
        <dsp:cNvSpPr/>
      </dsp:nvSpPr>
      <dsp:spPr>
        <a:xfrm>
          <a:off x="4172801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3E97F-FEBB-4F62-ACF5-4009D5FAC10F}">
      <dsp:nvSpPr>
        <dsp:cNvPr id="0" name=""/>
        <dsp:cNvSpPr/>
      </dsp:nvSpPr>
      <dsp:spPr>
        <a:xfrm>
          <a:off x="3735809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Training</a:t>
          </a:r>
        </a:p>
      </dsp:txBody>
      <dsp:txXfrm>
        <a:off x="3735809" y="2003650"/>
        <a:ext cx="1589062" cy="635625"/>
      </dsp:txXfrm>
    </dsp:sp>
    <dsp:sp modelId="{B939A1D4-CBC3-44D9-8801-3660E16D9209}">
      <dsp:nvSpPr>
        <dsp:cNvPr id="0" name=""/>
        <dsp:cNvSpPr/>
      </dsp:nvSpPr>
      <dsp:spPr>
        <a:xfrm>
          <a:off x="6039949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9C43C-616A-44EE-BAB8-E1F60042BA70}">
      <dsp:nvSpPr>
        <dsp:cNvPr id="0" name=""/>
        <dsp:cNvSpPr/>
      </dsp:nvSpPr>
      <dsp:spPr>
        <a:xfrm>
          <a:off x="5602957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Weekly Compass</a:t>
          </a:r>
        </a:p>
      </dsp:txBody>
      <dsp:txXfrm>
        <a:off x="5602957" y="2003650"/>
        <a:ext cx="1589062" cy="635625"/>
      </dsp:txXfrm>
    </dsp:sp>
    <dsp:sp modelId="{949BE146-7FBF-4DD0-80FB-4E9C9D99BC2D}">
      <dsp:nvSpPr>
        <dsp:cNvPr id="0" name=""/>
        <dsp:cNvSpPr/>
      </dsp:nvSpPr>
      <dsp:spPr>
        <a:xfrm>
          <a:off x="7907098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CAA06-A135-4F66-B7AB-860CB381D342}">
      <dsp:nvSpPr>
        <dsp:cNvPr id="0" name=""/>
        <dsp:cNvSpPr/>
      </dsp:nvSpPr>
      <dsp:spPr>
        <a:xfrm>
          <a:off x="7470105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Challenges</a:t>
          </a:r>
        </a:p>
      </dsp:txBody>
      <dsp:txXfrm>
        <a:off x="7470105" y="2003650"/>
        <a:ext cx="1589062" cy="635625"/>
      </dsp:txXfrm>
    </dsp:sp>
    <dsp:sp modelId="{DBA166B3-CF44-442E-9E89-8DC549FF9B39}">
      <dsp:nvSpPr>
        <dsp:cNvPr id="0" name=""/>
        <dsp:cNvSpPr/>
      </dsp:nvSpPr>
      <dsp:spPr>
        <a:xfrm>
          <a:off x="9774246" y="1050129"/>
          <a:ext cx="715078" cy="715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3854E-F6F5-4C94-BEAB-E59CF48A6C24}">
      <dsp:nvSpPr>
        <dsp:cNvPr id="0" name=""/>
        <dsp:cNvSpPr/>
      </dsp:nvSpPr>
      <dsp:spPr>
        <a:xfrm>
          <a:off x="9337254" y="2003650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Existing Resources</a:t>
          </a:r>
        </a:p>
      </dsp:txBody>
      <dsp:txXfrm>
        <a:off x="9337254" y="2003650"/>
        <a:ext cx="1589062" cy="635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6FD9A-2B1F-4741-B84F-4F4A4C504F30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9CE7F-2F3F-4DE3-BFC2-D400C6DFE1F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D0952-A3F6-446B-AAFB-4B698531ABBF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Increased understanding</a:t>
          </a:r>
        </a:p>
      </dsp:txBody>
      <dsp:txXfrm>
        <a:off x="100682" y="2684598"/>
        <a:ext cx="2370489" cy="720000"/>
      </dsp:txXfrm>
    </dsp:sp>
    <dsp:sp modelId="{12566E83-F564-407D-A8C6-F0264C59B853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996A3-01FA-4452-9F96-02B7502F021C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E3AB-24B3-4462-89FA-8100EAF0CAA2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Reduction of issues on web pages</a:t>
          </a:r>
        </a:p>
      </dsp:txBody>
      <dsp:txXfrm>
        <a:off x="2886007" y="2684598"/>
        <a:ext cx="2370489" cy="720000"/>
      </dsp:txXfrm>
    </dsp:sp>
    <dsp:sp modelId="{56131866-B462-44DA-BD7A-06DCD990731B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73CDE-F075-4DC5-8F27-C0C95E042BEA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B8FF6-F778-403A-BC83-B984F456369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PDFS will always be a problem</a:t>
          </a:r>
        </a:p>
      </dsp:txBody>
      <dsp:txXfrm>
        <a:off x="5671332" y="2684598"/>
        <a:ext cx="2370489" cy="720000"/>
      </dsp:txXfrm>
    </dsp:sp>
    <dsp:sp modelId="{937D9548-3DB1-48F4-B1E6-257934F97C27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3B4EF-679C-44F7-A94C-3C792E0F4E0D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BF912-0BAE-4306-B39B-40C1F4B78677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Increased total apps being tested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EPA’s Office of Research and Development embarked on a yearlong strategy to improve the accessibility of its digital products in CY2023.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26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</a:t>
            </a:r>
          </a:p>
          <a:p>
            <a:r>
              <a:rPr lang="en-US" dirty="0"/>
              <a:t>Siteimprove does not report information about PDFs in the same way as web pages. </a:t>
            </a:r>
          </a:p>
          <a:p>
            <a:r>
              <a:rPr lang="en-US" dirty="0"/>
              <a:t>We tracked the number of PDFs with issues and broke out the numbers for machine readability, tagging, and what Siteimprove lumped into “Other”</a:t>
            </a:r>
          </a:p>
          <a:p>
            <a:endParaRPr lang="en-US" dirty="0"/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Other Issues (sample)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document has no title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document is missing a language definition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document has no bookmarks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image has no alternative presentation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heading structure is incorrect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28600" marR="0" lvl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Over 100 not machine readable. Over 500 not tagged, but over 7000 other issues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12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</a:t>
            </a:r>
          </a:p>
          <a:p>
            <a:r>
              <a:rPr lang="en-US" dirty="0"/>
              <a:t>Holding weekly training webinars, publishing weekly e-newsletter articles, holding multiple challenges, and educating employees on what it means to create accessible content, we started to see results</a:t>
            </a:r>
          </a:p>
          <a:p>
            <a:endParaRPr lang="en-US" dirty="0"/>
          </a:p>
          <a:p>
            <a:r>
              <a:rPr lang="en-US" dirty="0"/>
              <a:t>Increased understanding</a:t>
            </a:r>
          </a:p>
          <a:p>
            <a:r>
              <a:rPr lang="en-US" dirty="0"/>
              <a:t>Reductions of issues across the board</a:t>
            </a:r>
          </a:p>
          <a:p>
            <a:r>
              <a:rPr lang="en-US" dirty="0"/>
              <a:t>Some PDF issues were resolved, but the abundance of PDFs continues to be a problem.</a:t>
            </a:r>
          </a:p>
          <a:p>
            <a:endParaRPr lang="en-US" dirty="0"/>
          </a:p>
          <a:p>
            <a:r>
              <a:rPr lang="en-US" dirty="0"/>
              <a:t>Let’s look at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4107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JOANNE</a:t>
            </a:r>
          </a:p>
          <a:p>
            <a:r>
              <a:rPr lang="en-US" dirty="0"/>
              <a:t>Understanding was measured through the survey responses. The math isn’t perfect – we couldn’t always reach the same people each time. We hoped to see trends of greater understanding – and we did.</a:t>
            </a:r>
          </a:p>
          <a:p>
            <a:endParaRPr lang="en-US" dirty="0"/>
          </a:p>
          <a:p>
            <a:r>
              <a:rPr lang="en-US" dirty="0"/>
              <a:t>Familiarity with standards increased over time.</a:t>
            </a:r>
          </a:p>
          <a:p>
            <a:endParaRPr lang="en-US" dirty="0"/>
          </a:p>
          <a:p>
            <a:r>
              <a:rPr lang="en-US" dirty="0"/>
              <a:t>286 submissions in total</a:t>
            </a:r>
          </a:p>
          <a:p>
            <a:endParaRPr lang="en-US" dirty="0"/>
          </a:p>
          <a:p>
            <a:r>
              <a:rPr lang="en-US" dirty="0"/>
              <a:t>142 submissions in the first</a:t>
            </a:r>
          </a:p>
          <a:p>
            <a:r>
              <a:rPr lang="en-US" dirty="0"/>
              <a:t>132 submissions in the second (only 37% took the first)</a:t>
            </a:r>
          </a:p>
          <a:p>
            <a:r>
              <a:rPr lang="en-US" dirty="0"/>
              <a:t>12 submissions in the third (only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399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JOANNE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Understanding the consequences of non-compliance increased over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196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JOANN</a:t>
            </a:r>
          </a:p>
          <a:p>
            <a:r>
              <a:rPr lang="en-US" dirty="0"/>
              <a:t>Of those surveyed, we reached full awareness of accessibility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007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</a:t>
            </a:r>
          </a:p>
          <a:p>
            <a:endParaRPr lang="en-US" dirty="0"/>
          </a:p>
          <a:p>
            <a:r>
              <a:rPr lang="en-US" dirty="0"/>
              <a:t>Reduced number of pages with issues by 145 pages</a:t>
            </a:r>
          </a:p>
          <a:p>
            <a:r>
              <a:rPr lang="en-US" dirty="0"/>
              <a:t>Remediated over 426 issues (technically we remediated more because we had to fix issues we newly created)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C3EE-A723-48CF-8C41-CF013DD94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6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478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JESSICA</a:t>
            </a:r>
          </a:p>
          <a:p>
            <a:r>
              <a:rPr lang="en-US" dirty="0"/>
              <a:t>In Jan we had around 6000 PDFs. The reports aren’t sophisticated enough to break down </a:t>
            </a:r>
          </a:p>
          <a:p>
            <a:endParaRPr lang="en-US" dirty="0"/>
          </a:p>
          <a:p>
            <a:r>
              <a:rPr lang="en-US" dirty="0"/>
              <a:t>By March</a:t>
            </a:r>
          </a:p>
          <a:p>
            <a:r>
              <a:rPr lang="en-US" dirty="0"/>
              <a:t>We were able to reduce the total number of PDFs with issues by over 100</a:t>
            </a:r>
          </a:p>
          <a:p>
            <a:r>
              <a:rPr lang="en-US" dirty="0"/>
              <a:t>Reduced the number of PDFs that were not machine readable and not tagged</a:t>
            </a:r>
          </a:p>
          <a:p>
            <a:r>
              <a:rPr lang="en-US" dirty="0"/>
              <a:t>(Note – this does not mean the files are tagged correctly – that’s a separate monster)</a:t>
            </a:r>
          </a:p>
          <a:p>
            <a:r>
              <a:rPr lang="en-US" dirty="0"/>
              <a:t>Remediated nearly 300 other issues (no title, incorrect structure, and more)</a:t>
            </a:r>
          </a:p>
          <a:p>
            <a:endParaRPr lang="en-US" dirty="0"/>
          </a:p>
          <a:p>
            <a:r>
              <a:rPr lang="en-US" dirty="0"/>
              <a:t>Unfortunately, in September the trend started to decline and by Nov we were worse than where we started.</a:t>
            </a:r>
          </a:p>
          <a:p>
            <a:r>
              <a:rPr lang="en-US" dirty="0"/>
              <a:t>PDFs are complicated – not easy to remediate and take longer to fix and upload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5C3EE-A723-48CF-8C41-CF013DD948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84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JOANNE</a:t>
            </a:r>
          </a:p>
          <a:p>
            <a:r>
              <a:rPr lang="en-US" dirty="0"/>
              <a:t>Our goal was to reduce the number of applications not tested</a:t>
            </a:r>
          </a:p>
          <a:p>
            <a:r>
              <a:rPr lang="en-US" dirty="0"/>
              <a:t>We expected the number of non-compliant apps to go up as more were tested.</a:t>
            </a:r>
          </a:p>
          <a:p>
            <a:endParaRPr lang="en-US" dirty="0"/>
          </a:p>
          <a:p>
            <a:r>
              <a:rPr lang="en-US" dirty="0"/>
              <a:t>We were able to sunset several applications and exempt a few more – that reduced our overall number of systems to be tested.</a:t>
            </a:r>
          </a:p>
          <a:p>
            <a:r>
              <a:rPr lang="en-US" dirty="0"/>
              <a:t>One additional application was made compliant and a few not – but the overall goal of reducing the number of applications not tested was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51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78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Introduce ourselves and say what we work on primarily – Jess to introduce 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445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</a:t>
            </a:r>
          </a:p>
          <a:p>
            <a:r>
              <a:rPr lang="en-US" dirty="0"/>
              <a:t>Opened up to all offices – agency impact with ORD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067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</a:t>
            </a:r>
          </a:p>
          <a:p>
            <a:r>
              <a:rPr lang="en-US" dirty="0"/>
              <a:t>The interest and the commitment is there:  most people just lacked the knowledge, tools, and resources</a:t>
            </a:r>
          </a:p>
          <a:p>
            <a:r>
              <a:rPr lang="en-US" dirty="0"/>
              <a:t>Trusted testers - more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Without our efforts, not only would we not see reductions; we would expect an increase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 focused effort is making a culture change and we are seeing people looking to create accessible products first.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81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JESS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>
              <a:cs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>
              <a:cs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ORD is the largest organization in the EPA and has over 6k pages of public content (3</a:t>
            </a:r>
            <a:r>
              <a:rPr lang="en-US" baseline="30000" dirty="0">
                <a:cs typeface="Calibri"/>
              </a:rPr>
              <a:t>rd</a:t>
            </a:r>
            <a:r>
              <a:rPr lang="en-US" dirty="0">
                <a:cs typeface="Calibri"/>
              </a:rPr>
              <a:t> largest of the agency)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>
              <a:cs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Several of us in OSIM work with ORD employees in the area of digital accessibility.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>
              <a:cs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While our office manages Section 508 within ORD, there’s not a formal program for anything other than waivers and some purchasing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>
              <a:cs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Before starting anything, we met with the agency Section 508 office to make sure we would align with whatever they might have planned.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671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JESS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With the passing of the Executive Order that added A to DEI, there was an increased focus on accessibility and on requiring compliance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EPA has always been a supporter of DEI programs, but now the A was added on. You can’t talk about DEI without adding A.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>
              <a:cs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ORD employees and seeking out information on requirements and asking for guidance.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As many of us started having 1:1 calls and meetings, we realized this wasn’t sustainable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A few OSIM employees came together in what we call the DAWG and developed a year-long strategy help ORD improve its digital accessibility.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>
              <a:cs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After meeting with the agency Section 508 program office we aligned our goals, but ultimately decided to take a more aggressive hands-on approach.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353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</a:t>
            </a:r>
          </a:p>
          <a:p>
            <a:r>
              <a:rPr lang="en-US" dirty="0"/>
              <a:t>Met with leadership groups at all levels – from first line supervisors to senior leadership</a:t>
            </a:r>
          </a:p>
          <a:p>
            <a:r>
              <a:rPr lang="en-US" dirty="0"/>
              <a:t>Shared the plan to educate + improve the accessibility of ORDs digital products</a:t>
            </a:r>
          </a:p>
          <a:p>
            <a:r>
              <a:rPr lang="en-US" dirty="0"/>
              <a:t>Got buy in to prioritize this work – time &amp; resources (contractor dollars sometimes)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67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b="0" dirty="0"/>
              <a:t>JESS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b="0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b="0" dirty="0"/>
              <a:t>Educate ORD employees on the impact of accessibility and consequences of non-conformance.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b="0" dirty="0"/>
              <a:t>How real people are impacted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b="0" dirty="0"/>
              <a:t>Legal requirements to be compliant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b="0" dirty="0"/>
              <a:t>Exceptions don’t mean you don’t have to provide the same information in an alternative way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b="0" dirty="0"/>
              <a:t>Fix the top accessibility issues in web pages.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b="0" dirty="0"/>
              <a:t>Fix the top accessibility issues in PDFs.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>
                <a:cs typeface="Calibri"/>
              </a:rPr>
              <a:t>Increase the total number of applications being tested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18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>
                <a:cs typeface="Calibri"/>
              </a:rPr>
              <a:t>JESS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>
                <a:cs typeface="Calibri"/>
              </a:rPr>
              <a:t>We issued quarterly surveys to gauge overall knowledge of Digital Accessibility and identify gaps that need filling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>
                <a:cs typeface="Calibri"/>
              </a:rPr>
              <a:t>Quarterly webinars on general knowledge and overview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Real world examples of how people engage with digital content using assistive technology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How they are impacted when something isn’t accessible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What it means to be accessible (POUR, WCAG 2.x, etc)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en-US" dirty="0"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Weekly training that tie directly into the issues we are looking to fix</a:t>
            </a:r>
            <a:endParaRPr lang="en-US" dirty="0"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while built for ORD, opened to the agency and always had non-ORD staff on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en-US" dirty="0"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>
                <a:cs typeface="Calibri"/>
              </a:rPr>
              <a:t>Use the weekly compass (ORD’s weekly digital newsletter) to provide tips, tricks, bits of knowledge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Hosted Several Challenges: GAAD, Section 508 anniversary challenge, Plain Language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>
                <a:cs typeface="Calibri"/>
              </a:rPr>
              <a:t>Brought visibility to non-ORD resources: the agency Digital Accessibility team for collaboration, OMS MS Office training, checklists, etc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en-US" dirty="0"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>
                <a:cs typeface="Calibri"/>
              </a:rPr>
              <a:t>Quarterly analysis of our metrics to track improvement (survey answers, # of issues/occurrences, # of compliant applications etc)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>
                <a:cs typeface="Calibri"/>
              </a:rPr>
              <a:t>- Use the metrics to adjust focus areas as needed.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833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JOANNE</a:t>
            </a:r>
          </a:p>
          <a:p>
            <a:endParaRPr lang="en-US" dirty="0"/>
          </a:p>
          <a:p>
            <a:r>
              <a:rPr lang="en-US" dirty="0"/>
              <a:t>Drupal (webform) – to build our surveys and collect responses</a:t>
            </a:r>
          </a:p>
          <a:p>
            <a:r>
              <a:rPr lang="en-US" dirty="0"/>
              <a:t>Site improve – public web stats, dashboards</a:t>
            </a:r>
          </a:p>
          <a:p>
            <a:r>
              <a:rPr lang="en-US" dirty="0"/>
              <a:t>Editoria11y – </a:t>
            </a:r>
            <a:r>
              <a:rPr lang="en-US" dirty="0" err="1"/>
              <a:t>drupal</a:t>
            </a:r>
            <a:r>
              <a:rPr lang="en-US" dirty="0"/>
              <a:t> module intranet and public web stats and provides immediate editor feedback on things content editors can fix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Trusted Tester Methodology – which includes the use of ANDI (both as part of formal trusted tester testing and just as a tool to check individual things)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2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JESS</a:t>
            </a:r>
          </a:p>
          <a:p>
            <a:endParaRPr lang="en-US" dirty="0"/>
          </a:p>
          <a:p>
            <a:r>
              <a:rPr lang="en-US" dirty="0"/>
              <a:t>Data as of Jan 5, 2023 – public web focused; no reporting tool for intranet</a:t>
            </a:r>
          </a:p>
          <a:p>
            <a:endParaRPr lang="en-US" i="1" dirty="0"/>
          </a:p>
          <a:p>
            <a:r>
              <a:rPr lang="en-US" dirty="0"/>
              <a:t>We focused on the total number of pages with one of 7 specific issues – and the number of occurrences of those issues</a:t>
            </a:r>
          </a:p>
          <a:p>
            <a:endParaRPr lang="en-US" dirty="0"/>
          </a:p>
          <a:p>
            <a:r>
              <a:rPr lang="en-US" dirty="0"/>
              <a:t>Metrics were all over the place with only 2 occurrences on 1 page of missing alt text to over 4700 table headers not referenced correctly on over 40 pages</a:t>
            </a:r>
          </a:p>
          <a:p>
            <a:r>
              <a:rPr lang="en-US" dirty="0"/>
              <a:t>We’ll share the specific numbers when we talk about our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91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31704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lang="en-US" sz="3200"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E063-88EC-4F08-9F44-C74C6A2F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0B46-8CD9-4301-821E-D8C69901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F6D2-8364-4968-A888-AC40BCCB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5569-2FE6-442A-9A6D-60933766012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6655-3FA0-47C1-9C3E-22770F84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6CE5C-E44D-40E8-929B-32B1A484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081A-E08D-4BCC-90DC-821A6E2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2023 / General Services Administration / Federal Deposit Insurance Corporation / Department of Veterans Affairs / U.S. Access Board / Federal CIO Council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041D20-C7E7-C981-8C48-58CD1EC1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Digital Accessibility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4966A2-DF7B-5061-404A-F146D9B29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year-long strategic approach to improve the accessibility of EPA/ORD’s digital products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5A4A70-E4F0-3DBE-FE5C-9685FFAC5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B319CA-AD65-BB25-190F-7B290F7E217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sz="3600" dirty="0"/>
              <a:t>Digital Accessibility Working Group (DAWG)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AFE49C-0C09-28D9-2043-A956EF5AE5E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Jessica Dearie, Joanne Mosuela, Jacques Kapuscinski, &amp; Arlo Liu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543E1-F248-C3E5-A128-792887C4AE9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923713" y="6492875"/>
            <a:ext cx="268287" cy="182563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D471A4-7948-9A44-4265-7D245371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Issues we Tracked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52330B-BCD5-FD3A-547C-0D40E56BC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PDFs with Issues</a:t>
            </a:r>
          </a:p>
          <a:p>
            <a:pPr lvl="1"/>
            <a:r>
              <a:rPr lang="en-US" dirty="0"/>
              <a:t>Non Machine Readable</a:t>
            </a:r>
          </a:p>
          <a:p>
            <a:pPr lvl="1"/>
            <a:r>
              <a:rPr lang="en-US" dirty="0"/>
              <a:t>Not Tagged</a:t>
            </a:r>
          </a:p>
          <a:p>
            <a:pPr lvl="1"/>
            <a:r>
              <a:rPr lang="en-US" dirty="0"/>
              <a:t>Other Issues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3797B-CF90-02C0-23C1-9C14988F5EEB}"/>
              </a:ext>
            </a:extLst>
          </p:cNvPr>
          <p:cNvSpPr txBox="1"/>
          <p:nvPr/>
        </p:nvSpPr>
        <p:spPr>
          <a:xfrm>
            <a:off x="5294027" y="3116441"/>
            <a:ext cx="2671670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/>
              <a:t>3292</a:t>
            </a:r>
          </a:p>
          <a:p>
            <a:pPr algn="ctr"/>
            <a:r>
              <a:rPr lang="en-US" dirty="0"/>
              <a:t>Total PDFs with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A27E0-4B02-21FA-C3F1-30B08C2E769C}"/>
              </a:ext>
            </a:extLst>
          </p:cNvPr>
          <p:cNvSpPr txBox="1"/>
          <p:nvPr/>
        </p:nvSpPr>
        <p:spPr>
          <a:xfrm>
            <a:off x="8301130" y="1628506"/>
            <a:ext cx="267167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/>
              <a:t>115</a:t>
            </a:r>
          </a:p>
          <a:p>
            <a:pPr algn="ctr"/>
            <a:r>
              <a:rPr lang="en-US" dirty="0"/>
              <a:t>Not Machine Readable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E7F42-E3B4-7B9D-A546-3B244BDCAC87}"/>
              </a:ext>
            </a:extLst>
          </p:cNvPr>
          <p:cNvSpPr txBox="1"/>
          <p:nvPr/>
        </p:nvSpPr>
        <p:spPr>
          <a:xfrm>
            <a:off x="8301130" y="3116442"/>
            <a:ext cx="267167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/>
              <a:t>522</a:t>
            </a:r>
          </a:p>
          <a:p>
            <a:pPr algn="ctr"/>
            <a:r>
              <a:rPr lang="en-US" dirty="0"/>
              <a:t>Not Tagged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5627-CE5F-8C6E-82C3-42E0AEA08724}"/>
              </a:ext>
            </a:extLst>
          </p:cNvPr>
          <p:cNvSpPr txBox="1"/>
          <p:nvPr/>
        </p:nvSpPr>
        <p:spPr>
          <a:xfrm>
            <a:off x="8301130" y="4595856"/>
            <a:ext cx="267167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/>
              <a:t>7304</a:t>
            </a:r>
          </a:p>
          <a:p>
            <a:pPr algn="ctr"/>
            <a:r>
              <a:rPr lang="en-US" dirty="0"/>
              <a:t>Other Issues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A9AB5-9F45-0A79-9609-F8425D293D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0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E1F2-F576-5CA1-E555-308FCB1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2" descr="Increased understanding, Reduction of Issues on web pages, and PDFs will always be a problem.">
            <a:extLst>
              <a:ext uri="{FF2B5EF4-FFF2-40B4-BE49-F238E27FC236}">
                <a16:creationId xmlns:a16="http://schemas.microsoft.com/office/drawing/2014/main" id="{7A9B6949-A9CA-1322-EEC1-A51875B6F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861321"/>
              </p:ext>
            </p:extLst>
          </p:nvPr>
        </p:nvGraphicFramePr>
        <p:xfrm>
          <a:off x="644056" y="1591720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28FD0-DDF6-628E-6676-9F63095323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77C2-6396-9361-E797-1E091710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Practices &amp; Standards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367EA7-D46A-3AF3-D5AF-24FBB4BDE171}"/>
              </a:ext>
            </a:extLst>
          </p:cNvPr>
          <p:cNvSpPr txBox="1">
            <a:spLocks/>
          </p:cNvSpPr>
          <p:nvPr/>
        </p:nvSpPr>
        <p:spPr>
          <a:xfrm>
            <a:off x="1261872" y="1344009"/>
            <a:ext cx="8905710" cy="803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How familiar are you with Section 508 digital accessibility practices and standards?</a:t>
            </a:r>
          </a:p>
          <a:p>
            <a:endParaRPr lang="en-US" dirty="0"/>
          </a:p>
        </p:txBody>
      </p:sp>
      <p:graphicFrame>
        <p:nvGraphicFramePr>
          <p:cNvPr id="6" name="Content Placeholder 4" descr="Bar chart summarizing progress of familiarity with Section 508 practices and standards. Chart shows a decrease in those that are not familiar and an increase in somewhat and very familiar.">
            <a:extLst>
              <a:ext uri="{FF2B5EF4-FFF2-40B4-BE49-F238E27FC236}">
                <a16:creationId xmlns:a16="http://schemas.microsoft.com/office/drawing/2014/main" id="{1C552B5F-9C06-CE90-53E3-209A46DB7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046028"/>
              </p:ext>
            </p:extLst>
          </p:nvPr>
        </p:nvGraphicFramePr>
        <p:xfrm>
          <a:off x="1553702" y="2115219"/>
          <a:ext cx="8183685" cy="3996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993AB-6CB7-3791-0C4C-3017CE633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77C2-6396-9361-E797-1E091710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Consequences of Non-Compliance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06FB-7608-B036-A7EB-DBC918852AD1}"/>
              </a:ext>
            </a:extLst>
          </p:cNvPr>
          <p:cNvSpPr txBox="1">
            <a:spLocks/>
          </p:cNvSpPr>
          <p:nvPr/>
        </p:nvSpPr>
        <p:spPr>
          <a:xfrm>
            <a:off x="1295738" y="1342884"/>
            <a:ext cx="8595360" cy="70039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On a scale of 0-5 (with 0 being not at all and 5 being fully understand), how well do you understand digital accessibility and the consequences of not complying?</a:t>
            </a:r>
          </a:p>
        </p:txBody>
      </p:sp>
      <p:graphicFrame>
        <p:nvGraphicFramePr>
          <p:cNvPr id="4" name="Chart 3" descr="Bar chart summarizing progress of understanding of consequences of non-compliance of Section 508. Chart shows an overall increase in familiarity.">
            <a:extLst>
              <a:ext uri="{FF2B5EF4-FFF2-40B4-BE49-F238E27FC236}">
                <a16:creationId xmlns:a16="http://schemas.microsoft.com/office/drawing/2014/main" id="{E3B39DDB-7E38-D7F3-73BA-EADCCECB6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825058"/>
              </p:ext>
            </p:extLst>
          </p:nvPr>
        </p:nvGraphicFramePr>
        <p:xfrm>
          <a:off x="2224293" y="2043275"/>
          <a:ext cx="7411027" cy="4236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993AB-6CB7-3791-0C4C-3017CE6337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96CB-D43E-CEE6-2D38-077009C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Accessibility Tools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D1CE3D-DFF4-59F8-D779-0F3FD71C3E52}"/>
              </a:ext>
            </a:extLst>
          </p:cNvPr>
          <p:cNvSpPr txBox="1">
            <a:spLocks/>
          </p:cNvSpPr>
          <p:nvPr/>
        </p:nvSpPr>
        <p:spPr>
          <a:xfrm>
            <a:off x="736600" y="1419225"/>
            <a:ext cx="1051560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Are you aware that there are accessibility tools you can use when creating content?</a:t>
            </a:r>
          </a:p>
        </p:txBody>
      </p:sp>
      <p:graphicFrame>
        <p:nvGraphicFramePr>
          <p:cNvPr id="7" name="Chart 6" descr="Bar chart summarizing awareness of tools to check accessibility. Chart shows an overall increase in awareness.">
            <a:extLst>
              <a:ext uri="{FF2B5EF4-FFF2-40B4-BE49-F238E27FC236}">
                <a16:creationId xmlns:a16="http://schemas.microsoft.com/office/drawing/2014/main" id="{34AC8BBD-E426-5995-F3A2-3E24FD20F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940383"/>
              </p:ext>
            </p:extLst>
          </p:nvPr>
        </p:nvGraphicFramePr>
        <p:xfrm>
          <a:off x="1649033" y="2200613"/>
          <a:ext cx="7617838" cy="4051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31170-046D-6B85-DA95-A5EAE561D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B5BB-BE79-4BBF-8266-0581C4B7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Issues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C475A-14C7-8F4A-FFDE-C6C52E3E7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" name="Group 23" descr="Jan 2023 289 of 6654 pages had issues (4%) and 5351 occurrences of issues">
            <a:extLst>
              <a:ext uri="{FF2B5EF4-FFF2-40B4-BE49-F238E27FC236}">
                <a16:creationId xmlns:a16="http://schemas.microsoft.com/office/drawing/2014/main" id="{FFDE0C2A-B80B-1DE3-13A3-13A918830BC2}"/>
              </a:ext>
            </a:extLst>
          </p:cNvPr>
          <p:cNvGrpSpPr/>
          <p:nvPr/>
        </p:nvGrpSpPr>
        <p:grpSpPr>
          <a:xfrm>
            <a:off x="810057" y="1645636"/>
            <a:ext cx="2546601" cy="3990612"/>
            <a:chOff x="810057" y="1645636"/>
            <a:chExt cx="2546601" cy="39906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885078-FC02-0049-876E-0BF6A7266D06}"/>
                </a:ext>
              </a:extLst>
            </p:cNvPr>
            <p:cNvSpPr txBox="1"/>
            <p:nvPr/>
          </p:nvSpPr>
          <p:spPr>
            <a:xfrm>
              <a:off x="810058" y="1645636"/>
              <a:ext cx="2127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Jan 2023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99C054-B36C-0CF7-9541-AC1AA268E645}"/>
                </a:ext>
              </a:extLst>
            </p:cNvPr>
            <p:cNvSpPr txBox="1"/>
            <p:nvPr/>
          </p:nvSpPr>
          <p:spPr>
            <a:xfrm>
              <a:off x="810058" y="2292940"/>
              <a:ext cx="2127570" cy="17851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289</a:t>
              </a:r>
            </a:p>
            <a:p>
              <a:pPr algn="ctr"/>
              <a:r>
                <a:rPr lang="en-US" dirty="0"/>
                <a:t>Pages with Issues</a:t>
              </a:r>
            </a:p>
            <a:p>
              <a:pPr algn="ctr"/>
              <a:r>
                <a:rPr lang="en-US" dirty="0"/>
                <a:t>of</a:t>
              </a:r>
            </a:p>
            <a:p>
              <a:pPr algn="ctr"/>
              <a:r>
                <a:rPr lang="en-US" sz="2800" dirty="0"/>
                <a:t>6654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1888C-8832-CBE1-A302-369AA98A52A7}"/>
                </a:ext>
              </a:extLst>
            </p:cNvPr>
            <p:cNvSpPr txBox="1"/>
            <p:nvPr/>
          </p:nvSpPr>
          <p:spPr>
            <a:xfrm>
              <a:off x="810057" y="4435919"/>
              <a:ext cx="2127570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dirty="0"/>
                <a:t>5351</a:t>
              </a:r>
            </a:p>
            <a:p>
              <a:pPr algn="ctr"/>
              <a:r>
                <a:rPr lang="en-US" dirty="0"/>
                <a:t>Occurances of Issues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DC5F3F1-3BA4-68D4-DAD0-2D4E65D8FA66}"/>
                </a:ext>
              </a:extLst>
            </p:cNvPr>
            <p:cNvSpPr/>
            <p:nvPr/>
          </p:nvSpPr>
          <p:spPr>
            <a:xfrm>
              <a:off x="2458513" y="1976696"/>
              <a:ext cx="898145" cy="91215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4%</a:t>
              </a:r>
            </a:p>
          </p:txBody>
        </p:sp>
      </p:grpSp>
      <p:grpSp>
        <p:nvGrpSpPr>
          <p:cNvPr id="25" name="Group 24" descr="Mar 2023 269 of 6494 pages had issues (4%) and 4995 occurrences of issues">
            <a:extLst>
              <a:ext uri="{FF2B5EF4-FFF2-40B4-BE49-F238E27FC236}">
                <a16:creationId xmlns:a16="http://schemas.microsoft.com/office/drawing/2014/main" id="{D62639AD-10A4-8008-6E0C-856E4F98A492}"/>
              </a:ext>
            </a:extLst>
          </p:cNvPr>
          <p:cNvGrpSpPr/>
          <p:nvPr/>
        </p:nvGrpSpPr>
        <p:grpSpPr>
          <a:xfrm>
            <a:off x="3703410" y="1645636"/>
            <a:ext cx="2614348" cy="3928745"/>
            <a:chOff x="3703410" y="1645636"/>
            <a:chExt cx="2614348" cy="39287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F150E9-9C32-C04F-79AB-AB33A63C8AFC}"/>
                </a:ext>
              </a:extLst>
            </p:cNvPr>
            <p:cNvSpPr txBox="1"/>
            <p:nvPr/>
          </p:nvSpPr>
          <p:spPr>
            <a:xfrm>
              <a:off x="3703410" y="1645636"/>
              <a:ext cx="2127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Mar 2023</a:t>
              </a:r>
            </a:p>
          </p:txBody>
        </p:sp>
        <p:sp>
          <p:nvSpPr>
            <p:cNvPr id="8" name="TextBox 7" descr="Mar 2023 269 of 6494 pages had issues (4%) and 4995 occurrences of issues">
              <a:extLst>
                <a:ext uri="{FF2B5EF4-FFF2-40B4-BE49-F238E27FC236}">
                  <a16:creationId xmlns:a16="http://schemas.microsoft.com/office/drawing/2014/main" id="{8788B5AE-EA55-4667-2F3F-52424C938AE1}"/>
                </a:ext>
              </a:extLst>
            </p:cNvPr>
            <p:cNvSpPr txBox="1"/>
            <p:nvPr/>
          </p:nvSpPr>
          <p:spPr>
            <a:xfrm>
              <a:off x="3703412" y="2292940"/>
              <a:ext cx="2127570" cy="17851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269</a:t>
              </a:r>
            </a:p>
            <a:p>
              <a:pPr algn="ctr"/>
              <a:r>
                <a:rPr lang="en-US" dirty="0"/>
                <a:t>Pages with Issues</a:t>
              </a:r>
            </a:p>
            <a:p>
              <a:pPr algn="ctr"/>
              <a:r>
                <a:rPr lang="en-US" dirty="0"/>
                <a:t>of</a:t>
              </a:r>
            </a:p>
            <a:p>
              <a:pPr algn="ctr"/>
              <a:r>
                <a:rPr lang="en-US" sz="2800" dirty="0"/>
                <a:t>6494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03C1D8-3C63-36DA-C710-AD98685D02D4}"/>
                </a:ext>
              </a:extLst>
            </p:cNvPr>
            <p:cNvSpPr txBox="1"/>
            <p:nvPr/>
          </p:nvSpPr>
          <p:spPr>
            <a:xfrm>
              <a:off x="3703410" y="4435608"/>
              <a:ext cx="2127570" cy="11387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4995</a:t>
              </a:r>
            </a:p>
            <a:p>
              <a:pPr algn="ctr"/>
              <a:r>
                <a:rPr lang="en-US" dirty="0"/>
                <a:t>Occurances of Issues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0A8420-84C5-9FFE-20CF-ABB1A5241489}"/>
                </a:ext>
              </a:extLst>
            </p:cNvPr>
            <p:cNvSpPr/>
            <p:nvPr/>
          </p:nvSpPr>
          <p:spPr>
            <a:xfrm>
              <a:off x="5419613" y="1976696"/>
              <a:ext cx="898145" cy="91215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4%</a:t>
              </a:r>
            </a:p>
          </p:txBody>
        </p:sp>
      </p:grpSp>
      <p:grpSp>
        <p:nvGrpSpPr>
          <p:cNvPr id="26" name="Group 25" descr="Sep 2023 218 of 6569 pages had issues (3%) and 5140 occurrences of issues">
            <a:extLst>
              <a:ext uri="{FF2B5EF4-FFF2-40B4-BE49-F238E27FC236}">
                <a16:creationId xmlns:a16="http://schemas.microsoft.com/office/drawing/2014/main" id="{C588CEEE-D38F-84DC-2DED-010965640EF3}"/>
              </a:ext>
            </a:extLst>
          </p:cNvPr>
          <p:cNvGrpSpPr/>
          <p:nvPr/>
        </p:nvGrpSpPr>
        <p:grpSpPr>
          <a:xfrm>
            <a:off x="6497741" y="1645636"/>
            <a:ext cx="2576644" cy="3929056"/>
            <a:chOff x="6497741" y="1645636"/>
            <a:chExt cx="2576644" cy="39290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7E735B-633C-C082-AF90-6242C40E82A2}"/>
                </a:ext>
              </a:extLst>
            </p:cNvPr>
            <p:cNvSpPr txBox="1"/>
            <p:nvPr/>
          </p:nvSpPr>
          <p:spPr>
            <a:xfrm>
              <a:off x="6497743" y="1645636"/>
              <a:ext cx="2127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Sep 2023</a:t>
              </a:r>
            </a:p>
          </p:txBody>
        </p:sp>
        <p:sp>
          <p:nvSpPr>
            <p:cNvPr id="10" name="TextBox 9" descr="Sep 2023 218 of 6569 pages had issues (3%) and 5140 occurrences of issues">
              <a:extLst>
                <a:ext uri="{FF2B5EF4-FFF2-40B4-BE49-F238E27FC236}">
                  <a16:creationId xmlns:a16="http://schemas.microsoft.com/office/drawing/2014/main" id="{D9985072-F777-95FA-4E73-A040D921BBBC}"/>
                </a:ext>
              </a:extLst>
            </p:cNvPr>
            <p:cNvSpPr txBox="1"/>
            <p:nvPr/>
          </p:nvSpPr>
          <p:spPr>
            <a:xfrm>
              <a:off x="6497745" y="2292940"/>
              <a:ext cx="2127570" cy="17851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218</a:t>
              </a:r>
            </a:p>
            <a:p>
              <a:pPr algn="ctr"/>
              <a:r>
                <a:rPr lang="en-US" dirty="0"/>
                <a:t>Pages with Issues</a:t>
              </a:r>
            </a:p>
            <a:p>
              <a:pPr algn="ctr"/>
              <a:r>
                <a:rPr lang="en-US" dirty="0"/>
                <a:t>of</a:t>
              </a:r>
            </a:p>
            <a:p>
              <a:pPr algn="ctr"/>
              <a:r>
                <a:rPr lang="en-US" sz="2800" dirty="0"/>
                <a:t>6569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8B9012-BFF1-2859-9D15-CA3436B6273E}"/>
                </a:ext>
              </a:extLst>
            </p:cNvPr>
            <p:cNvSpPr txBox="1"/>
            <p:nvPr/>
          </p:nvSpPr>
          <p:spPr>
            <a:xfrm>
              <a:off x="6497741" y="4435919"/>
              <a:ext cx="2127571" cy="11387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5140</a:t>
              </a:r>
            </a:p>
            <a:p>
              <a:pPr algn="ctr"/>
              <a:r>
                <a:rPr lang="en-US" dirty="0"/>
                <a:t>Occurances of Issues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178DD6-2177-992F-ECCA-4293458AC83E}"/>
                </a:ext>
              </a:extLst>
            </p:cNvPr>
            <p:cNvSpPr/>
            <p:nvPr/>
          </p:nvSpPr>
          <p:spPr>
            <a:xfrm>
              <a:off x="8176240" y="1976696"/>
              <a:ext cx="898145" cy="91215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3%</a:t>
              </a:r>
            </a:p>
          </p:txBody>
        </p:sp>
      </p:grpSp>
      <p:grpSp>
        <p:nvGrpSpPr>
          <p:cNvPr id="27" name="Group 26" descr="Nov 2023 144 of 6989 pages had issues (2%) and 4925 occurrences of issues">
            <a:extLst>
              <a:ext uri="{FF2B5EF4-FFF2-40B4-BE49-F238E27FC236}">
                <a16:creationId xmlns:a16="http://schemas.microsoft.com/office/drawing/2014/main" id="{7541D544-9544-3F89-A7DC-A61E06AD91AB}"/>
              </a:ext>
            </a:extLst>
          </p:cNvPr>
          <p:cNvGrpSpPr/>
          <p:nvPr/>
        </p:nvGrpSpPr>
        <p:grpSpPr>
          <a:xfrm>
            <a:off x="9254368" y="1645636"/>
            <a:ext cx="2651301" cy="3929056"/>
            <a:chOff x="9254368" y="1645636"/>
            <a:chExt cx="2651301" cy="3929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3F8F4D-CB6A-FFAF-AB27-B9312880A649}"/>
                </a:ext>
              </a:extLst>
            </p:cNvPr>
            <p:cNvSpPr txBox="1"/>
            <p:nvPr/>
          </p:nvSpPr>
          <p:spPr>
            <a:xfrm>
              <a:off x="9254370" y="1645636"/>
              <a:ext cx="2127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Nov 2023</a:t>
              </a:r>
            </a:p>
          </p:txBody>
        </p:sp>
        <p:sp>
          <p:nvSpPr>
            <p:cNvPr id="14" name="TextBox 13" descr="Nov 2023 144 of 6989 pages had issues (2%) and 4925 occurrences of issues">
              <a:extLst>
                <a:ext uri="{FF2B5EF4-FFF2-40B4-BE49-F238E27FC236}">
                  <a16:creationId xmlns:a16="http://schemas.microsoft.com/office/drawing/2014/main" id="{F5DDE617-21C2-3064-A5A4-FE0C681FB22D}"/>
                </a:ext>
              </a:extLst>
            </p:cNvPr>
            <p:cNvSpPr txBox="1"/>
            <p:nvPr/>
          </p:nvSpPr>
          <p:spPr>
            <a:xfrm>
              <a:off x="9254372" y="2292940"/>
              <a:ext cx="2127570" cy="17851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144</a:t>
              </a:r>
            </a:p>
            <a:p>
              <a:pPr algn="ctr"/>
              <a:r>
                <a:rPr lang="en-US" dirty="0"/>
                <a:t>Pages with Issues</a:t>
              </a:r>
            </a:p>
            <a:p>
              <a:pPr algn="ctr"/>
              <a:r>
                <a:rPr lang="en-US" dirty="0"/>
                <a:t>of</a:t>
              </a:r>
            </a:p>
            <a:p>
              <a:pPr algn="ctr"/>
              <a:r>
                <a:rPr lang="en-US" sz="2800" dirty="0"/>
                <a:t>6989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ABD33-3DF0-4E63-7600-89FA3B7A3555}"/>
                </a:ext>
              </a:extLst>
            </p:cNvPr>
            <p:cNvSpPr txBox="1"/>
            <p:nvPr/>
          </p:nvSpPr>
          <p:spPr>
            <a:xfrm>
              <a:off x="9254368" y="4435919"/>
              <a:ext cx="2127571" cy="11387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4925</a:t>
              </a:r>
            </a:p>
            <a:p>
              <a:pPr algn="ctr"/>
              <a:r>
                <a:rPr lang="en-US" dirty="0"/>
                <a:t>Occurances of Issues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DE08D9-F07E-9B43-8982-59F4448DD196}"/>
                </a:ext>
              </a:extLst>
            </p:cNvPr>
            <p:cNvSpPr/>
            <p:nvPr/>
          </p:nvSpPr>
          <p:spPr>
            <a:xfrm>
              <a:off x="11007524" y="1976696"/>
              <a:ext cx="898145" cy="912155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9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A570-0E7D-E46F-AB9B-52F3994D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Issue Occurrences Results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A878E5-49C8-2697-05A9-7DD0B505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815764"/>
              </p:ext>
            </p:extLst>
          </p:nvPr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462739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99039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14867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171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0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7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5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6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67885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67CC7B-B88C-3C19-8ED6-5A8FBF3318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66444"/>
              </p:ext>
            </p:extLst>
          </p:nvPr>
        </p:nvGraphicFramePr>
        <p:xfrm>
          <a:off x="457200" y="1621536"/>
          <a:ext cx="11015474" cy="434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377734811"/>
                    </a:ext>
                  </a:extLst>
                </a:gridCol>
                <a:gridCol w="1400537">
                  <a:extLst>
                    <a:ext uri="{9D8B030D-6E8A-4147-A177-3AD203B41FA5}">
                      <a16:colId xmlns:a16="http://schemas.microsoft.com/office/drawing/2014/main" val="1657379186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426758404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1885878970"/>
                    </a:ext>
                  </a:extLst>
                </a:gridCol>
                <a:gridCol w="1145894">
                  <a:extLst>
                    <a:ext uri="{9D8B030D-6E8A-4147-A177-3AD203B41FA5}">
                      <a16:colId xmlns:a16="http://schemas.microsoft.com/office/drawing/2014/main" val="4220565504"/>
                    </a:ext>
                  </a:extLst>
                </a:gridCol>
                <a:gridCol w="1738365">
                  <a:extLst>
                    <a:ext uri="{9D8B030D-6E8A-4147-A177-3AD203B41FA5}">
                      <a16:colId xmlns:a16="http://schemas.microsoft.com/office/drawing/2014/main" val="2363475773"/>
                    </a:ext>
                  </a:extLst>
                </a:gridCol>
              </a:tblGrid>
              <a:tr h="404381">
                <a:tc>
                  <a:txBody>
                    <a:bodyPr/>
                    <a:lstStyle/>
                    <a:p>
                      <a:r>
                        <a:rPr lang="en-US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Reduced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25315"/>
                  </a:ext>
                </a:extLst>
              </a:tr>
              <a:tr h="49199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Link missing a text alternative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</a:rPr>
                        <a:t>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426390"/>
                  </a:ext>
                </a:extLst>
              </a:tr>
              <a:tr h="49199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Empty Headings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95%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08635"/>
                  </a:ext>
                </a:extLst>
              </a:tr>
              <a:tr h="491996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No data cells assigned to table 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</a:rPr>
                        <a:t>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795377"/>
                  </a:ext>
                </a:extLst>
              </a:tr>
              <a:tr h="49199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Table headers aren't referenced correctly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4712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</a:rPr>
                        <a:t>4418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4702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4627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67714"/>
                  </a:ext>
                </a:extLst>
              </a:tr>
              <a:tr h="491996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Form field is not labeled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38%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684106"/>
                  </a:ext>
                </a:extLst>
              </a:tr>
              <a:tr h="491996"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Visible label and accessible label do not 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52324"/>
                  </a:ext>
                </a:extLst>
              </a:tr>
              <a:tr h="49199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Image without alt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217016"/>
                  </a:ext>
                </a:extLst>
              </a:tr>
              <a:tr h="49199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Total Occurrences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5347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4995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5140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effectLst/>
                        </a:rPr>
                        <a:t>4925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28110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D8E3-C6E0-866E-B8C5-6A4BEB8B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081A-E08D-4BCC-90DC-821A6E223F9F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491AB2-F4CE-A54E-D088-43208B593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3429000"/>
            <a:ext cx="10885990" cy="68001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756F-861B-4E5E-804E-0836F4AD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PDF Issues in ORD Web Areas (www)</a:t>
            </a:r>
          </a:p>
        </p:txBody>
      </p:sp>
      <p:grpSp>
        <p:nvGrpSpPr>
          <p:cNvPr id="33" name="Group 32" descr="Jan 2023 3292 total PDFs with issues; 115 not machine readable; 552 not tagged; 7304 other issues">
            <a:extLst>
              <a:ext uri="{FF2B5EF4-FFF2-40B4-BE49-F238E27FC236}">
                <a16:creationId xmlns:a16="http://schemas.microsoft.com/office/drawing/2014/main" id="{F11BF520-9728-6052-ADA5-218AEDE398CE}"/>
              </a:ext>
            </a:extLst>
          </p:cNvPr>
          <p:cNvGrpSpPr/>
          <p:nvPr/>
        </p:nvGrpSpPr>
        <p:grpSpPr>
          <a:xfrm>
            <a:off x="759855" y="1384599"/>
            <a:ext cx="2342159" cy="4676932"/>
            <a:chOff x="794580" y="1338299"/>
            <a:chExt cx="2342159" cy="46769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0748C0-643A-96F3-2717-AA3232BBAB98}"/>
                </a:ext>
              </a:extLst>
            </p:cNvPr>
            <p:cNvSpPr txBox="1"/>
            <p:nvPr/>
          </p:nvSpPr>
          <p:spPr>
            <a:xfrm>
              <a:off x="794581" y="1338299"/>
              <a:ext cx="2342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Jan 2023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607C5F-4709-427E-9EAA-6DB4F95F7C8C}"/>
                </a:ext>
              </a:extLst>
            </p:cNvPr>
            <p:cNvSpPr txBox="1"/>
            <p:nvPr/>
          </p:nvSpPr>
          <p:spPr>
            <a:xfrm>
              <a:off x="794581" y="1985603"/>
              <a:ext cx="2342158" cy="11387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3292</a:t>
              </a:r>
            </a:p>
            <a:p>
              <a:pPr algn="ctr"/>
              <a:r>
                <a:rPr lang="en-US" dirty="0"/>
                <a:t>Total PDFs with Issues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0BADA6-DB57-CF0A-D91F-6FEA06099CB1}"/>
                </a:ext>
              </a:extLst>
            </p:cNvPr>
            <p:cNvSpPr txBox="1"/>
            <p:nvPr/>
          </p:nvSpPr>
          <p:spPr>
            <a:xfrm>
              <a:off x="794581" y="3244259"/>
              <a:ext cx="1908252" cy="81560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115</a:t>
              </a:r>
              <a:endParaRPr lang="en-US" sz="4400" dirty="0"/>
            </a:p>
            <a:p>
              <a:pPr algn="ctr"/>
              <a:r>
                <a:rPr lang="en-US" sz="1100" dirty="0"/>
                <a:t>Not Machine Readable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8D4B3E-58DB-2470-4FE1-383300CB9A10}"/>
                </a:ext>
              </a:extLst>
            </p:cNvPr>
            <p:cNvSpPr txBox="1"/>
            <p:nvPr/>
          </p:nvSpPr>
          <p:spPr>
            <a:xfrm>
              <a:off x="813348" y="4168080"/>
              <a:ext cx="1889485" cy="8156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552</a:t>
              </a:r>
              <a:endParaRPr lang="en-US" sz="4000" dirty="0"/>
            </a:p>
            <a:p>
              <a:pPr algn="ctr"/>
              <a:r>
                <a:rPr lang="en-US" sz="1100" dirty="0"/>
                <a:t>Not Tagged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2C8A1D-1022-FD4D-274A-65EF421C9BC0}"/>
                </a:ext>
              </a:extLst>
            </p:cNvPr>
            <p:cNvSpPr txBox="1"/>
            <p:nvPr/>
          </p:nvSpPr>
          <p:spPr>
            <a:xfrm>
              <a:off x="794580" y="5091901"/>
              <a:ext cx="1882551" cy="923330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7304</a:t>
              </a:r>
              <a:endParaRPr lang="en-US" sz="5400" dirty="0"/>
            </a:p>
            <a:p>
              <a:pPr algn="ctr"/>
              <a:r>
                <a:rPr lang="en-US" dirty="0"/>
                <a:t>Other Issues</a:t>
              </a:r>
            </a:p>
          </p:txBody>
        </p:sp>
      </p:grpSp>
      <p:pic>
        <p:nvPicPr>
          <p:cNvPr id="26" name="Content Placeholder 25" descr="Loudly crying face with solid fill with solid fill">
            <a:extLst>
              <a:ext uri="{FF2B5EF4-FFF2-40B4-BE49-F238E27FC236}">
                <a16:creationId xmlns:a16="http://schemas.microsoft.com/office/drawing/2014/main" id="{791D631B-DADC-EEB5-8769-E835F9BA4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/>
      </p:pic>
      <p:grpSp>
        <p:nvGrpSpPr>
          <p:cNvPr id="34" name="Group 33" descr="Mar 2023 3175 total PDFs with issues; 101 not machine readable; 500 not tagged; 7041 other issues.">
            <a:extLst>
              <a:ext uri="{FF2B5EF4-FFF2-40B4-BE49-F238E27FC236}">
                <a16:creationId xmlns:a16="http://schemas.microsoft.com/office/drawing/2014/main" id="{D7237278-F200-7952-661B-54816744D3FF}"/>
              </a:ext>
            </a:extLst>
          </p:cNvPr>
          <p:cNvGrpSpPr/>
          <p:nvPr/>
        </p:nvGrpSpPr>
        <p:grpSpPr>
          <a:xfrm>
            <a:off x="3512037" y="1419324"/>
            <a:ext cx="2346345" cy="4636171"/>
            <a:chOff x="3546762" y="1373024"/>
            <a:chExt cx="2346345" cy="46361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EBF60B-2977-1F27-FB6D-D7F72272093A}"/>
                </a:ext>
              </a:extLst>
            </p:cNvPr>
            <p:cNvSpPr txBox="1"/>
            <p:nvPr/>
          </p:nvSpPr>
          <p:spPr>
            <a:xfrm>
              <a:off x="3550949" y="1373024"/>
              <a:ext cx="2342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Mar 2023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5BD322-36A3-EBB8-F9A7-8347D11CC5F9}"/>
                </a:ext>
              </a:extLst>
            </p:cNvPr>
            <p:cNvSpPr txBox="1"/>
            <p:nvPr/>
          </p:nvSpPr>
          <p:spPr>
            <a:xfrm>
              <a:off x="3550949" y="1987859"/>
              <a:ext cx="2342158" cy="11387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3175</a:t>
              </a:r>
            </a:p>
            <a:p>
              <a:pPr algn="ctr"/>
              <a:r>
                <a:rPr lang="en-US" dirty="0"/>
                <a:t>Total PDFs with Issues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4A889C-60B9-4E99-5183-60FCA9B453C8}"/>
                </a:ext>
              </a:extLst>
            </p:cNvPr>
            <p:cNvSpPr txBox="1"/>
            <p:nvPr/>
          </p:nvSpPr>
          <p:spPr>
            <a:xfrm>
              <a:off x="3546763" y="3244259"/>
              <a:ext cx="1908252" cy="81560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101</a:t>
              </a:r>
              <a:endParaRPr lang="en-US" sz="4400" dirty="0"/>
            </a:p>
            <a:p>
              <a:pPr algn="ctr"/>
              <a:r>
                <a:rPr lang="en-US" sz="1100" dirty="0"/>
                <a:t>Not Machine Readable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8E67C1-8BAB-EBA9-87D6-9BC69A4C873D}"/>
                </a:ext>
              </a:extLst>
            </p:cNvPr>
            <p:cNvSpPr txBox="1"/>
            <p:nvPr/>
          </p:nvSpPr>
          <p:spPr>
            <a:xfrm>
              <a:off x="3546763" y="4175283"/>
              <a:ext cx="1902650" cy="8156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500</a:t>
              </a:r>
              <a:endParaRPr lang="en-US" sz="4000" dirty="0"/>
            </a:p>
            <a:p>
              <a:pPr algn="ctr"/>
              <a:r>
                <a:rPr lang="en-US" sz="1100" dirty="0"/>
                <a:t>Not Tagged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8E10EF-F619-EC18-B6B6-E84CF6817F38}"/>
                </a:ext>
              </a:extLst>
            </p:cNvPr>
            <p:cNvSpPr txBox="1"/>
            <p:nvPr/>
          </p:nvSpPr>
          <p:spPr>
            <a:xfrm>
              <a:off x="3546762" y="5085865"/>
              <a:ext cx="1902649" cy="923330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7041</a:t>
              </a:r>
              <a:endParaRPr lang="en-US" sz="5400" dirty="0"/>
            </a:p>
            <a:p>
              <a:pPr algn="ctr"/>
              <a:r>
                <a:rPr lang="en-US" dirty="0"/>
                <a:t>Other Issues</a:t>
              </a:r>
            </a:p>
          </p:txBody>
        </p:sp>
      </p:grpSp>
      <p:grpSp>
        <p:nvGrpSpPr>
          <p:cNvPr id="35" name="Group 34" descr="Sep 2023 3203 total PDFs with issues; 103 not machine readable; 511 not tagged; 7092 other issues">
            <a:extLst>
              <a:ext uri="{FF2B5EF4-FFF2-40B4-BE49-F238E27FC236}">
                <a16:creationId xmlns:a16="http://schemas.microsoft.com/office/drawing/2014/main" id="{472AF4CD-EAAC-2876-B503-421D6980345F}"/>
              </a:ext>
            </a:extLst>
          </p:cNvPr>
          <p:cNvGrpSpPr/>
          <p:nvPr/>
        </p:nvGrpSpPr>
        <p:grpSpPr>
          <a:xfrm>
            <a:off x="6263815" y="1384599"/>
            <a:ext cx="2350936" cy="4715328"/>
            <a:chOff x="6298540" y="1338299"/>
            <a:chExt cx="2350936" cy="47153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C79DFE-7671-ABCC-CDF8-F1CB622652E1}"/>
                </a:ext>
              </a:extLst>
            </p:cNvPr>
            <p:cNvSpPr txBox="1"/>
            <p:nvPr/>
          </p:nvSpPr>
          <p:spPr>
            <a:xfrm>
              <a:off x="6307317" y="1338299"/>
              <a:ext cx="2342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Sep 2023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D42043-5C30-7578-AFC3-64568C58BAD4}"/>
                </a:ext>
              </a:extLst>
            </p:cNvPr>
            <p:cNvSpPr txBox="1"/>
            <p:nvPr/>
          </p:nvSpPr>
          <p:spPr>
            <a:xfrm>
              <a:off x="6298540" y="1985602"/>
              <a:ext cx="2342158" cy="11387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3203</a:t>
              </a:r>
            </a:p>
            <a:p>
              <a:pPr algn="ctr"/>
              <a:r>
                <a:rPr lang="en-US" dirty="0"/>
                <a:t>Total PDFs with Issues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2DF8A9-891B-8A36-1392-8FD7C916C05E}"/>
                </a:ext>
              </a:extLst>
            </p:cNvPr>
            <p:cNvSpPr txBox="1"/>
            <p:nvPr/>
          </p:nvSpPr>
          <p:spPr>
            <a:xfrm>
              <a:off x="6300300" y="3244259"/>
              <a:ext cx="1778633" cy="877163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103</a:t>
              </a:r>
              <a:endParaRPr lang="en-US" sz="4400" dirty="0"/>
            </a:p>
            <a:p>
              <a:pPr algn="ctr"/>
              <a:r>
                <a:rPr lang="en-US" sz="1100" dirty="0"/>
                <a:t>Not Machine Readable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2524F4-2147-EC59-CAEA-0709EA83FB7B}"/>
                </a:ext>
              </a:extLst>
            </p:cNvPr>
            <p:cNvSpPr txBox="1"/>
            <p:nvPr/>
          </p:nvSpPr>
          <p:spPr>
            <a:xfrm>
              <a:off x="6307317" y="4175283"/>
              <a:ext cx="1771616" cy="8771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511</a:t>
              </a:r>
              <a:endParaRPr lang="en-US" sz="4400" dirty="0"/>
            </a:p>
            <a:p>
              <a:pPr algn="ctr"/>
              <a:r>
                <a:rPr lang="en-US" sz="1100" dirty="0"/>
                <a:t>Not Tagged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FAB5FD-1A1C-28B7-6EA7-5C9AFDD8B013}"/>
                </a:ext>
              </a:extLst>
            </p:cNvPr>
            <p:cNvSpPr txBox="1"/>
            <p:nvPr/>
          </p:nvSpPr>
          <p:spPr>
            <a:xfrm>
              <a:off x="6298540" y="5130297"/>
              <a:ext cx="1771616" cy="923330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7092</a:t>
              </a:r>
              <a:endParaRPr lang="en-US" sz="5400" dirty="0"/>
            </a:p>
            <a:p>
              <a:pPr algn="ctr"/>
              <a:r>
                <a:rPr lang="en-US" dirty="0"/>
                <a:t>Other Issues</a:t>
              </a:r>
            </a:p>
          </p:txBody>
        </p:sp>
      </p:grp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914E2C19-3549-C399-9CC7-9ED1E27D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1" y="6492240"/>
            <a:ext cx="533400" cy="182880"/>
          </a:xfrm>
        </p:spPr>
        <p:txBody>
          <a:bodyPr/>
          <a:lstStyle/>
          <a:p>
            <a:fld id="{259E081A-E08D-4BCC-90DC-821A6E223F9F}" type="slidenum">
              <a:rPr lang="en-US" smtClean="0"/>
              <a:t>17</a:t>
            </a:fld>
            <a:endParaRPr lang="en-US"/>
          </a:p>
        </p:txBody>
      </p:sp>
      <p:grpSp>
        <p:nvGrpSpPr>
          <p:cNvPr id="37" name="Group 36" descr="Nov 2023 3756 total PDFs with issues; 103 not machine readable; 595 not tagged; 8139 other issues">
            <a:extLst>
              <a:ext uri="{FF2B5EF4-FFF2-40B4-BE49-F238E27FC236}">
                <a16:creationId xmlns:a16="http://schemas.microsoft.com/office/drawing/2014/main" id="{0A8D82CB-05FA-133A-D10F-BB6EAF96F6E7}"/>
              </a:ext>
            </a:extLst>
          </p:cNvPr>
          <p:cNvGrpSpPr/>
          <p:nvPr/>
        </p:nvGrpSpPr>
        <p:grpSpPr>
          <a:xfrm>
            <a:off x="8994010" y="1369210"/>
            <a:ext cx="2350936" cy="4730717"/>
            <a:chOff x="9028735" y="1322910"/>
            <a:chExt cx="2350936" cy="473071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310C43-3F4C-5B21-010A-233E8A1D5C4C}"/>
                </a:ext>
              </a:extLst>
            </p:cNvPr>
            <p:cNvSpPr txBox="1"/>
            <p:nvPr/>
          </p:nvSpPr>
          <p:spPr>
            <a:xfrm>
              <a:off x="9037512" y="1322910"/>
              <a:ext cx="2342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Nov 2023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13F93F-4C5A-D855-DE38-36E086834B22}"/>
                </a:ext>
              </a:extLst>
            </p:cNvPr>
            <p:cNvSpPr txBox="1"/>
            <p:nvPr/>
          </p:nvSpPr>
          <p:spPr>
            <a:xfrm>
              <a:off x="9028735" y="1970213"/>
              <a:ext cx="2342158" cy="11387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/>
                <a:t>3756</a:t>
              </a:r>
            </a:p>
            <a:p>
              <a:pPr algn="ctr"/>
              <a:r>
                <a:rPr lang="en-US" dirty="0"/>
                <a:t>Total PDFs with Issue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3B5FAD-B68E-2785-EEAE-22CA2B938EA3}"/>
                </a:ext>
              </a:extLst>
            </p:cNvPr>
            <p:cNvSpPr txBox="1"/>
            <p:nvPr/>
          </p:nvSpPr>
          <p:spPr>
            <a:xfrm>
              <a:off x="9028735" y="3244259"/>
              <a:ext cx="1889485" cy="877163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103</a:t>
              </a:r>
              <a:endParaRPr lang="en-US" sz="4400" dirty="0"/>
            </a:p>
            <a:p>
              <a:pPr algn="ctr"/>
              <a:r>
                <a:rPr lang="en-US" sz="1100" dirty="0"/>
                <a:t>Not Machine Readable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A9BCC3-0EAE-CAFD-6412-F18A3EE4C8D3}"/>
                </a:ext>
              </a:extLst>
            </p:cNvPr>
            <p:cNvSpPr txBox="1"/>
            <p:nvPr/>
          </p:nvSpPr>
          <p:spPr>
            <a:xfrm>
              <a:off x="9046289" y="4175282"/>
              <a:ext cx="1889484" cy="87716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595</a:t>
              </a:r>
              <a:endParaRPr lang="en-US" sz="4400" dirty="0"/>
            </a:p>
            <a:p>
              <a:pPr algn="ctr"/>
              <a:r>
                <a:rPr lang="en-US" sz="1100" dirty="0"/>
                <a:t>Not Tagged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9EA7CD-091D-B378-80AA-2CAB30AAD88C}"/>
                </a:ext>
              </a:extLst>
            </p:cNvPr>
            <p:cNvSpPr txBox="1"/>
            <p:nvPr/>
          </p:nvSpPr>
          <p:spPr>
            <a:xfrm>
              <a:off x="9037512" y="5130297"/>
              <a:ext cx="1880708" cy="923330"/>
            </a:xfrm>
            <a:prstGeom prst="rect">
              <a:avLst/>
            </a:prstGeom>
            <a:solidFill>
              <a:srgbClr val="CCFFCC"/>
            </a:solidFill>
            <a:ln>
              <a:solidFill>
                <a:srgbClr val="CCFF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8139</a:t>
              </a:r>
              <a:endParaRPr lang="en-US" sz="5400" dirty="0"/>
            </a:p>
            <a:p>
              <a:pPr algn="ctr"/>
              <a:r>
                <a:rPr lang="en-US" dirty="0"/>
                <a:t>Other Issues</a:t>
              </a:r>
            </a:p>
          </p:txBody>
        </p:sp>
      </p:grpSp>
      <p:grpSp>
        <p:nvGrpSpPr>
          <p:cNvPr id="32" name="Group 31" descr="sad face - no PDF">
            <a:extLst>
              <a:ext uri="{FF2B5EF4-FFF2-40B4-BE49-F238E27FC236}">
                <a16:creationId xmlns:a16="http://schemas.microsoft.com/office/drawing/2014/main" id="{0CDB7715-7291-ED0F-7874-BA6DF2B726AC}"/>
              </a:ext>
            </a:extLst>
          </p:cNvPr>
          <p:cNvGrpSpPr/>
          <p:nvPr/>
        </p:nvGrpSpPr>
        <p:grpSpPr>
          <a:xfrm>
            <a:off x="9855680" y="2057980"/>
            <a:ext cx="2022428" cy="4041947"/>
            <a:chOff x="9482808" y="2072982"/>
            <a:chExt cx="2022428" cy="4041947"/>
          </a:xfrm>
        </p:grpSpPr>
        <p:pic>
          <p:nvPicPr>
            <p:cNvPr id="28" name="Graphic 27" descr="Crying face with solid fill with solid fill">
              <a:extLst>
                <a:ext uri="{FF2B5EF4-FFF2-40B4-BE49-F238E27FC236}">
                  <a16:creationId xmlns:a16="http://schemas.microsoft.com/office/drawing/2014/main" id="{C32C353E-7E8A-4CB4-B883-532B93794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82808" y="2072982"/>
              <a:ext cx="2022428" cy="2022428"/>
            </a:xfrm>
            <a:prstGeom prst="rect">
              <a:avLst/>
            </a:prstGeom>
          </p:spPr>
        </p:pic>
        <p:pic>
          <p:nvPicPr>
            <p:cNvPr id="31" name="Picture 2" descr="jwz: Tales from the PDF Wars">
              <a:extLst>
                <a:ext uri="{FF2B5EF4-FFF2-40B4-BE49-F238E27FC236}">
                  <a16:creationId xmlns:a16="http://schemas.microsoft.com/office/drawing/2014/main" id="{19057449-0643-1C61-56AF-FB6771B6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552746" y="4232377"/>
              <a:ext cx="1882552" cy="188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6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2364-8485-F881-44C2-12D2810D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0D5E4-4FBD-A8F3-E7C9-63A5857E60A8}"/>
              </a:ext>
            </a:extLst>
          </p:cNvPr>
          <p:cNvSpPr txBox="1"/>
          <p:nvPr/>
        </p:nvSpPr>
        <p:spPr>
          <a:xfrm>
            <a:off x="457199" y="1280696"/>
            <a:ext cx="5181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January 2023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EFD9A8C-6422-0D9F-C3F8-DEEE78D7095A}"/>
              </a:ext>
            </a:extLst>
          </p:cNvPr>
          <p:cNvSpPr txBox="1"/>
          <p:nvPr/>
        </p:nvSpPr>
        <p:spPr>
          <a:xfrm>
            <a:off x="457201" y="1889482"/>
            <a:ext cx="5181601" cy="14465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dirty="0"/>
              <a:t>143</a:t>
            </a:r>
            <a:endParaRPr lang="en-US" sz="1600" dirty="0"/>
          </a:p>
          <a:p>
            <a:pPr algn="ctr"/>
            <a:r>
              <a:rPr lang="en-US" sz="1600" b="1" dirty="0"/>
              <a:t>Total Internal Systems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0EE2D30-9D58-EBAC-8011-9DEB3F948D17}"/>
              </a:ext>
            </a:extLst>
          </p:cNvPr>
          <p:cNvSpPr txBox="1"/>
          <p:nvPr/>
        </p:nvSpPr>
        <p:spPr>
          <a:xfrm>
            <a:off x="457201" y="3503375"/>
            <a:ext cx="2585226" cy="12311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/>
              <a:t>136</a:t>
            </a:r>
          </a:p>
          <a:p>
            <a:pPr algn="ctr"/>
            <a:r>
              <a:rPr lang="en-US" sz="1200" b="1" dirty="0"/>
              <a:t>Not</a:t>
            </a:r>
            <a:r>
              <a:rPr lang="en-US" sz="1200" dirty="0"/>
              <a:t> </a:t>
            </a:r>
            <a:r>
              <a:rPr lang="en-US" sz="1200" b="1" dirty="0"/>
              <a:t>Tested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3F070A4-1777-5018-7478-0AE87AD1414F}"/>
              </a:ext>
            </a:extLst>
          </p:cNvPr>
          <p:cNvSpPr txBox="1"/>
          <p:nvPr/>
        </p:nvSpPr>
        <p:spPr>
          <a:xfrm>
            <a:off x="3118630" y="3501942"/>
            <a:ext cx="2520172" cy="12311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/>
              <a:t>4</a:t>
            </a:r>
          </a:p>
          <a:p>
            <a:pPr algn="ctr"/>
            <a:r>
              <a:rPr lang="en-US" sz="1200" b="1" dirty="0"/>
              <a:t>Not Compliant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09AC0B6-0DDA-0A68-4718-77BF60CE94AA}"/>
              </a:ext>
            </a:extLst>
          </p:cNvPr>
          <p:cNvSpPr txBox="1"/>
          <p:nvPr/>
        </p:nvSpPr>
        <p:spPr>
          <a:xfrm>
            <a:off x="457200" y="4905614"/>
            <a:ext cx="2585226" cy="1200329"/>
          </a:xfrm>
          <a:prstGeom prst="rect">
            <a:avLst/>
          </a:prstGeom>
          <a:solidFill>
            <a:srgbClr val="007E3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/>
              <a:t>2</a:t>
            </a:r>
          </a:p>
          <a:p>
            <a:pPr algn="ctr"/>
            <a:r>
              <a:rPr lang="en-US" sz="1200" b="1" dirty="0"/>
              <a:t>Compliant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6C718BF-EC49-A383-53E8-2EFDAF4DA472}"/>
              </a:ext>
            </a:extLst>
          </p:cNvPr>
          <p:cNvSpPr txBox="1"/>
          <p:nvPr/>
        </p:nvSpPr>
        <p:spPr>
          <a:xfrm>
            <a:off x="3118630" y="4905614"/>
            <a:ext cx="2520172" cy="12003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/>
              <a:t>1</a:t>
            </a:r>
          </a:p>
          <a:p>
            <a:pPr algn="ctr"/>
            <a:r>
              <a:rPr lang="en-US" sz="1200" b="1" dirty="0"/>
              <a:t>Exempt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7C05B-4C1D-66D2-849B-81DC0D4BA649}"/>
              </a:ext>
            </a:extLst>
          </p:cNvPr>
          <p:cNvSpPr txBox="1"/>
          <p:nvPr/>
        </p:nvSpPr>
        <p:spPr>
          <a:xfrm>
            <a:off x="6201935" y="123910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November 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07FDA-08C8-F4B7-C924-38A165BFACCF}"/>
              </a:ext>
            </a:extLst>
          </p:cNvPr>
          <p:cNvSpPr txBox="1"/>
          <p:nvPr/>
        </p:nvSpPr>
        <p:spPr>
          <a:xfrm>
            <a:off x="6201936" y="1889482"/>
            <a:ext cx="5181601" cy="14465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134</a:t>
            </a:r>
            <a:endParaRPr lang="en-US" sz="1600" dirty="0"/>
          </a:p>
          <a:p>
            <a:pPr algn="ctr"/>
            <a:r>
              <a:rPr lang="en-US" sz="1600" b="1" dirty="0"/>
              <a:t>Total Internal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C44D6-35D6-73E8-EF2C-423D54A2943C}"/>
              </a:ext>
            </a:extLst>
          </p:cNvPr>
          <p:cNvSpPr txBox="1"/>
          <p:nvPr/>
        </p:nvSpPr>
        <p:spPr>
          <a:xfrm>
            <a:off x="6201936" y="3503375"/>
            <a:ext cx="2585226" cy="12311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120</a:t>
            </a:r>
          </a:p>
          <a:p>
            <a:pPr algn="ctr"/>
            <a:r>
              <a:rPr lang="en-US" sz="1200" b="1" dirty="0"/>
              <a:t>Not</a:t>
            </a:r>
            <a:r>
              <a:rPr lang="en-US" sz="1200" dirty="0"/>
              <a:t> </a:t>
            </a:r>
            <a:r>
              <a:rPr lang="en-US" sz="1200" b="1" dirty="0"/>
              <a:t>Tested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DD626-A5D9-F8E6-AA31-AC8C042469BF}"/>
              </a:ext>
            </a:extLst>
          </p:cNvPr>
          <p:cNvSpPr txBox="1"/>
          <p:nvPr/>
        </p:nvSpPr>
        <p:spPr>
          <a:xfrm>
            <a:off x="8863365" y="3501942"/>
            <a:ext cx="2520172" cy="123110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8</a:t>
            </a:r>
          </a:p>
          <a:p>
            <a:pPr algn="ctr"/>
            <a:r>
              <a:rPr lang="en-US" sz="1200" b="1" dirty="0"/>
              <a:t>Not Compliant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04FE4-5380-18C5-DF3A-1869E6166C11}"/>
              </a:ext>
            </a:extLst>
          </p:cNvPr>
          <p:cNvSpPr txBox="1"/>
          <p:nvPr/>
        </p:nvSpPr>
        <p:spPr>
          <a:xfrm>
            <a:off x="6201935" y="4905614"/>
            <a:ext cx="2585226" cy="1200329"/>
          </a:xfrm>
          <a:prstGeom prst="rect">
            <a:avLst/>
          </a:prstGeom>
          <a:solidFill>
            <a:srgbClr val="007E3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</a:t>
            </a:r>
          </a:p>
          <a:p>
            <a:pPr algn="ctr"/>
            <a:r>
              <a:rPr lang="en-US" sz="1200" b="1" dirty="0"/>
              <a:t>Compliant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05A8A-74D4-2936-D596-3DACA0E052C1}"/>
              </a:ext>
            </a:extLst>
          </p:cNvPr>
          <p:cNvSpPr txBox="1"/>
          <p:nvPr/>
        </p:nvSpPr>
        <p:spPr>
          <a:xfrm>
            <a:off x="8863365" y="4905614"/>
            <a:ext cx="2520172" cy="12003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</a:t>
            </a:r>
          </a:p>
          <a:p>
            <a:pPr algn="ctr"/>
            <a:r>
              <a:rPr lang="en-US" sz="1200" b="1" dirty="0"/>
              <a:t>Exempt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9F088-FCCB-1F3E-370E-FD77F6EF0E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59E081A-E08D-4BCC-90DC-821A6E223F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37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E3CBE3-7A1F-4781-CEEB-E20D1CD6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C509E1-BD9A-3CCC-66BA-6054BF064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I'm personally impacted with a lot of guilt knowing the total number of issues on our sites.</a:t>
            </a:r>
          </a:p>
          <a:p>
            <a:r>
              <a:rPr lang="en-US" dirty="0"/>
              <a:t>The training is the message they all [our scientists] need to get.</a:t>
            </a:r>
          </a:p>
          <a:p>
            <a:r>
              <a:rPr lang="en-US" dirty="0"/>
              <a:t>We make people provide us 508 compliant PDFs or we won’t post them [on our site].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3E915-FB78-F1FD-C326-C7917FB578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59E081A-E08D-4BCC-90DC-821A6E223F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0A8DDA-145E-C5B6-4937-682DB91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DAWG - Introductions</a:t>
            </a:r>
          </a:p>
        </p:txBody>
      </p:sp>
      <p:grpSp>
        <p:nvGrpSpPr>
          <p:cNvPr id="10" name="Group 9" descr="Jessica Deare">
            <a:extLst>
              <a:ext uri="{FF2B5EF4-FFF2-40B4-BE49-F238E27FC236}">
                <a16:creationId xmlns:a16="http://schemas.microsoft.com/office/drawing/2014/main" id="{7D1D8B37-D941-0091-9805-20E8D1ED5239}"/>
              </a:ext>
            </a:extLst>
          </p:cNvPr>
          <p:cNvGrpSpPr/>
          <p:nvPr/>
        </p:nvGrpSpPr>
        <p:grpSpPr>
          <a:xfrm>
            <a:off x="367748" y="2404416"/>
            <a:ext cx="2454964" cy="2819917"/>
            <a:chOff x="367748" y="2404416"/>
            <a:chExt cx="2454964" cy="2819917"/>
          </a:xfrm>
        </p:grpSpPr>
        <p:pic>
          <p:nvPicPr>
            <p:cNvPr id="1034" name="Picture 10" descr="Image of Jessica Dearie">
              <a:extLst>
                <a:ext uri="{FF2B5EF4-FFF2-40B4-BE49-F238E27FC236}">
                  <a16:creationId xmlns:a16="http://schemas.microsoft.com/office/drawing/2014/main" id="{4F769C45-8020-074D-9DCA-BB7AAB9E9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404416"/>
              <a:ext cx="2261772" cy="2263344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1918ACE-A5DC-40E7-4732-9E5295954597}"/>
                </a:ext>
              </a:extLst>
            </p:cNvPr>
            <p:cNvSpPr txBox="1"/>
            <p:nvPr/>
          </p:nvSpPr>
          <p:spPr>
            <a:xfrm>
              <a:off x="367748" y="4916556"/>
              <a:ext cx="24549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Jessica Dearie</a:t>
              </a:r>
            </a:p>
          </p:txBody>
        </p:sp>
      </p:grpSp>
      <p:grpSp>
        <p:nvGrpSpPr>
          <p:cNvPr id="9" name="Group 8" descr="Joanne Mosuela">
            <a:extLst>
              <a:ext uri="{FF2B5EF4-FFF2-40B4-BE49-F238E27FC236}">
                <a16:creationId xmlns:a16="http://schemas.microsoft.com/office/drawing/2014/main" id="{A87CF58F-0296-BACD-6DA0-D468295B7218}"/>
              </a:ext>
            </a:extLst>
          </p:cNvPr>
          <p:cNvGrpSpPr/>
          <p:nvPr/>
        </p:nvGrpSpPr>
        <p:grpSpPr>
          <a:xfrm>
            <a:off x="3641036" y="2404416"/>
            <a:ext cx="2454964" cy="2819917"/>
            <a:chOff x="3641036" y="2404416"/>
            <a:chExt cx="2454964" cy="2819917"/>
          </a:xfrm>
        </p:grpSpPr>
        <p:pic>
          <p:nvPicPr>
            <p:cNvPr id="1028" name="Picture 4" descr="Image of Joanne Mosuela">
              <a:extLst>
                <a:ext uri="{FF2B5EF4-FFF2-40B4-BE49-F238E27FC236}">
                  <a16:creationId xmlns:a16="http://schemas.microsoft.com/office/drawing/2014/main" id="{FA36B022-405D-B1A7-A1F3-8543272D1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535" y="2404416"/>
              <a:ext cx="2263345" cy="2263345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C0E62D-BFDC-7E32-1C3C-3C6FA27F2462}"/>
                </a:ext>
              </a:extLst>
            </p:cNvPr>
            <p:cNvSpPr txBox="1"/>
            <p:nvPr/>
          </p:nvSpPr>
          <p:spPr>
            <a:xfrm>
              <a:off x="3641036" y="4916556"/>
              <a:ext cx="24549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Joanne Mosuela</a:t>
              </a:r>
            </a:p>
          </p:txBody>
        </p:sp>
      </p:grpSp>
      <p:grpSp>
        <p:nvGrpSpPr>
          <p:cNvPr id="8" name="Group 7" descr="Jacques Kapuscinski">
            <a:extLst>
              <a:ext uri="{FF2B5EF4-FFF2-40B4-BE49-F238E27FC236}">
                <a16:creationId xmlns:a16="http://schemas.microsoft.com/office/drawing/2014/main" id="{476FBAF4-8CC1-8CF3-34FC-99729FA74DE7}"/>
              </a:ext>
            </a:extLst>
          </p:cNvPr>
          <p:cNvGrpSpPr/>
          <p:nvPr/>
        </p:nvGrpSpPr>
        <p:grpSpPr>
          <a:xfrm>
            <a:off x="6728791" y="2404416"/>
            <a:ext cx="2007705" cy="2819917"/>
            <a:chOff x="6728791" y="2404416"/>
            <a:chExt cx="2007705" cy="2819917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006627D6-F9C8-519F-09F9-720EF0693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443" y="2404416"/>
              <a:ext cx="1508896" cy="2263345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52DDE1-EA8F-33B4-C954-21474E82FE6A}"/>
                </a:ext>
              </a:extLst>
            </p:cNvPr>
            <p:cNvSpPr txBox="1"/>
            <p:nvPr/>
          </p:nvSpPr>
          <p:spPr>
            <a:xfrm>
              <a:off x="6728791" y="4916556"/>
              <a:ext cx="20077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Jacques Kapuscinski</a:t>
              </a:r>
            </a:p>
          </p:txBody>
        </p:sp>
      </p:grpSp>
      <p:grpSp>
        <p:nvGrpSpPr>
          <p:cNvPr id="6" name="Group 5" descr="Arlo Liu">
            <a:extLst>
              <a:ext uri="{FF2B5EF4-FFF2-40B4-BE49-F238E27FC236}">
                <a16:creationId xmlns:a16="http://schemas.microsoft.com/office/drawing/2014/main" id="{8445ED0E-94B0-B0AD-96B9-81239C2CBB23}"/>
              </a:ext>
            </a:extLst>
          </p:cNvPr>
          <p:cNvGrpSpPr/>
          <p:nvPr/>
        </p:nvGrpSpPr>
        <p:grpSpPr>
          <a:xfrm>
            <a:off x="9415672" y="2397305"/>
            <a:ext cx="1683024" cy="2827028"/>
            <a:chOff x="9415672" y="2397305"/>
            <a:chExt cx="1683024" cy="2827028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404D6A5-BA1D-F45D-5757-6C613D6BD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02" y="2397305"/>
              <a:ext cx="1518378" cy="2277566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87DC06-3164-1631-3C7A-CEB3CC0BBAEB}"/>
                </a:ext>
              </a:extLst>
            </p:cNvPr>
            <p:cNvSpPr txBox="1"/>
            <p:nvPr/>
          </p:nvSpPr>
          <p:spPr>
            <a:xfrm>
              <a:off x="9415672" y="4916556"/>
              <a:ext cx="1683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Arlo Liu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71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0C69-8862-23FC-FB7C-240A3DB2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5D3C1D-9773-BFA4-746B-AD1BD0E81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Weekly training – improved skills and visibility</a:t>
            </a:r>
          </a:p>
          <a:p>
            <a:r>
              <a:rPr lang="en-US" dirty="0"/>
              <a:t>Challenges Focused Efforts</a:t>
            </a:r>
          </a:p>
          <a:p>
            <a:pPr lvl="1"/>
            <a:r>
              <a:rPr lang="en-US" dirty="0"/>
              <a:t> some cases resolved all occurrences</a:t>
            </a:r>
          </a:p>
          <a:p>
            <a:r>
              <a:rPr lang="en-US" dirty="0"/>
              <a:t>PDFs will always be an issue</a:t>
            </a:r>
          </a:p>
          <a:p>
            <a:r>
              <a:rPr lang="en-US" dirty="0"/>
              <a:t>Additional Training for Source tools</a:t>
            </a:r>
          </a:p>
          <a:p>
            <a:pPr lvl="1"/>
            <a:r>
              <a:rPr lang="en-US" dirty="0"/>
              <a:t>Word, PowerPoint, etc</a:t>
            </a:r>
          </a:p>
          <a:p>
            <a:r>
              <a:rPr lang="en-US" dirty="0"/>
              <a:t>Data is tricky</a:t>
            </a:r>
          </a:p>
          <a:p>
            <a:pPr lvl="1"/>
            <a:r>
              <a:rPr lang="en-US" dirty="0"/>
              <a:t>No static data to move down from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D2C44-8A37-8BB0-7033-75C48D1223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30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3217DBA-D6C2-DD4E-C383-A2601249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6F07-5E76-C48E-3CE7-042EC90A3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Continued reporting of metrics</a:t>
            </a:r>
          </a:p>
          <a:p>
            <a:r>
              <a:rPr lang="en-US" dirty="0"/>
              <a:t>Training as needed</a:t>
            </a:r>
          </a:p>
          <a:p>
            <a:r>
              <a:rPr lang="en-US" dirty="0"/>
              <a:t>Adoption of our training by:</a:t>
            </a:r>
          </a:p>
          <a:p>
            <a:pPr lvl="1"/>
            <a:r>
              <a:rPr lang="en-US" dirty="0"/>
              <a:t>Agency Section 508 office</a:t>
            </a:r>
          </a:p>
          <a:p>
            <a:pPr lvl="1"/>
            <a:r>
              <a:rPr lang="en-US" dirty="0"/>
              <a:t>Other program offices/regions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9FF8-B8AC-B2FD-7B37-1D49920FD0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8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3B68FC-52D4-1DCC-E23C-96CF5BDE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8E16B-AAB0-281A-303D-74FF676536B2}"/>
              </a:ext>
            </a:extLst>
          </p:cNvPr>
          <p:cNvSpPr txBox="1"/>
          <p:nvPr/>
        </p:nvSpPr>
        <p:spPr>
          <a:xfrm>
            <a:off x="1" y="171419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People want to create accessible 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8933F-FB1F-7DD1-2F56-8BF5C383A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61564"/>
            <a:ext cx="11277600" cy="3347796"/>
          </a:xfrm>
        </p:spPr>
        <p:txBody>
          <a:bodyPr/>
          <a:lstStyle/>
          <a:p>
            <a:r>
              <a:rPr lang="en-US" dirty="0"/>
              <a:t>Our Year-Long Strategic Approach:</a:t>
            </a:r>
          </a:p>
          <a:p>
            <a:pPr lvl="1"/>
            <a:r>
              <a:rPr lang="en-US" dirty="0"/>
              <a:t>Improved understanding</a:t>
            </a:r>
          </a:p>
          <a:p>
            <a:pPr lvl="1"/>
            <a:r>
              <a:rPr lang="en-US" dirty="0"/>
              <a:t>Reduction in issues</a:t>
            </a:r>
          </a:p>
          <a:p>
            <a:pPr lvl="1"/>
            <a:r>
              <a:rPr lang="en-US" dirty="0"/>
              <a:t>Hiring/Increasing Certified Trusted Testers</a:t>
            </a:r>
          </a:p>
          <a:p>
            <a:pPr lvl="1"/>
            <a:r>
              <a:rPr lang="en-US" dirty="0"/>
              <a:t>More thinking accessibility first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5F77D-BAAA-8CC9-8AC9-A5D7A8B6A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9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731BA0-5D61-1708-21AC-1808EA0C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B69FEE-AA3B-88B6-2098-5DCC7C423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9B5A10-5987-F5E7-6C7B-2CEFC29C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6E5816-BC20-FC4A-FDB7-E723CC870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8C1CC56-1A3A-0B6D-5ABF-EE27E7495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69D0-E1A4-0423-59B7-37AD3660A55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787809" y="6492876"/>
            <a:ext cx="404191" cy="155884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4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0A8DDA-145E-C5B6-4937-682DB91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DAWG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7D87C2-90C3-04F7-9976-6BA451469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Minimal, if any, formal responsibility for Section 508</a:t>
            </a:r>
          </a:p>
          <a:p>
            <a:r>
              <a:rPr lang="en-US" dirty="0"/>
              <a:t>ORD’s Section 508 program</a:t>
            </a:r>
          </a:p>
          <a:p>
            <a:r>
              <a:rPr lang="en-US" dirty="0"/>
              <a:t>Coordinated with agency Section 508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1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8F4A-F269-8F04-A812-AD6BF92B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Why</a:t>
            </a:r>
          </a:p>
        </p:txBody>
      </p:sp>
      <p:graphicFrame>
        <p:nvGraphicFramePr>
          <p:cNvPr id="3" name="Content Placeholder 2" descr="DEIA, Help, 1:1, DAWG">
            <a:extLst>
              <a:ext uri="{FF2B5EF4-FFF2-40B4-BE49-F238E27FC236}">
                <a16:creationId xmlns:a16="http://schemas.microsoft.com/office/drawing/2014/main" id="{0398BF0C-0923-58CA-DBCA-23BCF89EC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812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94E7B-6D80-1979-CABD-5CF4E3B268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2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012A-6F51-1598-E6F1-147EC0E4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graphicFrame>
        <p:nvGraphicFramePr>
          <p:cNvPr id="6" name="Content Placeholder 6" descr="Educate ORD employees on the importance of accessibility.&#10;Improve the accessibility of the digital products ORD produces.&#10;">
            <a:extLst>
              <a:ext uri="{FF2B5EF4-FFF2-40B4-BE49-F238E27FC236}">
                <a16:creationId xmlns:a16="http://schemas.microsoft.com/office/drawing/2014/main" id="{47CCAFE1-8E9A-F135-1B0E-78748DA134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129758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FEBEF-4E3A-C882-2BEF-118699FD8F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7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32B6-6CC2-7D65-C6A7-06B80DFF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Critical Focus Areas</a:t>
            </a:r>
          </a:p>
        </p:txBody>
      </p:sp>
      <p:graphicFrame>
        <p:nvGraphicFramePr>
          <p:cNvPr id="4" name="Content Placeholder 2" descr="Understanding, Web Pages, PDFs, and Applications">
            <a:extLst>
              <a:ext uri="{FF2B5EF4-FFF2-40B4-BE49-F238E27FC236}">
                <a16:creationId xmlns:a16="http://schemas.microsoft.com/office/drawing/2014/main" id="{3E2BF656-BD28-AC01-27B7-FF172D355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574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6E9A89-21C8-7B36-38C8-4DB7E3D8F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334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4C15-3A34-AF5A-AE47-150A8B5D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the Goal</a:t>
            </a:r>
          </a:p>
        </p:txBody>
      </p:sp>
      <p:graphicFrame>
        <p:nvGraphicFramePr>
          <p:cNvPr id="4" name="Content Placeholder 2" descr="Survey, Webinars, Training, Weekly Compass, Challenges, and Existing Resources">
            <a:extLst>
              <a:ext uri="{FF2B5EF4-FFF2-40B4-BE49-F238E27FC236}">
                <a16:creationId xmlns:a16="http://schemas.microsoft.com/office/drawing/2014/main" id="{60D7C152-5F18-6B1F-05CC-D339E08BE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547752"/>
              </p:ext>
            </p:extLst>
          </p:nvPr>
        </p:nvGraphicFramePr>
        <p:xfrm>
          <a:off x="538154" y="1918148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5C4E0-FA87-690A-E7F9-6954266AB5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6684-D17C-B7AC-2F75-E4593959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Used</a:t>
            </a:r>
          </a:p>
        </p:txBody>
      </p:sp>
      <p:grpSp>
        <p:nvGrpSpPr>
          <p:cNvPr id="20" name="Group 19" descr="Drupal Webforms">
            <a:extLst>
              <a:ext uri="{FF2B5EF4-FFF2-40B4-BE49-F238E27FC236}">
                <a16:creationId xmlns:a16="http://schemas.microsoft.com/office/drawing/2014/main" id="{89C949FC-B5EB-5EDE-F520-A5096881C569}"/>
              </a:ext>
            </a:extLst>
          </p:cNvPr>
          <p:cNvGrpSpPr/>
          <p:nvPr/>
        </p:nvGrpSpPr>
        <p:grpSpPr>
          <a:xfrm>
            <a:off x="900751" y="2604972"/>
            <a:ext cx="1895071" cy="2182752"/>
            <a:chOff x="900751" y="2604972"/>
            <a:chExt cx="1895071" cy="2182752"/>
          </a:xfrm>
        </p:grpSpPr>
        <p:pic>
          <p:nvPicPr>
            <p:cNvPr id="11" name="Picture 10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D8F34A2F-80EB-6E4E-15A8-951742049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911" y="2604972"/>
              <a:ext cx="1253311" cy="164805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6D2C2A-7C90-2508-22C3-567670038E4F}"/>
                </a:ext>
              </a:extLst>
            </p:cNvPr>
            <p:cNvSpPr txBox="1"/>
            <p:nvPr/>
          </p:nvSpPr>
          <p:spPr>
            <a:xfrm>
              <a:off x="900751" y="4449170"/>
              <a:ext cx="18950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Drupal Webforms</a:t>
              </a:r>
            </a:p>
          </p:txBody>
        </p:sp>
      </p:grpSp>
      <p:grpSp>
        <p:nvGrpSpPr>
          <p:cNvPr id="21" name="Group 20" descr="Siteimprove">
            <a:extLst>
              <a:ext uri="{FF2B5EF4-FFF2-40B4-BE49-F238E27FC236}">
                <a16:creationId xmlns:a16="http://schemas.microsoft.com/office/drawing/2014/main" id="{C83FA712-63C8-F7D9-71A1-74AEB79D0A03}"/>
              </a:ext>
            </a:extLst>
          </p:cNvPr>
          <p:cNvGrpSpPr/>
          <p:nvPr/>
        </p:nvGrpSpPr>
        <p:grpSpPr>
          <a:xfrm>
            <a:off x="3672360" y="2604972"/>
            <a:ext cx="1648055" cy="2164030"/>
            <a:chOff x="3672360" y="2604972"/>
            <a:chExt cx="1648055" cy="2164030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21287A77-4430-887A-6DC2-1E34E11F7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2360" y="2604972"/>
              <a:ext cx="1648055" cy="164805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900FBC-C965-474A-6A64-83BD7C1B6F8B}"/>
                </a:ext>
              </a:extLst>
            </p:cNvPr>
            <p:cNvSpPr txBox="1"/>
            <p:nvPr/>
          </p:nvSpPr>
          <p:spPr>
            <a:xfrm>
              <a:off x="3672360" y="4430448"/>
              <a:ext cx="16480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Site improve</a:t>
              </a:r>
            </a:p>
          </p:txBody>
        </p:sp>
      </p:grpSp>
      <p:grpSp>
        <p:nvGrpSpPr>
          <p:cNvPr id="22" name="Group 21" descr="Editoria11y">
            <a:extLst>
              <a:ext uri="{FF2B5EF4-FFF2-40B4-BE49-F238E27FC236}">
                <a16:creationId xmlns:a16="http://schemas.microsoft.com/office/drawing/2014/main" id="{0B8760FB-82E8-3574-754F-3C481EF2422B}"/>
              </a:ext>
            </a:extLst>
          </p:cNvPr>
          <p:cNvGrpSpPr/>
          <p:nvPr/>
        </p:nvGrpSpPr>
        <p:grpSpPr>
          <a:xfrm>
            <a:off x="6498553" y="2604972"/>
            <a:ext cx="1648055" cy="2164030"/>
            <a:chOff x="6498553" y="2604972"/>
            <a:chExt cx="1648055" cy="2164030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83BE2188-817A-64F6-0CC1-7C628CF8A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8553" y="2604972"/>
              <a:ext cx="1648055" cy="16480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CF19C-9D02-37B2-9BB2-F4E0B18A451F}"/>
                </a:ext>
              </a:extLst>
            </p:cNvPr>
            <p:cNvSpPr txBox="1"/>
            <p:nvPr/>
          </p:nvSpPr>
          <p:spPr>
            <a:xfrm>
              <a:off x="6498554" y="4430448"/>
              <a:ext cx="1648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Editoria11y</a:t>
              </a:r>
            </a:p>
          </p:txBody>
        </p:sp>
      </p:grpSp>
      <p:grpSp>
        <p:nvGrpSpPr>
          <p:cNvPr id="23" name="Group 22" descr="Trusted Tester Methodolgy">
            <a:extLst>
              <a:ext uri="{FF2B5EF4-FFF2-40B4-BE49-F238E27FC236}">
                <a16:creationId xmlns:a16="http://schemas.microsoft.com/office/drawing/2014/main" id="{E9843FB7-E97B-7E0C-41EC-7C8C6FB7A410}"/>
              </a:ext>
            </a:extLst>
          </p:cNvPr>
          <p:cNvGrpSpPr/>
          <p:nvPr/>
        </p:nvGrpSpPr>
        <p:grpSpPr>
          <a:xfrm>
            <a:off x="9324744" y="2604972"/>
            <a:ext cx="1648056" cy="2428973"/>
            <a:chOff x="9324744" y="2604972"/>
            <a:chExt cx="1648056" cy="2428973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93B67FA7-5FC4-F585-BF47-309E2C537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4745" y="2604972"/>
              <a:ext cx="1648055" cy="164805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AA928C-9ECD-3B49-B3F4-9D966FE4F948}"/>
                </a:ext>
              </a:extLst>
            </p:cNvPr>
            <p:cNvSpPr txBox="1"/>
            <p:nvPr/>
          </p:nvSpPr>
          <p:spPr>
            <a:xfrm>
              <a:off x="9324744" y="4449170"/>
              <a:ext cx="1648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Trusted Tester Methodology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17B4A-76E2-9FEC-6A7A-B5CA1D67A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1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D471A4-7948-9A44-4265-7D245371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Issues we Tracked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52330B-BCD5-FD3A-547C-0D40E56BC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Pages with Issues</a:t>
            </a:r>
          </a:p>
          <a:p>
            <a:r>
              <a:rPr lang="en-US" dirty="0"/>
              <a:t>Occurrences of Seven Specific Issues</a:t>
            </a:r>
          </a:p>
          <a:p>
            <a:pPr lvl="1"/>
            <a:r>
              <a:rPr lang="en-US" dirty="0"/>
              <a:t>Link missing a text alternative</a:t>
            </a:r>
          </a:p>
          <a:p>
            <a:pPr lvl="1"/>
            <a:r>
              <a:rPr lang="en-US" dirty="0"/>
              <a:t>Empty Headings</a:t>
            </a:r>
          </a:p>
          <a:p>
            <a:pPr lvl="1"/>
            <a:r>
              <a:rPr lang="en-US" dirty="0"/>
              <a:t>No data cells assigned to table header</a:t>
            </a:r>
          </a:p>
          <a:p>
            <a:pPr lvl="1"/>
            <a:r>
              <a:rPr lang="en-US" dirty="0"/>
              <a:t>Table headers aren’t referenced correctly</a:t>
            </a:r>
          </a:p>
          <a:p>
            <a:pPr lvl="1"/>
            <a:r>
              <a:rPr lang="en-US" dirty="0"/>
              <a:t>Form field is not labeled</a:t>
            </a:r>
          </a:p>
          <a:p>
            <a:pPr lvl="1"/>
            <a:r>
              <a:rPr lang="en-US" dirty="0"/>
              <a:t>Visible label and accessible label do not match</a:t>
            </a:r>
          </a:p>
          <a:p>
            <a:pPr lvl="1"/>
            <a:r>
              <a:rPr lang="en-US" dirty="0"/>
              <a:t>Image without alt text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C2CCB-3EE9-F13B-A51C-3256C9525799}"/>
              </a:ext>
            </a:extLst>
          </p:cNvPr>
          <p:cNvSpPr txBox="1"/>
          <p:nvPr/>
        </p:nvSpPr>
        <p:spPr>
          <a:xfrm>
            <a:off x="9121698" y="1426917"/>
            <a:ext cx="261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January 2023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9AF565CF-7D6A-DF4E-2819-F50B74F58A94}"/>
              </a:ext>
            </a:extLst>
          </p:cNvPr>
          <p:cNvSpPr txBox="1"/>
          <p:nvPr/>
        </p:nvSpPr>
        <p:spPr>
          <a:xfrm>
            <a:off x="9121698" y="1950137"/>
            <a:ext cx="2613102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algn="ctr" defTabSz="914400" eaLnBrk="1" latinLnBrk="0" hangingPunct="1"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289</a:t>
            </a:r>
          </a:p>
          <a:p>
            <a:r>
              <a:rPr lang="en-US" sz="1800" dirty="0"/>
              <a:t>Pages with Issues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B997A959-65EC-17FF-C2F5-D0D7B56A203F}"/>
              </a:ext>
            </a:extLst>
          </p:cNvPr>
          <p:cNvSpPr txBox="1"/>
          <p:nvPr/>
        </p:nvSpPr>
        <p:spPr>
          <a:xfrm>
            <a:off x="9121698" y="3398635"/>
            <a:ext cx="261310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/>
              <a:t>5351</a:t>
            </a:r>
          </a:p>
          <a:p>
            <a:pPr algn="ctr"/>
            <a:r>
              <a:rPr lang="en-US" dirty="0"/>
              <a:t>Occurances of Issues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A9AB5-9F45-0A79-9609-F8425D293D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0962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D8EF9E1E-396C-804D-AF33-947A141BB963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73015A22-F818-EE49-AAE1-7674B948D8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">
    <a:dk1>
      <a:srgbClr val="000000"/>
    </a:dk1>
    <a:lt1>
      <a:srgbClr val="FFFFFF"/>
    </a:lt1>
    <a:dk2>
      <a:srgbClr val="0023A0"/>
    </a:dk2>
    <a:lt2>
      <a:srgbClr val="B2B2B2"/>
    </a:lt2>
    <a:accent1>
      <a:srgbClr val="667BC6"/>
    </a:accent1>
    <a:accent2>
      <a:srgbClr val="B2BDE3"/>
    </a:accent2>
    <a:accent3>
      <a:srgbClr val="FFFFFF"/>
    </a:accent3>
    <a:accent4>
      <a:srgbClr val="000000"/>
    </a:accent4>
    <a:accent5>
      <a:srgbClr val="B8BFDF"/>
    </a:accent5>
    <a:accent6>
      <a:srgbClr val="A1ABCE"/>
    </a:accent6>
    <a:hlink>
      <a:srgbClr val="0432FF"/>
    </a:hlink>
    <a:folHlink>
      <a:srgbClr val="0432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4FE85D1BF9A46B0DF5F012D72E205" ma:contentTypeVersion="5" ma:contentTypeDescription="Create a new document." ma:contentTypeScope="" ma:versionID="db09cb781206c0870f0da8b0a4ec09d0">
  <xsd:schema xmlns:xsd="http://www.w3.org/2001/XMLSchema" xmlns:xs="http://www.w3.org/2001/XMLSchema" xmlns:p="http://schemas.microsoft.com/office/2006/metadata/properties" xmlns:ns2="1b866c88-d401-4a1b-b86d-020b3d17faaf" xmlns:ns3="28eb390d-9390-47d6-ba87-5d3188fbacf3" targetNamespace="http://schemas.microsoft.com/office/2006/metadata/properties" ma:root="true" ma:fieldsID="e8342fdc147fdb76da1a50560e43420a" ns2:_="" ns3:_="">
    <xsd:import namespace="1b866c88-d401-4a1b-b86d-020b3d17faaf"/>
    <xsd:import namespace="28eb390d-9390-47d6-ba87-5d3188fbac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66c88-d401-4a1b-b86d-020b3d17fa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b390d-9390-47d6-ba87-5d3188fbac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155D82-34EB-43B9-898C-988C7B62E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5B99C7-89C4-4284-B009-7104A8C5C5A8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28eb390d-9390-47d6-ba87-5d3188fbacf3"/>
    <ds:schemaRef ds:uri="1b866c88-d401-4a1b-b86d-020b3d17faa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48171-8454-43DB-82D2-E015A974D786}">
  <ds:schemaRefs>
    <ds:schemaRef ds:uri="1b866c88-d401-4a1b-b86d-020b3d17faaf"/>
    <ds:schemaRef ds:uri="28eb390d-9390-47d6-ba87-5d3188fbac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12416</TotalTime>
  <Words>2020</Words>
  <Application>Microsoft Office PowerPoint</Application>
  <PresentationFormat>Widescreen</PresentationFormat>
  <Paragraphs>429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 Neue</vt:lpstr>
      <vt:lpstr>Noto Sans Symbols</vt:lpstr>
      <vt:lpstr>Segoe UI</vt:lpstr>
      <vt:lpstr>Master Cover Slide</vt:lpstr>
      <vt:lpstr>Content Layout</vt:lpstr>
      <vt:lpstr>Improving Digital Accessibility</vt:lpstr>
      <vt:lpstr>Meet the DAWG - Introductions</vt:lpstr>
      <vt:lpstr>About the DAWG</vt:lpstr>
      <vt:lpstr>Start with Why</vt:lpstr>
      <vt:lpstr>The Plan</vt:lpstr>
      <vt:lpstr>Four Critical Focus Areas</vt:lpstr>
      <vt:lpstr>Meeting the Goal</vt:lpstr>
      <vt:lpstr>Tools We Used</vt:lpstr>
      <vt:lpstr>Web Page Issues we Tracked</vt:lpstr>
      <vt:lpstr>PDF Issues we Tracked</vt:lpstr>
      <vt:lpstr>Results</vt:lpstr>
      <vt:lpstr>Understanding Practices &amp; Standards</vt:lpstr>
      <vt:lpstr>Understanding Consequences of Non-Compliance</vt:lpstr>
      <vt:lpstr>Understanding Accessibility Tools</vt:lpstr>
      <vt:lpstr>Web Page Issues Results</vt:lpstr>
      <vt:lpstr>Web Page Issue Occurrences Results</vt:lpstr>
      <vt:lpstr>PDF Issues in ORD Web Areas (www)</vt:lpstr>
      <vt:lpstr>Applications</vt:lpstr>
      <vt:lpstr>Testimonials</vt:lpstr>
      <vt:lpstr>Lessons Learned</vt:lpstr>
      <vt:lpstr>What’s Next?</vt:lpstr>
      <vt:lpstr>Summary / Conclusion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Annual Interagency Accessibility Forum</dc:title>
  <dc:subject/>
  <dc:creator>BriannaTCanty</dc:creator>
  <cp:keywords/>
  <dc:description/>
  <cp:lastModifiedBy>Dearie, Jessica (she/her/hers)</cp:lastModifiedBy>
  <cp:revision>11</cp:revision>
  <dcterms:created xsi:type="dcterms:W3CDTF">2022-08-30T12:32:18Z</dcterms:created>
  <dcterms:modified xsi:type="dcterms:W3CDTF">2023-11-07T16:45:50Z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ContentTypeId">
    <vt:lpwstr>0x010100B244FE85D1BF9A46B0DF5F012D72E205</vt:lpwstr>
  </property>
</Properties>
</file>