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63" autoAdjust="0"/>
  </p:normalViewPr>
  <p:slideViewPr>
    <p:cSldViewPr snapToGrid="0">
      <p:cViewPr varScale="1">
        <p:scale>
          <a:sx n="109" d="100"/>
          <a:sy n="109" d="100"/>
        </p:scale>
        <p:origin x="2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Rajiv M" userId="633896e9-530b-4d9e-92cd-d6d67b32abbf" providerId="ADAL" clId="{FE3DCA30-8274-4E04-BD9A-468719FBC025}"/>
    <pc:docChg chg="custSel modSld">
      <pc:chgData name="Shah, Rajiv M" userId="633896e9-530b-4d9e-92cd-d6d67b32abbf" providerId="ADAL" clId="{FE3DCA30-8274-4E04-BD9A-468719FBC025}" dt="2023-09-28T17:48:26.633" v="0" actId="478"/>
      <pc:docMkLst>
        <pc:docMk/>
      </pc:docMkLst>
      <pc:sldChg chg="delSp mod">
        <pc:chgData name="Shah, Rajiv M" userId="633896e9-530b-4d9e-92cd-d6d67b32abbf" providerId="ADAL" clId="{FE3DCA30-8274-4E04-BD9A-468719FBC025}" dt="2023-09-28T17:48:26.633" v="0" actId="478"/>
        <pc:sldMkLst>
          <pc:docMk/>
          <pc:sldMk cId="0" sldId="257"/>
        </pc:sldMkLst>
        <pc:picChg chg="del">
          <ac:chgData name="Shah, Rajiv M" userId="633896e9-530b-4d9e-92cd-d6d67b32abbf" providerId="ADAL" clId="{FE3DCA30-8274-4E04-BD9A-468719FBC025}" dt="2023-09-28T17:48:26.633" v="0" actId="478"/>
          <ac:picMkLst>
            <pc:docMk/>
            <pc:sldMk cId="0" sldId="257"/>
            <ac:picMk id="5" creationId="{237DB583-90D2-903A-952D-1D0590147401}"/>
          </ac:picMkLst>
        </pc:picChg>
      </pc:sldChg>
    </pc:docChg>
  </pc:docChgLst>
  <pc:docChgLst>
    <pc:chgData name="Shah, Rajiv M" userId="633896e9-530b-4d9e-92cd-d6d67b32abbf" providerId="ADAL" clId="{8F1CDD45-495F-4600-B331-5D440CF38004}"/>
    <pc:docChg chg="undo custSel addSld delSld modSld addMainMaster delMainMaster">
      <pc:chgData name="Shah, Rajiv M" userId="633896e9-530b-4d9e-92cd-d6d67b32abbf" providerId="ADAL" clId="{8F1CDD45-495F-4600-B331-5D440CF38004}" dt="2023-09-27T19:35:01.992" v="5141" actId="1036"/>
      <pc:docMkLst>
        <pc:docMk/>
      </pc:docMkLst>
      <pc:sldChg chg="modSp add del mod">
        <pc:chgData name="Shah, Rajiv M" userId="633896e9-530b-4d9e-92cd-d6d67b32abbf" providerId="ADAL" clId="{8F1CDD45-495F-4600-B331-5D440CF38004}" dt="2023-09-26T21:28:48.854" v="888" actId="20577"/>
        <pc:sldMkLst>
          <pc:docMk/>
          <pc:sldMk cId="0" sldId="257"/>
        </pc:sldMkLst>
        <pc:spChg chg="mod">
          <ac:chgData name="Shah, Rajiv M" userId="633896e9-530b-4d9e-92cd-d6d67b32abbf" providerId="ADAL" clId="{8F1CDD45-495F-4600-B331-5D440CF38004}" dt="2023-09-26T21:28:48.854" v="888" actId="20577"/>
          <ac:spMkLst>
            <pc:docMk/>
            <pc:sldMk cId="0" sldId="257"/>
            <ac:spMk id="96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6T21:25:18.402" v="887" actId="20577"/>
          <ac:spMkLst>
            <pc:docMk/>
            <pc:sldMk cId="0" sldId="257"/>
            <ac:spMk id="97" creationId="{00000000-0000-0000-0000-000000000000}"/>
          </ac:spMkLst>
        </pc:spChg>
        <pc:picChg chg="mod">
          <ac:chgData name="Shah, Rajiv M" userId="633896e9-530b-4d9e-92cd-d6d67b32abbf" providerId="ADAL" clId="{8F1CDD45-495F-4600-B331-5D440CF38004}" dt="2023-09-26T20:35:33.072" v="6" actId="1038"/>
          <ac:picMkLst>
            <pc:docMk/>
            <pc:sldMk cId="0" sldId="257"/>
            <ac:picMk id="5" creationId="{237DB583-90D2-903A-952D-1D0590147401}"/>
          </ac:picMkLst>
        </pc:picChg>
      </pc:sldChg>
      <pc:sldChg chg="modSp new mod">
        <pc:chgData name="Shah, Rajiv M" userId="633896e9-530b-4d9e-92cd-d6d67b32abbf" providerId="ADAL" clId="{8F1CDD45-495F-4600-B331-5D440CF38004}" dt="2023-09-26T21:00:08.408" v="164"/>
        <pc:sldMkLst>
          <pc:docMk/>
          <pc:sldMk cId="24482992" sldId="258"/>
        </pc:sldMkLst>
        <pc:spChg chg="mod">
          <ac:chgData name="Shah, Rajiv M" userId="633896e9-530b-4d9e-92cd-d6d67b32abbf" providerId="ADAL" clId="{8F1CDD45-495F-4600-B331-5D440CF38004}" dt="2023-09-26T20:59:30.192" v="163" actId="20577"/>
          <ac:spMkLst>
            <pc:docMk/>
            <pc:sldMk cId="24482992" sldId="258"/>
            <ac:spMk id="2" creationId="{10977860-5DBD-F0F5-F56E-D7F11322AC4D}"/>
          </ac:spMkLst>
        </pc:spChg>
        <pc:spChg chg="mod">
          <ac:chgData name="Shah, Rajiv M" userId="633896e9-530b-4d9e-92cd-d6d67b32abbf" providerId="ADAL" clId="{8F1CDD45-495F-4600-B331-5D440CF38004}" dt="2023-09-26T21:00:08.408" v="164"/>
          <ac:spMkLst>
            <pc:docMk/>
            <pc:sldMk cId="24482992" sldId="258"/>
            <ac:spMk id="3" creationId="{7E137E34-B8DC-6CC3-5416-0F6B58D287AA}"/>
          </ac:spMkLst>
        </pc:spChg>
      </pc:sldChg>
      <pc:sldChg chg="new del">
        <pc:chgData name="Shah, Rajiv M" userId="633896e9-530b-4d9e-92cd-d6d67b32abbf" providerId="ADAL" clId="{8F1CDD45-495F-4600-B331-5D440CF38004}" dt="2023-09-26T20:34:40.826" v="5" actId="680"/>
        <pc:sldMkLst>
          <pc:docMk/>
          <pc:sldMk cId="281126596" sldId="258"/>
        </pc:sldMkLst>
      </pc:sldChg>
      <pc:sldChg chg="modSp new del mod">
        <pc:chgData name="Shah, Rajiv M" userId="633896e9-530b-4d9e-92cd-d6d67b32abbf" providerId="ADAL" clId="{8F1CDD45-495F-4600-B331-5D440CF38004}" dt="2023-09-26T20:52:23.144" v="95" actId="680"/>
        <pc:sldMkLst>
          <pc:docMk/>
          <pc:sldMk cId="1306445028" sldId="258"/>
        </pc:sldMkLst>
        <pc:spChg chg="mod">
          <ac:chgData name="Shah, Rajiv M" userId="633896e9-530b-4d9e-92cd-d6d67b32abbf" providerId="ADAL" clId="{8F1CDD45-495F-4600-B331-5D440CF38004}" dt="2023-09-26T20:52:22.510" v="94"/>
          <ac:spMkLst>
            <pc:docMk/>
            <pc:sldMk cId="1306445028" sldId="258"/>
            <ac:spMk id="2" creationId="{DF63938B-2EAB-DF6B-CD90-9F9C9EEDBDF6}"/>
          </ac:spMkLst>
        </pc:spChg>
        <pc:spChg chg="mod">
          <ac:chgData name="Shah, Rajiv M" userId="633896e9-530b-4d9e-92cd-d6d67b32abbf" providerId="ADAL" clId="{8F1CDD45-495F-4600-B331-5D440CF38004}" dt="2023-09-26T20:51:57.315" v="82"/>
          <ac:spMkLst>
            <pc:docMk/>
            <pc:sldMk cId="1306445028" sldId="258"/>
            <ac:spMk id="3" creationId="{B326FACB-E4AD-9782-01B5-75D5894FFF89}"/>
          </ac:spMkLst>
        </pc:spChg>
      </pc:sldChg>
      <pc:sldChg chg="new del">
        <pc:chgData name="Shah, Rajiv M" userId="633896e9-530b-4d9e-92cd-d6d67b32abbf" providerId="ADAL" clId="{8F1CDD45-495F-4600-B331-5D440CF38004}" dt="2023-09-26T20:34:18.711" v="3" actId="680"/>
        <pc:sldMkLst>
          <pc:docMk/>
          <pc:sldMk cId="1340488179" sldId="258"/>
        </pc:sldMkLst>
      </pc:sldChg>
      <pc:sldChg chg="new del">
        <pc:chgData name="Shah, Rajiv M" userId="633896e9-530b-4d9e-92cd-d6d67b32abbf" providerId="ADAL" clId="{8F1CDD45-495F-4600-B331-5D440CF38004}" dt="2023-09-26T20:33:45.041" v="1" actId="680"/>
        <pc:sldMkLst>
          <pc:docMk/>
          <pc:sldMk cId="3030409797" sldId="258"/>
        </pc:sldMkLst>
      </pc:sldChg>
      <pc:sldChg chg="modSp add mod">
        <pc:chgData name="Shah, Rajiv M" userId="633896e9-530b-4d9e-92cd-d6d67b32abbf" providerId="ADAL" clId="{8F1CDD45-495F-4600-B331-5D440CF38004}" dt="2023-09-27T19:26:31.640" v="5072" actId="255"/>
        <pc:sldMkLst>
          <pc:docMk/>
          <pc:sldMk cId="1613260556" sldId="259"/>
        </pc:sldMkLst>
        <pc:spChg chg="mod">
          <ac:chgData name="Shah, Rajiv M" userId="633896e9-530b-4d9e-92cd-d6d67b32abbf" providerId="ADAL" clId="{8F1CDD45-495F-4600-B331-5D440CF38004}" dt="2023-09-26T21:30:23.945" v="917" actId="20577"/>
          <ac:spMkLst>
            <pc:docMk/>
            <pc:sldMk cId="1613260556" sldId="259"/>
            <ac:spMk id="96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7T19:26:31.640" v="5072" actId="255"/>
          <ac:spMkLst>
            <pc:docMk/>
            <pc:sldMk cId="1613260556" sldId="259"/>
            <ac:spMk id="97" creationId="{00000000-0000-0000-0000-000000000000}"/>
          </ac:spMkLst>
        </pc:spChg>
      </pc:sldChg>
      <pc:sldChg chg="new del">
        <pc:chgData name="Shah, Rajiv M" userId="633896e9-530b-4d9e-92cd-d6d67b32abbf" providerId="ADAL" clId="{8F1CDD45-495F-4600-B331-5D440CF38004}" dt="2023-09-26T21:01:29.033" v="167" actId="680"/>
        <pc:sldMkLst>
          <pc:docMk/>
          <pc:sldMk cId="3017297122" sldId="260"/>
        </pc:sldMkLst>
      </pc:sldChg>
      <pc:sldChg chg="modSp add mod">
        <pc:chgData name="Shah, Rajiv M" userId="633896e9-530b-4d9e-92cd-d6d67b32abbf" providerId="ADAL" clId="{8F1CDD45-495F-4600-B331-5D440CF38004}" dt="2023-09-27T13:14:44.139" v="1973" actId="1037"/>
        <pc:sldMkLst>
          <pc:docMk/>
          <pc:sldMk cId="4001077122" sldId="260"/>
        </pc:sldMkLst>
        <pc:spChg chg="mod">
          <ac:chgData name="Shah, Rajiv M" userId="633896e9-530b-4d9e-92cd-d6d67b32abbf" providerId="ADAL" clId="{8F1CDD45-495F-4600-B331-5D440CF38004}" dt="2023-09-27T11:46:18.943" v="1440" actId="20577"/>
          <ac:spMkLst>
            <pc:docMk/>
            <pc:sldMk cId="4001077122" sldId="260"/>
            <ac:spMk id="96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7T13:14:44.139" v="1973" actId="1037"/>
          <ac:spMkLst>
            <pc:docMk/>
            <pc:sldMk cId="4001077122" sldId="260"/>
            <ac:spMk id="97" creationId="{00000000-0000-0000-0000-000000000000}"/>
          </ac:spMkLst>
        </pc:spChg>
      </pc:sldChg>
      <pc:sldChg chg="modSp add mod">
        <pc:chgData name="Shah, Rajiv M" userId="633896e9-530b-4d9e-92cd-d6d67b32abbf" providerId="ADAL" clId="{8F1CDD45-495F-4600-B331-5D440CF38004}" dt="2023-09-27T14:12:51.064" v="2729" actId="1037"/>
        <pc:sldMkLst>
          <pc:docMk/>
          <pc:sldMk cId="1561786998" sldId="261"/>
        </pc:sldMkLst>
        <pc:spChg chg="mod">
          <ac:chgData name="Shah, Rajiv M" userId="633896e9-530b-4d9e-92cd-d6d67b32abbf" providerId="ADAL" clId="{8F1CDD45-495F-4600-B331-5D440CF38004}" dt="2023-09-27T13:29:08.787" v="1999" actId="20577"/>
          <ac:spMkLst>
            <pc:docMk/>
            <pc:sldMk cId="1561786998" sldId="261"/>
            <ac:spMk id="96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7T14:12:51.064" v="2729" actId="1037"/>
          <ac:spMkLst>
            <pc:docMk/>
            <pc:sldMk cId="1561786998" sldId="261"/>
            <ac:spMk id="97" creationId="{00000000-0000-0000-0000-000000000000}"/>
          </ac:spMkLst>
        </pc:spChg>
      </pc:sldChg>
      <pc:sldChg chg="addSp delSp modSp add mod">
        <pc:chgData name="Shah, Rajiv M" userId="633896e9-530b-4d9e-92cd-d6d67b32abbf" providerId="ADAL" clId="{8F1CDD45-495F-4600-B331-5D440CF38004}" dt="2023-09-27T19:27:55.695" v="5073" actId="255"/>
        <pc:sldMkLst>
          <pc:docMk/>
          <pc:sldMk cId="2780583322" sldId="262"/>
        </pc:sldMkLst>
        <pc:spChg chg="add mod">
          <ac:chgData name="Shah, Rajiv M" userId="633896e9-530b-4d9e-92cd-d6d67b32abbf" providerId="ADAL" clId="{8F1CDD45-495F-4600-B331-5D440CF38004}" dt="2023-09-27T15:20:48.611" v="2762" actId="20577"/>
          <ac:spMkLst>
            <pc:docMk/>
            <pc:sldMk cId="2780583322" sldId="262"/>
            <ac:spMk id="3" creationId="{E43AAC83-EB54-4380-917E-AA60D1AB7684}"/>
          </ac:spMkLst>
        </pc:spChg>
        <pc:spChg chg="add mod">
          <ac:chgData name="Shah, Rajiv M" userId="633896e9-530b-4d9e-92cd-d6d67b32abbf" providerId="ADAL" clId="{8F1CDD45-495F-4600-B331-5D440CF38004}" dt="2023-09-27T19:27:55.695" v="5073" actId="255"/>
          <ac:spMkLst>
            <pc:docMk/>
            <pc:sldMk cId="2780583322" sldId="262"/>
            <ac:spMk id="6" creationId="{4FAB4717-6511-538D-255E-A6166BBC2D55}"/>
          </ac:spMkLst>
        </pc:spChg>
        <pc:spChg chg="del">
          <ac:chgData name="Shah, Rajiv M" userId="633896e9-530b-4d9e-92cd-d6d67b32abbf" providerId="ADAL" clId="{8F1CDD45-495F-4600-B331-5D440CF38004}" dt="2023-09-27T15:20:24.163" v="2731" actId="478"/>
          <ac:spMkLst>
            <pc:docMk/>
            <pc:sldMk cId="2780583322" sldId="262"/>
            <ac:spMk id="96" creationId="{00000000-0000-0000-0000-000000000000}"/>
          </ac:spMkLst>
        </pc:spChg>
        <pc:spChg chg="del">
          <ac:chgData name="Shah, Rajiv M" userId="633896e9-530b-4d9e-92cd-d6d67b32abbf" providerId="ADAL" clId="{8F1CDD45-495F-4600-B331-5D440CF38004}" dt="2023-09-27T15:20:24.163" v="2731" actId="478"/>
          <ac:spMkLst>
            <pc:docMk/>
            <pc:sldMk cId="2780583322" sldId="262"/>
            <ac:spMk id="97" creationId="{00000000-0000-0000-0000-000000000000}"/>
          </ac:spMkLst>
        </pc:spChg>
        <pc:spChg chg="del">
          <ac:chgData name="Shah, Rajiv M" userId="633896e9-530b-4d9e-92cd-d6d67b32abbf" providerId="ADAL" clId="{8F1CDD45-495F-4600-B331-5D440CF38004}" dt="2023-09-27T15:20:24.163" v="2731" actId="478"/>
          <ac:spMkLst>
            <pc:docMk/>
            <pc:sldMk cId="2780583322" sldId="262"/>
            <ac:spMk id="98" creationId="{00000000-0000-0000-0000-000000000000}"/>
          </ac:spMkLst>
        </pc:spChg>
        <pc:picChg chg="del">
          <ac:chgData name="Shah, Rajiv M" userId="633896e9-530b-4d9e-92cd-d6d67b32abbf" providerId="ADAL" clId="{8F1CDD45-495F-4600-B331-5D440CF38004}" dt="2023-09-27T15:20:24.163" v="2731" actId="478"/>
          <ac:picMkLst>
            <pc:docMk/>
            <pc:sldMk cId="2780583322" sldId="262"/>
            <ac:picMk id="5" creationId="{237DB583-90D2-903A-952D-1D0590147401}"/>
          </ac:picMkLst>
        </pc:picChg>
      </pc:sldChg>
      <pc:sldChg chg="modSp add mod">
        <pc:chgData name="Shah, Rajiv M" userId="633896e9-530b-4d9e-92cd-d6d67b32abbf" providerId="ADAL" clId="{8F1CDD45-495F-4600-B331-5D440CF38004}" dt="2023-09-27T19:35:01.992" v="5141" actId="1036"/>
        <pc:sldMkLst>
          <pc:docMk/>
          <pc:sldMk cId="670051645" sldId="263"/>
        </pc:sldMkLst>
        <pc:spChg chg="mod">
          <ac:chgData name="Shah, Rajiv M" userId="633896e9-530b-4d9e-92cd-d6d67b32abbf" providerId="ADAL" clId="{8F1CDD45-495F-4600-B331-5D440CF38004}" dt="2023-09-27T18:36:49.999" v="3473" actId="20577"/>
          <ac:spMkLst>
            <pc:docMk/>
            <pc:sldMk cId="670051645" sldId="263"/>
            <ac:spMk id="96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7T19:34:47.277" v="5138" actId="6549"/>
          <ac:spMkLst>
            <pc:docMk/>
            <pc:sldMk cId="670051645" sldId="263"/>
            <ac:spMk id="97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7T19:35:01.992" v="5141" actId="1036"/>
          <ac:spMkLst>
            <pc:docMk/>
            <pc:sldMk cId="670051645" sldId="263"/>
            <ac:spMk id="98" creationId="{00000000-0000-0000-0000-000000000000}"/>
          </ac:spMkLst>
        </pc:spChg>
      </pc:sldChg>
      <pc:sldChg chg="modSp add mod">
        <pc:chgData name="Shah, Rajiv M" userId="633896e9-530b-4d9e-92cd-d6d67b32abbf" providerId="ADAL" clId="{8F1CDD45-495F-4600-B331-5D440CF38004}" dt="2023-09-27T19:21:35.104" v="5070" actId="20577"/>
        <pc:sldMkLst>
          <pc:docMk/>
          <pc:sldMk cId="454522333" sldId="264"/>
        </pc:sldMkLst>
        <pc:spChg chg="mod">
          <ac:chgData name="Shah, Rajiv M" userId="633896e9-530b-4d9e-92cd-d6d67b32abbf" providerId="ADAL" clId="{8F1CDD45-495F-4600-B331-5D440CF38004}" dt="2023-09-27T19:15:29.050" v="4641" actId="20577"/>
          <ac:spMkLst>
            <pc:docMk/>
            <pc:sldMk cId="454522333" sldId="264"/>
            <ac:spMk id="96" creationId="{00000000-0000-0000-0000-000000000000}"/>
          </ac:spMkLst>
        </pc:spChg>
        <pc:spChg chg="mod">
          <ac:chgData name="Shah, Rajiv M" userId="633896e9-530b-4d9e-92cd-d6d67b32abbf" providerId="ADAL" clId="{8F1CDD45-495F-4600-B331-5D440CF38004}" dt="2023-09-27T19:21:35.104" v="5070" actId="20577"/>
          <ac:spMkLst>
            <pc:docMk/>
            <pc:sldMk cId="454522333" sldId="264"/>
            <ac:spMk id="97" creationId="{00000000-0000-0000-0000-000000000000}"/>
          </ac:spMkLst>
        </pc:spChg>
      </pc:sldChg>
      <pc:sldChg chg="add">
        <pc:chgData name="Shah, Rajiv M" userId="633896e9-530b-4d9e-92cd-d6d67b32abbf" providerId="ADAL" clId="{8F1CDD45-495F-4600-B331-5D440CF38004}" dt="2023-09-27T19:15:04.665" v="4622" actId="2890"/>
        <pc:sldMkLst>
          <pc:docMk/>
          <pc:sldMk cId="4117777700" sldId="265"/>
        </pc:sldMkLst>
      </pc:sldChg>
      <pc:sldMasterChg chg="add del addSldLayout delSldLayout">
        <pc:chgData name="Shah, Rajiv M" userId="633896e9-530b-4d9e-92cd-d6d67b32abbf" providerId="ADAL" clId="{8F1CDD45-495F-4600-B331-5D440CF38004}" dt="2023-09-26T20:51:06.561" v="79" actId="2696"/>
        <pc:sldMasterMkLst>
          <pc:docMk/>
          <pc:sldMasterMk cId="0" sldId="2147483651"/>
        </pc:sldMasterMkLst>
        <pc:sldLayoutChg chg="add del">
          <pc:chgData name="Shah, Rajiv M" userId="633896e9-530b-4d9e-92cd-d6d67b32abbf" providerId="ADAL" clId="{8F1CDD45-495F-4600-B331-5D440CF38004}" dt="2023-09-26T20:51:06.561" v="79" actId="2696"/>
          <pc:sldLayoutMkLst>
            <pc:docMk/>
            <pc:sldMasterMk cId="0" sldId="2147483651"/>
            <pc:sldLayoutMk cId="0" sldId="2147483652"/>
          </pc:sldLayoutMkLst>
        </pc:sldLayoutChg>
        <pc:sldLayoutChg chg="add del">
          <pc:chgData name="Shah, Rajiv M" userId="633896e9-530b-4d9e-92cd-d6d67b32abbf" providerId="ADAL" clId="{8F1CDD45-495F-4600-B331-5D440CF38004}" dt="2023-09-26T20:51:06.561" v="79" actId="2696"/>
          <pc:sldLayoutMkLst>
            <pc:docMk/>
            <pc:sldMasterMk cId="0" sldId="2147483651"/>
            <pc:sldLayoutMk cId="0" sldId="2147483653"/>
          </pc:sldLayoutMkLst>
        </pc:sldLayoutChg>
        <pc:sldLayoutChg chg="add del">
          <pc:chgData name="Shah, Rajiv M" userId="633896e9-530b-4d9e-92cd-d6d67b32abbf" providerId="ADAL" clId="{8F1CDD45-495F-4600-B331-5D440CF38004}" dt="2023-09-26T20:51:06.561" v="79" actId="2696"/>
          <pc:sldLayoutMkLst>
            <pc:docMk/>
            <pc:sldMasterMk cId="0" sldId="2147483651"/>
            <pc:sldLayoutMk cId="0" sldId="2147483654"/>
          </pc:sldLayoutMkLst>
        </pc:sldLayoutChg>
        <pc:sldLayoutChg chg="add del">
          <pc:chgData name="Shah, Rajiv M" userId="633896e9-530b-4d9e-92cd-d6d67b32abbf" providerId="ADAL" clId="{8F1CDD45-495F-4600-B331-5D440CF38004}" dt="2023-09-26T20:51:06.561" v="79" actId="2696"/>
          <pc:sldLayoutMkLst>
            <pc:docMk/>
            <pc:sldMasterMk cId="0" sldId="2147483651"/>
            <pc:sldLayoutMk cId="0" sldId="2147483655"/>
          </pc:sldLayoutMkLst>
        </pc:sldLayoutChg>
        <pc:sldLayoutChg chg="add del">
          <pc:chgData name="Shah, Rajiv M" userId="633896e9-530b-4d9e-92cd-d6d67b32abbf" providerId="ADAL" clId="{8F1CDD45-495F-4600-B331-5D440CF38004}" dt="2023-09-26T20:51:06.561" v="79" actId="2696"/>
          <pc:sldLayoutMkLst>
            <pc:docMk/>
            <pc:sldMasterMk cId="0" sldId="2147483651"/>
            <pc:sldLayoutMk cId="0" sldId="2147483656"/>
          </pc:sldLayoutMkLst>
        </pc:sldLayoutChg>
        <pc:sldLayoutChg chg="add del">
          <pc:chgData name="Shah, Rajiv M" userId="633896e9-530b-4d9e-92cd-d6d67b32abbf" providerId="ADAL" clId="{8F1CDD45-495F-4600-B331-5D440CF38004}" dt="2023-09-26T20:51:06.561" v="79" actId="2696"/>
          <pc:sldLayoutMkLst>
            <pc:docMk/>
            <pc:sldMasterMk cId="0" sldId="2147483651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60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30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57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8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80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9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31704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3200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2023 / General Services Administration / Federal Deposit Insurance Corporation / Department of Veterans Affairs / U.S. Access Board / Federal CIO Council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aaf@gsa.go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Beyond Compliance: Building a Culture of Digital Accessibility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November 7-9, 2023</a:t>
            </a:r>
            <a:endParaRPr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89BDFC-D62D-D632-A25D-22990D4D771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career journey of one individual from linguist to accommodations specialist.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72263D-7B1E-FF2D-F69C-25B72483D45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0">
              <a:spcBef>
                <a:spcPts val="0"/>
              </a:spcBef>
            </a:pP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You Compromise on Your Greatest Abilities When You Have a Disability?”</a:t>
            </a:r>
            <a:endParaRPr lang="en-US" dirty="0"/>
          </a:p>
        </p:txBody>
      </p:sp>
      <p:pic>
        <p:nvPicPr>
          <p:cNvPr id="3" name="GSA" descr="GSA Starmark logo">
            <a:extLst>
              <a:ext uri="{FF2B5EF4-FFF2-40B4-BE49-F238E27FC236}">
                <a16:creationId xmlns:a16="http://schemas.microsoft.com/office/drawing/2014/main" id="{29117E04-F918-CE4A-3958-D8BA5432AA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330" y="31215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FDIC" descr="Logo of the Federal Deposit Insurance Corporation (FDIC)">
            <a:extLst>
              <a:ext uri="{FF2B5EF4-FFF2-40B4-BE49-F238E27FC236}">
                <a16:creationId xmlns:a16="http://schemas.microsoft.com/office/drawing/2014/main" id="{FCB1931B-A09A-F05B-92CF-A4C045F7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14" y="3233175"/>
            <a:ext cx="1704758" cy="691053"/>
          </a:xfrm>
          <a:prstGeom prst="rect">
            <a:avLst/>
          </a:prstGeom>
        </p:spPr>
      </p:pic>
      <p:pic>
        <p:nvPicPr>
          <p:cNvPr id="6" name="VA" descr="Seal of the Department of Veterans Affairs">
            <a:extLst>
              <a:ext uri="{FF2B5EF4-FFF2-40B4-BE49-F238E27FC236}">
                <a16:creationId xmlns:a16="http://schemas.microsoft.com/office/drawing/2014/main" id="{E9F6275C-ACDF-04CC-B8CC-BDED9292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882" y="3098881"/>
            <a:ext cx="965037" cy="965037"/>
          </a:xfrm>
          <a:prstGeom prst="rect">
            <a:avLst/>
          </a:prstGeom>
        </p:spPr>
      </p:pic>
      <p:pic>
        <p:nvPicPr>
          <p:cNvPr id="7" name="USAB" descr="Seal of the United States Access Board">
            <a:extLst>
              <a:ext uri="{FF2B5EF4-FFF2-40B4-BE49-F238E27FC236}">
                <a16:creationId xmlns:a16="http://schemas.microsoft.com/office/drawing/2014/main" id="{BAD25E63-D68A-E245-0562-3150365FC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429" y="3121502"/>
            <a:ext cx="914400" cy="914400"/>
          </a:xfrm>
          <a:prstGeom prst="rect">
            <a:avLst/>
          </a:prstGeom>
        </p:spPr>
      </p:pic>
      <p:pic>
        <p:nvPicPr>
          <p:cNvPr id="4" name="CIOC" descr="Seal of the CIO Council">
            <a:extLst>
              <a:ext uri="{FF2B5EF4-FFF2-40B4-BE49-F238E27FC236}">
                <a16:creationId xmlns:a16="http://schemas.microsoft.com/office/drawing/2014/main" id="{39011A92-3AA5-B9A9-EC9C-98E76820B8B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93339" y="3092364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Physical description (complexion and outfit)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Presently working as an Accessibility Specialist at the U.S. Department of State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Education and natural skill is learning languages, along with a passion for clear communication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Presentation Goal: Must you compromise on an innate talent because of a disability?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If your skill is different from what your disability brings forth (such as a passion for accessibility and accommodations), is it possible to be active in both?</a:t>
            </a:r>
            <a:endParaRPr sz="2000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Rose Marie Juan-Austin (poet): “An Innate Talent [is a] gift like breathing”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Some of us are good at playing an instrument, others at sketching, and still others at managing large projects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My gift has been language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Recently discovered that I can convert that skill to writing.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Explain how I have tried not to lose sight of my gift of gab (language) during my three distinct career paths:</a:t>
            </a:r>
          </a:p>
          <a:p>
            <a:pPr marL="685794" lvl="1" indent="-228594">
              <a:spcBef>
                <a:spcPts val="600"/>
              </a:spcBef>
              <a:buSzPts val="2200"/>
            </a:pPr>
            <a:r>
              <a:rPr lang="en-US" sz="1800" dirty="0"/>
              <a:t>Foreign-policy analyst</a:t>
            </a:r>
          </a:p>
          <a:p>
            <a:pPr marL="685794" lvl="1" indent="-228594">
              <a:spcBef>
                <a:spcPts val="600"/>
              </a:spcBef>
              <a:buSzPts val="2200"/>
            </a:pPr>
            <a:r>
              <a:rPr lang="en-US" sz="1800" dirty="0"/>
              <a:t>IT specialist (for desktop support and coding)</a:t>
            </a:r>
          </a:p>
          <a:p>
            <a:pPr marL="685794" lvl="1" indent="-228594">
              <a:spcBef>
                <a:spcPts val="600"/>
              </a:spcBef>
              <a:buSzPts val="2200"/>
            </a:pPr>
            <a:r>
              <a:rPr lang="en-US" sz="1800" dirty="0"/>
              <a:t>Accommodation specialist</a:t>
            </a:r>
            <a:endParaRPr sz="1800" dirty="0"/>
          </a:p>
        </p:txBody>
      </p:sp>
      <p:pic>
        <p:nvPicPr>
          <p:cNvPr id="5" name="Picture 4" descr="Content layouts available from the Home ribbon under New Slide include: Title slide, Title and content, Title and 2 content columns, Title and 3 content columns + headings, Title and 2 content columns, Title and 3 content columns + headings, Title only, and Breaker Title only.">
            <a:extLst>
              <a:ext uri="{FF2B5EF4-FFF2-40B4-BE49-F238E27FC236}">
                <a16:creationId xmlns:a16="http://schemas.microsoft.com/office/drawing/2014/main" id="{237DB583-90D2-903A-952D-1D059014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0" y="2200657"/>
            <a:ext cx="4291584" cy="28491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26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Language Origin Story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48322" y="1362722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Discovered that I had a knack for learning languages, when I was 10, during a family summer trip to India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India has 22 official languages, and I managed to learn to communicate in three, using a 10-year-old’s vocabulary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That trip served as the wellspring of inspiration to a linguistics degree at Georgetown University and career in foreign policy after graduating, and, later, at the State Department</a:t>
            </a:r>
          </a:p>
        </p:txBody>
      </p:sp>
      <p:pic>
        <p:nvPicPr>
          <p:cNvPr id="5" name="Picture 4" descr="Content layouts available from the Home ribbon under New Slide include: Title slide, Title and content, Title and 2 content columns, Title and 3 content columns + headings, Title and 2 content columns, Title and 3 content columns + headings, Title only, and Breaker Title only.">
            <a:extLst>
              <a:ext uri="{FF2B5EF4-FFF2-40B4-BE49-F238E27FC236}">
                <a16:creationId xmlns:a16="http://schemas.microsoft.com/office/drawing/2014/main" id="{237DB583-90D2-903A-952D-1D059014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0" y="2200657"/>
            <a:ext cx="4291584" cy="28491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0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Foreign Policy Career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21688" y="1362722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Linguistics degree brought me to a career in foreign policy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Served as a practical outlet for my talents because understanding of language is seldom separate from cultural and geopolitics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Worked as an analyst on India and Pakistan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Had to prematurely place my hopes on hold due to limitations in screen-reading technology for reading Urdu and Hindi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After a 20-year interlude into a technology and disability services career, I was able to get a chance doing foreign-policy analysis at the State Department at a time when screen-reading technology for foreign languages had vastly improved</a:t>
            </a:r>
          </a:p>
        </p:txBody>
      </p:sp>
      <p:pic>
        <p:nvPicPr>
          <p:cNvPr id="5" name="Picture 4" descr="Content layouts available from the Home ribbon under New Slide include: Title slide, Title and content, Title and 2 content columns, Title and 3 content columns + headings, Title and 2 content columns, Title and 3 content columns + headings, Title only, and Breaker Title only.">
            <a:extLst>
              <a:ext uri="{FF2B5EF4-FFF2-40B4-BE49-F238E27FC236}">
                <a16:creationId xmlns:a16="http://schemas.microsoft.com/office/drawing/2014/main" id="{237DB583-90D2-903A-952D-1D059014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0" y="2200657"/>
            <a:ext cx="4291584" cy="28491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3AAC83-EB54-4380-917E-AA60D1AB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877143"/>
          </a:xfrm>
        </p:spPr>
        <p:txBody>
          <a:bodyPr/>
          <a:lstStyle/>
          <a:p>
            <a:r>
              <a:rPr lang="en-US" dirty="0"/>
              <a:t>IT Support Specialist Career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AB4717-6511-538D-255E-A6166BBC2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Worked as a technology trainer for the Columbia Lighthouse for the Blind (CLB) and tech-support specialist for Freedom Scientific and the U.S. Department of State</a:t>
            </a:r>
          </a:p>
          <a:p>
            <a:r>
              <a:rPr lang="en-US" sz="2000" dirty="0"/>
              <a:t>Tech training required technical writing skills for clients, and strong foreign-language skills provided a solid foundation for clear communication in English</a:t>
            </a:r>
          </a:p>
          <a:p>
            <a:r>
              <a:rPr lang="en-US" sz="2000" dirty="0"/>
              <a:t>Tech support required writing knowledge-base articles, and the same communication skills served as a great help</a:t>
            </a:r>
          </a:p>
        </p:txBody>
      </p:sp>
    </p:spTree>
    <p:extLst>
      <p:ext uri="{BB962C8B-B14F-4D97-AF65-F5344CB8AC3E}">
        <p14:creationId xmlns:p14="http://schemas.microsoft.com/office/powerpoint/2010/main" val="27805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Accommodations Specialist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My work with reasonable accommodations and accessibility (in VA, DHS, and State Department) was a means to give back to the elements that have made a difference in my own career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Foreign-language skills have helped improve my awareness in everyday customer communications in English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In the State Department, it has helped me uniquely connect with individuals that we serve around the world (from locally employed staff, to foreign-service officers)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My knowledge of French and Spanish also helped our office test and approve Dragon dictation software in both those languages for two State Department translators</a:t>
            </a:r>
          </a:p>
        </p:txBody>
      </p:sp>
      <p:pic>
        <p:nvPicPr>
          <p:cNvPr id="5" name="Picture 4" descr="Content layouts available from the Home ribbon under New Slide include: Title slide, Title and content, Title and 2 content columns, Title and 3 content columns + headings, Title and 2 content columns, Title and 3 content columns + headings, Title only, and Breaker Title only.">
            <a:extLst>
              <a:ext uri="{FF2B5EF4-FFF2-40B4-BE49-F238E27FC236}">
                <a16:creationId xmlns:a16="http://schemas.microsoft.com/office/drawing/2014/main" id="{237DB583-90D2-903A-952D-1D059014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0" y="2200657"/>
            <a:ext cx="4291584" cy="28491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518874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05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Concluding Thoughts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Motivation and tools help carve out a career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I can only thank the support of family, friends and colleagues for encouraging my aspirations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The outlet for talents are not always apparent and require patience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The way I could express my own talents were not always self-evident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There are so many other stories like my own, waiting to be heard</a:t>
            </a:r>
            <a:endParaRPr sz="2000" dirty="0"/>
          </a:p>
        </p:txBody>
      </p:sp>
      <p:pic>
        <p:nvPicPr>
          <p:cNvPr id="5" name="Picture 4" descr="Content layouts available from the Home ribbon under New Slide include: Title slide, Title and content, Title and 2 content columns, Title and 3 content columns + headings, Title and 2 content columns, Title and 3 content columns + headings, Title only, and Breaker Title only.">
            <a:extLst>
              <a:ext uri="{FF2B5EF4-FFF2-40B4-BE49-F238E27FC236}">
                <a16:creationId xmlns:a16="http://schemas.microsoft.com/office/drawing/2014/main" id="{237DB583-90D2-903A-952D-1D059014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50" y="2200657"/>
            <a:ext cx="4291584" cy="28491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52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26283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IAAF 2023 Presentation Template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The slide template for IAAF 2023 contains 8 content layout styles from which to choose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Any new layouts should be created in the Slide Master so that all text content should be viewable in outline view</a:t>
            </a:r>
            <a:endParaRPr sz="2000" dirty="0"/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Images must have meaningful Alt Text descriptions, unless ornamental</a:t>
            </a:r>
            <a:endParaRPr sz="2000" dirty="0"/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Data tables must be actual data tables and not images of data tables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Reading order must be verified</a:t>
            </a:r>
            <a:endParaRPr sz="2000" dirty="0"/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Use meaningful file names ending in “- IAAF 2023.pptx”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-US" sz="2000" dirty="0"/>
              <a:t>Completed presentation files should be provided to 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iaaf@gsa.gov</a:t>
            </a:r>
            <a:r>
              <a:rPr lang="en-US" sz="2000" dirty="0"/>
              <a:t> as an </a:t>
            </a:r>
            <a:r>
              <a:rPr lang="en-US" sz="2000" i="1" dirty="0"/>
              <a:t>accessible </a:t>
            </a:r>
            <a:r>
              <a:rPr lang="en-US" sz="2000" dirty="0"/>
              <a:t>PPT (or PDF with the source PPT) file by the due date provided.</a:t>
            </a:r>
            <a:endParaRPr sz="2000" dirty="0"/>
          </a:p>
        </p:txBody>
      </p:sp>
      <p:pic>
        <p:nvPicPr>
          <p:cNvPr id="5" name="Picture 4" descr="Content layouts available from the Home ribbon under New Slide include: Title slide, Title and content, Title and 2 content columns, Title and 3 content columns + headings, Title and 2 content columns, Title and 3 content columns + headings, Title only, and Breaker Title only.">
            <a:extLst>
              <a:ext uri="{FF2B5EF4-FFF2-40B4-BE49-F238E27FC236}">
                <a16:creationId xmlns:a16="http://schemas.microsoft.com/office/drawing/2014/main" id="{237DB583-90D2-903A-952D-1D0590147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750" y="2200657"/>
            <a:ext cx="4291584" cy="284918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77770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9657</TotalTime>
  <Words>754</Words>
  <Application>Microsoft Macintosh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Noto Sans Symbols</vt:lpstr>
      <vt:lpstr>Master Cover Slide</vt:lpstr>
      <vt:lpstr>Content Layout</vt:lpstr>
      <vt:lpstr>Annual Interagency Accessibility Forum</vt:lpstr>
      <vt:lpstr>Introduction</vt:lpstr>
      <vt:lpstr>Objectives</vt:lpstr>
      <vt:lpstr>My Language Origin Story</vt:lpstr>
      <vt:lpstr>Foreign Policy Career</vt:lpstr>
      <vt:lpstr>IT Support Specialist Career   </vt:lpstr>
      <vt:lpstr>Accommodations Specialist</vt:lpstr>
      <vt:lpstr>Concluding Thoughts</vt:lpstr>
      <vt:lpstr>IAAF 2023 Presentation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Annual Interagency Accessibility Forum: Beyond Compliance: Building a Culture of Digital Accessibility</dc:title>
  <dc:subject>2023 Annual Interagency Accessibility Forum: Beyond Compliance: Building a Culture of Digital Accessibility</dc:subject>
  <dc:creator>BriannaTCanty</dc:creator>
  <cp:keywords/>
  <dc:description/>
  <cp:lastModifiedBy>Michael Horton</cp:lastModifiedBy>
  <cp:revision>13</cp:revision>
  <dcterms:created xsi:type="dcterms:W3CDTF">2022-08-30T12:32:18Z</dcterms:created>
  <dcterms:modified xsi:type="dcterms:W3CDTF">2023-11-01T20:16:48Z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1665d9ee-429a-4d5f-97cc-cfb56e044a6e_Enabled">
    <vt:lpwstr>true</vt:lpwstr>
  </property>
  <property fmtid="{D5CDD505-2E9C-101B-9397-08002B2CF9AE}" pid="4" name="MSIP_Label_1665d9ee-429a-4d5f-97cc-cfb56e044a6e_SetDate">
    <vt:lpwstr>2023-09-26T20:18:56Z</vt:lpwstr>
  </property>
  <property fmtid="{D5CDD505-2E9C-101B-9397-08002B2CF9AE}" pid="5" name="MSIP_Label_1665d9ee-429a-4d5f-97cc-cfb56e044a6e_Method">
    <vt:lpwstr>Privileged</vt:lpwstr>
  </property>
  <property fmtid="{D5CDD505-2E9C-101B-9397-08002B2CF9AE}" pid="6" name="MSIP_Label_1665d9ee-429a-4d5f-97cc-cfb56e044a6e_Name">
    <vt:lpwstr>1665d9ee-429a-4d5f-97cc-cfb56e044a6e</vt:lpwstr>
  </property>
  <property fmtid="{D5CDD505-2E9C-101B-9397-08002B2CF9AE}" pid="7" name="MSIP_Label_1665d9ee-429a-4d5f-97cc-cfb56e044a6e_SiteId">
    <vt:lpwstr>66cf5074-5afe-48d1-a691-a12b2121f44b</vt:lpwstr>
  </property>
  <property fmtid="{D5CDD505-2E9C-101B-9397-08002B2CF9AE}" pid="8" name="MSIP_Label_1665d9ee-429a-4d5f-97cc-cfb56e044a6e_ActionId">
    <vt:lpwstr>37ac6033-1732-4a5d-a320-a19c323bae32</vt:lpwstr>
  </property>
  <property fmtid="{D5CDD505-2E9C-101B-9397-08002B2CF9AE}" pid="9" name="MSIP_Label_1665d9ee-429a-4d5f-97cc-cfb56e044a6e_ContentBits">
    <vt:lpwstr>0</vt:lpwstr>
  </property>
  <property fmtid="{D5CDD505-2E9C-101B-9397-08002B2CF9AE}" pid="10" name="MSIP_Label_3be8ab8c-433c-4394-a4fb-cd2d5c4d0a5e_Enabled">
    <vt:lpwstr>true</vt:lpwstr>
  </property>
  <property fmtid="{D5CDD505-2E9C-101B-9397-08002B2CF9AE}" pid="11" name="MSIP_Label_3be8ab8c-433c-4394-a4fb-cd2d5c4d0a5e_SetDate">
    <vt:lpwstr>2023-10-31T18:14:23Z</vt:lpwstr>
  </property>
  <property fmtid="{D5CDD505-2E9C-101B-9397-08002B2CF9AE}" pid="12" name="MSIP_Label_3be8ab8c-433c-4394-a4fb-cd2d5c4d0a5e_Method">
    <vt:lpwstr>Privileged</vt:lpwstr>
  </property>
  <property fmtid="{D5CDD505-2E9C-101B-9397-08002B2CF9AE}" pid="13" name="MSIP_Label_3be8ab8c-433c-4394-a4fb-cd2d5c4d0a5e_Name">
    <vt:lpwstr>None</vt:lpwstr>
  </property>
  <property fmtid="{D5CDD505-2E9C-101B-9397-08002B2CF9AE}" pid="14" name="MSIP_Label_3be8ab8c-433c-4394-a4fb-cd2d5c4d0a5e_SiteId">
    <vt:lpwstr>26c83bc9-31c1-4d77-a523-0816095aba31</vt:lpwstr>
  </property>
  <property fmtid="{D5CDD505-2E9C-101B-9397-08002B2CF9AE}" pid="15" name="MSIP_Label_3be8ab8c-433c-4394-a4fb-cd2d5c4d0a5e_ActionId">
    <vt:lpwstr>021d1f3d-5053-43b5-9bf7-d60dfc6fecfe</vt:lpwstr>
  </property>
  <property fmtid="{D5CDD505-2E9C-101B-9397-08002B2CF9AE}" pid="16" name="MSIP_Label_3be8ab8c-433c-4394-a4fb-cd2d5c4d0a5e_ContentBits">
    <vt:lpwstr>0</vt:lpwstr>
  </property>
</Properties>
</file>