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2" r:id="rId2"/>
  </p:sldMasterIdLst>
  <p:notesMasterIdLst>
    <p:notesMasterId r:id="rId29"/>
  </p:notesMasterIdLst>
  <p:sldIdLst>
    <p:sldId id="259" r:id="rId3"/>
    <p:sldId id="286" r:id="rId4"/>
    <p:sldId id="258" r:id="rId5"/>
    <p:sldId id="260" r:id="rId6"/>
    <p:sldId id="261" r:id="rId7"/>
    <p:sldId id="262" r:id="rId8"/>
    <p:sldId id="263" r:id="rId9"/>
    <p:sldId id="264" r:id="rId10"/>
    <p:sldId id="266" r:id="rId11"/>
    <p:sldId id="285" r:id="rId12"/>
    <p:sldId id="268" r:id="rId13"/>
    <p:sldId id="267"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 id="281" r:id="rId27"/>
    <p:sldId id="282" r:id="rId28"/>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jMI+POWCECE2umM1c8Db0XP2bT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95794A-9A90-43EF-A20C-C4ECFE2BBD0D}" v="1" dt="2025-05-06T19:37:13.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14" autoAdjust="0"/>
  </p:normalViewPr>
  <p:slideViewPr>
    <p:cSldViewPr snapToGrid="0">
      <p:cViewPr varScale="1">
        <p:scale>
          <a:sx n="92" d="100"/>
          <a:sy n="92" d="100"/>
        </p:scale>
        <p:origin x="366" y="90"/>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slide" Target="slides/slide19.xml"/><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di, Claudia CIV DTIC US (USA)" userId="d0c1eb5a-fe6d-442f-b476-537ca61dd7bd" providerId="ADAL" clId="{FD95794A-9A90-43EF-A20C-C4ECFE2BBD0D}"/>
    <pc:docChg chg="custSel addSld delSld modSld sldOrd">
      <pc:chgData name="Guidi, Claudia CIV DTIC US (USA)" userId="d0c1eb5a-fe6d-442f-b476-537ca61dd7bd" providerId="ADAL" clId="{FD95794A-9A90-43EF-A20C-C4ECFE2BBD0D}" dt="2025-05-12T15:22:00.859" v="58" actId="5793"/>
      <pc:docMkLst>
        <pc:docMk/>
      </pc:docMkLst>
      <pc:sldChg chg="del">
        <pc:chgData name="Guidi, Claudia CIV DTIC US (USA)" userId="d0c1eb5a-fe6d-442f-b476-537ca61dd7bd" providerId="ADAL" clId="{FD95794A-9A90-43EF-A20C-C4ECFE2BBD0D}" dt="2025-05-12T15:16:49.246" v="11" actId="2696"/>
        <pc:sldMkLst>
          <pc:docMk/>
          <pc:sldMk cId="0" sldId="256"/>
        </pc:sldMkLst>
      </pc:sldChg>
      <pc:sldChg chg="modSp mod ord">
        <pc:chgData name="Guidi, Claudia CIV DTIC US (USA)" userId="d0c1eb5a-fe6d-442f-b476-537ca61dd7bd" providerId="ADAL" clId="{FD95794A-9A90-43EF-A20C-C4ECFE2BBD0D}" dt="2025-05-06T19:38:14.662" v="10"/>
        <pc:sldMkLst>
          <pc:docMk/>
          <pc:sldMk cId="2333480435" sldId="259"/>
        </pc:sldMkLst>
        <pc:spChg chg="mod">
          <ac:chgData name="Guidi, Claudia CIV DTIC US (USA)" userId="d0c1eb5a-fe6d-442f-b476-537ca61dd7bd" providerId="ADAL" clId="{FD95794A-9A90-43EF-A20C-C4ECFE2BBD0D}" dt="2025-05-06T19:38:14.662" v="10"/>
          <ac:spMkLst>
            <pc:docMk/>
            <pc:sldMk cId="2333480435" sldId="259"/>
            <ac:spMk id="71" creationId="{00000000-0000-0000-0000-000000000000}"/>
          </ac:spMkLst>
        </pc:spChg>
      </pc:sldChg>
      <pc:sldChg chg="modSp mod">
        <pc:chgData name="Guidi, Claudia CIV DTIC US (USA)" userId="d0c1eb5a-fe6d-442f-b476-537ca61dd7bd" providerId="ADAL" clId="{FD95794A-9A90-43EF-A20C-C4ECFE2BBD0D}" dt="2025-05-12T15:22:00.859" v="58" actId="5793"/>
        <pc:sldMkLst>
          <pc:docMk/>
          <pc:sldMk cId="638480706" sldId="264"/>
        </pc:sldMkLst>
        <pc:spChg chg="mod">
          <ac:chgData name="Guidi, Claudia CIV DTIC US (USA)" userId="d0c1eb5a-fe6d-442f-b476-537ca61dd7bd" providerId="ADAL" clId="{FD95794A-9A90-43EF-A20C-C4ECFE2BBD0D}" dt="2025-05-12T15:21:58.070" v="57" actId="20577"/>
          <ac:spMkLst>
            <pc:docMk/>
            <pc:sldMk cId="638480706" sldId="264"/>
            <ac:spMk id="2" creationId="{58C59E3B-F5E2-34F6-2A10-CBF80C3BF90F}"/>
          </ac:spMkLst>
        </pc:spChg>
        <pc:spChg chg="mod">
          <ac:chgData name="Guidi, Claudia CIV DTIC US (USA)" userId="d0c1eb5a-fe6d-442f-b476-537ca61dd7bd" providerId="ADAL" clId="{FD95794A-9A90-43EF-A20C-C4ECFE2BBD0D}" dt="2025-05-12T15:22:00.859" v="58" actId="5793"/>
          <ac:spMkLst>
            <pc:docMk/>
            <pc:sldMk cId="638480706" sldId="264"/>
            <ac:spMk id="3" creationId="{60609585-B157-D6E7-0C9D-8A09F1875AF3}"/>
          </ac:spMkLst>
        </pc:spChg>
      </pc:sldChg>
      <pc:sldChg chg="del">
        <pc:chgData name="Guidi, Claudia CIV DTIC US (USA)" userId="d0c1eb5a-fe6d-442f-b476-537ca61dd7bd" providerId="ADAL" clId="{FD95794A-9A90-43EF-A20C-C4ECFE2BBD0D}" dt="2025-05-12T15:21:23.202" v="29" actId="2696"/>
        <pc:sldMkLst>
          <pc:docMk/>
          <pc:sldMk cId="3177276653" sldId="265"/>
        </pc:sldMkLst>
      </pc:sldChg>
      <pc:sldChg chg="del">
        <pc:chgData name="Guidi, Claudia CIV DTIC US (USA)" userId="d0c1eb5a-fe6d-442f-b476-537ca61dd7bd" providerId="ADAL" clId="{FD95794A-9A90-43EF-A20C-C4ECFE2BBD0D}" dt="2025-05-12T15:21:13.379" v="28" actId="2696"/>
        <pc:sldMkLst>
          <pc:docMk/>
          <pc:sldMk cId="1726015466" sldId="283"/>
        </pc:sldMkLst>
      </pc:sldChg>
      <pc:sldChg chg="del">
        <pc:chgData name="Guidi, Claudia CIV DTIC US (USA)" userId="d0c1eb5a-fe6d-442f-b476-537ca61dd7bd" providerId="ADAL" clId="{FD95794A-9A90-43EF-A20C-C4ECFE2BBD0D}" dt="2025-05-12T15:21:42.772" v="56" actId="2696"/>
        <pc:sldMkLst>
          <pc:docMk/>
          <pc:sldMk cId="3743390824" sldId="284"/>
        </pc:sldMkLst>
      </pc:sldChg>
      <pc:sldChg chg="modSp add">
        <pc:chgData name="Guidi, Claudia CIV DTIC US (USA)" userId="d0c1eb5a-fe6d-442f-b476-537ca61dd7bd" providerId="ADAL" clId="{FD95794A-9A90-43EF-A20C-C4ECFE2BBD0D}" dt="2025-05-06T19:37:13.502" v="4"/>
        <pc:sldMkLst>
          <pc:docMk/>
          <pc:sldMk cId="2980942218" sldId="286"/>
        </pc:sldMkLst>
        <pc:spChg chg="mod">
          <ac:chgData name="Guidi, Claudia CIV DTIC US (USA)" userId="d0c1eb5a-fe6d-442f-b476-537ca61dd7bd" providerId="ADAL" clId="{FD95794A-9A90-43EF-A20C-C4ECFE2BBD0D}" dt="2025-05-06T19:37:13.502" v="4"/>
          <ac:spMkLst>
            <pc:docMk/>
            <pc:sldMk cId="2980942218" sldId="286"/>
            <ac:spMk id="4" creationId="{ADAC7B75-BEF3-8908-21BE-A39FE8D83CE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3038475" cy="465138"/>
          </a:xfrm>
          <a:prstGeom prst="rect">
            <a:avLst/>
          </a:prstGeom>
          <a:noFill/>
          <a:ln>
            <a:noFill/>
          </a:ln>
        </p:spPr>
        <p:txBody>
          <a:bodyPr spcFirstLastPara="1" wrap="square" lIns="93150" tIns="46575" rIns="93150"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dirty="0"/>
          </a:p>
        </p:txBody>
      </p:sp>
      <p:sp>
        <p:nvSpPr>
          <p:cNvPr id="4" name="Google Shape;4;n"/>
          <p:cNvSpPr txBox="1">
            <a:spLocks noGrp="1"/>
          </p:cNvSpPr>
          <p:nvPr>
            <p:ph type="dt" idx="10"/>
          </p:nvPr>
        </p:nvSpPr>
        <p:spPr>
          <a:xfrm>
            <a:off x="3970338" y="2"/>
            <a:ext cx="3038475" cy="465138"/>
          </a:xfrm>
          <a:prstGeom prst="rect">
            <a:avLst/>
          </a:prstGeom>
          <a:noFill/>
          <a:ln>
            <a:noFill/>
          </a:ln>
        </p:spPr>
        <p:txBody>
          <a:bodyPr spcFirstLastPara="1" wrap="square" lIns="93150" tIns="46575" rIns="93150"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dirty="0"/>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475" cy="465138"/>
          </a:xfrm>
          <a:prstGeom prst="rect">
            <a:avLst/>
          </a:prstGeom>
          <a:noFill/>
          <a:ln>
            <a:noFill/>
          </a:ln>
        </p:spPr>
        <p:txBody>
          <a:bodyPr spcFirstLastPara="1" wrap="square" lIns="93150" tIns="46575" rIns="93150"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dirty="0"/>
          </a:p>
        </p:txBody>
      </p:sp>
      <p:sp>
        <p:nvSpPr>
          <p:cNvPr id="68" name="Google Shape;68;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8332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66215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4"/>
          <p:cNvSpPr>
            <a:spLocks noGrp="1"/>
          </p:cNvSpPr>
          <p:nvPr>
            <p:ph type="pic" idx="2"/>
          </p:nvPr>
        </p:nvSpPr>
        <p:spPr>
          <a:xfrm>
            <a:off x="3044791" y="1072642"/>
            <a:ext cx="6102417" cy="1828800"/>
          </a:xfrm>
          <a:prstGeom prst="rect">
            <a:avLst/>
          </a:prstGeom>
          <a:noFill/>
          <a:ln>
            <a:noFill/>
          </a:ln>
        </p:spPr>
      </p:sp>
      <p:sp>
        <p:nvSpPr>
          <p:cNvPr id="13" name="Google Shape;13;p4"/>
          <p:cNvSpPr txBox="1">
            <a:spLocks noGrp="1"/>
          </p:cNvSpPr>
          <p:nvPr>
            <p:ph type="title"/>
          </p:nvPr>
        </p:nvSpPr>
        <p:spPr>
          <a:xfrm>
            <a:off x="1523998" y="3223382"/>
            <a:ext cx="91440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3200" b="0" i="0" u="none" strike="noStrike" cap="none">
                <a:solidFill>
                  <a:srgbClr val="0B3F3A"/>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cxnSp>
        <p:nvCxnSpPr>
          <p:cNvPr id="14" name="Google Shape;14;p4"/>
          <p:cNvCxnSpPr/>
          <p:nvPr/>
        </p:nvCxnSpPr>
        <p:spPr>
          <a:xfrm>
            <a:off x="5315013" y="4514847"/>
            <a:ext cx="1561974" cy="0"/>
          </a:xfrm>
          <a:prstGeom prst="straightConnector1">
            <a:avLst/>
          </a:prstGeom>
          <a:noFill/>
          <a:ln w="9525" cap="flat" cmpd="sng">
            <a:solidFill>
              <a:srgbClr val="0E8775"/>
            </a:solidFill>
            <a:prstDash val="solid"/>
            <a:round/>
            <a:headEnd type="none" w="sm" len="sm"/>
            <a:tailEnd type="none" w="sm" len="sm"/>
          </a:ln>
        </p:spPr>
      </p:cxnSp>
      <p:sp>
        <p:nvSpPr>
          <p:cNvPr id="15" name="Google Shape;15;p4"/>
          <p:cNvSpPr txBox="1">
            <a:spLocks noGrp="1"/>
          </p:cNvSpPr>
          <p:nvPr>
            <p:ph type="body" idx="1"/>
          </p:nvPr>
        </p:nvSpPr>
        <p:spPr>
          <a:xfrm>
            <a:off x="3240086" y="4654423"/>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SzPts val="1400"/>
              <a:buNone/>
              <a:defRPr sz="1400" b="0" i="0" u="none" strike="noStrike" cap="none">
                <a:solidFill>
                  <a:srgbClr val="0B3F3A"/>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p:cSld name="2_Title Only">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31520" y="548640"/>
            <a:ext cx="10721705" cy="433945"/>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28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3" name="Google Shape;63;p14"/>
          <p:cNvSpPr txBox="1">
            <a:spLocks noGrp="1"/>
          </p:cNvSpPr>
          <p:nvPr>
            <p:ph type="sldNum" idx="12"/>
          </p:nvPr>
        </p:nvSpPr>
        <p:spPr>
          <a:xfrm>
            <a:off x="10914323" y="6437376"/>
            <a:ext cx="53340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p:cSld name="2_Blank and Hidden Title">
    <p:spTree>
      <p:nvGrpSpPr>
        <p:cNvPr id="1" name="Shape 64"/>
        <p:cNvGrpSpPr/>
        <p:nvPr/>
      </p:nvGrpSpPr>
      <p:grpSpPr>
        <a:xfrm>
          <a:off x="0" y="0"/>
          <a:ext cx="0" cy="0"/>
          <a:chOff x="0" y="0"/>
          <a:chExt cx="0" cy="0"/>
        </a:xfrm>
      </p:grpSpPr>
      <p:sp>
        <p:nvSpPr>
          <p:cNvPr id="65" name="Google Shape;65;p15"/>
          <p:cNvSpPr txBox="1">
            <a:spLocks noGrp="1"/>
          </p:cNvSpPr>
          <p:nvPr>
            <p:ph type="sldNum" idx="12"/>
          </p:nvPr>
        </p:nvSpPr>
        <p:spPr>
          <a:xfrm>
            <a:off x="10914323" y="6437376"/>
            <a:ext cx="53340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
    <p:spTree>
      <p:nvGrpSpPr>
        <p:cNvPr id="1" name="Shape 16"/>
        <p:cNvGrpSpPr/>
        <p:nvPr/>
      </p:nvGrpSpPr>
      <p:grpSpPr>
        <a:xfrm>
          <a:off x="0" y="0"/>
          <a:ext cx="0" cy="0"/>
          <a:chOff x="0" y="0"/>
          <a:chExt cx="0" cy="0"/>
        </a:xfrm>
      </p:grpSpPr>
      <p:sp>
        <p:nvSpPr>
          <p:cNvPr id="17" name="Google Shape;17;p7"/>
          <p:cNvSpPr txBox="1">
            <a:spLocks noGrp="1"/>
          </p:cNvSpPr>
          <p:nvPr>
            <p:ph type="title"/>
          </p:nvPr>
        </p:nvSpPr>
        <p:spPr>
          <a:xfrm>
            <a:off x="731520" y="548640"/>
            <a:ext cx="10721705" cy="489345"/>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32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7"/>
          <p:cNvSpPr txBox="1">
            <a:spLocks noGrp="1"/>
          </p:cNvSpPr>
          <p:nvPr>
            <p:ph type="body" idx="1"/>
          </p:nvPr>
        </p:nvSpPr>
        <p:spPr>
          <a:xfrm>
            <a:off x="731520" y="1188720"/>
            <a:ext cx="10721705" cy="4976601"/>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E8775"/>
              </a:buClr>
              <a:buSzPts val="2800"/>
              <a:buFont typeface="Arial"/>
              <a:buChar char="•"/>
              <a:defRPr sz="1800" b="0"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reaker Title Only ">
  <p:cSld name="Breaker Title Only ">
    <p:spTree>
      <p:nvGrpSpPr>
        <p:cNvPr id="1" name="Shape 19"/>
        <p:cNvGrpSpPr/>
        <p:nvPr/>
      </p:nvGrpSpPr>
      <p:grpSpPr>
        <a:xfrm>
          <a:off x="0" y="0"/>
          <a:ext cx="0" cy="0"/>
          <a:chOff x="0" y="0"/>
          <a:chExt cx="0" cy="0"/>
        </a:xfrm>
      </p:grpSpPr>
      <p:sp>
        <p:nvSpPr>
          <p:cNvPr id="20" name="Google Shape;20;p8"/>
          <p:cNvSpPr txBox="1">
            <a:spLocks noGrp="1"/>
          </p:cNvSpPr>
          <p:nvPr>
            <p:ph type="title"/>
          </p:nvPr>
        </p:nvSpPr>
        <p:spPr>
          <a:xfrm>
            <a:off x="508001" y="2305250"/>
            <a:ext cx="11165841" cy="2247499"/>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rgbClr val="000000"/>
              </a:buClr>
              <a:buSzPts val="1400"/>
              <a:buFont typeface="Arial"/>
              <a:buNone/>
              <a:defRPr sz="50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2_Title and Content">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731520" y="548640"/>
            <a:ext cx="10721705" cy="489345"/>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32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9" name="Google Shape;29;p6"/>
          <p:cNvSpPr txBox="1">
            <a:spLocks noGrp="1"/>
          </p:cNvSpPr>
          <p:nvPr>
            <p:ph type="body" idx="1"/>
          </p:nvPr>
        </p:nvSpPr>
        <p:spPr>
          <a:xfrm>
            <a:off x="731519" y="1371600"/>
            <a:ext cx="10716768" cy="466344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E8775"/>
              </a:buClr>
              <a:buSzPts val="2800"/>
              <a:buFont typeface="Arial"/>
              <a:buChar char="•"/>
              <a:defRPr sz="1800" b="0"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30" name="Google Shape;30;p6"/>
          <p:cNvSpPr txBox="1">
            <a:spLocks noGrp="1"/>
          </p:cNvSpPr>
          <p:nvPr>
            <p:ph type="sldNum" idx="12"/>
          </p:nvPr>
        </p:nvSpPr>
        <p:spPr>
          <a:xfrm>
            <a:off x="10914323" y="6437376"/>
            <a:ext cx="53340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2_Title and Two Content">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31520" y="548640"/>
            <a:ext cx="10721705" cy="433945"/>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28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3" name="Google Shape;33;p9"/>
          <p:cNvSpPr txBox="1">
            <a:spLocks noGrp="1"/>
          </p:cNvSpPr>
          <p:nvPr>
            <p:ph type="body" idx="1"/>
          </p:nvPr>
        </p:nvSpPr>
        <p:spPr>
          <a:xfrm>
            <a:off x="731520" y="1371600"/>
            <a:ext cx="5212080" cy="466344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E8775"/>
              </a:buClr>
              <a:buSzPts val="2800"/>
              <a:buFont typeface="Arial"/>
              <a:buChar char="•"/>
              <a:defRPr sz="1800" b="0"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34" name="Google Shape;34;p9"/>
          <p:cNvSpPr txBox="1">
            <a:spLocks noGrp="1"/>
          </p:cNvSpPr>
          <p:nvPr>
            <p:ph type="body" idx="2"/>
          </p:nvPr>
        </p:nvSpPr>
        <p:spPr>
          <a:xfrm>
            <a:off x="6235643" y="1371600"/>
            <a:ext cx="5212080" cy="466344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E8775"/>
              </a:buClr>
              <a:buSzPts val="2800"/>
              <a:buFont typeface="Arial"/>
              <a:buChar char="•"/>
              <a:defRPr sz="1800" b="0"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35" name="Google Shape;35;p9"/>
          <p:cNvSpPr txBox="1">
            <a:spLocks noGrp="1"/>
          </p:cNvSpPr>
          <p:nvPr>
            <p:ph type="sldNum" idx="12"/>
          </p:nvPr>
        </p:nvSpPr>
        <p:spPr>
          <a:xfrm>
            <a:off x="10914323" y="6437376"/>
            <a:ext cx="53340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2_Title and Two Content with Heading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731520" y="548640"/>
            <a:ext cx="10721705" cy="433945"/>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28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8" name="Google Shape;38;p10"/>
          <p:cNvSpPr txBox="1">
            <a:spLocks noGrp="1"/>
          </p:cNvSpPr>
          <p:nvPr>
            <p:ph type="body" idx="1"/>
          </p:nvPr>
        </p:nvSpPr>
        <p:spPr>
          <a:xfrm>
            <a:off x="731520" y="1371600"/>
            <a:ext cx="5212080" cy="51206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700"/>
              </a:spcBef>
              <a:spcAft>
                <a:spcPts val="0"/>
              </a:spcAft>
              <a:buClr>
                <a:srgbClr val="0E8775"/>
              </a:buClr>
              <a:buSzPts val="2800"/>
              <a:buFont typeface="Arial"/>
              <a:buNone/>
              <a:defRPr sz="1600" b="1"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39" name="Google Shape;39;p10"/>
          <p:cNvSpPr txBox="1">
            <a:spLocks noGrp="1"/>
          </p:cNvSpPr>
          <p:nvPr>
            <p:ph type="body" idx="2"/>
          </p:nvPr>
        </p:nvSpPr>
        <p:spPr>
          <a:xfrm>
            <a:off x="731520" y="1882874"/>
            <a:ext cx="5212080" cy="416052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E8775"/>
              </a:buClr>
              <a:buSzPts val="2800"/>
              <a:buFont typeface="Arial"/>
              <a:buChar char="•"/>
              <a:defRPr sz="1600" b="0"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0" name="Google Shape;40;p10"/>
          <p:cNvSpPr txBox="1">
            <a:spLocks noGrp="1"/>
          </p:cNvSpPr>
          <p:nvPr>
            <p:ph type="body" idx="3"/>
          </p:nvPr>
        </p:nvSpPr>
        <p:spPr>
          <a:xfrm>
            <a:off x="6230679" y="1371600"/>
            <a:ext cx="5212080" cy="5112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700"/>
              </a:spcBef>
              <a:spcAft>
                <a:spcPts val="0"/>
              </a:spcAft>
              <a:buClr>
                <a:srgbClr val="0E8775"/>
              </a:buClr>
              <a:buSzPts val="2800"/>
              <a:buFont typeface="Arial"/>
              <a:buNone/>
              <a:defRPr sz="1600" b="1"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1" name="Google Shape;41;p10"/>
          <p:cNvSpPr txBox="1">
            <a:spLocks noGrp="1"/>
          </p:cNvSpPr>
          <p:nvPr>
            <p:ph type="body" idx="4"/>
          </p:nvPr>
        </p:nvSpPr>
        <p:spPr>
          <a:xfrm>
            <a:off x="6230679" y="1882873"/>
            <a:ext cx="5212080" cy="4160519"/>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E8775"/>
              </a:buClr>
              <a:buSzPts val="2800"/>
              <a:buFont typeface="Arial"/>
              <a:buChar char="•"/>
              <a:defRPr sz="1600" b="0"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2" name="Google Shape;42;p10"/>
          <p:cNvSpPr txBox="1">
            <a:spLocks noGrp="1"/>
          </p:cNvSpPr>
          <p:nvPr>
            <p:ph type="sldNum" idx="12"/>
          </p:nvPr>
        </p:nvSpPr>
        <p:spPr>
          <a:xfrm>
            <a:off x="10917936" y="6437376"/>
            <a:ext cx="53340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p:cSld name="2_Title and Three Conten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731520" y="548640"/>
            <a:ext cx="10721705" cy="433945"/>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28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5" name="Google Shape;45;p11"/>
          <p:cNvSpPr txBox="1">
            <a:spLocks noGrp="1"/>
          </p:cNvSpPr>
          <p:nvPr>
            <p:ph type="sldNum" idx="12"/>
          </p:nvPr>
        </p:nvSpPr>
        <p:spPr>
          <a:xfrm>
            <a:off x="10914323" y="6437376"/>
            <a:ext cx="53340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46" name="Google Shape;46;p11"/>
          <p:cNvSpPr txBox="1">
            <a:spLocks noGrp="1"/>
          </p:cNvSpPr>
          <p:nvPr>
            <p:ph type="body" idx="1"/>
          </p:nvPr>
        </p:nvSpPr>
        <p:spPr>
          <a:xfrm>
            <a:off x="731520" y="1371600"/>
            <a:ext cx="3383280" cy="466344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E8775"/>
              </a:buClr>
              <a:buSzPts val="2800"/>
              <a:buFont typeface="Arial"/>
              <a:buChar char="•"/>
              <a:defRPr sz="1800" b="0"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7" name="Google Shape;47;p11"/>
          <p:cNvSpPr txBox="1">
            <a:spLocks noGrp="1"/>
          </p:cNvSpPr>
          <p:nvPr>
            <p:ph type="body" idx="2"/>
          </p:nvPr>
        </p:nvSpPr>
        <p:spPr>
          <a:xfrm>
            <a:off x="4400732" y="1371600"/>
            <a:ext cx="3383280" cy="466344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E8775"/>
              </a:buClr>
              <a:buSzPts val="2800"/>
              <a:buFont typeface="Arial"/>
              <a:buChar char="•"/>
              <a:defRPr sz="1800" b="0"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8" name="Google Shape;48;p11"/>
          <p:cNvSpPr txBox="1">
            <a:spLocks noGrp="1"/>
          </p:cNvSpPr>
          <p:nvPr>
            <p:ph type="body" idx="3"/>
          </p:nvPr>
        </p:nvSpPr>
        <p:spPr>
          <a:xfrm>
            <a:off x="8064443" y="1371600"/>
            <a:ext cx="3383280" cy="466344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E8775"/>
              </a:buClr>
              <a:buSzPts val="2800"/>
              <a:buFont typeface="Arial"/>
              <a:buChar char="•"/>
              <a:defRPr sz="1800" b="0"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2_Title and Three Content with Headings">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731520" y="548640"/>
            <a:ext cx="10721705" cy="433945"/>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28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1" name="Google Shape;51;p12"/>
          <p:cNvSpPr txBox="1">
            <a:spLocks noGrp="1"/>
          </p:cNvSpPr>
          <p:nvPr>
            <p:ph type="body" idx="1"/>
          </p:nvPr>
        </p:nvSpPr>
        <p:spPr>
          <a:xfrm>
            <a:off x="731520" y="1371600"/>
            <a:ext cx="3383280" cy="51206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700"/>
              </a:spcBef>
              <a:spcAft>
                <a:spcPts val="0"/>
              </a:spcAft>
              <a:buClr>
                <a:srgbClr val="0E8775"/>
              </a:buClr>
              <a:buSzPts val="2800"/>
              <a:buFont typeface="Arial"/>
              <a:buNone/>
              <a:defRPr sz="1600" b="1"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2" name="Google Shape;52;p12"/>
          <p:cNvSpPr txBox="1">
            <a:spLocks noGrp="1"/>
          </p:cNvSpPr>
          <p:nvPr>
            <p:ph type="body" idx="2"/>
          </p:nvPr>
        </p:nvSpPr>
        <p:spPr>
          <a:xfrm>
            <a:off x="731520" y="1883664"/>
            <a:ext cx="3383280" cy="416052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E8775"/>
              </a:buClr>
              <a:buSzPts val="2800"/>
              <a:buFont typeface="Arial"/>
              <a:buChar char="•"/>
              <a:defRPr sz="1800" b="0"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3" name="Google Shape;53;p12"/>
          <p:cNvSpPr txBox="1">
            <a:spLocks noGrp="1"/>
          </p:cNvSpPr>
          <p:nvPr>
            <p:ph type="body" idx="3"/>
          </p:nvPr>
        </p:nvSpPr>
        <p:spPr>
          <a:xfrm>
            <a:off x="4400732" y="1371600"/>
            <a:ext cx="3383280" cy="51206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700"/>
              </a:spcBef>
              <a:spcAft>
                <a:spcPts val="0"/>
              </a:spcAft>
              <a:buClr>
                <a:srgbClr val="0E8775"/>
              </a:buClr>
              <a:buSzPts val="2800"/>
              <a:buFont typeface="Arial"/>
              <a:buNone/>
              <a:defRPr sz="1600" b="1"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4" name="Google Shape;54;p12"/>
          <p:cNvSpPr txBox="1">
            <a:spLocks noGrp="1"/>
          </p:cNvSpPr>
          <p:nvPr>
            <p:ph type="body" idx="4"/>
          </p:nvPr>
        </p:nvSpPr>
        <p:spPr>
          <a:xfrm>
            <a:off x="4400732" y="1883664"/>
            <a:ext cx="3383280" cy="416052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E8775"/>
              </a:buClr>
              <a:buSzPts val="2800"/>
              <a:buFont typeface="Arial"/>
              <a:buChar char="•"/>
              <a:defRPr sz="1800" b="0"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5" name="Google Shape;55;p12"/>
          <p:cNvSpPr txBox="1">
            <a:spLocks noGrp="1"/>
          </p:cNvSpPr>
          <p:nvPr>
            <p:ph type="body" idx="5"/>
          </p:nvPr>
        </p:nvSpPr>
        <p:spPr>
          <a:xfrm>
            <a:off x="8064443" y="1371600"/>
            <a:ext cx="3383280" cy="51206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700"/>
              </a:spcBef>
              <a:spcAft>
                <a:spcPts val="0"/>
              </a:spcAft>
              <a:buClr>
                <a:srgbClr val="0E8775"/>
              </a:buClr>
              <a:buSzPts val="2800"/>
              <a:buFont typeface="Arial"/>
              <a:buNone/>
              <a:defRPr sz="1600" b="1"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6" name="Google Shape;56;p12"/>
          <p:cNvSpPr txBox="1">
            <a:spLocks noGrp="1"/>
          </p:cNvSpPr>
          <p:nvPr>
            <p:ph type="body" idx="6"/>
          </p:nvPr>
        </p:nvSpPr>
        <p:spPr>
          <a:xfrm>
            <a:off x="8064443" y="1883664"/>
            <a:ext cx="3383280" cy="416052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E8775"/>
              </a:buClr>
              <a:buSzPts val="2800"/>
              <a:buFont typeface="Arial"/>
              <a:buChar char="•"/>
              <a:defRPr sz="1800" b="0" i="0" u="none" strike="noStrike" cap="none">
                <a:solidFill>
                  <a:schemeClr val="dk1"/>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7" name="Google Shape;57;p12"/>
          <p:cNvSpPr txBox="1">
            <a:spLocks noGrp="1"/>
          </p:cNvSpPr>
          <p:nvPr>
            <p:ph type="sldNum" idx="12"/>
          </p:nvPr>
        </p:nvSpPr>
        <p:spPr>
          <a:xfrm>
            <a:off x="10914323" y="6437376"/>
            <a:ext cx="53340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reaker Title Only ">
  <p:cSld name="2_Breaker Title Only ">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508001" y="2305250"/>
            <a:ext cx="11165841" cy="2247499"/>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rgbClr val="000000"/>
              </a:buClr>
              <a:buSzPts val="1400"/>
              <a:buFont typeface="Arial"/>
              <a:buNone/>
              <a:defRPr sz="50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9pPr>
          </a:lstStyle>
          <a:p>
            <a:endParaRPr/>
          </a:p>
        </p:txBody>
      </p:sp>
      <p:sp>
        <p:nvSpPr>
          <p:cNvPr id="60" name="Google Shape;60;p13"/>
          <p:cNvSpPr txBox="1">
            <a:spLocks noGrp="1"/>
          </p:cNvSpPr>
          <p:nvPr>
            <p:ph type="sldNum" idx="12"/>
          </p:nvPr>
        </p:nvSpPr>
        <p:spPr>
          <a:xfrm>
            <a:off x="10914323" y="6437376"/>
            <a:ext cx="53340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1.png"/><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9"/>
        <p:cNvGrpSpPr/>
        <p:nvPr/>
      </p:nvGrpSpPr>
      <p:grpSpPr>
        <a:xfrm>
          <a:off x="0" y="0"/>
          <a:ext cx="0" cy="0"/>
          <a:chOff x="0" y="0"/>
          <a:chExt cx="0" cy="0"/>
        </a:xfrm>
      </p:grpSpPr>
      <p:sp>
        <p:nvSpPr>
          <p:cNvPr id="10" name="Google Shape;10;p3"/>
          <p:cNvSpPr/>
          <p:nvPr/>
        </p:nvSpPr>
        <p:spPr>
          <a:xfrm>
            <a:off x="0" y="0"/>
            <a:ext cx="12192000" cy="182880"/>
          </a:xfrm>
          <a:prstGeom prst="rect">
            <a:avLst/>
          </a:prstGeom>
          <a:solidFill>
            <a:srgbClr val="0E877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sldNum" idx="12"/>
          </p:nvPr>
        </p:nvSpPr>
        <p:spPr>
          <a:xfrm>
            <a:off x="10914323" y="6434289"/>
            <a:ext cx="533400" cy="18288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rgbClr val="006197"/>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rgbClr val="006197"/>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rgbClr val="006197"/>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rgbClr val="006197"/>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rgbClr val="006197"/>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rgbClr val="006197"/>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rgbClr val="006197"/>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rgbClr val="006197"/>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dirty="0"/>
          </a:p>
        </p:txBody>
      </p:sp>
      <p:sp>
        <p:nvSpPr>
          <p:cNvPr id="23" name="Google Shape;23;p5"/>
          <p:cNvSpPr/>
          <p:nvPr/>
        </p:nvSpPr>
        <p:spPr>
          <a:xfrm>
            <a:off x="0" y="0"/>
            <a:ext cx="12192000" cy="182880"/>
          </a:xfrm>
          <a:prstGeom prst="rect">
            <a:avLst/>
          </a:prstGeom>
          <a:solidFill>
            <a:srgbClr val="0E877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cxnSp>
        <p:nvCxnSpPr>
          <p:cNvPr id="24" name="Google Shape;24;p5"/>
          <p:cNvCxnSpPr/>
          <p:nvPr/>
        </p:nvCxnSpPr>
        <p:spPr>
          <a:xfrm>
            <a:off x="1311072" y="6342849"/>
            <a:ext cx="10123894" cy="0"/>
          </a:xfrm>
          <a:prstGeom prst="straightConnector1">
            <a:avLst/>
          </a:prstGeom>
          <a:noFill/>
          <a:ln w="9525" cap="flat" cmpd="sng">
            <a:solidFill>
              <a:schemeClr val="lt2"/>
            </a:solidFill>
            <a:prstDash val="solid"/>
            <a:round/>
            <a:headEnd type="none" w="sm" len="sm"/>
            <a:tailEnd type="none" w="sm" len="sm"/>
          </a:ln>
        </p:spPr>
      </p:cxnSp>
      <p:sp>
        <p:nvSpPr>
          <p:cNvPr id="25" name="Google Shape;25;p5"/>
          <p:cNvSpPr/>
          <p:nvPr/>
        </p:nvSpPr>
        <p:spPr>
          <a:xfrm>
            <a:off x="1311072" y="6434289"/>
            <a:ext cx="6412938" cy="177215"/>
          </a:xfrm>
          <a:prstGeom prst="rect">
            <a:avLst/>
          </a:prstGeom>
          <a:noFill/>
          <a:ln>
            <a:noFill/>
          </a:ln>
        </p:spPr>
        <p:txBody>
          <a:bodyPr spcFirstLastPara="1" wrap="square" lIns="0" tIns="0" rIns="0" bIns="0" anchor="ctr" anchorCtr="0">
            <a:noAutofit/>
          </a:bodyPr>
          <a:lstStyle/>
          <a:p>
            <a:pPr marL="0" marR="0" lvl="0" indent="0" algn="l" rtl="0">
              <a:lnSpc>
                <a:spcPct val="50000"/>
              </a:lnSpc>
              <a:spcBef>
                <a:spcPts val="0"/>
              </a:spcBef>
              <a:spcAft>
                <a:spcPts val="0"/>
              </a:spcAft>
              <a:buClr>
                <a:srgbClr val="006197"/>
              </a:buClr>
              <a:buSzPts val="800"/>
              <a:buFont typeface="Arial"/>
              <a:buNone/>
            </a:pPr>
            <a:r>
              <a:rPr lang="en-US" sz="1000" b="1" i="0" u="none" strike="noStrike" cap="none" dirty="0">
                <a:solidFill>
                  <a:srgbClr val="033F3A"/>
                </a:solidFill>
                <a:latin typeface="Arial"/>
                <a:ea typeface="Arial"/>
                <a:cs typeface="Arial"/>
                <a:sym typeface="Arial"/>
              </a:rPr>
              <a:t>Interagency Accessibility Forum</a:t>
            </a:r>
            <a:endParaRPr sz="1000" b="1" i="0" u="none" strike="noStrike" cap="none" dirty="0">
              <a:solidFill>
                <a:srgbClr val="033F3A"/>
              </a:solidFill>
              <a:latin typeface="Arial"/>
              <a:ea typeface="Arial"/>
              <a:cs typeface="Arial"/>
              <a:sym typeface="Arial"/>
            </a:endParaRPr>
          </a:p>
        </p:txBody>
      </p:sp>
      <p:pic>
        <p:nvPicPr>
          <p:cNvPr id="26" name="Google Shape;26;p5"/>
          <p:cNvPicPr preferRelativeResize="0"/>
          <p:nvPr/>
        </p:nvPicPr>
        <p:blipFill rotWithShape="1">
          <a:blip r:embed="rId10">
            <a:alphaModFix/>
          </a:blip>
          <a:srcRect/>
          <a:stretch/>
        </p:blipFill>
        <p:spPr>
          <a:xfrm>
            <a:off x="733494" y="6205689"/>
            <a:ext cx="452005" cy="457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pic>
        <p:nvPicPr>
          <p:cNvPr id="70" name="Google Shape;70;p1" descr="Interagency Accessibility Forum and logo"/>
          <p:cNvPicPr preferRelativeResize="0">
            <a:picLocks noGrp="1"/>
          </p:cNvPicPr>
          <p:nvPr>
            <p:ph type="pic" idx="2"/>
          </p:nvPr>
        </p:nvPicPr>
        <p:blipFill rotWithShape="1">
          <a:blip r:embed="rId3">
            <a:alphaModFix/>
          </a:blip>
          <a:srcRect l="67" r="67"/>
          <a:stretch/>
        </p:blipFill>
        <p:spPr>
          <a:xfrm>
            <a:off x="3044791" y="1082690"/>
            <a:ext cx="6102417" cy="1828800"/>
          </a:xfrm>
          <a:prstGeom prst="rect">
            <a:avLst/>
          </a:prstGeom>
          <a:noFill/>
          <a:ln>
            <a:noFill/>
          </a:ln>
        </p:spPr>
      </p:pic>
      <p:sp>
        <p:nvSpPr>
          <p:cNvPr id="71" name="Google Shape;71;p1"/>
          <p:cNvSpPr txBox="1">
            <a:spLocks noGrp="1"/>
          </p:cNvSpPr>
          <p:nvPr>
            <p:ph type="title"/>
          </p:nvPr>
        </p:nvSpPr>
        <p:spPr>
          <a:xfrm>
            <a:off x="1523998" y="3223382"/>
            <a:ext cx="9144000" cy="1143000"/>
          </a:xfrm>
          <a:prstGeom prst="rect">
            <a:avLst/>
          </a:prstGeom>
          <a:noFill/>
          <a:ln>
            <a:noFill/>
          </a:ln>
        </p:spPr>
        <p:txBody>
          <a:bodyPr spcFirstLastPara="1" wrap="square" lIns="91425" tIns="45700" rIns="91425" bIns="45700" anchor="ctr" anchorCtr="0">
            <a:noAutofit/>
          </a:bodyPr>
          <a:lstStyle/>
          <a:p>
            <a:r>
              <a:rPr lang="en-US" sz="2800" dirty="0"/>
              <a:t> Project Managing Accessibility Compliance: The Section 508 Assessment from a Project Management Perspective</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sz="2800" dirty="0"/>
          </a:p>
        </p:txBody>
      </p:sp>
      <p:sp>
        <p:nvSpPr>
          <p:cNvPr id="72" name="Google Shape;72;p1"/>
          <p:cNvSpPr txBox="1">
            <a:spLocks noGrp="1"/>
          </p:cNvSpPr>
          <p:nvPr>
            <p:ph type="body" idx="1"/>
          </p:nvPr>
        </p:nvSpPr>
        <p:spPr>
          <a:xfrm>
            <a:off x="3240086" y="4654423"/>
            <a:ext cx="5711825"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None/>
            </a:pPr>
            <a:r>
              <a:rPr lang="en-US" sz="1800" dirty="0"/>
              <a:t>Claudia Guidi UX Analyst and Section 508 PM</a:t>
            </a:r>
          </a:p>
          <a:p>
            <a:pPr marL="0" lvl="0" indent="0" algn="ctr" rtl="0">
              <a:lnSpc>
                <a:spcPct val="100000"/>
              </a:lnSpc>
              <a:spcBef>
                <a:spcPts val="0"/>
              </a:spcBef>
              <a:spcAft>
                <a:spcPts val="0"/>
              </a:spcAft>
              <a:buNone/>
            </a:pPr>
            <a:r>
              <a:rPr lang="en-US" sz="1800" dirty="0"/>
              <a:t>Defense Technical Information Center</a:t>
            </a:r>
          </a:p>
          <a:p>
            <a:pPr marL="0" lvl="0" indent="0" algn="ctr" rtl="0">
              <a:lnSpc>
                <a:spcPct val="100000"/>
              </a:lnSpc>
              <a:spcBef>
                <a:spcPts val="0"/>
              </a:spcBef>
              <a:spcAft>
                <a:spcPts val="0"/>
              </a:spcAft>
              <a:buNone/>
            </a:pPr>
            <a:r>
              <a:rPr lang="en-US" sz="1800" dirty="0"/>
              <a:t>May 20, 2025</a:t>
            </a:r>
            <a:endParaRPr sz="1800" dirty="0"/>
          </a:p>
        </p:txBody>
      </p:sp>
    </p:spTree>
    <p:extLst>
      <p:ext uri="{BB962C8B-B14F-4D97-AF65-F5344CB8AC3E}">
        <p14:creationId xmlns:p14="http://schemas.microsoft.com/office/powerpoint/2010/main" val="2333480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DA55D-AD3E-B35B-DB15-D26DED343F4B}"/>
              </a:ext>
            </a:extLst>
          </p:cNvPr>
          <p:cNvSpPr>
            <a:spLocks noGrp="1"/>
          </p:cNvSpPr>
          <p:nvPr>
            <p:ph type="title"/>
          </p:nvPr>
        </p:nvSpPr>
        <p:spPr/>
        <p:txBody>
          <a:bodyPr/>
          <a:lstStyle/>
          <a:p>
            <a:r>
              <a:rPr lang="en-US" dirty="0"/>
              <a:t>The Assessment: Life Cycle </a:t>
            </a:r>
          </a:p>
        </p:txBody>
      </p:sp>
      <p:sp>
        <p:nvSpPr>
          <p:cNvPr id="3" name="Text Placeholder 2">
            <a:extLst>
              <a:ext uri="{FF2B5EF4-FFF2-40B4-BE49-F238E27FC236}">
                <a16:creationId xmlns:a16="http://schemas.microsoft.com/office/drawing/2014/main" id="{CB2DD3D2-F48B-553F-9B18-7F111ABFD449}"/>
              </a:ext>
            </a:extLst>
          </p:cNvPr>
          <p:cNvSpPr>
            <a:spLocks noGrp="1"/>
          </p:cNvSpPr>
          <p:nvPr>
            <p:ph type="body" idx="1"/>
          </p:nvPr>
        </p:nvSpPr>
        <p:spPr/>
        <p:txBody>
          <a:bodyPr/>
          <a:lstStyle/>
          <a:p>
            <a:r>
              <a:rPr lang="en-US" sz="2800" dirty="0"/>
              <a:t>Cyclical</a:t>
            </a:r>
          </a:p>
          <a:p>
            <a:pPr marL="50800" indent="0">
              <a:buNone/>
            </a:pPr>
            <a:endParaRPr lang="en-US" sz="2800" dirty="0"/>
          </a:p>
        </p:txBody>
      </p:sp>
      <p:sp>
        <p:nvSpPr>
          <p:cNvPr id="4" name="Slide Number Placeholder 3">
            <a:extLst>
              <a:ext uri="{FF2B5EF4-FFF2-40B4-BE49-F238E27FC236}">
                <a16:creationId xmlns:a16="http://schemas.microsoft.com/office/drawing/2014/main" id="{136F2EE7-ED2A-9DF0-DA11-FEEDFC2468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Tree>
    <p:extLst>
      <p:ext uri="{BB962C8B-B14F-4D97-AF65-F5344CB8AC3E}">
        <p14:creationId xmlns:p14="http://schemas.microsoft.com/office/powerpoint/2010/main" val="3082595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A1F4-11CC-32D7-EBA9-D2F380E90802}"/>
              </a:ext>
            </a:extLst>
          </p:cNvPr>
          <p:cNvSpPr>
            <a:spLocks noGrp="1"/>
          </p:cNvSpPr>
          <p:nvPr>
            <p:ph type="title"/>
          </p:nvPr>
        </p:nvSpPr>
        <p:spPr/>
        <p:txBody>
          <a:bodyPr/>
          <a:lstStyle/>
          <a:p>
            <a:r>
              <a:rPr lang="en-US" dirty="0"/>
              <a:t>The assessment as project</a:t>
            </a:r>
          </a:p>
        </p:txBody>
      </p:sp>
      <p:sp>
        <p:nvSpPr>
          <p:cNvPr id="3" name="Slide Number Placeholder 2">
            <a:extLst>
              <a:ext uri="{FF2B5EF4-FFF2-40B4-BE49-F238E27FC236}">
                <a16:creationId xmlns:a16="http://schemas.microsoft.com/office/drawing/2014/main" id="{62DAAC36-973A-BC26-D41F-6D5BED9E6E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Tree>
    <p:extLst>
      <p:ext uri="{BB962C8B-B14F-4D97-AF65-F5344CB8AC3E}">
        <p14:creationId xmlns:p14="http://schemas.microsoft.com/office/powerpoint/2010/main" val="4063560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E34CE-FA37-0CAB-8209-323438850904}"/>
              </a:ext>
            </a:extLst>
          </p:cNvPr>
          <p:cNvSpPr>
            <a:spLocks noGrp="1"/>
          </p:cNvSpPr>
          <p:nvPr>
            <p:ph type="title"/>
          </p:nvPr>
        </p:nvSpPr>
        <p:spPr/>
        <p:txBody>
          <a:bodyPr/>
          <a:lstStyle/>
          <a:p>
            <a:r>
              <a:rPr lang="en-US" dirty="0"/>
              <a:t>The Project Perspective</a:t>
            </a:r>
          </a:p>
        </p:txBody>
      </p:sp>
      <p:sp>
        <p:nvSpPr>
          <p:cNvPr id="3" name="Text Placeholder 2">
            <a:extLst>
              <a:ext uri="{FF2B5EF4-FFF2-40B4-BE49-F238E27FC236}">
                <a16:creationId xmlns:a16="http://schemas.microsoft.com/office/drawing/2014/main" id="{681B3CC9-70FC-EAAB-12F5-1A93B139551C}"/>
              </a:ext>
            </a:extLst>
          </p:cNvPr>
          <p:cNvSpPr>
            <a:spLocks noGrp="1"/>
          </p:cNvSpPr>
          <p:nvPr>
            <p:ph type="body" idx="1"/>
          </p:nvPr>
        </p:nvSpPr>
        <p:spPr/>
        <p:txBody>
          <a:bodyPr/>
          <a:lstStyle/>
          <a:p>
            <a:r>
              <a:rPr lang="en-US" sz="2800" dirty="0"/>
              <a:t>A vocabulary to anticipate, plan, communicate, and measure</a:t>
            </a:r>
          </a:p>
          <a:p>
            <a:r>
              <a:rPr lang="en-US" sz="2800" dirty="0"/>
              <a:t>The triad: scope, time, and resources</a:t>
            </a:r>
          </a:p>
          <a:p>
            <a:endParaRPr lang="en-US" sz="2800" dirty="0"/>
          </a:p>
        </p:txBody>
      </p:sp>
      <p:sp>
        <p:nvSpPr>
          <p:cNvPr id="4" name="Slide Number Placeholder 3">
            <a:extLst>
              <a:ext uri="{FF2B5EF4-FFF2-40B4-BE49-F238E27FC236}">
                <a16:creationId xmlns:a16="http://schemas.microsoft.com/office/drawing/2014/main" id="{62591E7D-AFD7-6C9C-0431-B5447F30DF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Tree>
    <p:extLst>
      <p:ext uri="{BB962C8B-B14F-4D97-AF65-F5344CB8AC3E}">
        <p14:creationId xmlns:p14="http://schemas.microsoft.com/office/powerpoint/2010/main" val="2141716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C0FCA-FA49-8BF5-0282-E30170439BB6}"/>
              </a:ext>
            </a:extLst>
          </p:cNvPr>
          <p:cNvSpPr>
            <a:spLocks noGrp="1"/>
          </p:cNvSpPr>
          <p:nvPr>
            <p:ph type="title"/>
          </p:nvPr>
        </p:nvSpPr>
        <p:spPr/>
        <p:txBody>
          <a:bodyPr/>
          <a:lstStyle/>
          <a:p>
            <a:r>
              <a:rPr lang="en-US" dirty="0"/>
              <a:t>Project methods</a:t>
            </a:r>
          </a:p>
        </p:txBody>
      </p:sp>
      <p:sp>
        <p:nvSpPr>
          <p:cNvPr id="3" name="Text Placeholder 2">
            <a:extLst>
              <a:ext uri="{FF2B5EF4-FFF2-40B4-BE49-F238E27FC236}">
                <a16:creationId xmlns:a16="http://schemas.microsoft.com/office/drawing/2014/main" id="{09B7E1E7-3468-A187-CA07-9A286A4A19EB}"/>
              </a:ext>
            </a:extLst>
          </p:cNvPr>
          <p:cNvSpPr>
            <a:spLocks noGrp="1"/>
          </p:cNvSpPr>
          <p:nvPr>
            <p:ph type="body" idx="1"/>
          </p:nvPr>
        </p:nvSpPr>
        <p:spPr/>
        <p:txBody>
          <a:bodyPr/>
          <a:lstStyle/>
          <a:p>
            <a:r>
              <a:rPr lang="en-US" sz="2800" dirty="0"/>
              <a:t>Anticipate, plan, communicate, measure</a:t>
            </a:r>
          </a:p>
          <a:p>
            <a:r>
              <a:rPr lang="en-US" sz="2800" dirty="0"/>
              <a:t>Keep it lean</a:t>
            </a:r>
          </a:p>
          <a:p>
            <a:r>
              <a:rPr lang="en-US" sz="2800" dirty="0"/>
              <a:t>Keep it agile</a:t>
            </a:r>
          </a:p>
          <a:p>
            <a:r>
              <a:rPr lang="en-US" sz="2800" dirty="0"/>
              <a:t>Examples</a:t>
            </a:r>
          </a:p>
          <a:p>
            <a:endParaRPr lang="en-US" sz="2800" dirty="0"/>
          </a:p>
        </p:txBody>
      </p:sp>
      <p:sp>
        <p:nvSpPr>
          <p:cNvPr id="4" name="Slide Number Placeholder 3">
            <a:extLst>
              <a:ext uri="{FF2B5EF4-FFF2-40B4-BE49-F238E27FC236}">
                <a16:creationId xmlns:a16="http://schemas.microsoft.com/office/drawing/2014/main" id="{F5A1D025-C0DA-0B5C-2878-1B81CDB7A5A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Tree>
    <p:extLst>
      <p:ext uri="{BB962C8B-B14F-4D97-AF65-F5344CB8AC3E}">
        <p14:creationId xmlns:p14="http://schemas.microsoft.com/office/powerpoint/2010/main" val="596619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7925F-72E5-B35A-FA04-A6EC899A4D37}"/>
              </a:ext>
            </a:extLst>
          </p:cNvPr>
          <p:cNvSpPr>
            <a:spLocks noGrp="1"/>
          </p:cNvSpPr>
          <p:nvPr>
            <p:ph type="title"/>
          </p:nvPr>
        </p:nvSpPr>
        <p:spPr/>
        <p:txBody>
          <a:bodyPr/>
          <a:lstStyle/>
          <a:p>
            <a:r>
              <a:rPr lang="en-US" dirty="0"/>
              <a:t>The assessment as project: Scope</a:t>
            </a:r>
          </a:p>
        </p:txBody>
      </p:sp>
      <p:sp>
        <p:nvSpPr>
          <p:cNvPr id="3" name="Text Placeholder 2">
            <a:extLst>
              <a:ext uri="{FF2B5EF4-FFF2-40B4-BE49-F238E27FC236}">
                <a16:creationId xmlns:a16="http://schemas.microsoft.com/office/drawing/2014/main" id="{F12C7BE5-8DC9-D310-493C-C856D403E8BE}"/>
              </a:ext>
            </a:extLst>
          </p:cNvPr>
          <p:cNvSpPr>
            <a:spLocks noGrp="1"/>
          </p:cNvSpPr>
          <p:nvPr>
            <p:ph type="body" idx="1"/>
          </p:nvPr>
        </p:nvSpPr>
        <p:spPr/>
        <p:txBody>
          <a:bodyPr/>
          <a:lstStyle/>
          <a:p>
            <a:r>
              <a:rPr lang="en-US" sz="2800" dirty="0"/>
              <a:t>Managing scope for the assessment: Examples</a:t>
            </a:r>
          </a:p>
          <a:p>
            <a:endParaRPr lang="en-US" sz="2800" dirty="0"/>
          </a:p>
        </p:txBody>
      </p:sp>
      <p:sp>
        <p:nvSpPr>
          <p:cNvPr id="4" name="Slide Number Placeholder 3">
            <a:extLst>
              <a:ext uri="{FF2B5EF4-FFF2-40B4-BE49-F238E27FC236}">
                <a16:creationId xmlns:a16="http://schemas.microsoft.com/office/drawing/2014/main" id="{B89C8EEB-3367-7DCA-98BB-D210E03ABBC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Tree>
    <p:extLst>
      <p:ext uri="{BB962C8B-B14F-4D97-AF65-F5344CB8AC3E}">
        <p14:creationId xmlns:p14="http://schemas.microsoft.com/office/powerpoint/2010/main" val="3206714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3174-C374-4AD0-72D9-395246FDC7FA}"/>
              </a:ext>
            </a:extLst>
          </p:cNvPr>
          <p:cNvSpPr>
            <a:spLocks noGrp="1"/>
          </p:cNvSpPr>
          <p:nvPr>
            <p:ph type="title"/>
          </p:nvPr>
        </p:nvSpPr>
        <p:spPr/>
        <p:txBody>
          <a:bodyPr/>
          <a:lstStyle/>
          <a:p>
            <a:r>
              <a:rPr lang="en-US" dirty="0"/>
              <a:t>The assessment as project: time</a:t>
            </a:r>
          </a:p>
        </p:txBody>
      </p:sp>
      <p:sp>
        <p:nvSpPr>
          <p:cNvPr id="3" name="Text Placeholder 2">
            <a:extLst>
              <a:ext uri="{FF2B5EF4-FFF2-40B4-BE49-F238E27FC236}">
                <a16:creationId xmlns:a16="http://schemas.microsoft.com/office/drawing/2014/main" id="{F0CA8143-F854-E594-2B24-0152E6528A0E}"/>
              </a:ext>
            </a:extLst>
          </p:cNvPr>
          <p:cNvSpPr>
            <a:spLocks noGrp="1"/>
          </p:cNvSpPr>
          <p:nvPr>
            <p:ph type="body" idx="1"/>
          </p:nvPr>
        </p:nvSpPr>
        <p:spPr/>
        <p:txBody>
          <a:bodyPr/>
          <a:lstStyle/>
          <a:p>
            <a:r>
              <a:rPr lang="en-US" sz="2800" dirty="0"/>
              <a:t>Mapping the assessment through time: Examples</a:t>
            </a:r>
          </a:p>
          <a:p>
            <a:endParaRPr lang="en-US" sz="2800" dirty="0"/>
          </a:p>
        </p:txBody>
      </p:sp>
      <p:sp>
        <p:nvSpPr>
          <p:cNvPr id="4" name="Slide Number Placeholder 3">
            <a:extLst>
              <a:ext uri="{FF2B5EF4-FFF2-40B4-BE49-F238E27FC236}">
                <a16:creationId xmlns:a16="http://schemas.microsoft.com/office/drawing/2014/main" id="{D5D20400-7112-DF70-35D5-1C490D817E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spTree>
    <p:extLst>
      <p:ext uri="{BB962C8B-B14F-4D97-AF65-F5344CB8AC3E}">
        <p14:creationId xmlns:p14="http://schemas.microsoft.com/office/powerpoint/2010/main" val="3736279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0EFD4-A48B-A2EB-AC22-DC93713411F7}"/>
              </a:ext>
            </a:extLst>
          </p:cNvPr>
          <p:cNvSpPr>
            <a:spLocks noGrp="1"/>
          </p:cNvSpPr>
          <p:nvPr>
            <p:ph type="title"/>
          </p:nvPr>
        </p:nvSpPr>
        <p:spPr/>
        <p:txBody>
          <a:bodyPr/>
          <a:lstStyle/>
          <a:p>
            <a:r>
              <a:rPr lang="en-US" dirty="0"/>
              <a:t>The assessment as project: resources</a:t>
            </a:r>
          </a:p>
        </p:txBody>
      </p:sp>
      <p:sp>
        <p:nvSpPr>
          <p:cNvPr id="3" name="Text Placeholder 2">
            <a:extLst>
              <a:ext uri="{FF2B5EF4-FFF2-40B4-BE49-F238E27FC236}">
                <a16:creationId xmlns:a16="http://schemas.microsoft.com/office/drawing/2014/main" id="{1E485398-8497-1C7D-FE7D-0928EDDE4461}"/>
              </a:ext>
            </a:extLst>
          </p:cNvPr>
          <p:cNvSpPr>
            <a:spLocks noGrp="1"/>
          </p:cNvSpPr>
          <p:nvPr>
            <p:ph type="body" idx="1"/>
          </p:nvPr>
        </p:nvSpPr>
        <p:spPr/>
        <p:txBody>
          <a:bodyPr/>
          <a:lstStyle/>
          <a:p>
            <a:r>
              <a:rPr lang="en-US" sz="2800" dirty="0"/>
              <a:t>Resource allocation: Examples</a:t>
            </a:r>
          </a:p>
          <a:p>
            <a:endParaRPr lang="en-US" sz="2800" dirty="0"/>
          </a:p>
        </p:txBody>
      </p:sp>
      <p:sp>
        <p:nvSpPr>
          <p:cNvPr id="4" name="Slide Number Placeholder 3">
            <a:extLst>
              <a:ext uri="{FF2B5EF4-FFF2-40B4-BE49-F238E27FC236}">
                <a16:creationId xmlns:a16="http://schemas.microsoft.com/office/drawing/2014/main" id="{B448F643-1CE5-42C6-0809-98ADC53172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Tree>
    <p:extLst>
      <p:ext uri="{BB962C8B-B14F-4D97-AF65-F5344CB8AC3E}">
        <p14:creationId xmlns:p14="http://schemas.microsoft.com/office/powerpoint/2010/main" val="202493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F13FB-EA4A-7BD9-95DD-EE611D1099C5}"/>
              </a:ext>
            </a:extLst>
          </p:cNvPr>
          <p:cNvSpPr>
            <a:spLocks noGrp="1"/>
          </p:cNvSpPr>
          <p:nvPr>
            <p:ph type="title"/>
          </p:nvPr>
        </p:nvSpPr>
        <p:spPr/>
        <p:txBody>
          <a:bodyPr/>
          <a:lstStyle/>
          <a:p>
            <a:r>
              <a:rPr lang="en-US" dirty="0"/>
              <a:t>Challenges and Opportunities</a:t>
            </a:r>
          </a:p>
        </p:txBody>
      </p:sp>
      <p:sp>
        <p:nvSpPr>
          <p:cNvPr id="3" name="Slide Number Placeholder 2">
            <a:extLst>
              <a:ext uri="{FF2B5EF4-FFF2-40B4-BE49-F238E27FC236}">
                <a16:creationId xmlns:a16="http://schemas.microsoft.com/office/drawing/2014/main" id="{FE02C595-9C99-0173-7B38-E92D8B7C04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dirty="0"/>
          </a:p>
        </p:txBody>
      </p:sp>
    </p:spTree>
    <p:extLst>
      <p:ext uri="{BB962C8B-B14F-4D97-AF65-F5344CB8AC3E}">
        <p14:creationId xmlns:p14="http://schemas.microsoft.com/office/powerpoint/2010/main" val="3326095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370B9-EC88-7F83-067E-013E35542895}"/>
              </a:ext>
            </a:extLst>
          </p:cNvPr>
          <p:cNvSpPr>
            <a:spLocks noGrp="1"/>
          </p:cNvSpPr>
          <p:nvPr>
            <p:ph type="title"/>
          </p:nvPr>
        </p:nvSpPr>
        <p:spPr/>
        <p:txBody>
          <a:bodyPr/>
          <a:lstStyle/>
          <a:p>
            <a:r>
              <a:rPr lang="en-US" dirty="0"/>
              <a:t>Challenge 1</a:t>
            </a:r>
          </a:p>
        </p:txBody>
      </p:sp>
      <p:sp>
        <p:nvSpPr>
          <p:cNvPr id="3" name="Text Placeholder 2">
            <a:extLst>
              <a:ext uri="{FF2B5EF4-FFF2-40B4-BE49-F238E27FC236}">
                <a16:creationId xmlns:a16="http://schemas.microsoft.com/office/drawing/2014/main" id="{F47C3810-9301-E65F-738B-4E34CC94565B}"/>
              </a:ext>
            </a:extLst>
          </p:cNvPr>
          <p:cNvSpPr>
            <a:spLocks noGrp="1"/>
          </p:cNvSpPr>
          <p:nvPr>
            <p:ph type="body" idx="1"/>
          </p:nvPr>
        </p:nvSpPr>
        <p:spPr/>
        <p:txBody>
          <a:bodyPr/>
          <a:lstStyle/>
          <a:p>
            <a:r>
              <a:rPr lang="en-US" sz="2800" dirty="0"/>
              <a:t>Complex does not need to mean “complicated”</a:t>
            </a:r>
          </a:p>
          <a:p>
            <a:endParaRPr lang="en-US" sz="2800" dirty="0"/>
          </a:p>
        </p:txBody>
      </p:sp>
      <p:sp>
        <p:nvSpPr>
          <p:cNvPr id="4" name="Slide Number Placeholder 3">
            <a:extLst>
              <a:ext uri="{FF2B5EF4-FFF2-40B4-BE49-F238E27FC236}">
                <a16:creationId xmlns:a16="http://schemas.microsoft.com/office/drawing/2014/main" id="{E1EA7639-ACDD-E785-99C7-F392D898A29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spTree>
    <p:extLst>
      <p:ext uri="{BB962C8B-B14F-4D97-AF65-F5344CB8AC3E}">
        <p14:creationId xmlns:p14="http://schemas.microsoft.com/office/powerpoint/2010/main" val="2686046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8CCC-15A2-D01C-B269-C2A951718378}"/>
              </a:ext>
            </a:extLst>
          </p:cNvPr>
          <p:cNvSpPr>
            <a:spLocks noGrp="1"/>
          </p:cNvSpPr>
          <p:nvPr>
            <p:ph type="title"/>
          </p:nvPr>
        </p:nvSpPr>
        <p:spPr/>
        <p:txBody>
          <a:bodyPr/>
          <a:lstStyle/>
          <a:p>
            <a:r>
              <a:rPr lang="en-US" dirty="0"/>
              <a:t>Challenge 2</a:t>
            </a:r>
          </a:p>
        </p:txBody>
      </p:sp>
      <p:sp>
        <p:nvSpPr>
          <p:cNvPr id="3" name="Text Placeholder 2">
            <a:extLst>
              <a:ext uri="{FF2B5EF4-FFF2-40B4-BE49-F238E27FC236}">
                <a16:creationId xmlns:a16="http://schemas.microsoft.com/office/drawing/2014/main" id="{30AA14DE-A214-DD53-D565-120771A1740D}"/>
              </a:ext>
            </a:extLst>
          </p:cNvPr>
          <p:cNvSpPr>
            <a:spLocks noGrp="1"/>
          </p:cNvSpPr>
          <p:nvPr>
            <p:ph type="body" idx="1"/>
          </p:nvPr>
        </p:nvSpPr>
        <p:spPr/>
        <p:txBody>
          <a:bodyPr/>
          <a:lstStyle/>
          <a:p>
            <a:r>
              <a:rPr lang="en-US" sz="2800" dirty="0"/>
              <a:t>Documentation creep</a:t>
            </a:r>
          </a:p>
          <a:p>
            <a:endParaRPr lang="en-US" sz="2800" dirty="0"/>
          </a:p>
        </p:txBody>
      </p:sp>
      <p:sp>
        <p:nvSpPr>
          <p:cNvPr id="4" name="Slide Number Placeholder 3">
            <a:extLst>
              <a:ext uri="{FF2B5EF4-FFF2-40B4-BE49-F238E27FC236}">
                <a16:creationId xmlns:a16="http://schemas.microsoft.com/office/drawing/2014/main" id="{F66DBDEC-5AE5-211B-A608-FE6590C7C8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Tree>
    <p:extLst>
      <p:ext uri="{BB962C8B-B14F-4D97-AF65-F5344CB8AC3E}">
        <p14:creationId xmlns:p14="http://schemas.microsoft.com/office/powerpoint/2010/main" val="3550040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6B78-4410-08C5-D88A-813BD3CAB5BA}"/>
              </a:ext>
            </a:extLst>
          </p:cNvPr>
          <p:cNvSpPr>
            <a:spLocks noGrp="1"/>
          </p:cNvSpPr>
          <p:nvPr>
            <p:ph type="title"/>
          </p:nvPr>
        </p:nvSpPr>
        <p:spPr>
          <a:xfrm>
            <a:off x="2072641" y="548642"/>
            <a:ext cx="8041279" cy="489345"/>
          </a:xfrm>
        </p:spPr>
        <p:txBody>
          <a:bodyPr/>
          <a:lstStyle/>
          <a:p>
            <a:r>
              <a:rPr lang="en-US" sz="3200" dirty="0"/>
              <a:t>Disclaimer</a:t>
            </a:r>
          </a:p>
        </p:txBody>
      </p:sp>
      <p:sp>
        <p:nvSpPr>
          <p:cNvPr id="10" name="TextBox 9">
            <a:extLst>
              <a:ext uri="{FF2B5EF4-FFF2-40B4-BE49-F238E27FC236}">
                <a16:creationId xmlns:a16="http://schemas.microsoft.com/office/drawing/2014/main" id="{88A1C2AB-86F3-7EB3-03A5-AC5CA1DD70C0}"/>
              </a:ext>
            </a:extLst>
          </p:cNvPr>
          <p:cNvSpPr txBox="1"/>
          <p:nvPr/>
        </p:nvSpPr>
        <p:spPr>
          <a:xfrm>
            <a:off x="2068514" y="2210885"/>
            <a:ext cx="8041279" cy="2246769"/>
          </a:xfrm>
          <a:prstGeom prst="rect">
            <a:avLst/>
          </a:prstGeom>
          <a:noFill/>
        </p:spPr>
        <p:txBody>
          <a:bodyPr wrap="square">
            <a:spAutoFit/>
          </a:bodyPr>
          <a:lstStyle/>
          <a:p>
            <a:pPr marL="38100"/>
            <a:r>
              <a:rPr lang="en-US" sz="2800" dirty="0">
                <a:latin typeface="Arial" panose="020B0604020202020204" pitchFamily="34" charset="0"/>
                <a:ea typeface="Calibri" panose="020F0502020204030204" pitchFamily="34" charset="0"/>
                <a:cs typeface="Arial" panose="020B0604020202020204" pitchFamily="34" charset="0"/>
              </a:rPr>
              <a:t>The views and opinions expressed are those of the speaker and do not reflect the official policy or position of the Defense Technical Information Center (DTIC), the Department of Defense, or the U.S. Government.</a:t>
            </a:r>
            <a:endParaRPr lang="en-US" sz="2800" dirty="0">
              <a:latin typeface="Arial" panose="020B0604020202020204" pitchFamily="34" charset="0"/>
            </a:endParaRPr>
          </a:p>
        </p:txBody>
      </p:sp>
      <p:sp>
        <p:nvSpPr>
          <p:cNvPr id="4" name="Slide Number Placeholder 3">
            <a:extLst>
              <a:ext uri="{FF2B5EF4-FFF2-40B4-BE49-F238E27FC236}">
                <a16:creationId xmlns:a16="http://schemas.microsoft.com/office/drawing/2014/main" id="{ADAC7B75-BEF3-8908-21BE-A39FE8D83CEE}"/>
              </a:ext>
            </a:extLst>
          </p:cNvPr>
          <p:cNvSpPr>
            <a:spLocks noGrp="1"/>
          </p:cNvSpPr>
          <p:nvPr>
            <p:ph type="sldNum" idx="12"/>
          </p:nvPr>
        </p:nvSpPr>
        <p:spPr>
          <a:xfrm>
            <a:off x="11396533" y="6447767"/>
            <a:ext cx="400050" cy="182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9pPr>
          </a:lstStyle>
          <a:p>
            <a:fld id="{00000000-1234-1234-1234-123412341234}" type="slidenum">
              <a:rPr lang="en-US" smtClean="0"/>
              <a:pPr/>
              <a:t>2</a:t>
            </a:fld>
            <a:endParaRPr lang="en-US"/>
          </a:p>
        </p:txBody>
      </p:sp>
    </p:spTree>
    <p:extLst>
      <p:ext uri="{BB962C8B-B14F-4D97-AF65-F5344CB8AC3E}">
        <p14:creationId xmlns:p14="http://schemas.microsoft.com/office/powerpoint/2010/main" val="2980942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9910D-231B-6846-9765-D59C56A4CC73}"/>
              </a:ext>
            </a:extLst>
          </p:cNvPr>
          <p:cNvSpPr>
            <a:spLocks noGrp="1"/>
          </p:cNvSpPr>
          <p:nvPr>
            <p:ph type="title"/>
          </p:nvPr>
        </p:nvSpPr>
        <p:spPr/>
        <p:txBody>
          <a:bodyPr/>
          <a:lstStyle/>
          <a:p>
            <a:r>
              <a:rPr lang="en-US" dirty="0"/>
              <a:t>Challenge 3</a:t>
            </a:r>
          </a:p>
        </p:txBody>
      </p:sp>
      <p:sp>
        <p:nvSpPr>
          <p:cNvPr id="3" name="Text Placeholder 2">
            <a:extLst>
              <a:ext uri="{FF2B5EF4-FFF2-40B4-BE49-F238E27FC236}">
                <a16:creationId xmlns:a16="http://schemas.microsoft.com/office/drawing/2014/main" id="{A1DA2DD0-4514-2D9A-8920-726018E8CCB9}"/>
              </a:ext>
            </a:extLst>
          </p:cNvPr>
          <p:cNvSpPr>
            <a:spLocks noGrp="1"/>
          </p:cNvSpPr>
          <p:nvPr>
            <p:ph type="body" idx="1"/>
          </p:nvPr>
        </p:nvSpPr>
        <p:spPr/>
        <p:txBody>
          <a:bodyPr/>
          <a:lstStyle/>
          <a:p>
            <a:r>
              <a:rPr lang="en-US" sz="2800" dirty="0"/>
              <a:t>Change needs balancing</a:t>
            </a:r>
          </a:p>
          <a:p>
            <a:endParaRPr lang="en-US" sz="2800" dirty="0"/>
          </a:p>
        </p:txBody>
      </p:sp>
      <p:sp>
        <p:nvSpPr>
          <p:cNvPr id="4" name="Slide Number Placeholder 3">
            <a:extLst>
              <a:ext uri="{FF2B5EF4-FFF2-40B4-BE49-F238E27FC236}">
                <a16:creationId xmlns:a16="http://schemas.microsoft.com/office/drawing/2014/main" id="{07BC5A54-0C79-40C7-39C5-00849A2266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dirty="0"/>
          </a:p>
        </p:txBody>
      </p:sp>
    </p:spTree>
    <p:extLst>
      <p:ext uri="{BB962C8B-B14F-4D97-AF65-F5344CB8AC3E}">
        <p14:creationId xmlns:p14="http://schemas.microsoft.com/office/powerpoint/2010/main" val="2038733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018C9-1518-70D6-4B7F-30A4031A5FB7}"/>
              </a:ext>
            </a:extLst>
          </p:cNvPr>
          <p:cNvSpPr>
            <a:spLocks noGrp="1"/>
          </p:cNvSpPr>
          <p:nvPr>
            <p:ph type="title"/>
          </p:nvPr>
        </p:nvSpPr>
        <p:spPr/>
        <p:txBody>
          <a:bodyPr/>
          <a:lstStyle/>
          <a:p>
            <a:r>
              <a:rPr lang="en-US" dirty="0"/>
              <a:t>Challenge 4</a:t>
            </a:r>
          </a:p>
        </p:txBody>
      </p:sp>
      <p:sp>
        <p:nvSpPr>
          <p:cNvPr id="3" name="Text Placeholder 2">
            <a:extLst>
              <a:ext uri="{FF2B5EF4-FFF2-40B4-BE49-F238E27FC236}">
                <a16:creationId xmlns:a16="http://schemas.microsoft.com/office/drawing/2014/main" id="{ED74D215-B7CA-84FD-B274-718B19E218E1}"/>
              </a:ext>
            </a:extLst>
          </p:cNvPr>
          <p:cNvSpPr>
            <a:spLocks noGrp="1"/>
          </p:cNvSpPr>
          <p:nvPr>
            <p:ph type="body" idx="1"/>
          </p:nvPr>
        </p:nvSpPr>
        <p:spPr/>
        <p:txBody>
          <a:bodyPr/>
          <a:lstStyle/>
          <a:p>
            <a:r>
              <a:rPr lang="en-US" sz="2800" dirty="0"/>
              <a:t>Communication still needs care</a:t>
            </a:r>
          </a:p>
          <a:p>
            <a:endParaRPr lang="en-US" sz="2800" dirty="0"/>
          </a:p>
        </p:txBody>
      </p:sp>
      <p:sp>
        <p:nvSpPr>
          <p:cNvPr id="4" name="Slide Number Placeholder 3">
            <a:extLst>
              <a:ext uri="{FF2B5EF4-FFF2-40B4-BE49-F238E27FC236}">
                <a16:creationId xmlns:a16="http://schemas.microsoft.com/office/drawing/2014/main" id="{8CD880B2-EEA2-D6F9-9403-F390E8967D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spTree>
    <p:extLst>
      <p:ext uri="{BB962C8B-B14F-4D97-AF65-F5344CB8AC3E}">
        <p14:creationId xmlns:p14="http://schemas.microsoft.com/office/powerpoint/2010/main" val="3955736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F662D-1E5F-71E8-FAEF-79A22A5836F7}"/>
              </a:ext>
            </a:extLst>
          </p:cNvPr>
          <p:cNvSpPr>
            <a:spLocks noGrp="1"/>
          </p:cNvSpPr>
          <p:nvPr>
            <p:ph type="title"/>
          </p:nvPr>
        </p:nvSpPr>
        <p:spPr/>
        <p:txBody>
          <a:bodyPr/>
          <a:lstStyle/>
          <a:p>
            <a:r>
              <a:rPr lang="en-US" dirty="0"/>
              <a:t>Challenge 5</a:t>
            </a:r>
          </a:p>
        </p:txBody>
      </p:sp>
      <p:sp>
        <p:nvSpPr>
          <p:cNvPr id="3" name="Text Placeholder 2">
            <a:extLst>
              <a:ext uri="{FF2B5EF4-FFF2-40B4-BE49-F238E27FC236}">
                <a16:creationId xmlns:a16="http://schemas.microsoft.com/office/drawing/2014/main" id="{7F2FB2BC-7640-232C-730C-D6E09FDD58A1}"/>
              </a:ext>
            </a:extLst>
          </p:cNvPr>
          <p:cNvSpPr>
            <a:spLocks noGrp="1"/>
          </p:cNvSpPr>
          <p:nvPr>
            <p:ph type="body" idx="1"/>
          </p:nvPr>
        </p:nvSpPr>
        <p:spPr/>
        <p:txBody>
          <a:bodyPr/>
          <a:lstStyle/>
          <a:p>
            <a:r>
              <a:rPr lang="en-US" sz="2800" dirty="0"/>
              <a:t>An art and a science</a:t>
            </a:r>
          </a:p>
        </p:txBody>
      </p:sp>
      <p:sp>
        <p:nvSpPr>
          <p:cNvPr id="4" name="Slide Number Placeholder 3">
            <a:extLst>
              <a:ext uri="{FF2B5EF4-FFF2-40B4-BE49-F238E27FC236}">
                <a16:creationId xmlns:a16="http://schemas.microsoft.com/office/drawing/2014/main" id="{29A915E9-EEF0-C14E-093E-ECCCD77601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dirty="0"/>
          </a:p>
        </p:txBody>
      </p:sp>
    </p:spTree>
    <p:extLst>
      <p:ext uri="{BB962C8B-B14F-4D97-AF65-F5344CB8AC3E}">
        <p14:creationId xmlns:p14="http://schemas.microsoft.com/office/powerpoint/2010/main" val="3029196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97E3-647F-D0DF-D4CF-5687A2E7A404}"/>
              </a:ext>
            </a:extLst>
          </p:cNvPr>
          <p:cNvSpPr>
            <a:spLocks noGrp="1"/>
          </p:cNvSpPr>
          <p:nvPr>
            <p:ph type="title"/>
          </p:nvPr>
        </p:nvSpPr>
        <p:spPr/>
        <p:txBody>
          <a:bodyPr/>
          <a:lstStyle/>
          <a:p>
            <a:r>
              <a:rPr lang="en-US" dirty="0"/>
              <a:t>Opportunities - 1 </a:t>
            </a:r>
          </a:p>
        </p:txBody>
      </p:sp>
      <p:sp>
        <p:nvSpPr>
          <p:cNvPr id="3" name="Text Placeholder 2">
            <a:extLst>
              <a:ext uri="{FF2B5EF4-FFF2-40B4-BE49-F238E27FC236}">
                <a16:creationId xmlns:a16="http://schemas.microsoft.com/office/drawing/2014/main" id="{51D08550-E1D3-E248-5AF9-C5A340A1C500}"/>
              </a:ext>
            </a:extLst>
          </p:cNvPr>
          <p:cNvSpPr>
            <a:spLocks noGrp="1"/>
          </p:cNvSpPr>
          <p:nvPr>
            <p:ph type="body" idx="1"/>
          </p:nvPr>
        </p:nvSpPr>
        <p:spPr/>
        <p:txBody>
          <a:bodyPr/>
          <a:lstStyle/>
          <a:p>
            <a:r>
              <a:rPr lang="en-US" sz="2800" dirty="0"/>
              <a:t>A way to operationalize “done”</a:t>
            </a:r>
          </a:p>
        </p:txBody>
      </p:sp>
      <p:sp>
        <p:nvSpPr>
          <p:cNvPr id="4" name="Slide Number Placeholder 3">
            <a:extLst>
              <a:ext uri="{FF2B5EF4-FFF2-40B4-BE49-F238E27FC236}">
                <a16:creationId xmlns:a16="http://schemas.microsoft.com/office/drawing/2014/main" id="{571EC804-32DB-55DA-01C0-EF2E5A6B69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dirty="0"/>
          </a:p>
        </p:txBody>
      </p:sp>
    </p:spTree>
    <p:extLst>
      <p:ext uri="{BB962C8B-B14F-4D97-AF65-F5344CB8AC3E}">
        <p14:creationId xmlns:p14="http://schemas.microsoft.com/office/powerpoint/2010/main" val="648336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97E3-647F-D0DF-D4CF-5687A2E7A404}"/>
              </a:ext>
            </a:extLst>
          </p:cNvPr>
          <p:cNvSpPr>
            <a:spLocks noGrp="1"/>
          </p:cNvSpPr>
          <p:nvPr>
            <p:ph type="title"/>
          </p:nvPr>
        </p:nvSpPr>
        <p:spPr/>
        <p:txBody>
          <a:bodyPr/>
          <a:lstStyle/>
          <a:p>
            <a:r>
              <a:rPr lang="en-US" dirty="0"/>
              <a:t>Opportunities - 2</a:t>
            </a:r>
          </a:p>
        </p:txBody>
      </p:sp>
      <p:sp>
        <p:nvSpPr>
          <p:cNvPr id="3" name="Text Placeholder 2">
            <a:extLst>
              <a:ext uri="{FF2B5EF4-FFF2-40B4-BE49-F238E27FC236}">
                <a16:creationId xmlns:a16="http://schemas.microsoft.com/office/drawing/2014/main" id="{51D08550-E1D3-E248-5AF9-C5A340A1C500}"/>
              </a:ext>
            </a:extLst>
          </p:cNvPr>
          <p:cNvSpPr>
            <a:spLocks noGrp="1"/>
          </p:cNvSpPr>
          <p:nvPr>
            <p:ph type="body" idx="1"/>
          </p:nvPr>
        </p:nvSpPr>
        <p:spPr/>
        <p:txBody>
          <a:bodyPr/>
          <a:lstStyle/>
          <a:p>
            <a:r>
              <a:rPr lang="en-US" sz="2800" dirty="0"/>
              <a:t>Makes process orderly and clear</a:t>
            </a:r>
          </a:p>
          <a:p>
            <a:endParaRPr lang="en-US" sz="2800" dirty="0"/>
          </a:p>
        </p:txBody>
      </p:sp>
      <p:sp>
        <p:nvSpPr>
          <p:cNvPr id="4" name="Slide Number Placeholder 3">
            <a:extLst>
              <a:ext uri="{FF2B5EF4-FFF2-40B4-BE49-F238E27FC236}">
                <a16:creationId xmlns:a16="http://schemas.microsoft.com/office/drawing/2014/main" id="{571EC804-32DB-55DA-01C0-EF2E5A6B69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dirty="0"/>
          </a:p>
        </p:txBody>
      </p:sp>
    </p:spTree>
    <p:extLst>
      <p:ext uri="{BB962C8B-B14F-4D97-AF65-F5344CB8AC3E}">
        <p14:creationId xmlns:p14="http://schemas.microsoft.com/office/powerpoint/2010/main" val="3753163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97E3-647F-D0DF-D4CF-5687A2E7A404}"/>
              </a:ext>
            </a:extLst>
          </p:cNvPr>
          <p:cNvSpPr>
            <a:spLocks noGrp="1"/>
          </p:cNvSpPr>
          <p:nvPr>
            <p:ph type="title"/>
          </p:nvPr>
        </p:nvSpPr>
        <p:spPr/>
        <p:txBody>
          <a:bodyPr/>
          <a:lstStyle/>
          <a:p>
            <a:r>
              <a:rPr lang="en-US" dirty="0"/>
              <a:t>Opportunities - 3</a:t>
            </a:r>
          </a:p>
        </p:txBody>
      </p:sp>
      <p:sp>
        <p:nvSpPr>
          <p:cNvPr id="3" name="Text Placeholder 2">
            <a:extLst>
              <a:ext uri="{FF2B5EF4-FFF2-40B4-BE49-F238E27FC236}">
                <a16:creationId xmlns:a16="http://schemas.microsoft.com/office/drawing/2014/main" id="{51D08550-E1D3-E248-5AF9-C5A340A1C500}"/>
              </a:ext>
            </a:extLst>
          </p:cNvPr>
          <p:cNvSpPr>
            <a:spLocks noGrp="1"/>
          </p:cNvSpPr>
          <p:nvPr>
            <p:ph type="body" idx="1"/>
          </p:nvPr>
        </p:nvSpPr>
        <p:spPr/>
        <p:txBody>
          <a:bodyPr/>
          <a:lstStyle/>
          <a:p>
            <a:r>
              <a:rPr lang="en-US" sz="2800" dirty="0"/>
              <a:t>Explicit and concrete</a:t>
            </a:r>
          </a:p>
          <a:p>
            <a:pPr marL="0" indent="0">
              <a:buNone/>
            </a:pPr>
            <a:endParaRPr lang="en-US" sz="2800" dirty="0"/>
          </a:p>
          <a:p>
            <a:endParaRPr lang="en-US" sz="2800" dirty="0"/>
          </a:p>
        </p:txBody>
      </p:sp>
      <p:sp>
        <p:nvSpPr>
          <p:cNvPr id="4" name="Slide Number Placeholder 3">
            <a:extLst>
              <a:ext uri="{FF2B5EF4-FFF2-40B4-BE49-F238E27FC236}">
                <a16:creationId xmlns:a16="http://schemas.microsoft.com/office/drawing/2014/main" id="{571EC804-32DB-55DA-01C0-EF2E5A6B69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dirty="0"/>
          </a:p>
        </p:txBody>
      </p:sp>
    </p:spTree>
    <p:extLst>
      <p:ext uri="{BB962C8B-B14F-4D97-AF65-F5344CB8AC3E}">
        <p14:creationId xmlns:p14="http://schemas.microsoft.com/office/powerpoint/2010/main" val="13924786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97E3-647F-D0DF-D4CF-5687A2E7A404}"/>
              </a:ext>
            </a:extLst>
          </p:cNvPr>
          <p:cNvSpPr>
            <a:spLocks noGrp="1"/>
          </p:cNvSpPr>
          <p:nvPr>
            <p:ph type="title"/>
          </p:nvPr>
        </p:nvSpPr>
        <p:spPr/>
        <p:txBody>
          <a:bodyPr/>
          <a:lstStyle/>
          <a:p>
            <a:r>
              <a:rPr lang="en-US" dirty="0"/>
              <a:t>Opportunities - 4</a:t>
            </a:r>
          </a:p>
        </p:txBody>
      </p:sp>
      <p:sp>
        <p:nvSpPr>
          <p:cNvPr id="3" name="Text Placeholder 2">
            <a:extLst>
              <a:ext uri="{FF2B5EF4-FFF2-40B4-BE49-F238E27FC236}">
                <a16:creationId xmlns:a16="http://schemas.microsoft.com/office/drawing/2014/main" id="{51D08550-E1D3-E248-5AF9-C5A340A1C500}"/>
              </a:ext>
            </a:extLst>
          </p:cNvPr>
          <p:cNvSpPr>
            <a:spLocks noGrp="1"/>
          </p:cNvSpPr>
          <p:nvPr>
            <p:ph type="body" idx="1"/>
          </p:nvPr>
        </p:nvSpPr>
        <p:spPr/>
        <p:txBody>
          <a:bodyPr/>
          <a:lstStyle/>
          <a:p>
            <a:r>
              <a:rPr lang="en-US" sz="2800" dirty="0"/>
              <a:t>A success strategy</a:t>
            </a:r>
          </a:p>
          <a:p>
            <a:pPr marL="0" indent="0">
              <a:buNone/>
            </a:pPr>
            <a:endParaRPr lang="en-US" sz="2800" dirty="0"/>
          </a:p>
          <a:p>
            <a:endParaRPr lang="en-US" sz="2800" dirty="0"/>
          </a:p>
        </p:txBody>
      </p:sp>
      <p:sp>
        <p:nvSpPr>
          <p:cNvPr id="4" name="Slide Number Placeholder 3">
            <a:extLst>
              <a:ext uri="{FF2B5EF4-FFF2-40B4-BE49-F238E27FC236}">
                <a16:creationId xmlns:a16="http://schemas.microsoft.com/office/drawing/2014/main" id="{571EC804-32DB-55DA-01C0-EF2E5A6B69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dirty="0"/>
          </a:p>
        </p:txBody>
      </p:sp>
    </p:spTree>
    <p:extLst>
      <p:ext uri="{BB962C8B-B14F-4D97-AF65-F5344CB8AC3E}">
        <p14:creationId xmlns:p14="http://schemas.microsoft.com/office/powerpoint/2010/main" val="3856807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C738-B90B-3E83-C535-705FD0B1947C}"/>
              </a:ext>
            </a:extLst>
          </p:cNvPr>
          <p:cNvSpPr>
            <a:spLocks noGrp="1"/>
          </p:cNvSpPr>
          <p:nvPr>
            <p:ph type="title"/>
          </p:nvPr>
        </p:nvSpPr>
        <p:spPr>
          <a:xfrm>
            <a:off x="731520" y="548640"/>
            <a:ext cx="10721705" cy="489345"/>
          </a:xfrm>
        </p:spPr>
        <p:txBody>
          <a:bodyPr/>
          <a:lstStyle/>
          <a:p>
            <a:r>
              <a:rPr lang="en-US" sz="3200" dirty="0"/>
              <a:t>Agenda</a:t>
            </a:r>
          </a:p>
        </p:txBody>
      </p:sp>
      <p:sp>
        <p:nvSpPr>
          <p:cNvPr id="3" name="Text Placeholder 2">
            <a:extLst>
              <a:ext uri="{FF2B5EF4-FFF2-40B4-BE49-F238E27FC236}">
                <a16:creationId xmlns:a16="http://schemas.microsoft.com/office/drawing/2014/main" id="{11289F8B-13EE-B657-C0F7-735256436285}"/>
              </a:ext>
            </a:extLst>
          </p:cNvPr>
          <p:cNvSpPr>
            <a:spLocks noGrp="1"/>
          </p:cNvSpPr>
          <p:nvPr>
            <p:ph type="body" idx="1"/>
          </p:nvPr>
        </p:nvSpPr>
        <p:spPr/>
        <p:txBody>
          <a:bodyPr/>
          <a:lstStyle/>
          <a:p>
            <a:r>
              <a:rPr lang="en-US" sz="2800" dirty="0"/>
              <a:t>DTIC: Who We Are </a:t>
            </a:r>
          </a:p>
          <a:p>
            <a:r>
              <a:rPr lang="en-US" sz="2800" dirty="0"/>
              <a:t>Why Section 508 at DTIC </a:t>
            </a:r>
          </a:p>
          <a:p>
            <a:r>
              <a:rPr lang="en-US" sz="2800" dirty="0"/>
              <a:t>The assessment </a:t>
            </a:r>
          </a:p>
          <a:p>
            <a:r>
              <a:rPr lang="en-US" sz="2800" dirty="0"/>
              <a:t>The assessment as project</a:t>
            </a:r>
          </a:p>
          <a:p>
            <a:r>
              <a:rPr lang="en-US" sz="2800" dirty="0"/>
              <a:t>Challenges and opportunities</a:t>
            </a:r>
          </a:p>
        </p:txBody>
      </p:sp>
      <p:sp>
        <p:nvSpPr>
          <p:cNvPr id="4" name="Slide Number Placeholder 3">
            <a:extLst>
              <a:ext uri="{FF2B5EF4-FFF2-40B4-BE49-F238E27FC236}">
                <a16:creationId xmlns:a16="http://schemas.microsoft.com/office/drawing/2014/main" id="{DE520844-0F91-8123-CFCD-C68D3DB9EFE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Tree>
    <p:extLst>
      <p:ext uri="{BB962C8B-B14F-4D97-AF65-F5344CB8AC3E}">
        <p14:creationId xmlns:p14="http://schemas.microsoft.com/office/powerpoint/2010/main" val="1221829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39030-5FD6-E2EF-60CE-1D864CB0A185}"/>
              </a:ext>
            </a:extLst>
          </p:cNvPr>
          <p:cNvSpPr>
            <a:spLocks noGrp="1"/>
          </p:cNvSpPr>
          <p:nvPr>
            <p:ph type="title"/>
          </p:nvPr>
        </p:nvSpPr>
        <p:spPr/>
        <p:txBody>
          <a:bodyPr/>
          <a:lstStyle/>
          <a:p>
            <a:r>
              <a:rPr lang="en-US" dirty="0"/>
              <a:t>DTIC: Who We Are</a:t>
            </a:r>
            <a:br>
              <a:rPr lang="en-US" dirty="0"/>
            </a:br>
            <a:r>
              <a:rPr lang="en-US" dirty="0"/>
              <a:t>Why Section 508 at DTIC</a:t>
            </a:r>
          </a:p>
        </p:txBody>
      </p:sp>
    </p:spTree>
    <p:extLst>
      <p:ext uri="{BB962C8B-B14F-4D97-AF65-F5344CB8AC3E}">
        <p14:creationId xmlns:p14="http://schemas.microsoft.com/office/powerpoint/2010/main" val="3459260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D9E8-2A6C-32A8-E63E-409B7061FA6C}"/>
              </a:ext>
            </a:extLst>
          </p:cNvPr>
          <p:cNvSpPr>
            <a:spLocks noGrp="1"/>
          </p:cNvSpPr>
          <p:nvPr>
            <p:ph type="title"/>
          </p:nvPr>
        </p:nvSpPr>
        <p:spPr/>
        <p:txBody>
          <a:bodyPr/>
          <a:lstStyle/>
          <a:p>
            <a:r>
              <a:rPr lang="en-US" dirty="0"/>
              <a:t>DTIC: Who We Are</a:t>
            </a:r>
          </a:p>
        </p:txBody>
      </p:sp>
      <p:sp>
        <p:nvSpPr>
          <p:cNvPr id="3" name="Text Placeholder 2">
            <a:extLst>
              <a:ext uri="{FF2B5EF4-FFF2-40B4-BE49-F238E27FC236}">
                <a16:creationId xmlns:a16="http://schemas.microsoft.com/office/drawing/2014/main" id="{31E971B7-EBC1-7631-61F5-1AC853E0EAD1}"/>
              </a:ext>
            </a:extLst>
          </p:cNvPr>
          <p:cNvSpPr>
            <a:spLocks noGrp="1"/>
          </p:cNvSpPr>
          <p:nvPr>
            <p:ph type="body" idx="1"/>
          </p:nvPr>
        </p:nvSpPr>
        <p:spPr/>
        <p:txBody>
          <a:bodyPr/>
          <a:lstStyle/>
          <a:p>
            <a:r>
              <a:rPr lang="en-US" sz="2800" dirty="0"/>
              <a:t>Central hub for R&amp;E for the DoD</a:t>
            </a:r>
          </a:p>
          <a:p>
            <a:r>
              <a:rPr lang="en-US" sz="2800" dirty="0"/>
              <a:t>Our mission</a:t>
            </a:r>
          </a:p>
          <a:p>
            <a:endParaRPr lang="en-US" sz="2800" dirty="0"/>
          </a:p>
        </p:txBody>
      </p:sp>
    </p:spTree>
    <p:extLst>
      <p:ext uri="{BB962C8B-B14F-4D97-AF65-F5344CB8AC3E}">
        <p14:creationId xmlns:p14="http://schemas.microsoft.com/office/powerpoint/2010/main" val="379542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AF08A-4C4B-BAE6-212F-D02DEED18E28}"/>
              </a:ext>
            </a:extLst>
          </p:cNvPr>
          <p:cNvSpPr>
            <a:spLocks noGrp="1"/>
          </p:cNvSpPr>
          <p:nvPr>
            <p:ph type="title"/>
          </p:nvPr>
        </p:nvSpPr>
        <p:spPr/>
        <p:txBody>
          <a:bodyPr/>
          <a:lstStyle/>
          <a:p>
            <a:r>
              <a:rPr lang="en-US" dirty="0"/>
              <a:t>DTIC: Why Section 508 at DTIC? </a:t>
            </a:r>
          </a:p>
        </p:txBody>
      </p:sp>
      <p:sp>
        <p:nvSpPr>
          <p:cNvPr id="3" name="Text Placeholder 2">
            <a:extLst>
              <a:ext uri="{FF2B5EF4-FFF2-40B4-BE49-F238E27FC236}">
                <a16:creationId xmlns:a16="http://schemas.microsoft.com/office/drawing/2014/main" id="{4FF4991C-F82C-5985-BA43-496E8DC4ABA7}"/>
              </a:ext>
            </a:extLst>
          </p:cNvPr>
          <p:cNvSpPr>
            <a:spLocks noGrp="1"/>
          </p:cNvSpPr>
          <p:nvPr>
            <p:ph type="body" idx="1"/>
          </p:nvPr>
        </p:nvSpPr>
        <p:spPr/>
        <p:txBody>
          <a:bodyPr/>
          <a:lstStyle/>
          <a:p>
            <a:r>
              <a:rPr lang="en-US" sz="2800" dirty="0"/>
              <a:t>Digital first</a:t>
            </a:r>
          </a:p>
          <a:p>
            <a:r>
              <a:rPr lang="en-US" sz="2800" dirty="0"/>
              <a:t>Over the web</a:t>
            </a:r>
          </a:p>
          <a:p>
            <a:r>
              <a:rPr lang="en-US" sz="2800" dirty="0"/>
              <a:t>Large e-collections</a:t>
            </a:r>
          </a:p>
          <a:p>
            <a:r>
              <a:rPr lang="en-US" sz="2800" dirty="0"/>
              <a:t>Compliance as mission-critical</a:t>
            </a:r>
          </a:p>
          <a:p>
            <a:endParaRPr lang="en-US" sz="2800" dirty="0"/>
          </a:p>
        </p:txBody>
      </p:sp>
      <p:sp>
        <p:nvSpPr>
          <p:cNvPr id="4" name="Slide Number Placeholder 3">
            <a:extLst>
              <a:ext uri="{FF2B5EF4-FFF2-40B4-BE49-F238E27FC236}">
                <a16:creationId xmlns:a16="http://schemas.microsoft.com/office/drawing/2014/main" id="{FCD46243-694B-575F-3FD1-992FC4390E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Tree>
    <p:extLst>
      <p:ext uri="{BB962C8B-B14F-4D97-AF65-F5344CB8AC3E}">
        <p14:creationId xmlns:p14="http://schemas.microsoft.com/office/powerpoint/2010/main" val="310630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8DD4-30FE-F401-8908-1D870739DF06}"/>
              </a:ext>
            </a:extLst>
          </p:cNvPr>
          <p:cNvSpPr>
            <a:spLocks noGrp="1"/>
          </p:cNvSpPr>
          <p:nvPr>
            <p:ph type="title"/>
          </p:nvPr>
        </p:nvSpPr>
        <p:spPr/>
        <p:txBody>
          <a:bodyPr/>
          <a:lstStyle/>
          <a:p>
            <a:r>
              <a:rPr lang="en-US" dirty="0"/>
              <a:t>The Assessment</a:t>
            </a:r>
          </a:p>
        </p:txBody>
      </p:sp>
      <p:sp>
        <p:nvSpPr>
          <p:cNvPr id="3" name="Slide Number Placeholder 2">
            <a:extLst>
              <a:ext uri="{FF2B5EF4-FFF2-40B4-BE49-F238E27FC236}">
                <a16:creationId xmlns:a16="http://schemas.microsoft.com/office/drawing/2014/main" id="{EB4298FD-524A-45B8-1DE2-61314C0E547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Tree>
    <p:extLst>
      <p:ext uri="{BB962C8B-B14F-4D97-AF65-F5344CB8AC3E}">
        <p14:creationId xmlns:p14="http://schemas.microsoft.com/office/powerpoint/2010/main" val="3055850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59E3B-F5E2-34F6-2A10-CBF80C3BF90F}"/>
              </a:ext>
            </a:extLst>
          </p:cNvPr>
          <p:cNvSpPr>
            <a:spLocks noGrp="1"/>
          </p:cNvSpPr>
          <p:nvPr>
            <p:ph type="title"/>
          </p:nvPr>
        </p:nvSpPr>
        <p:spPr/>
        <p:txBody>
          <a:bodyPr/>
          <a:lstStyle/>
          <a:p>
            <a:r>
              <a:rPr lang="en-US" dirty="0"/>
              <a:t>The Assessment </a:t>
            </a:r>
          </a:p>
        </p:txBody>
      </p:sp>
      <p:sp>
        <p:nvSpPr>
          <p:cNvPr id="3" name="Text Placeholder 2">
            <a:extLst>
              <a:ext uri="{FF2B5EF4-FFF2-40B4-BE49-F238E27FC236}">
                <a16:creationId xmlns:a16="http://schemas.microsoft.com/office/drawing/2014/main" id="{60609585-B157-D6E7-0C9D-8A09F1875AF3}"/>
              </a:ext>
            </a:extLst>
          </p:cNvPr>
          <p:cNvSpPr>
            <a:spLocks noGrp="1"/>
          </p:cNvSpPr>
          <p:nvPr>
            <p:ph type="body" idx="1"/>
          </p:nvPr>
        </p:nvSpPr>
        <p:spPr/>
        <p:txBody>
          <a:bodyPr/>
          <a:lstStyle/>
          <a:p>
            <a:r>
              <a:rPr lang="en-US" sz="2800" dirty="0"/>
              <a:t>Multiple dimensions</a:t>
            </a:r>
          </a:p>
          <a:p>
            <a:r>
              <a:rPr lang="en-US" sz="2800" dirty="0"/>
              <a:t>Wide-scope </a:t>
            </a:r>
          </a:p>
          <a:p>
            <a:r>
              <a:rPr lang="en-US" sz="2800" dirty="0"/>
              <a:t>Multifaceted</a:t>
            </a:r>
          </a:p>
          <a:p>
            <a:r>
              <a:rPr lang="en-US" sz="2800" dirty="0"/>
              <a:t>Multilevel</a:t>
            </a:r>
          </a:p>
          <a:p>
            <a:pPr marL="50800" indent="0">
              <a:buNone/>
            </a:pPr>
            <a:endParaRPr lang="en-US" sz="2800" dirty="0"/>
          </a:p>
          <a:p>
            <a:pPr marL="50800" indent="0">
              <a:buNone/>
            </a:pPr>
            <a:endParaRPr lang="en-US" sz="2800" dirty="0"/>
          </a:p>
        </p:txBody>
      </p:sp>
      <p:sp>
        <p:nvSpPr>
          <p:cNvPr id="4" name="Slide Number Placeholder 3">
            <a:extLst>
              <a:ext uri="{FF2B5EF4-FFF2-40B4-BE49-F238E27FC236}">
                <a16:creationId xmlns:a16="http://schemas.microsoft.com/office/drawing/2014/main" id="{E47E8B51-3AD9-24D3-9640-13456D5820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Tree>
    <p:extLst>
      <p:ext uri="{BB962C8B-B14F-4D97-AF65-F5344CB8AC3E}">
        <p14:creationId xmlns:p14="http://schemas.microsoft.com/office/powerpoint/2010/main" val="638480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DA55D-AD3E-B35B-DB15-D26DED343F4B}"/>
              </a:ext>
            </a:extLst>
          </p:cNvPr>
          <p:cNvSpPr>
            <a:spLocks noGrp="1"/>
          </p:cNvSpPr>
          <p:nvPr>
            <p:ph type="title"/>
          </p:nvPr>
        </p:nvSpPr>
        <p:spPr/>
        <p:txBody>
          <a:bodyPr/>
          <a:lstStyle/>
          <a:p>
            <a:r>
              <a:rPr lang="en-US" dirty="0"/>
              <a:t>The Assessment: Reach</a:t>
            </a:r>
          </a:p>
        </p:txBody>
      </p:sp>
      <p:sp>
        <p:nvSpPr>
          <p:cNvPr id="3" name="Text Placeholder 2">
            <a:extLst>
              <a:ext uri="{FF2B5EF4-FFF2-40B4-BE49-F238E27FC236}">
                <a16:creationId xmlns:a16="http://schemas.microsoft.com/office/drawing/2014/main" id="{CB2DD3D2-F48B-553F-9B18-7F111ABFD449}"/>
              </a:ext>
            </a:extLst>
          </p:cNvPr>
          <p:cNvSpPr>
            <a:spLocks noGrp="1"/>
          </p:cNvSpPr>
          <p:nvPr>
            <p:ph type="body" idx="1"/>
          </p:nvPr>
        </p:nvSpPr>
        <p:spPr/>
        <p:txBody>
          <a:bodyPr/>
          <a:lstStyle/>
          <a:p>
            <a:r>
              <a:rPr lang="en-US" sz="2800" dirty="0"/>
              <a:t>Agency wide reach</a:t>
            </a:r>
          </a:p>
          <a:p>
            <a:pPr marL="50800" indent="0">
              <a:buNone/>
            </a:pPr>
            <a:endParaRPr lang="en-US" sz="2800" dirty="0"/>
          </a:p>
        </p:txBody>
      </p:sp>
      <p:sp>
        <p:nvSpPr>
          <p:cNvPr id="4" name="Slide Number Placeholder 3">
            <a:extLst>
              <a:ext uri="{FF2B5EF4-FFF2-40B4-BE49-F238E27FC236}">
                <a16:creationId xmlns:a16="http://schemas.microsoft.com/office/drawing/2014/main" id="{136F2EE7-ED2A-9DF0-DA11-FEEDFC2468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Tree>
    <p:extLst>
      <p:ext uri="{BB962C8B-B14F-4D97-AF65-F5344CB8AC3E}">
        <p14:creationId xmlns:p14="http://schemas.microsoft.com/office/powerpoint/2010/main" val="1113428034"/>
      </p:ext>
    </p:extLst>
  </p:cSld>
  <p:clrMapOvr>
    <a:masterClrMapping/>
  </p:clrMapOvr>
</p:sld>
</file>

<file path=ppt/theme/theme1.xml><?xml version="1.0" encoding="utf-8"?>
<a:theme xmlns:a="http://schemas.openxmlformats.org/drawingml/2006/main" name="Title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ontent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330</Words>
  <Application>Microsoft Office PowerPoint</Application>
  <PresentationFormat>Widescreen</PresentationFormat>
  <Paragraphs>89</Paragraphs>
  <Slides>26</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26</vt:i4>
      </vt:variant>
    </vt:vector>
  </HeadingPairs>
  <TitlesOfParts>
    <vt:vector size="31" baseType="lpstr">
      <vt:lpstr>Aptos</vt:lpstr>
      <vt:lpstr>Arial</vt:lpstr>
      <vt:lpstr>Noto Sans Symbols</vt:lpstr>
      <vt:lpstr>Title Layout</vt:lpstr>
      <vt:lpstr>1_Content Layout</vt:lpstr>
      <vt:lpstr> Project Managing Accessibility Compliance: The Section 508 Assessment from a Project Management Perspective </vt:lpstr>
      <vt:lpstr>Disclaimer</vt:lpstr>
      <vt:lpstr>Agenda</vt:lpstr>
      <vt:lpstr>DTIC: Who We Are Why Section 508 at DTIC</vt:lpstr>
      <vt:lpstr>DTIC: Who We Are</vt:lpstr>
      <vt:lpstr>DTIC: Why Section 508 at DTIC? </vt:lpstr>
      <vt:lpstr>The Assessment</vt:lpstr>
      <vt:lpstr>The Assessment </vt:lpstr>
      <vt:lpstr>The Assessment: Reach</vt:lpstr>
      <vt:lpstr>The Assessment: Life Cycle </vt:lpstr>
      <vt:lpstr>The assessment as project</vt:lpstr>
      <vt:lpstr>The Project Perspective</vt:lpstr>
      <vt:lpstr>Project methods</vt:lpstr>
      <vt:lpstr>The assessment as project: Scope</vt:lpstr>
      <vt:lpstr>The assessment as project: time</vt:lpstr>
      <vt:lpstr>The assessment as project: resources</vt:lpstr>
      <vt:lpstr>Challenges and Opportunities</vt:lpstr>
      <vt:lpstr>Challenge 1</vt:lpstr>
      <vt:lpstr>Challenge 2</vt:lpstr>
      <vt:lpstr>Challenge 3</vt:lpstr>
      <vt:lpstr>Challenge 4</vt:lpstr>
      <vt:lpstr>Challenge 5</vt:lpstr>
      <vt:lpstr>Opportunities - 1 </vt:lpstr>
      <vt:lpstr>Opportunities - 2</vt:lpstr>
      <vt:lpstr>Opportunities - 3</vt:lpstr>
      <vt:lpstr>Opportunities - 4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 Managing Accessibility Compliance: The Section 508 Assessment from a Project Management Perspective</dc:title>
  <dc:creator>Michael Horton</dc:creator>
  <cp:lastModifiedBy>KristenMSmithOConn</cp:lastModifiedBy>
  <cp:revision>6</cp:revision>
  <dcterms:created xsi:type="dcterms:W3CDTF">2022-08-30T12:32:18Z</dcterms:created>
  <dcterms:modified xsi:type="dcterms:W3CDTF">2025-05-13T15:44:47Z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