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4" r:id="rId4"/>
    <p:sldMasterId id="2147483685" r:id="rId5"/>
  </p:sldMasterIdLst>
  <p:notesMasterIdLst>
    <p:notesMasterId r:id="rId25"/>
  </p:notesMasterIdLst>
  <p:sldIdLst>
    <p:sldId id="256" r:id="rId6"/>
    <p:sldId id="257" r:id="rId7"/>
    <p:sldId id="258" r:id="rId8"/>
    <p:sldId id="259" r:id="rId9"/>
    <p:sldId id="260" r:id="rId10"/>
    <p:sldId id="273" r:id="rId11"/>
    <p:sldId id="261" r:id="rId12"/>
    <p:sldId id="262" r:id="rId13"/>
    <p:sldId id="263" r:id="rId14"/>
    <p:sldId id="264" r:id="rId15"/>
    <p:sldId id="265" r:id="rId16"/>
    <p:sldId id="266" r:id="rId17"/>
    <p:sldId id="267" r:id="rId18"/>
    <p:sldId id="268" r:id="rId19"/>
    <p:sldId id="269" r:id="rId20"/>
    <p:sldId id="270" r:id="rId21"/>
    <p:sldId id="271" r:id="rId22"/>
    <p:sldId id="274" r:id="rId23"/>
    <p:sldId id="272" r:id="rId24"/>
  </p:sldIdLst>
  <p:sldSz cx="9144000" cy="6858000" type="screen4x3"/>
  <p:notesSz cx="7010400" cy="9296400"/>
  <p:embeddedFontLst>
    <p:embeddedFont>
      <p:font typeface="Arial Narrow" panose="020B0604020202020204" charset="0"/>
      <p:regular r:id="rId26"/>
      <p:bold r:id="rId27"/>
      <p:italic r:id="rId28"/>
      <p:boldItalic r:id="rId29"/>
    </p:embeddedFont>
    <p:embeddedFont>
      <p:font typeface="Calibri" panose="020F050202020403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cGinty, Shelby" initials="MS" lastIdx="2" clrIdx="0">
    <p:extLst>
      <p:ext uri="{19B8F6BF-5375-455C-9EA6-DF929625EA0E}">
        <p15:presenceInfo xmlns:p15="http://schemas.microsoft.com/office/powerpoint/2012/main" userId="S::Shelby.McGinty@us.gt.com::d154e83e-b8ce-43b6-ab21-a4bfdaf132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A5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52E6B3-5C32-2703-B07E-F5E47DA3B9B2}" v="1" dt="2021-06-09T15:00:41.826"/>
  </p1510:revLst>
</p1510:revInfo>
</file>

<file path=ppt/tableStyles.xml><?xml version="1.0" encoding="utf-8"?>
<a:tblStyleLst xmlns:a="http://schemas.openxmlformats.org/drawingml/2006/main" def="{421F1D26-A8E2-44CD-96A6-758F64E7E614}">
  <a:tblStyle styleId="{421F1D26-A8E2-44CD-96A6-758F64E7E614}"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7EB"/>
          </a:solidFill>
        </a:fill>
      </a:tcStyle>
    </a:wholeTbl>
    <a:band1H>
      <a:tcTxStyle/>
      <a:tcStyle>
        <a:tcBdr/>
        <a:fill>
          <a:solidFill>
            <a:srgbClr val="CACBD5"/>
          </a:solidFill>
        </a:fill>
      </a:tcStyle>
    </a:band1H>
    <a:band2H>
      <a:tcTxStyle/>
      <a:tcStyle>
        <a:tcBdr/>
      </a:tcStyle>
    </a:band2H>
    <a:band1V>
      <a:tcTxStyle/>
      <a:tcStyle>
        <a:tcBdr/>
        <a:fill>
          <a:solidFill>
            <a:srgbClr val="CACBD5"/>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E9574E53-F893-405C-B378-945EDF25D201}"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1.fntdata"/><Relationship Id="rId39" Type="http://schemas.microsoft.com/office/2016/11/relationships/changesInfo" Target="changesInfos/changesInfo1.xml"/><Relationship Id="rId21" Type="http://schemas.openxmlformats.org/officeDocument/2006/relationships/slide" Target="slides/slide16.xml"/><Relationship Id="rId34"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7.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 Lauren" userId="803a0ef7-bf30-4842-a815-984761874f0b" providerId="ADAL" clId="{7700458C-ED2F-4999-B184-25749025E974}"/>
    <pc:docChg chg="custSel modSld">
      <pc:chgData name="Lee, Lauren" userId="803a0ef7-bf30-4842-a815-984761874f0b" providerId="ADAL" clId="{7700458C-ED2F-4999-B184-25749025E974}" dt="2021-06-09T15:04:02.084" v="14" actId="13926"/>
      <pc:docMkLst>
        <pc:docMk/>
      </pc:docMkLst>
      <pc:sldChg chg="modSp">
        <pc:chgData name="Lee, Lauren" userId="803a0ef7-bf30-4842-a815-984761874f0b" providerId="ADAL" clId="{7700458C-ED2F-4999-B184-25749025E974}" dt="2021-06-09T15:00:25.471" v="13" actId="115"/>
        <pc:sldMkLst>
          <pc:docMk/>
          <pc:sldMk cId="0" sldId="259"/>
        </pc:sldMkLst>
        <pc:graphicFrameChg chg="modGraphic">
          <ac:chgData name="Lee, Lauren" userId="803a0ef7-bf30-4842-a815-984761874f0b" providerId="ADAL" clId="{7700458C-ED2F-4999-B184-25749025E974}" dt="2021-06-09T14:59:17.352" v="1" actId="115"/>
          <ac:graphicFrameMkLst>
            <pc:docMk/>
            <pc:sldMk cId="0" sldId="259"/>
            <ac:graphicFrameMk id="146" creationId="{00000000-0000-0000-0000-000000000000}"/>
          </ac:graphicFrameMkLst>
        </pc:graphicFrameChg>
        <pc:graphicFrameChg chg="modGraphic">
          <ac:chgData name="Lee, Lauren" userId="803a0ef7-bf30-4842-a815-984761874f0b" providerId="ADAL" clId="{7700458C-ED2F-4999-B184-25749025E974}" dt="2021-06-09T15:00:25.471" v="13" actId="115"/>
          <ac:graphicFrameMkLst>
            <pc:docMk/>
            <pc:sldMk cId="0" sldId="259"/>
            <ac:graphicFrameMk id="147" creationId="{00000000-0000-0000-0000-000000000000}"/>
          </ac:graphicFrameMkLst>
        </pc:graphicFrameChg>
      </pc:sldChg>
      <pc:sldChg chg="modSp">
        <pc:chgData name="Lee, Lauren" userId="803a0ef7-bf30-4842-a815-984761874f0b" providerId="ADAL" clId="{7700458C-ED2F-4999-B184-25749025E974}" dt="2021-06-09T15:04:02.084" v="14" actId="13926"/>
        <pc:sldMkLst>
          <pc:docMk/>
          <pc:sldMk cId="0" sldId="262"/>
        </pc:sldMkLst>
        <pc:spChg chg="mod">
          <ac:chgData name="Lee, Lauren" userId="803a0ef7-bf30-4842-a815-984761874f0b" providerId="ADAL" clId="{7700458C-ED2F-4999-B184-25749025E974}" dt="2021-06-09T15:04:02.084" v="14" actId="13926"/>
          <ac:spMkLst>
            <pc:docMk/>
            <pc:sldMk cId="0" sldId="262"/>
            <ac:spMk id="175" creationId="{00000000-0000-0000-0000-000000000000}"/>
          </ac:spMkLst>
        </pc:spChg>
      </pc:sldChg>
    </pc:docChg>
  </pc:docChgLst>
  <pc:docChgLst>
    <pc:chgData name="McGinty, Shelby" userId="d154e83e-b8ce-43b6-ab21-a4bfdaf13243" providerId="ADAL" clId="{4A3AC8AE-D501-4C67-B776-5D06A86B801C}"/>
    <pc:docChg chg="undo custSel modSld">
      <pc:chgData name="McGinty, Shelby" userId="d154e83e-b8ce-43b6-ab21-a4bfdaf13243" providerId="ADAL" clId="{4A3AC8AE-D501-4C67-B776-5D06A86B801C}" dt="2021-05-27T21:15:02.839" v="212" actId="20577"/>
      <pc:docMkLst>
        <pc:docMk/>
      </pc:docMkLst>
      <pc:sldChg chg="modSp">
        <pc:chgData name="McGinty, Shelby" userId="d154e83e-b8ce-43b6-ab21-a4bfdaf13243" providerId="ADAL" clId="{4A3AC8AE-D501-4C67-B776-5D06A86B801C}" dt="2021-05-27T16:47:47.441" v="0" actId="313"/>
        <pc:sldMkLst>
          <pc:docMk/>
          <pc:sldMk cId="0" sldId="256"/>
        </pc:sldMkLst>
        <pc:spChg chg="mod">
          <ac:chgData name="McGinty, Shelby" userId="d154e83e-b8ce-43b6-ab21-a4bfdaf13243" providerId="ADAL" clId="{4A3AC8AE-D501-4C67-B776-5D06A86B801C}" dt="2021-05-27T16:47:47.441" v="0" actId="313"/>
          <ac:spMkLst>
            <pc:docMk/>
            <pc:sldMk cId="0" sldId="256"/>
            <ac:spMk id="118" creationId="{00000000-0000-0000-0000-000000000000}"/>
          </ac:spMkLst>
        </pc:spChg>
      </pc:sldChg>
      <pc:sldChg chg="addSp delSp modSp">
        <pc:chgData name="McGinty, Shelby" userId="d154e83e-b8ce-43b6-ab21-a4bfdaf13243" providerId="ADAL" clId="{4A3AC8AE-D501-4C67-B776-5D06A86B801C}" dt="2021-05-27T20:28:12.970" v="117" actId="20577"/>
        <pc:sldMkLst>
          <pc:docMk/>
          <pc:sldMk cId="0" sldId="257"/>
        </pc:sldMkLst>
        <pc:spChg chg="mod">
          <ac:chgData name="McGinty, Shelby" userId="d154e83e-b8ce-43b6-ab21-a4bfdaf13243" providerId="ADAL" clId="{4A3AC8AE-D501-4C67-B776-5D06A86B801C}" dt="2021-05-27T20:27:57.100" v="112" actId="13926"/>
          <ac:spMkLst>
            <pc:docMk/>
            <pc:sldMk cId="0" sldId="257"/>
            <ac:spMk id="125" creationId="{00000000-0000-0000-0000-000000000000}"/>
          </ac:spMkLst>
        </pc:spChg>
        <pc:graphicFrameChg chg="modGraphic">
          <ac:chgData name="McGinty, Shelby" userId="d154e83e-b8ce-43b6-ab21-a4bfdaf13243" providerId="ADAL" clId="{4A3AC8AE-D501-4C67-B776-5D06A86B801C}" dt="2021-05-27T20:28:12.970" v="117" actId="20577"/>
          <ac:graphicFrameMkLst>
            <pc:docMk/>
            <pc:sldMk cId="0" sldId="257"/>
            <ac:graphicFrameMk id="127" creationId="{00000000-0000-0000-0000-000000000000}"/>
          </ac:graphicFrameMkLst>
        </pc:graphicFrameChg>
        <pc:graphicFrameChg chg="add del mod modGraphic">
          <ac:chgData name="McGinty, Shelby" userId="d154e83e-b8ce-43b6-ab21-a4bfdaf13243" providerId="ADAL" clId="{4A3AC8AE-D501-4C67-B776-5D06A86B801C}" dt="2021-05-27T16:48:34.804" v="19" actId="255"/>
          <ac:graphicFrameMkLst>
            <pc:docMk/>
            <pc:sldMk cId="0" sldId="257"/>
            <ac:graphicFrameMk id="130" creationId="{00000000-0000-0000-0000-000000000000}"/>
          </ac:graphicFrameMkLst>
        </pc:graphicFrameChg>
      </pc:sldChg>
      <pc:sldChg chg="modSp delCm">
        <pc:chgData name="McGinty, Shelby" userId="d154e83e-b8ce-43b6-ab21-a4bfdaf13243" providerId="ADAL" clId="{4A3AC8AE-D501-4C67-B776-5D06A86B801C}" dt="2021-05-27T20:28:40.397" v="121" actId="20577"/>
        <pc:sldMkLst>
          <pc:docMk/>
          <pc:sldMk cId="0" sldId="258"/>
        </pc:sldMkLst>
        <pc:spChg chg="mod">
          <ac:chgData name="McGinty, Shelby" userId="d154e83e-b8ce-43b6-ab21-a4bfdaf13243" providerId="ADAL" clId="{4A3AC8AE-D501-4C67-B776-5D06A86B801C}" dt="2021-05-27T20:28:23.015" v="119" actId="13926"/>
          <ac:spMkLst>
            <pc:docMk/>
            <pc:sldMk cId="0" sldId="258"/>
            <ac:spMk id="136" creationId="{00000000-0000-0000-0000-000000000000}"/>
          </ac:spMkLst>
        </pc:spChg>
        <pc:spChg chg="mod">
          <ac:chgData name="McGinty, Shelby" userId="d154e83e-b8ce-43b6-ab21-a4bfdaf13243" providerId="ADAL" clId="{4A3AC8AE-D501-4C67-B776-5D06A86B801C}" dt="2021-05-27T20:28:40.397" v="121" actId="20577"/>
          <ac:spMkLst>
            <pc:docMk/>
            <pc:sldMk cId="0" sldId="258"/>
            <ac:spMk id="138" creationId="{00000000-0000-0000-0000-000000000000}"/>
          </ac:spMkLst>
        </pc:spChg>
      </pc:sldChg>
      <pc:sldChg chg="modSp">
        <pc:chgData name="McGinty, Shelby" userId="d154e83e-b8ce-43b6-ab21-a4bfdaf13243" providerId="ADAL" clId="{4A3AC8AE-D501-4C67-B776-5D06A86B801C}" dt="2021-05-27T20:52:11.118" v="181" actId="12"/>
        <pc:sldMkLst>
          <pc:docMk/>
          <pc:sldMk cId="0" sldId="259"/>
        </pc:sldMkLst>
        <pc:spChg chg="mod">
          <ac:chgData name="McGinty, Shelby" userId="d154e83e-b8ce-43b6-ab21-a4bfdaf13243" providerId="ADAL" clId="{4A3AC8AE-D501-4C67-B776-5D06A86B801C}" dt="2021-05-27T16:47:53.768" v="8" actId="313"/>
          <ac:spMkLst>
            <pc:docMk/>
            <pc:sldMk cId="0" sldId="259"/>
            <ac:spMk id="144" creationId="{00000000-0000-0000-0000-000000000000}"/>
          </ac:spMkLst>
        </pc:spChg>
        <pc:graphicFrameChg chg="mod modGraphic">
          <ac:chgData name="McGinty, Shelby" userId="d154e83e-b8ce-43b6-ab21-a4bfdaf13243" providerId="ADAL" clId="{4A3AC8AE-D501-4C67-B776-5D06A86B801C}" dt="2021-05-27T20:38:27.881" v="129" actId="13926"/>
          <ac:graphicFrameMkLst>
            <pc:docMk/>
            <pc:sldMk cId="0" sldId="259"/>
            <ac:graphicFrameMk id="143" creationId="{00000000-0000-0000-0000-000000000000}"/>
          </ac:graphicFrameMkLst>
        </pc:graphicFrameChg>
        <pc:graphicFrameChg chg="modGraphic">
          <ac:chgData name="McGinty, Shelby" userId="d154e83e-b8ce-43b6-ab21-a4bfdaf13243" providerId="ADAL" clId="{4A3AC8AE-D501-4C67-B776-5D06A86B801C}" dt="2021-05-27T20:52:11.118" v="181" actId="12"/>
          <ac:graphicFrameMkLst>
            <pc:docMk/>
            <pc:sldMk cId="0" sldId="259"/>
            <ac:graphicFrameMk id="146" creationId="{00000000-0000-0000-0000-000000000000}"/>
          </ac:graphicFrameMkLst>
        </pc:graphicFrameChg>
        <pc:graphicFrameChg chg="mod modGraphic">
          <ac:chgData name="McGinty, Shelby" userId="d154e83e-b8ce-43b6-ab21-a4bfdaf13243" providerId="ADAL" clId="{4A3AC8AE-D501-4C67-B776-5D06A86B801C}" dt="2021-05-27T20:37:21.400" v="126" actId="13926"/>
          <ac:graphicFrameMkLst>
            <pc:docMk/>
            <pc:sldMk cId="0" sldId="259"/>
            <ac:graphicFrameMk id="147" creationId="{00000000-0000-0000-0000-000000000000}"/>
          </ac:graphicFrameMkLst>
        </pc:graphicFrameChg>
      </pc:sldChg>
      <pc:sldChg chg="modSp">
        <pc:chgData name="McGinty, Shelby" userId="d154e83e-b8ce-43b6-ab21-a4bfdaf13243" providerId="ADAL" clId="{4A3AC8AE-D501-4C67-B776-5D06A86B801C}" dt="2021-05-27T16:47:55.308" v="10" actId="313"/>
        <pc:sldMkLst>
          <pc:docMk/>
          <pc:sldMk cId="0" sldId="260"/>
        </pc:sldMkLst>
        <pc:spChg chg="mod">
          <ac:chgData name="McGinty, Shelby" userId="d154e83e-b8ce-43b6-ab21-a4bfdaf13243" providerId="ADAL" clId="{4A3AC8AE-D501-4C67-B776-5D06A86B801C}" dt="2021-05-27T16:47:55.308" v="10" actId="313"/>
          <ac:spMkLst>
            <pc:docMk/>
            <pc:sldMk cId="0" sldId="260"/>
            <ac:spMk id="153" creationId="{00000000-0000-0000-0000-000000000000}"/>
          </ac:spMkLst>
        </pc:spChg>
      </pc:sldChg>
      <pc:sldChg chg="modSp">
        <pc:chgData name="McGinty, Shelby" userId="d154e83e-b8ce-43b6-ab21-a4bfdaf13243" providerId="ADAL" clId="{4A3AC8AE-D501-4C67-B776-5D06A86B801C}" dt="2021-05-27T20:40:11.529" v="172" actId="20577"/>
        <pc:sldMkLst>
          <pc:docMk/>
          <pc:sldMk cId="0" sldId="261"/>
        </pc:sldMkLst>
        <pc:graphicFrameChg chg="modGraphic">
          <ac:chgData name="McGinty, Shelby" userId="d154e83e-b8ce-43b6-ab21-a4bfdaf13243" providerId="ADAL" clId="{4A3AC8AE-D501-4C67-B776-5D06A86B801C}" dt="2021-05-27T20:40:11.529" v="172" actId="20577"/>
          <ac:graphicFrameMkLst>
            <pc:docMk/>
            <pc:sldMk cId="0" sldId="261"/>
            <ac:graphicFrameMk id="164" creationId="{00000000-0000-0000-0000-000000000000}"/>
          </ac:graphicFrameMkLst>
        </pc:graphicFrameChg>
      </pc:sldChg>
      <pc:sldChg chg="modSp">
        <pc:chgData name="McGinty, Shelby" userId="d154e83e-b8ce-43b6-ab21-a4bfdaf13243" providerId="ADAL" clId="{4A3AC8AE-D501-4C67-B776-5D06A86B801C}" dt="2021-05-27T20:53:19.792" v="188" actId="20577"/>
        <pc:sldMkLst>
          <pc:docMk/>
          <pc:sldMk cId="0" sldId="262"/>
        </pc:sldMkLst>
        <pc:spChg chg="mod">
          <ac:chgData name="McGinty, Shelby" userId="d154e83e-b8ce-43b6-ab21-a4bfdaf13243" providerId="ADAL" clId="{4A3AC8AE-D501-4C67-B776-5D06A86B801C}" dt="2021-05-27T20:53:19.792" v="188" actId="20577"/>
          <ac:spMkLst>
            <pc:docMk/>
            <pc:sldMk cId="0" sldId="262"/>
            <ac:spMk id="174" creationId="{00000000-0000-0000-0000-000000000000}"/>
          </ac:spMkLst>
        </pc:spChg>
      </pc:sldChg>
      <pc:sldChg chg="modSp">
        <pc:chgData name="McGinty, Shelby" userId="d154e83e-b8ce-43b6-ab21-a4bfdaf13243" providerId="ADAL" clId="{4A3AC8AE-D501-4C67-B776-5D06A86B801C}" dt="2021-05-27T20:58:10.526" v="191" actId="13926"/>
        <pc:sldMkLst>
          <pc:docMk/>
          <pc:sldMk cId="0" sldId="263"/>
        </pc:sldMkLst>
        <pc:spChg chg="mod">
          <ac:chgData name="McGinty, Shelby" userId="d154e83e-b8ce-43b6-ab21-a4bfdaf13243" providerId="ADAL" clId="{4A3AC8AE-D501-4C67-B776-5D06A86B801C}" dt="2021-05-27T20:58:10.526" v="191" actId="13926"/>
          <ac:spMkLst>
            <pc:docMk/>
            <pc:sldMk cId="0" sldId="263"/>
            <ac:spMk id="185" creationId="{00000000-0000-0000-0000-000000000000}"/>
          </ac:spMkLst>
        </pc:spChg>
      </pc:sldChg>
      <pc:sldChg chg="modSp">
        <pc:chgData name="McGinty, Shelby" userId="d154e83e-b8ce-43b6-ab21-a4bfdaf13243" providerId="ADAL" clId="{4A3AC8AE-D501-4C67-B776-5D06A86B801C}" dt="2021-05-27T20:58:19.028" v="192" actId="13926"/>
        <pc:sldMkLst>
          <pc:docMk/>
          <pc:sldMk cId="0" sldId="264"/>
        </pc:sldMkLst>
        <pc:spChg chg="mod">
          <ac:chgData name="McGinty, Shelby" userId="d154e83e-b8ce-43b6-ab21-a4bfdaf13243" providerId="ADAL" clId="{4A3AC8AE-D501-4C67-B776-5D06A86B801C}" dt="2021-05-27T20:58:03.241" v="190" actId="13926"/>
          <ac:spMkLst>
            <pc:docMk/>
            <pc:sldMk cId="0" sldId="264"/>
            <ac:spMk id="195" creationId="{00000000-0000-0000-0000-000000000000}"/>
          </ac:spMkLst>
        </pc:spChg>
        <pc:spChg chg="mod">
          <ac:chgData name="McGinty, Shelby" userId="d154e83e-b8ce-43b6-ab21-a4bfdaf13243" providerId="ADAL" clId="{4A3AC8AE-D501-4C67-B776-5D06A86B801C}" dt="2021-05-27T20:58:01.673" v="189" actId="13926"/>
          <ac:spMkLst>
            <pc:docMk/>
            <pc:sldMk cId="0" sldId="264"/>
            <ac:spMk id="196" creationId="{00000000-0000-0000-0000-000000000000}"/>
          </ac:spMkLst>
        </pc:spChg>
        <pc:graphicFrameChg chg="modGraphic">
          <ac:chgData name="McGinty, Shelby" userId="d154e83e-b8ce-43b6-ab21-a4bfdaf13243" providerId="ADAL" clId="{4A3AC8AE-D501-4C67-B776-5D06A86B801C}" dt="2021-05-27T20:58:19.028" v="192" actId="13926"/>
          <ac:graphicFrameMkLst>
            <pc:docMk/>
            <pc:sldMk cId="0" sldId="264"/>
            <ac:graphicFrameMk id="197" creationId="{00000000-0000-0000-0000-000000000000}"/>
          </ac:graphicFrameMkLst>
        </pc:graphicFrameChg>
      </pc:sldChg>
      <pc:sldChg chg="modSp">
        <pc:chgData name="McGinty, Shelby" userId="d154e83e-b8ce-43b6-ab21-a4bfdaf13243" providerId="ADAL" clId="{4A3AC8AE-D501-4C67-B776-5D06A86B801C}" dt="2021-05-27T21:03:18.591" v="193" actId="20577"/>
        <pc:sldMkLst>
          <pc:docMk/>
          <pc:sldMk cId="0" sldId="265"/>
        </pc:sldMkLst>
        <pc:spChg chg="mod">
          <ac:chgData name="McGinty, Shelby" userId="d154e83e-b8ce-43b6-ab21-a4bfdaf13243" providerId="ADAL" clId="{4A3AC8AE-D501-4C67-B776-5D06A86B801C}" dt="2021-05-27T21:03:18.591" v="193" actId="20577"/>
          <ac:spMkLst>
            <pc:docMk/>
            <pc:sldMk cId="0" sldId="265"/>
            <ac:spMk id="207" creationId="{00000000-0000-0000-0000-000000000000}"/>
          </ac:spMkLst>
        </pc:spChg>
      </pc:sldChg>
      <pc:sldChg chg="modSp">
        <pc:chgData name="McGinty, Shelby" userId="d154e83e-b8ce-43b6-ab21-a4bfdaf13243" providerId="ADAL" clId="{4A3AC8AE-D501-4C67-B776-5D06A86B801C}" dt="2021-05-27T20:39:28.700" v="163" actId="20577"/>
        <pc:sldMkLst>
          <pc:docMk/>
          <pc:sldMk cId="2696335939" sldId="273"/>
        </pc:sldMkLst>
        <pc:spChg chg="mod">
          <ac:chgData name="McGinty, Shelby" userId="d154e83e-b8ce-43b6-ab21-a4bfdaf13243" providerId="ADAL" clId="{4A3AC8AE-D501-4C67-B776-5D06A86B801C}" dt="2021-05-27T20:39:28.700" v="163" actId="20577"/>
          <ac:spMkLst>
            <pc:docMk/>
            <pc:sldMk cId="2696335939" sldId="273"/>
            <ac:spMk id="153" creationId="{00000000-0000-0000-0000-000000000000}"/>
          </ac:spMkLst>
        </pc:spChg>
      </pc:sldChg>
      <pc:sldChg chg="modSp">
        <pc:chgData name="McGinty, Shelby" userId="d154e83e-b8ce-43b6-ab21-a4bfdaf13243" providerId="ADAL" clId="{4A3AC8AE-D501-4C67-B776-5D06A86B801C}" dt="2021-05-27T21:15:02.839" v="212" actId="20577"/>
        <pc:sldMkLst>
          <pc:docMk/>
          <pc:sldMk cId="3109476695" sldId="274"/>
        </pc:sldMkLst>
        <pc:graphicFrameChg chg="modGraphic">
          <ac:chgData name="McGinty, Shelby" userId="d154e83e-b8ce-43b6-ab21-a4bfdaf13243" providerId="ADAL" clId="{4A3AC8AE-D501-4C67-B776-5D06A86B801C}" dt="2021-05-27T21:15:02.839" v="212" actId="20577"/>
          <ac:graphicFrameMkLst>
            <pc:docMk/>
            <pc:sldMk cId="3109476695" sldId="274"/>
            <ac:graphicFrameMk id="5" creationId="{B1549F7C-EA90-4939-B8E5-E9EC2E30B6E6}"/>
          </ac:graphicFrameMkLst>
        </pc:graphicFrameChg>
      </pc:sldChg>
    </pc:docChg>
  </pc:docChgLst>
  <pc:docChgLst>
    <pc:chgData name="McGinty, Shelby" userId="d154e83e-b8ce-43b6-ab21-a4bfdaf13243" providerId="ADAL" clId="{DCBEF945-0252-4AE8-82C1-597FD3F6FE94}"/>
    <pc:docChg chg="modSld">
      <pc:chgData name="McGinty, Shelby" userId="d154e83e-b8ce-43b6-ab21-a4bfdaf13243" providerId="ADAL" clId="{DCBEF945-0252-4AE8-82C1-597FD3F6FE94}" dt="2021-06-03T16:19:45.673" v="4" actId="13926"/>
      <pc:docMkLst>
        <pc:docMk/>
      </pc:docMkLst>
      <pc:sldChg chg="modSp">
        <pc:chgData name="McGinty, Shelby" userId="d154e83e-b8ce-43b6-ab21-a4bfdaf13243" providerId="ADAL" clId="{DCBEF945-0252-4AE8-82C1-597FD3F6FE94}" dt="2021-06-03T16:19:45.673" v="4" actId="13926"/>
        <pc:sldMkLst>
          <pc:docMk/>
          <pc:sldMk cId="0" sldId="256"/>
        </pc:sldMkLst>
        <pc:spChg chg="mod">
          <ac:chgData name="McGinty, Shelby" userId="d154e83e-b8ce-43b6-ab21-a4bfdaf13243" providerId="ADAL" clId="{DCBEF945-0252-4AE8-82C1-597FD3F6FE94}" dt="2021-06-03T16:19:45.673" v="4" actId="13926"/>
          <ac:spMkLst>
            <pc:docMk/>
            <pc:sldMk cId="0" sldId="256"/>
            <ac:spMk id="119" creationId="{00000000-0000-0000-0000-000000000000}"/>
          </ac:spMkLst>
        </pc:spChg>
      </pc:sldChg>
      <pc:sldChg chg="modSp">
        <pc:chgData name="McGinty, Shelby" userId="d154e83e-b8ce-43b6-ab21-a4bfdaf13243" providerId="ADAL" clId="{DCBEF945-0252-4AE8-82C1-597FD3F6FE94}" dt="2021-06-03T16:05:26.182" v="2"/>
        <pc:sldMkLst>
          <pc:docMk/>
          <pc:sldMk cId="0" sldId="259"/>
        </pc:sldMkLst>
        <pc:graphicFrameChg chg="mod">
          <ac:chgData name="McGinty, Shelby" userId="d154e83e-b8ce-43b6-ab21-a4bfdaf13243" providerId="ADAL" clId="{DCBEF945-0252-4AE8-82C1-597FD3F6FE94}" dt="2021-06-03T16:05:26.182" v="2"/>
          <ac:graphicFrameMkLst>
            <pc:docMk/>
            <pc:sldMk cId="0" sldId="259"/>
            <ac:graphicFrameMk id="146" creationId="{00000000-0000-0000-0000-000000000000}"/>
          </ac:graphicFrameMkLst>
        </pc:graphicFrameChg>
        <pc:graphicFrameChg chg="mod modGraphic">
          <ac:chgData name="McGinty, Shelby" userId="d154e83e-b8ce-43b6-ab21-a4bfdaf13243" providerId="ADAL" clId="{DCBEF945-0252-4AE8-82C1-597FD3F6FE94}" dt="2021-06-03T16:05:05.697" v="1" actId="13926"/>
          <ac:graphicFrameMkLst>
            <pc:docMk/>
            <pc:sldMk cId="0" sldId="259"/>
            <ac:graphicFrameMk id="147" creationId="{00000000-0000-0000-0000-000000000000}"/>
          </ac:graphicFrameMkLst>
        </pc:graphicFrameChg>
      </pc:sldChg>
      <pc:sldChg chg="modSp">
        <pc:chgData name="McGinty, Shelby" userId="d154e83e-b8ce-43b6-ab21-a4bfdaf13243" providerId="ADAL" clId="{DCBEF945-0252-4AE8-82C1-597FD3F6FE94}" dt="2021-06-03T16:19:37.442" v="3" actId="13926"/>
        <pc:sldMkLst>
          <pc:docMk/>
          <pc:sldMk cId="0" sldId="266"/>
        </pc:sldMkLst>
        <pc:graphicFrameChg chg="modGraphic">
          <ac:chgData name="McGinty, Shelby" userId="d154e83e-b8ce-43b6-ab21-a4bfdaf13243" providerId="ADAL" clId="{DCBEF945-0252-4AE8-82C1-597FD3F6FE94}" dt="2021-06-03T16:19:37.442" v="3" actId="13926"/>
          <ac:graphicFrameMkLst>
            <pc:docMk/>
            <pc:sldMk cId="0" sldId="266"/>
            <ac:graphicFrameMk id="217" creationId="{00000000-0000-0000-0000-000000000000}"/>
          </ac:graphicFrameMkLst>
        </pc:graphicFrameChg>
      </pc:sldChg>
    </pc:docChg>
  </pc:docChgLst>
  <pc:docChgLst>
    <pc:chgData name="McGinty, Shelby" userId="S::shelby.mcginty@us.gt.com::d154e83e-b8ce-43b6-ab21-a4bfdaf13243" providerId="AD" clId="Web-{3F1CFD72-D89A-E757-3B01-581FA829C43B}"/>
    <pc:docChg chg="modSld">
      <pc:chgData name="McGinty, Shelby" userId="S::shelby.mcginty@us.gt.com::d154e83e-b8ce-43b6-ab21-a4bfdaf13243" providerId="AD" clId="Web-{3F1CFD72-D89A-E757-3B01-581FA829C43B}" dt="2021-06-03T15:51:44.615" v="8"/>
      <pc:docMkLst>
        <pc:docMk/>
      </pc:docMkLst>
      <pc:sldChg chg="addSp delSp modSp">
        <pc:chgData name="McGinty, Shelby" userId="S::shelby.mcginty@us.gt.com::d154e83e-b8ce-43b6-ab21-a4bfdaf13243" providerId="AD" clId="Web-{3F1CFD72-D89A-E757-3B01-581FA829C43B}" dt="2021-06-03T15:51:44.615" v="8"/>
        <pc:sldMkLst>
          <pc:docMk/>
          <pc:sldMk cId="0" sldId="259"/>
        </pc:sldMkLst>
        <pc:spChg chg="add del mod">
          <ac:chgData name="McGinty, Shelby" userId="S::shelby.mcginty@us.gt.com::d154e83e-b8ce-43b6-ab21-a4bfdaf13243" providerId="AD" clId="Web-{3F1CFD72-D89A-E757-3B01-581FA829C43B}" dt="2021-06-03T15:51:44.615" v="7"/>
          <ac:spMkLst>
            <pc:docMk/>
            <pc:sldMk cId="0" sldId="259"/>
            <ac:spMk id="4" creationId="{E6220AE7-BF73-44E1-9970-3123ADE8C648}"/>
          </ac:spMkLst>
        </pc:spChg>
        <pc:graphicFrameChg chg="add del mod">
          <ac:chgData name="McGinty, Shelby" userId="S::shelby.mcginty@us.gt.com::d154e83e-b8ce-43b6-ab21-a4bfdaf13243" providerId="AD" clId="Web-{3F1CFD72-D89A-E757-3B01-581FA829C43B}" dt="2021-06-03T15:51:44.615" v="8"/>
          <ac:graphicFrameMkLst>
            <pc:docMk/>
            <pc:sldMk cId="0" sldId="259"/>
            <ac:graphicFrameMk id="3" creationId="{F498C445-3C51-406C-BAC3-46B80E54708B}"/>
          </ac:graphicFrameMkLst>
        </pc:graphicFrameChg>
        <pc:graphicFrameChg chg="mod modGraphic">
          <ac:chgData name="McGinty, Shelby" userId="S::shelby.mcginty@us.gt.com::d154e83e-b8ce-43b6-ab21-a4bfdaf13243" providerId="AD" clId="Web-{3F1CFD72-D89A-E757-3B01-581FA829C43B}" dt="2021-06-03T15:51:41.521" v="2"/>
          <ac:graphicFrameMkLst>
            <pc:docMk/>
            <pc:sldMk cId="0" sldId="259"/>
            <ac:graphicFrameMk id="147" creationId="{00000000-0000-0000-0000-000000000000}"/>
          </ac:graphicFrameMkLst>
        </pc:graphicFrameChg>
      </pc:sldChg>
    </pc:docChg>
  </pc:docChgLst>
  <pc:docChgLst>
    <pc:chgData name="McGinty, Shelby" userId="S::shelby.mcginty@us.gt.com::d154e83e-b8ce-43b6-ab21-a4bfdaf13243" providerId="AD" clId="Web-{9252E6B3-5C32-2703-B07E-F5E47DA3B9B2}"/>
    <pc:docChg chg="modSld">
      <pc:chgData name="McGinty, Shelby" userId="S::shelby.mcginty@us.gt.com::d154e83e-b8ce-43b6-ab21-a4bfdaf13243" providerId="AD" clId="Web-{9252E6B3-5C32-2703-B07E-F5E47DA3B9B2}" dt="2021-06-09T15:00:41.826" v="0" actId="20577"/>
      <pc:docMkLst>
        <pc:docMk/>
      </pc:docMkLst>
      <pc:sldChg chg="modSp">
        <pc:chgData name="McGinty, Shelby" userId="S::shelby.mcginty@us.gt.com::d154e83e-b8ce-43b6-ab21-a4bfdaf13243" providerId="AD" clId="Web-{9252E6B3-5C32-2703-B07E-F5E47DA3B9B2}" dt="2021-06-09T15:00:41.826" v="0" actId="20577"/>
        <pc:sldMkLst>
          <pc:docMk/>
          <pc:sldMk cId="0" sldId="262"/>
        </pc:sldMkLst>
        <pc:spChg chg="mod">
          <ac:chgData name="McGinty, Shelby" userId="S::shelby.mcginty@us.gt.com::d154e83e-b8ce-43b6-ab21-a4bfdaf13243" providerId="AD" clId="Web-{9252E6B3-5C32-2703-B07E-F5E47DA3B9B2}" dt="2021-06-09T15:00:41.826" v="0" actId="20577"/>
          <ac:spMkLst>
            <pc:docMk/>
            <pc:sldMk cId="0" sldId="262"/>
            <ac:spMk id="17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8475" cy="466577"/>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339" y="0"/>
            <a:ext cx="3038475" cy="466577"/>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412875" y="1162050"/>
            <a:ext cx="4184649" cy="3138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675" y="4474032"/>
            <a:ext cx="5607049" cy="3660717"/>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821"/>
            <a:ext cx="3038475" cy="466577"/>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339" y="8829821"/>
            <a:ext cx="3038475" cy="46657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73114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a:spLocks noGrp="1" noRot="1" noChangeAspect="1"/>
          </p:cNvSpPr>
          <p:nvPr>
            <p:ph type="sldImg" idx="2"/>
          </p:nvPr>
        </p:nvSpPr>
        <p:spPr>
          <a:xfrm>
            <a:off x="1412875" y="1162050"/>
            <a:ext cx="4184650" cy="3138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1:notes"/>
          <p:cNvSpPr txBox="1">
            <a:spLocks noGrp="1"/>
          </p:cNvSpPr>
          <p:nvPr>
            <p:ph type="body" idx="1"/>
          </p:nvPr>
        </p:nvSpPr>
        <p:spPr>
          <a:xfrm>
            <a:off x="701675" y="4474032"/>
            <a:ext cx="5607049" cy="366071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116" name="Google Shape;116;p1:notes"/>
          <p:cNvSpPr txBox="1">
            <a:spLocks noGrp="1"/>
          </p:cNvSpPr>
          <p:nvPr>
            <p:ph type="sldNum" idx="12"/>
          </p:nvPr>
        </p:nvSpPr>
        <p:spPr>
          <a:xfrm>
            <a:off x="3970339" y="8829821"/>
            <a:ext cx="3038475" cy="46657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9:notes"/>
          <p:cNvSpPr>
            <a:spLocks noGrp="1" noRot="1" noChangeAspect="1"/>
          </p:cNvSpPr>
          <p:nvPr>
            <p:ph type="sldImg" idx="2"/>
          </p:nvPr>
        </p:nvSpPr>
        <p:spPr>
          <a:xfrm>
            <a:off x="1412875" y="1162050"/>
            <a:ext cx="4184650" cy="3138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9:notes"/>
          <p:cNvSpPr txBox="1">
            <a:spLocks noGrp="1"/>
          </p:cNvSpPr>
          <p:nvPr>
            <p:ph type="body" idx="1"/>
          </p:nvPr>
        </p:nvSpPr>
        <p:spPr>
          <a:xfrm>
            <a:off x="701675" y="4474032"/>
            <a:ext cx="5607049" cy="366071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191" name="Google Shape;191;p9:notes"/>
          <p:cNvSpPr txBox="1">
            <a:spLocks noGrp="1"/>
          </p:cNvSpPr>
          <p:nvPr>
            <p:ph type="sldNum" idx="12"/>
          </p:nvPr>
        </p:nvSpPr>
        <p:spPr>
          <a:xfrm>
            <a:off x="3970339" y="8829821"/>
            <a:ext cx="3038475" cy="46657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0:notes"/>
          <p:cNvSpPr>
            <a:spLocks noGrp="1" noRot="1" noChangeAspect="1"/>
          </p:cNvSpPr>
          <p:nvPr>
            <p:ph type="sldImg" idx="2"/>
          </p:nvPr>
        </p:nvSpPr>
        <p:spPr>
          <a:xfrm>
            <a:off x="1412875" y="1162050"/>
            <a:ext cx="4184650" cy="3138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0:notes"/>
          <p:cNvSpPr txBox="1">
            <a:spLocks noGrp="1"/>
          </p:cNvSpPr>
          <p:nvPr>
            <p:ph type="body" idx="1"/>
          </p:nvPr>
        </p:nvSpPr>
        <p:spPr>
          <a:xfrm>
            <a:off x="701675" y="4474032"/>
            <a:ext cx="5607049" cy="366071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203" name="Google Shape;203;p10:notes"/>
          <p:cNvSpPr txBox="1">
            <a:spLocks noGrp="1"/>
          </p:cNvSpPr>
          <p:nvPr>
            <p:ph type="sldNum" idx="12"/>
          </p:nvPr>
        </p:nvSpPr>
        <p:spPr>
          <a:xfrm>
            <a:off x="3970339" y="8829821"/>
            <a:ext cx="3038475" cy="46657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1:notes"/>
          <p:cNvSpPr>
            <a:spLocks noGrp="1" noRot="1" noChangeAspect="1"/>
          </p:cNvSpPr>
          <p:nvPr>
            <p:ph type="sldImg" idx="2"/>
          </p:nvPr>
        </p:nvSpPr>
        <p:spPr>
          <a:xfrm>
            <a:off x="1412875" y="1162050"/>
            <a:ext cx="4184650" cy="3138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p11:notes"/>
          <p:cNvSpPr txBox="1">
            <a:spLocks noGrp="1"/>
          </p:cNvSpPr>
          <p:nvPr>
            <p:ph type="body" idx="1"/>
          </p:nvPr>
        </p:nvSpPr>
        <p:spPr>
          <a:xfrm>
            <a:off x="701675" y="4474032"/>
            <a:ext cx="5607049" cy="366071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212" name="Google Shape;212;p11:notes"/>
          <p:cNvSpPr txBox="1">
            <a:spLocks noGrp="1"/>
          </p:cNvSpPr>
          <p:nvPr>
            <p:ph type="sldNum" idx="12"/>
          </p:nvPr>
        </p:nvSpPr>
        <p:spPr>
          <a:xfrm>
            <a:off x="3970339" y="8829821"/>
            <a:ext cx="3038475" cy="46657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2:notes"/>
          <p:cNvSpPr>
            <a:spLocks noGrp="1" noRot="1" noChangeAspect="1"/>
          </p:cNvSpPr>
          <p:nvPr>
            <p:ph type="sldImg" idx="2"/>
          </p:nvPr>
        </p:nvSpPr>
        <p:spPr>
          <a:xfrm>
            <a:off x="1412875" y="1162050"/>
            <a:ext cx="4184650" cy="3138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p12:notes"/>
          <p:cNvSpPr txBox="1">
            <a:spLocks noGrp="1"/>
          </p:cNvSpPr>
          <p:nvPr>
            <p:ph type="body" idx="1"/>
          </p:nvPr>
        </p:nvSpPr>
        <p:spPr>
          <a:xfrm>
            <a:off x="701675" y="4474032"/>
            <a:ext cx="5607049" cy="366071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221" name="Google Shape;221;p12:notes"/>
          <p:cNvSpPr txBox="1">
            <a:spLocks noGrp="1"/>
          </p:cNvSpPr>
          <p:nvPr>
            <p:ph type="sldNum" idx="12"/>
          </p:nvPr>
        </p:nvSpPr>
        <p:spPr>
          <a:xfrm>
            <a:off x="3970339" y="8829821"/>
            <a:ext cx="3038475" cy="46657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3:notes"/>
          <p:cNvSpPr>
            <a:spLocks noGrp="1" noRot="1" noChangeAspect="1"/>
          </p:cNvSpPr>
          <p:nvPr>
            <p:ph type="sldImg" idx="2"/>
          </p:nvPr>
        </p:nvSpPr>
        <p:spPr>
          <a:xfrm>
            <a:off x="1412875" y="1162050"/>
            <a:ext cx="4184650" cy="3138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13:notes"/>
          <p:cNvSpPr txBox="1">
            <a:spLocks noGrp="1"/>
          </p:cNvSpPr>
          <p:nvPr>
            <p:ph type="body" idx="1"/>
          </p:nvPr>
        </p:nvSpPr>
        <p:spPr>
          <a:xfrm>
            <a:off x="701675" y="4474032"/>
            <a:ext cx="5607049" cy="366071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233" name="Google Shape;233;p13:notes"/>
          <p:cNvSpPr txBox="1">
            <a:spLocks noGrp="1"/>
          </p:cNvSpPr>
          <p:nvPr>
            <p:ph type="sldNum" idx="12"/>
          </p:nvPr>
        </p:nvSpPr>
        <p:spPr>
          <a:xfrm>
            <a:off x="3970339" y="8829821"/>
            <a:ext cx="3038475" cy="46657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4:notes"/>
          <p:cNvSpPr>
            <a:spLocks noGrp="1" noRot="1" noChangeAspect="1"/>
          </p:cNvSpPr>
          <p:nvPr>
            <p:ph type="sldImg" idx="2"/>
          </p:nvPr>
        </p:nvSpPr>
        <p:spPr>
          <a:xfrm>
            <a:off x="1412875" y="1162050"/>
            <a:ext cx="4184650" cy="3138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p14:notes"/>
          <p:cNvSpPr txBox="1">
            <a:spLocks noGrp="1"/>
          </p:cNvSpPr>
          <p:nvPr>
            <p:ph type="body" idx="1"/>
          </p:nvPr>
        </p:nvSpPr>
        <p:spPr>
          <a:xfrm>
            <a:off x="701675" y="4474032"/>
            <a:ext cx="5607049" cy="366071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242" name="Google Shape;242;p14:notes"/>
          <p:cNvSpPr txBox="1">
            <a:spLocks noGrp="1"/>
          </p:cNvSpPr>
          <p:nvPr>
            <p:ph type="sldNum" idx="12"/>
          </p:nvPr>
        </p:nvSpPr>
        <p:spPr>
          <a:xfrm>
            <a:off x="3970339" y="8829821"/>
            <a:ext cx="3038475" cy="46657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5:notes"/>
          <p:cNvSpPr txBox="1">
            <a:spLocks noGrp="1"/>
          </p:cNvSpPr>
          <p:nvPr>
            <p:ph type="body" idx="1"/>
          </p:nvPr>
        </p:nvSpPr>
        <p:spPr>
          <a:xfrm>
            <a:off x="701675" y="4474032"/>
            <a:ext cx="5607049" cy="3660717"/>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50" name="Google Shape;250;p15:notes"/>
          <p:cNvSpPr>
            <a:spLocks noGrp="1" noRot="1" noChangeAspect="1"/>
          </p:cNvSpPr>
          <p:nvPr>
            <p:ph type="sldImg" idx="2"/>
          </p:nvPr>
        </p:nvSpPr>
        <p:spPr>
          <a:xfrm>
            <a:off x="1412875" y="1162050"/>
            <a:ext cx="4184650" cy="3138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6:notes"/>
          <p:cNvSpPr>
            <a:spLocks noGrp="1" noRot="1" noChangeAspect="1"/>
          </p:cNvSpPr>
          <p:nvPr>
            <p:ph type="sldImg" idx="2"/>
          </p:nvPr>
        </p:nvSpPr>
        <p:spPr>
          <a:xfrm>
            <a:off x="1412875" y="1162050"/>
            <a:ext cx="4184650" cy="3138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p16:notes"/>
          <p:cNvSpPr txBox="1">
            <a:spLocks noGrp="1"/>
          </p:cNvSpPr>
          <p:nvPr>
            <p:ph type="body" idx="1"/>
          </p:nvPr>
        </p:nvSpPr>
        <p:spPr>
          <a:xfrm>
            <a:off x="701675" y="4474032"/>
            <a:ext cx="5607049" cy="366071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258" name="Google Shape;258;p16:notes"/>
          <p:cNvSpPr txBox="1">
            <a:spLocks noGrp="1"/>
          </p:cNvSpPr>
          <p:nvPr>
            <p:ph type="sldNum" idx="12"/>
          </p:nvPr>
        </p:nvSpPr>
        <p:spPr>
          <a:xfrm>
            <a:off x="3970339" y="8829821"/>
            <a:ext cx="3038475" cy="46657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701675" y="4474032"/>
            <a:ext cx="5607049" cy="3660717"/>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50" name="Google Shape;150;p5:notes"/>
          <p:cNvSpPr>
            <a:spLocks noGrp="1" noRot="1" noChangeAspect="1"/>
          </p:cNvSpPr>
          <p:nvPr>
            <p:ph type="sldImg" idx="2"/>
          </p:nvPr>
        </p:nvSpPr>
        <p:spPr>
          <a:xfrm>
            <a:off x="1412875" y="1162050"/>
            <a:ext cx="4184650" cy="3138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2081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7:notes"/>
          <p:cNvSpPr txBox="1">
            <a:spLocks noGrp="1"/>
          </p:cNvSpPr>
          <p:nvPr>
            <p:ph type="body" idx="1"/>
          </p:nvPr>
        </p:nvSpPr>
        <p:spPr>
          <a:xfrm>
            <a:off x="701675" y="4474032"/>
            <a:ext cx="5607049" cy="3660717"/>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66" name="Google Shape;266;p17:notes"/>
          <p:cNvSpPr>
            <a:spLocks noGrp="1" noRot="1" noChangeAspect="1"/>
          </p:cNvSpPr>
          <p:nvPr>
            <p:ph type="sldImg" idx="2"/>
          </p:nvPr>
        </p:nvSpPr>
        <p:spPr>
          <a:xfrm>
            <a:off x="1412875" y="1162050"/>
            <a:ext cx="4184650" cy="3138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a:spLocks noGrp="1" noRot="1" noChangeAspect="1"/>
          </p:cNvSpPr>
          <p:nvPr>
            <p:ph type="sldImg" idx="2"/>
          </p:nvPr>
        </p:nvSpPr>
        <p:spPr>
          <a:xfrm>
            <a:off x="1412875" y="1162050"/>
            <a:ext cx="4184650" cy="3138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2:notes"/>
          <p:cNvSpPr txBox="1">
            <a:spLocks noGrp="1"/>
          </p:cNvSpPr>
          <p:nvPr>
            <p:ph type="body" idx="1"/>
          </p:nvPr>
        </p:nvSpPr>
        <p:spPr>
          <a:xfrm>
            <a:off x="701675" y="4474032"/>
            <a:ext cx="5607049" cy="366071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123" name="Google Shape;123;p2:notes"/>
          <p:cNvSpPr txBox="1">
            <a:spLocks noGrp="1"/>
          </p:cNvSpPr>
          <p:nvPr>
            <p:ph type="sldNum" idx="12"/>
          </p:nvPr>
        </p:nvSpPr>
        <p:spPr>
          <a:xfrm>
            <a:off x="3970339" y="8829821"/>
            <a:ext cx="3038475" cy="46657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a:spLocks noGrp="1" noRot="1" noChangeAspect="1"/>
          </p:cNvSpPr>
          <p:nvPr>
            <p:ph type="sldImg" idx="2"/>
          </p:nvPr>
        </p:nvSpPr>
        <p:spPr>
          <a:xfrm>
            <a:off x="1412875" y="1162050"/>
            <a:ext cx="4184650" cy="3138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notes"/>
          <p:cNvSpPr txBox="1">
            <a:spLocks noGrp="1"/>
          </p:cNvSpPr>
          <p:nvPr>
            <p:ph type="body" idx="1"/>
          </p:nvPr>
        </p:nvSpPr>
        <p:spPr>
          <a:xfrm>
            <a:off x="701675" y="4474032"/>
            <a:ext cx="5607049" cy="366071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134" name="Google Shape;134;p3:notes"/>
          <p:cNvSpPr txBox="1">
            <a:spLocks noGrp="1"/>
          </p:cNvSpPr>
          <p:nvPr>
            <p:ph type="sldNum" idx="12"/>
          </p:nvPr>
        </p:nvSpPr>
        <p:spPr>
          <a:xfrm>
            <a:off x="3970339" y="8829821"/>
            <a:ext cx="3038475" cy="46657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4:notes"/>
          <p:cNvSpPr txBox="1">
            <a:spLocks noGrp="1"/>
          </p:cNvSpPr>
          <p:nvPr>
            <p:ph type="body" idx="1"/>
          </p:nvPr>
        </p:nvSpPr>
        <p:spPr>
          <a:xfrm>
            <a:off x="701675" y="4474032"/>
            <a:ext cx="5607049" cy="3660717"/>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1" name="Google Shape;141;p4:notes"/>
          <p:cNvSpPr>
            <a:spLocks noGrp="1" noRot="1" noChangeAspect="1"/>
          </p:cNvSpPr>
          <p:nvPr>
            <p:ph type="sldImg" idx="2"/>
          </p:nvPr>
        </p:nvSpPr>
        <p:spPr>
          <a:xfrm>
            <a:off x="1412875" y="1162050"/>
            <a:ext cx="4184650" cy="31384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701675" y="4474032"/>
            <a:ext cx="5607049" cy="3660717"/>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50" name="Google Shape;150;p5:notes"/>
          <p:cNvSpPr>
            <a:spLocks noGrp="1" noRot="1" noChangeAspect="1"/>
          </p:cNvSpPr>
          <p:nvPr>
            <p:ph type="sldImg" idx="2"/>
          </p:nvPr>
        </p:nvSpPr>
        <p:spPr>
          <a:xfrm>
            <a:off x="1412875" y="1162050"/>
            <a:ext cx="4184650" cy="3138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701675" y="4474032"/>
            <a:ext cx="5607049" cy="3660717"/>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50" name="Google Shape;150;p5:notes"/>
          <p:cNvSpPr>
            <a:spLocks noGrp="1" noRot="1" noChangeAspect="1"/>
          </p:cNvSpPr>
          <p:nvPr>
            <p:ph type="sldImg" idx="2"/>
          </p:nvPr>
        </p:nvSpPr>
        <p:spPr>
          <a:xfrm>
            <a:off x="1412875" y="1162050"/>
            <a:ext cx="4184650" cy="3138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18288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a:spLocks noGrp="1" noRot="1" noChangeAspect="1"/>
          </p:cNvSpPr>
          <p:nvPr>
            <p:ph type="sldImg" idx="2"/>
          </p:nvPr>
        </p:nvSpPr>
        <p:spPr>
          <a:xfrm>
            <a:off x="1412875" y="1162050"/>
            <a:ext cx="4184650" cy="3138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6:notes"/>
          <p:cNvSpPr txBox="1">
            <a:spLocks noGrp="1"/>
          </p:cNvSpPr>
          <p:nvPr>
            <p:ph type="body" idx="1"/>
          </p:nvPr>
        </p:nvSpPr>
        <p:spPr>
          <a:xfrm>
            <a:off x="701675" y="4474032"/>
            <a:ext cx="5607049" cy="366071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159" name="Google Shape;159;p6:notes"/>
          <p:cNvSpPr txBox="1">
            <a:spLocks noGrp="1"/>
          </p:cNvSpPr>
          <p:nvPr>
            <p:ph type="sldNum" idx="12"/>
          </p:nvPr>
        </p:nvSpPr>
        <p:spPr>
          <a:xfrm>
            <a:off x="3970339" y="8829821"/>
            <a:ext cx="3038475" cy="46657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7:notes"/>
          <p:cNvSpPr>
            <a:spLocks noGrp="1" noRot="1" noChangeAspect="1"/>
          </p:cNvSpPr>
          <p:nvPr>
            <p:ph type="sldImg" idx="2"/>
          </p:nvPr>
        </p:nvSpPr>
        <p:spPr>
          <a:xfrm>
            <a:off x="1412875" y="1162050"/>
            <a:ext cx="4184650" cy="3138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p7:notes"/>
          <p:cNvSpPr txBox="1">
            <a:spLocks noGrp="1"/>
          </p:cNvSpPr>
          <p:nvPr>
            <p:ph type="body" idx="1"/>
          </p:nvPr>
        </p:nvSpPr>
        <p:spPr>
          <a:xfrm>
            <a:off x="701675" y="4474032"/>
            <a:ext cx="5607049" cy="3660717"/>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70" name="Google Shape;170;p7:notes"/>
          <p:cNvSpPr txBox="1">
            <a:spLocks noGrp="1"/>
          </p:cNvSpPr>
          <p:nvPr>
            <p:ph type="sldNum" idx="12"/>
          </p:nvPr>
        </p:nvSpPr>
        <p:spPr>
          <a:xfrm>
            <a:off x="3970339" y="8829821"/>
            <a:ext cx="3038475" cy="46657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Calibri"/>
              <a:buNone/>
            </a:pPr>
            <a:fld id="{00000000-1234-1234-1234-123412341234}" type="slidenum">
              <a:rPr lang="en-US" sz="1400" b="0" i="0" u="none" strike="noStrike" cap="none">
                <a:solidFill>
                  <a:srgbClr val="000000"/>
                </a:solidFill>
                <a:latin typeface="Calibri"/>
                <a:ea typeface="Calibri"/>
                <a:cs typeface="Calibri"/>
                <a:sym typeface="Calibri"/>
              </a:rPr>
              <a:t>8</a:t>
            </a:fld>
            <a:endParaRPr sz="14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8:notes"/>
          <p:cNvSpPr>
            <a:spLocks noGrp="1" noRot="1" noChangeAspect="1"/>
          </p:cNvSpPr>
          <p:nvPr>
            <p:ph type="sldImg" idx="2"/>
          </p:nvPr>
        </p:nvSpPr>
        <p:spPr>
          <a:xfrm>
            <a:off x="1412875" y="1162050"/>
            <a:ext cx="4184650" cy="3138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8:notes"/>
          <p:cNvSpPr txBox="1">
            <a:spLocks noGrp="1"/>
          </p:cNvSpPr>
          <p:nvPr>
            <p:ph type="body" idx="1"/>
          </p:nvPr>
        </p:nvSpPr>
        <p:spPr>
          <a:xfrm>
            <a:off x="701675" y="4474032"/>
            <a:ext cx="5607049" cy="366071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182" name="Google Shape;182;p8:notes"/>
          <p:cNvSpPr txBox="1">
            <a:spLocks noGrp="1"/>
          </p:cNvSpPr>
          <p:nvPr>
            <p:ph type="sldNum" idx="12"/>
          </p:nvPr>
        </p:nvSpPr>
        <p:spPr>
          <a:xfrm>
            <a:off x="3970339" y="8829821"/>
            <a:ext cx="3038475" cy="46657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with text only or primary imag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365760" y="1897602"/>
            <a:ext cx="4628955" cy="8424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15" name="Google Shape;15;p2"/>
          <p:cNvSpPr txBox="1">
            <a:spLocks noGrp="1"/>
          </p:cNvSpPr>
          <p:nvPr>
            <p:ph type="subTitle" idx="1"/>
          </p:nvPr>
        </p:nvSpPr>
        <p:spPr>
          <a:xfrm>
            <a:off x="365760" y="2778756"/>
            <a:ext cx="4629600" cy="1371599"/>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accent2"/>
              </a:buClr>
              <a:buSzPts val="700"/>
              <a:buFont typeface="Arial"/>
              <a:buNone/>
              <a:defRPr sz="2800" b="0" i="0" u="none" strike="noStrike" cap="none">
                <a:solidFill>
                  <a:schemeClr val="accent2"/>
                </a:solidFill>
                <a:latin typeface="Arial"/>
                <a:ea typeface="Arial"/>
                <a:cs typeface="Arial"/>
                <a:sym typeface="Arial"/>
              </a:defRPr>
            </a:lvl1pPr>
            <a:lvl2pPr marR="0" lvl="1" algn="ctr" rtl="0">
              <a:lnSpc>
                <a:spcPct val="100000"/>
              </a:lnSpc>
              <a:spcBef>
                <a:spcPts val="600"/>
              </a:spcBef>
              <a:spcAft>
                <a:spcPts val="0"/>
              </a:spcAft>
              <a:buClr>
                <a:srgbClr val="888888"/>
              </a:buClr>
              <a:buSzPts val="1800"/>
              <a:buFont typeface="Arial"/>
              <a:buNone/>
              <a:defRPr sz="1800" b="0" i="0" u="none" strike="noStrike" cap="none">
                <a:solidFill>
                  <a:srgbClr val="888888"/>
                </a:solidFill>
                <a:latin typeface="Arial"/>
                <a:ea typeface="Arial"/>
                <a:cs typeface="Arial"/>
                <a:sym typeface="Arial"/>
              </a:defRPr>
            </a:lvl2pPr>
            <a:lvl3pPr marR="0" lvl="2" algn="ctr" rtl="0">
              <a:lnSpc>
                <a:spcPct val="100000"/>
              </a:lnSpc>
              <a:spcBef>
                <a:spcPts val="600"/>
              </a:spcBef>
              <a:spcAft>
                <a:spcPts val="0"/>
              </a:spcAft>
              <a:buClr>
                <a:srgbClr val="888888"/>
              </a:buClr>
              <a:buSzPts val="1800"/>
              <a:buFont typeface="Arial"/>
              <a:buNone/>
              <a:defRPr sz="1800" b="0" i="0" u="none" strike="noStrike" cap="none">
                <a:solidFill>
                  <a:srgbClr val="888888"/>
                </a:solidFill>
                <a:latin typeface="Arial"/>
                <a:ea typeface="Arial"/>
                <a:cs typeface="Arial"/>
                <a:sym typeface="Arial"/>
              </a:defRPr>
            </a:lvl3pPr>
            <a:lvl4pPr marR="0" lvl="3" algn="ctr" rtl="0">
              <a:lnSpc>
                <a:spcPct val="100000"/>
              </a:lnSpc>
              <a:spcBef>
                <a:spcPts val="6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4pPr>
            <a:lvl5pPr marR="0" lvl="4" algn="ctr" rtl="0">
              <a:lnSpc>
                <a:spcPct val="100000"/>
              </a:lnSpc>
              <a:spcBef>
                <a:spcPts val="6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5pPr>
            <a:lvl6pPr marR="0" lvl="5"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R="0" lvl="6"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R="0" lvl="7"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R="0" lvl="8"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vider Medium Blue">
  <p:cSld name="Divider Medium Blue">
    <p:bg>
      <p:bgPr>
        <a:solidFill>
          <a:schemeClr val="accent3"/>
        </a:solidFill>
        <a:effectLst/>
      </p:bgPr>
    </p:bg>
    <p:spTree>
      <p:nvGrpSpPr>
        <p:cNvPr id="1" name="Shape 45"/>
        <p:cNvGrpSpPr/>
        <p:nvPr/>
      </p:nvGrpSpPr>
      <p:grpSpPr>
        <a:xfrm>
          <a:off x="0" y="0"/>
          <a:ext cx="0" cy="0"/>
          <a:chOff x="0" y="0"/>
          <a:chExt cx="0" cy="0"/>
        </a:xfrm>
      </p:grpSpPr>
      <p:sp>
        <p:nvSpPr>
          <p:cNvPr id="46" name="Google Shape;46;p12"/>
          <p:cNvSpPr txBox="1">
            <a:spLocks noGrp="1"/>
          </p:cNvSpPr>
          <p:nvPr>
            <p:ph type="body" idx="1"/>
          </p:nvPr>
        </p:nvSpPr>
        <p:spPr>
          <a:xfrm>
            <a:off x="365125" y="1782208"/>
            <a:ext cx="8229600" cy="1143000"/>
          </a:xfrm>
          <a:prstGeom prst="rect">
            <a:avLst/>
          </a:prstGeom>
          <a:noFill/>
          <a:ln>
            <a:noFill/>
          </a:ln>
        </p:spPr>
        <p:txBody>
          <a:bodyPr spcFirstLastPara="1" wrap="square" lIns="91425" tIns="91425" rIns="91425" bIns="91425" anchor="t" anchorCtr="0"/>
          <a:lstStyle>
            <a:lvl1pPr marL="457200" marR="0" lvl="0" indent="-323850" algn="l" rtl="0">
              <a:lnSpc>
                <a:spcPct val="100000"/>
              </a:lnSpc>
              <a:spcBef>
                <a:spcPts val="1200"/>
              </a:spcBef>
              <a:spcAft>
                <a:spcPts val="0"/>
              </a:spcAft>
              <a:buClr>
                <a:schemeClr val="lt1"/>
              </a:buClr>
              <a:buSzPts val="1500"/>
              <a:buFont typeface="Arial"/>
              <a:buChar char="‏"/>
              <a:defRPr sz="6000" b="0" i="0" u="none" strike="noStrike" cap="none">
                <a:solidFill>
                  <a:schemeClr val="lt1"/>
                </a:solidFill>
                <a:latin typeface="Arial"/>
                <a:ea typeface="Arial"/>
                <a:cs typeface="Arial"/>
                <a:sym typeface="Arial"/>
              </a:defRPr>
            </a:lvl1pPr>
            <a:lvl2pPr marL="914400" marR="0" lvl="1" indent="-609600" algn="l" rtl="0">
              <a:lnSpc>
                <a:spcPct val="100000"/>
              </a:lnSpc>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2pPr>
            <a:lvl3pPr marL="1371600" marR="0" lvl="2" indent="-609600" algn="l" rtl="0">
              <a:lnSpc>
                <a:spcPct val="100000"/>
              </a:lnSpc>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3pPr>
            <a:lvl4pPr marL="1828800" marR="0" lvl="3" indent="-609600" algn="l" rtl="0">
              <a:lnSpc>
                <a:spcPct val="100000"/>
              </a:lnSpc>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4pPr>
            <a:lvl5pPr marL="2286000" marR="0" lvl="4" indent="-609600" algn="l" rtl="0">
              <a:lnSpc>
                <a:spcPct val="100000"/>
              </a:lnSpc>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vider Dark Blue">
  <p:cSld name="Divider Dark Blue">
    <p:bg>
      <p:bgPr>
        <a:solidFill>
          <a:schemeClr val="accent1"/>
        </a:solidFill>
        <a:effectLst/>
      </p:bgPr>
    </p:bg>
    <p:spTree>
      <p:nvGrpSpPr>
        <p:cNvPr id="1" name="Shape 47"/>
        <p:cNvGrpSpPr/>
        <p:nvPr/>
      </p:nvGrpSpPr>
      <p:grpSpPr>
        <a:xfrm>
          <a:off x="0" y="0"/>
          <a:ext cx="0" cy="0"/>
          <a:chOff x="0" y="0"/>
          <a:chExt cx="0" cy="0"/>
        </a:xfrm>
      </p:grpSpPr>
      <p:sp>
        <p:nvSpPr>
          <p:cNvPr id="48" name="Google Shape;48;p13"/>
          <p:cNvSpPr txBox="1">
            <a:spLocks noGrp="1"/>
          </p:cNvSpPr>
          <p:nvPr>
            <p:ph type="body" idx="1"/>
          </p:nvPr>
        </p:nvSpPr>
        <p:spPr>
          <a:xfrm>
            <a:off x="365125" y="1782208"/>
            <a:ext cx="8229600" cy="1143000"/>
          </a:xfrm>
          <a:prstGeom prst="rect">
            <a:avLst/>
          </a:prstGeom>
          <a:noFill/>
          <a:ln>
            <a:noFill/>
          </a:ln>
        </p:spPr>
        <p:txBody>
          <a:bodyPr spcFirstLastPara="1" wrap="square" lIns="91425" tIns="91425" rIns="91425" bIns="91425" anchor="t" anchorCtr="0"/>
          <a:lstStyle>
            <a:lvl1pPr marL="457200" marR="0" lvl="0" indent="-323850" algn="l" rtl="0">
              <a:lnSpc>
                <a:spcPct val="100000"/>
              </a:lnSpc>
              <a:spcBef>
                <a:spcPts val="1200"/>
              </a:spcBef>
              <a:spcAft>
                <a:spcPts val="0"/>
              </a:spcAft>
              <a:buClr>
                <a:schemeClr val="lt1"/>
              </a:buClr>
              <a:buSzPts val="1500"/>
              <a:buFont typeface="Arial"/>
              <a:buChar char="‏"/>
              <a:defRPr sz="6000" b="0" i="0" u="none" strike="noStrike" cap="none">
                <a:solidFill>
                  <a:schemeClr val="lt1"/>
                </a:solidFill>
                <a:latin typeface="Arial"/>
                <a:ea typeface="Arial"/>
                <a:cs typeface="Arial"/>
                <a:sym typeface="Arial"/>
              </a:defRPr>
            </a:lvl1pPr>
            <a:lvl2pPr marL="914400" marR="0" lvl="1" indent="-609600" algn="l" rtl="0">
              <a:lnSpc>
                <a:spcPct val="100000"/>
              </a:lnSpc>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2pPr>
            <a:lvl3pPr marL="1371600" marR="0" lvl="2" indent="-609600" algn="l" rtl="0">
              <a:lnSpc>
                <a:spcPct val="100000"/>
              </a:lnSpc>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3pPr>
            <a:lvl4pPr marL="1828800" marR="0" lvl="3" indent="-609600" algn="l" rtl="0">
              <a:lnSpc>
                <a:spcPct val="100000"/>
              </a:lnSpc>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4pPr>
            <a:lvl5pPr marL="2286000" marR="0" lvl="4" indent="-609600" algn="l" rtl="0">
              <a:lnSpc>
                <a:spcPct val="100000"/>
              </a:lnSpc>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vider Green">
  <p:cSld name="Divider Green">
    <p:bg>
      <p:bgPr>
        <a:solidFill>
          <a:schemeClr val="accent2"/>
        </a:solidFill>
        <a:effectLst/>
      </p:bgPr>
    </p:bg>
    <p:spTree>
      <p:nvGrpSpPr>
        <p:cNvPr id="1" name="Shape 49"/>
        <p:cNvGrpSpPr/>
        <p:nvPr/>
      </p:nvGrpSpPr>
      <p:grpSpPr>
        <a:xfrm>
          <a:off x="0" y="0"/>
          <a:ext cx="0" cy="0"/>
          <a:chOff x="0" y="0"/>
          <a:chExt cx="0" cy="0"/>
        </a:xfrm>
      </p:grpSpPr>
      <p:sp>
        <p:nvSpPr>
          <p:cNvPr id="50" name="Google Shape;50;p14"/>
          <p:cNvSpPr txBox="1">
            <a:spLocks noGrp="1"/>
          </p:cNvSpPr>
          <p:nvPr>
            <p:ph type="body" idx="1"/>
          </p:nvPr>
        </p:nvSpPr>
        <p:spPr>
          <a:xfrm>
            <a:off x="365125" y="1782208"/>
            <a:ext cx="8229600" cy="1143000"/>
          </a:xfrm>
          <a:prstGeom prst="rect">
            <a:avLst/>
          </a:prstGeom>
          <a:noFill/>
          <a:ln>
            <a:noFill/>
          </a:ln>
        </p:spPr>
        <p:txBody>
          <a:bodyPr spcFirstLastPara="1" wrap="square" lIns="91425" tIns="91425" rIns="91425" bIns="91425" anchor="t" anchorCtr="0"/>
          <a:lstStyle>
            <a:lvl1pPr marL="457200" marR="0" lvl="0" indent="-323850" algn="l" rtl="0">
              <a:lnSpc>
                <a:spcPct val="100000"/>
              </a:lnSpc>
              <a:spcBef>
                <a:spcPts val="1200"/>
              </a:spcBef>
              <a:spcAft>
                <a:spcPts val="0"/>
              </a:spcAft>
              <a:buClr>
                <a:schemeClr val="lt1"/>
              </a:buClr>
              <a:buSzPts val="1500"/>
              <a:buFont typeface="Arial"/>
              <a:buChar char="‏"/>
              <a:defRPr sz="6000" b="0" i="0" u="none" strike="noStrike" cap="none">
                <a:solidFill>
                  <a:schemeClr val="lt1"/>
                </a:solidFill>
                <a:latin typeface="Arial"/>
                <a:ea typeface="Arial"/>
                <a:cs typeface="Arial"/>
                <a:sym typeface="Arial"/>
              </a:defRPr>
            </a:lvl1pPr>
            <a:lvl2pPr marL="914400" marR="0" lvl="1" indent="-609600" algn="l" rtl="0">
              <a:lnSpc>
                <a:spcPct val="100000"/>
              </a:lnSpc>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2pPr>
            <a:lvl3pPr marL="1371600" marR="0" lvl="2" indent="-609600" algn="l" rtl="0">
              <a:lnSpc>
                <a:spcPct val="100000"/>
              </a:lnSpc>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3pPr>
            <a:lvl4pPr marL="1828800" marR="0" lvl="3" indent="-609600" algn="l" rtl="0">
              <a:lnSpc>
                <a:spcPct val="100000"/>
              </a:lnSpc>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4pPr>
            <a:lvl5pPr marL="2286000" marR="0" lvl="4" indent="-609600" algn="l" rtl="0">
              <a:lnSpc>
                <a:spcPct val="100000"/>
              </a:lnSpc>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ivider with primary image">
  <p:cSld name="Divider with primary image">
    <p:spTree>
      <p:nvGrpSpPr>
        <p:cNvPr id="1" name="Shape 51"/>
        <p:cNvGrpSpPr/>
        <p:nvPr/>
      </p:nvGrpSpPr>
      <p:grpSpPr>
        <a:xfrm>
          <a:off x="0" y="0"/>
          <a:ext cx="0" cy="0"/>
          <a:chOff x="0" y="0"/>
          <a:chExt cx="0" cy="0"/>
        </a:xfrm>
      </p:grpSpPr>
      <p:sp>
        <p:nvSpPr>
          <p:cNvPr id="52" name="Google Shape;52;p15"/>
          <p:cNvSpPr txBox="1">
            <a:spLocks noGrp="1"/>
          </p:cNvSpPr>
          <p:nvPr>
            <p:ph type="body" idx="1"/>
          </p:nvPr>
        </p:nvSpPr>
        <p:spPr>
          <a:xfrm>
            <a:off x="365125" y="1782208"/>
            <a:ext cx="8229600" cy="1143000"/>
          </a:xfrm>
          <a:prstGeom prst="rect">
            <a:avLst/>
          </a:prstGeom>
          <a:noFill/>
          <a:ln>
            <a:noFill/>
          </a:ln>
        </p:spPr>
        <p:txBody>
          <a:bodyPr spcFirstLastPara="1" wrap="square" lIns="91425" tIns="91425" rIns="91425" bIns="91425" anchor="t" anchorCtr="0"/>
          <a:lstStyle>
            <a:lvl1pPr marL="457200" marR="0" lvl="0" indent="-323850" algn="l" rtl="0">
              <a:lnSpc>
                <a:spcPct val="100000"/>
              </a:lnSpc>
              <a:spcBef>
                <a:spcPts val="1200"/>
              </a:spcBef>
              <a:spcAft>
                <a:spcPts val="0"/>
              </a:spcAft>
              <a:buClr>
                <a:schemeClr val="accent2"/>
              </a:buClr>
              <a:buSzPts val="1500"/>
              <a:buFont typeface="Arial"/>
              <a:buChar char="‏"/>
              <a:defRPr sz="6000" b="0" i="0" u="none" strike="noStrike" cap="none">
                <a:solidFill>
                  <a:schemeClr val="accent2"/>
                </a:solidFill>
                <a:latin typeface="Arial"/>
                <a:ea typeface="Arial"/>
                <a:cs typeface="Arial"/>
                <a:sym typeface="Arial"/>
              </a:defRPr>
            </a:lvl1pPr>
            <a:lvl2pPr marL="914400" marR="0" lvl="1" indent="-609600" algn="l" rtl="0">
              <a:lnSpc>
                <a:spcPct val="100000"/>
              </a:lnSpc>
              <a:spcBef>
                <a:spcPts val="600"/>
              </a:spcBef>
              <a:spcAft>
                <a:spcPts val="0"/>
              </a:spcAft>
              <a:buClr>
                <a:schemeClr val="accent2"/>
              </a:buClr>
              <a:buSzPts val="6000"/>
              <a:buFont typeface="Arial"/>
              <a:buChar char="•"/>
              <a:defRPr sz="6000" b="0" i="0" u="none" strike="noStrike" cap="none">
                <a:solidFill>
                  <a:schemeClr val="accent2"/>
                </a:solidFill>
                <a:latin typeface="Arial"/>
                <a:ea typeface="Arial"/>
                <a:cs typeface="Arial"/>
                <a:sym typeface="Arial"/>
              </a:defRPr>
            </a:lvl2pPr>
            <a:lvl3pPr marL="1371600" marR="0" lvl="2" indent="-609600" algn="l" rtl="0">
              <a:lnSpc>
                <a:spcPct val="100000"/>
              </a:lnSpc>
              <a:spcBef>
                <a:spcPts val="600"/>
              </a:spcBef>
              <a:spcAft>
                <a:spcPts val="0"/>
              </a:spcAft>
              <a:buClr>
                <a:schemeClr val="accent2"/>
              </a:buClr>
              <a:buSzPts val="6000"/>
              <a:buFont typeface="Arial"/>
              <a:buChar char="−"/>
              <a:defRPr sz="6000" b="0" i="0" u="none" strike="noStrike" cap="none">
                <a:solidFill>
                  <a:schemeClr val="accent2"/>
                </a:solidFill>
                <a:latin typeface="Arial"/>
                <a:ea typeface="Arial"/>
                <a:cs typeface="Arial"/>
                <a:sym typeface="Arial"/>
              </a:defRPr>
            </a:lvl3pPr>
            <a:lvl4pPr marL="1828800" marR="0" lvl="3" indent="-609600" algn="l" rtl="0">
              <a:lnSpc>
                <a:spcPct val="100000"/>
              </a:lnSpc>
              <a:spcBef>
                <a:spcPts val="600"/>
              </a:spcBef>
              <a:spcAft>
                <a:spcPts val="0"/>
              </a:spcAft>
              <a:buClr>
                <a:schemeClr val="accent2"/>
              </a:buClr>
              <a:buSzPts val="6000"/>
              <a:buFont typeface="Arial"/>
              <a:buChar char="◦"/>
              <a:defRPr sz="6000" b="0" i="0" u="none" strike="noStrike" cap="none">
                <a:solidFill>
                  <a:schemeClr val="accent2"/>
                </a:solidFill>
                <a:latin typeface="Arial"/>
                <a:ea typeface="Arial"/>
                <a:cs typeface="Arial"/>
                <a:sym typeface="Arial"/>
              </a:defRPr>
            </a:lvl4pPr>
            <a:lvl5pPr marL="2286000" marR="0" lvl="4" indent="-609600" algn="l" rtl="0">
              <a:lnSpc>
                <a:spcPct val="100000"/>
              </a:lnSpc>
              <a:spcBef>
                <a:spcPts val="600"/>
              </a:spcBef>
              <a:spcAft>
                <a:spcPts val="0"/>
              </a:spcAft>
              <a:buClr>
                <a:schemeClr val="accent2"/>
              </a:buClr>
              <a:buSzPts val="6000"/>
              <a:buFont typeface="Arial"/>
              <a:buChar char="−"/>
              <a:defRPr sz="6000" b="0" i="0" u="none" strike="noStrike" cap="none">
                <a:solidFill>
                  <a:schemeClr val="accent2"/>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ivider with secondary image">
  <p:cSld name="Divider with secondary image">
    <p:spTree>
      <p:nvGrpSpPr>
        <p:cNvPr id="1" name="Shape 53"/>
        <p:cNvGrpSpPr/>
        <p:nvPr/>
      </p:nvGrpSpPr>
      <p:grpSpPr>
        <a:xfrm>
          <a:off x="0" y="0"/>
          <a:ext cx="0" cy="0"/>
          <a:chOff x="0" y="0"/>
          <a:chExt cx="0" cy="0"/>
        </a:xfrm>
      </p:grpSpPr>
      <p:sp>
        <p:nvSpPr>
          <p:cNvPr id="54" name="Google Shape;54;p16"/>
          <p:cNvSpPr txBox="1">
            <a:spLocks noGrp="1"/>
          </p:cNvSpPr>
          <p:nvPr>
            <p:ph type="body" idx="1"/>
          </p:nvPr>
        </p:nvSpPr>
        <p:spPr>
          <a:xfrm>
            <a:off x="365125" y="1818067"/>
            <a:ext cx="2811073" cy="3007406"/>
          </a:xfrm>
          <a:prstGeom prst="rect">
            <a:avLst/>
          </a:prstGeom>
          <a:noFill/>
          <a:ln>
            <a:noFill/>
          </a:ln>
        </p:spPr>
        <p:txBody>
          <a:bodyPr spcFirstLastPara="1" wrap="square" lIns="91425" tIns="91425" rIns="91425" bIns="91425" anchor="t" anchorCtr="0"/>
          <a:lstStyle>
            <a:lvl1pPr marL="457200" marR="0" lvl="0" indent="-304800" algn="l" rtl="0">
              <a:lnSpc>
                <a:spcPct val="100000"/>
              </a:lnSpc>
              <a:spcBef>
                <a:spcPts val="1200"/>
              </a:spcBef>
              <a:spcAft>
                <a:spcPts val="0"/>
              </a:spcAft>
              <a:buClr>
                <a:schemeClr val="accent2"/>
              </a:buClr>
              <a:buSzPts val="1200"/>
              <a:buFont typeface="Arial"/>
              <a:buChar char="‏"/>
              <a:defRPr sz="4800" b="0" i="0" u="none" strike="noStrike" cap="none">
                <a:solidFill>
                  <a:schemeClr val="accent2"/>
                </a:solidFill>
                <a:latin typeface="Arial"/>
                <a:ea typeface="Arial"/>
                <a:cs typeface="Arial"/>
                <a:sym typeface="Arial"/>
              </a:defRPr>
            </a:lvl1pPr>
            <a:lvl2pPr marL="914400" marR="0" lvl="1" indent="-533400" algn="l" rtl="0">
              <a:lnSpc>
                <a:spcPct val="100000"/>
              </a:lnSpc>
              <a:spcBef>
                <a:spcPts val="600"/>
              </a:spcBef>
              <a:spcAft>
                <a:spcPts val="0"/>
              </a:spcAft>
              <a:buClr>
                <a:schemeClr val="accent2"/>
              </a:buClr>
              <a:buSzPts val="4800"/>
              <a:buFont typeface="Arial"/>
              <a:buChar char="•"/>
              <a:defRPr sz="4800" b="0" i="0" u="none" strike="noStrike" cap="none">
                <a:solidFill>
                  <a:schemeClr val="accent2"/>
                </a:solidFill>
                <a:latin typeface="Arial"/>
                <a:ea typeface="Arial"/>
                <a:cs typeface="Arial"/>
                <a:sym typeface="Arial"/>
              </a:defRPr>
            </a:lvl2pPr>
            <a:lvl3pPr marL="1371600" marR="0" lvl="2" indent="-533400" algn="l" rtl="0">
              <a:lnSpc>
                <a:spcPct val="100000"/>
              </a:lnSpc>
              <a:spcBef>
                <a:spcPts val="600"/>
              </a:spcBef>
              <a:spcAft>
                <a:spcPts val="0"/>
              </a:spcAft>
              <a:buClr>
                <a:schemeClr val="accent2"/>
              </a:buClr>
              <a:buSzPts val="4800"/>
              <a:buFont typeface="Arial"/>
              <a:buChar char="−"/>
              <a:defRPr sz="4800" b="0" i="0" u="none" strike="noStrike" cap="none">
                <a:solidFill>
                  <a:schemeClr val="accent2"/>
                </a:solidFill>
                <a:latin typeface="Arial"/>
                <a:ea typeface="Arial"/>
                <a:cs typeface="Arial"/>
                <a:sym typeface="Arial"/>
              </a:defRPr>
            </a:lvl3pPr>
            <a:lvl4pPr marL="1828800" marR="0" lvl="3" indent="-533400" algn="l" rtl="0">
              <a:lnSpc>
                <a:spcPct val="100000"/>
              </a:lnSpc>
              <a:spcBef>
                <a:spcPts val="600"/>
              </a:spcBef>
              <a:spcAft>
                <a:spcPts val="0"/>
              </a:spcAft>
              <a:buClr>
                <a:schemeClr val="accent2"/>
              </a:buClr>
              <a:buSzPts val="4800"/>
              <a:buFont typeface="Arial"/>
              <a:buChar char="◦"/>
              <a:defRPr sz="4800" b="0" i="0" u="none" strike="noStrike" cap="none">
                <a:solidFill>
                  <a:schemeClr val="accent2"/>
                </a:solidFill>
                <a:latin typeface="Arial"/>
                <a:ea typeface="Arial"/>
                <a:cs typeface="Arial"/>
                <a:sym typeface="Arial"/>
              </a:defRPr>
            </a:lvl4pPr>
            <a:lvl5pPr marL="2286000" marR="0" lvl="4" indent="-533400" algn="l" rtl="0">
              <a:lnSpc>
                <a:spcPct val="100000"/>
              </a:lnSpc>
              <a:spcBef>
                <a:spcPts val="600"/>
              </a:spcBef>
              <a:spcAft>
                <a:spcPts val="0"/>
              </a:spcAft>
              <a:buClr>
                <a:schemeClr val="accent2"/>
              </a:buClr>
              <a:buSzPts val="4800"/>
              <a:buFont typeface="Arial"/>
              <a:buChar char="−"/>
              <a:defRPr sz="4800" b="0" i="0" u="none" strike="noStrike" cap="none">
                <a:solidFill>
                  <a:schemeClr val="accent2"/>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Key statement Medium Blue">
  <p:cSld name="Key statement Medium Blue">
    <p:bg>
      <p:bgPr>
        <a:solidFill>
          <a:schemeClr val="accent3"/>
        </a:solidFill>
        <a:effectLst/>
      </p:bgPr>
    </p:bg>
    <p:spTree>
      <p:nvGrpSpPr>
        <p:cNvPr id="1" name="Shape 55"/>
        <p:cNvGrpSpPr/>
        <p:nvPr/>
      </p:nvGrpSpPr>
      <p:grpSpPr>
        <a:xfrm>
          <a:off x="0" y="0"/>
          <a:ext cx="0" cy="0"/>
          <a:chOff x="0" y="0"/>
          <a:chExt cx="0" cy="0"/>
        </a:xfrm>
      </p:grpSpPr>
      <p:sp>
        <p:nvSpPr>
          <p:cNvPr id="56" name="Google Shape;56;p17"/>
          <p:cNvSpPr txBox="1">
            <a:spLocks noGrp="1"/>
          </p:cNvSpPr>
          <p:nvPr>
            <p:ph type="body" idx="1"/>
          </p:nvPr>
        </p:nvSpPr>
        <p:spPr>
          <a:xfrm>
            <a:off x="365760" y="319065"/>
            <a:ext cx="6845093" cy="5988438"/>
          </a:xfrm>
          <a:prstGeom prst="rect">
            <a:avLst/>
          </a:prstGeom>
          <a:noFill/>
          <a:ln>
            <a:noFill/>
          </a:ln>
        </p:spPr>
        <p:txBody>
          <a:bodyPr spcFirstLastPara="1" wrap="square" lIns="91425" tIns="91425" rIns="91425" bIns="91425" anchor="t" anchorCtr="0"/>
          <a:lstStyle>
            <a:lvl1pPr marL="457200" marR="0" lvl="0" indent="-276225" algn="l" rtl="0">
              <a:lnSpc>
                <a:spcPct val="100000"/>
              </a:lnSpc>
              <a:spcBef>
                <a:spcPts val="3600"/>
              </a:spcBef>
              <a:spcAft>
                <a:spcPts val="0"/>
              </a:spcAft>
              <a:buClr>
                <a:schemeClr val="lt1"/>
              </a:buClr>
              <a:buSzPts val="750"/>
              <a:buFont typeface="Arial"/>
              <a:buChar char="‏"/>
              <a:defRPr sz="3000" b="0" i="0" u="none" strike="noStrike" cap="none">
                <a:solidFill>
                  <a:schemeClr val="lt1"/>
                </a:solidFill>
                <a:latin typeface="Arial"/>
                <a:ea typeface="Arial"/>
                <a:cs typeface="Arial"/>
                <a:sym typeface="Arial"/>
              </a:defRPr>
            </a:lvl1pPr>
            <a:lvl2pPr marL="914400" marR="0" lvl="1" indent="-419100" algn="l" rtl="0">
              <a:lnSpc>
                <a:spcPct val="100000"/>
              </a:lnSpc>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2pPr>
            <a:lvl3pPr marL="1371600" marR="0" lvl="2" indent="-419100" algn="l" rtl="0">
              <a:lnSpc>
                <a:spcPct val="100000"/>
              </a:lnSpc>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3pPr>
            <a:lvl4pPr marL="1828800" marR="0" lvl="3" indent="-419100" algn="l" rtl="0">
              <a:lnSpc>
                <a:spcPct val="100000"/>
              </a:lnSpc>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4pPr>
            <a:lvl5pPr marL="2286000" marR="0" lvl="4" indent="-419100" algn="l" rtl="0">
              <a:lnSpc>
                <a:spcPct val="100000"/>
              </a:lnSpc>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Key statement Dark Blue">
  <p:cSld name="Key statement Dark Blue">
    <p:bg>
      <p:bgPr>
        <a:solidFill>
          <a:schemeClr val="accent1"/>
        </a:solidFill>
        <a:effectLst/>
      </p:bgPr>
    </p:bg>
    <p:spTree>
      <p:nvGrpSpPr>
        <p:cNvPr id="1" name="Shape 57"/>
        <p:cNvGrpSpPr/>
        <p:nvPr/>
      </p:nvGrpSpPr>
      <p:grpSpPr>
        <a:xfrm>
          <a:off x="0" y="0"/>
          <a:ext cx="0" cy="0"/>
          <a:chOff x="0" y="0"/>
          <a:chExt cx="0" cy="0"/>
        </a:xfrm>
      </p:grpSpPr>
      <p:sp>
        <p:nvSpPr>
          <p:cNvPr id="58" name="Google Shape;58;p18"/>
          <p:cNvSpPr txBox="1">
            <a:spLocks noGrp="1"/>
          </p:cNvSpPr>
          <p:nvPr>
            <p:ph type="body" idx="1"/>
          </p:nvPr>
        </p:nvSpPr>
        <p:spPr>
          <a:xfrm>
            <a:off x="365760" y="319065"/>
            <a:ext cx="6845093" cy="5988438"/>
          </a:xfrm>
          <a:prstGeom prst="rect">
            <a:avLst/>
          </a:prstGeom>
          <a:noFill/>
          <a:ln>
            <a:noFill/>
          </a:ln>
        </p:spPr>
        <p:txBody>
          <a:bodyPr spcFirstLastPara="1" wrap="square" lIns="91425" tIns="91425" rIns="91425" bIns="91425" anchor="t" anchorCtr="0"/>
          <a:lstStyle>
            <a:lvl1pPr marL="457200" marR="0" lvl="0" indent="-276225" algn="l" rtl="0">
              <a:lnSpc>
                <a:spcPct val="100000"/>
              </a:lnSpc>
              <a:spcBef>
                <a:spcPts val="3600"/>
              </a:spcBef>
              <a:spcAft>
                <a:spcPts val="0"/>
              </a:spcAft>
              <a:buClr>
                <a:schemeClr val="lt1"/>
              </a:buClr>
              <a:buSzPts val="750"/>
              <a:buFont typeface="Arial"/>
              <a:buChar char="‏"/>
              <a:defRPr sz="3000" b="0" i="0" u="none" strike="noStrike" cap="none">
                <a:solidFill>
                  <a:schemeClr val="lt1"/>
                </a:solidFill>
                <a:latin typeface="Arial"/>
                <a:ea typeface="Arial"/>
                <a:cs typeface="Arial"/>
                <a:sym typeface="Arial"/>
              </a:defRPr>
            </a:lvl1pPr>
            <a:lvl2pPr marL="914400" marR="0" lvl="1" indent="-419100" algn="l" rtl="0">
              <a:lnSpc>
                <a:spcPct val="100000"/>
              </a:lnSpc>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2pPr>
            <a:lvl3pPr marL="1371600" marR="0" lvl="2" indent="-419100" algn="l" rtl="0">
              <a:lnSpc>
                <a:spcPct val="100000"/>
              </a:lnSpc>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3pPr>
            <a:lvl4pPr marL="1828800" marR="0" lvl="3" indent="-419100" algn="l" rtl="0">
              <a:lnSpc>
                <a:spcPct val="100000"/>
              </a:lnSpc>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4pPr>
            <a:lvl5pPr marL="2286000" marR="0" lvl="4" indent="-419100" algn="l" rtl="0">
              <a:lnSpc>
                <a:spcPct val="100000"/>
              </a:lnSpc>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Key statement Green">
  <p:cSld name="Key statement Green">
    <p:bg>
      <p:bgPr>
        <a:solidFill>
          <a:schemeClr val="accent2"/>
        </a:solidFill>
        <a:effectLst/>
      </p:bgPr>
    </p:bg>
    <p:spTree>
      <p:nvGrpSpPr>
        <p:cNvPr id="1" name="Shape 59"/>
        <p:cNvGrpSpPr/>
        <p:nvPr/>
      </p:nvGrpSpPr>
      <p:grpSpPr>
        <a:xfrm>
          <a:off x="0" y="0"/>
          <a:ext cx="0" cy="0"/>
          <a:chOff x="0" y="0"/>
          <a:chExt cx="0" cy="0"/>
        </a:xfrm>
      </p:grpSpPr>
      <p:sp>
        <p:nvSpPr>
          <p:cNvPr id="60" name="Google Shape;60;p19"/>
          <p:cNvSpPr txBox="1">
            <a:spLocks noGrp="1"/>
          </p:cNvSpPr>
          <p:nvPr>
            <p:ph type="body" idx="1"/>
          </p:nvPr>
        </p:nvSpPr>
        <p:spPr>
          <a:xfrm>
            <a:off x="365760" y="319065"/>
            <a:ext cx="6845093" cy="5988438"/>
          </a:xfrm>
          <a:prstGeom prst="rect">
            <a:avLst/>
          </a:prstGeom>
          <a:noFill/>
          <a:ln>
            <a:noFill/>
          </a:ln>
        </p:spPr>
        <p:txBody>
          <a:bodyPr spcFirstLastPara="1" wrap="square" lIns="91425" tIns="91425" rIns="91425" bIns="91425" anchor="t" anchorCtr="0"/>
          <a:lstStyle>
            <a:lvl1pPr marL="457200" marR="0" lvl="0" indent="-276225" algn="l" rtl="0">
              <a:lnSpc>
                <a:spcPct val="100000"/>
              </a:lnSpc>
              <a:spcBef>
                <a:spcPts val="3600"/>
              </a:spcBef>
              <a:spcAft>
                <a:spcPts val="0"/>
              </a:spcAft>
              <a:buClr>
                <a:schemeClr val="lt1"/>
              </a:buClr>
              <a:buSzPts val="750"/>
              <a:buFont typeface="Arial"/>
              <a:buChar char="‏"/>
              <a:defRPr sz="3000" b="0" i="0" u="none" strike="noStrike" cap="none">
                <a:solidFill>
                  <a:schemeClr val="lt1"/>
                </a:solidFill>
                <a:latin typeface="Arial"/>
                <a:ea typeface="Arial"/>
                <a:cs typeface="Arial"/>
                <a:sym typeface="Arial"/>
              </a:defRPr>
            </a:lvl1pPr>
            <a:lvl2pPr marL="914400" marR="0" lvl="1" indent="-419100" algn="l" rtl="0">
              <a:lnSpc>
                <a:spcPct val="100000"/>
              </a:lnSpc>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2pPr>
            <a:lvl3pPr marL="1371600" marR="0" lvl="2" indent="-419100" algn="l" rtl="0">
              <a:lnSpc>
                <a:spcPct val="100000"/>
              </a:lnSpc>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3pPr>
            <a:lvl4pPr marL="1828800" marR="0" lvl="3" indent="-419100" algn="l" rtl="0">
              <a:lnSpc>
                <a:spcPct val="100000"/>
              </a:lnSpc>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4pPr>
            <a:lvl5pPr marL="2286000" marR="0" lvl="4" indent="-419100" algn="l" rtl="0">
              <a:lnSpc>
                <a:spcPct val="100000"/>
              </a:lnSpc>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ubtitle &amp; 1 column text">
  <p:cSld name="Title, subtitle &amp; 1 column text">
    <p:spTree>
      <p:nvGrpSpPr>
        <p:cNvPr id="1" name="Shape 65"/>
        <p:cNvGrpSpPr/>
        <p:nvPr/>
      </p:nvGrpSpPr>
      <p:grpSpPr>
        <a:xfrm>
          <a:off x="0" y="0"/>
          <a:ext cx="0" cy="0"/>
          <a:chOff x="0" y="0"/>
          <a:chExt cx="0" cy="0"/>
        </a:xfrm>
      </p:grpSpPr>
      <p:sp>
        <p:nvSpPr>
          <p:cNvPr id="66" name="Google Shape;66;p21"/>
          <p:cNvSpPr txBox="1">
            <a:spLocks noGrp="1"/>
          </p:cNvSpPr>
          <p:nvPr>
            <p:ph type="body" idx="1"/>
          </p:nvPr>
        </p:nvSpPr>
        <p:spPr>
          <a:xfrm>
            <a:off x="365760" y="782620"/>
            <a:ext cx="8412480" cy="757255"/>
          </a:xfrm>
          <a:prstGeom prst="rect">
            <a:avLst/>
          </a:prstGeom>
          <a:noFill/>
          <a:ln>
            <a:noFill/>
          </a:ln>
        </p:spPr>
        <p:txBody>
          <a:bodyPr spcFirstLastPara="1" wrap="square" lIns="0" tIns="0" rIns="0" bIns="0" anchor="t" anchorCtr="0"/>
          <a:lstStyle>
            <a:lvl1pPr marL="457200" marR="0" lvl="0" indent="-228600" algn="l" rtl="0">
              <a:spcBef>
                <a:spcPts val="1200"/>
              </a:spcBef>
              <a:spcAft>
                <a:spcPts val="0"/>
              </a:spcAft>
              <a:buClr>
                <a:srgbClr val="575757"/>
              </a:buClr>
              <a:buSzPts val="500"/>
              <a:buFont typeface="Arial"/>
              <a:buNone/>
              <a:defRPr sz="2000" b="0" i="0" u="none" strike="noStrike" cap="none">
                <a:solidFill>
                  <a:srgbClr val="575757"/>
                </a:solidFill>
                <a:latin typeface="Arial"/>
                <a:ea typeface="Arial"/>
                <a:cs typeface="Arial"/>
                <a:sym typeface="Arial"/>
              </a:defRPr>
            </a:lvl1pPr>
            <a:lvl2pPr marL="914400" marR="0" lvl="1"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7" name="Google Shape;67;p21"/>
          <p:cNvSpPr txBox="1">
            <a:spLocks noGrp="1"/>
          </p:cNvSpPr>
          <p:nvPr>
            <p:ph type="title"/>
          </p:nvPr>
        </p:nvSpPr>
        <p:spPr>
          <a:xfrm>
            <a:off x="365760" y="295683"/>
            <a:ext cx="8412480" cy="469492"/>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8" name="Google Shape;68;p21"/>
          <p:cNvSpPr txBox="1">
            <a:spLocks noGrp="1"/>
          </p:cNvSpPr>
          <p:nvPr>
            <p:ph type="body" idx="2"/>
          </p:nvPr>
        </p:nvSpPr>
        <p:spPr>
          <a:xfrm>
            <a:off x="365760" y="1611313"/>
            <a:ext cx="8412480" cy="4734292"/>
          </a:xfrm>
          <a:prstGeom prst="rect">
            <a:avLst/>
          </a:prstGeom>
          <a:noFill/>
          <a:ln>
            <a:noFill/>
          </a:ln>
        </p:spPr>
        <p:txBody>
          <a:bodyPr spcFirstLastPara="1" wrap="square" lIns="0" tIns="0" rIns="0" bIns="0" anchor="t" anchorCtr="0"/>
          <a:lstStyle>
            <a:lvl1pPr marL="457200" marR="0" lvl="0" indent="-257175" algn="l" rtl="0">
              <a:spcBef>
                <a:spcPts val="1200"/>
              </a:spcBef>
              <a:spcAft>
                <a:spcPts val="0"/>
              </a:spcAft>
              <a:buClr>
                <a:schemeClr val="dk2"/>
              </a:buClr>
              <a:buSzPts val="450"/>
              <a:buFont typeface="Arial"/>
              <a:buChar char="‏"/>
              <a:defRPr sz="1800" b="0" i="0" u="none" strike="noStrike" cap="none">
                <a:solidFill>
                  <a:schemeClr val="dk2"/>
                </a:solidFill>
                <a:latin typeface="Arial"/>
                <a:ea typeface="Arial"/>
                <a:cs typeface="Arial"/>
                <a:sym typeface="Arial"/>
              </a:defRPr>
            </a:lvl1pPr>
            <a:lvl2pPr marL="914400" marR="0" lvl="1"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ubtitle &amp; 1 column text">
  <p:cSld name="Title, subtitle &amp; 1 column text">
    <p:spTree>
      <p:nvGrpSpPr>
        <p:cNvPr id="1" name="Shape 16"/>
        <p:cNvGrpSpPr/>
        <p:nvPr/>
      </p:nvGrpSpPr>
      <p:grpSpPr>
        <a:xfrm>
          <a:off x="0" y="0"/>
          <a:ext cx="0" cy="0"/>
          <a:chOff x="0" y="0"/>
          <a:chExt cx="0" cy="0"/>
        </a:xfrm>
      </p:grpSpPr>
      <p:sp>
        <p:nvSpPr>
          <p:cNvPr id="17" name="Google Shape;17;p3"/>
          <p:cNvSpPr txBox="1">
            <a:spLocks noGrp="1"/>
          </p:cNvSpPr>
          <p:nvPr>
            <p:ph type="body" idx="1"/>
          </p:nvPr>
        </p:nvSpPr>
        <p:spPr>
          <a:xfrm>
            <a:off x="365760" y="782620"/>
            <a:ext cx="8412480" cy="757255"/>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200"/>
              </a:spcBef>
              <a:spcAft>
                <a:spcPts val="0"/>
              </a:spcAft>
              <a:buClr>
                <a:srgbClr val="575757"/>
              </a:buClr>
              <a:buSzPts val="500"/>
              <a:buFont typeface="Arial"/>
              <a:buNone/>
              <a:defRPr sz="2000" b="0" i="0" u="none" strike="noStrike" cap="none">
                <a:solidFill>
                  <a:srgbClr val="575757"/>
                </a:solidFill>
                <a:latin typeface="Arial"/>
                <a:ea typeface="Arial"/>
                <a:cs typeface="Arial"/>
                <a:sym typeface="Arial"/>
              </a:defRPr>
            </a:lvl1pPr>
            <a:lvl2pPr marL="914400" marR="0" lvl="1"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 name="Google Shape;18;p3"/>
          <p:cNvSpPr txBox="1">
            <a:spLocks noGrp="1"/>
          </p:cNvSpPr>
          <p:nvPr>
            <p:ph type="title"/>
          </p:nvPr>
        </p:nvSpPr>
        <p:spPr>
          <a:xfrm>
            <a:off x="365760" y="295683"/>
            <a:ext cx="8412480" cy="469491"/>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19" name="Google Shape;19;p3"/>
          <p:cNvSpPr txBox="1">
            <a:spLocks noGrp="1"/>
          </p:cNvSpPr>
          <p:nvPr>
            <p:ph type="body" idx="2"/>
          </p:nvPr>
        </p:nvSpPr>
        <p:spPr>
          <a:xfrm>
            <a:off x="365760" y="1611312"/>
            <a:ext cx="8412480" cy="4734292"/>
          </a:xfrm>
          <a:prstGeom prst="rect">
            <a:avLst/>
          </a:prstGeom>
          <a:noFill/>
          <a:ln>
            <a:noFill/>
          </a:ln>
        </p:spPr>
        <p:txBody>
          <a:bodyPr spcFirstLastPara="1" wrap="square" lIns="91425" tIns="91425" rIns="91425" bIns="91425" anchor="t" anchorCtr="0"/>
          <a:lstStyle>
            <a:lvl1pPr marL="457200" marR="0" lvl="0" indent="-257175" algn="l" rtl="0">
              <a:lnSpc>
                <a:spcPct val="100000"/>
              </a:lnSpc>
              <a:spcBef>
                <a:spcPts val="1200"/>
              </a:spcBef>
              <a:spcAft>
                <a:spcPts val="0"/>
              </a:spcAft>
              <a:buClr>
                <a:schemeClr val="dk2"/>
              </a:buClr>
              <a:buSzPts val="450"/>
              <a:buFont typeface="Arial"/>
              <a:buChar char="‏"/>
              <a:defRPr sz="1800" b="0" i="0" u="none" strike="noStrike" cap="none">
                <a:solidFill>
                  <a:schemeClr val="dk2"/>
                </a:solidFill>
                <a:latin typeface="Arial"/>
                <a:ea typeface="Arial"/>
                <a:cs typeface="Arial"/>
                <a:sym typeface="Arial"/>
              </a:defRPr>
            </a:lvl1pPr>
            <a:lvl2pPr marL="914400" marR="0" lvl="1"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slide with text only or primary image" type="title">
  <p:cSld name="TITLE">
    <p:spTree>
      <p:nvGrpSpPr>
        <p:cNvPr id="1" name="Shape 69"/>
        <p:cNvGrpSpPr/>
        <p:nvPr/>
      </p:nvGrpSpPr>
      <p:grpSpPr>
        <a:xfrm>
          <a:off x="0" y="0"/>
          <a:ext cx="0" cy="0"/>
          <a:chOff x="0" y="0"/>
          <a:chExt cx="0" cy="0"/>
        </a:xfrm>
      </p:grpSpPr>
      <p:sp>
        <p:nvSpPr>
          <p:cNvPr id="70" name="Google Shape;70;p22"/>
          <p:cNvSpPr txBox="1">
            <a:spLocks noGrp="1"/>
          </p:cNvSpPr>
          <p:nvPr>
            <p:ph type="ctrTitle"/>
          </p:nvPr>
        </p:nvSpPr>
        <p:spPr>
          <a:xfrm>
            <a:off x="365760" y="1897603"/>
            <a:ext cx="4628956" cy="842400"/>
          </a:xfrm>
          <a:prstGeom prst="rect">
            <a:avLst/>
          </a:prstGeom>
          <a:noFill/>
          <a:ln>
            <a:noFill/>
          </a:ln>
        </p:spPr>
        <p:txBody>
          <a:bodyPr spcFirstLastPara="1" wrap="square" lIns="0" tIns="0" rIns="0" bIns="0" anchor="b" anchorCtr="0"/>
          <a:lstStyle>
            <a:lvl1pPr marR="0" lvl="0" algn="l" rtl="0">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1" name="Google Shape;71;p22"/>
          <p:cNvSpPr txBox="1">
            <a:spLocks noGrp="1"/>
          </p:cNvSpPr>
          <p:nvPr>
            <p:ph type="subTitle" idx="1"/>
          </p:nvPr>
        </p:nvSpPr>
        <p:spPr>
          <a:xfrm>
            <a:off x="365760" y="2778756"/>
            <a:ext cx="4629600" cy="1371600"/>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accent2"/>
              </a:buClr>
              <a:buSzPts val="700"/>
              <a:buFont typeface="Arial"/>
              <a:buNone/>
              <a:defRPr sz="2800" b="0" i="0" u="none" strike="noStrike" cap="none">
                <a:solidFill>
                  <a:schemeClr val="accent2"/>
                </a:solidFill>
                <a:latin typeface="Arial"/>
                <a:ea typeface="Arial"/>
                <a:cs typeface="Arial"/>
                <a:sym typeface="Arial"/>
              </a:defRPr>
            </a:lvl1pPr>
            <a:lvl2pPr marR="0" lvl="1" algn="ctr" rtl="0">
              <a:spcBef>
                <a:spcPts val="600"/>
              </a:spcBef>
              <a:spcAft>
                <a:spcPts val="0"/>
              </a:spcAft>
              <a:buClr>
                <a:srgbClr val="888888"/>
              </a:buClr>
              <a:buSzPts val="1800"/>
              <a:buFont typeface="Arial"/>
              <a:buNone/>
              <a:defRPr sz="1800" b="0" i="0" u="none" strike="noStrike" cap="none">
                <a:solidFill>
                  <a:srgbClr val="888888"/>
                </a:solidFill>
                <a:latin typeface="Arial"/>
                <a:ea typeface="Arial"/>
                <a:cs typeface="Arial"/>
                <a:sym typeface="Arial"/>
              </a:defRPr>
            </a:lvl2pPr>
            <a:lvl3pPr marR="0" lvl="2" algn="ctr" rtl="0">
              <a:spcBef>
                <a:spcPts val="600"/>
              </a:spcBef>
              <a:spcAft>
                <a:spcPts val="0"/>
              </a:spcAft>
              <a:buClr>
                <a:srgbClr val="888888"/>
              </a:buClr>
              <a:buSzPts val="1800"/>
              <a:buFont typeface="Arial"/>
              <a:buNone/>
              <a:defRPr sz="1800" b="0" i="0" u="none" strike="noStrike" cap="none">
                <a:solidFill>
                  <a:srgbClr val="888888"/>
                </a:solidFill>
                <a:latin typeface="Arial"/>
                <a:ea typeface="Arial"/>
                <a:cs typeface="Arial"/>
                <a:sym typeface="Arial"/>
              </a:defRPr>
            </a:lvl3pPr>
            <a:lvl4pPr marR="0" lvl="3" algn="ctr" rtl="0">
              <a:spcBef>
                <a:spcPts val="6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4pPr>
            <a:lvl5pPr marR="0" lvl="4" algn="ctr" rtl="0">
              <a:spcBef>
                <a:spcPts val="6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mp; 1 column text">
  <p:cSld name="Title &amp; 1 column text">
    <p:spTree>
      <p:nvGrpSpPr>
        <p:cNvPr id="1" name="Shape 72"/>
        <p:cNvGrpSpPr/>
        <p:nvPr/>
      </p:nvGrpSpPr>
      <p:grpSpPr>
        <a:xfrm>
          <a:off x="0" y="0"/>
          <a:ext cx="0" cy="0"/>
          <a:chOff x="0" y="0"/>
          <a:chExt cx="0" cy="0"/>
        </a:xfrm>
      </p:grpSpPr>
      <p:sp>
        <p:nvSpPr>
          <p:cNvPr id="73" name="Google Shape;73;p23"/>
          <p:cNvSpPr txBox="1">
            <a:spLocks noGrp="1"/>
          </p:cNvSpPr>
          <p:nvPr>
            <p:ph type="body" idx="1"/>
          </p:nvPr>
        </p:nvSpPr>
        <p:spPr>
          <a:xfrm>
            <a:off x="365760" y="1611313"/>
            <a:ext cx="8412480" cy="4734292"/>
          </a:xfrm>
          <a:prstGeom prst="rect">
            <a:avLst/>
          </a:prstGeom>
          <a:noFill/>
          <a:ln>
            <a:noFill/>
          </a:ln>
        </p:spPr>
        <p:txBody>
          <a:bodyPr spcFirstLastPara="1" wrap="square" lIns="0" tIns="0" rIns="0" bIns="0" anchor="t" anchorCtr="0"/>
          <a:lstStyle>
            <a:lvl1pPr marL="457200" marR="0" lvl="0" indent="-257175" algn="l" rtl="0">
              <a:spcBef>
                <a:spcPts val="1200"/>
              </a:spcBef>
              <a:spcAft>
                <a:spcPts val="0"/>
              </a:spcAft>
              <a:buClr>
                <a:schemeClr val="dk2"/>
              </a:buClr>
              <a:buSzPts val="450"/>
              <a:buFont typeface="Arial"/>
              <a:buChar char="‏"/>
              <a:defRPr sz="1800" b="0" i="0" u="none" strike="noStrike" cap="none">
                <a:solidFill>
                  <a:schemeClr val="dk2"/>
                </a:solidFill>
                <a:latin typeface="Arial"/>
                <a:ea typeface="Arial"/>
                <a:cs typeface="Arial"/>
                <a:sym typeface="Arial"/>
              </a:defRPr>
            </a:lvl1pPr>
            <a:lvl2pPr marL="914400" marR="0" lvl="1"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4" name="Google Shape;74;p23"/>
          <p:cNvSpPr txBox="1">
            <a:spLocks noGrp="1"/>
          </p:cNvSpPr>
          <p:nvPr>
            <p:ph type="title"/>
          </p:nvPr>
        </p:nvSpPr>
        <p:spPr>
          <a:xfrm>
            <a:off x="365760" y="295683"/>
            <a:ext cx="8412480" cy="1244192"/>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5"/>
        <p:cNvGrpSpPr/>
        <p:nvPr/>
      </p:nvGrpSpPr>
      <p:grpSpPr>
        <a:xfrm>
          <a:off x="0" y="0"/>
          <a:ext cx="0" cy="0"/>
          <a:chOff x="0" y="0"/>
          <a:chExt cx="0" cy="0"/>
        </a:xfrm>
      </p:grpSpPr>
      <p:sp>
        <p:nvSpPr>
          <p:cNvPr id="76" name="Google Shape;76;p24"/>
          <p:cNvSpPr txBox="1">
            <a:spLocks noGrp="1"/>
          </p:cNvSpPr>
          <p:nvPr>
            <p:ph type="title"/>
          </p:nvPr>
        </p:nvSpPr>
        <p:spPr>
          <a:xfrm>
            <a:off x="365760" y="295683"/>
            <a:ext cx="8412480" cy="1244192"/>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mp; subtitle">
  <p:cSld name="Title &amp; subtitle">
    <p:spTree>
      <p:nvGrpSpPr>
        <p:cNvPr id="1" name="Shape 77"/>
        <p:cNvGrpSpPr/>
        <p:nvPr/>
      </p:nvGrpSpPr>
      <p:grpSpPr>
        <a:xfrm>
          <a:off x="0" y="0"/>
          <a:ext cx="0" cy="0"/>
          <a:chOff x="0" y="0"/>
          <a:chExt cx="0" cy="0"/>
        </a:xfrm>
      </p:grpSpPr>
      <p:sp>
        <p:nvSpPr>
          <p:cNvPr id="78" name="Google Shape;78;p25"/>
          <p:cNvSpPr txBox="1">
            <a:spLocks noGrp="1"/>
          </p:cNvSpPr>
          <p:nvPr>
            <p:ph type="body" idx="1"/>
          </p:nvPr>
        </p:nvSpPr>
        <p:spPr>
          <a:xfrm>
            <a:off x="365760" y="782620"/>
            <a:ext cx="8412480" cy="757255"/>
          </a:xfrm>
          <a:prstGeom prst="rect">
            <a:avLst/>
          </a:prstGeom>
          <a:noFill/>
          <a:ln>
            <a:noFill/>
          </a:ln>
        </p:spPr>
        <p:txBody>
          <a:bodyPr spcFirstLastPara="1" wrap="square" lIns="0" tIns="0" rIns="0" bIns="0" anchor="t" anchorCtr="0"/>
          <a:lstStyle>
            <a:lvl1pPr marL="457200" marR="0" lvl="0" indent="-228600" algn="l" rtl="0">
              <a:spcBef>
                <a:spcPts val="1200"/>
              </a:spcBef>
              <a:spcAft>
                <a:spcPts val="0"/>
              </a:spcAft>
              <a:buClr>
                <a:srgbClr val="575757"/>
              </a:buClr>
              <a:buSzPts val="500"/>
              <a:buFont typeface="Arial"/>
              <a:buNone/>
              <a:defRPr sz="2000" b="0" i="0" u="none" strike="noStrike" cap="none">
                <a:solidFill>
                  <a:srgbClr val="575757"/>
                </a:solidFill>
                <a:latin typeface="Arial"/>
                <a:ea typeface="Arial"/>
                <a:cs typeface="Arial"/>
                <a:sym typeface="Arial"/>
              </a:defRPr>
            </a:lvl1pPr>
            <a:lvl2pPr marL="914400" marR="0" lvl="1"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9" name="Google Shape;79;p25"/>
          <p:cNvSpPr txBox="1">
            <a:spLocks noGrp="1"/>
          </p:cNvSpPr>
          <p:nvPr>
            <p:ph type="title"/>
          </p:nvPr>
        </p:nvSpPr>
        <p:spPr>
          <a:xfrm>
            <a:off x="365760" y="295683"/>
            <a:ext cx="8412480" cy="469492"/>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s">
  <p:cSld name="Contents">
    <p:spTree>
      <p:nvGrpSpPr>
        <p:cNvPr id="1" name="Shape 80"/>
        <p:cNvGrpSpPr/>
        <p:nvPr/>
      </p:nvGrpSpPr>
      <p:grpSpPr>
        <a:xfrm>
          <a:off x="0" y="0"/>
          <a:ext cx="0" cy="0"/>
          <a:chOff x="0" y="0"/>
          <a:chExt cx="0" cy="0"/>
        </a:xfrm>
      </p:grpSpPr>
      <p:sp>
        <p:nvSpPr>
          <p:cNvPr id="81" name="Google Shape;81;p26"/>
          <p:cNvSpPr txBox="1">
            <a:spLocks noGrp="1"/>
          </p:cNvSpPr>
          <p:nvPr>
            <p:ph type="title"/>
          </p:nvPr>
        </p:nvSpPr>
        <p:spPr>
          <a:xfrm>
            <a:off x="365760" y="295683"/>
            <a:ext cx="5394960" cy="1243584"/>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Google Shape;82;p26"/>
          <p:cNvSpPr txBox="1">
            <a:spLocks noGrp="1"/>
          </p:cNvSpPr>
          <p:nvPr>
            <p:ph type="body" idx="1"/>
          </p:nvPr>
        </p:nvSpPr>
        <p:spPr>
          <a:xfrm>
            <a:off x="365760" y="1611313"/>
            <a:ext cx="5394960" cy="4735487"/>
          </a:xfrm>
          <a:prstGeom prst="rect">
            <a:avLst/>
          </a:prstGeom>
          <a:noFill/>
          <a:ln>
            <a:noFill/>
          </a:ln>
        </p:spPr>
        <p:txBody>
          <a:bodyPr spcFirstLastPara="1" wrap="square" lIns="0" tIns="0" rIns="0" bIns="0" anchor="t" anchorCtr="0"/>
          <a:lstStyle>
            <a:lvl1pPr marL="457200" marR="0" lvl="0" indent="-257175" algn="l" rtl="0">
              <a:spcBef>
                <a:spcPts val="1200"/>
              </a:spcBef>
              <a:spcAft>
                <a:spcPts val="0"/>
              </a:spcAft>
              <a:buClr>
                <a:schemeClr val="dk2"/>
              </a:buClr>
              <a:buSzPts val="450"/>
              <a:buFont typeface="Arial"/>
              <a:buChar char="‏"/>
              <a:defRPr sz="1800" b="0" i="0" u="none" strike="noStrike" cap="none">
                <a:solidFill>
                  <a:schemeClr val="dk2"/>
                </a:solidFill>
                <a:latin typeface="Arial"/>
                <a:ea typeface="Arial"/>
                <a:cs typeface="Arial"/>
                <a:sym typeface="Arial"/>
              </a:defRPr>
            </a:lvl1pPr>
            <a:lvl2pPr marL="914400" marR="0" lvl="1"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ubtitle &amp; 2 columns of text">
  <p:cSld name="Title, subtitle &amp; 2 columns of text">
    <p:spTree>
      <p:nvGrpSpPr>
        <p:cNvPr id="1" name="Shape 83"/>
        <p:cNvGrpSpPr/>
        <p:nvPr/>
      </p:nvGrpSpPr>
      <p:grpSpPr>
        <a:xfrm>
          <a:off x="0" y="0"/>
          <a:ext cx="0" cy="0"/>
          <a:chOff x="0" y="0"/>
          <a:chExt cx="0" cy="0"/>
        </a:xfrm>
      </p:grpSpPr>
      <p:sp>
        <p:nvSpPr>
          <p:cNvPr id="84" name="Google Shape;84;p27"/>
          <p:cNvSpPr txBox="1">
            <a:spLocks noGrp="1"/>
          </p:cNvSpPr>
          <p:nvPr>
            <p:ph type="title"/>
          </p:nvPr>
        </p:nvSpPr>
        <p:spPr>
          <a:xfrm>
            <a:off x="365760" y="295683"/>
            <a:ext cx="8412480" cy="469492"/>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5" name="Google Shape;85;p27"/>
          <p:cNvSpPr txBox="1">
            <a:spLocks noGrp="1"/>
          </p:cNvSpPr>
          <p:nvPr>
            <p:ph type="body" idx="1"/>
          </p:nvPr>
        </p:nvSpPr>
        <p:spPr>
          <a:xfrm>
            <a:off x="365760" y="782620"/>
            <a:ext cx="8412480" cy="757255"/>
          </a:xfrm>
          <a:prstGeom prst="rect">
            <a:avLst/>
          </a:prstGeom>
          <a:noFill/>
          <a:ln>
            <a:noFill/>
          </a:ln>
        </p:spPr>
        <p:txBody>
          <a:bodyPr spcFirstLastPara="1" wrap="square" lIns="0" tIns="0" rIns="0" bIns="0" anchor="t" anchorCtr="0"/>
          <a:lstStyle>
            <a:lvl1pPr marL="457200" marR="0" lvl="0" indent="-228600" algn="l" rtl="0">
              <a:spcBef>
                <a:spcPts val="1200"/>
              </a:spcBef>
              <a:spcAft>
                <a:spcPts val="0"/>
              </a:spcAft>
              <a:buClr>
                <a:srgbClr val="575757"/>
              </a:buClr>
              <a:buSzPts val="500"/>
              <a:buFont typeface="Arial"/>
              <a:buNone/>
              <a:defRPr sz="2000" b="0" i="0" u="none" strike="noStrike" cap="none">
                <a:solidFill>
                  <a:srgbClr val="575757"/>
                </a:solidFill>
                <a:latin typeface="Arial"/>
                <a:ea typeface="Arial"/>
                <a:cs typeface="Arial"/>
                <a:sym typeface="Arial"/>
              </a:defRPr>
            </a:lvl1pPr>
            <a:lvl2pPr marL="914400" marR="0" lvl="1"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6" name="Google Shape;86;p27"/>
          <p:cNvSpPr txBox="1">
            <a:spLocks noGrp="1"/>
          </p:cNvSpPr>
          <p:nvPr>
            <p:ph type="body" idx="2"/>
          </p:nvPr>
        </p:nvSpPr>
        <p:spPr>
          <a:xfrm>
            <a:off x="365760" y="1611313"/>
            <a:ext cx="4114800" cy="4735487"/>
          </a:xfrm>
          <a:prstGeom prst="rect">
            <a:avLst/>
          </a:prstGeom>
          <a:noFill/>
          <a:ln>
            <a:noFill/>
          </a:ln>
        </p:spPr>
        <p:txBody>
          <a:bodyPr spcFirstLastPara="1" wrap="square" lIns="0" tIns="0" rIns="0" bIns="0" anchor="t" anchorCtr="0"/>
          <a:lstStyle>
            <a:lvl1pPr marL="457200" marR="0" lvl="0" indent="-257175" algn="l" rtl="0">
              <a:spcBef>
                <a:spcPts val="1200"/>
              </a:spcBef>
              <a:spcAft>
                <a:spcPts val="0"/>
              </a:spcAft>
              <a:buClr>
                <a:schemeClr val="dk2"/>
              </a:buClr>
              <a:buSzPts val="450"/>
              <a:buFont typeface="Arial"/>
              <a:buChar char="‏"/>
              <a:defRPr sz="1800" b="0" i="0" u="none" strike="noStrike" cap="none">
                <a:solidFill>
                  <a:schemeClr val="dk2"/>
                </a:solidFill>
                <a:latin typeface="Arial"/>
                <a:ea typeface="Arial"/>
                <a:cs typeface="Arial"/>
                <a:sym typeface="Arial"/>
              </a:defRPr>
            </a:lvl1pPr>
            <a:lvl2pPr marL="914400" marR="0" lvl="1"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7" name="Google Shape;87;p27"/>
          <p:cNvSpPr txBox="1">
            <a:spLocks noGrp="1"/>
          </p:cNvSpPr>
          <p:nvPr>
            <p:ph type="body" idx="3"/>
          </p:nvPr>
        </p:nvSpPr>
        <p:spPr>
          <a:xfrm>
            <a:off x="4663440" y="1611313"/>
            <a:ext cx="4114800" cy="4735487"/>
          </a:xfrm>
          <a:prstGeom prst="rect">
            <a:avLst/>
          </a:prstGeom>
          <a:noFill/>
          <a:ln>
            <a:noFill/>
          </a:ln>
        </p:spPr>
        <p:txBody>
          <a:bodyPr spcFirstLastPara="1" wrap="square" lIns="0" tIns="0" rIns="0" bIns="0" anchor="t" anchorCtr="0"/>
          <a:lstStyle>
            <a:lvl1pPr marL="457200" marR="0" lvl="0" indent="-257175" algn="l" rtl="0">
              <a:spcBef>
                <a:spcPts val="1200"/>
              </a:spcBef>
              <a:spcAft>
                <a:spcPts val="0"/>
              </a:spcAft>
              <a:buClr>
                <a:schemeClr val="dk2"/>
              </a:buClr>
              <a:buSzPts val="450"/>
              <a:buFont typeface="Arial"/>
              <a:buChar char="‏"/>
              <a:defRPr sz="1800" b="0" i="0" u="none" strike="noStrike" cap="none">
                <a:solidFill>
                  <a:schemeClr val="dk2"/>
                </a:solidFill>
                <a:latin typeface="Arial"/>
                <a:ea typeface="Arial"/>
                <a:cs typeface="Arial"/>
                <a:sym typeface="Arial"/>
              </a:defRPr>
            </a:lvl1pPr>
            <a:lvl2pPr marL="914400" marR="0" lvl="1"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ubtitle, 1 column text with image">
  <p:cSld name="Title, subtitle, 1 column text with image">
    <p:spTree>
      <p:nvGrpSpPr>
        <p:cNvPr id="1" name="Shape 88"/>
        <p:cNvGrpSpPr/>
        <p:nvPr/>
      </p:nvGrpSpPr>
      <p:grpSpPr>
        <a:xfrm>
          <a:off x="0" y="0"/>
          <a:ext cx="0" cy="0"/>
          <a:chOff x="0" y="0"/>
          <a:chExt cx="0" cy="0"/>
        </a:xfrm>
      </p:grpSpPr>
      <p:sp>
        <p:nvSpPr>
          <p:cNvPr id="89" name="Google Shape;89;p28"/>
          <p:cNvSpPr txBox="1">
            <a:spLocks noGrp="1"/>
          </p:cNvSpPr>
          <p:nvPr>
            <p:ph type="title"/>
          </p:nvPr>
        </p:nvSpPr>
        <p:spPr>
          <a:xfrm>
            <a:off x="365760" y="295683"/>
            <a:ext cx="4114800" cy="469492"/>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0" name="Google Shape;90;p28"/>
          <p:cNvSpPr txBox="1">
            <a:spLocks noGrp="1"/>
          </p:cNvSpPr>
          <p:nvPr>
            <p:ph type="body" idx="1"/>
          </p:nvPr>
        </p:nvSpPr>
        <p:spPr>
          <a:xfrm>
            <a:off x="365760" y="782620"/>
            <a:ext cx="4114800" cy="757255"/>
          </a:xfrm>
          <a:prstGeom prst="rect">
            <a:avLst/>
          </a:prstGeom>
          <a:noFill/>
          <a:ln>
            <a:noFill/>
          </a:ln>
        </p:spPr>
        <p:txBody>
          <a:bodyPr spcFirstLastPara="1" wrap="square" lIns="0" tIns="0" rIns="0" bIns="0" anchor="t" anchorCtr="0"/>
          <a:lstStyle>
            <a:lvl1pPr marL="457200" marR="0" lvl="0" indent="-228600" algn="l" rtl="0">
              <a:spcBef>
                <a:spcPts val="1200"/>
              </a:spcBef>
              <a:spcAft>
                <a:spcPts val="0"/>
              </a:spcAft>
              <a:buClr>
                <a:srgbClr val="575757"/>
              </a:buClr>
              <a:buSzPts val="500"/>
              <a:buFont typeface="Arial"/>
              <a:buNone/>
              <a:defRPr sz="2000" b="0" i="0" u="none" strike="noStrike" cap="none">
                <a:solidFill>
                  <a:srgbClr val="575757"/>
                </a:solidFill>
                <a:latin typeface="Arial"/>
                <a:ea typeface="Arial"/>
                <a:cs typeface="Arial"/>
                <a:sym typeface="Arial"/>
              </a:defRPr>
            </a:lvl1pPr>
            <a:lvl2pPr marL="914400" marR="0" lvl="1"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1" name="Google Shape;91;p28"/>
          <p:cNvSpPr txBox="1">
            <a:spLocks noGrp="1"/>
          </p:cNvSpPr>
          <p:nvPr>
            <p:ph type="body" idx="2"/>
          </p:nvPr>
        </p:nvSpPr>
        <p:spPr>
          <a:xfrm>
            <a:off x="365760" y="1611313"/>
            <a:ext cx="4114800" cy="4733788"/>
          </a:xfrm>
          <a:prstGeom prst="rect">
            <a:avLst/>
          </a:prstGeom>
          <a:noFill/>
          <a:ln>
            <a:noFill/>
          </a:ln>
        </p:spPr>
        <p:txBody>
          <a:bodyPr spcFirstLastPara="1" wrap="square" lIns="0" tIns="0" rIns="0" bIns="0" anchor="t" anchorCtr="0"/>
          <a:lstStyle>
            <a:lvl1pPr marL="457200" marR="0" lvl="0" indent="-257175" algn="l" rtl="0">
              <a:spcBef>
                <a:spcPts val="1200"/>
              </a:spcBef>
              <a:spcAft>
                <a:spcPts val="0"/>
              </a:spcAft>
              <a:buClr>
                <a:schemeClr val="dk2"/>
              </a:buClr>
              <a:buSzPts val="450"/>
              <a:buFont typeface="Arial"/>
              <a:buChar char="‏"/>
              <a:defRPr sz="1800" b="0" i="0" u="none" strike="noStrike" cap="none">
                <a:solidFill>
                  <a:schemeClr val="dk2"/>
                </a:solidFill>
                <a:latin typeface="Arial"/>
                <a:ea typeface="Arial"/>
                <a:cs typeface="Arial"/>
                <a:sym typeface="Arial"/>
              </a:defRPr>
            </a:lvl1pPr>
            <a:lvl2pPr marL="914400" marR="0" lvl="1"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ubtitle, 1 column text with charts">
  <p:cSld name="Title, subtitle, 1 column text with charts">
    <p:spTree>
      <p:nvGrpSpPr>
        <p:cNvPr id="1" name="Shape 92"/>
        <p:cNvGrpSpPr/>
        <p:nvPr/>
      </p:nvGrpSpPr>
      <p:grpSpPr>
        <a:xfrm>
          <a:off x="0" y="0"/>
          <a:ext cx="0" cy="0"/>
          <a:chOff x="0" y="0"/>
          <a:chExt cx="0" cy="0"/>
        </a:xfrm>
      </p:grpSpPr>
      <p:sp>
        <p:nvSpPr>
          <p:cNvPr id="93" name="Google Shape;93;p29"/>
          <p:cNvSpPr txBox="1">
            <a:spLocks noGrp="1"/>
          </p:cNvSpPr>
          <p:nvPr>
            <p:ph type="title"/>
          </p:nvPr>
        </p:nvSpPr>
        <p:spPr>
          <a:xfrm>
            <a:off x="365760" y="295683"/>
            <a:ext cx="8412480" cy="469492"/>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4" name="Google Shape;94;p29"/>
          <p:cNvSpPr txBox="1">
            <a:spLocks noGrp="1"/>
          </p:cNvSpPr>
          <p:nvPr>
            <p:ph type="body" idx="1"/>
          </p:nvPr>
        </p:nvSpPr>
        <p:spPr>
          <a:xfrm>
            <a:off x="365760" y="782620"/>
            <a:ext cx="8412480" cy="766749"/>
          </a:xfrm>
          <a:prstGeom prst="rect">
            <a:avLst/>
          </a:prstGeom>
          <a:noFill/>
          <a:ln>
            <a:noFill/>
          </a:ln>
        </p:spPr>
        <p:txBody>
          <a:bodyPr spcFirstLastPara="1" wrap="square" lIns="0" tIns="0" rIns="0" bIns="0" anchor="t" anchorCtr="0"/>
          <a:lstStyle>
            <a:lvl1pPr marL="457200" marR="0" lvl="0" indent="-228600" algn="l" rtl="0">
              <a:spcBef>
                <a:spcPts val="1200"/>
              </a:spcBef>
              <a:spcAft>
                <a:spcPts val="0"/>
              </a:spcAft>
              <a:buClr>
                <a:srgbClr val="575757"/>
              </a:buClr>
              <a:buSzPts val="500"/>
              <a:buFont typeface="Arial"/>
              <a:buNone/>
              <a:defRPr sz="2000" b="0" i="0" u="none" strike="noStrike" cap="none">
                <a:solidFill>
                  <a:srgbClr val="575757"/>
                </a:solidFill>
                <a:latin typeface="Arial"/>
                <a:ea typeface="Arial"/>
                <a:cs typeface="Arial"/>
                <a:sym typeface="Arial"/>
              </a:defRPr>
            </a:lvl1pPr>
            <a:lvl2pPr marL="914400" marR="0" lvl="1"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5" name="Google Shape;95;p29"/>
          <p:cNvSpPr txBox="1">
            <a:spLocks noGrp="1"/>
          </p:cNvSpPr>
          <p:nvPr>
            <p:ph type="body" idx="2"/>
          </p:nvPr>
        </p:nvSpPr>
        <p:spPr>
          <a:xfrm>
            <a:off x="365760" y="1611313"/>
            <a:ext cx="4114800" cy="4733788"/>
          </a:xfrm>
          <a:prstGeom prst="rect">
            <a:avLst/>
          </a:prstGeom>
          <a:noFill/>
          <a:ln>
            <a:noFill/>
          </a:ln>
        </p:spPr>
        <p:txBody>
          <a:bodyPr spcFirstLastPara="1" wrap="square" lIns="0" tIns="0" rIns="0" bIns="0" anchor="t" anchorCtr="0"/>
          <a:lstStyle>
            <a:lvl1pPr marL="457200" marR="0" lvl="0" indent="-257175" algn="l" rtl="0">
              <a:spcBef>
                <a:spcPts val="1200"/>
              </a:spcBef>
              <a:spcAft>
                <a:spcPts val="0"/>
              </a:spcAft>
              <a:buClr>
                <a:schemeClr val="dk2"/>
              </a:buClr>
              <a:buSzPts val="450"/>
              <a:buFont typeface="Arial"/>
              <a:buChar char="‏"/>
              <a:defRPr sz="1800" b="0" i="0" u="none" strike="noStrike" cap="none">
                <a:solidFill>
                  <a:schemeClr val="dk2"/>
                </a:solidFill>
                <a:latin typeface="Arial"/>
                <a:ea typeface="Arial"/>
                <a:cs typeface="Arial"/>
                <a:sym typeface="Arial"/>
              </a:defRPr>
            </a:lvl1pPr>
            <a:lvl2pPr marL="914400" marR="0" lvl="1"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96"/>
        <p:cNvGrpSpPr/>
        <p:nvPr/>
      </p:nvGrpSpPr>
      <p:grpSpPr>
        <a:xfrm>
          <a:off x="0" y="0"/>
          <a:ext cx="0" cy="0"/>
          <a:chOff x="0" y="0"/>
          <a:chExt cx="0" cy="0"/>
        </a:xfrm>
      </p:grpSpPr>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ivider Medium Blue">
  <p:cSld name="Divider Medium Blue">
    <p:bg>
      <p:bgPr>
        <a:solidFill>
          <a:schemeClr val="accent3"/>
        </a:solidFill>
        <a:effectLst/>
      </p:bgPr>
    </p:bg>
    <p:spTree>
      <p:nvGrpSpPr>
        <p:cNvPr id="1" name="Shape 97"/>
        <p:cNvGrpSpPr/>
        <p:nvPr/>
      </p:nvGrpSpPr>
      <p:grpSpPr>
        <a:xfrm>
          <a:off x="0" y="0"/>
          <a:ext cx="0" cy="0"/>
          <a:chOff x="0" y="0"/>
          <a:chExt cx="0" cy="0"/>
        </a:xfrm>
      </p:grpSpPr>
      <p:sp>
        <p:nvSpPr>
          <p:cNvPr id="98" name="Google Shape;98;p31"/>
          <p:cNvSpPr txBox="1">
            <a:spLocks noGrp="1"/>
          </p:cNvSpPr>
          <p:nvPr>
            <p:ph type="body" idx="1"/>
          </p:nvPr>
        </p:nvSpPr>
        <p:spPr>
          <a:xfrm>
            <a:off x="365125" y="1782208"/>
            <a:ext cx="8229600" cy="1143000"/>
          </a:xfrm>
          <a:prstGeom prst="rect">
            <a:avLst/>
          </a:prstGeom>
          <a:noFill/>
          <a:ln>
            <a:noFill/>
          </a:ln>
        </p:spPr>
        <p:txBody>
          <a:bodyPr spcFirstLastPara="1" wrap="square" lIns="0" tIns="0" rIns="0" bIns="0" anchor="t" anchorCtr="0"/>
          <a:lstStyle>
            <a:lvl1pPr marL="457200" marR="0" lvl="0" indent="-323850" algn="l" rtl="0">
              <a:spcBef>
                <a:spcPts val="1200"/>
              </a:spcBef>
              <a:spcAft>
                <a:spcPts val="0"/>
              </a:spcAft>
              <a:buClr>
                <a:schemeClr val="lt1"/>
              </a:buClr>
              <a:buSzPts val="1500"/>
              <a:buFont typeface="Arial"/>
              <a:buChar char="‏"/>
              <a:defRPr sz="6000" b="0" i="0" u="none" strike="noStrike" cap="none">
                <a:solidFill>
                  <a:schemeClr val="lt1"/>
                </a:solidFill>
                <a:latin typeface="Arial"/>
                <a:ea typeface="Arial"/>
                <a:cs typeface="Arial"/>
                <a:sym typeface="Arial"/>
              </a:defRPr>
            </a:lvl1pPr>
            <a:lvl2pPr marL="914400" marR="0" lvl="1" indent="-609600" algn="l" rtl="0">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2pPr>
            <a:lvl3pPr marL="1371600" marR="0" lvl="2" indent="-609600" algn="l" rtl="0">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3pPr>
            <a:lvl4pPr marL="1828800" marR="0" lvl="3" indent="-609600" algn="l" rtl="0">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4pPr>
            <a:lvl5pPr marL="2286000" marR="0" lvl="4" indent="-609600" algn="l" rtl="0">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mp; subtitle">
  <p:cSld name="Title &amp; subtitle">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365760" y="782620"/>
            <a:ext cx="8412480" cy="757255"/>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200"/>
              </a:spcBef>
              <a:spcAft>
                <a:spcPts val="0"/>
              </a:spcAft>
              <a:buClr>
                <a:srgbClr val="575757"/>
              </a:buClr>
              <a:buSzPts val="500"/>
              <a:buFont typeface="Arial"/>
              <a:buNone/>
              <a:defRPr sz="2000" b="0" i="0" u="none" strike="noStrike" cap="none">
                <a:solidFill>
                  <a:srgbClr val="575757"/>
                </a:solidFill>
                <a:latin typeface="Arial"/>
                <a:ea typeface="Arial"/>
                <a:cs typeface="Arial"/>
                <a:sym typeface="Arial"/>
              </a:defRPr>
            </a:lvl1pPr>
            <a:lvl2pPr marL="914400" marR="0" lvl="1"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 name="Google Shape;22;p4"/>
          <p:cNvSpPr txBox="1">
            <a:spLocks noGrp="1"/>
          </p:cNvSpPr>
          <p:nvPr>
            <p:ph type="title"/>
          </p:nvPr>
        </p:nvSpPr>
        <p:spPr>
          <a:xfrm>
            <a:off x="365760" y="295683"/>
            <a:ext cx="8412480" cy="469491"/>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Divider Dark Blue">
  <p:cSld name="Divider Dark Blue">
    <p:bg>
      <p:bgPr>
        <a:solidFill>
          <a:schemeClr val="accent1"/>
        </a:solidFill>
        <a:effectLst/>
      </p:bgPr>
    </p:bg>
    <p:spTree>
      <p:nvGrpSpPr>
        <p:cNvPr id="1" name="Shape 99"/>
        <p:cNvGrpSpPr/>
        <p:nvPr/>
      </p:nvGrpSpPr>
      <p:grpSpPr>
        <a:xfrm>
          <a:off x="0" y="0"/>
          <a:ext cx="0" cy="0"/>
          <a:chOff x="0" y="0"/>
          <a:chExt cx="0" cy="0"/>
        </a:xfrm>
      </p:grpSpPr>
      <p:sp>
        <p:nvSpPr>
          <p:cNvPr id="100" name="Google Shape;100;p32"/>
          <p:cNvSpPr txBox="1">
            <a:spLocks noGrp="1"/>
          </p:cNvSpPr>
          <p:nvPr>
            <p:ph type="body" idx="1"/>
          </p:nvPr>
        </p:nvSpPr>
        <p:spPr>
          <a:xfrm>
            <a:off x="365125" y="1782208"/>
            <a:ext cx="8229600" cy="1143000"/>
          </a:xfrm>
          <a:prstGeom prst="rect">
            <a:avLst/>
          </a:prstGeom>
          <a:noFill/>
          <a:ln>
            <a:noFill/>
          </a:ln>
        </p:spPr>
        <p:txBody>
          <a:bodyPr spcFirstLastPara="1" wrap="square" lIns="0" tIns="0" rIns="0" bIns="0" anchor="t" anchorCtr="0"/>
          <a:lstStyle>
            <a:lvl1pPr marL="457200" marR="0" lvl="0" indent="-323850" algn="l" rtl="0">
              <a:spcBef>
                <a:spcPts val="1200"/>
              </a:spcBef>
              <a:spcAft>
                <a:spcPts val="0"/>
              </a:spcAft>
              <a:buClr>
                <a:schemeClr val="lt1"/>
              </a:buClr>
              <a:buSzPts val="1500"/>
              <a:buFont typeface="Arial"/>
              <a:buChar char="‏"/>
              <a:defRPr sz="6000" b="0" i="0" u="none" strike="noStrike" cap="none">
                <a:solidFill>
                  <a:schemeClr val="lt1"/>
                </a:solidFill>
                <a:latin typeface="Arial"/>
                <a:ea typeface="Arial"/>
                <a:cs typeface="Arial"/>
                <a:sym typeface="Arial"/>
              </a:defRPr>
            </a:lvl1pPr>
            <a:lvl2pPr marL="914400" marR="0" lvl="1" indent="-609600" algn="l" rtl="0">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2pPr>
            <a:lvl3pPr marL="1371600" marR="0" lvl="2" indent="-609600" algn="l" rtl="0">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3pPr>
            <a:lvl4pPr marL="1828800" marR="0" lvl="3" indent="-609600" algn="l" rtl="0">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4pPr>
            <a:lvl5pPr marL="2286000" marR="0" lvl="4" indent="-609600" algn="l" rtl="0">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Divider Green">
  <p:cSld name="Divider Green">
    <p:bg>
      <p:bgPr>
        <a:solidFill>
          <a:schemeClr val="accent2"/>
        </a:solidFill>
        <a:effectLst/>
      </p:bgPr>
    </p:bg>
    <p:spTree>
      <p:nvGrpSpPr>
        <p:cNvPr id="1" name="Shape 101"/>
        <p:cNvGrpSpPr/>
        <p:nvPr/>
      </p:nvGrpSpPr>
      <p:grpSpPr>
        <a:xfrm>
          <a:off x="0" y="0"/>
          <a:ext cx="0" cy="0"/>
          <a:chOff x="0" y="0"/>
          <a:chExt cx="0" cy="0"/>
        </a:xfrm>
      </p:grpSpPr>
      <p:sp>
        <p:nvSpPr>
          <p:cNvPr id="102" name="Google Shape;102;p33"/>
          <p:cNvSpPr txBox="1">
            <a:spLocks noGrp="1"/>
          </p:cNvSpPr>
          <p:nvPr>
            <p:ph type="body" idx="1"/>
          </p:nvPr>
        </p:nvSpPr>
        <p:spPr>
          <a:xfrm>
            <a:off x="365125" y="1782208"/>
            <a:ext cx="8229600" cy="1143000"/>
          </a:xfrm>
          <a:prstGeom prst="rect">
            <a:avLst/>
          </a:prstGeom>
          <a:noFill/>
          <a:ln>
            <a:noFill/>
          </a:ln>
        </p:spPr>
        <p:txBody>
          <a:bodyPr spcFirstLastPara="1" wrap="square" lIns="0" tIns="0" rIns="0" bIns="0" anchor="t" anchorCtr="0"/>
          <a:lstStyle>
            <a:lvl1pPr marL="457200" marR="0" lvl="0" indent="-323850" algn="l" rtl="0">
              <a:spcBef>
                <a:spcPts val="1200"/>
              </a:spcBef>
              <a:spcAft>
                <a:spcPts val="0"/>
              </a:spcAft>
              <a:buClr>
                <a:schemeClr val="lt1"/>
              </a:buClr>
              <a:buSzPts val="1500"/>
              <a:buFont typeface="Arial"/>
              <a:buChar char="‏"/>
              <a:defRPr sz="6000" b="0" i="0" u="none" strike="noStrike" cap="none">
                <a:solidFill>
                  <a:schemeClr val="lt1"/>
                </a:solidFill>
                <a:latin typeface="Arial"/>
                <a:ea typeface="Arial"/>
                <a:cs typeface="Arial"/>
                <a:sym typeface="Arial"/>
              </a:defRPr>
            </a:lvl1pPr>
            <a:lvl2pPr marL="914400" marR="0" lvl="1" indent="-609600" algn="l" rtl="0">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2pPr>
            <a:lvl3pPr marL="1371600" marR="0" lvl="2" indent="-609600" algn="l" rtl="0">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3pPr>
            <a:lvl4pPr marL="1828800" marR="0" lvl="3" indent="-609600" algn="l" rtl="0">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4pPr>
            <a:lvl5pPr marL="2286000" marR="0" lvl="4" indent="-609600" algn="l" rtl="0">
              <a:spcBef>
                <a:spcPts val="600"/>
              </a:spcBef>
              <a:spcAft>
                <a:spcPts val="0"/>
              </a:spcAft>
              <a:buClr>
                <a:schemeClr val="lt2"/>
              </a:buClr>
              <a:buSzPts val="6000"/>
              <a:buFont typeface="Arial"/>
              <a:buChar char="−"/>
              <a:defRPr sz="6000" b="0" i="0" u="none" strike="noStrike" cap="none">
                <a:solidFill>
                  <a:schemeClr val="lt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Divider with primary image">
  <p:cSld name="Divider with primary image">
    <p:spTree>
      <p:nvGrpSpPr>
        <p:cNvPr id="1" name="Shape 103"/>
        <p:cNvGrpSpPr/>
        <p:nvPr/>
      </p:nvGrpSpPr>
      <p:grpSpPr>
        <a:xfrm>
          <a:off x="0" y="0"/>
          <a:ext cx="0" cy="0"/>
          <a:chOff x="0" y="0"/>
          <a:chExt cx="0" cy="0"/>
        </a:xfrm>
      </p:grpSpPr>
      <p:sp>
        <p:nvSpPr>
          <p:cNvPr id="104" name="Google Shape;104;p34"/>
          <p:cNvSpPr txBox="1">
            <a:spLocks noGrp="1"/>
          </p:cNvSpPr>
          <p:nvPr>
            <p:ph type="body" idx="1"/>
          </p:nvPr>
        </p:nvSpPr>
        <p:spPr>
          <a:xfrm>
            <a:off x="365125" y="1782208"/>
            <a:ext cx="8229600" cy="1143000"/>
          </a:xfrm>
          <a:prstGeom prst="rect">
            <a:avLst/>
          </a:prstGeom>
          <a:noFill/>
          <a:ln>
            <a:noFill/>
          </a:ln>
        </p:spPr>
        <p:txBody>
          <a:bodyPr spcFirstLastPara="1" wrap="square" lIns="0" tIns="0" rIns="0" bIns="0" anchor="t" anchorCtr="0"/>
          <a:lstStyle>
            <a:lvl1pPr marL="457200" marR="0" lvl="0" indent="-323850" algn="l" rtl="0">
              <a:spcBef>
                <a:spcPts val="1200"/>
              </a:spcBef>
              <a:spcAft>
                <a:spcPts val="0"/>
              </a:spcAft>
              <a:buClr>
                <a:schemeClr val="accent2"/>
              </a:buClr>
              <a:buSzPts val="1500"/>
              <a:buFont typeface="Arial"/>
              <a:buChar char="‏"/>
              <a:defRPr sz="6000" b="0" i="0" u="none" strike="noStrike" cap="none">
                <a:solidFill>
                  <a:schemeClr val="accent2"/>
                </a:solidFill>
                <a:latin typeface="Arial"/>
                <a:ea typeface="Arial"/>
                <a:cs typeface="Arial"/>
                <a:sym typeface="Arial"/>
              </a:defRPr>
            </a:lvl1pPr>
            <a:lvl2pPr marL="914400" marR="0" lvl="1" indent="-609600" algn="l" rtl="0">
              <a:spcBef>
                <a:spcPts val="600"/>
              </a:spcBef>
              <a:spcAft>
                <a:spcPts val="0"/>
              </a:spcAft>
              <a:buClr>
                <a:schemeClr val="accent2"/>
              </a:buClr>
              <a:buSzPts val="6000"/>
              <a:buFont typeface="Arial"/>
              <a:buChar char="•"/>
              <a:defRPr sz="6000" b="0" i="0" u="none" strike="noStrike" cap="none">
                <a:solidFill>
                  <a:schemeClr val="accent2"/>
                </a:solidFill>
                <a:latin typeface="Arial"/>
                <a:ea typeface="Arial"/>
                <a:cs typeface="Arial"/>
                <a:sym typeface="Arial"/>
              </a:defRPr>
            </a:lvl2pPr>
            <a:lvl3pPr marL="1371600" marR="0" lvl="2" indent="-609600" algn="l" rtl="0">
              <a:spcBef>
                <a:spcPts val="600"/>
              </a:spcBef>
              <a:spcAft>
                <a:spcPts val="0"/>
              </a:spcAft>
              <a:buClr>
                <a:schemeClr val="accent2"/>
              </a:buClr>
              <a:buSzPts val="6000"/>
              <a:buFont typeface="Arial"/>
              <a:buChar char="−"/>
              <a:defRPr sz="6000" b="0" i="0" u="none" strike="noStrike" cap="none">
                <a:solidFill>
                  <a:schemeClr val="accent2"/>
                </a:solidFill>
                <a:latin typeface="Arial"/>
                <a:ea typeface="Arial"/>
                <a:cs typeface="Arial"/>
                <a:sym typeface="Arial"/>
              </a:defRPr>
            </a:lvl3pPr>
            <a:lvl4pPr marL="1828800" marR="0" lvl="3" indent="-609600" algn="l" rtl="0">
              <a:spcBef>
                <a:spcPts val="600"/>
              </a:spcBef>
              <a:spcAft>
                <a:spcPts val="0"/>
              </a:spcAft>
              <a:buClr>
                <a:schemeClr val="accent2"/>
              </a:buClr>
              <a:buSzPts val="6000"/>
              <a:buFont typeface="Arial"/>
              <a:buChar char="◦"/>
              <a:defRPr sz="6000" b="0" i="0" u="none" strike="noStrike" cap="none">
                <a:solidFill>
                  <a:schemeClr val="accent2"/>
                </a:solidFill>
                <a:latin typeface="Arial"/>
                <a:ea typeface="Arial"/>
                <a:cs typeface="Arial"/>
                <a:sym typeface="Arial"/>
              </a:defRPr>
            </a:lvl4pPr>
            <a:lvl5pPr marL="2286000" marR="0" lvl="4" indent="-609600" algn="l" rtl="0">
              <a:spcBef>
                <a:spcPts val="600"/>
              </a:spcBef>
              <a:spcAft>
                <a:spcPts val="0"/>
              </a:spcAft>
              <a:buClr>
                <a:schemeClr val="accent2"/>
              </a:buClr>
              <a:buSzPts val="6000"/>
              <a:buFont typeface="Arial"/>
              <a:buChar char="−"/>
              <a:defRPr sz="6000" b="0" i="0" u="none" strike="noStrike" cap="none">
                <a:solidFill>
                  <a:schemeClr val="accent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Divider with secondary image">
  <p:cSld name="Divider with secondary image">
    <p:spTree>
      <p:nvGrpSpPr>
        <p:cNvPr id="1" name="Shape 105"/>
        <p:cNvGrpSpPr/>
        <p:nvPr/>
      </p:nvGrpSpPr>
      <p:grpSpPr>
        <a:xfrm>
          <a:off x="0" y="0"/>
          <a:ext cx="0" cy="0"/>
          <a:chOff x="0" y="0"/>
          <a:chExt cx="0" cy="0"/>
        </a:xfrm>
      </p:grpSpPr>
      <p:sp>
        <p:nvSpPr>
          <p:cNvPr id="106" name="Google Shape;106;p35"/>
          <p:cNvSpPr txBox="1">
            <a:spLocks noGrp="1"/>
          </p:cNvSpPr>
          <p:nvPr>
            <p:ph type="body" idx="1"/>
          </p:nvPr>
        </p:nvSpPr>
        <p:spPr>
          <a:xfrm>
            <a:off x="365125" y="1818068"/>
            <a:ext cx="2811073" cy="3007406"/>
          </a:xfrm>
          <a:prstGeom prst="rect">
            <a:avLst/>
          </a:prstGeom>
          <a:noFill/>
          <a:ln>
            <a:noFill/>
          </a:ln>
        </p:spPr>
        <p:txBody>
          <a:bodyPr spcFirstLastPara="1" wrap="square" lIns="0" tIns="0" rIns="0" bIns="0" anchor="t" anchorCtr="0"/>
          <a:lstStyle>
            <a:lvl1pPr marL="457200" marR="0" lvl="0" indent="-304800" algn="l" rtl="0">
              <a:spcBef>
                <a:spcPts val="1200"/>
              </a:spcBef>
              <a:spcAft>
                <a:spcPts val="0"/>
              </a:spcAft>
              <a:buClr>
                <a:schemeClr val="accent2"/>
              </a:buClr>
              <a:buSzPts val="1200"/>
              <a:buFont typeface="Arial"/>
              <a:buChar char="‏"/>
              <a:defRPr sz="4800" b="0" i="0" u="none" strike="noStrike" cap="none">
                <a:solidFill>
                  <a:schemeClr val="accent2"/>
                </a:solidFill>
                <a:latin typeface="Arial"/>
                <a:ea typeface="Arial"/>
                <a:cs typeface="Arial"/>
                <a:sym typeface="Arial"/>
              </a:defRPr>
            </a:lvl1pPr>
            <a:lvl2pPr marL="914400" marR="0" lvl="1" indent="-533400" algn="l" rtl="0">
              <a:spcBef>
                <a:spcPts val="600"/>
              </a:spcBef>
              <a:spcAft>
                <a:spcPts val="0"/>
              </a:spcAft>
              <a:buClr>
                <a:schemeClr val="accent2"/>
              </a:buClr>
              <a:buSzPts val="4800"/>
              <a:buFont typeface="Arial"/>
              <a:buChar char="•"/>
              <a:defRPr sz="4800" b="0" i="0" u="none" strike="noStrike" cap="none">
                <a:solidFill>
                  <a:schemeClr val="accent2"/>
                </a:solidFill>
                <a:latin typeface="Arial"/>
                <a:ea typeface="Arial"/>
                <a:cs typeface="Arial"/>
                <a:sym typeface="Arial"/>
              </a:defRPr>
            </a:lvl2pPr>
            <a:lvl3pPr marL="1371600" marR="0" lvl="2" indent="-533400" algn="l" rtl="0">
              <a:spcBef>
                <a:spcPts val="600"/>
              </a:spcBef>
              <a:spcAft>
                <a:spcPts val="0"/>
              </a:spcAft>
              <a:buClr>
                <a:schemeClr val="accent2"/>
              </a:buClr>
              <a:buSzPts val="4800"/>
              <a:buFont typeface="Arial"/>
              <a:buChar char="−"/>
              <a:defRPr sz="4800" b="0" i="0" u="none" strike="noStrike" cap="none">
                <a:solidFill>
                  <a:schemeClr val="accent2"/>
                </a:solidFill>
                <a:latin typeface="Arial"/>
                <a:ea typeface="Arial"/>
                <a:cs typeface="Arial"/>
                <a:sym typeface="Arial"/>
              </a:defRPr>
            </a:lvl3pPr>
            <a:lvl4pPr marL="1828800" marR="0" lvl="3" indent="-533400" algn="l" rtl="0">
              <a:spcBef>
                <a:spcPts val="600"/>
              </a:spcBef>
              <a:spcAft>
                <a:spcPts val="0"/>
              </a:spcAft>
              <a:buClr>
                <a:schemeClr val="accent2"/>
              </a:buClr>
              <a:buSzPts val="4800"/>
              <a:buFont typeface="Arial"/>
              <a:buChar char="◦"/>
              <a:defRPr sz="4800" b="0" i="0" u="none" strike="noStrike" cap="none">
                <a:solidFill>
                  <a:schemeClr val="accent2"/>
                </a:solidFill>
                <a:latin typeface="Arial"/>
                <a:ea typeface="Arial"/>
                <a:cs typeface="Arial"/>
                <a:sym typeface="Arial"/>
              </a:defRPr>
            </a:lvl4pPr>
            <a:lvl5pPr marL="2286000" marR="0" lvl="4" indent="-533400" algn="l" rtl="0">
              <a:spcBef>
                <a:spcPts val="600"/>
              </a:spcBef>
              <a:spcAft>
                <a:spcPts val="0"/>
              </a:spcAft>
              <a:buClr>
                <a:schemeClr val="accent2"/>
              </a:buClr>
              <a:buSzPts val="4800"/>
              <a:buFont typeface="Arial"/>
              <a:buChar char="−"/>
              <a:defRPr sz="4800" b="0" i="0" u="none" strike="noStrike" cap="none">
                <a:solidFill>
                  <a:schemeClr val="accent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Key statement Medium Blue">
  <p:cSld name="Key statement Medium Blue">
    <p:bg>
      <p:bgPr>
        <a:solidFill>
          <a:schemeClr val="accent3"/>
        </a:solidFill>
        <a:effectLst/>
      </p:bgPr>
    </p:bg>
    <p:spTree>
      <p:nvGrpSpPr>
        <p:cNvPr id="1" name="Shape 107"/>
        <p:cNvGrpSpPr/>
        <p:nvPr/>
      </p:nvGrpSpPr>
      <p:grpSpPr>
        <a:xfrm>
          <a:off x="0" y="0"/>
          <a:ext cx="0" cy="0"/>
          <a:chOff x="0" y="0"/>
          <a:chExt cx="0" cy="0"/>
        </a:xfrm>
      </p:grpSpPr>
      <p:sp>
        <p:nvSpPr>
          <p:cNvPr id="108" name="Google Shape;108;p36"/>
          <p:cNvSpPr txBox="1">
            <a:spLocks noGrp="1"/>
          </p:cNvSpPr>
          <p:nvPr>
            <p:ph type="body" idx="1"/>
          </p:nvPr>
        </p:nvSpPr>
        <p:spPr>
          <a:xfrm>
            <a:off x="365760" y="319066"/>
            <a:ext cx="6845093" cy="5988439"/>
          </a:xfrm>
          <a:prstGeom prst="rect">
            <a:avLst/>
          </a:prstGeom>
          <a:noFill/>
          <a:ln>
            <a:noFill/>
          </a:ln>
        </p:spPr>
        <p:txBody>
          <a:bodyPr spcFirstLastPara="1" wrap="square" lIns="0" tIns="0" rIns="0" bIns="0" anchor="t" anchorCtr="0"/>
          <a:lstStyle>
            <a:lvl1pPr marL="457200" marR="0" lvl="0" indent="-276225" algn="l" rtl="0">
              <a:spcBef>
                <a:spcPts val="3600"/>
              </a:spcBef>
              <a:spcAft>
                <a:spcPts val="0"/>
              </a:spcAft>
              <a:buClr>
                <a:schemeClr val="lt1"/>
              </a:buClr>
              <a:buSzPts val="750"/>
              <a:buFont typeface="Arial"/>
              <a:buChar char="‏"/>
              <a:defRPr sz="3000" b="0" i="0" u="none" strike="noStrike" cap="none">
                <a:solidFill>
                  <a:schemeClr val="lt1"/>
                </a:solidFill>
                <a:latin typeface="Arial"/>
                <a:ea typeface="Arial"/>
                <a:cs typeface="Arial"/>
                <a:sym typeface="Arial"/>
              </a:defRPr>
            </a:lvl1pPr>
            <a:lvl2pPr marL="914400" marR="0" lvl="1" indent="-419100" algn="l" rtl="0">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2pPr>
            <a:lvl3pPr marL="1371600" marR="0" lvl="2" indent="-419100" algn="l" rtl="0">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3pPr>
            <a:lvl4pPr marL="1828800" marR="0" lvl="3" indent="-419100" algn="l" rtl="0">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4pPr>
            <a:lvl5pPr marL="2286000" marR="0" lvl="4" indent="-419100" algn="l" rtl="0">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Key statement Dark Blue">
  <p:cSld name="Key statement Dark Blue">
    <p:bg>
      <p:bgPr>
        <a:solidFill>
          <a:schemeClr val="accent1"/>
        </a:solidFill>
        <a:effectLst/>
      </p:bgPr>
    </p:bg>
    <p:spTree>
      <p:nvGrpSpPr>
        <p:cNvPr id="1" name="Shape 109"/>
        <p:cNvGrpSpPr/>
        <p:nvPr/>
      </p:nvGrpSpPr>
      <p:grpSpPr>
        <a:xfrm>
          <a:off x="0" y="0"/>
          <a:ext cx="0" cy="0"/>
          <a:chOff x="0" y="0"/>
          <a:chExt cx="0" cy="0"/>
        </a:xfrm>
      </p:grpSpPr>
      <p:sp>
        <p:nvSpPr>
          <p:cNvPr id="110" name="Google Shape;110;p37"/>
          <p:cNvSpPr txBox="1">
            <a:spLocks noGrp="1"/>
          </p:cNvSpPr>
          <p:nvPr>
            <p:ph type="body" idx="1"/>
          </p:nvPr>
        </p:nvSpPr>
        <p:spPr>
          <a:xfrm>
            <a:off x="365760" y="319066"/>
            <a:ext cx="6845093" cy="5988439"/>
          </a:xfrm>
          <a:prstGeom prst="rect">
            <a:avLst/>
          </a:prstGeom>
          <a:noFill/>
          <a:ln>
            <a:noFill/>
          </a:ln>
        </p:spPr>
        <p:txBody>
          <a:bodyPr spcFirstLastPara="1" wrap="square" lIns="0" tIns="0" rIns="0" bIns="0" anchor="t" anchorCtr="0"/>
          <a:lstStyle>
            <a:lvl1pPr marL="457200" marR="0" lvl="0" indent="-276225" algn="l" rtl="0">
              <a:spcBef>
                <a:spcPts val="3600"/>
              </a:spcBef>
              <a:spcAft>
                <a:spcPts val="0"/>
              </a:spcAft>
              <a:buClr>
                <a:schemeClr val="lt1"/>
              </a:buClr>
              <a:buSzPts val="750"/>
              <a:buFont typeface="Arial"/>
              <a:buChar char="‏"/>
              <a:defRPr sz="3000" b="0" i="0" u="none" strike="noStrike" cap="none">
                <a:solidFill>
                  <a:schemeClr val="lt1"/>
                </a:solidFill>
                <a:latin typeface="Arial"/>
                <a:ea typeface="Arial"/>
                <a:cs typeface="Arial"/>
                <a:sym typeface="Arial"/>
              </a:defRPr>
            </a:lvl1pPr>
            <a:lvl2pPr marL="914400" marR="0" lvl="1" indent="-419100" algn="l" rtl="0">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2pPr>
            <a:lvl3pPr marL="1371600" marR="0" lvl="2" indent="-419100" algn="l" rtl="0">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3pPr>
            <a:lvl4pPr marL="1828800" marR="0" lvl="3" indent="-419100" algn="l" rtl="0">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4pPr>
            <a:lvl5pPr marL="2286000" marR="0" lvl="4" indent="-419100" algn="l" rtl="0">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Key statement Green">
  <p:cSld name="Key statement Green">
    <p:bg>
      <p:bgPr>
        <a:solidFill>
          <a:schemeClr val="accent2"/>
        </a:solidFill>
        <a:effectLst/>
      </p:bgPr>
    </p:bg>
    <p:spTree>
      <p:nvGrpSpPr>
        <p:cNvPr id="1" name="Shape 111"/>
        <p:cNvGrpSpPr/>
        <p:nvPr/>
      </p:nvGrpSpPr>
      <p:grpSpPr>
        <a:xfrm>
          <a:off x="0" y="0"/>
          <a:ext cx="0" cy="0"/>
          <a:chOff x="0" y="0"/>
          <a:chExt cx="0" cy="0"/>
        </a:xfrm>
      </p:grpSpPr>
      <p:sp>
        <p:nvSpPr>
          <p:cNvPr id="112" name="Google Shape;112;p38"/>
          <p:cNvSpPr txBox="1">
            <a:spLocks noGrp="1"/>
          </p:cNvSpPr>
          <p:nvPr>
            <p:ph type="body" idx="1"/>
          </p:nvPr>
        </p:nvSpPr>
        <p:spPr>
          <a:xfrm>
            <a:off x="365760" y="319066"/>
            <a:ext cx="6845093" cy="5988439"/>
          </a:xfrm>
          <a:prstGeom prst="rect">
            <a:avLst/>
          </a:prstGeom>
          <a:noFill/>
          <a:ln>
            <a:noFill/>
          </a:ln>
        </p:spPr>
        <p:txBody>
          <a:bodyPr spcFirstLastPara="1" wrap="square" lIns="0" tIns="0" rIns="0" bIns="0" anchor="t" anchorCtr="0"/>
          <a:lstStyle>
            <a:lvl1pPr marL="457200" marR="0" lvl="0" indent="-276225" algn="l" rtl="0">
              <a:spcBef>
                <a:spcPts val="3600"/>
              </a:spcBef>
              <a:spcAft>
                <a:spcPts val="0"/>
              </a:spcAft>
              <a:buClr>
                <a:schemeClr val="lt1"/>
              </a:buClr>
              <a:buSzPts val="750"/>
              <a:buFont typeface="Arial"/>
              <a:buChar char="‏"/>
              <a:defRPr sz="3000" b="0" i="0" u="none" strike="noStrike" cap="none">
                <a:solidFill>
                  <a:schemeClr val="lt1"/>
                </a:solidFill>
                <a:latin typeface="Arial"/>
                <a:ea typeface="Arial"/>
                <a:cs typeface="Arial"/>
                <a:sym typeface="Arial"/>
              </a:defRPr>
            </a:lvl1pPr>
            <a:lvl2pPr marL="914400" marR="0" lvl="1" indent="-419100" algn="l" rtl="0">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2pPr>
            <a:lvl3pPr marL="1371600" marR="0" lvl="2" indent="-419100" algn="l" rtl="0">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3pPr>
            <a:lvl4pPr marL="1828800" marR="0" lvl="3" indent="-419100" algn="l" rtl="0">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4pPr>
            <a:lvl5pPr marL="2286000" marR="0" lvl="4" indent="-419100" algn="l" rtl="0">
              <a:spcBef>
                <a:spcPts val="600"/>
              </a:spcBef>
              <a:spcAft>
                <a:spcPts val="0"/>
              </a:spcAft>
              <a:buClr>
                <a:schemeClr val="lt2"/>
              </a:buClr>
              <a:buSzPts val="3000"/>
              <a:buFont typeface="Arial"/>
              <a:buChar char="−"/>
              <a:defRPr sz="3000" b="0" i="0" u="none" strike="noStrike" cap="none">
                <a:solidFill>
                  <a:schemeClr val="lt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mp; 1 column text">
  <p:cSld name="Title &amp; 1 column text">
    <p:spTree>
      <p:nvGrpSpPr>
        <p:cNvPr id="1" name="Shape 23"/>
        <p:cNvGrpSpPr/>
        <p:nvPr/>
      </p:nvGrpSpPr>
      <p:grpSpPr>
        <a:xfrm>
          <a:off x="0" y="0"/>
          <a:ext cx="0" cy="0"/>
          <a:chOff x="0" y="0"/>
          <a:chExt cx="0" cy="0"/>
        </a:xfrm>
      </p:grpSpPr>
      <p:sp>
        <p:nvSpPr>
          <p:cNvPr id="24" name="Google Shape;24;p5"/>
          <p:cNvSpPr txBox="1">
            <a:spLocks noGrp="1"/>
          </p:cNvSpPr>
          <p:nvPr>
            <p:ph type="body" idx="1"/>
          </p:nvPr>
        </p:nvSpPr>
        <p:spPr>
          <a:xfrm>
            <a:off x="365760" y="1611312"/>
            <a:ext cx="8412480" cy="4734292"/>
          </a:xfrm>
          <a:prstGeom prst="rect">
            <a:avLst/>
          </a:prstGeom>
          <a:noFill/>
          <a:ln>
            <a:noFill/>
          </a:ln>
        </p:spPr>
        <p:txBody>
          <a:bodyPr spcFirstLastPara="1" wrap="square" lIns="91425" tIns="91425" rIns="91425" bIns="91425" anchor="t" anchorCtr="0"/>
          <a:lstStyle>
            <a:lvl1pPr marL="457200" marR="0" lvl="0" indent="-257175" algn="l" rtl="0">
              <a:lnSpc>
                <a:spcPct val="100000"/>
              </a:lnSpc>
              <a:spcBef>
                <a:spcPts val="1200"/>
              </a:spcBef>
              <a:spcAft>
                <a:spcPts val="0"/>
              </a:spcAft>
              <a:buClr>
                <a:schemeClr val="dk2"/>
              </a:buClr>
              <a:buSzPts val="450"/>
              <a:buFont typeface="Arial"/>
              <a:buChar char="‏"/>
              <a:defRPr sz="1800" b="0" i="0" u="none" strike="noStrike" cap="none">
                <a:solidFill>
                  <a:schemeClr val="dk2"/>
                </a:solidFill>
                <a:latin typeface="Arial"/>
                <a:ea typeface="Arial"/>
                <a:cs typeface="Arial"/>
                <a:sym typeface="Arial"/>
              </a:defRPr>
            </a:lvl1pPr>
            <a:lvl2pPr marL="914400" marR="0" lvl="1"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5" name="Google Shape;25;p5"/>
          <p:cNvSpPr txBox="1">
            <a:spLocks noGrp="1"/>
          </p:cNvSpPr>
          <p:nvPr>
            <p:ph type="title"/>
          </p:nvPr>
        </p:nvSpPr>
        <p:spPr>
          <a:xfrm>
            <a:off x="365760" y="295683"/>
            <a:ext cx="8412480" cy="1244192"/>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65760" y="295683"/>
            <a:ext cx="8412480" cy="1244192"/>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s">
  <p:cSld name="Contents">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65760" y="295683"/>
            <a:ext cx="5394960" cy="1243584"/>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30" name="Google Shape;30;p7"/>
          <p:cNvSpPr txBox="1">
            <a:spLocks noGrp="1"/>
          </p:cNvSpPr>
          <p:nvPr>
            <p:ph type="body" idx="1"/>
          </p:nvPr>
        </p:nvSpPr>
        <p:spPr>
          <a:xfrm>
            <a:off x="365760" y="1611312"/>
            <a:ext cx="5394960" cy="4735486"/>
          </a:xfrm>
          <a:prstGeom prst="rect">
            <a:avLst/>
          </a:prstGeom>
          <a:noFill/>
          <a:ln>
            <a:noFill/>
          </a:ln>
        </p:spPr>
        <p:txBody>
          <a:bodyPr spcFirstLastPara="1" wrap="square" lIns="91425" tIns="91425" rIns="91425" bIns="91425" anchor="t" anchorCtr="0"/>
          <a:lstStyle>
            <a:lvl1pPr marL="457200" marR="0" lvl="0" indent="-257175" algn="l" rtl="0">
              <a:lnSpc>
                <a:spcPct val="100000"/>
              </a:lnSpc>
              <a:spcBef>
                <a:spcPts val="1200"/>
              </a:spcBef>
              <a:spcAft>
                <a:spcPts val="0"/>
              </a:spcAft>
              <a:buClr>
                <a:schemeClr val="dk2"/>
              </a:buClr>
              <a:buSzPts val="450"/>
              <a:buFont typeface="Arial"/>
              <a:buChar char="‏"/>
              <a:defRPr sz="1800" b="0" i="0" u="none" strike="noStrike" cap="none">
                <a:solidFill>
                  <a:schemeClr val="dk2"/>
                </a:solidFill>
                <a:latin typeface="Arial"/>
                <a:ea typeface="Arial"/>
                <a:cs typeface="Arial"/>
                <a:sym typeface="Arial"/>
              </a:defRPr>
            </a:lvl1pPr>
            <a:lvl2pPr marL="914400" marR="0" lvl="1"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ubtitle &amp; 2 columns of text">
  <p:cSld name="Title, subtitle &amp; 2 columns of tex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365760" y="295683"/>
            <a:ext cx="8412480" cy="469491"/>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33" name="Google Shape;33;p8"/>
          <p:cNvSpPr txBox="1">
            <a:spLocks noGrp="1"/>
          </p:cNvSpPr>
          <p:nvPr>
            <p:ph type="body" idx="1"/>
          </p:nvPr>
        </p:nvSpPr>
        <p:spPr>
          <a:xfrm>
            <a:off x="365760" y="782620"/>
            <a:ext cx="8412480" cy="757255"/>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200"/>
              </a:spcBef>
              <a:spcAft>
                <a:spcPts val="0"/>
              </a:spcAft>
              <a:buClr>
                <a:srgbClr val="575757"/>
              </a:buClr>
              <a:buSzPts val="500"/>
              <a:buFont typeface="Arial"/>
              <a:buNone/>
              <a:defRPr sz="2000" b="0" i="0" u="none" strike="noStrike" cap="none">
                <a:solidFill>
                  <a:srgbClr val="575757"/>
                </a:solidFill>
                <a:latin typeface="Arial"/>
                <a:ea typeface="Arial"/>
                <a:cs typeface="Arial"/>
                <a:sym typeface="Arial"/>
              </a:defRPr>
            </a:lvl1pPr>
            <a:lvl2pPr marL="914400" marR="0" lvl="1"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4" name="Google Shape;34;p8"/>
          <p:cNvSpPr txBox="1">
            <a:spLocks noGrp="1"/>
          </p:cNvSpPr>
          <p:nvPr>
            <p:ph type="body" idx="2"/>
          </p:nvPr>
        </p:nvSpPr>
        <p:spPr>
          <a:xfrm>
            <a:off x="365760" y="1611312"/>
            <a:ext cx="4114800" cy="4735486"/>
          </a:xfrm>
          <a:prstGeom prst="rect">
            <a:avLst/>
          </a:prstGeom>
          <a:noFill/>
          <a:ln>
            <a:noFill/>
          </a:ln>
        </p:spPr>
        <p:txBody>
          <a:bodyPr spcFirstLastPara="1" wrap="square" lIns="91425" tIns="91425" rIns="91425" bIns="91425" anchor="t" anchorCtr="0"/>
          <a:lstStyle>
            <a:lvl1pPr marL="457200" marR="0" lvl="0" indent="-257175" algn="l" rtl="0">
              <a:lnSpc>
                <a:spcPct val="100000"/>
              </a:lnSpc>
              <a:spcBef>
                <a:spcPts val="1200"/>
              </a:spcBef>
              <a:spcAft>
                <a:spcPts val="0"/>
              </a:spcAft>
              <a:buClr>
                <a:schemeClr val="dk2"/>
              </a:buClr>
              <a:buSzPts val="450"/>
              <a:buFont typeface="Arial"/>
              <a:buChar char="‏"/>
              <a:defRPr sz="1800" b="0" i="0" u="none" strike="noStrike" cap="none">
                <a:solidFill>
                  <a:schemeClr val="dk2"/>
                </a:solidFill>
                <a:latin typeface="Arial"/>
                <a:ea typeface="Arial"/>
                <a:cs typeface="Arial"/>
                <a:sym typeface="Arial"/>
              </a:defRPr>
            </a:lvl1pPr>
            <a:lvl2pPr marL="914400" marR="0" lvl="1"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5" name="Google Shape;35;p8"/>
          <p:cNvSpPr txBox="1">
            <a:spLocks noGrp="1"/>
          </p:cNvSpPr>
          <p:nvPr>
            <p:ph type="body" idx="3"/>
          </p:nvPr>
        </p:nvSpPr>
        <p:spPr>
          <a:xfrm>
            <a:off x="4663439" y="1611312"/>
            <a:ext cx="4114800" cy="4735486"/>
          </a:xfrm>
          <a:prstGeom prst="rect">
            <a:avLst/>
          </a:prstGeom>
          <a:noFill/>
          <a:ln>
            <a:noFill/>
          </a:ln>
        </p:spPr>
        <p:txBody>
          <a:bodyPr spcFirstLastPara="1" wrap="square" lIns="91425" tIns="91425" rIns="91425" bIns="91425" anchor="t" anchorCtr="0"/>
          <a:lstStyle>
            <a:lvl1pPr marL="457200" marR="0" lvl="0" indent="-257175" algn="l" rtl="0">
              <a:lnSpc>
                <a:spcPct val="100000"/>
              </a:lnSpc>
              <a:spcBef>
                <a:spcPts val="1200"/>
              </a:spcBef>
              <a:spcAft>
                <a:spcPts val="0"/>
              </a:spcAft>
              <a:buClr>
                <a:schemeClr val="dk2"/>
              </a:buClr>
              <a:buSzPts val="450"/>
              <a:buFont typeface="Arial"/>
              <a:buChar char="‏"/>
              <a:defRPr sz="1800" b="0" i="0" u="none" strike="noStrike" cap="none">
                <a:solidFill>
                  <a:schemeClr val="dk2"/>
                </a:solidFill>
                <a:latin typeface="Arial"/>
                <a:ea typeface="Arial"/>
                <a:cs typeface="Arial"/>
                <a:sym typeface="Arial"/>
              </a:defRPr>
            </a:lvl1pPr>
            <a:lvl2pPr marL="914400" marR="0" lvl="1"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ubtitle, 1 column text with image">
  <p:cSld name="Title, subtitle, 1 column text with image">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365760" y="295683"/>
            <a:ext cx="4114800" cy="469491"/>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38" name="Google Shape;38;p9"/>
          <p:cNvSpPr txBox="1">
            <a:spLocks noGrp="1"/>
          </p:cNvSpPr>
          <p:nvPr>
            <p:ph type="body" idx="1"/>
          </p:nvPr>
        </p:nvSpPr>
        <p:spPr>
          <a:xfrm>
            <a:off x="365760" y="782620"/>
            <a:ext cx="4114800" cy="757255"/>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200"/>
              </a:spcBef>
              <a:spcAft>
                <a:spcPts val="0"/>
              </a:spcAft>
              <a:buClr>
                <a:srgbClr val="575757"/>
              </a:buClr>
              <a:buSzPts val="500"/>
              <a:buFont typeface="Arial"/>
              <a:buNone/>
              <a:defRPr sz="2000" b="0" i="0" u="none" strike="noStrike" cap="none">
                <a:solidFill>
                  <a:srgbClr val="575757"/>
                </a:solidFill>
                <a:latin typeface="Arial"/>
                <a:ea typeface="Arial"/>
                <a:cs typeface="Arial"/>
                <a:sym typeface="Arial"/>
              </a:defRPr>
            </a:lvl1pPr>
            <a:lvl2pPr marL="914400" marR="0" lvl="1"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9" name="Google Shape;39;p9"/>
          <p:cNvSpPr txBox="1">
            <a:spLocks noGrp="1"/>
          </p:cNvSpPr>
          <p:nvPr>
            <p:ph type="body" idx="2"/>
          </p:nvPr>
        </p:nvSpPr>
        <p:spPr>
          <a:xfrm>
            <a:off x="365760" y="1611312"/>
            <a:ext cx="4114800" cy="4733788"/>
          </a:xfrm>
          <a:prstGeom prst="rect">
            <a:avLst/>
          </a:prstGeom>
          <a:noFill/>
          <a:ln>
            <a:noFill/>
          </a:ln>
        </p:spPr>
        <p:txBody>
          <a:bodyPr spcFirstLastPara="1" wrap="square" lIns="91425" tIns="91425" rIns="91425" bIns="91425" anchor="t" anchorCtr="0"/>
          <a:lstStyle>
            <a:lvl1pPr marL="457200" marR="0" lvl="0" indent="-257175" algn="l" rtl="0">
              <a:lnSpc>
                <a:spcPct val="100000"/>
              </a:lnSpc>
              <a:spcBef>
                <a:spcPts val="1200"/>
              </a:spcBef>
              <a:spcAft>
                <a:spcPts val="0"/>
              </a:spcAft>
              <a:buClr>
                <a:schemeClr val="dk2"/>
              </a:buClr>
              <a:buSzPts val="450"/>
              <a:buFont typeface="Arial"/>
              <a:buChar char="‏"/>
              <a:defRPr sz="1800" b="0" i="0" u="none" strike="noStrike" cap="none">
                <a:solidFill>
                  <a:schemeClr val="dk2"/>
                </a:solidFill>
                <a:latin typeface="Arial"/>
                <a:ea typeface="Arial"/>
                <a:cs typeface="Arial"/>
                <a:sym typeface="Arial"/>
              </a:defRPr>
            </a:lvl1pPr>
            <a:lvl2pPr marL="914400" marR="0" lvl="1"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ubtitle, 1 column text with charts">
  <p:cSld name="Title, subtitle, 1 column text with charts">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365760" y="295683"/>
            <a:ext cx="8412480" cy="469491"/>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42" name="Google Shape;42;p10"/>
          <p:cNvSpPr txBox="1">
            <a:spLocks noGrp="1"/>
          </p:cNvSpPr>
          <p:nvPr>
            <p:ph type="body" idx="1"/>
          </p:nvPr>
        </p:nvSpPr>
        <p:spPr>
          <a:xfrm>
            <a:off x="365760" y="782620"/>
            <a:ext cx="8412480" cy="766748"/>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200"/>
              </a:spcBef>
              <a:spcAft>
                <a:spcPts val="0"/>
              </a:spcAft>
              <a:buClr>
                <a:srgbClr val="575757"/>
              </a:buClr>
              <a:buSzPts val="500"/>
              <a:buFont typeface="Arial"/>
              <a:buNone/>
              <a:defRPr sz="2000" b="0" i="0" u="none" strike="noStrike" cap="none">
                <a:solidFill>
                  <a:srgbClr val="575757"/>
                </a:solidFill>
                <a:latin typeface="Arial"/>
                <a:ea typeface="Arial"/>
                <a:cs typeface="Arial"/>
                <a:sym typeface="Arial"/>
              </a:defRPr>
            </a:lvl1pPr>
            <a:lvl2pPr marL="914400" marR="0" lvl="1"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3" name="Google Shape;43;p10"/>
          <p:cNvSpPr txBox="1">
            <a:spLocks noGrp="1"/>
          </p:cNvSpPr>
          <p:nvPr>
            <p:ph type="body" idx="2"/>
          </p:nvPr>
        </p:nvSpPr>
        <p:spPr>
          <a:xfrm>
            <a:off x="365760" y="1611312"/>
            <a:ext cx="4114800" cy="4733788"/>
          </a:xfrm>
          <a:prstGeom prst="rect">
            <a:avLst/>
          </a:prstGeom>
          <a:noFill/>
          <a:ln>
            <a:noFill/>
          </a:ln>
        </p:spPr>
        <p:txBody>
          <a:bodyPr spcFirstLastPara="1" wrap="square" lIns="91425" tIns="91425" rIns="91425" bIns="91425" anchor="t" anchorCtr="0"/>
          <a:lstStyle>
            <a:lvl1pPr marL="457200" marR="0" lvl="0" indent="-257175" algn="l" rtl="0">
              <a:lnSpc>
                <a:spcPct val="100000"/>
              </a:lnSpc>
              <a:spcBef>
                <a:spcPts val="1200"/>
              </a:spcBef>
              <a:spcAft>
                <a:spcPts val="0"/>
              </a:spcAft>
              <a:buClr>
                <a:schemeClr val="dk2"/>
              </a:buClr>
              <a:buSzPts val="450"/>
              <a:buFont typeface="Arial"/>
              <a:buChar char="‏"/>
              <a:defRPr sz="1800" b="0" i="0" u="none" strike="noStrike" cap="none">
                <a:solidFill>
                  <a:schemeClr val="dk2"/>
                </a:solidFill>
                <a:latin typeface="Arial"/>
                <a:ea typeface="Arial"/>
                <a:cs typeface="Arial"/>
                <a:sym typeface="Arial"/>
              </a:defRPr>
            </a:lvl1pPr>
            <a:lvl2pPr marL="914400" marR="0" lvl="1"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65760" y="295683"/>
            <a:ext cx="8412480" cy="1244192"/>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11" name="Google Shape;11;p1"/>
          <p:cNvSpPr txBox="1">
            <a:spLocks noGrp="1"/>
          </p:cNvSpPr>
          <p:nvPr>
            <p:ph type="body" idx="1"/>
          </p:nvPr>
        </p:nvSpPr>
        <p:spPr>
          <a:xfrm>
            <a:off x="365760" y="1611312"/>
            <a:ext cx="8412480" cy="4734292"/>
          </a:xfrm>
          <a:prstGeom prst="rect">
            <a:avLst/>
          </a:prstGeom>
          <a:noFill/>
          <a:ln>
            <a:noFill/>
          </a:ln>
        </p:spPr>
        <p:txBody>
          <a:bodyPr spcFirstLastPara="1" wrap="square" lIns="91425" tIns="91425" rIns="91425" bIns="91425" anchor="t" anchorCtr="0"/>
          <a:lstStyle>
            <a:lvl1pPr marL="457200" marR="0" lvl="0" indent="-257175" algn="l" rtl="0">
              <a:lnSpc>
                <a:spcPct val="100000"/>
              </a:lnSpc>
              <a:spcBef>
                <a:spcPts val="1200"/>
              </a:spcBef>
              <a:spcAft>
                <a:spcPts val="0"/>
              </a:spcAft>
              <a:buClr>
                <a:schemeClr val="dk2"/>
              </a:buClr>
              <a:buSzPts val="450"/>
              <a:buFont typeface="Arial"/>
              <a:buChar char="‏"/>
              <a:defRPr sz="1800" b="0" i="0" u="none" strike="noStrike" cap="none">
                <a:solidFill>
                  <a:schemeClr val="dk2"/>
                </a:solidFill>
                <a:latin typeface="Arial"/>
                <a:ea typeface="Arial"/>
                <a:cs typeface="Arial"/>
                <a:sym typeface="Arial"/>
              </a:defRPr>
            </a:lvl1pPr>
            <a:lvl2pPr marL="914400" marR="0" lvl="1"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lnSpc>
                <a:spcPct val="10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lnSpc>
                <a:spcPct val="100000"/>
              </a:lnSpc>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p:nvPr/>
        </p:nvSpPr>
        <p:spPr>
          <a:xfrm>
            <a:off x="4343400" y="6481703"/>
            <a:ext cx="457200" cy="123111"/>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8C8C8C"/>
              </a:buClr>
              <a:buSzPts val="200"/>
              <a:buFont typeface="Arial"/>
              <a:buNone/>
            </a:pPr>
            <a:fld id="{00000000-1234-1234-1234-123412341234}" type="slidenum">
              <a:rPr lang="en-US" sz="800" b="0" i="0" u="none" strike="noStrike" cap="none">
                <a:solidFill>
                  <a:srgbClr val="8C8C8C"/>
                </a:solidFill>
                <a:latin typeface="Arial"/>
                <a:ea typeface="Arial"/>
                <a:cs typeface="Arial"/>
                <a:sym typeface="Arial"/>
              </a:rPr>
              <a:t>‹#›</a:t>
            </a:fld>
            <a:endParaRPr sz="800" b="0" i="0" u="none" strike="noStrike" cap="none">
              <a:solidFill>
                <a:srgbClr val="8C8C8C"/>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365760" y="295683"/>
            <a:ext cx="8412480" cy="1244192"/>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20"/>
          <p:cNvSpPr txBox="1">
            <a:spLocks noGrp="1"/>
          </p:cNvSpPr>
          <p:nvPr>
            <p:ph type="body" idx="1"/>
          </p:nvPr>
        </p:nvSpPr>
        <p:spPr>
          <a:xfrm>
            <a:off x="365760" y="1611313"/>
            <a:ext cx="8412480" cy="4734292"/>
          </a:xfrm>
          <a:prstGeom prst="rect">
            <a:avLst/>
          </a:prstGeom>
          <a:noFill/>
          <a:ln>
            <a:noFill/>
          </a:ln>
        </p:spPr>
        <p:txBody>
          <a:bodyPr spcFirstLastPara="1" wrap="square" lIns="0" tIns="0" rIns="0" bIns="0" anchor="t" anchorCtr="0"/>
          <a:lstStyle>
            <a:lvl1pPr marL="457200" marR="0" lvl="0" indent="-257175" algn="l" rtl="0">
              <a:spcBef>
                <a:spcPts val="1200"/>
              </a:spcBef>
              <a:spcAft>
                <a:spcPts val="0"/>
              </a:spcAft>
              <a:buClr>
                <a:schemeClr val="dk2"/>
              </a:buClr>
              <a:buSzPts val="450"/>
              <a:buFont typeface="Arial"/>
              <a:buChar char="‏"/>
              <a:defRPr sz="1800" b="0" i="0" u="none" strike="noStrike" cap="none">
                <a:solidFill>
                  <a:schemeClr val="dk2"/>
                </a:solidFill>
                <a:latin typeface="Arial"/>
                <a:ea typeface="Arial"/>
                <a:cs typeface="Arial"/>
                <a:sym typeface="Arial"/>
              </a:defRPr>
            </a:lvl1pPr>
            <a:lvl2pPr marL="914400" marR="0" lvl="1"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spcBef>
                <a:spcPts val="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4" name="Google Shape;64;p20"/>
          <p:cNvSpPr txBox="1"/>
          <p:nvPr/>
        </p:nvSpPr>
        <p:spPr>
          <a:xfrm>
            <a:off x="4343400" y="6481703"/>
            <a:ext cx="457200" cy="123111"/>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8C8C8C"/>
              </a:buClr>
              <a:buSzPts val="800"/>
              <a:buFont typeface="Arial"/>
              <a:buNone/>
            </a:pPr>
            <a:fld id="{00000000-1234-1234-1234-123412341234}" type="slidenum">
              <a:rPr lang="en-US" sz="800" b="0" i="0" u="none" strike="noStrike" cap="none">
                <a:solidFill>
                  <a:srgbClr val="8C8C8C"/>
                </a:solidFill>
                <a:latin typeface="Arial"/>
                <a:ea typeface="Arial"/>
                <a:cs typeface="Arial"/>
                <a:sym typeface="Arial"/>
              </a:rPr>
              <a:t>‹#›</a:t>
            </a:fld>
            <a:endParaRPr sz="800" b="0" i="0" u="none" strike="noStrike" cap="none">
              <a:solidFill>
                <a:srgbClr val="8C8C8C"/>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benchmarks.gsa.gov/"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3.amazonaws.com/sitesusa/wp-content/uploads/sites/1041/2016/07/M3-Playbook-Governance-Charter-Template.doc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39"/>
          <p:cNvSpPr txBox="1">
            <a:spLocks noGrp="1"/>
          </p:cNvSpPr>
          <p:nvPr>
            <p:ph type="ctrTitle"/>
          </p:nvPr>
        </p:nvSpPr>
        <p:spPr>
          <a:xfrm>
            <a:off x="365759" y="2536797"/>
            <a:ext cx="7454265" cy="842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chemeClr val="accent1"/>
              </a:buClr>
              <a:buSzPts val="700"/>
              <a:buFont typeface="Arial"/>
              <a:buNone/>
            </a:pPr>
            <a:br>
              <a:rPr lang="en-US" sz="2800" b="0" i="0" u="none" strike="noStrike" cap="none">
                <a:solidFill>
                  <a:schemeClr val="accent1"/>
                </a:solidFill>
                <a:latin typeface="Arial"/>
                <a:ea typeface="Arial"/>
                <a:cs typeface="Arial"/>
                <a:sym typeface="Arial"/>
              </a:rPr>
            </a:br>
            <a:br>
              <a:rPr lang="en-US" sz="2800" b="0" i="0" u="none" strike="noStrike" cap="none">
                <a:solidFill>
                  <a:schemeClr val="accent1"/>
                </a:solidFill>
                <a:latin typeface="Arial"/>
                <a:ea typeface="Arial"/>
                <a:cs typeface="Arial"/>
                <a:sym typeface="Arial"/>
              </a:rPr>
            </a:br>
            <a:br>
              <a:rPr lang="en-US" sz="2800" b="0" i="0" u="none" strike="noStrike" cap="none">
                <a:solidFill>
                  <a:schemeClr val="accent1"/>
                </a:solidFill>
                <a:latin typeface="Arial"/>
                <a:ea typeface="Arial"/>
                <a:cs typeface="Arial"/>
                <a:sym typeface="Arial"/>
              </a:rPr>
            </a:br>
            <a:r>
              <a:rPr lang="en-US" sz="2800" b="0" i="0" u="none" strike="noStrike" cap="none">
                <a:solidFill>
                  <a:schemeClr val="accent1"/>
                </a:solidFill>
                <a:latin typeface="Arial"/>
                <a:ea typeface="Arial"/>
                <a:cs typeface="Arial"/>
                <a:sym typeface="Arial"/>
              </a:rPr>
              <a:t>Phase 1 Progress Review Discussion Template</a:t>
            </a:r>
            <a:endParaRPr/>
          </a:p>
        </p:txBody>
      </p:sp>
      <p:sp>
        <p:nvSpPr>
          <p:cNvPr id="119" name="Google Shape;119;p39"/>
          <p:cNvSpPr txBox="1">
            <a:spLocks noGrp="1"/>
          </p:cNvSpPr>
          <p:nvPr>
            <p:ph type="subTitle" idx="1"/>
          </p:nvPr>
        </p:nvSpPr>
        <p:spPr>
          <a:xfrm>
            <a:off x="365759" y="3417950"/>
            <a:ext cx="7304547" cy="137159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accent2"/>
              </a:buClr>
              <a:buSzPts val="700"/>
              <a:buFont typeface="Arial"/>
              <a:buNone/>
            </a:pPr>
            <a:r>
              <a:rPr lang="en-US" sz="2800" b="0" i="0" u="none" strike="noStrike" cap="none">
                <a:solidFill>
                  <a:schemeClr val="accent2"/>
                </a:solidFill>
                <a:latin typeface="Arial"/>
                <a:ea typeface="Arial"/>
                <a:cs typeface="Arial"/>
                <a:sym typeface="Arial"/>
              </a:rPr>
              <a:t>GSA, </a:t>
            </a:r>
            <a:r>
              <a:rPr lang="en-US"/>
              <a:t>Office of Shared Solutions and Performance Improvement</a:t>
            </a:r>
            <a:endParaRPr/>
          </a:p>
          <a:p>
            <a:pPr marL="0" marR="0" lvl="0" indent="0" algn="l" rtl="0">
              <a:lnSpc>
                <a:spcPct val="100000"/>
              </a:lnSpc>
              <a:spcBef>
                <a:spcPts val="0"/>
              </a:spcBef>
              <a:spcAft>
                <a:spcPts val="0"/>
              </a:spcAft>
              <a:buClr>
                <a:schemeClr val="accent2"/>
              </a:buClr>
              <a:buSzPts val="700"/>
              <a:buFont typeface="Arial"/>
              <a:buNone/>
            </a:pPr>
            <a:endParaRPr sz="2800" b="0" i="0" u="none" strike="noStrike" cap="none">
              <a:solidFill>
                <a:schemeClr val="accent2"/>
              </a:solidFill>
              <a:latin typeface="Arial"/>
              <a:ea typeface="Arial"/>
              <a:cs typeface="Arial"/>
              <a:sym typeface="Arial"/>
            </a:endParaRPr>
          </a:p>
          <a:p>
            <a:pPr marL="0" marR="0" lvl="0" indent="0" algn="l" rtl="0">
              <a:lnSpc>
                <a:spcPct val="100000"/>
              </a:lnSpc>
              <a:spcBef>
                <a:spcPts val="0"/>
              </a:spcBef>
              <a:spcAft>
                <a:spcPts val="0"/>
              </a:spcAft>
              <a:buClr>
                <a:schemeClr val="accent2"/>
              </a:buClr>
              <a:buSzPts val="500"/>
              <a:buFont typeface="Arial"/>
              <a:buNone/>
            </a:pPr>
            <a:r>
              <a:rPr lang="en-US" sz="2000" b="0" i="1" u="none" strike="noStrike" cap="none">
                <a:solidFill>
                  <a:schemeClr val="accent2"/>
                </a:solidFill>
                <a:latin typeface="Arial"/>
                <a:ea typeface="Arial"/>
                <a:cs typeface="Arial"/>
                <a:sym typeface="Arial"/>
              </a:rPr>
              <a:t>Month, Year</a:t>
            </a:r>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graphicFrame>
        <p:nvGraphicFramePr>
          <p:cNvPr id="193" name="Google Shape;193;p47"/>
          <p:cNvGraphicFramePr/>
          <p:nvPr/>
        </p:nvGraphicFramePr>
        <p:xfrm>
          <a:off x="365832" y="3209473"/>
          <a:ext cx="8412450" cy="2509240"/>
        </p:xfrm>
        <a:graphic>
          <a:graphicData uri="http://schemas.openxmlformats.org/drawingml/2006/table">
            <a:tbl>
              <a:tblPr firstRow="1" bandRow="1">
                <a:noFill/>
                <a:tableStyleId>{421F1D26-A8E2-44CD-96A6-758F64E7E614}</a:tableStyleId>
              </a:tblPr>
              <a:tblGrid>
                <a:gridCol w="2575625">
                  <a:extLst>
                    <a:ext uri="{9D8B030D-6E8A-4147-A177-3AD203B41FA5}">
                      <a16:colId xmlns:a16="http://schemas.microsoft.com/office/drawing/2014/main" val="20000"/>
                    </a:ext>
                  </a:extLst>
                </a:gridCol>
                <a:gridCol w="1287825">
                  <a:extLst>
                    <a:ext uri="{9D8B030D-6E8A-4147-A177-3AD203B41FA5}">
                      <a16:colId xmlns:a16="http://schemas.microsoft.com/office/drawing/2014/main" val="20001"/>
                    </a:ext>
                  </a:extLst>
                </a:gridCol>
                <a:gridCol w="1137250">
                  <a:extLst>
                    <a:ext uri="{9D8B030D-6E8A-4147-A177-3AD203B41FA5}">
                      <a16:colId xmlns:a16="http://schemas.microsoft.com/office/drawing/2014/main" val="20002"/>
                    </a:ext>
                  </a:extLst>
                </a:gridCol>
                <a:gridCol w="1137250">
                  <a:extLst>
                    <a:ext uri="{9D8B030D-6E8A-4147-A177-3AD203B41FA5}">
                      <a16:colId xmlns:a16="http://schemas.microsoft.com/office/drawing/2014/main" val="20003"/>
                    </a:ext>
                  </a:extLst>
                </a:gridCol>
                <a:gridCol w="1137250">
                  <a:extLst>
                    <a:ext uri="{9D8B030D-6E8A-4147-A177-3AD203B41FA5}">
                      <a16:colId xmlns:a16="http://schemas.microsoft.com/office/drawing/2014/main" val="20004"/>
                    </a:ext>
                  </a:extLst>
                </a:gridCol>
                <a:gridCol w="1137250">
                  <a:extLst>
                    <a:ext uri="{9D8B030D-6E8A-4147-A177-3AD203B41FA5}">
                      <a16:colId xmlns:a16="http://schemas.microsoft.com/office/drawing/2014/main" val="20005"/>
                    </a:ext>
                  </a:extLst>
                </a:gridCol>
              </a:tblGrid>
              <a:tr h="157500">
                <a:tc>
                  <a:txBody>
                    <a:bodyPr/>
                    <a:lstStyle/>
                    <a:p>
                      <a:pPr marL="0" marR="0" lvl="0" indent="0" algn="ctr" rtl="0">
                        <a:lnSpc>
                          <a:spcPct val="100000"/>
                        </a:lnSpc>
                        <a:spcBef>
                          <a:spcPts val="0"/>
                        </a:spcBef>
                        <a:spcAft>
                          <a:spcPts val="0"/>
                        </a:spcAft>
                        <a:buClr>
                          <a:srgbClr val="000000"/>
                        </a:buClr>
                        <a:buSzPts val="275"/>
                        <a:buFont typeface="Arial"/>
                        <a:buNone/>
                      </a:pPr>
                      <a:r>
                        <a:rPr lang="en-US" sz="1100" u="none" strike="noStrike" cap="none">
                          <a:latin typeface="Arial"/>
                          <a:ea typeface="Arial"/>
                          <a:cs typeface="Arial"/>
                          <a:sym typeface="Arial"/>
                        </a:rPr>
                        <a:t>Planned Procurement (including Scope)</a:t>
                      </a:r>
                      <a:endParaRPr/>
                    </a:p>
                  </a:txBody>
                  <a:tcPr marL="68650" marR="68650" marT="34325" marB="34325" anchor="ctr">
                    <a:lnL w="12700" cap="flat" cmpd="sng">
                      <a:solidFill>
                        <a:schemeClr val="lt2"/>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275"/>
                        <a:buFont typeface="Arial"/>
                        <a:buNone/>
                      </a:pPr>
                      <a:r>
                        <a:rPr lang="en-US" sz="1100" u="none" strike="noStrike" cap="none">
                          <a:latin typeface="Arial"/>
                          <a:ea typeface="Arial"/>
                          <a:cs typeface="Arial"/>
                          <a:sym typeface="Arial"/>
                        </a:rPr>
                        <a:t>Acquisition Strategy</a:t>
                      </a:r>
                      <a:endParaRPr/>
                    </a:p>
                  </a:txBody>
                  <a:tcPr marL="68650" marR="68650" marT="34325" marB="343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275"/>
                        <a:buFont typeface="Arial"/>
                        <a:buNone/>
                      </a:pPr>
                      <a:r>
                        <a:rPr lang="en-US" sz="1100" u="none" strike="noStrike" cap="none">
                          <a:latin typeface="Arial"/>
                          <a:ea typeface="Arial"/>
                          <a:cs typeface="Arial"/>
                          <a:sym typeface="Arial"/>
                        </a:rPr>
                        <a:t>Status*</a:t>
                      </a:r>
                      <a:endParaRPr/>
                    </a:p>
                  </a:txBody>
                  <a:tcPr marL="68650" marR="68650" marT="34325" marB="343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chemeClr val="dk1"/>
                        </a:buClr>
                        <a:buSzPts val="275"/>
                        <a:buFont typeface="Arial"/>
                        <a:buNone/>
                      </a:pPr>
                      <a:r>
                        <a:rPr lang="en-US" sz="1100" u="none" strike="noStrike" cap="none">
                          <a:latin typeface="Arial"/>
                          <a:ea typeface="Arial"/>
                          <a:cs typeface="Arial"/>
                          <a:sym typeface="Arial"/>
                        </a:rPr>
                        <a:t>Planned Contract Value</a:t>
                      </a:r>
                      <a:endParaRPr/>
                    </a:p>
                  </a:txBody>
                  <a:tcPr marL="68650" marR="68650" marT="34325" marB="343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chemeClr val="dk1"/>
                        </a:buClr>
                        <a:buSzPts val="275"/>
                        <a:buFont typeface="Arial"/>
                        <a:buNone/>
                      </a:pPr>
                      <a:r>
                        <a:rPr lang="en-US" sz="1100" u="none" strike="noStrike" cap="none">
                          <a:latin typeface="Arial"/>
                          <a:ea typeface="Arial"/>
                          <a:cs typeface="Arial"/>
                          <a:sym typeface="Arial"/>
                        </a:rPr>
                        <a:t>Expected</a:t>
                      </a:r>
                      <a:endParaRPr/>
                    </a:p>
                    <a:p>
                      <a:pPr marL="0" marR="0" lvl="0" indent="0" algn="ctr" rtl="0">
                        <a:lnSpc>
                          <a:spcPct val="100000"/>
                        </a:lnSpc>
                        <a:spcBef>
                          <a:spcPts val="0"/>
                        </a:spcBef>
                        <a:spcAft>
                          <a:spcPts val="0"/>
                        </a:spcAft>
                        <a:buClr>
                          <a:schemeClr val="dk1"/>
                        </a:buClr>
                        <a:buSzPts val="275"/>
                        <a:buFont typeface="Arial"/>
                        <a:buNone/>
                      </a:pPr>
                      <a:r>
                        <a:rPr lang="en-US" sz="1100" u="none" strike="noStrike" cap="none">
                          <a:latin typeface="Arial"/>
                          <a:ea typeface="Arial"/>
                          <a:cs typeface="Arial"/>
                          <a:sym typeface="Arial"/>
                        </a:rPr>
                        <a:t>Award Date</a:t>
                      </a:r>
                      <a:endParaRPr/>
                    </a:p>
                  </a:txBody>
                  <a:tcPr marL="68650" marR="68650" marT="34325" marB="343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chemeClr val="lt1"/>
                        </a:buClr>
                        <a:buSzPts val="275"/>
                        <a:buFont typeface="Arial"/>
                        <a:buNone/>
                      </a:pPr>
                      <a:r>
                        <a:rPr lang="en-US" sz="1100" u="none" strike="noStrike" cap="none">
                          <a:solidFill>
                            <a:schemeClr val="lt1"/>
                          </a:solidFill>
                          <a:latin typeface="Arial"/>
                          <a:ea typeface="Arial"/>
                          <a:cs typeface="Arial"/>
                          <a:sym typeface="Arial"/>
                        </a:rPr>
                        <a:t>Expected</a:t>
                      </a:r>
                      <a:r>
                        <a:rPr lang="en-US" sz="1100" u="none" strike="noStrike" cap="none">
                          <a:solidFill>
                            <a:srgbClr val="FF0000"/>
                          </a:solidFill>
                          <a:latin typeface="Arial"/>
                          <a:ea typeface="Arial"/>
                          <a:cs typeface="Arial"/>
                          <a:sym typeface="Arial"/>
                        </a:rPr>
                        <a:t> </a:t>
                      </a:r>
                      <a:r>
                        <a:rPr lang="en-US" sz="1100" u="none" strike="noStrike" cap="none">
                          <a:latin typeface="Arial"/>
                          <a:ea typeface="Arial"/>
                          <a:cs typeface="Arial"/>
                          <a:sym typeface="Arial"/>
                        </a:rPr>
                        <a:t>Period of Performance </a:t>
                      </a:r>
                      <a:endParaRPr/>
                    </a:p>
                  </a:txBody>
                  <a:tcPr marL="68650" marR="68650" marT="34325" marB="34325" anchor="ctr">
                    <a:lnL w="12700" cap="flat" cmpd="sng">
                      <a:solidFill>
                        <a:schemeClr val="lt1"/>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41525">
                <a:tc>
                  <a:txBody>
                    <a:bodyPr/>
                    <a:lstStyle/>
                    <a:p>
                      <a:pPr marL="0" marR="0" lvl="0" indent="0" algn="l" rtl="0">
                        <a:lnSpc>
                          <a:spcPct val="100000"/>
                        </a:lnSpc>
                        <a:spcBef>
                          <a:spcPts val="0"/>
                        </a:spcBef>
                        <a:spcAft>
                          <a:spcPts val="0"/>
                        </a:spcAft>
                        <a:buClr>
                          <a:schemeClr val="lt2"/>
                        </a:buClr>
                        <a:buSzPts val="275"/>
                        <a:buFont typeface="Noto Sans Symbols"/>
                        <a:buNone/>
                      </a:pPr>
                      <a:r>
                        <a:rPr lang="en-US" sz="1100" b="1" i="1" u="none" strike="noStrike" cap="none">
                          <a:solidFill>
                            <a:schemeClr val="lt2"/>
                          </a:solidFill>
                          <a:latin typeface="Arial"/>
                          <a:ea typeface="Arial"/>
                          <a:cs typeface="Arial"/>
                          <a:sym typeface="Arial"/>
                        </a:rPr>
                        <a:t>Data Conversion: </a:t>
                      </a:r>
                      <a:r>
                        <a:rPr lang="en-US" sz="1100" b="0" i="1" u="none" strike="noStrike" cap="none">
                          <a:solidFill>
                            <a:schemeClr val="lt2"/>
                          </a:solidFill>
                          <a:latin typeface="Arial"/>
                          <a:ea typeface="Arial"/>
                          <a:cs typeface="Arial"/>
                          <a:sym typeface="Arial"/>
                        </a:rPr>
                        <a:t>Provide services to extract and translate data from legacy application…</a:t>
                      </a:r>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i="1"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41525">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1"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41525">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341525">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4"/>
                  </a:ext>
                </a:extLst>
              </a:tr>
              <a:tr h="341525">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94" name="Google Shape;194;p47"/>
          <p:cNvSpPr txBox="1">
            <a:spLocks noGrp="1"/>
          </p:cNvSpPr>
          <p:nvPr>
            <p:ph type="body" idx="1"/>
          </p:nvPr>
        </p:nvSpPr>
        <p:spPr>
          <a:xfrm>
            <a:off x="365750" y="782623"/>
            <a:ext cx="8412600" cy="493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75757"/>
              </a:buClr>
              <a:buSzPts val="500"/>
              <a:buFont typeface="Arial"/>
              <a:buNone/>
            </a:pPr>
            <a:r>
              <a:rPr lang="en-US" sz="2000" b="0" i="0" u="none" strike="noStrike" cap="none">
                <a:solidFill>
                  <a:srgbClr val="575757"/>
                </a:solidFill>
                <a:latin typeface="Arial"/>
                <a:ea typeface="Arial"/>
                <a:cs typeface="Arial"/>
                <a:sym typeface="Arial"/>
              </a:rPr>
              <a:t>Provide the details around market research and planned procurements to support the migration</a:t>
            </a:r>
            <a:endParaRPr/>
          </a:p>
        </p:txBody>
      </p:sp>
      <p:sp>
        <p:nvSpPr>
          <p:cNvPr id="195" name="Google Shape;195;p47"/>
          <p:cNvSpPr txBox="1">
            <a:spLocks noGrp="1"/>
          </p:cNvSpPr>
          <p:nvPr>
            <p:ph type="title"/>
          </p:nvPr>
        </p:nvSpPr>
        <p:spPr>
          <a:xfrm>
            <a:off x="347560" y="313133"/>
            <a:ext cx="8412600" cy="469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accent2"/>
              </a:buClr>
              <a:buSzPts val="700"/>
              <a:buFont typeface="Arial"/>
              <a:buNone/>
            </a:pPr>
            <a:r>
              <a:rPr lang="en-US" sz="2800" b="0" i="0" u="none" strike="noStrike" cap="none">
                <a:solidFill>
                  <a:schemeClr val="accent2"/>
                </a:solidFill>
                <a:latin typeface="Arial"/>
                <a:ea typeface="Arial"/>
                <a:cs typeface="Arial"/>
                <a:sym typeface="Arial"/>
              </a:rPr>
              <a:t>Market Researc</a:t>
            </a:r>
            <a:r>
              <a:rPr lang="en-US"/>
              <a:t>h &amp; </a:t>
            </a:r>
            <a:r>
              <a:rPr lang="en-US" sz="2800" b="0" i="0" u="none" strike="noStrike" cap="none">
                <a:solidFill>
                  <a:schemeClr val="accent2"/>
                </a:solidFill>
                <a:latin typeface="Arial"/>
                <a:ea typeface="Arial"/>
                <a:cs typeface="Arial"/>
                <a:sym typeface="Arial"/>
              </a:rPr>
              <a:t>Acquisition Strategy</a:t>
            </a:r>
            <a:endParaRPr/>
          </a:p>
        </p:txBody>
      </p:sp>
      <p:sp>
        <p:nvSpPr>
          <p:cNvPr id="196" name="Google Shape;196;p47"/>
          <p:cNvSpPr txBox="1">
            <a:spLocks noGrp="1"/>
          </p:cNvSpPr>
          <p:nvPr>
            <p:ph type="body" idx="2"/>
          </p:nvPr>
        </p:nvSpPr>
        <p:spPr>
          <a:xfrm>
            <a:off x="365718" y="1407205"/>
            <a:ext cx="8412600" cy="1808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2"/>
              </a:buClr>
              <a:buSzPts val="350"/>
              <a:buFont typeface="Arial"/>
              <a:buNone/>
            </a:pPr>
            <a:r>
              <a:rPr lang="en-US" sz="1400" b="0" i="1" u="none" strike="noStrike" cap="none">
                <a:solidFill>
                  <a:schemeClr val="dk2"/>
                </a:solidFill>
                <a:latin typeface="Arial"/>
                <a:ea typeface="Arial"/>
                <a:cs typeface="Arial"/>
                <a:sym typeface="Arial"/>
              </a:rPr>
              <a:t>Potential data points could include:</a:t>
            </a:r>
            <a:endParaRPr/>
          </a:p>
          <a:p>
            <a:pPr marL="285750" marR="0" lvl="0" indent="-28575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An overview of the approach to conducting market research to select a provider, including how QSMOs, Requests for Information (RFIs) </a:t>
            </a:r>
            <a:r>
              <a:rPr lang="en-US" sz="1400" i="1"/>
              <a:t>and</a:t>
            </a:r>
            <a:r>
              <a:rPr lang="en-US" sz="1400" b="0" i="1" u="none" strike="noStrike" cap="none">
                <a:solidFill>
                  <a:schemeClr val="dk2"/>
                </a:solidFill>
                <a:latin typeface="Arial"/>
                <a:ea typeface="Arial"/>
                <a:cs typeface="Arial"/>
                <a:sym typeface="Arial"/>
              </a:rPr>
              <a:t> Provider Agreements will be used to further market research efforts and ultimately select a provider</a:t>
            </a:r>
            <a:endParaRPr/>
          </a:p>
          <a:p>
            <a:pPr marL="285750" marR="0" lvl="0" indent="-28575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Potential additional support needed based on resourcing plan, legacy system support needs, data cleansing, and Independent Verification and Validation (IV&amp;V)</a:t>
            </a:r>
            <a:endParaRPr/>
          </a:p>
        </p:txBody>
      </p:sp>
      <p:graphicFrame>
        <p:nvGraphicFramePr>
          <p:cNvPr id="197" name="Google Shape;197;p47"/>
          <p:cNvGraphicFramePr/>
          <p:nvPr>
            <p:extLst>
              <p:ext uri="{D42A27DB-BD31-4B8C-83A1-F6EECF244321}">
                <p14:modId xmlns:p14="http://schemas.microsoft.com/office/powerpoint/2010/main" val="1423924341"/>
              </p:ext>
            </p:extLst>
          </p:nvPr>
        </p:nvGraphicFramePr>
        <p:xfrm>
          <a:off x="6450494" y="6301017"/>
          <a:ext cx="2560325" cy="487700"/>
        </p:xfrm>
        <a:graphic>
          <a:graphicData uri="http://schemas.openxmlformats.org/drawingml/2006/table">
            <a:tbl>
              <a:tblPr firstRow="1" bandRow="1">
                <a:noFill/>
                <a:tableStyleId>{421F1D26-A8E2-44CD-96A6-758F64E7E614}</a:tableStyleId>
              </a:tblPr>
              <a:tblGrid>
                <a:gridCol w="2560325">
                  <a:extLst>
                    <a:ext uri="{9D8B030D-6E8A-4147-A177-3AD203B41FA5}">
                      <a16:colId xmlns:a16="http://schemas.microsoft.com/office/drawing/2014/main" val="20000"/>
                    </a:ext>
                  </a:extLst>
                </a:gridCol>
              </a:tblGrid>
              <a:tr h="159250">
                <a:tc>
                  <a:txBody>
                    <a:bodyPr/>
                    <a:lstStyle/>
                    <a:p>
                      <a:pPr marL="0" marR="0" lvl="0" indent="0" algn="ctr" rtl="0">
                        <a:lnSpc>
                          <a:spcPct val="100000"/>
                        </a:lnSpc>
                        <a:spcBef>
                          <a:spcPts val="0"/>
                        </a:spcBef>
                        <a:spcAft>
                          <a:spcPts val="0"/>
                        </a:spcAft>
                        <a:buClr>
                          <a:srgbClr val="000000"/>
                        </a:buClr>
                        <a:buSzPts val="250"/>
                        <a:buFont typeface="Arial"/>
                        <a:buNone/>
                      </a:pPr>
                      <a:r>
                        <a:rPr lang="en-US" sz="1000" u="none" strike="noStrike" cap="none"/>
                        <a:t>Source Documentation from Playbook</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165261">
                <a:tc>
                  <a:txBody>
                    <a:bodyPr/>
                    <a:lstStyle/>
                    <a:p>
                      <a:pPr marL="114300" marR="0" lvl="0" indent="-114300" algn="l" rtl="0">
                        <a:lnSpc>
                          <a:spcPct val="100000"/>
                        </a:lnSpc>
                        <a:spcBef>
                          <a:spcPts val="0"/>
                        </a:spcBef>
                        <a:spcAft>
                          <a:spcPts val="0"/>
                        </a:spcAft>
                        <a:buClr>
                          <a:schemeClr val="dk1"/>
                        </a:buClr>
                        <a:buSzPts val="1000"/>
                        <a:buFont typeface="Noto Sans Symbols"/>
                        <a:buChar char="▪"/>
                      </a:pPr>
                      <a:r>
                        <a:rPr lang="en-US" sz="1000" u="none" strike="noStrike" cap="none"/>
                        <a:t>Acquisition Strategy</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98" name="Google Shape;198;p47"/>
          <p:cNvSpPr txBox="1"/>
          <p:nvPr/>
        </p:nvSpPr>
        <p:spPr>
          <a:xfrm rot="-2314511">
            <a:off x="2734841" y="4386894"/>
            <a:ext cx="3269973" cy="36933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BFBFBF"/>
              </a:buClr>
              <a:buSzPts val="600"/>
              <a:buFont typeface="Arial"/>
              <a:buNone/>
            </a:pPr>
            <a:r>
              <a:rPr lang="en-US" sz="2400" b="0" i="0" u="none" strike="noStrike" cap="none">
                <a:solidFill>
                  <a:srgbClr val="BFBFBF"/>
                </a:solidFill>
                <a:latin typeface="Arial"/>
                <a:ea typeface="Arial"/>
                <a:cs typeface="Arial"/>
                <a:sym typeface="Arial"/>
              </a:rPr>
              <a:t>ILLUSTRATIVE</a:t>
            </a:r>
            <a:endParaRPr/>
          </a:p>
        </p:txBody>
      </p:sp>
      <p:sp>
        <p:nvSpPr>
          <p:cNvPr id="199" name="Google Shape;199;p47"/>
          <p:cNvSpPr txBox="1"/>
          <p:nvPr/>
        </p:nvSpPr>
        <p:spPr>
          <a:xfrm>
            <a:off x="347632" y="5866794"/>
            <a:ext cx="8899538" cy="153887"/>
          </a:xfrm>
          <a:prstGeom prst="rect">
            <a:avLst/>
          </a:prstGeom>
          <a:noFill/>
          <a:ln>
            <a:noFill/>
          </a:ln>
        </p:spPr>
        <p:txBody>
          <a:bodyPr spcFirstLastPara="1" wrap="square" lIns="0" tIns="0" rIns="0" bIns="0" anchor="t" anchorCtr="0">
            <a:noAutofit/>
          </a:bodyPr>
          <a:lstStyle/>
          <a:p>
            <a:pPr marL="0" marR="0" lvl="0" indent="-15875" algn="l" rtl="0">
              <a:lnSpc>
                <a:spcPct val="100000"/>
              </a:lnSpc>
              <a:spcBef>
                <a:spcPts val="0"/>
              </a:spcBef>
              <a:spcAft>
                <a:spcPts val="0"/>
              </a:spcAft>
              <a:buClr>
                <a:schemeClr val="dk2"/>
              </a:buClr>
              <a:buSzPts val="250"/>
              <a:buFont typeface="Arial"/>
              <a:buChar char="‏"/>
            </a:pPr>
            <a:r>
              <a:rPr lang="en-US" sz="1000" b="0" i="1" u="none" strike="noStrike" cap="none">
                <a:solidFill>
                  <a:schemeClr val="dk2"/>
                </a:solidFill>
                <a:latin typeface="Arial"/>
                <a:ea typeface="Arial"/>
                <a:cs typeface="Arial"/>
                <a:sym typeface="Arial"/>
              </a:rPr>
              <a:t>*Statuses may include: Early Planning, Requirements Defined, Request for Proposal (RFP) Released, Award Complete</a:t>
            </a:r>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8"/>
          <p:cNvSpPr txBox="1">
            <a:spLocks noGrp="1"/>
          </p:cNvSpPr>
          <p:nvPr>
            <p:ph type="body" idx="1"/>
          </p:nvPr>
        </p:nvSpPr>
        <p:spPr>
          <a:xfrm>
            <a:off x="365760" y="782620"/>
            <a:ext cx="8412480" cy="7572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75757"/>
              </a:buClr>
              <a:buSzPts val="500"/>
              <a:buFont typeface="Arial"/>
              <a:buNone/>
            </a:pPr>
            <a:r>
              <a:rPr lang="en-US" sz="2000" b="0" i="0" u="none" strike="noStrike" cap="none">
                <a:latin typeface="Arial"/>
                <a:ea typeface="Arial"/>
                <a:cs typeface="Arial"/>
                <a:sym typeface="Arial"/>
              </a:rPr>
              <a:t>Describe the program’s approach for onboarding and utilizing IV&amp;V support</a:t>
            </a:r>
            <a:endParaRPr/>
          </a:p>
        </p:txBody>
      </p:sp>
      <p:sp>
        <p:nvSpPr>
          <p:cNvPr id="206" name="Google Shape;206;p48"/>
          <p:cNvSpPr txBox="1">
            <a:spLocks noGrp="1"/>
          </p:cNvSpPr>
          <p:nvPr>
            <p:ph type="title"/>
          </p:nvPr>
        </p:nvSpPr>
        <p:spPr>
          <a:xfrm>
            <a:off x="365760" y="295683"/>
            <a:ext cx="8412480" cy="46949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accent2"/>
              </a:buClr>
              <a:buSzPts val="700"/>
              <a:buFont typeface="Arial"/>
              <a:buNone/>
            </a:pPr>
            <a:r>
              <a:rPr lang="en-US" sz="2800" b="0" i="0" u="none" strike="noStrike" cap="none">
                <a:solidFill>
                  <a:schemeClr val="accent2"/>
                </a:solidFill>
                <a:latin typeface="Arial"/>
                <a:ea typeface="Arial"/>
                <a:cs typeface="Arial"/>
                <a:sym typeface="Arial"/>
              </a:rPr>
              <a:t>Independent Verification and Validation Plan</a:t>
            </a:r>
            <a:endParaRPr/>
          </a:p>
        </p:txBody>
      </p:sp>
      <p:sp>
        <p:nvSpPr>
          <p:cNvPr id="207" name="Google Shape;207;p48"/>
          <p:cNvSpPr txBox="1">
            <a:spLocks noGrp="1"/>
          </p:cNvSpPr>
          <p:nvPr>
            <p:ph type="body" idx="2"/>
          </p:nvPr>
        </p:nvSpPr>
        <p:spPr>
          <a:xfrm>
            <a:off x="365760" y="1611312"/>
            <a:ext cx="8412480" cy="473429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2"/>
              </a:buClr>
              <a:buSzPts val="350"/>
              <a:buFont typeface="Arial"/>
              <a:buNone/>
            </a:pPr>
            <a:r>
              <a:rPr lang="en-US" sz="1400" b="0" i="1" u="none" strike="noStrike" cap="none">
                <a:solidFill>
                  <a:schemeClr val="dk2"/>
                </a:solidFill>
                <a:latin typeface="Arial"/>
                <a:ea typeface="Arial"/>
                <a:cs typeface="Arial"/>
                <a:sym typeface="Arial"/>
              </a:rPr>
              <a:t>Provide an overview of:</a:t>
            </a:r>
            <a:endParaRPr/>
          </a:p>
          <a:p>
            <a:pPr marL="285750" marR="0" lvl="0" indent="-28575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Timeline to obtain IV&amp;V support</a:t>
            </a:r>
            <a:endParaRPr/>
          </a:p>
          <a:p>
            <a:pPr marL="285750" marR="0" lvl="0" indent="-28575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The scope IV&amp;V activities that will occur during the program</a:t>
            </a:r>
            <a:endParaRPr/>
          </a:p>
          <a:p>
            <a:pPr marL="285750" marR="0" lvl="0" indent="-28575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The timing of IV&amp;V activities during the program</a:t>
            </a:r>
            <a:endParaRPr/>
          </a:p>
          <a:p>
            <a:pPr marL="285750" marR="0" lvl="0" indent="-28575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The process to address IV&amp;V feedback</a:t>
            </a:r>
            <a:endParaRPr/>
          </a:p>
          <a:p>
            <a:pPr marL="285750" marR="0" lvl="0" indent="-28575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IV&amp;V relationships (i.e., who the sponsor is, and how IV&amp;V support will interact with the provider, and OSSPI)</a:t>
            </a:r>
            <a:endParaRPr/>
          </a:p>
          <a:p>
            <a:pPr marL="0" marR="0" lvl="0" indent="0" algn="l" rtl="0">
              <a:lnSpc>
                <a:spcPct val="100000"/>
              </a:lnSpc>
              <a:spcBef>
                <a:spcPts val="1200"/>
              </a:spcBef>
              <a:spcAft>
                <a:spcPts val="0"/>
              </a:spcAft>
              <a:buClr>
                <a:schemeClr val="dk2"/>
              </a:buClr>
              <a:buSzPts val="350"/>
              <a:buFont typeface="Arial"/>
              <a:buNone/>
            </a:pPr>
            <a:endParaRPr sz="1400" b="0" i="1" u="none" strike="noStrike" cap="none">
              <a:solidFill>
                <a:schemeClr val="dk2"/>
              </a:solidFill>
              <a:latin typeface="Arial"/>
              <a:ea typeface="Arial"/>
              <a:cs typeface="Arial"/>
              <a:sym typeface="Arial"/>
            </a:endParaRPr>
          </a:p>
        </p:txBody>
      </p:sp>
      <p:graphicFrame>
        <p:nvGraphicFramePr>
          <p:cNvPr id="208" name="Google Shape;208;p48"/>
          <p:cNvGraphicFramePr/>
          <p:nvPr/>
        </p:nvGraphicFramePr>
        <p:xfrm>
          <a:off x="6475546" y="6129475"/>
          <a:ext cx="2502200" cy="493350"/>
        </p:xfrm>
        <a:graphic>
          <a:graphicData uri="http://schemas.openxmlformats.org/drawingml/2006/table">
            <a:tbl>
              <a:tblPr firstRow="1" bandRow="1">
                <a:noFill/>
                <a:tableStyleId>{421F1D26-A8E2-44CD-96A6-758F64E7E614}</a:tableStyleId>
              </a:tblPr>
              <a:tblGrid>
                <a:gridCol w="2502200">
                  <a:extLst>
                    <a:ext uri="{9D8B030D-6E8A-4147-A177-3AD203B41FA5}">
                      <a16:colId xmlns:a16="http://schemas.microsoft.com/office/drawing/2014/main" val="20000"/>
                    </a:ext>
                  </a:extLst>
                </a:gridCol>
              </a:tblGrid>
              <a:tr h="159250">
                <a:tc>
                  <a:txBody>
                    <a:bodyPr/>
                    <a:lstStyle/>
                    <a:p>
                      <a:pPr marL="0" marR="0" lvl="0" indent="0" algn="ctr" rtl="0">
                        <a:lnSpc>
                          <a:spcPct val="100000"/>
                        </a:lnSpc>
                        <a:spcBef>
                          <a:spcPts val="0"/>
                        </a:spcBef>
                        <a:spcAft>
                          <a:spcPts val="0"/>
                        </a:spcAft>
                        <a:buClr>
                          <a:srgbClr val="000000"/>
                        </a:buClr>
                        <a:buSzPts val="250"/>
                        <a:buFont typeface="Arial"/>
                        <a:buNone/>
                      </a:pPr>
                      <a:r>
                        <a:rPr lang="en-US" sz="1000" u="none" strike="noStrike" cap="none"/>
                        <a:t>Source Documentation from Playbook</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49500">
                <a:tc>
                  <a:txBody>
                    <a:bodyPr/>
                    <a:lstStyle/>
                    <a:p>
                      <a:pPr marL="114300" marR="0" lvl="0" indent="-114300" algn="l" rtl="0">
                        <a:lnSpc>
                          <a:spcPct val="100000"/>
                        </a:lnSpc>
                        <a:spcBef>
                          <a:spcPts val="0"/>
                        </a:spcBef>
                        <a:spcAft>
                          <a:spcPts val="0"/>
                        </a:spcAft>
                        <a:buClr>
                          <a:schemeClr val="dk1"/>
                        </a:buClr>
                        <a:buSzPts val="1000"/>
                        <a:buFont typeface="Noto Sans Symbols"/>
                        <a:buChar char="▪"/>
                      </a:pPr>
                      <a:r>
                        <a:rPr lang="en-US" sz="1000" u="none" strike="noStrike" cap="none"/>
                        <a:t>IV&amp;V Plan</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9"/>
          <p:cNvSpPr txBox="1">
            <a:spLocks noGrp="1"/>
          </p:cNvSpPr>
          <p:nvPr>
            <p:ph type="body" idx="1"/>
          </p:nvPr>
        </p:nvSpPr>
        <p:spPr>
          <a:xfrm>
            <a:off x="365760" y="782620"/>
            <a:ext cx="8412480" cy="7572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75757"/>
              </a:buClr>
              <a:buSzPts val="500"/>
              <a:buFont typeface="Arial"/>
              <a:buNone/>
            </a:pPr>
            <a:r>
              <a:rPr lang="en-US" sz="2000" b="0" i="0" u="none" strike="noStrike" cap="none">
                <a:solidFill>
                  <a:srgbClr val="575757"/>
                </a:solidFill>
                <a:latin typeface="Arial"/>
                <a:ea typeface="Arial"/>
                <a:cs typeface="Arial"/>
                <a:sym typeface="Arial"/>
              </a:rPr>
              <a:t>Describe the program’s governance model</a:t>
            </a:r>
            <a:endParaRPr/>
          </a:p>
        </p:txBody>
      </p:sp>
      <p:sp>
        <p:nvSpPr>
          <p:cNvPr id="215" name="Google Shape;215;p49"/>
          <p:cNvSpPr txBox="1">
            <a:spLocks noGrp="1"/>
          </p:cNvSpPr>
          <p:nvPr>
            <p:ph type="title"/>
          </p:nvPr>
        </p:nvSpPr>
        <p:spPr>
          <a:xfrm>
            <a:off x="365760" y="295683"/>
            <a:ext cx="8412480" cy="46949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accent2"/>
              </a:buClr>
              <a:buSzPts val="700"/>
              <a:buFont typeface="Arial"/>
              <a:buNone/>
            </a:pPr>
            <a:r>
              <a:rPr lang="en-US" sz="2800" b="0" i="0" u="none" strike="noStrike" cap="none">
                <a:solidFill>
                  <a:schemeClr val="accent2"/>
                </a:solidFill>
                <a:latin typeface="Arial"/>
                <a:ea typeface="Arial"/>
                <a:cs typeface="Arial"/>
                <a:sym typeface="Arial"/>
              </a:rPr>
              <a:t>Program Governance Model</a:t>
            </a:r>
            <a:endParaRPr/>
          </a:p>
        </p:txBody>
      </p:sp>
      <p:sp>
        <p:nvSpPr>
          <p:cNvPr id="216" name="Google Shape;216;p49"/>
          <p:cNvSpPr txBox="1">
            <a:spLocks noGrp="1"/>
          </p:cNvSpPr>
          <p:nvPr>
            <p:ph type="body" idx="2"/>
          </p:nvPr>
        </p:nvSpPr>
        <p:spPr>
          <a:xfrm>
            <a:off x="365760" y="1611312"/>
            <a:ext cx="8412480" cy="473429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n-US" sz="1400" b="0" i="1" u="none" strike="noStrike" cap="none">
                <a:solidFill>
                  <a:schemeClr val="dk1"/>
                </a:solidFill>
                <a:latin typeface="Arial"/>
                <a:ea typeface="Arial"/>
                <a:cs typeface="Arial"/>
                <a:sym typeface="Arial"/>
              </a:rPr>
              <a:t>Consider including the following:</a:t>
            </a:r>
            <a:endParaRPr/>
          </a:p>
          <a:p>
            <a:pPr marL="285750" marR="0" lvl="0" indent="-28575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The governance structure, which identifies the roles, responsibilities, and which offices are represented</a:t>
            </a:r>
            <a:endParaRPr/>
          </a:p>
          <a:p>
            <a:pPr marL="285750" marR="0" lvl="0" indent="-28575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The process, cadence, and timeline to make decisions</a:t>
            </a:r>
            <a:endParaRPr/>
          </a:p>
          <a:p>
            <a:pPr marL="285750" marR="0" lvl="0" indent="-28575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The process and criteria used to escalate decisions, issues, and risks</a:t>
            </a:r>
            <a:endParaRPr/>
          </a:p>
          <a:p>
            <a:pPr marL="285750" marR="0" lvl="0" indent="-28575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The scope of the governance (i.e., whether or not the program manager has the authority to approve changes that do not extend the schedule, the maximum dollar value of the costs, and increases or decreases to the scope)</a:t>
            </a:r>
            <a:endParaRPr/>
          </a:p>
        </p:txBody>
      </p:sp>
      <p:graphicFrame>
        <p:nvGraphicFramePr>
          <p:cNvPr id="217" name="Google Shape;217;p49"/>
          <p:cNvGraphicFramePr/>
          <p:nvPr>
            <p:extLst>
              <p:ext uri="{D42A27DB-BD31-4B8C-83A1-F6EECF244321}">
                <p14:modId xmlns:p14="http://schemas.microsoft.com/office/powerpoint/2010/main" val="75656475"/>
              </p:ext>
            </p:extLst>
          </p:nvPr>
        </p:nvGraphicFramePr>
        <p:xfrm>
          <a:off x="6475546" y="6129475"/>
          <a:ext cx="2560325" cy="493350"/>
        </p:xfrm>
        <a:graphic>
          <a:graphicData uri="http://schemas.openxmlformats.org/drawingml/2006/table">
            <a:tbl>
              <a:tblPr firstRow="1" bandRow="1">
                <a:noFill/>
                <a:tableStyleId>{421F1D26-A8E2-44CD-96A6-758F64E7E614}</a:tableStyleId>
              </a:tblPr>
              <a:tblGrid>
                <a:gridCol w="2560325">
                  <a:extLst>
                    <a:ext uri="{9D8B030D-6E8A-4147-A177-3AD203B41FA5}">
                      <a16:colId xmlns:a16="http://schemas.microsoft.com/office/drawing/2014/main" val="20000"/>
                    </a:ext>
                  </a:extLst>
                </a:gridCol>
              </a:tblGrid>
              <a:tr h="159250">
                <a:tc>
                  <a:txBody>
                    <a:bodyPr/>
                    <a:lstStyle/>
                    <a:p>
                      <a:pPr marL="0" marR="0" lvl="0" indent="0" algn="ctr" rtl="0">
                        <a:lnSpc>
                          <a:spcPct val="100000"/>
                        </a:lnSpc>
                        <a:spcBef>
                          <a:spcPts val="0"/>
                        </a:spcBef>
                        <a:spcAft>
                          <a:spcPts val="0"/>
                        </a:spcAft>
                        <a:buClr>
                          <a:srgbClr val="000000"/>
                        </a:buClr>
                        <a:buSzPts val="250"/>
                        <a:buFont typeface="Arial"/>
                        <a:buNone/>
                      </a:pPr>
                      <a:r>
                        <a:rPr lang="en-US" sz="1000" u="none" strike="noStrike" cap="none"/>
                        <a:t>Source Documentation from Playbook</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49500">
                <a:tc>
                  <a:txBody>
                    <a:bodyPr/>
                    <a:lstStyle/>
                    <a:p>
                      <a:pPr marL="114300" marR="0" lvl="0" indent="-114300" algn="l" rtl="0">
                        <a:lnSpc>
                          <a:spcPct val="100000"/>
                        </a:lnSpc>
                        <a:spcBef>
                          <a:spcPts val="0"/>
                        </a:spcBef>
                        <a:spcAft>
                          <a:spcPts val="0"/>
                        </a:spcAft>
                        <a:buClr>
                          <a:schemeClr val="dk1"/>
                        </a:buClr>
                        <a:buSzPts val="1000"/>
                        <a:buFont typeface="Noto Sans Symbols"/>
                        <a:buChar char="▪"/>
                      </a:pPr>
                      <a:r>
                        <a:rPr lang="en-US" sz="1000" u="none" strike="noStrike" cap="none"/>
                        <a:t>Governance Plan</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50"/>
          <p:cNvSpPr txBox="1">
            <a:spLocks noGrp="1"/>
          </p:cNvSpPr>
          <p:nvPr>
            <p:ph type="body" idx="1"/>
          </p:nvPr>
        </p:nvSpPr>
        <p:spPr>
          <a:xfrm>
            <a:off x="365760" y="782620"/>
            <a:ext cx="8412480" cy="7572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75757"/>
              </a:buClr>
              <a:buSzPts val="500"/>
              <a:buFont typeface="Arial"/>
              <a:buNone/>
            </a:pPr>
            <a:r>
              <a:rPr lang="en-US" sz="2000" b="0" i="0" u="none" strike="noStrike" cap="none">
                <a:solidFill>
                  <a:srgbClr val="575757"/>
                </a:solidFill>
                <a:latin typeface="Arial"/>
                <a:ea typeface="Arial"/>
                <a:cs typeface="Arial"/>
                <a:sym typeface="Arial"/>
              </a:rPr>
              <a:t>Describe which services the orga</a:t>
            </a:r>
            <a:r>
              <a:rPr lang="en-US" sz="2000" b="0" i="0" u="none" strike="noStrike" cap="none">
                <a:latin typeface="Arial"/>
                <a:ea typeface="Arial"/>
                <a:cs typeface="Arial"/>
                <a:sym typeface="Arial"/>
              </a:rPr>
              <a:t>nization desires for migration and </a:t>
            </a:r>
            <a:r>
              <a:rPr lang="en-US"/>
              <a:t>Operations and Maintenance (O&amp;M)</a:t>
            </a:r>
            <a:r>
              <a:rPr lang="en-US" sz="2000" b="0" i="0" u="none" strike="noStrike" cap="none">
                <a:solidFill>
                  <a:srgbClr val="575757"/>
                </a:solidFill>
                <a:latin typeface="Arial"/>
                <a:ea typeface="Arial"/>
                <a:cs typeface="Arial"/>
                <a:sym typeface="Arial"/>
              </a:rPr>
              <a:t> </a:t>
            </a:r>
            <a:endParaRPr/>
          </a:p>
        </p:txBody>
      </p:sp>
      <p:sp>
        <p:nvSpPr>
          <p:cNvPr id="224" name="Google Shape;224;p50"/>
          <p:cNvSpPr txBox="1">
            <a:spLocks noGrp="1"/>
          </p:cNvSpPr>
          <p:nvPr>
            <p:ph type="title"/>
          </p:nvPr>
        </p:nvSpPr>
        <p:spPr>
          <a:xfrm>
            <a:off x="365760" y="295683"/>
            <a:ext cx="8412480" cy="46949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accent2"/>
              </a:buClr>
              <a:buSzPts val="700"/>
              <a:buFont typeface="Arial"/>
              <a:buNone/>
            </a:pPr>
            <a:r>
              <a:rPr lang="en-US" sz="2800" b="0" i="0" u="none" strike="noStrike" cap="none">
                <a:solidFill>
                  <a:schemeClr val="accent2"/>
                </a:solidFill>
                <a:latin typeface="Arial"/>
                <a:ea typeface="Arial"/>
                <a:cs typeface="Arial"/>
                <a:sym typeface="Arial"/>
              </a:rPr>
              <a:t>Scope of Services Overview</a:t>
            </a:r>
            <a:endParaRPr/>
          </a:p>
        </p:txBody>
      </p:sp>
      <p:graphicFrame>
        <p:nvGraphicFramePr>
          <p:cNvPr id="225" name="Google Shape;225;p50"/>
          <p:cNvGraphicFramePr/>
          <p:nvPr/>
        </p:nvGraphicFramePr>
        <p:xfrm>
          <a:off x="6475546" y="6129475"/>
          <a:ext cx="2560325" cy="499925"/>
        </p:xfrm>
        <a:graphic>
          <a:graphicData uri="http://schemas.openxmlformats.org/drawingml/2006/table">
            <a:tbl>
              <a:tblPr firstRow="1" bandRow="1">
                <a:noFill/>
                <a:tableStyleId>{421F1D26-A8E2-44CD-96A6-758F64E7E614}</a:tableStyleId>
              </a:tblPr>
              <a:tblGrid>
                <a:gridCol w="2560325">
                  <a:extLst>
                    <a:ext uri="{9D8B030D-6E8A-4147-A177-3AD203B41FA5}">
                      <a16:colId xmlns:a16="http://schemas.microsoft.com/office/drawing/2014/main" val="20000"/>
                    </a:ext>
                  </a:extLst>
                </a:gridCol>
              </a:tblGrid>
              <a:tr h="216625">
                <a:tc>
                  <a:txBody>
                    <a:bodyPr/>
                    <a:lstStyle/>
                    <a:p>
                      <a:pPr marL="0" marR="0" lvl="0" indent="0" algn="ctr" rtl="0">
                        <a:lnSpc>
                          <a:spcPct val="100000"/>
                        </a:lnSpc>
                        <a:spcBef>
                          <a:spcPts val="0"/>
                        </a:spcBef>
                        <a:spcAft>
                          <a:spcPts val="0"/>
                        </a:spcAft>
                        <a:buClr>
                          <a:srgbClr val="000000"/>
                        </a:buClr>
                        <a:buSzPts val="250"/>
                        <a:buFont typeface="Arial"/>
                        <a:buNone/>
                      </a:pPr>
                      <a:r>
                        <a:rPr lang="en-US" sz="1000" u="none" strike="noStrike" cap="none"/>
                        <a:t>Source Documentation from Playbook</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56075">
                <a:tc>
                  <a:txBody>
                    <a:bodyPr/>
                    <a:lstStyle/>
                    <a:p>
                      <a:pPr marL="114300" marR="0" lvl="0" indent="-114300" algn="l" rtl="0">
                        <a:lnSpc>
                          <a:spcPct val="100000"/>
                        </a:lnSpc>
                        <a:spcBef>
                          <a:spcPts val="0"/>
                        </a:spcBef>
                        <a:spcAft>
                          <a:spcPts val="0"/>
                        </a:spcAft>
                        <a:buClr>
                          <a:schemeClr val="dk1"/>
                        </a:buClr>
                        <a:buSzPts val="1000"/>
                        <a:buFont typeface="Noto Sans Symbols"/>
                        <a:buChar char="▪"/>
                      </a:pPr>
                      <a:r>
                        <a:rPr lang="en-US" sz="1000" b="0" i="0" u="none" strike="noStrike" cap="none">
                          <a:solidFill>
                            <a:schemeClr val="dk1"/>
                          </a:solidFill>
                          <a:latin typeface="Arial"/>
                          <a:ea typeface="Arial"/>
                          <a:cs typeface="Arial"/>
                          <a:sym typeface="Arial"/>
                        </a:rPr>
                        <a:t>Business Needs Workbook</a:t>
                      </a:r>
                      <a:endParaRPr sz="1000" b="0" i="0" u="none" strike="noStrike" cap="none">
                        <a:solidFill>
                          <a:schemeClr val="dk1"/>
                        </a:solidFill>
                        <a:latin typeface="Arial"/>
                        <a:ea typeface="Arial"/>
                        <a:cs typeface="Arial"/>
                        <a:sym typeface="Arial"/>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26" name="Google Shape;226;p50"/>
          <p:cNvSpPr/>
          <p:nvPr/>
        </p:nvSpPr>
        <p:spPr>
          <a:xfrm>
            <a:off x="1986321" y="1582653"/>
            <a:ext cx="878767" cy="181909"/>
          </a:xfrm>
          <a:prstGeom prst="rect">
            <a:avLst/>
          </a:prstGeom>
          <a:solidFill>
            <a:srgbClr val="FFFFFF"/>
          </a:solidFill>
          <a:ln>
            <a:noFill/>
          </a:ln>
        </p:spPr>
        <p:txBody>
          <a:bodyPr spcFirstLastPara="1" wrap="square" lIns="91425" tIns="0" rIns="91425" bIns="0" anchor="ctr" anchorCtr="0">
            <a:noAutofit/>
          </a:bodyPr>
          <a:lstStyle/>
          <a:p>
            <a:pPr marL="0" marR="0" lvl="0" indent="0" algn="ctr" rtl="0">
              <a:lnSpc>
                <a:spcPct val="106000"/>
              </a:lnSpc>
              <a:spcBef>
                <a:spcPts val="0"/>
              </a:spcBef>
              <a:spcAft>
                <a:spcPts val="0"/>
              </a:spcAft>
              <a:buClr>
                <a:srgbClr val="000000"/>
              </a:buClr>
              <a:buSzPts val="300"/>
              <a:buFont typeface="Arial"/>
              <a:buNone/>
            </a:pPr>
            <a:r>
              <a:rPr lang="en-US" sz="1200" b="1" i="0" u="none" strike="noStrike" cap="none">
                <a:solidFill>
                  <a:srgbClr val="000000"/>
                </a:solidFill>
                <a:latin typeface="Arial"/>
                <a:ea typeface="Arial"/>
                <a:cs typeface="Arial"/>
                <a:sym typeface="Arial"/>
              </a:rPr>
              <a:t>Migration</a:t>
            </a:r>
            <a:endParaRPr/>
          </a:p>
        </p:txBody>
      </p:sp>
      <p:sp>
        <p:nvSpPr>
          <p:cNvPr id="227" name="Google Shape;227;p50"/>
          <p:cNvSpPr/>
          <p:nvPr/>
        </p:nvSpPr>
        <p:spPr>
          <a:xfrm>
            <a:off x="6446432" y="1575728"/>
            <a:ext cx="543740" cy="195758"/>
          </a:xfrm>
          <a:prstGeom prst="rect">
            <a:avLst/>
          </a:prstGeom>
          <a:solidFill>
            <a:srgbClr val="FFFFFF"/>
          </a:solidFill>
          <a:ln>
            <a:noFill/>
          </a:ln>
        </p:spPr>
        <p:txBody>
          <a:bodyPr spcFirstLastPara="1" wrap="square" lIns="91425" tIns="0" rIns="91425" bIns="0" anchor="ctr" anchorCtr="0">
            <a:noAutofit/>
          </a:bodyPr>
          <a:lstStyle/>
          <a:p>
            <a:pPr marL="0" marR="0" lvl="0" indent="0" algn="ctr" rtl="0">
              <a:lnSpc>
                <a:spcPct val="106000"/>
              </a:lnSpc>
              <a:spcBef>
                <a:spcPts val="0"/>
              </a:spcBef>
              <a:spcAft>
                <a:spcPts val="0"/>
              </a:spcAft>
              <a:buClr>
                <a:srgbClr val="000000"/>
              </a:buClr>
              <a:buSzPts val="300"/>
              <a:buFont typeface="Arial"/>
              <a:buNone/>
            </a:pPr>
            <a:r>
              <a:rPr lang="en-US" sz="1200" b="1" i="0" u="none" strike="noStrike" cap="none">
                <a:solidFill>
                  <a:srgbClr val="000000"/>
                </a:solidFill>
                <a:latin typeface="Arial"/>
                <a:ea typeface="Arial"/>
                <a:cs typeface="Arial"/>
                <a:sym typeface="Arial"/>
              </a:rPr>
              <a:t>O&amp;M</a:t>
            </a:r>
            <a:endParaRPr/>
          </a:p>
        </p:txBody>
      </p:sp>
      <p:sp>
        <p:nvSpPr>
          <p:cNvPr id="228" name="Google Shape;228;p50"/>
          <p:cNvSpPr/>
          <p:nvPr/>
        </p:nvSpPr>
        <p:spPr>
          <a:xfrm>
            <a:off x="4597401" y="2087226"/>
            <a:ext cx="4180840" cy="16004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350"/>
              <a:buFont typeface="Arial"/>
              <a:buNone/>
            </a:pPr>
            <a:r>
              <a:rPr lang="en-US" sz="1400" b="0" i="1" u="none" strike="noStrike" cap="none">
                <a:solidFill>
                  <a:schemeClr val="dk2"/>
                </a:solidFill>
                <a:latin typeface="Arial"/>
                <a:ea typeface="Arial"/>
                <a:cs typeface="Arial"/>
                <a:sym typeface="Arial"/>
              </a:rPr>
              <a:t>Describe required O&amp;M services, including:</a:t>
            </a:r>
            <a:endParaRPr/>
          </a:p>
          <a:p>
            <a:pPr marL="285750" marR="0" lvl="0" indent="-285750" algn="l" rtl="0">
              <a:lnSpc>
                <a:spcPct val="100000"/>
              </a:lnSpc>
              <a:spcBef>
                <a:spcPts val="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Desired service (e.g., Financial Management, HR, Acquisition)</a:t>
            </a:r>
            <a:endParaRPr/>
          </a:p>
          <a:p>
            <a:pPr marL="285750" marR="0" lvl="0" indent="-285750" algn="l" rtl="0">
              <a:lnSpc>
                <a:spcPct val="100000"/>
              </a:lnSpc>
              <a:spcBef>
                <a:spcPts val="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Function (e.g., Payable Management)</a:t>
            </a:r>
            <a:endParaRPr/>
          </a:p>
          <a:p>
            <a:pPr marL="285750" marR="0" lvl="0" indent="-285750" algn="l" rtl="0">
              <a:lnSpc>
                <a:spcPct val="100000"/>
              </a:lnSpc>
              <a:spcBef>
                <a:spcPts val="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Description of selected service layers (i.e., system platform, transaction processing, business application support)</a:t>
            </a:r>
            <a:endParaRPr/>
          </a:p>
        </p:txBody>
      </p:sp>
      <p:sp>
        <p:nvSpPr>
          <p:cNvPr id="229" name="Google Shape;229;p50"/>
          <p:cNvSpPr/>
          <p:nvPr/>
        </p:nvSpPr>
        <p:spPr>
          <a:xfrm>
            <a:off x="365759" y="2087226"/>
            <a:ext cx="4079241" cy="73866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350"/>
              <a:buFont typeface="Arial"/>
              <a:buNone/>
            </a:pPr>
            <a:r>
              <a:rPr lang="en-US" sz="1400" b="0" i="1" u="none" strike="noStrike" cap="none">
                <a:solidFill>
                  <a:schemeClr val="dk2"/>
                </a:solidFill>
                <a:latin typeface="Arial"/>
                <a:ea typeface="Arial"/>
                <a:cs typeface="Arial"/>
                <a:sym typeface="Arial"/>
              </a:rPr>
              <a:t>Describe required migration services (e.g., training, data conversion, systems integration) from the provider</a:t>
            </a:r>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51"/>
          <p:cNvSpPr txBox="1">
            <a:spLocks noGrp="1"/>
          </p:cNvSpPr>
          <p:nvPr>
            <p:ph type="body" idx="1"/>
          </p:nvPr>
        </p:nvSpPr>
        <p:spPr>
          <a:xfrm>
            <a:off x="365760" y="782620"/>
            <a:ext cx="8412480" cy="7572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75757"/>
              </a:buClr>
              <a:buSzPts val="500"/>
              <a:buFont typeface="Arial"/>
              <a:buNone/>
            </a:pPr>
            <a:r>
              <a:rPr lang="en-US" sz="2000" b="0" i="0" u="none" strike="noStrike" cap="none">
                <a:solidFill>
                  <a:srgbClr val="575757"/>
                </a:solidFill>
                <a:latin typeface="Arial"/>
                <a:ea typeface="Arial"/>
                <a:cs typeface="Arial"/>
                <a:sym typeface="Arial"/>
              </a:rPr>
              <a:t>Describe the stakeholders that will be impacted by the migration</a:t>
            </a:r>
            <a:endParaRPr/>
          </a:p>
        </p:txBody>
      </p:sp>
      <p:sp>
        <p:nvSpPr>
          <p:cNvPr id="236" name="Google Shape;236;p51"/>
          <p:cNvSpPr txBox="1">
            <a:spLocks noGrp="1"/>
          </p:cNvSpPr>
          <p:nvPr>
            <p:ph type="title"/>
          </p:nvPr>
        </p:nvSpPr>
        <p:spPr>
          <a:xfrm>
            <a:off x="365760" y="295683"/>
            <a:ext cx="8597369" cy="46949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accent2"/>
              </a:buClr>
              <a:buSzPts val="700"/>
              <a:buFont typeface="Arial"/>
              <a:buNone/>
            </a:pPr>
            <a:r>
              <a:rPr lang="en-US" sz="2800" b="0" i="0" u="none" strike="noStrike" cap="none">
                <a:solidFill>
                  <a:schemeClr val="accent2"/>
                </a:solidFill>
                <a:latin typeface="Arial"/>
                <a:ea typeface="Arial"/>
                <a:cs typeface="Arial"/>
                <a:sym typeface="Arial"/>
              </a:rPr>
              <a:t>Change Management and Communications Approach</a:t>
            </a:r>
            <a:endParaRPr/>
          </a:p>
        </p:txBody>
      </p:sp>
      <p:graphicFrame>
        <p:nvGraphicFramePr>
          <p:cNvPr id="237" name="Google Shape;237;p51"/>
          <p:cNvGraphicFramePr/>
          <p:nvPr/>
        </p:nvGraphicFramePr>
        <p:xfrm>
          <a:off x="6475546" y="6129475"/>
          <a:ext cx="2560325" cy="640100"/>
        </p:xfrm>
        <a:graphic>
          <a:graphicData uri="http://schemas.openxmlformats.org/drawingml/2006/table">
            <a:tbl>
              <a:tblPr firstRow="1" bandRow="1">
                <a:noFill/>
                <a:tableStyleId>{421F1D26-A8E2-44CD-96A6-758F64E7E614}</a:tableStyleId>
              </a:tblPr>
              <a:tblGrid>
                <a:gridCol w="2560325">
                  <a:extLst>
                    <a:ext uri="{9D8B030D-6E8A-4147-A177-3AD203B41FA5}">
                      <a16:colId xmlns:a16="http://schemas.microsoft.com/office/drawing/2014/main" val="20000"/>
                    </a:ext>
                  </a:extLst>
                </a:gridCol>
              </a:tblGrid>
              <a:tr h="159250">
                <a:tc>
                  <a:txBody>
                    <a:bodyPr/>
                    <a:lstStyle/>
                    <a:p>
                      <a:pPr marL="0" marR="0" lvl="0" indent="0" algn="ctr" rtl="0">
                        <a:lnSpc>
                          <a:spcPct val="100000"/>
                        </a:lnSpc>
                        <a:spcBef>
                          <a:spcPts val="0"/>
                        </a:spcBef>
                        <a:spcAft>
                          <a:spcPts val="0"/>
                        </a:spcAft>
                        <a:buClr>
                          <a:srgbClr val="000000"/>
                        </a:buClr>
                        <a:buSzPts val="250"/>
                        <a:buFont typeface="Arial"/>
                        <a:buNone/>
                      </a:pPr>
                      <a:r>
                        <a:rPr lang="en-US" sz="1000" u="none" strike="noStrike" cap="none"/>
                        <a:t>Source Documentation from Playbook</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49500">
                <a:tc>
                  <a:txBody>
                    <a:bodyPr/>
                    <a:lstStyle/>
                    <a:p>
                      <a:pPr marL="114300" marR="0" lvl="0" indent="-114300" algn="l" rtl="0">
                        <a:lnSpc>
                          <a:spcPct val="100000"/>
                        </a:lnSpc>
                        <a:spcBef>
                          <a:spcPts val="0"/>
                        </a:spcBef>
                        <a:spcAft>
                          <a:spcPts val="0"/>
                        </a:spcAft>
                        <a:buClr>
                          <a:schemeClr val="dk1"/>
                        </a:buClr>
                        <a:buSzPts val="1000"/>
                        <a:buFont typeface="Noto Sans Symbols"/>
                        <a:buChar char="▪"/>
                      </a:pPr>
                      <a:r>
                        <a:rPr lang="en-US" sz="1000" u="none" strike="noStrike" cap="none"/>
                        <a:t>Communications Plan</a:t>
                      </a:r>
                      <a:endParaRPr/>
                    </a:p>
                    <a:p>
                      <a:pPr marL="114300" marR="0" lvl="0" indent="-114300" algn="l" rtl="0">
                        <a:lnSpc>
                          <a:spcPct val="100000"/>
                        </a:lnSpc>
                        <a:spcBef>
                          <a:spcPts val="0"/>
                        </a:spcBef>
                        <a:spcAft>
                          <a:spcPts val="0"/>
                        </a:spcAft>
                        <a:buClr>
                          <a:schemeClr val="dk1"/>
                        </a:buClr>
                        <a:buSzPts val="1000"/>
                        <a:buFont typeface="Noto Sans Symbols"/>
                        <a:buChar char="▪"/>
                      </a:pPr>
                      <a:r>
                        <a:rPr lang="en-US" sz="1000" u="none" strike="noStrike" cap="none"/>
                        <a:t>Change Management Strategy</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38" name="Google Shape;238;p51"/>
          <p:cNvSpPr txBox="1">
            <a:spLocks noGrp="1"/>
          </p:cNvSpPr>
          <p:nvPr>
            <p:ph type="body" idx="2"/>
          </p:nvPr>
        </p:nvSpPr>
        <p:spPr>
          <a:xfrm>
            <a:off x="365760" y="1611312"/>
            <a:ext cx="8412480" cy="473429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2"/>
              </a:buClr>
              <a:buSzPts val="350"/>
              <a:buFont typeface="Arial"/>
              <a:buNone/>
            </a:pPr>
            <a:r>
              <a:rPr lang="en-US" sz="1400" b="0" i="1" u="none" strike="noStrike" cap="none">
                <a:solidFill>
                  <a:schemeClr val="dk2"/>
                </a:solidFill>
                <a:latin typeface="Arial"/>
                <a:ea typeface="Arial"/>
                <a:cs typeface="Arial"/>
                <a:sym typeface="Arial"/>
              </a:rPr>
              <a:t>Consider including information on the following:</a:t>
            </a:r>
            <a:endParaRPr/>
          </a:p>
          <a:p>
            <a:pPr marL="285750" marR="0" lvl="0" indent="-28575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The process for identifying impacted stakeholders</a:t>
            </a:r>
            <a:endParaRPr/>
          </a:p>
          <a:p>
            <a:pPr marL="285750" marR="0" lvl="0" indent="-28575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Analysis of stakeholder awareness by the community</a:t>
            </a:r>
            <a:endParaRPr/>
          </a:p>
          <a:p>
            <a:pPr marL="285750" marR="0" lvl="0" indent="-28575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Communications best practices that the stakeholder community will use</a:t>
            </a:r>
            <a:endParaRPr/>
          </a:p>
          <a:p>
            <a:pPr marL="0" marR="0" lvl="0" indent="0" algn="l" rtl="0">
              <a:lnSpc>
                <a:spcPct val="100000"/>
              </a:lnSpc>
              <a:spcBef>
                <a:spcPts val="1200"/>
              </a:spcBef>
              <a:spcAft>
                <a:spcPts val="0"/>
              </a:spcAft>
              <a:buClr>
                <a:schemeClr val="dk2"/>
              </a:buClr>
              <a:buSzPts val="350"/>
              <a:buFont typeface="Arial"/>
              <a:buNone/>
            </a:pPr>
            <a:endParaRPr sz="1400" b="0" i="0" u="none" strike="noStrike" cap="none">
              <a:solidFill>
                <a:schemeClr val="dk2"/>
              </a:solidFill>
              <a:latin typeface="Arial"/>
              <a:ea typeface="Arial"/>
              <a:cs typeface="Arial"/>
              <a:sym typeface="Arial"/>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52"/>
          <p:cNvSpPr txBox="1">
            <a:spLocks noGrp="1"/>
          </p:cNvSpPr>
          <p:nvPr>
            <p:ph type="body" idx="1"/>
          </p:nvPr>
        </p:nvSpPr>
        <p:spPr>
          <a:xfrm>
            <a:off x="365760" y="782620"/>
            <a:ext cx="8412480" cy="7572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75757"/>
              </a:buClr>
              <a:buSzPts val="500"/>
              <a:buFont typeface="Arial"/>
              <a:buNone/>
            </a:pPr>
            <a:r>
              <a:rPr lang="en-US" sz="2000" b="0" i="0" u="none" strike="noStrike" cap="none">
                <a:solidFill>
                  <a:srgbClr val="575757"/>
                </a:solidFill>
                <a:latin typeface="Arial"/>
                <a:ea typeface="Arial"/>
                <a:cs typeface="Arial"/>
                <a:sym typeface="Arial"/>
              </a:rPr>
              <a:t>Provide an overview of the data management and quality approach including an overview of findings from the initial data assessment</a:t>
            </a:r>
            <a:endParaRPr/>
          </a:p>
        </p:txBody>
      </p:sp>
      <p:sp>
        <p:nvSpPr>
          <p:cNvPr id="245" name="Google Shape;245;p52"/>
          <p:cNvSpPr txBox="1">
            <a:spLocks noGrp="1"/>
          </p:cNvSpPr>
          <p:nvPr>
            <p:ph type="title"/>
          </p:nvPr>
        </p:nvSpPr>
        <p:spPr>
          <a:xfrm>
            <a:off x="365760" y="295683"/>
            <a:ext cx="8412480" cy="46949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accent2"/>
              </a:buClr>
              <a:buSzPts val="700"/>
              <a:buFont typeface="Arial"/>
              <a:buNone/>
            </a:pPr>
            <a:r>
              <a:rPr lang="en-US" sz="2800" b="0" i="0" u="none" strike="noStrike" cap="none">
                <a:solidFill>
                  <a:schemeClr val="accent2"/>
                </a:solidFill>
                <a:latin typeface="Arial"/>
                <a:ea typeface="Arial"/>
                <a:cs typeface="Arial"/>
                <a:sym typeface="Arial"/>
              </a:rPr>
              <a:t>Data Management/Data Quality Approach</a:t>
            </a:r>
            <a:endParaRPr/>
          </a:p>
        </p:txBody>
      </p:sp>
      <p:sp>
        <p:nvSpPr>
          <p:cNvPr id="246" name="Google Shape;246;p52"/>
          <p:cNvSpPr txBox="1">
            <a:spLocks noGrp="1"/>
          </p:cNvSpPr>
          <p:nvPr>
            <p:ph type="body" idx="2"/>
          </p:nvPr>
        </p:nvSpPr>
        <p:spPr>
          <a:xfrm>
            <a:off x="365760" y="1611312"/>
            <a:ext cx="8412480" cy="473429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2"/>
              </a:buClr>
              <a:buSzPts val="350"/>
              <a:buFont typeface="Arial"/>
              <a:buNone/>
            </a:pPr>
            <a:r>
              <a:rPr lang="en-US" sz="1400" b="0" i="1" u="none" strike="noStrike" cap="none">
                <a:solidFill>
                  <a:schemeClr val="dk2"/>
                </a:solidFill>
                <a:latin typeface="Arial"/>
                <a:ea typeface="Arial"/>
                <a:cs typeface="Arial"/>
                <a:sym typeface="Arial"/>
              </a:rPr>
              <a:t>Consider including information on the following:</a:t>
            </a:r>
            <a:endParaRPr/>
          </a:p>
          <a:p>
            <a:pPr marL="285750" marR="0" lvl="0" indent="-28575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The results of your data quality assessment</a:t>
            </a:r>
            <a:endParaRPr/>
          </a:p>
          <a:p>
            <a:pPr marL="285750" marR="0" lvl="0" indent="-28575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Data cleansing activities that have already begun</a:t>
            </a:r>
            <a:endParaRPr/>
          </a:p>
          <a:p>
            <a:pPr marL="285750" marR="0" lvl="0" indent="-28575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The timeline for future data cleansing activities</a:t>
            </a:r>
            <a:endParaRPr/>
          </a:p>
          <a:p>
            <a:pPr marL="285750" marR="0" lvl="0" indent="-28575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Success criteria used to measure data quality</a:t>
            </a:r>
            <a:endParaRPr/>
          </a:p>
        </p:txBody>
      </p:sp>
      <p:graphicFrame>
        <p:nvGraphicFramePr>
          <p:cNvPr id="247" name="Google Shape;247;p52"/>
          <p:cNvGraphicFramePr/>
          <p:nvPr/>
        </p:nvGraphicFramePr>
        <p:xfrm>
          <a:off x="6475546" y="6129475"/>
          <a:ext cx="2560325" cy="640100"/>
        </p:xfrm>
        <a:graphic>
          <a:graphicData uri="http://schemas.openxmlformats.org/drawingml/2006/table">
            <a:tbl>
              <a:tblPr firstRow="1" bandRow="1">
                <a:noFill/>
                <a:tableStyleId>{421F1D26-A8E2-44CD-96A6-758F64E7E614}</a:tableStyleId>
              </a:tblPr>
              <a:tblGrid>
                <a:gridCol w="2560325">
                  <a:extLst>
                    <a:ext uri="{9D8B030D-6E8A-4147-A177-3AD203B41FA5}">
                      <a16:colId xmlns:a16="http://schemas.microsoft.com/office/drawing/2014/main" val="20000"/>
                    </a:ext>
                  </a:extLst>
                </a:gridCol>
              </a:tblGrid>
              <a:tr h="159250">
                <a:tc>
                  <a:txBody>
                    <a:bodyPr/>
                    <a:lstStyle/>
                    <a:p>
                      <a:pPr marL="0" marR="0" lvl="0" indent="0" algn="ctr" rtl="0">
                        <a:lnSpc>
                          <a:spcPct val="100000"/>
                        </a:lnSpc>
                        <a:spcBef>
                          <a:spcPts val="0"/>
                        </a:spcBef>
                        <a:spcAft>
                          <a:spcPts val="0"/>
                        </a:spcAft>
                        <a:buClr>
                          <a:srgbClr val="000000"/>
                        </a:buClr>
                        <a:buSzPts val="250"/>
                        <a:buFont typeface="Arial"/>
                        <a:buNone/>
                      </a:pPr>
                      <a:r>
                        <a:rPr lang="en-US" sz="1000" u="none" strike="noStrike" cap="none"/>
                        <a:t>Source Documentation from Playbook</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49500">
                <a:tc>
                  <a:txBody>
                    <a:bodyPr/>
                    <a:lstStyle/>
                    <a:p>
                      <a:pPr marL="114300" marR="0" lvl="0" indent="-114300" algn="l" rtl="0">
                        <a:lnSpc>
                          <a:spcPct val="100000"/>
                        </a:lnSpc>
                        <a:spcBef>
                          <a:spcPts val="0"/>
                        </a:spcBef>
                        <a:spcAft>
                          <a:spcPts val="0"/>
                        </a:spcAft>
                        <a:buClr>
                          <a:schemeClr val="dk1"/>
                        </a:buClr>
                        <a:buSzPts val="1000"/>
                        <a:buFont typeface="Noto Sans Symbols"/>
                        <a:buChar char="▪"/>
                      </a:pPr>
                      <a:r>
                        <a:rPr lang="en-US" sz="1000" u="none" strike="noStrike" cap="none"/>
                        <a:t>Data Governance Model</a:t>
                      </a:r>
                      <a:endParaRPr/>
                    </a:p>
                    <a:p>
                      <a:pPr marL="114300" marR="0" lvl="0" indent="-114300" algn="l" rtl="0">
                        <a:lnSpc>
                          <a:spcPct val="100000"/>
                        </a:lnSpc>
                        <a:spcBef>
                          <a:spcPts val="0"/>
                        </a:spcBef>
                        <a:spcAft>
                          <a:spcPts val="0"/>
                        </a:spcAft>
                        <a:buClr>
                          <a:schemeClr val="dk1"/>
                        </a:buClr>
                        <a:buSzPts val="1000"/>
                        <a:buFont typeface="Noto Sans Symbols"/>
                        <a:buChar char="▪"/>
                      </a:pPr>
                      <a:r>
                        <a:rPr lang="en-US" sz="1000" u="none" strike="noStrike" cap="none"/>
                        <a:t>Data Cleansing Plan</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53"/>
          <p:cNvSpPr txBox="1">
            <a:spLocks noGrp="1"/>
          </p:cNvSpPr>
          <p:nvPr>
            <p:ph type="body" idx="1"/>
          </p:nvPr>
        </p:nvSpPr>
        <p:spPr>
          <a:xfrm>
            <a:off x="365760" y="782620"/>
            <a:ext cx="8625840" cy="7572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75757"/>
              </a:buClr>
              <a:buSzPts val="400"/>
              <a:buFont typeface="Arial"/>
              <a:buNone/>
            </a:pPr>
            <a:r>
              <a:rPr lang="en-US" sz="1600" b="0" i="0" u="none" strike="noStrike" cap="none">
                <a:solidFill>
                  <a:srgbClr val="575757"/>
                </a:solidFill>
                <a:latin typeface="Arial"/>
                <a:ea typeface="Arial"/>
                <a:cs typeface="Arial"/>
                <a:sym typeface="Arial"/>
              </a:rPr>
              <a:t>Agencies may use existing federal-wide benchmarks available at </a:t>
            </a:r>
            <a:r>
              <a:rPr lang="en-US" sz="1600" b="0" i="0" u="sng" strike="noStrike" cap="none">
                <a:solidFill>
                  <a:schemeClr val="hlink"/>
                </a:solidFill>
                <a:latin typeface="Arial"/>
                <a:ea typeface="Arial"/>
                <a:cs typeface="Arial"/>
                <a:sym typeface="Arial"/>
                <a:hlinkClick r:id="rId3"/>
              </a:rPr>
              <a:t>https://benchmarks.gsa.gov/</a:t>
            </a:r>
            <a:r>
              <a:rPr lang="en-US" sz="1600" b="0" i="0" u="none" strike="noStrike" cap="none">
                <a:solidFill>
                  <a:srgbClr val="575757"/>
                </a:solidFill>
                <a:latin typeface="Arial"/>
                <a:ea typeface="Arial"/>
                <a:cs typeface="Arial"/>
                <a:sym typeface="Arial"/>
              </a:rPr>
              <a:t> or create their own. Below are sample Performance and Success metrics by service area.</a:t>
            </a:r>
            <a:endParaRPr/>
          </a:p>
          <a:p>
            <a:pPr marL="0" marR="0" lvl="0" indent="0" algn="l" rtl="0">
              <a:lnSpc>
                <a:spcPct val="100000"/>
              </a:lnSpc>
              <a:spcBef>
                <a:spcPts val="1200"/>
              </a:spcBef>
              <a:spcAft>
                <a:spcPts val="0"/>
              </a:spcAft>
              <a:buClr>
                <a:srgbClr val="575757"/>
              </a:buClr>
              <a:buSzPts val="500"/>
              <a:buFont typeface="Arial"/>
              <a:buNone/>
            </a:pPr>
            <a:endParaRPr sz="2000" b="0" i="0" u="none" strike="noStrike" cap="none">
              <a:solidFill>
                <a:srgbClr val="575757"/>
              </a:solidFill>
              <a:latin typeface="Arial"/>
              <a:ea typeface="Arial"/>
              <a:cs typeface="Arial"/>
              <a:sym typeface="Arial"/>
            </a:endParaRPr>
          </a:p>
        </p:txBody>
      </p:sp>
      <p:sp>
        <p:nvSpPr>
          <p:cNvPr id="253" name="Google Shape;253;p53"/>
          <p:cNvSpPr txBox="1">
            <a:spLocks noGrp="1"/>
          </p:cNvSpPr>
          <p:nvPr>
            <p:ph type="title"/>
          </p:nvPr>
        </p:nvSpPr>
        <p:spPr>
          <a:xfrm>
            <a:off x="365760" y="295683"/>
            <a:ext cx="8412480" cy="46949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accent2"/>
              </a:buClr>
              <a:buSzPts val="700"/>
              <a:buFont typeface="Arial"/>
              <a:buNone/>
            </a:pPr>
            <a:r>
              <a:rPr lang="en-US" sz="2800" b="0" i="0" u="none" strike="noStrike" cap="none">
                <a:solidFill>
                  <a:schemeClr val="accent2"/>
                </a:solidFill>
                <a:latin typeface="Arial"/>
                <a:ea typeface="Arial"/>
                <a:cs typeface="Arial"/>
                <a:sym typeface="Arial"/>
              </a:rPr>
              <a:t>Baseline and Target Performance Success Metrics</a:t>
            </a:r>
            <a:endParaRPr/>
          </a:p>
        </p:txBody>
      </p:sp>
      <p:pic>
        <p:nvPicPr>
          <p:cNvPr id="254" name="Google Shape;254;p53"/>
          <p:cNvPicPr preferRelativeResize="0"/>
          <p:nvPr/>
        </p:nvPicPr>
        <p:blipFill rotWithShape="1">
          <a:blip r:embed="rId4">
            <a:alphaModFix/>
          </a:blip>
          <a:srcRect/>
          <a:stretch/>
        </p:blipFill>
        <p:spPr>
          <a:xfrm>
            <a:off x="533400" y="1447800"/>
            <a:ext cx="7848600" cy="4874394"/>
          </a:xfrm>
          <a:prstGeom prst="rect">
            <a:avLst/>
          </a:prstGeom>
          <a:noFill/>
          <a:ln>
            <a:noFill/>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54"/>
          <p:cNvSpPr txBox="1">
            <a:spLocks noGrp="1"/>
          </p:cNvSpPr>
          <p:nvPr>
            <p:ph type="body" idx="1"/>
          </p:nvPr>
        </p:nvSpPr>
        <p:spPr>
          <a:xfrm>
            <a:off x="365760" y="782620"/>
            <a:ext cx="8412480" cy="7572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75757"/>
              </a:buClr>
              <a:buSzPts val="500"/>
              <a:buFont typeface="Arial"/>
              <a:buNone/>
            </a:pPr>
            <a:r>
              <a:rPr lang="en-US" sz="2000" b="0" i="0" u="none" strike="noStrike" cap="none">
                <a:solidFill>
                  <a:srgbClr val="575757"/>
                </a:solidFill>
                <a:latin typeface="Arial"/>
                <a:ea typeface="Arial"/>
                <a:cs typeface="Arial"/>
                <a:sym typeface="Arial"/>
              </a:rPr>
              <a:t>Provide the top 5 – 10 risks identified during Phase 1 and proposed mitigation strategies</a:t>
            </a:r>
            <a:endParaRPr/>
          </a:p>
        </p:txBody>
      </p:sp>
      <p:sp>
        <p:nvSpPr>
          <p:cNvPr id="261" name="Google Shape;261;p54"/>
          <p:cNvSpPr txBox="1">
            <a:spLocks noGrp="1"/>
          </p:cNvSpPr>
          <p:nvPr>
            <p:ph type="title"/>
          </p:nvPr>
        </p:nvSpPr>
        <p:spPr>
          <a:xfrm>
            <a:off x="365760" y="295683"/>
            <a:ext cx="8412480" cy="46949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accent2"/>
              </a:buClr>
              <a:buSzPts val="700"/>
              <a:buFont typeface="Arial"/>
              <a:buNone/>
            </a:pPr>
            <a:r>
              <a:rPr lang="en-US" sz="2800" b="0" i="0" u="none" strike="noStrike" cap="none">
                <a:solidFill>
                  <a:schemeClr val="accent2"/>
                </a:solidFill>
                <a:latin typeface="Arial"/>
                <a:ea typeface="Arial"/>
                <a:cs typeface="Arial"/>
                <a:sym typeface="Arial"/>
              </a:rPr>
              <a:t>Top Risks</a:t>
            </a:r>
            <a:endParaRPr/>
          </a:p>
        </p:txBody>
      </p:sp>
      <p:graphicFrame>
        <p:nvGraphicFramePr>
          <p:cNvPr id="262" name="Google Shape;262;p54"/>
          <p:cNvGraphicFramePr/>
          <p:nvPr/>
        </p:nvGraphicFramePr>
        <p:xfrm>
          <a:off x="383343" y="1557320"/>
          <a:ext cx="8376775" cy="3320490"/>
        </p:xfrm>
        <a:graphic>
          <a:graphicData uri="http://schemas.openxmlformats.org/drawingml/2006/table">
            <a:tbl>
              <a:tblPr firstRow="1" bandRow="1">
                <a:noFill/>
                <a:tableStyleId>{421F1D26-A8E2-44CD-96A6-758F64E7E614}</a:tableStyleId>
              </a:tblPr>
              <a:tblGrid>
                <a:gridCol w="2834650">
                  <a:extLst>
                    <a:ext uri="{9D8B030D-6E8A-4147-A177-3AD203B41FA5}">
                      <a16:colId xmlns:a16="http://schemas.microsoft.com/office/drawing/2014/main" val="20000"/>
                    </a:ext>
                  </a:extLst>
                </a:gridCol>
                <a:gridCol w="773175">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2482950">
                  <a:extLst>
                    <a:ext uri="{9D8B030D-6E8A-4147-A177-3AD203B41FA5}">
                      <a16:colId xmlns:a16="http://schemas.microsoft.com/office/drawing/2014/main" val="20004"/>
                    </a:ext>
                  </a:extLst>
                </a:gridCol>
              </a:tblGrid>
              <a:tr h="157500">
                <a:tc>
                  <a:txBody>
                    <a:bodyPr/>
                    <a:lstStyle/>
                    <a:p>
                      <a:pPr marL="0" marR="0" lvl="0" indent="0" algn="ctr" rtl="0">
                        <a:lnSpc>
                          <a:spcPct val="100000"/>
                        </a:lnSpc>
                        <a:spcBef>
                          <a:spcPts val="0"/>
                        </a:spcBef>
                        <a:spcAft>
                          <a:spcPts val="0"/>
                        </a:spcAft>
                        <a:buClr>
                          <a:srgbClr val="000000"/>
                        </a:buClr>
                        <a:buSzPts val="275"/>
                        <a:buFont typeface="Arial"/>
                        <a:buNone/>
                      </a:pPr>
                      <a:r>
                        <a:rPr lang="en-US" sz="1100" u="none" strike="noStrike" cap="none">
                          <a:latin typeface="Arial"/>
                          <a:ea typeface="Arial"/>
                          <a:cs typeface="Arial"/>
                          <a:sym typeface="Arial"/>
                        </a:rPr>
                        <a:t>Risk</a:t>
                      </a:r>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275"/>
                        <a:buFont typeface="Arial"/>
                        <a:buNone/>
                      </a:pPr>
                      <a:r>
                        <a:rPr lang="en-US" sz="1100" u="none" strike="noStrike" cap="none">
                          <a:latin typeface="Arial"/>
                          <a:ea typeface="Arial"/>
                          <a:cs typeface="Arial"/>
                          <a:sym typeface="Arial"/>
                        </a:rPr>
                        <a:t>Impact</a:t>
                      </a:r>
                      <a:endParaRPr/>
                    </a:p>
                  </a:txBody>
                  <a:tcPr marL="68650" marR="68650" marT="34325" marB="34325"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chemeClr val="lt1"/>
                        </a:buClr>
                        <a:buSzPts val="275"/>
                        <a:buFont typeface="Arial"/>
                        <a:buNone/>
                      </a:pPr>
                      <a:r>
                        <a:rPr lang="en-US" sz="1100" u="none" strike="noStrike" cap="none">
                          <a:solidFill>
                            <a:schemeClr val="lt1"/>
                          </a:solidFill>
                          <a:latin typeface="Arial"/>
                          <a:ea typeface="Arial"/>
                          <a:cs typeface="Arial"/>
                          <a:sym typeface="Arial"/>
                        </a:rPr>
                        <a:t>Probability</a:t>
                      </a:r>
                      <a:endParaRPr/>
                    </a:p>
                  </a:txBody>
                  <a:tcPr marL="68650" marR="68650" marT="34325" marB="34325"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chemeClr val="lt1"/>
                        </a:buClr>
                        <a:buSzPts val="275"/>
                        <a:buFont typeface="Arial"/>
                        <a:buNone/>
                      </a:pPr>
                      <a:r>
                        <a:rPr lang="en-US" sz="1100" u="none" strike="noStrike" cap="none">
                          <a:solidFill>
                            <a:schemeClr val="lt1"/>
                          </a:solidFill>
                          <a:latin typeface="Arial"/>
                          <a:ea typeface="Arial"/>
                          <a:cs typeface="Arial"/>
                          <a:sym typeface="Arial"/>
                        </a:rPr>
                        <a:t>Owner</a:t>
                      </a:r>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275"/>
                        <a:buFont typeface="Arial"/>
                        <a:buNone/>
                      </a:pPr>
                      <a:r>
                        <a:rPr lang="en-US" sz="1100" u="none" strike="noStrike" cap="none">
                          <a:latin typeface="Arial"/>
                          <a:ea typeface="Arial"/>
                          <a:cs typeface="Arial"/>
                          <a:sym typeface="Arial"/>
                        </a:rPr>
                        <a:t>Mitigation </a:t>
                      </a:r>
                      <a:r>
                        <a:rPr lang="en-US" sz="1100" u="none" strike="noStrike" cap="none">
                          <a:solidFill>
                            <a:schemeClr val="lt1"/>
                          </a:solidFill>
                          <a:latin typeface="Arial"/>
                          <a:ea typeface="Arial"/>
                          <a:cs typeface="Arial"/>
                          <a:sym typeface="Arial"/>
                        </a:rPr>
                        <a:t>Strategy</a:t>
                      </a:r>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11050">
                <a:tc>
                  <a:txBody>
                    <a:bodyPr/>
                    <a:lstStyle/>
                    <a:p>
                      <a:pPr marL="0" marR="0" lvl="0" indent="0" algn="l" rtl="0">
                        <a:lnSpc>
                          <a:spcPct val="100000"/>
                        </a:lnSpc>
                        <a:spcBef>
                          <a:spcPts val="0"/>
                        </a:spcBef>
                        <a:spcAft>
                          <a:spcPts val="0"/>
                        </a:spcAft>
                        <a:buClr>
                          <a:schemeClr val="dk2"/>
                        </a:buClr>
                        <a:buSzPts val="275"/>
                        <a:buFont typeface="Noto Sans Symbols"/>
                        <a:buNone/>
                      </a:pPr>
                      <a:r>
                        <a:rPr lang="en-US" sz="1100" b="0" i="1" u="none" strike="noStrike" cap="none">
                          <a:solidFill>
                            <a:schemeClr val="dk2"/>
                          </a:solidFill>
                          <a:latin typeface="Arial"/>
                          <a:ea typeface="Arial"/>
                          <a:cs typeface="Arial"/>
                          <a:sym typeface="Arial"/>
                        </a:rPr>
                        <a:t>&lt;Risk 1: If adequate resources are not dedicated to data cleansing, then cleansing activities will be delayed and the quality of the conversion will be reduced&gt;</a:t>
                      </a:r>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2"/>
                        </a:buClr>
                        <a:buSzPts val="275"/>
                        <a:buFont typeface="Noto Sans Symbols"/>
                        <a:buNone/>
                      </a:pPr>
                      <a:r>
                        <a:rPr lang="en-US" sz="1100" b="0" i="1" u="none" strike="noStrike" cap="none">
                          <a:solidFill>
                            <a:schemeClr val="dk2"/>
                          </a:solidFill>
                          <a:latin typeface="Arial"/>
                          <a:ea typeface="Arial"/>
                          <a:cs typeface="Arial"/>
                          <a:sym typeface="Arial"/>
                        </a:rPr>
                        <a:t>High</a:t>
                      </a:r>
                      <a:endParaRPr/>
                    </a:p>
                  </a:txBody>
                  <a:tcPr marL="68650" marR="68650" marT="34325" marB="34325"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2"/>
                        </a:buClr>
                        <a:buSzPts val="275"/>
                        <a:buFont typeface="Noto Sans Symbols"/>
                        <a:buNone/>
                      </a:pPr>
                      <a:r>
                        <a:rPr lang="en-US" sz="1100" b="0" i="1" u="none" strike="noStrike" cap="none">
                          <a:solidFill>
                            <a:schemeClr val="dk2"/>
                          </a:solidFill>
                          <a:latin typeface="Arial"/>
                          <a:ea typeface="Arial"/>
                          <a:cs typeface="Arial"/>
                          <a:sym typeface="Arial"/>
                        </a:rPr>
                        <a:t>Medium</a:t>
                      </a:r>
                      <a:endParaRPr/>
                    </a:p>
                  </a:txBody>
                  <a:tcPr marL="68650" marR="68650" marT="34325" marB="34325"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2"/>
                        </a:buClr>
                        <a:buSzPts val="275"/>
                        <a:buFont typeface="Noto Sans Symbols"/>
                        <a:buNone/>
                      </a:pPr>
                      <a:r>
                        <a:rPr lang="en-US" sz="1100" b="0" i="1" u="none" strike="noStrike" cap="none">
                          <a:solidFill>
                            <a:schemeClr val="dk2"/>
                          </a:solidFill>
                          <a:latin typeface="Arial"/>
                          <a:ea typeface="Arial"/>
                          <a:cs typeface="Arial"/>
                          <a:sym typeface="Arial"/>
                        </a:rPr>
                        <a:t>Program Manager</a:t>
                      </a:r>
                      <a:endParaRPr/>
                    </a:p>
                  </a:txBody>
                  <a:tcPr marL="68650" marR="68650" marT="34325" marB="34325"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275"/>
                        <a:buFont typeface="Noto Sans Symbols"/>
                        <a:buNone/>
                      </a:pPr>
                      <a:r>
                        <a:rPr lang="en-US" sz="1100" b="0" i="1" u="none" strike="noStrike" cap="none">
                          <a:solidFill>
                            <a:schemeClr val="dk2"/>
                          </a:solidFill>
                          <a:latin typeface="Arial"/>
                          <a:ea typeface="Arial"/>
                          <a:cs typeface="Arial"/>
                          <a:sym typeface="Arial"/>
                        </a:rPr>
                        <a:t>&lt;Dedicate additional resources to support data cleansing efforts no later than 5/5&gt;</a:t>
                      </a:r>
                      <a:endParaRPr/>
                    </a:p>
                    <a:p>
                      <a:pPr marL="0" marR="0" lvl="0" indent="0" algn="l" rtl="0">
                        <a:lnSpc>
                          <a:spcPct val="100000"/>
                        </a:lnSpc>
                        <a:spcBef>
                          <a:spcPts val="0"/>
                        </a:spcBef>
                        <a:spcAft>
                          <a:spcPts val="0"/>
                        </a:spcAft>
                        <a:buClr>
                          <a:schemeClr val="dk2"/>
                        </a:buClr>
                        <a:buSzPts val="275"/>
                        <a:buFont typeface="Noto Sans Symbols"/>
                        <a:buNone/>
                      </a:pPr>
                      <a:r>
                        <a:rPr lang="en-US" sz="1100" b="0" i="1" u="none" strike="noStrike" cap="none">
                          <a:solidFill>
                            <a:schemeClr val="dk2"/>
                          </a:solidFill>
                          <a:latin typeface="Arial"/>
                          <a:ea typeface="Arial"/>
                          <a:cs typeface="Arial"/>
                          <a:sym typeface="Arial"/>
                        </a:rPr>
                        <a:t>&lt;Secure contractor support for data cleansing&gt;</a:t>
                      </a:r>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11050">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11050">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311050">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4"/>
                  </a:ext>
                </a:extLst>
              </a:tr>
              <a:tr h="311050">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r h="311050">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r h="311050">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7"/>
                  </a:ext>
                </a:extLst>
              </a:tr>
              <a:tr h="311050">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75"/>
                        <a:buFont typeface="Noto Sans Symbols"/>
                        <a:buNone/>
                      </a:pPr>
                      <a:endParaRPr sz="1100" b="0" u="none" strike="noStrike" cap="none">
                        <a:solidFill>
                          <a:schemeClr val="dk2"/>
                        </a:solidFill>
                        <a:latin typeface="Arial"/>
                        <a:ea typeface="Arial"/>
                        <a:cs typeface="Arial"/>
                        <a:sym typeface="Aria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graphicFrame>
        <p:nvGraphicFramePr>
          <p:cNvPr id="263" name="Google Shape;263;p54"/>
          <p:cNvGraphicFramePr/>
          <p:nvPr/>
        </p:nvGraphicFramePr>
        <p:xfrm>
          <a:off x="6464571" y="5877100"/>
          <a:ext cx="2560325" cy="792500"/>
        </p:xfrm>
        <a:graphic>
          <a:graphicData uri="http://schemas.openxmlformats.org/drawingml/2006/table">
            <a:tbl>
              <a:tblPr firstRow="1" bandRow="1">
                <a:noFill/>
                <a:tableStyleId>{421F1D26-A8E2-44CD-96A6-758F64E7E614}</a:tableStyleId>
              </a:tblPr>
              <a:tblGrid>
                <a:gridCol w="2560325">
                  <a:extLst>
                    <a:ext uri="{9D8B030D-6E8A-4147-A177-3AD203B41FA5}">
                      <a16:colId xmlns:a16="http://schemas.microsoft.com/office/drawing/2014/main" val="20000"/>
                    </a:ext>
                  </a:extLst>
                </a:gridCol>
              </a:tblGrid>
              <a:tr h="159250">
                <a:tc>
                  <a:txBody>
                    <a:bodyPr/>
                    <a:lstStyle/>
                    <a:p>
                      <a:pPr marL="0" marR="0" lvl="0" indent="0" algn="ctr" rtl="0">
                        <a:lnSpc>
                          <a:spcPct val="100000"/>
                        </a:lnSpc>
                        <a:spcBef>
                          <a:spcPts val="0"/>
                        </a:spcBef>
                        <a:spcAft>
                          <a:spcPts val="0"/>
                        </a:spcAft>
                        <a:buClr>
                          <a:srgbClr val="000000"/>
                        </a:buClr>
                        <a:buSzPts val="250"/>
                        <a:buFont typeface="Arial"/>
                        <a:buNone/>
                      </a:pPr>
                      <a:r>
                        <a:rPr lang="en-US" sz="1000" u="none" strike="noStrike" cap="none"/>
                        <a:t>Source Documentation from Playbook</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70850">
                <a:tc>
                  <a:txBody>
                    <a:bodyPr/>
                    <a:lstStyle/>
                    <a:p>
                      <a:pPr marL="114300" marR="0" lvl="0" indent="-114300" algn="l" rtl="0">
                        <a:lnSpc>
                          <a:spcPct val="100000"/>
                        </a:lnSpc>
                        <a:spcBef>
                          <a:spcPts val="0"/>
                        </a:spcBef>
                        <a:spcAft>
                          <a:spcPts val="0"/>
                        </a:spcAft>
                        <a:buClr>
                          <a:srgbClr val="000000"/>
                        </a:buClr>
                        <a:buSzPts val="1000"/>
                        <a:buFont typeface="Noto Sans Symbols"/>
                        <a:buChar char="▪"/>
                      </a:pPr>
                      <a:r>
                        <a:rPr lang="en-US" sz="1000">
                          <a:solidFill>
                            <a:srgbClr val="000000"/>
                          </a:solidFill>
                        </a:rPr>
                        <a:t>Risks, Actions, Issues, and Decisions (RAID)</a:t>
                      </a:r>
                      <a:r>
                        <a:rPr lang="en-US" sz="1000" u="none" strike="noStrike" cap="none">
                          <a:solidFill>
                            <a:srgbClr val="000000"/>
                          </a:solidFill>
                        </a:rPr>
                        <a:t> Log </a:t>
                      </a:r>
                      <a:endParaRPr>
                        <a:solidFill>
                          <a:srgbClr val="000000"/>
                        </a:solidFill>
                      </a:endParaRPr>
                    </a:p>
                    <a:p>
                      <a:pPr marL="114300" marR="0" lvl="0" indent="-114300" algn="l" rtl="0">
                        <a:lnSpc>
                          <a:spcPct val="100000"/>
                        </a:lnSpc>
                        <a:spcBef>
                          <a:spcPts val="0"/>
                        </a:spcBef>
                        <a:spcAft>
                          <a:spcPts val="0"/>
                        </a:spcAft>
                        <a:buClr>
                          <a:srgbClr val="000000"/>
                        </a:buClr>
                        <a:buSzPts val="1000"/>
                        <a:buFont typeface="Noto Sans Symbols"/>
                        <a:buChar char="▪"/>
                      </a:pPr>
                      <a:r>
                        <a:rPr lang="en-US" sz="1000" u="none" strike="noStrike" cap="none">
                          <a:solidFill>
                            <a:srgbClr val="000000"/>
                          </a:solidFill>
                        </a:rPr>
                        <a:t>Risk Management Plan</a:t>
                      </a:r>
                      <a:endParaRPr>
                        <a:solidFill>
                          <a:srgbClr val="000000"/>
                        </a:solidFill>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43"/>
          <p:cNvSpPr txBox="1">
            <a:spLocks noGrp="1"/>
          </p:cNvSpPr>
          <p:nvPr>
            <p:ph type="body" idx="1"/>
          </p:nvPr>
        </p:nvSpPr>
        <p:spPr>
          <a:xfrm>
            <a:off x="365760" y="782620"/>
            <a:ext cx="8412480" cy="1236680"/>
          </a:xfrm>
          <a:prstGeom prst="rect">
            <a:avLst/>
          </a:prstGeom>
          <a:noFill/>
          <a:ln>
            <a:noFill/>
          </a:ln>
        </p:spPr>
        <p:txBody>
          <a:bodyPr spcFirstLastPara="1" wrap="square" lIns="0" tIns="0" rIns="0" bIns="0" anchor="t" anchorCtr="0">
            <a:noAutofit/>
          </a:bodyPr>
          <a:lstStyle/>
          <a:p>
            <a:pPr marL="0" lvl="0" indent="0">
              <a:spcBef>
                <a:spcPts val="0"/>
              </a:spcBef>
            </a:pPr>
            <a:r>
              <a:rPr lang="en-US"/>
              <a:t>Provide an overview of the Project Business Case developed throughout  Phase 1. </a:t>
            </a:r>
          </a:p>
        </p:txBody>
      </p:sp>
      <p:sp>
        <p:nvSpPr>
          <p:cNvPr id="154" name="Google Shape;154;p43"/>
          <p:cNvSpPr txBox="1">
            <a:spLocks noGrp="1"/>
          </p:cNvSpPr>
          <p:nvPr>
            <p:ph type="title"/>
          </p:nvPr>
        </p:nvSpPr>
        <p:spPr>
          <a:xfrm>
            <a:off x="365760" y="295683"/>
            <a:ext cx="8412480" cy="46949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accent2"/>
              </a:buClr>
              <a:buSzPts val="700"/>
              <a:buFont typeface="Arial"/>
              <a:buNone/>
            </a:pPr>
            <a:r>
              <a:rPr lang="en-US"/>
              <a:t>Project Business Case</a:t>
            </a:r>
            <a:endParaRPr/>
          </a:p>
        </p:txBody>
      </p:sp>
      <p:graphicFrame>
        <p:nvGraphicFramePr>
          <p:cNvPr id="5" name="Google Shape;263;p54">
            <a:extLst>
              <a:ext uri="{FF2B5EF4-FFF2-40B4-BE49-F238E27FC236}">
                <a16:creationId xmlns:a16="http://schemas.microsoft.com/office/drawing/2014/main" id="{B1549F7C-EA90-4939-B8E5-E9EC2E30B6E6}"/>
              </a:ext>
            </a:extLst>
          </p:cNvPr>
          <p:cNvGraphicFramePr/>
          <p:nvPr>
            <p:extLst>
              <p:ext uri="{D42A27DB-BD31-4B8C-83A1-F6EECF244321}">
                <p14:modId xmlns:p14="http://schemas.microsoft.com/office/powerpoint/2010/main" val="4101864824"/>
              </p:ext>
            </p:extLst>
          </p:nvPr>
        </p:nvGraphicFramePr>
        <p:xfrm>
          <a:off x="6451871" y="6075380"/>
          <a:ext cx="2560325" cy="640100"/>
        </p:xfrm>
        <a:graphic>
          <a:graphicData uri="http://schemas.openxmlformats.org/drawingml/2006/table">
            <a:tbl>
              <a:tblPr firstRow="1" bandRow="1">
                <a:noFill/>
                <a:tableStyleId>{421F1D26-A8E2-44CD-96A6-758F64E7E614}</a:tableStyleId>
              </a:tblPr>
              <a:tblGrid>
                <a:gridCol w="2560325">
                  <a:extLst>
                    <a:ext uri="{9D8B030D-6E8A-4147-A177-3AD203B41FA5}">
                      <a16:colId xmlns:a16="http://schemas.microsoft.com/office/drawing/2014/main" val="20000"/>
                    </a:ext>
                  </a:extLst>
                </a:gridCol>
              </a:tblGrid>
              <a:tr h="159250">
                <a:tc>
                  <a:txBody>
                    <a:bodyPr/>
                    <a:lstStyle/>
                    <a:p>
                      <a:pPr marL="0" marR="0" lvl="0" indent="0" algn="ctr" rtl="0">
                        <a:lnSpc>
                          <a:spcPct val="100000"/>
                        </a:lnSpc>
                        <a:spcBef>
                          <a:spcPts val="0"/>
                        </a:spcBef>
                        <a:spcAft>
                          <a:spcPts val="0"/>
                        </a:spcAft>
                        <a:buClr>
                          <a:srgbClr val="000000"/>
                        </a:buClr>
                        <a:buSzPts val="250"/>
                        <a:buFont typeface="Arial"/>
                        <a:buNone/>
                      </a:pPr>
                      <a:r>
                        <a:rPr lang="en-US" sz="1000" u="none" strike="noStrike" cap="none"/>
                        <a:t>Source Documentation from Playbook</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70850">
                <a:tc>
                  <a:txBody>
                    <a:bodyPr/>
                    <a:lstStyle/>
                    <a:p>
                      <a:pPr marL="114300" marR="0" lvl="0" indent="-114300" algn="l" rtl="0">
                        <a:lnSpc>
                          <a:spcPct val="100000"/>
                        </a:lnSpc>
                        <a:spcBef>
                          <a:spcPts val="0"/>
                        </a:spcBef>
                        <a:spcAft>
                          <a:spcPts val="0"/>
                        </a:spcAft>
                        <a:buClr>
                          <a:srgbClr val="000000"/>
                        </a:buClr>
                        <a:buSzPts val="1000"/>
                        <a:buFont typeface="Noto Sans Symbols"/>
                        <a:buChar char="▪"/>
                      </a:pPr>
                      <a:r>
                        <a:rPr lang="en-US" sz="1000">
                          <a:solidFill>
                            <a:srgbClr val="000000"/>
                          </a:solidFill>
                        </a:rPr>
                        <a:t>Project Business Case</a:t>
                      </a:r>
                    </a:p>
                    <a:p>
                      <a:pPr marL="114300" marR="0" lvl="0" indent="-114300" algn="l" rtl="0">
                        <a:lnSpc>
                          <a:spcPct val="100000"/>
                        </a:lnSpc>
                        <a:spcBef>
                          <a:spcPts val="0"/>
                        </a:spcBef>
                        <a:spcAft>
                          <a:spcPts val="0"/>
                        </a:spcAft>
                        <a:buClr>
                          <a:srgbClr val="000000"/>
                        </a:buClr>
                        <a:buSzPts val="1000"/>
                        <a:buFont typeface="Noto Sans Symbols"/>
                        <a:buChar char="▪"/>
                      </a:pPr>
                      <a:r>
                        <a:rPr lang="en-US" sz="1000">
                          <a:solidFill>
                            <a:srgbClr val="000000"/>
                          </a:solidFill>
                        </a:rPr>
                        <a:t>Investment Readiness Checklist</a:t>
                      </a:r>
                      <a:endParaRPr>
                        <a:solidFill>
                          <a:srgbClr val="000000"/>
                        </a:solidFill>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C6ADA210-A6EB-4F5B-B1CC-3F0AFDEF83F1}"/>
              </a:ext>
            </a:extLst>
          </p:cNvPr>
          <p:cNvPicPr>
            <a:picLocks noChangeAspect="1"/>
          </p:cNvPicPr>
          <p:nvPr/>
        </p:nvPicPr>
        <p:blipFill>
          <a:blip r:embed="rId3"/>
          <a:stretch>
            <a:fillRect/>
          </a:stretch>
        </p:blipFill>
        <p:spPr>
          <a:xfrm>
            <a:off x="3718263" y="2463800"/>
            <a:ext cx="5059977" cy="3167080"/>
          </a:xfrm>
          <a:prstGeom prst="rect">
            <a:avLst/>
          </a:prstGeom>
        </p:spPr>
      </p:pic>
      <p:sp>
        <p:nvSpPr>
          <p:cNvPr id="7" name="Rectangle 6">
            <a:extLst>
              <a:ext uri="{FF2B5EF4-FFF2-40B4-BE49-F238E27FC236}">
                <a16:creationId xmlns:a16="http://schemas.microsoft.com/office/drawing/2014/main" id="{4CD53B87-A8C0-452F-B141-400AA33DFAFD}"/>
              </a:ext>
            </a:extLst>
          </p:cNvPr>
          <p:cNvSpPr/>
          <p:nvPr/>
        </p:nvSpPr>
        <p:spPr>
          <a:xfrm>
            <a:off x="365760" y="1815712"/>
            <a:ext cx="2758440" cy="4062651"/>
          </a:xfrm>
          <a:prstGeom prst="rect">
            <a:avLst/>
          </a:prstGeom>
        </p:spPr>
        <p:txBody>
          <a:bodyPr wrap="square">
            <a:spAutoFit/>
          </a:bodyPr>
          <a:lstStyle/>
          <a:p>
            <a:pPr lvl="0">
              <a:buClr>
                <a:schemeClr val="dk2"/>
              </a:buClr>
              <a:buSzPts val="350"/>
            </a:pPr>
            <a:r>
              <a:rPr lang="en-US" i="1">
                <a:solidFill>
                  <a:schemeClr val="dk2"/>
                </a:solidFill>
              </a:rPr>
              <a:t>Provide a summary of the Project Business Case, which should include outcomes from:  </a:t>
            </a:r>
          </a:p>
          <a:p>
            <a:pPr marL="285750" lvl="0" indent="-285750">
              <a:spcBef>
                <a:spcPts val="1200"/>
              </a:spcBef>
              <a:buClr>
                <a:schemeClr val="dk2"/>
              </a:buClr>
              <a:buSzPts val="1400"/>
              <a:buFont typeface="Arial"/>
              <a:buChar char="•"/>
            </a:pPr>
            <a:r>
              <a:rPr lang="en-US"/>
              <a:t>Outputs</a:t>
            </a:r>
          </a:p>
          <a:p>
            <a:pPr marL="285750" lvl="0" indent="-285750">
              <a:spcBef>
                <a:spcPts val="1200"/>
              </a:spcBef>
              <a:buClr>
                <a:schemeClr val="dk2"/>
              </a:buClr>
              <a:buSzPts val="1400"/>
              <a:buFont typeface="Arial"/>
              <a:buChar char="•"/>
            </a:pPr>
            <a:r>
              <a:rPr lang="en-US"/>
              <a:t>Vision</a:t>
            </a:r>
          </a:p>
          <a:p>
            <a:pPr marL="285750" lvl="0" indent="-285750">
              <a:spcBef>
                <a:spcPts val="1200"/>
              </a:spcBef>
              <a:buClr>
                <a:schemeClr val="dk2"/>
              </a:buClr>
              <a:buSzPts val="1400"/>
              <a:buFont typeface="Arial"/>
              <a:buChar char="•"/>
            </a:pPr>
            <a:r>
              <a:rPr lang="en-US"/>
              <a:t>Scope of services</a:t>
            </a:r>
          </a:p>
          <a:p>
            <a:pPr marL="285750" lvl="0" indent="-285750">
              <a:spcBef>
                <a:spcPts val="1200"/>
              </a:spcBef>
              <a:buClr>
                <a:schemeClr val="dk2"/>
              </a:buClr>
              <a:buSzPts val="1400"/>
              <a:buFont typeface="Arial"/>
              <a:buChar char="•"/>
            </a:pPr>
            <a:r>
              <a:rPr lang="en-US"/>
              <a:t>Expected benefits</a:t>
            </a:r>
          </a:p>
          <a:p>
            <a:pPr marL="285750" lvl="0" indent="-285750">
              <a:spcBef>
                <a:spcPts val="1200"/>
              </a:spcBef>
              <a:buClr>
                <a:schemeClr val="dk2"/>
              </a:buClr>
              <a:buSzPts val="1400"/>
              <a:buFont typeface="Arial"/>
              <a:buChar char="•"/>
            </a:pPr>
            <a:r>
              <a:rPr lang="en-US"/>
              <a:t>High-level timelines</a:t>
            </a:r>
          </a:p>
          <a:p>
            <a:pPr marL="285750" lvl="0" indent="-285750">
              <a:spcBef>
                <a:spcPts val="1200"/>
              </a:spcBef>
              <a:buClr>
                <a:schemeClr val="dk2"/>
              </a:buClr>
              <a:buSzPts val="1400"/>
              <a:buFont typeface="Arial"/>
              <a:buChar char="•"/>
            </a:pPr>
            <a:r>
              <a:rPr lang="en-US"/>
              <a:t>Investment information</a:t>
            </a:r>
          </a:p>
          <a:p>
            <a:pPr marL="285750" lvl="0" indent="-285750">
              <a:spcBef>
                <a:spcPts val="1200"/>
              </a:spcBef>
              <a:buClr>
                <a:schemeClr val="dk2"/>
              </a:buClr>
              <a:buSzPts val="1400"/>
              <a:buFont typeface="Arial"/>
              <a:buChar char="•"/>
            </a:pPr>
            <a:r>
              <a:rPr lang="en-US"/>
              <a:t>Risks</a:t>
            </a:r>
          </a:p>
          <a:p>
            <a:pPr marL="285750" lvl="0" indent="-285750">
              <a:spcBef>
                <a:spcPts val="1200"/>
              </a:spcBef>
              <a:buClr>
                <a:schemeClr val="dk2"/>
              </a:buClr>
              <a:buSzPts val="1400"/>
              <a:buFont typeface="Arial"/>
              <a:buChar char="•"/>
            </a:pPr>
            <a:r>
              <a:rPr lang="en-US"/>
              <a:t>Activities and outcomes</a:t>
            </a:r>
          </a:p>
          <a:p>
            <a:pPr marL="285750" lvl="0" indent="-285750">
              <a:spcBef>
                <a:spcPts val="1200"/>
              </a:spcBef>
              <a:buClr>
                <a:schemeClr val="dk2"/>
              </a:buClr>
              <a:buSzPts val="1400"/>
              <a:buFont typeface="Arial"/>
              <a:buChar char="•"/>
            </a:pPr>
            <a:r>
              <a:rPr lang="en-US"/>
              <a:t>Performance targets</a:t>
            </a:r>
          </a:p>
        </p:txBody>
      </p:sp>
    </p:spTree>
    <p:extLst>
      <p:ext uri="{BB962C8B-B14F-4D97-AF65-F5344CB8AC3E}">
        <p14:creationId xmlns:p14="http://schemas.microsoft.com/office/powerpoint/2010/main" val="310947669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55"/>
          <p:cNvSpPr txBox="1">
            <a:spLocks noGrp="1"/>
          </p:cNvSpPr>
          <p:nvPr>
            <p:ph type="body" idx="1"/>
          </p:nvPr>
        </p:nvSpPr>
        <p:spPr>
          <a:xfrm>
            <a:off x="365760" y="782620"/>
            <a:ext cx="8412480" cy="7572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75757"/>
              </a:buClr>
              <a:buSzPts val="500"/>
              <a:buFont typeface="Arial"/>
              <a:buNone/>
            </a:pPr>
            <a:r>
              <a:rPr lang="en-US" sz="2000" b="0" i="0" u="none" strike="noStrike" cap="none">
                <a:solidFill>
                  <a:srgbClr val="575757"/>
                </a:solidFill>
                <a:latin typeface="Arial"/>
                <a:ea typeface="Arial"/>
                <a:cs typeface="Arial"/>
                <a:sym typeface="Arial"/>
              </a:rPr>
              <a:t>Please describe the activities planned for the next 30, 60, and 90 days</a:t>
            </a:r>
            <a:endParaRPr/>
          </a:p>
        </p:txBody>
      </p:sp>
      <p:sp>
        <p:nvSpPr>
          <p:cNvPr id="269" name="Google Shape;269;p55"/>
          <p:cNvSpPr txBox="1">
            <a:spLocks noGrp="1"/>
          </p:cNvSpPr>
          <p:nvPr>
            <p:ph type="title"/>
          </p:nvPr>
        </p:nvSpPr>
        <p:spPr>
          <a:xfrm>
            <a:off x="365760" y="295683"/>
            <a:ext cx="8412480" cy="46949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accent2"/>
              </a:buClr>
              <a:buSzPts val="700"/>
              <a:buFont typeface="Arial"/>
              <a:buNone/>
            </a:pPr>
            <a:r>
              <a:rPr lang="en-US" sz="2800" b="0" i="0" u="none" strike="noStrike" cap="none">
                <a:solidFill>
                  <a:schemeClr val="accent2"/>
                </a:solidFill>
                <a:latin typeface="Arial"/>
                <a:ea typeface="Arial"/>
                <a:cs typeface="Arial"/>
                <a:sym typeface="Arial"/>
              </a:rPr>
              <a:t>Next Steps</a:t>
            </a:r>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40"/>
          <p:cNvSpPr txBox="1">
            <a:spLocks noGrp="1"/>
          </p:cNvSpPr>
          <p:nvPr>
            <p:ph type="body" idx="1"/>
          </p:nvPr>
        </p:nvSpPr>
        <p:spPr>
          <a:xfrm>
            <a:off x="365760" y="782620"/>
            <a:ext cx="8412480" cy="7572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75757"/>
              </a:buClr>
              <a:buSzPts val="500"/>
              <a:buFont typeface="Arial"/>
              <a:buNone/>
            </a:pPr>
            <a:r>
              <a:rPr lang="en-US" sz="2000" b="0" i="0" u="none" strike="noStrike" cap="none">
                <a:solidFill>
                  <a:srgbClr val="575757"/>
                </a:solidFill>
                <a:latin typeface="Arial"/>
                <a:ea typeface="Arial"/>
                <a:cs typeface="Arial"/>
                <a:sym typeface="Arial"/>
              </a:rPr>
              <a:t>This template is intended to guide a Progress Review discussion between a Customer, </a:t>
            </a:r>
            <a:r>
              <a:rPr lang="en-US"/>
              <a:t>Provider</a:t>
            </a:r>
            <a:r>
              <a:rPr lang="en-US" sz="2000" b="0" i="0" u="none" strike="noStrike" cap="none">
                <a:solidFill>
                  <a:srgbClr val="575757"/>
                </a:solidFill>
                <a:latin typeface="Arial"/>
                <a:ea typeface="Arial"/>
                <a:cs typeface="Arial"/>
                <a:sym typeface="Arial"/>
              </a:rPr>
              <a:t> and Key Stakeholders.</a:t>
            </a:r>
            <a:endParaRPr/>
          </a:p>
        </p:txBody>
      </p:sp>
      <p:sp>
        <p:nvSpPr>
          <p:cNvPr id="126" name="Google Shape;126;p40"/>
          <p:cNvSpPr txBox="1">
            <a:spLocks noGrp="1"/>
          </p:cNvSpPr>
          <p:nvPr>
            <p:ph type="title"/>
          </p:nvPr>
        </p:nvSpPr>
        <p:spPr>
          <a:xfrm>
            <a:off x="365760" y="295683"/>
            <a:ext cx="8412480" cy="46949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accent2"/>
              </a:buClr>
              <a:buSzPts val="700"/>
              <a:buFont typeface="Arial"/>
              <a:buNone/>
            </a:pPr>
            <a:r>
              <a:rPr lang="en-US" sz="2800" b="0" i="0" u="none" strike="noStrike" cap="none">
                <a:solidFill>
                  <a:schemeClr val="accent2"/>
                </a:solidFill>
                <a:latin typeface="Arial"/>
                <a:ea typeface="Arial"/>
                <a:cs typeface="Arial"/>
                <a:sym typeface="Arial"/>
              </a:rPr>
              <a:t>Questions to be Answered</a:t>
            </a:r>
            <a:endParaRPr/>
          </a:p>
        </p:txBody>
      </p:sp>
      <p:graphicFrame>
        <p:nvGraphicFramePr>
          <p:cNvPr id="127" name="Google Shape;127;p40"/>
          <p:cNvGraphicFramePr/>
          <p:nvPr>
            <p:extLst>
              <p:ext uri="{D42A27DB-BD31-4B8C-83A1-F6EECF244321}">
                <p14:modId xmlns:p14="http://schemas.microsoft.com/office/powerpoint/2010/main" val="4087556206"/>
              </p:ext>
            </p:extLst>
          </p:nvPr>
        </p:nvGraphicFramePr>
        <p:xfrm>
          <a:off x="828712" y="1434061"/>
          <a:ext cx="7485948" cy="2491505"/>
        </p:xfrm>
        <a:graphic>
          <a:graphicData uri="http://schemas.openxmlformats.org/drawingml/2006/table">
            <a:tbl>
              <a:tblPr firstRow="1" bandRow="1">
                <a:noFill/>
                <a:tableStyleId>{421F1D26-A8E2-44CD-96A6-758F64E7E614}</a:tableStyleId>
              </a:tblPr>
              <a:tblGrid>
                <a:gridCol w="193782">
                  <a:extLst>
                    <a:ext uri="{9D8B030D-6E8A-4147-A177-3AD203B41FA5}">
                      <a16:colId xmlns:a16="http://schemas.microsoft.com/office/drawing/2014/main" val="20000"/>
                    </a:ext>
                  </a:extLst>
                </a:gridCol>
                <a:gridCol w="7292166">
                  <a:extLst>
                    <a:ext uri="{9D8B030D-6E8A-4147-A177-3AD203B41FA5}">
                      <a16:colId xmlns:a16="http://schemas.microsoft.com/office/drawing/2014/main" val="20001"/>
                    </a:ext>
                  </a:extLst>
                </a:gridCol>
              </a:tblGrid>
              <a:tr h="305842">
                <a:tc gridSpan="2">
                  <a:txBody>
                    <a:bodyPr/>
                    <a:lstStyle/>
                    <a:p>
                      <a:pPr marL="0" marR="0" lvl="0" indent="0" algn="l" rtl="0">
                        <a:lnSpc>
                          <a:spcPct val="100000"/>
                        </a:lnSpc>
                        <a:spcBef>
                          <a:spcPts val="0"/>
                        </a:spcBef>
                        <a:spcAft>
                          <a:spcPts val="0"/>
                        </a:spcAft>
                        <a:buClr>
                          <a:schemeClr val="lt1"/>
                        </a:buClr>
                        <a:buSzPts val="300"/>
                        <a:buFont typeface="Arial"/>
                        <a:buNone/>
                      </a:pPr>
                      <a:r>
                        <a:rPr lang="en-US" sz="1050" b="1" u="none" strike="noStrike" cap="none">
                          <a:solidFill>
                            <a:schemeClr val="lt1"/>
                          </a:solidFill>
                        </a:rPr>
                        <a:t>Questions to Be Answered</a:t>
                      </a:r>
                      <a:endParaRPr sz="1050"/>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2"/>
                    </a:solidFill>
                  </a:tcPr>
                </a:tc>
                <a:tc hMerge="1">
                  <a:txBody>
                    <a:bodyPr/>
                    <a:lstStyle/>
                    <a:p>
                      <a:endParaRPr lang="en-US"/>
                    </a:p>
                  </a:txBody>
                  <a:tcPr/>
                </a:tc>
                <a:extLst>
                  <a:ext uri="{0D108BD9-81ED-4DB2-BD59-A6C34878D82A}">
                    <a16:rowId xmlns:a16="http://schemas.microsoft.com/office/drawing/2014/main" val="10000"/>
                  </a:ext>
                </a:extLst>
              </a:tr>
              <a:tr h="441767">
                <a:tc>
                  <a:txBody>
                    <a:bodyPr/>
                    <a:lstStyle/>
                    <a:p>
                      <a:pPr marL="0" marR="0" lvl="0" indent="0" algn="l" rtl="0">
                        <a:lnSpc>
                          <a:spcPct val="100000"/>
                        </a:lnSpc>
                        <a:spcBef>
                          <a:spcPts val="0"/>
                        </a:spcBef>
                        <a:spcAft>
                          <a:spcPts val="0"/>
                        </a:spcAft>
                        <a:buClr>
                          <a:srgbClr val="000000"/>
                        </a:buClr>
                        <a:buSzPts val="275"/>
                        <a:buFont typeface="Arial"/>
                        <a:buNone/>
                      </a:pPr>
                      <a:endParaRPr sz="1050" u="none" strike="noStrike" cap="none"/>
                    </a:p>
                  </a:txBody>
                  <a:tcPr marL="68575" marR="68575"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chemeClr val="dk1"/>
                        </a:buClr>
                        <a:buSzPts val="1000"/>
                        <a:buFont typeface="Arial"/>
                        <a:buChar char="•"/>
                      </a:pPr>
                      <a:r>
                        <a:rPr lang="en-US" sz="1050" u="none" strike="noStrike" cap="none"/>
                        <a:t>Does </a:t>
                      </a:r>
                      <a:r>
                        <a:rPr lang="en-US" sz="1050" u="none" strike="noStrike" cap="none">
                          <a:solidFill>
                            <a:schemeClr val="dk1"/>
                          </a:solidFill>
                        </a:rPr>
                        <a:t>the scope and operational </a:t>
                      </a:r>
                      <a:r>
                        <a:rPr lang="en-US" sz="1050" u="none" strike="noStrike" cap="none"/>
                        <a:t>end state make sense?</a:t>
                      </a:r>
                      <a:endParaRPr sz="1050"/>
                    </a:p>
                    <a:p>
                      <a:pPr marL="171450" marR="0" lvl="0" indent="-171450" algn="l" rtl="0">
                        <a:lnSpc>
                          <a:spcPct val="100000"/>
                        </a:lnSpc>
                        <a:spcBef>
                          <a:spcPts val="0"/>
                        </a:spcBef>
                        <a:spcAft>
                          <a:spcPts val="0"/>
                        </a:spcAft>
                        <a:buClr>
                          <a:schemeClr val="dk1"/>
                        </a:buClr>
                        <a:buSzPts val="1000"/>
                        <a:buFont typeface="Arial"/>
                        <a:buChar char="•"/>
                      </a:pPr>
                      <a:r>
                        <a:rPr lang="en-US" sz="1050" u="none" strike="noStrike" cap="none">
                          <a:solidFill>
                            <a:schemeClr val="dk1"/>
                          </a:solidFill>
                        </a:rPr>
                        <a:t>Does the agency’s business plan align with federal strategy and target outcomes?</a:t>
                      </a:r>
                      <a:endParaRPr sz="1050"/>
                    </a:p>
                  </a:txBody>
                  <a:tcPr marL="68575" marR="68575"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88852">
                <a:tc>
                  <a:txBody>
                    <a:bodyPr/>
                    <a:lstStyle/>
                    <a:p>
                      <a:pPr marL="0" marR="0" lvl="0" indent="0" algn="l" rtl="0">
                        <a:lnSpc>
                          <a:spcPct val="100000"/>
                        </a:lnSpc>
                        <a:spcBef>
                          <a:spcPts val="0"/>
                        </a:spcBef>
                        <a:spcAft>
                          <a:spcPts val="0"/>
                        </a:spcAft>
                        <a:buClr>
                          <a:srgbClr val="000000"/>
                        </a:buClr>
                        <a:buSzPts val="275"/>
                        <a:buFont typeface="Arial"/>
                        <a:buNone/>
                      </a:pPr>
                      <a:endParaRPr sz="1050" u="none" strike="noStrike" cap="none"/>
                    </a:p>
                  </a:txBody>
                  <a:tcPr marL="68575" marR="68575"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chemeClr val="dk1"/>
                        </a:buClr>
                        <a:buSzPts val="1000"/>
                        <a:buFont typeface="Arial"/>
                        <a:buChar char="•"/>
                      </a:pPr>
                      <a:r>
                        <a:rPr lang="en-US" sz="1050" u="none" strike="noStrike" cap="none"/>
                        <a:t>Is there a valid need for the investment?</a:t>
                      </a:r>
                      <a:endParaRPr sz="1050"/>
                    </a:p>
                  </a:txBody>
                  <a:tcPr marL="68575" marR="68575"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41767">
                <a:tc>
                  <a:txBody>
                    <a:bodyPr/>
                    <a:lstStyle/>
                    <a:p>
                      <a:pPr marL="0" marR="0" lvl="0" indent="0" algn="l" rtl="0">
                        <a:lnSpc>
                          <a:spcPct val="100000"/>
                        </a:lnSpc>
                        <a:spcBef>
                          <a:spcPts val="0"/>
                        </a:spcBef>
                        <a:spcAft>
                          <a:spcPts val="0"/>
                        </a:spcAft>
                        <a:buClr>
                          <a:srgbClr val="000000"/>
                        </a:buClr>
                        <a:buSzPts val="275"/>
                        <a:buFont typeface="Arial"/>
                        <a:buNone/>
                      </a:pPr>
                      <a:endParaRPr sz="1050" u="none" strike="noStrike" cap="none"/>
                    </a:p>
                  </a:txBody>
                  <a:tcPr marL="68575" marR="68575"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chemeClr val="dk1"/>
                        </a:buClr>
                        <a:buSzPts val="1000"/>
                        <a:buFont typeface="Arial"/>
                        <a:buChar char="•"/>
                      </a:pPr>
                      <a:r>
                        <a:rPr lang="en-US" sz="1050" u="none" strike="noStrike" cap="none"/>
                        <a:t>Were alternatives considered (if shared services is not the strategy)?</a:t>
                      </a:r>
                      <a:endParaRPr sz="1050"/>
                    </a:p>
                    <a:p>
                      <a:pPr marL="171450" marR="0" lvl="0" indent="-171450" algn="l" rtl="0">
                        <a:lnSpc>
                          <a:spcPct val="100000"/>
                        </a:lnSpc>
                        <a:spcBef>
                          <a:spcPts val="0"/>
                        </a:spcBef>
                        <a:spcAft>
                          <a:spcPts val="0"/>
                        </a:spcAft>
                        <a:buClr>
                          <a:schemeClr val="dk1"/>
                        </a:buClr>
                        <a:buSzPts val="1000"/>
                        <a:buFont typeface="Arial"/>
                        <a:buChar char="•"/>
                      </a:pPr>
                      <a:r>
                        <a:rPr lang="en-US" sz="1050" u="none" strike="noStrike" cap="none"/>
                        <a:t>Does the organization understand the trade off between benefits and risks associated with the modernization or migration?</a:t>
                      </a:r>
                      <a:endParaRPr sz="1050"/>
                    </a:p>
                  </a:txBody>
                  <a:tcPr marL="68575" marR="68575"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41767">
                <a:tc>
                  <a:txBody>
                    <a:bodyPr/>
                    <a:lstStyle/>
                    <a:p>
                      <a:pPr marL="0" marR="0" lvl="0" indent="0" algn="l" rtl="0">
                        <a:lnSpc>
                          <a:spcPct val="100000"/>
                        </a:lnSpc>
                        <a:spcBef>
                          <a:spcPts val="0"/>
                        </a:spcBef>
                        <a:spcAft>
                          <a:spcPts val="0"/>
                        </a:spcAft>
                        <a:buClr>
                          <a:srgbClr val="000000"/>
                        </a:buClr>
                        <a:buSzPts val="275"/>
                        <a:buFont typeface="Arial"/>
                        <a:buNone/>
                      </a:pPr>
                      <a:endParaRPr sz="1050" u="none" strike="noStrike" cap="none"/>
                    </a:p>
                  </a:txBody>
                  <a:tcPr marL="68575" marR="68575"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chemeClr val="dk1"/>
                        </a:buClr>
                        <a:buSzPts val="1000"/>
                        <a:buFont typeface="Arial"/>
                        <a:buChar char="•"/>
                      </a:pPr>
                      <a:r>
                        <a:rPr lang="en-US" sz="1050" u="none" strike="noStrike" cap="none"/>
                        <a:t>How reasonable is the preliminary total migration cost?</a:t>
                      </a:r>
                      <a:endParaRPr sz="1050"/>
                    </a:p>
                    <a:p>
                      <a:pPr marL="171450" marR="0" lvl="0" indent="-171450" algn="l" rtl="0">
                        <a:lnSpc>
                          <a:spcPct val="100000"/>
                        </a:lnSpc>
                        <a:spcBef>
                          <a:spcPts val="0"/>
                        </a:spcBef>
                        <a:spcAft>
                          <a:spcPts val="0"/>
                        </a:spcAft>
                        <a:buClr>
                          <a:schemeClr val="dk1"/>
                        </a:buClr>
                        <a:buSzPts val="1000"/>
                        <a:buFont typeface="Arial"/>
                        <a:buChar char="•"/>
                      </a:pPr>
                      <a:r>
                        <a:rPr lang="en-US" sz="1050" u="none" strike="noStrike" cap="none"/>
                        <a:t>What language should be included in pass-back?</a:t>
                      </a:r>
                      <a:endParaRPr sz="1050"/>
                    </a:p>
                  </a:txBody>
                  <a:tcPr marL="68575" marR="68575"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41767">
                <a:tc>
                  <a:txBody>
                    <a:bodyPr/>
                    <a:lstStyle/>
                    <a:p>
                      <a:pPr marL="0" marR="0" lvl="0" indent="0" algn="l" rtl="0">
                        <a:lnSpc>
                          <a:spcPct val="100000"/>
                        </a:lnSpc>
                        <a:spcBef>
                          <a:spcPts val="0"/>
                        </a:spcBef>
                        <a:spcAft>
                          <a:spcPts val="0"/>
                        </a:spcAft>
                        <a:buClr>
                          <a:srgbClr val="000000"/>
                        </a:buClr>
                        <a:buSzPts val="275"/>
                        <a:buFont typeface="Arial"/>
                        <a:buNone/>
                      </a:pPr>
                      <a:endParaRPr sz="1050" u="none" strike="noStrike" cap="none"/>
                    </a:p>
                  </a:txBody>
                  <a:tcPr marL="68575" marR="68575"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chemeClr val="dk1"/>
                        </a:buClr>
                        <a:buSzPts val="1000"/>
                        <a:buFont typeface="Arial"/>
                        <a:buChar char="•"/>
                      </a:pPr>
                      <a:r>
                        <a:rPr lang="en-US" sz="1050" u="none" strike="noStrike" cap="none">
                          <a:solidFill>
                            <a:schemeClr val="dk1"/>
                          </a:solidFill>
                        </a:rPr>
                        <a:t>Does the investment incorporate new or existing policy? </a:t>
                      </a:r>
                      <a:endParaRPr sz="1050"/>
                    </a:p>
                    <a:p>
                      <a:pPr marL="171450" marR="0" lvl="0" indent="-171450" algn="l" rtl="0">
                        <a:lnSpc>
                          <a:spcPct val="100000"/>
                        </a:lnSpc>
                        <a:spcBef>
                          <a:spcPts val="0"/>
                        </a:spcBef>
                        <a:spcAft>
                          <a:spcPts val="0"/>
                        </a:spcAft>
                        <a:buClr>
                          <a:schemeClr val="dk1"/>
                        </a:buClr>
                        <a:buSzPts val="1000"/>
                        <a:buFont typeface="Arial"/>
                        <a:buChar char="•"/>
                      </a:pPr>
                      <a:r>
                        <a:rPr lang="en-US" sz="1050" u="none" strike="noStrike" cap="none">
                          <a:solidFill>
                            <a:schemeClr val="dk1"/>
                          </a:solidFill>
                        </a:rPr>
                        <a:t>Is it a result of new or existing policy?</a:t>
                      </a:r>
                      <a:endParaRPr sz="1050"/>
                    </a:p>
                  </a:txBody>
                  <a:tcPr marL="68575" marR="68575"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28" name="Google Shape;128;p40"/>
          <p:cNvSpPr/>
          <p:nvPr/>
        </p:nvSpPr>
        <p:spPr>
          <a:xfrm rot="-5400000" flipH="1">
            <a:off x="-615750" y="2615600"/>
            <a:ext cx="2278800" cy="456600"/>
          </a:xfrm>
          <a:prstGeom prst="chevron">
            <a:avLst>
              <a:gd name="adj" fmla="val 32555"/>
            </a:avLst>
          </a:prstGeom>
          <a:solidFill>
            <a:schemeClr val="l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375"/>
              <a:buFont typeface="Arial Narrow"/>
              <a:buNone/>
            </a:pPr>
            <a:r>
              <a:rPr lang="en-US" sz="1500" b="1" i="0" u="none" strike="noStrike" cap="none">
                <a:solidFill>
                  <a:srgbClr val="FFFFFF"/>
                </a:solidFill>
                <a:latin typeface="Arial Narrow"/>
                <a:ea typeface="Arial Narrow"/>
                <a:cs typeface="Arial Narrow"/>
                <a:sym typeface="Arial Narrow"/>
              </a:rPr>
              <a:t>0. Assessment</a:t>
            </a:r>
            <a:endParaRPr/>
          </a:p>
        </p:txBody>
      </p:sp>
      <p:sp>
        <p:nvSpPr>
          <p:cNvPr id="129" name="Google Shape;129;p40"/>
          <p:cNvSpPr/>
          <p:nvPr/>
        </p:nvSpPr>
        <p:spPr>
          <a:xfrm rot="-5400000" flipH="1">
            <a:off x="-652050" y="5036875"/>
            <a:ext cx="2351400" cy="456600"/>
          </a:xfrm>
          <a:prstGeom prst="chevron">
            <a:avLst>
              <a:gd name="adj" fmla="val 32555"/>
            </a:avLst>
          </a:prstGeom>
          <a:solidFill>
            <a:schemeClr val="l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375"/>
              <a:buFont typeface="Arial Narrow"/>
              <a:buNone/>
            </a:pPr>
            <a:r>
              <a:rPr lang="en-US" sz="1500" b="1" i="0" u="none" strike="noStrike" cap="none">
                <a:solidFill>
                  <a:srgbClr val="FFFFFF"/>
                </a:solidFill>
                <a:latin typeface="Arial Narrow"/>
                <a:ea typeface="Arial Narrow"/>
                <a:cs typeface="Arial Narrow"/>
                <a:sym typeface="Arial Narrow"/>
              </a:rPr>
              <a:t>1. Readiness</a:t>
            </a:r>
            <a:endParaRPr/>
          </a:p>
        </p:txBody>
      </p:sp>
      <p:graphicFrame>
        <p:nvGraphicFramePr>
          <p:cNvPr id="130" name="Google Shape;130;p40"/>
          <p:cNvGraphicFramePr/>
          <p:nvPr>
            <p:extLst>
              <p:ext uri="{D42A27DB-BD31-4B8C-83A1-F6EECF244321}">
                <p14:modId xmlns:p14="http://schemas.microsoft.com/office/powerpoint/2010/main" val="1680933651"/>
              </p:ext>
            </p:extLst>
          </p:nvPr>
        </p:nvGraphicFramePr>
        <p:xfrm>
          <a:off x="828074" y="4048535"/>
          <a:ext cx="7485947" cy="2396839"/>
        </p:xfrm>
        <a:graphic>
          <a:graphicData uri="http://schemas.openxmlformats.org/drawingml/2006/table">
            <a:tbl>
              <a:tblPr firstRow="1" bandRow="1">
                <a:noFill/>
                <a:tableStyleId>{421F1D26-A8E2-44CD-96A6-758F64E7E614}</a:tableStyleId>
              </a:tblPr>
              <a:tblGrid>
                <a:gridCol w="204953">
                  <a:extLst>
                    <a:ext uri="{9D8B030D-6E8A-4147-A177-3AD203B41FA5}">
                      <a16:colId xmlns:a16="http://schemas.microsoft.com/office/drawing/2014/main" val="20000"/>
                    </a:ext>
                  </a:extLst>
                </a:gridCol>
                <a:gridCol w="7280994">
                  <a:extLst>
                    <a:ext uri="{9D8B030D-6E8A-4147-A177-3AD203B41FA5}">
                      <a16:colId xmlns:a16="http://schemas.microsoft.com/office/drawing/2014/main" val="20001"/>
                    </a:ext>
                  </a:extLst>
                </a:gridCol>
              </a:tblGrid>
              <a:tr h="287474">
                <a:tc>
                  <a:txBody>
                    <a:bodyPr/>
                    <a:lstStyle/>
                    <a:p>
                      <a:pPr marL="0" marR="0" lvl="0" indent="0" algn="l" rtl="0">
                        <a:lnSpc>
                          <a:spcPct val="100000"/>
                        </a:lnSpc>
                        <a:spcBef>
                          <a:spcPts val="0"/>
                        </a:spcBef>
                        <a:spcAft>
                          <a:spcPts val="0"/>
                        </a:spcAft>
                        <a:buClr>
                          <a:srgbClr val="000000"/>
                        </a:buClr>
                        <a:buSzPts val="250"/>
                        <a:buFont typeface="Arial"/>
                        <a:buNone/>
                      </a:pPr>
                      <a:endParaRPr sz="1000" u="none" strike="noStrike" cap="none"/>
                    </a:p>
                  </a:txBody>
                  <a:tcPr marL="68575" marR="68575"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chemeClr val="lt1"/>
                        </a:buClr>
                        <a:buSzPts val="1000"/>
                        <a:buFont typeface="Arial"/>
                        <a:buChar char="•"/>
                      </a:pPr>
                      <a:r>
                        <a:rPr lang="en-US" sz="1000" u="none" strike="noStrike" cap="none"/>
                        <a:t>Does the effort align with each office initiative? </a:t>
                      </a:r>
                      <a:endParaRPr/>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10993">
                <a:tc>
                  <a:txBody>
                    <a:bodyPr/>
                    <a:lstStyle/>
                    <a:p>
                      <a:pPr marL="0" marR="0" lvl="0" indent="0" algn="l" rtl="0">
                        <a:lnSpc>
                          <a:spcPct val="100000"/>
                        </a:lnSpc>
                        <a:spcBef>
                          <a:spcPts val="0"/>
                        </a:spcBef>
                        <a:spcAft>
                          <a:spcPts val="0"/>
                        </a:spcAft>
                        <a:buClr>
                          <a:srgbClr val="000000"/>
                        </a:buClr>
                        <a:buSzPts val="250"/>
                        <a:buFont typeface="Arial"/>
                        <a:buNone/>
                      </a:pPr>
                      <a:endParaRPr sz="1000" u="none" strike="noStrike" cap="none"/>
                    </a:p>
                  </a:txBody>
                  <a:tcPr marL="68575" marR="68575"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chemeClr val="dk1"/>
                        </a:buClr>
                        <a:buSzPts val="1000"/>
                        <a:buFont typeface="Arial"/>
                        <a:buChar char="•"/>
                      </a:pPr>
                      <a:r>
                        <a:rPr lang="en-US" sz="1050" u="none" strike="noStrike" cap="none"/>
                        <a:t>Has th</a:t>
                      </a:r>
                      <a:r>
                        <a:rPr lang="en-US" sz="1050" u="none" strike="noStrike" cap="none">
                          <a:solidFill>
                            <a:srgbClr val="000000"/>
                          </a:solidFill>
                        </a:rPr>
                        <a:t>e Life Cycle Cost Es</a:t>
                      </a:r>
                      <a:r>
                        <a:rPr lang="en-US" sz="1050">
                          <a:solidFill>
                            <a:srgbClr val="000000"/>
                          </a:solidFill>
                        </a:rPr>
                        <a:t>timate (</a:t>
                      </a:r>
                      <a:r>
                        <a:rPr lang="en-US" sz="1050" u="none" strike="noStrike" cap="none">
                          <a:solidFill>
                            <a:srgbClr val="000000"/>
                          </a:solidFill>
                        </a:rPr>
                        <a:t>LCCE) be</a:t>
                      </a:r>
                      <a:r>
                        <a:rPr lang="en-US" sz="1050" u="none" strike="noStrike" cap="none"/>
                        <a:t>en updated to reflect business </a:t>
                      </a:r>
                      <a:r>
                        <a:rPr lang="en-US" sz="1050" b="0" i="0" u="none" strike="noStrike" cap="none">
                          <a:solidFill>
                            <a:schemeClr val="dk1"/>
                          </a:solidFill>
                          <a:latin typeface="Arial"/>
                          <a:ea typeface="Arial"/>
                          <a:cs typeface="Arial"/>
                          <a:sym typeface="Arial"/>
                        </a:rPr>
                        <a:t>capabilities, and is it </a:t>
                      </a:r>
                      <a:r>
                        <a:rPr lang="en-US" sz="1050" u="none" strike="noStrike" cap="none"/>
                        <a:t>reasonable?</a:t>
                      </a:r>
                      <a:endParaRPr sz="1050"/>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46802">
                <a:tc>
                  <a:txBody>
                    <a:bodyPr/>
                    <a:lstStyle/>
                    <a:p>
                      <a:pPr marL="0" marR="0" lvl="0" indent="0" algn="l" rtl="0">
                        <a:lnSpc>
                          <a:spcPct val="100000"/>
                        </a:lnSpc>
                        <a:spcBef>
                          <a:spcPts val="0"/>
                        </a:spcBef>
                        <a:spcAft>
                          <a:spcPts val="0"/>
                        </a:spcAft>
                        <a:buClr>
                          <a:srgbClr val="000000"/>
                        </a:buClr>
                        <a:buSzPts val="250"/>
                        <a:buFont typeface="Arial"/>
                        <a:buNone/>
                      </a:pPr>
                      <a:endParaRPr sz="1000" u="none" strike="noStrike" cap="none"/>
                    </a:p>
                  </a:txBody>
                  <a:tcPr marL="68575" marR="68575"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000"/>
                        <a:buFont typeface="Arial"/>
                        <a:buChar char="•"/>
                      </a:pPr>
                      <a:r>
                        <a:rPr lang="en-US" sz="1050" u="none" strike="noStrike" cap="none">
                          <a:solidFill>
                            <a:srgbClr val="000000"/>
                          </a:solidFill>
                        </a:rPr>
                        <a:t>Do the high-level </a:t>
                      </a:r>
                      <a:r>
                        <a:rPr lang="en-US" sz="1050" b="0" i="0" u="none" strike="noStrike" cap="none">
                          <a:solidFill>
                            <a:srgbClr val="000000"/>
                          </a:solidFill>
                          <a:latin typeface="Arial"/>
                          <a:ea typeface="Arial"/>
                          <a:cs typeface="Arial"/>
                          <a:sym typeface="Arial"/>
                        </a:rPr>
                        <a:t>capabilities identified by the agency meet the standard capabilities identified by the </a:t>
                      </a:r>
                      <a:r>
                        <a:rPr lang="en-US" sz="1050">
                          <a:solidFill>
                            <a:srgbClr val="000000"/>
                          </a:solidFill>
                        </a:rPr>
                        <a:t>Service Area Managing Partner</a:t>
                      </a:r>
                      <a:r>
                        <a:rPr lang="en-US" sz="1050" b="0" i="0" u="none" strike="noStrike" cap="none">
                          <a:solidFill>
                            <a:srgbClr val="000000"/>
                          </a:solidFill>
                          <a:latin typeface="Arial"/>
                          <a:ea typeface="Arial"/>
                          <a:cs typeface="Arial"/>
                          <a:sym typeface="Arial"/>
                        </a:rPr>
                        <a:t>?</a:t>
                      </a:r>
                      <a:endParaRPr sz="1050">
                        <a:solidFill>
                          <a:srgbClr val="000000"/>
                        </a:solidFill>
                      </a:endParaRPr>
                    </a:p>
                    <a:p>
                      <a:pPr marL="171450" marR="0" lvl="0" indent="-171450" algn="l" rtl="0">
                        <a:lnSpc>
                          <a:spcPct val="100000"/>
                        </a:lnSpc>
                        <a:spcBef>
                          <a:spcPts val="0"/>
                        </a:spcBef>
                        <a:spcAft>
                          <a:spcPts val="0"/>
                        </a:spcAft>
                        <a:buClr>
                          <a:srgbClr val="000000"/>
                        </a:buClr>
                        <a:buSzPts val="1000"/>
                        <a:buFont typeface="Arial"/>
                        <a:buChar char="•"/>
                      </a:pPr>
                      <a:r>
                        <a:rPr lang="en-US" sz="1050" b="0" i="0" u="none" strike="noStrike" cap="none">
                          <a:solidFill>
                            <a:srgbClr val="000000"/>
                          </a:solidFill>
                          <a:latin typeface="Arial"/>
                          <a:ea typeface="Arial"/>
                          <a:cs typeface="Arial"/>
                          <a:sym typeface="Arial"/>
                        </a:rPr>
                        <a:t>Are any additional capabilities justified </a:t>
                      </a:r>
                      <a:r>
                        <a:rPr lang="en-US" sz="1050" u="none" strike="noStrike" cap="none">
                          <a:solidFill>
                            <a:srgbClr val="000000"/>
                          </a:solidFill>
                        </a:rPr>
                        <a:t>by mission needs or regulation?</a:t>
                      </a:r>
                      <a:endParaRPr sz="1050">
                        <a:solidFill>
                          <a:srgbClr val="000000"/>
                        </a:solidFill>
                      </a:endParaRPr>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006130">
                <a:tc>
                  <a:txBody>
                    <a:bodyPr/>
                    <a:lstStyle/>
                    <a:p>
                      <a:pPr marL="0" marR="0" lvl="0" indent="0" algn="l" rtl="0">
                        <a:lnSpc>
                          <a:spcPct val="100000"/>
                        </a:lnSpc>
                        <a:spcBef>
                          <a:spcPts val="0"/>
                        </a:spcBef>
                        <a:spcAft>
                          <a:spcPts val="0"/>
                        </a:spcAft>
                        <a:buClr>
                          <a:srgbClr val="000000"/>
                        </a:buClr>
                        <a:buSzPts val="250"/>
                        <a:buFont typeface="Arial"/>
                        <a:buNone/>
                      </a:pPr>
                      <a:endParaRPr sz="1000" u="none" strike="noStrike" cap="none"/>
                    </a:p>
                  </a:txBody>
                  <a:tcPr marL="68575" marR="68575"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chemeClr val="dk1"/>
                        </a:buClr>
                        <a:buSzPts val="1000"/>
                        <a:buFont typeface="Arial"/>
                        <a:buChar char="•"/>
                      </a:pPr>
                      <a:r>
                        <a:rPr lang="en-US" sz="1050" u="none" strike="noStrike" cap="none">
                          <a:solidFill>
                            <a:schemeClr val="dk1"/>
                          </a:solidFill>
                        </a:rPr>
                        <a:t>How inclusive is the risk analysis?</a:t>
                      </a:r>
                      <a:endParaRPr sz="1050"/>
                    </a:p>
                    <a:p>
                      <a:pPr marL="171450" marR="0" lvl="0" indent="-171450" algn="l" rtl="0">
                        <a:lnSpc>
                          <a:spcPct val="100000"/>
                        </a:lnSpc>
                        <a:spcBef>
                          <a:spcPts val="0"/>
                        </a:spcBef>
                        <a:spcAft>
                          <a:spcPts val="0"/>
                        </a:spcAft>
                        <a:buClr>
                          <a:schemeClr val="dk1"/>
                        </a:buClr>
                        <a:buSzPts val="1000"/>
                        <a:buFont typeface="Arial"/>
                        <a:buChar char="•"/>
                      </a:pPr>
                      <a:r>
                        <a:rPr lang="en-US" sz="1050" u="none" strike="noStrike" cap="none">
                          <a:solidFill>
                            <a:schemeClr val="dk1"/>
                          </a:solidFill>
                          <a:latin typeface="Arial"/>
                          <a:ea typeface="Arial"/>
                          <a:cs typeface="Arial"/>
                          <a:sym typeface="Arial"/>
                        </a:rPr>
                        <a:t>Is the program adequately resourced (funding and people) to support due diligence and engagement with a provider?</a:t>
                      </a:r>
                      <a:endParaRPr sz="1050"/>
                    </a:p>
                    <a:p>
                      <a:pPr marL="171450" marR="0" lvl="0" indent="-171450" algn="l" rtl="0">
                        <a:lnSpc>
                          <a:spcPct val="100000"/>
                        </a:lnSpc>
                        <a:spcBef>
                          <a:spcPts val="0"/>
                        </a:spcBef>
                        <a:spcAft>
                          <a:spcPts val="0"/>
                        </a:spcAft>
                        <a:buClr>
                          <a:schemeClr val="dk1"/>
                        </a:buClr>
                        <a:buSzPts val="1000"/>
                        <a:buFont typeface="Arial"/>
                        <a:buChar char="•"/>
                      </a:pPr>
                      <a:r>
                        <a:rPr lang="en-US" sz="1050" u="none" strike="noStrike" cap="none">
                          <a:solidFill>
                            <a:schemeClr val="dk1"/>
                          </a:solidFill>
                          <a:latin typeface="Arial"/>
                          <a:ea typeface="Arial"/>
                          <a:cs typeface="Arial"/>
                          <a:sym typeface="Arial"/>
                        </a:rPr>
                        <a:t>Does the program have adequate plans to mitigate critical issues and risks and contingency plans?</a:t>
                      </a:r>
                      <a:endParaRPr sz="1050"/>
                    </a:p>
                    <a:p>
                      <a:pPr marL="171450" marR="0" lvl="0" indent="-171450" algn="l" rtl="0">
                        <a:lnSpc>
                          <a:spcPct val="100000"/>
                        </a:lnSpc>
                        <a:spcBef>
                          <a:spcPts val="0"/>
                        </a:spcBef>
                        <a:spcAft>
                          <a:spcPts val="0"/>
                        </a:spcAft>
                        <a:buClr>
                          <a:schemeClr val="dk1"/>
                        </a:buClr>
                        <a:buSzPts val="1000"/>
                        <a:buFont typeface="Arial"/>
                        <a:buChar char="•"/>
                      </a:pPr>
                      <a:r>
                        <a:rPr lang="en-US" sz="1050" u="none" strike="noStrike" cap="none">
                          <a:solidFill>
                            <a:schemeClr val="dk1"/>
                          </a:solidFill>
                          <a:latin typeface="Arial"/>
                          <a:ea typeface="Arial"/>
                          <a:cs typeface="Arial"/>
                          <a:sym typeface="Arial"/>
                        </a:rPr>
                        <a:t>Has the customer demonstrated robust planning in order to conduct due-diligence with providers?</a:t>
                      </a:r>
                      <a:endParaRPr sz="1050"/>
                    </a:p>
                    <a:p>
                      <a:pPr marL="171450" marR="0" lvl="0" indent="-171450" algn="l" rtl="0">
                        <a:lnSpc>
                          <a:spcPct val="100000"/>
                        </a:lnSpc>
                        <a:spcBef>
                          <a:spcPts val="0"/>
                        </a:spcBef>
                        <a:spcAft>
                          <a:spcPts val="0"/>
                        </a:spcAft>
                        <a:buClr>
                          <a:schemeClr val="dk1"/>
                        </a:buClr>
                        <a:buSzPts val="1000"/>
                        <a:buFont typeface="Arial"/>
                        <a:buChar char="•"/>
                      </a:pPr>
                      <a:r>
                        <a:rPr lang="en-US" sz="1050" u="none" strike="noStrike" cap="none">
                          <a:solidFill>
                            <a:schemeClr val="dk1"/>
                          </a:solidFill>
                          <a:latin typeface="Arial"/>
                          <a:ea typeface="Arial"/>
                          <a:cs typeface="Arial"/>
                          <a:sym typeface="Arial"/>
                        </a:rPr>
                        <a:t>Does the organization have an general understanding of what the benefits of the program would be? </a:t>
                      </a:r>
                      <a:endParaRPr sz="1050"/>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41"/>
          <p:cNvSpPr txBox="1">
            <a:spLocks noGrp="1"/>
          </p:cNvSpPr>
          <p:nvPr>
            <p:ph type="body" idx="1"/>
          </p:nvPr>
        </p:nvSpPr>
        <p:spPr>
          <a:xfrm>
            <a:off x="365760" y="782620"/>
            <a:ext cx="8412480" cy="757255"/>
          </a:xfrm>
          <a:prstGeom prst="rect">
            <a:avLst/>
          </a:prstGeom>
          <a:noFill/>
          <a:ln>
            <a:noFill/>
          </a:ln>
        </p:spPr>
        <p:txBody>
          <a:bodyPr spcFirstLastPara="1" wrap="square" lIns="0" tIns="0" rIns="0" bIns="0" anchor="t" anchorCtr="0">
            <a:noAutofit/>
          </a:bodyPr>
          <a:lstStyle/>
          <a:p>
            <a:pPr marL="0" lvl="0" indent="0">
              <a:spcBef>
                <a:spcPts val="0"/>
              </a:spcBef>
            </a:pPr>
            <a:r>
              <a:rPr lang="en-US"/>
              <a:t>This template is intended to guide a Progress Review discussion between a Customer, Provider and Key Stakeholders.</a:t>
            </a:r>
          </a:p>
        </p:txBody>
      </p:sp>
      <p:sp>
        <p:nvSpPr>
          <p:cNvPr id="137" name="Google Shape;137;p41"/>
          <p:cNvSpPr txBox="1">
            <a:spLocks noGrp="1"/>
          </p:cNvSpPr>
          <p:nvPr>
            <p:ph type="title"/>
          </p:nvPr>
        </p:nvSpPr>
        <p:spPr>
          <a:xfrm>
            <a:off x="365760" y="295683"/>
            <a:ext cx="8412480" cy="46949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accent2"/>
              </a:buClr>
              <a:buSzPts val="700"/>
              <a:buFont typeface="Arial"/>
              <a:buNone/>
            </a:pPr>
            <a:r>
              <a:rPr lang="en-US" sz="2800" b="0" i="0" u="none" strike="noStrike" cap="none">
                <a:solidFill>
                  <a:schemeClr val="accent2"/>
                </a:solidFill>
                <a:latin typeface="Arial"/>
                <a:ea typeface="Arial"/>
                <a:cs typeface="Arial"/>
                <a:sym typeface="Arial"/>
              </a:rPr>
              <a:t>Instructions for Completing This Template </a:t>
            </a:r>
            <a:endParaRPr/>
          </a:p>
        </p:txBody>
      </p:sp>
      <p:sp>
        <p:nvSpPr>
          <p:cNvPr id="138" name="Google Shape;138;p41"/>
          <p:cNvSpPr txBox="1">
            <a:spLocks noGrp="1"/>
          </p:cNvSpPr>
          <p:nvPr>
            <p:ph type="body" idx="2"/>
          </p:nvPr>
        </p:nvSpPr>
        <p:spPr>
          <a:xfrm>
            <a:off x="365760" y="1611312"/>
            <a:ext cx="8412480" cy="473429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2"/>
              </a:buClr>
              <a:buSzPts val="450"/>
              <a:buFont typeface="Arial"/>
              <a:buNone/>
            </a:pPr>
            <a:r>
              <a:rPr lang="en-US" sz="1800" b="0" i="0" u="none" strike="noStrike" cap="none">
                <a:solidFill>
                  <a:schemeClr val="dk2"/>
                </a:solidFill>
                <a:latin typeface="Arial"/>
                <a:ea typeface="Arial"/>
                <a:cs typeface="Arial"/>
                <a:sym typeface="Arial"/>
              </a:rPr>
              <a:t>To use this template:</a:t>
            </a:r>
            <a:endParaRPr/>
          </a:p>
          <a:p>
            <a:pPr marL="342900" marR="0" lvl="0" indent="-342900" algn="l" rtl="0">
              <a:lnSpc>
                <a:spcPct val="100000"/>
              </a:lnSpc>
              <a:spcBef>
                <a:spcPts val="1200"/>
              </a:spcBef>
              <a:spcAft>
                <a:spcPts val="0"/>
              </a:spcAft>
              <a:buClr>
                <a:schemeClr val="dk2"/>
              </a:buClr>
              <a:buSzPts val="1800"/>
              <a:buFont typeface="Arial"/>
              <a:buChar char="•"/>
            </a:pPr>
            <a:r>
              <a:rPr lang="en-US" sz="1800" b="0" i="0" u="none" strike="noStrike" cap="none">
                <a:solidFill>
                  <a:schemeClr val="dk2"/>
                </a:solidFill>
                <a:latin typeface="Arial"/>
                <a:ea typeface="Arial"/>
                <a:cs typeface="Arial"/>
                <a:sym typeface="Arial"/>
              </a:rPr>
              <a:t>Use the source documents included within each slide to develop summary-level information that will help guide the Progress Review</a:t>
            </a:r>
            <a:endParaRPr/>
          </a:p>
          <a:p>
            <a:pPr marL="342900" marR="0" lvl="0" indent="-342900" algn="l" rtl="0">
              <a:lnSpc>
                <a:spcPct val="100000"/>
              </a:lnSpc>
              <a:spcBef>
                <a:spcPts val="1200"/>
              </a:spcBef>
              <a:spcAft>
                <a:spcPts val="0"/>
              </a:spcAft>
              <a:buClr>
                <a:schemeClr val="dk2"/>
              </a:buClr>
              <a:buSzPts val="1800"/>
              <a:buFont typeface="Arial"/>
              <a:buChar char="•"/>
            </a:pPr>
            <a:r>
              <a:rPr lang="en-US" sz="1800" b="0" i="0" u="none" strike="noStrike" cap="none">
                <a:solidFill>
                  <a:schemeClr val="dk2"/>
                </a:solidFill>
                <a:latin typeface="Arial"/>
                <a:ea typeface="Arial"/>
                <a:cs typeface="Arial"/>
                <a:sym typeface="Arial"/>
              </a:rPr>
              <a:t>Be prepared to discuss specific questions/content included on each slide before or during the Progress Review</a:t>
            </a:r>
            <a:endParaRPr/>
          </a:p>
          <a:p>
            <a:pPr marL="342900" lvl="0" indent="-342900">
              <a:buSzPts val="1800"/>
              <a:buFont typeface="Arial"/>
              <a:buChar char="•"/>
            </a:pPr>
            <a:r>
              <a:rPr lang="en-US" sz="1800" b="0" i="0" u="none" strike="noStrike" cap="none">
                <a:solidFill>
                  <a:schemeClr val="dk2"/>
                </a:solidFill>
                <a:latin typeface="Arial"/>
                <a:ea typeface="Arial"/>
                <a:cs typeface="Arial"/>
                <a:sym typeface="Arial"/>
              </a:rPr>
              <a:t>Once complete, schedule a Progress Review meeting</a:t>
            </a:r>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graphicFrame>
        <p:nvGraphicFramePr>
          <p:cNvPr id="143" name="Google Shape;143;p42"/>
          <p:cNvGraphicFramePr/>
          <p:nvPr>
            <p:extLst>
              <p:ext uri="{D42A27DB-BD31-4B8C-83A1-F6EECF244321}">
                <p14:modId xmlns:p14="http://schemas.microsoft.com/office/powerpoint/2010/main" val="2711779368"/>
              </p:ext>
            </p:extLst>
          </p:nvPr>
        </p:nvGraphicFramePr>
        <p:xfrm>
          <a:off x="441007" y="5059611"/>
          <a:ext cx="8382000" cy="1524140"/>
        </p:xfrm>
        <a:graphic>
          <a:graphicData uri="http://schemas.openxmlformats.org/drawingml/2006/table">
            <a:tbl>
              <a:tblPr>
                <a:noFill/>
                <a:tableStyleId>{E9574E53-F893-405C-B378-945EDF25D201}</a:tableStyleId>
              </a:tblPr>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168900">
                <a:tc gridSpan="2">
                  <a:txBody>
                    <a:bodyPr/>
                    <a:lstStyle/>
                    <a:p>
                      <a:pPr marL="0" marR="0" lvl="0" indent="0" algn="ctr" rtl="0">
                        <a:lnSpc>
                          <a:spcPct val="100000"/>
                        </a:lnSpc>
                        <a:spcBef>
                          <a:spcPts val="0"/>
                        </a:spcBef>
                        <a:spcAft>
                          <a:spcPts val="0"/>
                        </a:spcAft>
                        <a:buClr>
                          <a:srgbClr val="000000"/>
                        </a:buClr>
                        <a:buSzPts val="250"/>
                        <a:buFont typeface="Arial Narrow"/>
                        <a:buNone/>
                      </a:pPr>
                      <a:r>
                        <a:rPr lang="en-US" sz="1100" b="1" u="none" strike="noStrike" cap="none">
                          <a:solidFill>
                            <a:schemeClr val="lt1"/>
                          </a:solidFill>
                          <a:latin typeface="Arial Narrow"/>
                          <a:ea typeface="Arial Narrow"/>
                          <a:cs typeface="Arial Narrow"/>
                          <a:sym typeface="Arial Narrow"/>
                        </a:rPr>
                        <a:t>Exit Criteria (to move into Phase 2)</a:t>
                      </a:r>
                      <a:endParaRPr sz="1100" b="1">
                        <a:solidFill>
                          <a:schemeClr val="lt1"/>
                        </a:solidFil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lgn="ctr">
                      <a:solidFill>
                        <a:schemeClr val="lt2"/>
                      </a:solidFill>
                      <a:prstDash val="solid"/>
                      <a:round/>
                      <a:headEnd type="none" w="sm" len="sm"/>
                      <a:tailEnd type="none" w="sm" len="sm"/>
                    </a:lnB>
                    <a:solidFill>
                      <a:srgbClr val="197193"/>
                    </a:solidFill>
                  </a:tcPr>
                </a:tc>
                <a:tc hMerge="1">
                  <a:txBody>
                    <a:bodyPr/>
                    <a:lstStyle/>
                    <a:p>
                      <a:endParaRPr lang="en-US"/>
                    </a:p>
                  </a:txBody>
                  <a:tcPr/>
                </a:tc>
                <a:extLst>
                  <a:ext uri="{0D108BD9-81ED-4DB2-BD59-A6C34878D82A}">
                    <a16:rowId xmlns:a16="http://schemas.microsoft.com/office/drawing/2014/main" val="10000"/>
                  </a:ext>
                </a:extLst>
              </a:tr>
              <a:tr h="956775">
                <a:tc>
                  <a:txBody>
                    <a:bodyPr/>
                    <a:lstStyle/>
                    <a:p>
                      <a:pPr marL="228600" marR="0" lvl="0" indent="-228600" algn="l" rtl="0">
                        <a:lnSpc>
                          <a:spcPct val="100000"/>
                        </a:lnSpc>
                        <a:spcBef>
                          <a:spcPts val="0"/>
                        </a:spcBef>
                        <a:spcAft>
                          <a:spcPts val="0"/>
                        </a:spcAft>
                        <a:buClr>
                          <a:schemeClr val="dk2"/>
                        </a:buClr>
                        <a:buSzPts val="1000"/>
                        <a:buFont typeface="Noto Sans Symbols"/>
                        <a:buChar char="✓"/>
                      </a:pPr>
                      <a:r>
                        <a:rPr lang="en-US" sz="1000" b="0" i="0" u="none" strike="noStrike" cap="none">
                          <a:solidFill>
                            <a:schemeClr val="tx1"/>
                          </a:solidFill>
                          <a:latin typeface="Arial Narrow"/>
                          <a:ea typeface="Arial Narrow"/>
                          <a:cs typeface="Arial Narrow"/>
                          <a:sym typeface="Arial Narrow"/>
                        </a:rPr>
                        <a:t>Acquisition Strategy</a:t>
                      </a:r>
                    </a:p>
                    <a:p>
                      <a:pPr marL="228600" marR="0" lvl="0" indent="-228600" algn="l" defTabSz="914400" rtl="0" eaLnBrk="1" fontAlgn="auto" latinLnBrk="0" hangingPunct="1">
                        <a:lnSpc>
                          <a:spcPct val="100000"/>
                        </a:lnSpc>
                        <a:spcBef>
                          <a:spcPts val="0"/>
                        </a:spcBef>
                        <a:spcAft>
                          <a:spcPts val="0"/>
                        </a:spcAft>
                        <a:buClr>
                          <a:schemeClr val="dk2"/>
                        </a:buClr>
                        <a:buSzPts val="1000"/>
                        <a:buFont typeface="Noto Sans Symbols"/>
                        <a:buChar char="✓"/>
                        <a:tabLst/>
                        <a:defRPr/>
                      </a:pPr>
                      <a:r>
                        <a:rPr lang="en-US" sz="1000" b="0" i="0" u="none" strike="noStrike" cap="none">
                          <a:solidFill>
                            <a:schemeClr val="tx1"/>
                          </a:solidFill>
                          <a:latin typeface="Arial Narrow" panose="020B0606020202030204" pitchFamily="34" charset="0"/>
                          <a:ea typeface="Arial Narrow"/>
                          <a:cs typeface="Arial Narrow"/>
                          <a:sym typeface="Arial Narrow"/>
                        </a:rPr>
                        <a:t>Baseline and Target Performance Success Metrics Defined; Aligned with Performance Framework</a:t>
                      </a:r>
                      <a:endParaRPr lang="en-US" sz="1000" u="none" strike="noStrike" cap="none">
                        <a:solidFill>
                          <a:schemeClr val="tx1"/>
                        </a:solidFill>
                        <a:latin typeface="Arial Narrow" panose="020B0606020202030204" pitchFamily="34" charset="0"/>
                      </a:endParaRPr>
                    </a:p>
                    <a:p>
                      <a:pPr marL="228600" marR="0" lvl="0" indent="-228600" algn="l" rtl="0">
                        <a:lnSpc>
                          <a:spcPct val="100000"/>
                        </a:lnSpc>
                        <a:spcBef>
                          <a:spcPts val="0"/>
                        </a:spcBef>
                        <a:spcAft>
                          <a:spcPts val="0"/>
                        </a:spcAft>
                        <a:buClr>
                          <a:schemeClr val="dk2"/>
                        </a:buClr>
                        <a:buSzPts val="1000"/>
                        <a:buFont typeface="Noto Sans Symbols"/>
                        <a:buChar char="✓"/>
                      </a:pPr>
                      <a:r>
                        <a:rPr lang="en-US" sz="1000" b="0" i="0" u="none" strike="noStrike" cap="none">
                          <a:solidFill>
                            <a:schemeClr val="tx1"/>
                          </a:solidFill>
                          <a:latin typeface="Arial Narrow"/>
                          <a:ea typeface="Arial Narrow"/>
                          <a:cs typeface="Arial Narrow"/>
                          <a:sym typeface="Arial Narrow"/>
                        </a:rPr>
                        <a:t>Change Management Strategies Defined</a:t>
                      </a:r>
                    </a:p>
                    <a:p>
                      <a:pPr marL="228600" marR="0" lvl="0" indent="-228600" algn="l" rtl="0">
                        <a:lnSpc>
                          <a:spcPct val="100000"/>
                        </a:lnSpc>
                        <a:spcBef>
                          <a:spcPts val="0"/>
                        </a:spcBef>
                        <a:spcAft>
                          <a:spcPts val="0"/>
                        </a:spcAft>
                        <a:buClr>
                          <a:schemeClr val="dk2"/>
                        </a:buClr>
                        <a:buSzPts val="1000"/>
                        <a:buFont typeface="Noto Sans Symbols"/>
                        <a:buChar char="✓"/>
                      </a:pPr>
                      <a:r>
                        <a:rPr lang="en-US" sz="1000" b="0" i="0" u="none" strike="noStrike" cap="none">
                          <a:solidFill>
                            <a:schemeClr val="tx1"/>
                          </a:solidFill>
                          <a:latin typeface="Arial Narrow"/>
                          <a:ea typeface="Arial Narrow"/>
                          <a:cs typeface="Arial Narrow"/>
                          <a:sym typeface="Arial Narrow"/>
                        </a:rPr>
                        <a:t>Completed Business Readiness Assessment</a:t>
                      </a:r>
                    </a:p>
                    <a:p>
                      <a:pPr marL="228600" marR="0" lvl="0" indent="-228600" algn="l" rtl="0">
                        <a:lnSpc>
                          <a:spcPct val="100000"/>
                        </a:lnSpc>
                        <a:spcBef>
                          <a:spcPts val="0"/>
                        </a:spcBef>
                        <a:spcAft>
                          <a:spcPts val="0"/>
                        </a:spcAft>
                        <a:buClr>
                          <a:schemeClr val="dk2"/>
                        </a:buClr>
                        <a:buSzPts val="1000"/>
                        <a:buFont typeface="Noto Sans Symbols"/>
                        <a:buChar char="✓"/>
                      </a:pPr>
                      <a:r>
                        <a:rPr lang="en-US" sz="1000" b="0" i="0" u="none" strike="noStrike" cap="none">
                          <a:solidFill>
                            <a:schemeClr val="tx1"/>
                          </a:solidFill>
                          <a:latin typeface="Arial Narrow"/>
                          <a:ea typeface="Arial Narrow"/>
                          <a:cs typeface="Arial Narrow"/>
                          <a:sym typeface="Arial Narrow"/>
                        </a:rPr>
                        <a:t>Completed Project Business Case</a:t>
                      </a:r>
                    </a:p>
                    <a:p>
                      <a:pPr marL="228600" marR="0" lvl="0" indent="-228600" algn="l" defTabSz="914400" rtl="0" eaLnBrk="1" fontAlgn="auto" latinLnBrk="0" hangingPunct="1">
                        <a:lnSpc>
                          <a:spcPct val="100000"/>
                        </a:lnSpc>
                        <a:spcBef>
                          <a:spcPts val="0"/>
                        </a:spcBef>
                        <a:spcAft>
                          <a:spcPts val="0"/>
                        </a:spcAft>
                        <a:buClr>
                          <a:schemeClr val="dk2"/>
                        </a:buClr>
                        <a:buSzPts val="1000"/>
                        <a:buFont typeface="Noto Sans Symbols"/>
                        <a:buChar char="✓"/>
                        <a:tabLst/>
                        <a:defRPr/>
                      </a:pPr>
                      <a:r>
                        <a:rPr lang="en-US" sz="1000" b="0" i="0" u="none" strike="noStrike" cap="none">
                          <a:solidFill>
                            <a:schemeClr val="tx1"/>
                          </a:solidFill>
                          <a:latin typeface="Arial Narrow"/>
                          <a:ea typeface="Arial Narrow"/>
                          <a:cs typeface="Arial Narrow"/>
                          <a:sym typeface="Arial Narrow"/>
                        </a:rPr>
                        <a:t>Confirmed Alignment of Business Capabilities against FIBF</a:t>
                      </a:r>
                    </a:p>
                    <a:p>
                      <a:pPr marL="228600" marR="0" lvl="0" indent="-228600" algn="l" rtl="0">
                        <a:lnSpc>
                          <a:spcPct val="100000"/>
                        </a:lnSpc>
                        <a:spcBef>
                          <a:spcPts val="0"/>
                        </a:spcBef>
                        <a:spcAft>
                          <a:spcPts val="0"/>
                        </a:spcAft>
                        <a:buClr>
                          <a:schemeClr val="dk2"/>
                        </a:buClr>
                        <a:buSzPts val="1000"/>
                        <a:buFont typeface="Noto Sans Symbols"/>
                        <a:buChar char="✓"/>
                      </a:pPr>
                      <a:r>
                        <a:rPr lang="en-US" sz="1000" b="0" i="0" u="none" strike="noStrike" cap="none">
                          <a:solidFill>
                            <a:schemeClr val="tx1"/>
                          </a:solidFill>
                          <a:latin typeface="Arial Narrow"/>
                          <a:ea typeface="Arial Narrow"/>
                          <a:cs typeface="Arial Narrow"/>
                          <a:sym typeface="Arial Narrow"/>
                        </a:rPr>
                        <a:t>Data Quality Assessed</a:t>
                      </a:r>
                    </a:p>
                  </a:txBody>
                  <a:tcPr marL="68650" marR="68650" marT="34325" marB="34325">
                    <a:lnL w="12700" cap="flat" cmpd="sng">
                      <a:solidFill>
                        <a:schemeClr val="lt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228600" marR="0" lvl="0" indent="-228600" algn="l" defTabSz="914400" rtl="0" eaLnBrk="1" fontAlgn="auto" latinLnBrk="0" hangingPunct="1">
                        <a:lnSpc>
                          <a:spcPct val="100000"/>
                        </a:lnSpc>
                        <a:spcBef>
                          <a:spcPts val="0"/>
                        </a:spcBef>
                        <a:spcAft>
                          <a:spcPts val="0"/>
                        </a:spcAft>
                        <a:buClr>
                          <a:schemeClr val="dk2"/>
                        </a:buClr>
                        <a:buSzPts val="1000"/>
                        <a:buFont typeface="Noto Sans Symbols"/>
                        <a:buChar char="✓"/>
                        <a:tabLst/>
                        <a:defRPr/>
                      </a:pPr>
                      <a:r>
                        <a:rPr lang="en-US" sz="1000" b="0" i="0" u="none" strike="noStrike" cap="none">
                          <a:solidFill>
                            <a:schemeClr val="tx1"/>
                          </a:solidFill>
                          <a:latin typeface="Arial Narrow"/>
                          <a:ea typeface="Arial Narrow"/>
                          <a:cs typeface="Arial Narrow"/>
                          <a:sym typeface="Arial Narrow"/>
                        </a:rPr>
                        <a:t>Initial Master Schedule Defined</a:t>
                      </a:r>
                    </a:p>
                    <a:p>
                      <a:pPr marL="228600" marR="0" lvl="0" indent="-228600" algn="l" rtl="0">
                        <a:lnSpc>
                          <a:spcPct val="100000"/>
                        </a:lnSpc>
                        <a:spcBef>
                          <a:spcPts val="0"/>
                        </a:spcBef>
                        <a:spcAft>
                          <a:spcPts val="0"/>
                        </a:spcAft>
                        <a:buClr>
                          <a:schemeClr val="dk2"/>
                        </a:buClr>
                        <a:buSzPts val="1000"/>
                        <a:buFont typeface="Noto Sans Symbols"/>
                        <a:buChar char="✓"/>
                      </a:pPr>
                      <a:r>
                        <a:rPr lang="en-US" sz="1000" b="0" i="0" u="none" strike="noStrike" cap="none">
                          <a:solidFill>
                            <a:schemeClr val="tx1"/>
                          </a:solidFill>
                          <a:latin typeface="Arial Narrow"/>
                          <a:ea typeface="Arial Narrow"/>
                          <a:cs typeface="Arial Narrow"/>
                          <a:sym typeface="Arial Narrow"/>
                        </a:rPr>
                        <a:t>Initial QSMO Marketplace Research Conducted</a:t>
                      </a:r>
                    </a:p>
                    <a:p>
                      <a:pPr marL="228600" marR="0" lvl="0" indent="-228600" algn="l" defTabSz="914400" rtl="0" eaLnBrk="1" fontAlgn="auto" latinLnBrk="0" hangingPunct="1">
                        <a:lnSpc>
                          <a:spcPct val="100000"/>
                        </a:lnSpc>
                        <a:spcBef>
                          <a:spcPts val="0"/>
                        </a:spcBef>
                        <a:spcAft>
                          <a:spcPts val="0"/>
                        </a:spcAft>
                        <a:buClr>
                          <a:srgbClr val="000000"/>
                        </a:buClr>
                        <a:buSzPts val="1000"/>
                        <a:buFont typeface="Noto Sans Symbols"/>
                        <a:buChar char="✓"/>
                        <a:tabLst/>
                        <a:defRPr/>
                      </a:pPr>
                      <a:r>
                        <a:rPr lang="en-US" sz="1000" b="0" i="0" u="none" strike="noStrike" cap="none">
                          <a:solidFill>
                            <a:schemeClr val="tx1"/>
                          </a:solidFill>
                          <a:latin typeface="Arial Narrow"/>
                          <a:ea typeface="Arial Narrow"/>
                          <a:cs typeface="Arial Narrow"/>
                          <a:sym typeface="Arial Narrow"/>
                        </a:rPr>
                        <a:t>Investment Readiness Checklist</a:t>
                      </a:r>
                      <a:endParaRPr lang="en-US" sz="1000" b="0" i="0" u="none" strike="noStrike" cap="none">
                        <a:solidFill>
                          <a:schemeClr val="tx1"/>
                        </a:solidFill>
                        <a:latin typeface="Arial Narrow"/>
                        <a:sym typeface="Arial"/>
                      </a:endParaRPr>
                    </a:p>
                    <a:p>
                      <a:pPr marL="228600" marR="0" lvl="0" indent="-228600" algn="l" rtl="0">
                        <a:lnSpc>
                          <a:spcPct val="100000"/>
                        </a:lnSpc>
                        <a:spcBef>
                          <a:spcPts val="0"/>
                        </a:spcBef>
                        <a:spcAft>
                          <a:spcPts val="0"/>
                        </a:spcAft>
                        <a:buClr>
                          <a:srgbClr val="000000"/>
                        </a:buClr>
                        <a:buSzPts val="1000"/>
                        <a:buFont typeface="Noto Sans Symbols"/>
                        <a:buChar char="✓"/>
                      </a:pPr>
                      <a:r>
                        <a:rPr lang="en-US" sz="1000" b="0" i="0" u="none" strike="noStrike" cap="none">
                          <a:solidFill>
                            <a:schemeClr val="tx1"/>
                          </a:solidFill>
                          <a:latin typeface="Arial Narrow"/>
                          <a:sym typeface="Arial"/>
                        </a:rPr>
                        <a:t>LCCE Developed</a:t>
                      </a:r>
                    </a:p>
                    <a:p>
                      <a:pPr marL="228600" marR="0" lvl="0" indent="-228600" algn="l" rtl="0">
                        <a:lnSpc>
                          <a:spcPct val="100000"/>
                        </a:lnSpc>
                        <a:spcBef>
                          <a:spcPts val="0"/>
                        </a:spcBef>
                        <a:spcAft>
                          <a:spcPts val="0"/>
                        </a:spcAft>
                        <a:buClr>
                          <a:srgbClr val="000000"/>
                        </a:buClr>
                        <a:buSzPts val="1000"/>
                        <a:buFont typeface="Noto Sans Symbols"/>
                        <a:buChar char="✓"/>
                      </a:pPr>
                      <a:r>
                        <a:rPr lang="en-US" sz="1000" b="0" i="0" u="none" strike="noStrike" cap="none">
                          <a:solidFill>
                            <a:schemeClr val="tx1"/>
                          </a:solidFill>
                          <a:latin typeface="Arial Narrow"/>
                          <a:sym typeface="Arial"/>
                        </a:rPr>
                        <a:t>Mitigation Plans in Place for Major Risks/Issues</a:t>
                      </a:r>
                    </a:p>
                    <a:p>
                      <a:pPr marL="228600" marR="0" lvl="0" indent="-228600" algn="l" rtl="0">
                        <a:lnSpc>
                          <a:spcPct val="100000"/>
                        </a:lnSpc>
                        <a:spcBef>
                          <a:spcPts val="0"/>
                        </a:spcBef>
                        <a:spcAft>
                          <a:spcPts val="0"/>
                        </a:spcAft>
                        <a:buClr>
                          <a:srgbClr val="000000"/>
                        </a:buClr>
                        <a:buSzPts val="1000"/>
                        <a:buFont typeface="Noto Sans Symbols"/>
                        <a:buChar char="✓"/>
                      </a:pPr>
                      <a:r>
                        <a:rPr lang="en-US" sz="1000" b="0" i="0" u="none" strike="noStrike" cap="none">
                          <a:solidFill>
                            <a:schemeClr val="tx1"/>
                          </a:solidFill>
                          <a:latin typeface="Arial Narrow"/>
                          <a:sym typeface="Arial"/>
                        </a:rPr>
                        <a:t>PMO and Governance Structure Defined</a:t>
                      </a:r>
                    </a:p>
                    <a:p>
                      <a:pPr marL="228600" marR="0" lvl="0" indent="-228600" algn="l" rtl="0">
                        <a:lnSpc>
                          <a:spcPct val="100000"/>
                        </a:lnSpc>
                        <a:spcBef>
                          <a:spcPts val="0"/>
                        </a:spcBef>
                        <a:spcAft>
                          <a:spcPts val="0"/>
                        </a:spcAft>
                        <a:buClr>
                          <a:srgbClr val="000000"/>
                        </a:buClr>
                        <a:buSzPts val="1000"/>
                        <a:buFont typeface="Noto Sans Symbols"/>
                        <a:buChar char="✓"/>
                      </a:pPr>
                      <a:r>
                        <a:rPr lang="en-US" sz="1000" b="0" i="0" u="none" strike="noStrike" cap="none">
                          <a:solidFill>
                            <a:schemeClr val="tx1"/>
                          </a:solidFill>
                          <a:latin typeface="Arial Narrow"/>
                          <a:sym typeface="Arial"/>
                        </a:rPr>
                        <a:t>Resources on-boarded</a:t>
                      </a:r>
                    </a:p>
                    <a:p>
                      <a:pPr marL="228600" marR="0" lvl="0" indent="-228600" algn="l" rtl="0">
                        <a:lnSpc>
                          <a:spcPct val="100000"/>
                        </a:lnSpc>
                        <a:spcBef>
                          <a:spcPts val="0"/>
                        </a:spcBef>
                        <a:spcAft>
                          <a:spcPts val="0"/>
                        </a:spcAft>
                        <a:buClr>
                          <a:srgbClr val="000000"/>
                        </a:buClr>
                        <a:buSzPts val="1000"/>
                        <a:buFont typeface="Noto Sans Symbols"/>
                        <a:buChar char="✓"/>
                      </a:pPr>
                      <a:r>
                        <a:rPr lang="en-US" sz="1000" b="0" i="0" u="none" strike="noStrike" cap="none">
                          <a:solidFill>
                            <a:schemeClr val="tx1"/>
                          </a:solidFill>
                          <a:latin typeface="Arial Narrow"/>
                          <a:sym typeface="Arial"/>
                        </a:rPr>
                        <a:t>Risks and Issues Management Defined</a:t>
                      </a:r>
                    </a:p>
                  </a:txBody>
                  <a:tcPr marL="68650" marR="68650" marT="34325" marB="34325">
                    <a:lnL w="9525" cap="flat" cmpd="sng">
                      <a:solidFill>
                        <a:srgbClr val="000000">
                          <a:alpha val="0"/>
                        </a:srgbClr>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44" name="Google Shape;144;p42"/>
          <p:cNvSpPr txBox="1">
            <a:spLocks noGrp="1"/>
          </p:cNvSpPr>
          <p:nvPr>
            <p:ph type="title"/>
          </p:nvPr>
        </p:nvSpPr>
        <p:spPr>
          <a:xfrm>
            <a:off x="268010" y="273183"/>
            <a:ext cx="8412600" cy="46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2"/>
              </a:buClr>
              <a:buSzPts val="2520"/>
              <a:buFont typeface="Arial"/>
              <a:buNone/>
            </a:pPr>
            <a:r>
              <a:rPr lang="en-US" sz="2520" b="0" i="0" u="none" strike="noStrike" cap="none">
                <a:solidFill>
                  <a:schemeClr val="accent1"/>
                </a:solidFill>
                <a:latin typeface="Arial"/>
                <a:ea typeface="Arial"/>
                <a:cs typeface="Arial"/>
                <a:sym typeface="Arial"/>
              </a:rPr>
              <a:t>Documentation Required for Phase 1 Progress Review </a:t>
            </a:r>
            <a:endParaRPr sz="2520" b="0" i="0" u="none" strike="noStrike" cap="none">
              <a:solidFill>
                <a:srgbClr val="FF0000"/>
              </a:solidFill>
              <a:latin typeface="Arial"/>
              <a:ea typeface="Arial"/>
              <a:cs typeface="Arial"/>
              <a:sym typeface="Arial"/>
            </a:endParaRPr>
          </a:p>
        </p:txBody>
      </p:sp>
      <p:sp>
        <p:nvSpPr>
          <p:cNvPr id="145" name="Google Shape;145;p42"/>
          <p:cNvSpPr txBox="1">
            <a:spLocks noGrp="1"/>
          </p:cNvSpPr>
          <p:nvPr>
            <p:ph type="body" idx="1"/>
          </p:nvPr>
        </p:nvSpPr>
        <p:spPr>
          <a:xfrm>
            <a:off x="365760" y="782620"/>
            <a:ext cx="8412480" cy="7572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accent2"/>
              </a:buClr>
              <a:buSzPts val="400"/>
              <a:buFont typeface="Arial"/>
              <a:buNone/>
            </a:pPr>
            <a:r>
              <a:rPr lang="en-US" sz="1600" b="0" i="0" u="none" strike="noStrike" cap="none">
                <a:solidFill>
                  <a:schemeClr val="accent2"/>
                </a:solidFill>
                <a:latin typeface="Arial Narrow"/>
                <a:ea typeface="Arial Narrow"/>
                <a:cs typeface="Arial Narrow"/>
                <a:sym typeface="Arial Narrow"/>
              </a:rPr>
              <a:t>The following documentation is required in guiding a discussion to demonstrate readiness and gain approval for Phase 1. Agencies purchasing transaction processing services only will identify relevant activities and artifacts for their project using the </a:t>
            </a:r>
            <a:r>
              <a:rPr lang="en-US" sz="1600" b="0" i="0" u="sng" strike="noStrike" cap="none">
                <a:solidFill>
                  <a:schemeClr val="hlink"/>
                </a:solidFill>
                <a:latin typeface="Arial Narrow"/>
                <a:ea typeface="Arial Narrow"/>
                <a:cs typeface="Arial Narrow"/>
                <a:sym typeface="Arial Narrow"/>
              </a:rPr>
              <a:t>M3 </a:t>
            </a:r>
            <a:r>
              <a:rPr lang="en-US" sz="1600" b="0" i="0" u="sng" strike="noStrike" cap="none">
                <a:solidFill>
                  <a:schemeClr val="accent3"/>
                </a:solidFill>
                <a:latin typeface="Arial Narrow"/>
                <a:ea typeface="Arial Narrow"/>
                <a:cs typeface="Arial Narrow"/>
                <a:sym typeface="Arial Narrow"/>
              </a:rPr>
              <a:t>Services </a:t>
            </a:r>
            <a:r>
              <a:rPr lang="en-US" sz="1600" b="0" i="0" u="sng" strike="noStrike" cap="none">
                <a:solidFill>
                  <a:schemeClr val="hlink"/>
                </a:solidFill>
                <a:latin typeface="Arial Narrow"/>
                <a:ea typeface="Arial Narrow"/>
                <a:cs typeface="Arial Narrow"/>
                <a:sym typeface="Arial Narrow"/>
              </a:rPr>
              <a:t>Tailoring Guide</a:t>
            </a:r>
            <a:r>
              <a:rPr lang="en-US" sz="1600" b="0" i="0" u="none" strike="noStrike" cap="none">
                <a:solidFill>
                  <a:schemeClr val="accent2"/>
                </a:solidFill>
                <a:latin typeface="Arial Narrow"/>
                <a:ea typeface="Arial Narrow"/>
                <a:cs typeface="Arial Narrow"/>
                <a:sym typeface="Arial Narrow"/>
              </a:rPr>
              <a:t>.</a:t>
            </a:r>
            <a:endParaRPr/>
          </a:p>
        </p:txBody>
      </p:sp>
      <p:graphicFrame>
        <p:nvGraphicFramePr>
          <p:cNvPr id="146" name="Google Shape;146;p42"/>
          <p:cNvGraphicFramePr/>
          <p:nvPr>
            <p:extLst>
              <p:ext uri="{D42A27DB-BD31-4B8C-83A1-F6EECF244321}">
                <p14:modId xmlns:p14="http://schemas.microsoft.com/office/powerpoint/2010/main" val="3385164734"/>
              </p:ext>
            </p:extLst>
          </p:nvPr>
        </p:nvGraphicFramePr>
        <p:xfrm>
          <a:off x="4632007" y="1579834"/>
          <a:ext cx="4141200" cy="3380540"/>
        </p:xfrm>
        <a:graphic>
          <a:graphicData uri="http://schemas.openxmlformats.org/drawingml/2006/table">
            <a:tbl>
              <a:tblPr>
                <a:noFill/>
                <a:tableStyleId>{E9574E53-F893-405C-B378-945EDF25D201}</a:tableStyleId>
              </a:tblPr>
              <a:tblGrid>
                <a:gridCol w="3621000">
                  <a:extLst>
                    <a:ext uri="{9D8B030D-6E8A-4147-A177-3AD203B41FA5}">
                      <a16:colId xmlns:a16="http://schemas.microsoft.com/office/drawing/2014/main" val="20000"/>
                    </a:ext>
                  </a:extLst>
                </a:gridCol>
                <a:gridCol w="520200">
                  <a:extLst>
                    <a:ext uri="{9D8B030D-6E8A-4147-A177-3AD203B41FA5}">
                      <a16:colId xmlns:a16="http://schemas.microsoft.com/office/drawing/2014/main" val="20001"/>
                    </a:ext>
                  </a:extLst>
                </a:gridCol>
              </a:tblGrid>
              <a:tr h="219350">
                <a:tc gridSpan="2">
                  <a:txBody>
                    <a:bodyPr/>
                    <a:lstStyle/>
                    <a:p>
                      <a:pPr marL="0" marR="0" lvl="0" indent="0" algn="ctr" rtl="0">
                        <a:lnSpc>
                          <a:spcPct val="100000"/>
                        </a:lnSpc>
                        <a:spcBef>
                          <a:spcPts val="0"/>
                        </a:spcBef>
                        <a:spcAft>
                          <a:spcPts val="0"/>
                        </a:spcAft>
                        <a:buClr>
                          <a:schemeClr val="lt1"/>
                        </a:buClr>
                        <a:buSzPts val="275"/>
                        <a:buFont typeface="Arial Narrow"/>
                        <a:buNone/>
                      </a:pPr>
                      <a:r>
                        <a:rPr lang="en-US" sz="1100" b="1" u="none" strike="noStrike" cap="none">
                          <a:solidFill>
                            <a:schemeClr val="lt1"/>
                          </a:solidFill>
                          <a:latin typeface="Arial Narrow"/>
                          <a:ea typeface="Arial Narrow"/>
                          <a:cs typeface="Arial Narrow"/>
                          <a:sym typeface="Arial Narrow"/>
                        </a:rPr>
                        <a:t>Information Contained in </a:t>
                      </a:r>
                      <a:r>
                        <a:rPr lang="en-US" sz="1100" b="1" u="sng" strike="noStrike" cap="none">
                          <a:solidFill>
                            <a:srgbClr val="11A5DD"/>
                          </a:solidFill>
                          <a:latin typeface="Arial Narrow"/>
                          <a:ea typeface="Arial Narrow"/>
                          <a:cs typeface="Arial Narrow"/>
                          <a:sym typeface="Arial Narrow"/>
                        </a:rPr>
                        <a:t>Progress Review Discussion</a:t>
                      </a:r>
                      <a:endParaRPr lang="en-US" sz="1100" u="sng">
                        <a:solidFill>
                          <a:srgbClr val="11A5DD"/>
                        </a:solidFill>
                        <a:latin typeface="Arial Narrow"/>
                        <a:ea typeface="Arial Narrow"/>
                        <a:cs typeface="Arial Narrow"/>
                        <a:sym typeface="Arial Narrow"/>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rgbClr val="197193"/>
                    </a:solidFill>
                  </a:tcPr>
                </a:tc>
                <a:tc hMerge="1">
                  <a:txBody>
                    <a:bodyPr/>
                    <a:lstStyle/>
                    <a:p>
                      <a:endParaRPr lang="en-US"/>
                    </a:p>
                  </a:txBody>
                  <a:tcPr/>
                </a:tc>
                <a:extLst>
                  <a:ext uri="{0D108BD9-81ED-4DB2-BD59-A6C34878D82A}">
                    <a16:rowId xmlns:a16="http://schemas.microsoft.com/office/drawing/2014/main" val="10000"/>
                  </a:ext>
                </a:extLst>
              </a:tr>
              <a:tr h="3144250">
                <a:tc>
                  <a:txBody>
                    <a:bodyPr/>
                    <a:lstStyle/>
                    <a:p>
                      <a:pPr marL="171450" marR="0" lvl="0" indent="-171450" algn="l" defTabSz="914400" rtl="0" eaLnBrk="1" fontAlgn="auto" latinLnBrk="0" hangingPunct="1">
                        <a:lnSpc>
                          <a:spcPct val="100000"/>
                        </a:lnSpc>
                        <a:spcBef>
                          <a:spcPts val="0"/>
                        </a:spcBef>
                        <a:spcAft>
                          <a:spcPts val="0"/>
                        </a:spcAft>
                        <a:buClr>
                          <a:schemeClr val="dk2"/>
                        </a:buClr>
                        <a:buSzPts val="1000"/>
                        <a:buFont typeface="Arial" panose="020B0604020202020204" pitchFamily="34" charset="0"/>
                        <a:buChar char="•"/>
                        <a:tabLst/>
                        <a:defRPr/>
                      </a:pPr>
                      <a:r>
                        <a:rPr lang="en-US" sz="1000" b="0" i="0" u="none" strike="noStrike" cap="none" noProof="0">
                          <a:solidFill>
                            <a:srgbClr val="000000"/>
                          </a:solidFill>
                          <a:latin typeface="Arial Narrow"/>
                          <a:sym typeface="Arial"/>
                        </a:rPr>
                        <a:t>Acquisition Strategy</a:t>
                      </a:r>
                      <a:endParaRPr lang="en-US" sz="1000" b="0" i="0" u="none" strike="noStrike" cap="none" noProof="0">
                        <a:solidFill>
                          <a:srgbClr val="000000"/>
                        </a:solidFill>
                        <a:latin typeface="Arial Narrow"/>
                        <a:cs typeface="Arial"/>
                        <a:sym typeface="Arial"/>
                      </a:endParaRPr>
                    </a:p>
                    <a:p>
                      <a:pPr marL="171450" marR="0" lvl="0" indent="-171450" algn="l" defTabSz="914400" rtl="0" eaLnBrk="1" fontAlgn="auto" latinLnBrk="0" hangingPunct="1">
                        <a:lnSpc>
                          <a:spcPct val="100000"/>
                        </a:lnSpc>
                        <a:spcBef>
                          <a:spcPts val="0"/>
                        </a:spcBef>
                        <a:spcAft>
                          <a:spcPts val="0"/>
                        </a:spcAft>
                        <a:buClr>
                          <a:schemeClr val="dk2"/>
                        </a:buClr>
                        <a:buSzPts val="1000"/>
                        <a:buFont typeface="Arial Narrow"/>
                        <a:buChar char="•"/>
                        <a:tabLst/>
                        <a:defRPr/>
                      </a:pPr>
                      <a:r>
                        <a:rPr lang="en-US" sz="1000" b="0" i="0" u="none" strike="noStrike" cap="none">
                          <a:solidFill>
                            <a:srgbClr val="000000"/>
                          </a:solidFill>
                          <a:latin typeface="Arial Narrow" panose="020B0606020202030204" pitchFamily="34" charset="0"/>
                          <a:ea typeface="Arial Narrow"/>
                          <a:cs typeface="Arial Narrow"/>
                          <a:sym typeface="Arial Narrow"/>
                        </a:rPr>
                        <a:t>Baseline and Target Performance Success Metrics Defined</a:t>
                      </a:r>
                    </a:p>
                    <a:p>
                      <a:pPr marL="171450" marR="0" lvl="0" indent="-171450" algn="l" defTabSz="914400" rtl="0" eaLnBrk="1" fontAlgn="auto" latinLnBrk="0" hangingPunct="1">
                        <a:lnSpc>
                          <a:spcPct val="100000"/>
                        </a:lnSpc>
                        <a:spcBef>
                          <a:spcPts val="0"/>
                        </a:spcBef>
                        <a:spcAft>
                          <a:spcPts val="0"/>
                        </a:spcAft>
                        <a:buClr>
                          <a:schemeClr val="dk2"/>
                        </a:buClr>
                        <a:buSzPts val="1000"/>
                        <a:buFont typeface="Arial Narrow"/>
                        <a:buChar char="•"/>
                        <a:tabLst/>
                        <a:defRPr/>
                      </a:pPr>
                      <a:r>
                        <a:rPr lang="en-US" sz="1000" b="0" i="0" u="none" strike="noStrike" cap="none" noProof="0">
                          <a:solidFill>
                            <a:srgbClr val="000000"/>
                          </a:solidFill>
                          <a:latin typeface="Arial Narrow"/>
                          <a:sym typeface="Arial"/>
                        </a:rPr>
                        <a:t>Business Capabilities</a:t>
                      </a:r>
                    </a:p>
                    <a:p>
                      <a:pPr marL="171450" marR="0" lvl="0" indent="-171450" algn="l" defTabSz="914400" rtl="0" eaLnBrk="1" fontAlgn="auto" latinLnBrk="0" hangingPunct="1">
                        <a:lnSpc>
                          <a:spcPct val="100000"/>
                        </a:lnSpc>
                        <a:spcBef>
                          <a:spcPts val="0"/>
                        </a:spcBef>
                        <a:spcAft>
                          <a:spcPts val="0"/>
                        </a:spcAft>
                        <a:buClr>
                          <a:schemeClr val="dk2"/>
                        </a:buClr>
                        <a:buSzPts val="1000"/>
                        <a:buFont typeface="Arial Narrow"/>
                        <a:buChar char="•"/>
                        <a:tabLst/>
                        <a:defRPr/>
                      </a:pPr>
                      <a:r>
                        <a:rPr lang="en-US" sz="1000" b="0" i="0" u="none" strike="noStrike" cap="none" noProof="0">
                          <a:solidFill>
                            <a:srgbClr val="000000"/>
                          </a:solidFill>
                          <a:latin typeface="Arial Narrow"/>
                          <a:sym typeface="Arial"/>
                        </a:rPr>
                        <a:t>Business Readiness Assessment</a:t>
                      </a:r>
                    </a:p>
                    <a:p>
                      <a:pPr marL="171450" marR="0" lvl="0" indent="-171450" algn="l" defTabSz="914400" rtl="0" eaLnBrk="1" fontAlgn="auto" latinLnBrk="0" hangingPunct="1">
                        <a:lnSpc>
                          <a:spcPct val="100000"/>
                        </a:lnSpc>
                        <a:spcBef>
                          <a:spcPts val="0"/>
                        </a:spcBef>
                        <a:spcAft>
                          <a:spcPts val="0"/>
                        </a:spcAft>
                        <a:buClr>
                          <a:schemeClr val="dk2"/>
                        </a:buClr>
                        <a:buSzPts val="1000"/>
                        <a:buFont typeface="Arial Narrow"/>
                        <a:buChar char="•"/>
                        <a:tabLst/>
                        <a:defRPr/>
                      </a:pPr>
                      <a:r>
                        <a:rPr lang="en-US" sz="1000" b="0" i="0" u="none" strike="noStrike" cap="none" noProof="0">
                          <a:solidFill>
                            <a:srgbClr val="000000"/>
                          </a:solidFill>
                          <a:latin typeface="Arial Narrow"/>
                          <a:sym typeface="Arial"/>
                        </a:rPr>
                        <a:t>Change Management and Communications Approach</a:t>
                      </a:r>
                    </a:p>
                    <a:p>
                      <a:pPr marL="171450" marR="0" lvl="0" indent="-171450" algn="l" defTabSz="914400" rtl="0" eaLnBrk="1" fontAlgn="auto" latinLnBrk="0" hangingPunct="1">
                        <a:lnSpc>
                          <a:spcPct val="100000"/>
                        </a:lnSpc>
                        <a:spcBef>
                          <a:spcPts val="0"/>
                        </a:spcBef>
                        <a:spcAft>
                          <a:spcPts val="0"/>
                        </a:spcAft>
                        <a:buClr>
                          <a:schemeClr val="dk2"/>
                        </a:buClr>
                        <a:buSzPts val="1000"/>
                        <a:buFont typeface="Arial Narrow"/>
                        <a:buChar char="•"/>
                        <a:tabLst/>
                        <a:defRPr/>
                      </a:pPr>
                      <a:r>
                        <a:rPr lang="en-US" sz="1000" b="0" i="0" u="none" strike="noStrike" cap="none" noProof="0">
                          <a:solidFill>
                            <a:srgbClr val="000000"/>
                          </a:solidFill>
                          <a:latin typeface="Arial Narrow"/>
                          <a:sym typeface="Arial"/>
                        </a:rPr>
                        <a:t>Data Management/Data Quality Approach</a:t>
                      </a:r>
                    </a:p>
                    <a:p>
                      <a:pPr marL="171450" marR="0" lvl="0" indent="-171450" algn="l" defTabSz="914400" rtl="0" eaLnBrk="1" fontAlgn="auto" latinLnBrk="0" hangingPunct="1">
                        <a:lnSpc>
                          <a:spcPct val="100000"/>
                        </a:lnSpc>
                        <a:spcBef>
                          <a:spcPts val="0"/>
                        </a:spcBef>
                        <a:spcAft>
                          <a:spcPts val="0"/>
                        </a:spcAft>
                        <a:buClr>
                          <a:schemeClr val="dk2"/>
                        </a:buClr>
                        <a:buSzPts val="1000"/>
                        <a:buFont typeface="Arial Narrow"/>
                        <a:buChar char="•"/>
                        <a:tabLst/>
                        <a:defRPr/>
                      </a:pPr>
                      <a:r>
                        <a:rPr lang="en-US" sz="1000" b="0" i="0" u="none" strike="noStrike" cap="none" noProof="0">
                          <a:solidFill>
                            <a:srgbClr val="000000"/>
                          </a:solidFill>
                          <a:latin typeface="Arial Narrow"/>
                          <a:sym typeface="Arial"/>
                        </a:rPr>
                        <a:t>Initial Master Schedule Overview</a:t>
                      </a:r>
                    </a:p>
                    <a:p>
                      <a:pPr marL="171450" marR="0" lvl="0" indent="-171450" algn="l" defTabSz="914400" rtl="0" eaLnBrk="1" fontAlgn="auto" latinLnBrk="0" hangingPunct="1">
                        <a:lnSpc>
                          <a:spcPct val="100000"/>
                        </a:lnSpc>
                        <a:spcBef>
                          <a:spcPts val="0"/>
                        </a:spcBef>
                        <a:spcAft>
                          <a:spcPts val="0"/>
                        </a:spcAft>
                        <a:buClr>
                          <a:schemeClr val="dk2"/>
                        </a:buClr>
                        <a:buSzPts val="1000"/>
                        <a:buFont typeface="Arial Narrow"/>
                        <a:buChar char="•"/>
                        <a:tabLst/>
                        <a:defRPr/>
                      </a:pPr>
                      <a:r>
                        <a:rPr lang="en-US" sz="1000" b="0" i="0" u="none" strike="noStrike" cap="none" noProof="0">
                          <a:solidFill>
                            <a:srgbClr val="000000"/>
                          </a:solidFill>
                          <a:latin typeface="Arial Narrow"/>
                          <a:sym typeface="Arial"/>
                        </a:rPr>
                        <a:t>Investment Readiness Checklist</a:t>
                      </a:r>
                    </a:p>
                    <a:p>
                      <a:pPr marL="171450" marR="0" lvl="0" indent="-171450" algn="l" defTabSz="914400" rtl="0" eaLnBrk="1" fontAlgn="auto" latinLnBrk="0" hangingPunct="1">
                        <a:lnSpc>
                          <a:spcPct val="100000"/>
                        </a:lnSpc>
                        <a:spcBef>
                          <a:spcPts val="0"/>
                        </a:spcBef>
                        <a:spcAft>
                          <a:spcPts val="0"/>
                        </a:spcAft>
                        <a:buClr>
                          <a:schemeClr val="dk2"/>
                        </a:buClr>
                        <a:buSzPts val="1000"/>
                        <a:buFont typeface="Arial Narrow"/>
                        <a:buChar char="•"/>
                        <a:tabLst/>
                        <a:defRPr/>
                      </a:pPr>
                      <a:r>
                        <a:rPr lang="en-US" sz="1000" b="0" i="0" u="none" strike="noStrike" cap="none" noProof="0">
                          <a:solidFill>
                            <a:srgbClr val="000000"/>
                          </a:solidFill>
                          <a:latin typeface="Arial Narrow"/>
                          <a:sym typeface="Arial"/>
                        </a:rPr>
                        <a:t>IV&amp;V Plan</a:t>
                      </a:r>
                    </a:p>
                    <a:p>
                      <a:pPr marL="171450" marR="0" lvl="0" indent="-171450" algn="l" defTabSz="914400" rtl="0" eaLnBrk="1" fontAlgn="auto" latinLnBrk="0" hangingPunct="1">
                        <a:lnSpc>
                          <a:spcPct val="100000"/>
                        </a:lnSpc>
                        <a:spcBef>
                          <a:spcPts val="0"/>
                        </a:spcBef>
                        <a:spcAft>
                          <a:spcPts val="0"/>
                        </a:spcAft>
                        <a:buClr>
                          <a:schemeClr val="dk2"/>
                        </a:buClr>
                        <a:buSzPts val="1000"/>
                        <a:buFont typeface="Arial Narrow"/>
                        <a:buChar char="•"/>
                        <a:tabLst/>
                        <a:defRPr/>
                      </a:pPr>
                      <a:r>
                        <a:rPr lang="en-US" sz="1000" b="0" i="0" u="none" strike="noStrike" cap="none" noProof="0">
                          <a:solidFill>
                            <a:srgbClr val="000000"/>
                          </a:solidFill>
                          <a:latin typeface="Arial Narrow"/>
                          <a:sym typeface="Arial"/>
                        </a:rPr>
                        <a:t>LCCE</a:t>
                      </a:r>
                    </a:p>
                    <a:p>
                      <a:pPr marL="171450" marR="0" lvl="0" indent="-171450" algn="l" defTabSz="914400" rtl="0" eaLnBrk="1" fontAlgn="auto" latinLnBrk="0" hangingPunct="1">
                        <a:lnSpc>
                          <a:spcPct val="100000"/>
                        </a:lnSpc>
                        <a:spcBef>
                          <a:spcPts val="0"/>
                        </a:spcBef>
                        <a:spcAft>
                          <a:spcPts val="0"/>
                        </a:spcAft>
                        <a:buClr>
                          <a:schemeClr val="dk2"/>
                        </a:buClr>
                        <a:buSzPts val="1000"/>
                        <a:buFont typeface="Arial Narrow"/>
                        <a:buChar char="•"/>
                        <a:tabLst/>
                        <a:defRPr/>
                      </a:pPr>
                      <a:r>
                        <a:rPr lang="en-US" sz="1000" b="0" i="0" u="none" strike="noStrike" cap="none" noProof="0">
                          <a:solidFill>
                            <a:srgbClr val="000000"/>
                          </a:solidFill>
                          <a:latin typeface="Arial Narrow"/>
                          <a:sym typeface="Arial"/>
                        </a:rPr>
                        <a:t>Market Research </a:t>
                      </a:r>
                    </a:p>
                    <a:p>
                      <a:pPr marL="171450" marR="0" lvl="0" indent="-171450" algn="l" defTabSz="914400" rtl="0" eaLnBrk="1" fontAlgn="auto" latinLnBrk="0" hangingPunct="1">
                        <a:lnSpc>
                          <a:spcPct val="100000"/>
                        </a:lnSpc>
                        <a:spcBef>
                          <a:spcPts val="0"/>
                        </a:spcBef>
                        <a:spcAft>
                          <a:spcPts val="0"/>
                        </a:spcAft>
                        <a:buClr>
                          <a:schemeClr val="dk2"/>
                        </a:buClr>
                        <a:buSzPts val="1000"/>
                        <a:buFont typeface="Arial Narrow"/>
                        <a:buChar char="•"/>
                        <a:tabLst/>
                        <a:defRPr/>
                      </a:pPr>
                      <a:r>
                        <a:rPr lang="en-US" sz="1000" b="0" i="0" u="none" strike="noStrike" cap="none" noProof="0">
                          <a:solidFill>
                            <a:srgbClr val="000000"/>
                          </a:solidFill>
                          <a:latin typeface="Arial Narrow"/>
                          <a:sym typeface="Arial"/>
                        </a:rPr>
                        <a:t>M3 Risk Assessment Tool</a:t>
                      </a:r>
                    </a:p>
                    <a:p>
                      <a:pPr marL="171450" marR="0" lvl="0" indent="-171450" algn="l" defTabSz="914400" rtl="0" eaLnBrk="1" fontAlgn="auto" latinLnBrk="0" hangingPunct="1">
                        <a:lnSpc>
                          <a:spcPct val="100000"/>
                        </a:lnSpc>
                        <a:spcBef>
                          <a:spcPts val="0"/>
                        </a:spcBef>
                        <a:spcAft>
                          <a:spcPts val="0"/>
                        </a:spcAft>
                        <a:buClr>
                          <a:schemeClr val="dk2"/>
                        </a:buClr>
                        <a:buSzPts val="1000"/>
                        <a:buFont typeface="Arial Narrow"/>
                        <a:buChar char="•"/>
                        <a:tabLst/>
                        <a:defRPr/>
                      </a:pPr>
                      <a:r>
                        <a:rPr lang="en-US" sz="1000" b="0" i="0" u="none" strike="noStrike" cap="none" noProof="0">
                          <a:solidFill>
                            <a:srgbClr val="000000"/>
                          </a:solidFill>
                          <a:latin typeface="Arial Narrow"/>
                          <a:sym typeface="Arial"/>
                        </a:rPr>
                        <a:t>Program Governance Model</a:t>
                      </a:r>
                    </a:p>
                    <a:p>
                      <a:pPr marL="171450" marR="0" lvl="0" indent="-171450" algn="l" defTabSz="914400" rtl="0" eaLnBrk="1" fontAlgn="auto" latinLnBrk="0" hangingPunct="1">
                        <a:lnSpc>
                          <a:spcPct val="100000"/>
                        </a:lnSpc>
                        <a:spcBef>
                          <a:spcPts val="0"/>
                        </a:spcBef>
                        <a:spcAft>
                          <a:spcPts val="0"/>
                        </a:spcAft>
                        <a:buClr>
                          <a:schemeClr val="dk2"/>
                        </a:buClr>
                        <a:buSzPts val="1000"/>
                        <a:buFont typeface="Arial Narrow"/>
                        <a:buChar char="•"/>
                        <a:tabLst/>
                        <a:defRPr/>
                      </a:pPr>
                      <a:r>
                        <a:rPr lang="en-US" sz="1000" b="0" i="0" u="none" strike="noStrike" cap="none" noProof="0">
                          <a:solidFill>
                            <a:srgbClr val="000000"/>
                          </a:solidFill>
                          <a:latin typeface="Arial Narrow"/>
                          <a:sym typeface="Arial"/>
                        </a:rPr>
                        <a:t>Project Business Case</a:t>
                      </a:r>
                    </a:p>
                    <a:p>
                      <a:pPr marL="171450" marR="0" lvl="0" indent="-171450" algn="l" defTabSz="914400" rtl="0" eaLnBrk="1" fontAlgn="auto" latinLnBrk="0" hangingPunct="1">
                        <a:lnSpc>
                          <a:spcPct val="100000"/>
                        </a:lnSpc>
                        <a:spcBef>
                          <a:spcPts val="0"/>
                        </a:spcBef>
                        <a:spcAft>
                          <a:spcPts val="0"/>
                        </a:spcAft>
                        <a:buClr>
                          <a:schemeClr val="dk2"/>
                        </a:buClr>
                        <a:buSzPts val="1000"/>
                        <a:buFont typeface="Arial Narrow"/>
                        <a:buChar char="•"/>
                        <a:tabLst/>
                        <a:defRPr/>
                      </a:pPr>
                      <a:r>
                        <a:rPr lang="en-US" sz="1000" b="0" i="0" u="none" strike="noStrike" cap="none" noProof="0">
                          <a:solidFill>
                            <a:srgbClr val="000000"/>
                          </a:solidFill>
                          <a:latin typeface="Arial Narrow"/>
                          <a:sym typeface="Arial"/>
                        </a:rPr>
                        <a:t>Resource Management Plan</a:t>
                      </a:r>
                    </a:p>
                    <a:p>
                      <a:pPr marL="171450" marR="0" lvl="0" indent="-171450" algn="l" defTabSz="914400" rtl="0" eaLnBrk="1" fontAlgn="auto" latinLnBrk="0" hangingPunct="1">
                        <a:lnSpc>
                          <a:spcPct val="100000"/>
                        </a:lnSpc>
                        <a:spcBef>
                          <a:spcPts val="0"/>
                        </a:spcBef>
                        <a:spcAft>
                          <a:spcPts val="0"/>
                        </a:spcAft>
                        <a:buClr>
                          <a:schemeClr val="dk2"/>
                        </a:buClr>
                        <a:buSzPts val="1000"/>
                        <a:buFont typeface="Arial Narrow"/>
                        <a:buChar char="•"/>
                        <a:tabLst/>
                        <a:defRPr/>
                      </a:pPr>
                      <a:r>
                        <a:rPr lang="en-US" sz="1000" b="0" i="0" u="none" strike="noStrike" cap="none" noProof="0">
                          <a:solidFill>
                            <a:srgbClr val="000000"/>
                          </a:solidFill>
                          <a:latin typeface="Arial Narrow"/>
                          <a:sym typeface="Arial"/>
                        </a:rPr>
                        <a:t>Scope of Services Overview</a:t>
                      </a:r>
                    </a:p>
                    <a:p>
                      <a:pPr marL="171450" marR="0" lvl="0" indent="-171450" algn="l" defTabSz="914400" rtl="0" eaLnBrk="1" fontAlgn="auto" latinLnBrk="0" hangingPunct="1">
                        <a:lnSpc>
                          <a:spcPct val="100000"/>
                        </a:lnSpc>
                        <a:spcBef>
                          <a:spcPts val="0"/>
                        </a:spcBef>
                        <a:spcAft>
                          <a:spcPts val="0"/>
                        </a:spcAft>
                        <a:buClr>
                          <a:schemeClr val="dk2"/>
                        </a:buClr>
                        <a:buSzPts val="1000"/>
                        <a:buFont typeface="Arial Narrow"/>
                        <a:buChar char="•"/>
                        <a:tabLst/>
                        <a:defRPr/>
                      </a:pPr>
                      <a:r>
                        <a:rPr lang="en-US" sz="1000" b="0" i="0" u="none" strike="noStrike" cap="none" noProof="0">
                          <a:solidFill>
                            <a:srgbClr val="000000"/>
                          </a:solidFill>
                          <a:latin typeface="Arial Narrow"/>
                          <a:sym typeface="Arial"/>
                        </a:rPr>
                        <a:t>Top Risks</a:t>
                      </a:r>
                      <a:endParaRPr lang="en-US" sz="1000">
                        <a:solidFill>
                          <a:srgbClr val="000000"/>
                        </a:solidFill>
                        <a:latin typeface="Arial Narrow"/>
                      </a:endParaRPr>
                    </a:p>
                    <a:p>
                      <a:pPr marL="342900" marR="0" lvl="0" indent="-225425" algn="l" rtl="0">
                        <a:lnSpc>
                          <a:spcPct val="100000"/>
                        </a:lnSpc>
                        <a:spcBef>
                          <a:spcPts val="0"/>
                        </a:spcBef>
                        <a:spcAft>
                          <a:spcPts val="0"/>
                        </a:spcAft>
                        <a:buClr>
                          <a:srgbClr val="000000"/>
                        </a:buClr>
                        <a:buSzPts val="1000"/>
                        <a:buAutoNum type="arabicPeriod"/>
                      </a:pPr>
                      <a:endParaRPr lang="en-US" sz="1000">
                        <a:latin typeface="Arial Narrow"/>
                      </a:endParaRPr>
                    </a:p>
                    <a:p>
                      <a:pPr marL="342900" marR="0" lvl="0" indent="-225425" algn="l">
                        <a:lnSpc>
                          <a:spcPct val="100000"/>
                        </a:lnSpc>
                        <a:spcBef>
                          <a:spcPts val="0"/>
                        </a:spcBef>
                        <a:spcAft>
                          <a:spcPts val="0"/>
                        </a:spcAft>
                        <a:buClr>
                          <a:srgbClr val="000000"/>
                        </a:buClr>
                        <a:buSzPts val="1000"/>
                        <a:buAutoNum type="arabicPeriod"/>
                      </a:pPr>
                      <a:endParaRPr lang="en-US" sz="1000" b="0" i="0" u="none" strike="noStrike" cap="none" noProof="0">
                        <a:sym typeface="Arial Narrow"/>
                      </a:endParaRPr>
                    </a:p>
                    <a:p>
                      <a:pPr marL="0" marR="0" lvl="0" indent="0" algn="l" rtl="0">
                        <a:lnSpc>
                          <a:spcPct val="100000"/>
                        </a:lnSpc>
                        <a:spcBef>
                          <a:spcPts val="0"/>
                        </a:spcBef>
                        <a:spcAft>
                          <a:spcPts val="0"/>
                        </a:spcAft>
                        <a:buClr>
                          <a:schemeClr val="dk1"/>
                        </a:buClr>
                        <a:buSzPts val="225"/>
                        <a:buFont typeface="Noto Sans Symbols"/>
                        <a:buNone/>
                      </a:pPr>
                      <a:endParaRPr sz="1000" u="none" strike="noStrike" cap="none">
                        <a:solidFill>
                          <a:schemeClr val="dk2"/>
                        </a:solidFill>
                        <a:latin typeface="Arial Narrow"/>
                        <a:ea typeface="Arial Narrow"/>
                        <a:cs typeface="Arial Narrow"/>
                        <a:sym typeface="Arial Narrow"/>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25"/>
                        <a:buFont typeface="Noto Sans Symbols"/>
                        <a:buNone/>
                      </a:pPr>
                      <a:endParaRPr sz="900" b="0" u="none" strike="noStrike" cap="none">
                        <a:solidFill>
                          <a:schemeClr val="dk2"/>
                        </a:solidFill>
                        <a:latin typeface="Arial Narrow"/>
                        <a:ea typeface="Arial Narrow"/>
                        <a:cs typeface="Arial Narrow"/>
                        <a:sym typeface="Arial Narrow"/>
                      </a:endParaRPr>
                    </a:p>
                  </a:txBody>
                  <a:tcPr marL="68650" marR="68650" marT="34325" marB="34325">
                    <a:lnL w="12700" cap="flat" cmpd="sng">
                      <a:solidFill>
                        <a:schemeClr val="lt1"/>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47" name="Google Shape;147;p42"/>
          <p:cNvGraphicFramePr/>
          <p:nvPr>
            <p:extLst>
              <p:ext uri="{D42A27DB-BD31-4B8C-83A1-F6EECF244321}">
                <p14:modId xmlns:p14="http://schemas.microsoft.com/office/powerpoint/2010/main" val="19538971"/>
              </p:ext>
            </p:extLst>
          </p:nvPr>
        </p:nvGraphicFramePr>
        <p:xfrm>
          <a:off x="365760" y="1583099"/>
          <a:ext cx="4141200" cy="3381740"/>
        </p:xfrm>
        <a:graphic>
          <a:graphicData uri="http://schemas.openxmlformats.org/drawingml/2006/table">
            <a:tbl>
              <a:tblPr>
                <a:noFill/>
                <a:tableStyleId>{E9574E53-F893-405C-B378-945EDF25D201}</a:tableStyleId>
              </a:tblPr>
              <a:tblGrid>
                <a:gridCol w="2070600">
                  <a:extLst>
                    <a:ext uri="{9D8B030D-6E8A-4147-A177-3AD203B41FA5}">
                      <a16:colId xmlns:a16="http://schemas.microsoft.com/office/drawing/2014/main" val="20000"/>
                    </a:ext>
                  </a:extLst>
                </a:gridCol>
                <a:gridCol w="2070600">
                  <a:extLst>
                    <a:ext uri="{9D8B030D-6E8A-4147-A177-3AD203B41FA5}">
                      <a16:colId xmlns:a16="http://schemas.microsoft.com/office/drawing/2014/main" val="20001"/>
                    </a:ext>
                  </a:extLst>
                </a:gridCol>
              </a:tblGrid>
              <a:tr h="232350">
                <a:tc gridSpan="2">
                  <a:txBody>
                    <a:bodyPr/>
                    <a:lstStyle/>
                    <a:p>
                      <a:pPr marL="0" marR="0" lvl="0" indent="0" algn="ctr" rtl="0">
                        <a:lnSpc>
                          <a:spcPct val="100000"/>
                        </a:lnSpc>
                        <a:spcBef>
                          <a:spcPts val="0"/>
                        </a:spcBef>
                        <a:spcAft>
                          <a:spcPts val="0"/>
                        </a:spcAft>
                        <a:buClr>
                          <a:srgbClr val="000000"/>
                        </a:buClr>
                        <a:buSzPts val="250"/>
                        <a:buFont typeface="Arial Narrow"/>
                        <a:buNone/>
                      </a:pPr>
                      <a:r>
                        <a:rPr lang="en-US" sz="1100" b="1" u="none" strike="noStrike" cap="none">
                          <a:solidFill>
                            <a:schemeClr val="lt1"/>
                          </a:solidFill>
                          <a:latin typeface="Arial Narrow"/>
                          <a:ea typeface="Arial Narrow"/>
                          <a:cs typeface="Arial Narrow"/>
                          <a:sym typeface="Arial Narrow"/>
                        </a:rPr>
                        <a:t>Phase 1 Documentation</a:t>
                      </a:r>
                      <a:endParaRPr sz="1100" b="1">
                        <a:solidFill>
                          <a:schemeClr val="lt1"/>
                        </a:solidFill>
                      </a:endParaRPr>
                    </a:p>
                  </a:txBody>
                  <a:tcPr marL="68650" marR="68650" marT="34325" marB="343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lgn="ctr">
                      <a:solidFill>
                        <a:schemeClr val="lt2"/>
                      </a:solidFill>
                      <a:prstDash val="solid"/>
                      <a:round/>
                      <a:headEnd type="none" w="sm" len="sm"/>
                      <a:tailEnd type="none" w="sm" len="sm"/>
                    </a:lnB>
                    <a:solidFill>
                      <a:srgbClr val="197193"/>
                    </a:solidFill>
                  </a:tcPr>
                </a:tc>
                <a:tc hMerge="1">
                  <a:txBody>
                    <a:bodyPr/>
                    <a:lstStyle/>
                    <a:p>
                      <a:endParaRPr lang="en-US"/>
                    </a:p>
                  </a:txBody>
                  <a:tcPr/>
                </a:tc>
                <a:extLst>
                  <a:ext uri="{0D108BD9-81ED-4DB2-BD59-A6C34878D82A}">
                    <a16:rowId xmlns:a16="http://schemas.microsoft.com/office/drawing/2014/main" val="10000"/>
                  </a:ext>
                </a:extLst>
              </a:tr>
              <a:tr h="3145450">
                <a:tc>
                  <a:txBody>
                    <a:bodyPr/>
                    <a:lstStyle/>
                    <a:p>
                      <a:pPr marL="171450" marR="0" lvl="0" indent="-171450" algn="l" rtl="0">
                        <a:lnSpc>
                          <a:spcPct val="100000"/>
                        </a:lnSpc>
                        <a:spcBef>
                          <a:spcPts val="0"/>
                        </a:spcBef>
                        <a:spcAft>
                          <a:spcPts val="0"/>
                        </a:spcAft>
                        <a:buClr>
                          <a:srgbClr val="000000"/>
                        </a:buClr>
                        <a:buSzPts val="900"/>
                        <a:buFont typeface="Arial"/>
                        <a:buChar char="•"/>
                      </a:pPr>
                      <a:r>
                        <a:rPr lang="en-US" sz="900" u="none" strike="noStrike" cap="none">
                          <a:solidFill>
                            <a:schemeClr val="tx1"/>
                          </a:solidFill>
                          <a:latin typeface="Arial Narrow"/>
                          <a:ea typeface="Arial Narrow"/>
                          <a:cs typeface="Arial Narrow"/>
                          <a:sym typeface="Arial Narrow"/>
                        </a:rPr>
                        <a:t>Acquisition Strategy </a:t>
                      </a:r>
                    </a:p>
                    <a:p>
                      <a:pPr marL="171450" marR="0" lvl="0" indent="-171450" algn="l" rtl="0">
                        <a:lnSpc>
                          <a:spcPct val="100000"/>
                        </a:lnSpc>
                        <a:spcBef>
                          <a:spcPts val="0"/>
                        </a:spcBef>
                        <a:spcAft>
                          <a:spcPts val="0"/>
                        </a:spcAft>
                        <a:buClr>
                          <a:srgbClr val="000000"/>
                        </a:buClr>
                        <a:buSzPts val="900"/>
                        <a:buFont typeface="Arial"/>
                        <a:buChar char="•"/>
                      </a:pPr>
                      <a:r>
                        <a:rPr lang="en-US" sz="900" u="sng" strike="noStrike" cap="none">
                          <a:solidFill>
                            <a:srgbClr val="11A5DD"/>
                          </a:solidFill>
                          <a:latin typeface="Arial Narrow"/>
                          <a:ea typeface="Arial Narrow"/>
                          <a:cs typeface="Arial Narrow"/>
                          <a:sym typeface="Arial Narrow"/>
                        </a:rPr>
                        <a:t>As-Is Systems Environment  </a:t>
                      </a:r>
                    </a:p>
                    <a:p>
                      <a:pPr marL="171450" marR="0" lvl="0" indent="-171450" algn="l" rtl="0">
                        <a:lnSpc>
                          <a:spcPct val="100000"/>
                        </a:lnSpc>
                        <a:spcBef>
                          <a:spcPts val="0"/>
                        </a:spcBef>
                        <a:spcAft>
                          <a:spcPts val="0"/>
                        </a:spcAft>
                        <a:buClr>
                          <a:srgbClr val="000000"/>
                        </a:buClr>
                        <a:buSzPts val="900"/>
                        <a:buFont typeface="Arial"/>
                        <a:buChar char="•"/>
                      </a:pPr>
                      <a:r>
                        <a:rPr lang="en-US" sz="900" u="none" strike="noStrike" cap="none">
                          <a:solidFill>
                            <a:schemeClr val="tx1"/>
                          </a:solidFill>
                          <a:latin typeface="Arial Narrow"/>
                          <a:ea typeface="Arial Narrow"/>
                          <a:cs typeface="Arial Narrow"/>
                          <a:sym typeface="Arial Narrow"/>
                        </a:rPr>
                        <a:t>As-Is Workforce Documentation </a:t>
                      </a:r>
                    </a:p>
                    <a:p>
                      <a:pPr marL="171450" marR="0" lvl="0" indent="-171450" algn="l" rtl="0">
                        <a:lnSpc>
                          <a:spcPct val="100000"/>
                        </a:lnSpc>
                        <a:spcBef>
                          <a:spcPts val="0"/>
                        </a:spcBef>
                        <a:spcAft>
                          <a:spcPts val="0"/>
                        </a:spcAft>
                        <a:buClr>
                          <a:srgbClr val="000000"/>
                        </a:buClr>
                        <a:buSzPts val="900"/>
                        <a:buFont typeface="Arial"/>
                        <a:buChar char="•"/>
                      </a:pPr>
                      <a:r>
                        <a:rPr lang="en-US" sz="900" u="sng" strike="noStrike" cap="none">
                          <a:solidFill>
                            <a:srgbClr val="11A5DD"/>
                          </a:solidFill>
                          <a:latin typeface="Arial Narrow"/>
                          <a:ea typeface="Arial Narrow"/>
                          <a:cs typeface="Arial Narrow"/>
                          <a:sym typeface="Arial Narrow"/>
                        </a:rPr>
                        <a:t>Baseline and Target Performance and Success Metrics</a:t>
                      </a:r>
                    </a:p>
                    <a:p>
                      <a:pPr marL="171450" marR="0" lvl="0" indent="-171450" algn="l" rtl="0">
                        <a:lnSpc>
                          <a:spcPct val="100000"/>
                        </a:lnSpc>
                        <a:spcBef>
                          <a:spcPts val="0"/>
                        </a:spcBef>
                        <a:spcAft>
                          <a:spcPts val="0"/>
                        </a:spcAft>
                        <a:buClr>
                          <a:srgbClr val="000000"/>
                        </a:buClr>
                        <a:buSzPts val="900"/>
                        <a:buFont typeface="Arial"/>
                        <a:buChar char="•"/>
                      </a:pPr>
                      <a:r>
                        <a:rPr lang="en-US" sz="900" u="none" strike="noStrike" cap="none">
                          <a:solidFill>
                            <a:schemeClr val="tx1"/>
                          </a:solidFill>
                          <a:latin typeface="Arial Narrow"/>
                          <a:ea typeface="Arial Narrow"/>
                          <a:cs typeface="Arial Narrow"/>
                          <a:sym typeface="Arial Narrow"/>
                        </a:rPr>
                        <a:t>Business Capabilities</a:t>
                      </a:r>
                    </a:p>
                    <a:p>
                      <a:pPr marL="171450" marR="0" lvl="0" indent="-171450" algn="l" rtl="0">
                        <a:lnSpc>
                          <a:spcPct val="100000"/>
                        </a:lnSpc>
                        <a:spcBef>
                          <a:spcPts val="0"/>
                        </a:spcBef>
                        <a:spcAft>
                          <a:spcPts val="0"/>
                        </a:spcAft>
                        <a:buClr>
                          <a:srgbClr val="000000"/>
                        </a:buClr>
                        <a:buSzPts val="900"/>
                        <a:buFont typeface="Arial"/>
                        <a:buChar char="•"/>
                      </a:pPr>
                      <a:r>
                        <a:rPr lang="en-US" sz="900" u="sng" strike="noStrike" cap="none">
                          <a:solidFill>
                            <a:srgbClr val="11A5DD"/>
                          </a:solidFill>
                          <a:latin typeface="Arial Narrow"/>
                          <a:ea typeface="Arial Narrow"/>
                          <a:cs typeface="Arial Narrow"/>
                          <a:sym typeface="Arial Narrow"/>
                        </a:rPr>
                        <a:t>Business Needs Workbook </a:t>
                      </a:r>
                    </a:p>
                    <a:p>
                      <a:pPr marL="171450" marR="0" lvl="0" indent="-171450" algn="l" rtl="0">
                        <a:lnSpc>
                          <a:spcPct val="100000"/>
                        </a:lnSpc>
                        <a:spcBef>
                          <a:spcPts val="0"/>
                        </a:spcBef>
                        <a:spcAft>
                          <a:spcPts val="0"/>
                        </a:spcAft>
                        <a:buClr>
                          <a:srgbClr val="000000"/>
                        </a:buClr>
                        <a:buSzPts val="900"/>
                        <a:buFont typeface="Arial"/>
                        <a:buChar char="•"/>
                      </a:pPr>
                      <a:r>
                        <a:rPr lang="en-US" sz="900" u="sng" strike="noStrike" cap="none">
                          <a:solidFill>
                            <a:srgbClr val="11A5DD"/>
                          </a:solidFill>
                          <a:latin typeface="Arial Narrow"/>
                          <a:ea typeface="Arial Narrow"/>
                          <a:cs typeface="Arial Narrow"/>
                          <a:sym typeface="Arial Narrow"/>
                        </a:rPr>
                        <a:t>Business Readiness Assessment</a:t>
                      </a:r>
                    </a:p>
                    <a:p>
                      <a:pPr marL="171450" marR="0" lvl="0" indent="-171450" algn="l" rtl="0">
                        <a:lnSpc>
                          <a:spcPct val="100000"/>
                        </a:lnSpc>
                        <a:spcBef>
                          <a:spcPts val="0"/>
                        </a:spcBef>
                        <a:spcAft>
                          <a:spcPts val="0"/>
                        </a:spcAft>
                        <a:buClr>
                          <a:srgbClr val="000000"/>
                        </a:buClr>
                        <a:buSzPts val="900"/>
                        <a:buFont typeface="Arial"/>
                        <a:buChar char="•"/>
                      </a:pPr>
                      <a:r>
                        <a:rPr lang="en-US" sz="900" u="sng" strike="noStrike" cap="none">
                          <a:solidFill>
                            <a:srgbClr val="11A5DD"/>
                          </a:solidFill>
                          <a:latin typeface="Arial Narrow"/>
                          <a:ea typeface="Arial Narrow"/>
                          <a:cs typeface="Arial Narrow"/>
                          <a:sym typeface="Arial Narrow"/>
                        </a:rPr>
                        <a:t>Change Management Plan </a:t>
                      </a:r>
                    </a:p>
                    <a:p>
                      <a:pPr marL="171450" marR="0" lvl="0" indent="-171450" algn="l" rtl="0">
                        <a:lnSpc>
                          <a:spcPct val="100000"/>
                        </a:lnSpc>
                        <a:spcBef>
                          <a:spcPts val="0"/>
                        </a:spcBef>
                        <a:spcAft>
                          <a:spcPts val="0"/>
                        </a:spcAft>
                        <a:buClr>
                          <a:srgbClr val="000000"/>
                        </a:buClr>
                        <a:buSzPts val="900"/>
                        <a:buFont typeface="Arial"/>
                        <a:buChar char="•"/>
                      </a:pPr>
                      <a:r>
                        <a:rPr lang="en-US" sz="900" u="none" strike="noStrike" cap="none">
                          <a:solidFill>
                            <a:schemeClr val="tx1"/>
                          </a:solidFill>
                          <a:latin typeface="Arial Narrow"/>
                          <a:ea typeface="Arial Narrow"/>
                          <a:cs typeface="Arial Narrow"/>
                          <a:sym typeface="Arial Narrow"/>
                        </a:rPr>
                        <a:t>Change Readiness Assessment</a:t>
                      </a:r>
                    </a:p>
                    <a:p>
                      <a:pPr marL="171450" marR="0" lvl="0" indent="-171450" algn="l" rtl="0">
                        <a:lnSpc>
                          <a:spcPct val="100000"/>
                        </a:lnSpc>
                        <a:spcBef>
                          <a:spcPts val="0"/>
                        </a:spcBef>
                        <a:spcAft>
                          <a:spcPts val="0"/>
                        </a:spcAft>
                        <a:buClr>
                          <a:srgbClr val="000000"/>
                        </a:buClr>
                        <a:buSzPts val="900"/>
                        <a:buFont typeface="Arial"/>
                        <a:buChar char="•"/>
                      </a:pPr>
                      <a:r>
                        <a:rPr lang="en-US" sz="900" u="sng" strike="noStrike" cap="none">
                          <a:solidFill>
                            <a:srgbClr val="11A5DD"/>
                          </a:solidFill>
                          <a:latin typeface="Arial Narrow"/>
                          <a:ea typeface="Arial Narrow"/>
                          <a:cs typeface="Arial Narrow"/>
                          <a:sym typeface="Arial Narrow"/>
                        </a:rPr>
                        <a:t>Communications Plan</a:t>
                      </a:r>
                    </a:p>
                    <a:p>
                      <a:pPr marL="171450" marR="0" lvl="0" indent="-171450" algn="l" rtl="0">
                        <a:lnSpc>
                          <a:spcPct val="100000"/>
                        </a:lnSpc>
                        <a:spcBef>
                          <a:spcPts val="0"/>
                        </a:spcBef>
                        <a:spcAft>
                          <a:spcPts val="0"/>
                        </a:spcAft>
                        <a:buClr>
                          <a:srgbClr val="000000"/>
                        </a:buClr>
                        <a:buSzPts val="900"/>
                        <a:buFont typeface="Arial"/>
                        <a:buChar char="•"/>
                      </a:pPr>
                      <a:r>
                        <a:rPr lang="en-US" sz="900" u="none" strike="noStrike" cap="none">
                          <a:solidFill>
                            <a:schemeClr val="tx1"/>
                          </a:solidFill>
                          <a:latin typeface="Arial Narrow"/>
                          <a:ea typeface="Arial Narrow"/>
                          <a:cs typeface="Arial Narrow"/>
                          <a:sym typeface="Arial Narrow"/>
                        </a:rPr>
                        <a:t>Data Cleansing Plan </a:t>
                      </a:r>
                    </a:p>
                    <a:p>
                      <a:pPr marL="171450" marR="0" lvl="0" indent="-171450" algn="l" rtl="0">
                        <a:lnSpc>
                          <a:spcPct val="100000"/>
                        </a:lnSpc>
                        <a:spcBef>
                          <a:spcPts val="0"/>
                        </a:spcBef>
                        <a:spcAft>
                          <a:spcPts val="0"/>
                        </a:spcAft>
                        <a:buClr>
                          <a:srgbClr val="000000"/>
                        </a:buClr>
                        <a:buSzPts val="900"/>
                        <a:buFont typeface="Arial"/>
                        <a:buChar char="•"/>
                      </a:pPr>
                      <a:r>
                        <a:rPr lang="en-US" sz="900" u="none" strike="noStrike" cap="none">
                          <a:solidFill>
                            <a:schemeClr val="tx1"/>
                          </a:solidFill>
                          <a:latin typeface="Arial Narrow"/>
                          <a:ea typeface="Arial Narrow"/>
                          <a:cs typeface="Arial Narrow"/>
                          <a:sym typeface="Arial Narrow"/>
                        </a:rPr>
                        <a:t>Data Governance Model </a:t>
                      </a:r>
                    </a:p>
                    <a:p>
                      <a:pPr marL="171450" marR="0" lvl="0" indent="-171450" algn="l" rtl="0">
                        <a:lnSpc>
                          <a:spcPct val="100000"/>
                        </a:lnSpc>
                        <a:spcBef>
                          <a:spcPts val="0"/>
                        </a:spcBef>
                        <a:spcAft>
                          <a:spcPts val="0"/>
                        </a:spcAft>
                        <a:buClr>
                          <a:srgbClr val="000000"/>
                        </a:buClr>
                        <a:buSzPts val="900"/>
                        <a:buFont typeface="Arial"/>
                        <a:buChar char="•"/>
                      </a:pPr>
                      <a:r>
                        <a:rPr lang="en-US" sz="900" u="none" strike="noStrike" cap="none">
                          <a:solidFill>
                            <a:schemeClr val="dk2"/>
                          </a:solidFill>
                          <a:latin typeface="Arial Narrow"/>
                          <a:ea typeface="Arial Narrow"/>
                          <a:cs typeface="Arial Narrow"/>
                          <a:sym typeface="Arial Narrow"/>
                          <a:hlinkClick r:id="rId3"/>
                        </a:rPr>
                        <a:t>Governance Plan</a:t>
                      </a:r>
                      <a:endParaRPr lang="en-US" sz="900" u="none" strike="noStrike" cap="none">
                        <a:solidFill>
                          <a:schemeClr val="dk2"/>
                        </a:solidFill>
                        <a:latin typeface="Arial Narrow"/>
                        <a:ea typeface="Arial Narrow"/>
                        <a:cs typeface="Arial Narrow"/>
                        <a:sym typeface="Arial Narrow"/>
                      </a:endParaRPr>
                    </a:p>
                    <a:p>
                      <a:pPr marL="171450" marR="0" lvl="0" indent="-171450" algn="l" rtl="0">
                        <a:lnSpc>
                          <a:spcPct val="100000"/>
                        </a:lnSpc>
                        <a:spcBef>
                          <a:spcPts val="0"/>
                        </a:spcBef>
                        <a:spcAft>
                          <a:spcPts val="0"/>
                        </a:spcAft>
                        <a:buClr>
                          <a:srgbClr val="000000"/>
                        </a:buClr>
                        <a:buSzPts val="900"/>
                        <a:buFont typeface="Arial"/>
                        <a:buChar char="•"/>
                      </a:pPr>
                      <a:r>
                        <a:rPr lang="en-US" sz="900" u="none" strike="noStrike" cap="none">
                          <a:solidFill>
                            <a:schemeClr val="tx1"/>
                          </a:solidFill>
                          <a:latin typeface="Arial Narrow"/>
                          <a:ea typeface="Arial Narrow"/>
                          <a:cs typeface="Arial Narrow"/>
                          <a:sym typeface="Arial Narrow"/>
                        </a:rPr>
                        <a:t>Independent Verification &amp; Validation (IV&amp;V) Plan</a:t>
                      </a:r>
                    </a:p>
                    <a:p>
                      <a:pPr marL="171450" marR="0" lvl="0" indent="-171450" algn="l" rtl="0">
                        <a:lnSpc>
                          <a:spcPct val="100000"/>
                        </a:lnSpc>
                        <a:spcBef>
                          <a:spcPts val="0"/>
                        </a:spcBef>
                        <a:spcAft>
                          <a:spcPts val="0"/>
                        </a:spcAft>
                        <a:buClr>
                          <a:srgbClr val="000000"/>
                        </a:buClr>
                        <a:buSzPts val="900"/>
                        <a:buFont typeface="Arial"/>
                        <a:buChar char="•"/>
                      </a:pPr>
                      <a:r>
                        <a:rPr lang="en-US" sz="900" u="sng" strike="noStrike" cap="none">
                          <a:solidFill>
                            <a:schemeClr val="accent5">
                              <a:lumMod val="75000"/>
                            </a:schemeClr>
                          </a:solidFill>
                          <a:latin typeface="Arial Narrow"/>
                          <a:ea typeface="Arial Narrow"/>
                          <a:cs typeface="Arial Narrow"/>
                          <a:sym typeface="Arial Narrow"/>
                        </a:rPr>
                        <a:t>Initial Master Schedule </a:t>
                      </a:r>
                    </a:p>
                    <a:p>
                      <a:pPr marL="171450" marR="0" lvl="0" indent="-171450" algn="l" rtl="0">
                        <a:lnSpc>
                          <a:spcPct val="100000"/>
                        </a:lnSpc>
                        <a:spcBef>
                          <a:spcPts val="0"/>
                        </a:spcBef>
                        <a:spcAft>
                          <a:spcPts val="0"/>
                        </a:spcAft>
                        <a:buClr>
                          <a:srgbClr val="000000"/>
                        </a:buClr>
                        <a:buSzPts val="900"/>
                        <a:buFont typeface="Arial"/>
                        <a:buChar char="•"/>
                      </a:pPr>
                      <a:r>
                        <a:rPr lang="en-US" sz="900" u="sng" strike="noStrike" cap="none">
                          <a:solidFill>
                            <a:schemeClr val="accent5">
                              <a:lumMod val="75000"/>
                            </a:schemeClr>
                          </a:solidFill>
                          <a:latin typeface="Arial Narrow"/>
                          <a:ea typeface="Arial Narrow"/>
                          <a:cs typeface="Arial Narrow"/>
                          <a:sym typeface="Arial Narrow"/>
                        </a:rPr>
                        <a:t>Investment Readiness Checklist</a:t>
                      </a:r>
                    </a:p>
                  </a:txBody>
                  <a:tcPr marL="68650" marR="68650" marT="34325" marB="34325">
                    <a:lnL w="12700" cap="flat" cmpd="sng">
                      <a:solidFill>
                        <a:schemeClr val="lt2"/>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900"/>
                        <a:buFont typeface="Arial"/>
                        <a:buChar char="•"/>
                      </a:pPr>
                      <a:r>
                        <a:rPr lang="en-US" sz="900" u="none" strike="noStrike" cap="none">
                          <a:solidFill>
                            <a:schemeClr val="tx1"/>
                          </a:solidFill>
                          <a:latin typeface="Arial Narrow"/>
                          <a:ea typeface="Arial Narrow"/>
                          <a:cs typeface="Arial Narrow"/>
                          <a:sym typeface="Arial Narrow"/>
                        </a:rPr>
                        <a:t>Life Cycle Cost Estimate (LCCE) </a:t>
                      </a:r>
                    </a:p>
                    <a:p>
                      <a:pPr marL="171450" marR="0" lvl="0" indent="-171450" algn="l" rtl="0">
                        <a:lnSpc>
                          <a:spcPct val="100000"/>
                        </a:lnSpc>
                        <a:spcBef>
                          <a:spcPts val="0"/>
                        </a:spcBef>
                        <a:spcAft>
                          <a:spcPts val="0"/>
                        </a:spcAft>
                        <a:buClr>
                          <a:srgbClr val="000000"/>
                        </a:buClr>
                        <a:buSzPts val="900"/>
                        <a:buFont typeface="Arial"/>
                        <a:buChar char="•"/>
                      </a:pPr>
                      <a:r>
                        <a:rPr lang="en-US" sz="900" u="sng" strike="noStrike" cap="none">
                          <a:solidFill>
                            <a:srgbClr val="11A5DD"/>
                          </a:solidFill>
                          <a:latin typeface="Arial Narrow"/>
                          <a:ea typeface="Arial Narrow"/>
                          <a:cs typeface="Arial Narrow"/>
                          <a:sym typeface="Arial Narrow"/>
                        </a:rPr>
                        <a:t>M3 Risk Assessment Tool</a:t>
                      </a:r>
                    </a:p>
                    <a:p>
                      <a:pPr marL="171450" marR="0" lvl="0" indent="-171450" algn="l" rtl="0">
                        <a:lnSpc>
                          <a:spcPct val="100000"/>
                        </a:lnSpc>
                        <a:spcBef>
                          <a:spcPts val="0"/>
                        </a:spcBef>
                        <a:spcAft>
                          <a:spcPts val="0"/>
                        </a:spcAft>
                        <a:buClr>
                          <a:srgbClr val="000000"/>
                        </a:buClr>
                        <a:buSzPts val="900"/>
                        <a:buFont typeface="Arial"/>
                        <a:buChar char="•"/>
                      </a:pPr>
                      <a:r>
                        <a:rPr lang="en-US" sz="900" u="none" strike="noStrike" cap="none">
                          <a:solidFill>
                            <a:schemeClr val="tx1"/>
                          </a:solidFill>
                          <a:latin typeface="Arial Narrow"/>
                          <a:ea typeface="Arial Narrow"/>
                          <a:cs typeface="Arial Narrow"/>
                          <a:sym typeface="Arial Narrow"/>
                        </a:rPr>
                        <a:t>Migration and O&amp;M training needs</a:t>
                      </a:r>
                    </a:p>
                    <a:p>
                      <a:pPr marL="171450" marR="0" lvl="0" indent="-171450" algn="l" rtl="0">
                        <a:lnSpc>
                          <a:spcPct val="100000"/>
                        </a:lnSpc>
                        <a:spcBef>
                          <a:spcPts val="0"/>
                        </a:spcBef>
                        <a:spcAft>
                          <a:spcPts val="0"/>
                        </a:spcAft>
                        <a:buClr>
                          <a:srgbClr val="000000"/>
                        </a:buClr>
                        <a:buSzPts val="900"/>
                        <a:buFont typeface="Arial"/>
                        <a:buChar char="•"/>
                      </a:pPr>
                      <a:r>
                        <a:rPr lang="en-US" sz="900" u="none" strike="noStrike" cap="none">
                          <a:solidFill>
                            <a:schemeClr val="tx1"/>
                          </a:solidFill>
                          <a:latin typeface="Arial Narrow"/>
                          <a:ea typeface="Arial Narrow"/>
                          <a:cs typeface="Arial Narrow"/>
                          <a:sym typeface="Arial Narrow"/>
                        </a:rPr>
                        <a:t>Program Charter</a:t>
                      </a:r>
                    </a:p>
                    <a:p>
                      <a:pPr marL="171450" marR="0" lvl="0" indent="-171450" algn="l" rtl="0">
                        <a:lnSpc>
                          <a:spcPct val="100000"/>
                        </a:lnSpc>
                        <a:spcBef>
                          <a:spcPts val="0"/>
                        </a:spcBef>
                        <a:spcAft>
                          <a:spcPts val="0"/>
                        </a:spcAft>
                        <a:buClr>
                          <a:srgbClr val="000000"/>
                        </a:buClr>
                        <a:buSzPts val="900"/>
                        <a:buFont typeface="Arial"/>
                        <a:buChar char="•"/>
                      </a:pPr>
                      <a:r>
                        <a:rPr lang="en-US" sz="900" u="none" strike="noStrike" cap="none">
                          <a:solidFill>
                            <a:schemeClr val="tx1"/>
                          </a:solidFill>
                          <a:latin typeface="Arial Narrow"/>
                          <a:ea typeface="Arial Narrow"/>
                          <a:cs typeface="Arial Narrow"/>
                          <a:sym typeface="Arial Narrow"/>
                        </a:rPr>
                        <a:t>Program Management Plan</a:t>
                      </a:r>
                    </a:p>
                    <a:p>
                      <a:pPr marL="171450" marR="0" lvl="0" indent="-171450" algn="l" rtl="0">
                        <a:lnSpc>
                          <a:spcPct val="100000"/>
                        </a:lnSpc>
                        <a:spcBef>
                          <a:spcPts val="0"/>
                        </a:spcBef>
                        <a:spcAft>
                          <a:spcPts val="0"/>
                        </a:spcAft>
                        <a:buClr>
                          <a:srgbClr val="000000"/>
                        </a:buClr>
                        <a:buSzPts val="900"/>
                        <a:buFont typeface="Arial"/>
                        <a:buChar char="•"/>
                      </a:pPr>
                      <a:r>
                        <a:rPr lang="en-US" sz="900" u="none" strike="noStrike" cap="none">
                          <a:solidFill>
                            <a:schemeClr val="tx1"/>
                          </a:solidFill>
                          <a:latin typeface="Arial Narrow"/>
                          <a:ea typeface="Arial Narrow"/>
                          <a:cs typeface="Arial Narrow"/>
                          <a:sym typeface="Arial Narrow"/>
                        </a:rPr>
                        <a:t>Project Business Case</a:t>
                      </a:r>
                    </a:p>
                    <a:p>
                      <a:pPr marL="171450" marR="0" lvl="0" indent="-171450" algn="l" rtl="0">
                        <a:lnSpc>
                          <a:spcPct val="100000"/>
                        </a:lnSpc>
                        <a:spcBef>
                          <a:spcPts val="0"/>
                        </a:spcBef>
                        <a:spcAft>
                          <a:spcPts val="0"/>
                        </a:spcAft>
                        <a:buClr>
                          <a:srgbClr val="000000"/>
                        </a:buClr>
                        <a:buSzPts val="900"/>
                        <a:buFont typeface="Arial"/>
                        <a:buChar char="•"/>
                      </a:pPr>
                      <a:r>
                        <a:rPr lang="en-US" sz="900" u="none" strike="noStrike" cap="none">
                          <a:solidFill>
                            <a:schemeClr val="tx1"/>
                          </a:solidFill>
                          <a:latin typeface="Arial Narrow"/>
                          <a:ea typeface="Arial Narrow"/>
                          <a:cs typeface="Arial Narrow"/>
                          <a:sym typeface="Arial Narrow"/>
                        </a:rPr>
                        <a:t>Quality Assurance Surveillance Plan (QASP)</a:t>
                      </a:r>
                    </a:p>
                    <a:p>
                      <a:pPr marL="171450" marR="0" lvl="0" indent="-171450" algn="l" rtl="0">
                        <a:lnSpc>
                          <a:spcPct val="100000"/>
                        </a:lnSpc>
                        <a:spcBef>
                          <a:spcPts val="0"/>
                        </a:spcBef>
                        <a:spcAft>
                          <a:spcPts val="0"/>
                        </a:spcAft>
                        <a:buClr>
                          <a:srgbClr val="000000"/>
                        </a:buClr>
                        <a:buSzPts val="900"/>
                        <a:buFont typeface="Arial"/>
                        <a:buChar char="•"/>
                      </a:pPr>
                      <a:r>
                        <a:rPr lang="en-US" sz="900" u="sng" strike="noStrike" cap="none">
                          <a:solidFill>
                            <a:srgbClr val="11A5DD"/>
                          </a:solidFill>
                          <a:latin typeface="Arial Narrow"/>
                          <a:ea typeface="Arial Narrow"/>
                          <a:cs typeface="Arial Narrow"/>
                          <a:sym typeface="Arial Narrow"/>
                        </a:rPr>
                        <a:t>Requirements Management Plan</a:t>
                      </a:r>
                    </a:p>
                    <a:p>
                      <a:pPr marL="171450" marR="0" lvl="0" indent="-171450" algn="l" rtl="0">
                        <a:lnSpc>
                          <a:spcPct val="100000"/>
                        </a:lnSpc>
                        <a:spcBef>
                          <a:spcPts val="0"/>
                        </a:spcBef>
                        <a:spcAft>
                          <a:spcPts val="0"/>
                        </a:spcAft>
                        <a:buClr>
                          <a:srgbClr val="000000"/>
                        </a:buClr>
                        <a:buSzPts val="900"/>
                        <a:buFont typeface="Arial"/>
                        <a:buChar char="•"/>
                      </a:pPr>
                      <a:r>
                        <a:rPr lang="en-US" sz="900" u="sng" strike="noStrike" cap="none">
                          <a:solidFill>
                            <a:srgbClr val="11A5DD"/>
                          </a:solidFill>
                          <a:latin typeface="Arial Narrow"/>
                          <a:ea typeface="Arial Narrow"/>
                          <a:cs typeface="Arial Narrow"/>
                          <a:sym typeface="Arial Narrow"/>
                        </a:rPr>
                        <a:t>Resource Management Plan</a:t>
                      </a:r>
                    </a:p>
                    <a:p>
                      <a:pPr marL="171450" marR="0" lvl="0" indent="-171450" algn="l" rtl="0">
                        <a:lnSpc>
                          <a:spcPct val="100000"/>
                        </a:lnSpc>
                        <a:spcBef>
                          <a:spcPts val="0"/>
                        </a:spcBef>
                        <a:spcAft>
                          <a:spcPts val="0"/>
                        </a:spcAft>
                        <a:buClr>
                          <a:srgbClr val="000000"/>
                        </a:buClr>
                        <a:buSzPts val="900"/>
                        <a:buFont typeface="Arial"/>
                        <a:buChar char="•"/>
                      </a:pPr>
                      <a:r>
                        <a:rPr lang="en-US" sz="900" u="sng" strike="noStrike" cap="none">
                          <a:solidFill>
                            <a:srgbClr val="11A5DD"/>
                          </a:solidFill>
                          <a:latin typeface="Arial Narrow"/>
                          <a:ea typeface="Arial Narrow"/>
                          <a:cs typeface="Arial Narrow"/>
                          <a:sym typeface="Arial Narrow"/>
                        </a:rPr>
                        <a:t>Risk Management Plan</a:t>
                      </a:r>
                    </a:p>
                    <a:p>
                      <a:pPr marL="171450" marR="0" lvl="0" indent="-171450" algn="l" rtl="0">
                        <a:lnSpc>
                          <a:spcPct val="100000"/>
                        </a:lnSpc>
                        <a:spcBef>
                          <a:spcPts val="0"/>
                        </a:spcBef>
                        <a:spcAft>
                          <a:spcPts val="0"/>
                        </a:spcAft>
                        <a:buClr>
                          <a:srgbClr val="000000"/>
                        </a:buClr>
                        <a:buSzPts val="900"/>
                        <a:buFont typeface="Arial"/>
                        <a:buChar char="•"/>
                      </a:pPr>
                      <a:r>
                        <a:rPr lang="en-US" sz="900" u="sng" strike="noStrike" cap="none">
                          <a:solidFill>
                            <a:srgbClr val="11A5DD"/>
                          </a:solidFill>
                          <a:latin typeface="Arial Narrow"/>
                          <a:ea typeface="Arial Narrow"/>
                          <a:cs typeface="Arial Narrow"/>
                          <a:sym typeface="Arial Narrow"/>
                        </a:rPr>
                        <a:t>Risks, Actions, Issues, and Decisions (RAID) Log</a:t>
                      </a:r>
                    </a:p>
                    <a:p>
                      <a:pPr marL="171450" marR="0" lvl="0" indent="-171450" algn="l" rtl="0">
                        <a:lnSpc>
                          <a:spcPct val="100000"/>
                        </a:lnSpc>
                        <a:spcBef>
                          <a:spcPts val="0"/>
                        </a:spcBef>
                        <a:spcAft>
                          <a:spcPts val="0"/>
                        </a:spcAft>
                        <a:buClr>
                          <a:srgbClr val="000000"/>
                        </a:buClr>
                        <a:buSzPts val="900"/>
                        <a:buFont typeface="Arial"/>
                        <a:buChar char="•"/>
                      </a:pPr>
                      <a:r>
                        <a:rPr lang="en-US" sz="900" u="sng" strike="noStrike" cap="none">
                          <a:solidFill>
                            <a:srgbClr val="11A5DD"/>
                          </a:solidFill>
                          <a:latin typeface="Arial Narrow"/>
                          <a:ea typeface="Arial Narrow"/>
                          <a:cs typeface="Arial Narrow"/>
                          <a:sym typeface="Arial Narrow"/>
                        </a:rPr>
                        <a:t>Stakeholder Analysis</a:t>
                      </a:r>
                    </a:p>
                    <a:p>
                      <a:pPr marL="171450" marR="0" lvl="0" indent="-171450" algn="l" rtl="0">
                        <a:lnSpc>
                          <a:spcPct val="100000"/>
                        </a:lnSpc>
                        <a:spcBef>
                          <a:spcPts val="0"/>
                        </a:spcBef>
                        <a:spcAft>
                          <a:spcPts val="0"/>
                        </a:spcAft>
                        <a:buClr>
                          <a:srgbClr val="000000"/>
                        </a:buClr>
                        <a:buSzPts val="900"/>
                        <a:buFont typeface="Arial"/>
                        <a:buChar char="•"/>
                      </a:pPr>
                      <a:r>
                        <a:rPr lang="en-US" sz="900" u="sng" strike="noStrike" cap="none">
                          <a:solidFill>
                            <a:srgbClr val="11A5DD"/>
                          </a:solidFill>
                          <a:latin typeface="Arial Narrow"/>
                          <a:ea typeface="Arial Narrow"/>
                          <a:cs typeface="Arial Narrow"/>
                          <a:sym typeface="Arial Narrow"/>
                        </a:rPr>
                        <a:t>Status Reports/Dashboard</a:t>
                      </a:r>
                    </a:p>
                    <a:p>
                      <a:pPr marL="171450" marR="0" lvl="0" indent="-171450" algn="l" rtl="0">
                        <a:lnSpc>
                          <a:spcPct val="100000"/>
                        </a:lnSpc>
                        <a:spcBef>
                          <a:spcPts val="0"/>
                        </a:spcBef>
                        <a:spcAft>
                          <a:spcPts val="0"/>
                        </a:spcAft>
                        <a:buClr>
                          <a:srgbClr val="000000"/>
                        </a:buClr>
                        <a:buSzPts val="900"/>
                        <a:buFont typeface="Arial"/>
                        <a:buChar char="•"/>
                      </a:pPr>
                      <a:r>
                        <a:rPr lang="en-US" sz="900" u="sng" strike="noStrike" cap="none">
                          <a:solidFill>
                            <a:srgbClr val="11A5DD"/>
                          </a:solidFill>
                          <a:latin typeface="Arial Narrow"/>
                          <a:ea typeface="Arial Narrow"/>
                          <a:cs typeface="Arial Narrow"/>
                          <a:sym typeface="Arial Narrow"/>
                        </a:rPr>
                        <a:t>Target State Concept of Operations</a:t>
                      </a:r>
                    </a:p>
                    <a:p>
                      <a:pPr marL="171450" marR="0" lvl="0" indent="-171450" algn="l" rtl="0">
                        <a:lnSpc>
                          <a:spcPct val="100000"/>
                        </a:lnSpc>
                        <a:spcBef>
                          <a:spcPts val="0"/>
                        </a:spcBef>
                        <a:spcAft>
                          <a:spcPts val="0"/>
                        </a:spcAft>
                        <a:buClr>
                          <a:srgbClr val="000000"/>
                        </a:buClr>
                        <a:buSzPts val="900"/>
                        <a:buFont typeface="Arial"/>
                        <a:buChar char="•"/>
                      </a:pPr>
                      <a:r>
                        <a:rPr lang="en-US" sz="900" u="none" strike="noStrike" cap="none">
                          <a:solidFill>
                            <a:schemeClr val="tx1"/>
                          </a:solidFill>
                          <a:latin typeface="Arial Narrow"/>
                          <a:ea typeface="Arial Narrow"/>
                          <a:cs typeface="Arial Narrow"/>
                          <a:sym typeface="Arial Narrow"/>
                        </a:rPr>
                        <a:t>Target State Systems Environment </a:t>
                      </a:r>
                    </a:p>
                    <a:p>
                      <a:pPr marL="171450" marR="0" lvl="0" indent="-171450" algn="l" rtl="0">
                        <a:lnSpc>
                          <a:spcPct val="100000"/>
                        </a:lnSpc>
                        <a:spcBef>
                          <a:spcPts val="0"/>
                        </a:spcBef>
                        <a:spcAft>
                          <a:spcPts val="0"/>
                        </a:spcAft>
                        <a:buClr>
                          <a:srgbClr val="000000"/>
                        </a:buClr>
                        <a:buSzPts val="900"/>
                        <a:buFont typeface="Arial"/>
                        <a:buChar char="•"/>
                      </a:pPr>
                      <a:r>
                        <a:rPr lang="en-US" sz="900" u="none" strike="noStrike" cap="none">
                          <a:solidFill>
                            <a:schemeClr val="tx1"/>
                          </a:solidFill>
                          <a:latin typeface="Arial Narrow"/>
                          <a:ea typeface="Arial Narrow"/>
                          <a:cs typeface="Arial Narrow"/>
                          <a:sym typeface="Arial Narrow"/>
                        </a:rPr>
                        <a:t>Workforce Assessment </a:t>
                      </a:r>
                    </a:p>
                  </a:txBody>
                  <a:tcPr marL="68650" marR="68650" marT="34325" marB="34325">
                    <a:lnL w="12700" cap="flat" cmpd="sng">
                      <a:solidFill>
                        <a:schemeClr val="lt1"/>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43"/>
          <p:cNvPicPr preferRelativeResize="0"/>
          <p:nvPr/>
        </p:nvPicPr>
        <p:blipFill rotWithShape="1">
          <a:blip r:embed="rId3">
            <a:alphaModFix/>
          </a:blip>
          <a:srcRect/>
          <a:stretch/>
        </p:blipFill>
        <p:spPr>
          <a:xfrm>
            <a:off x="228600" y="1565275"/>
            <a:ext cx="8763000" cy="4454525"/>
          </a:xfrm>
          <a:prstGeom prst="rect">
            <a:avLst/>
          </a:prstGeom>
          <a:noFill/>
          <a:ln>
            <a:noFill/>
          </a:ln>
        </p:spPr>
      </p:pic>
      <p:sp>
        <p:nvSpPr>
          <p:cNvPr id="153" name="Google Shape;153;p43"/>
          <p:cNvSpPr txBox="1">
            <a:spLocks noGrp="1"/>
          </p:cNvSpPr>
          <p:nvPr>
            <p:ph type="body" idx="1"/>
          </p:nvPr>
        </p:nvSpPr>
        <p:spPr>
          <a:xfrm>
            <a:off x="365760" y="782620"/>
            <a:ext cx="8412480" cy="7572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75757"/>
              </a:buClr>
              <a:buSzPts val="500"/>
              <a:buFont typeface="Arial"/>
              <a:buNone/>
            </a:pPr>
            <a:r>
              <a:rPr lang="en-US" sz="2000" b="0" i="0" u="none" strike="noStrike" cap="none">
                <a:solidFill>
                  <a:srgbClr val="575757"/>
                </a:solidFill>
                <a:latin typeface="Arial"/>
                <a:ea typeface="Arial"/>
                <a:cs typeface="Arial"/>
                <a:sym typeface="Arial"/>
              </a:rPr>
              <a:t>Determine the risk rating at the end of Phase 1 using the </a:t>
            </a:r>
            <a:r>
              <a:rPr lang="en-US" sz="2000" b="0" i="0" u="sng" strike="noStrike" cap="none">
                <a:solidFill>
                  <a:schemeClr val="hlink"/>
                </a:solidFill>
                <a:latin typeface="Arial"/>
                <a:ea typeface="Arial"/>
                <a:cs typeface="Arial"/>
                <a:sym typeface="Arial"/>
              </a:rPr>
              <a:t>M3 </a:t>
            </a:r>
            <a:r>
              <a:rPr lang="en-US" u="sng">
                <a:solidFill>
                  <a:schemeClr val="hlink"/>
                </a:solidFill>
              </a:rPr>
              <a:t>R</a:t>
            </a:r>
            <a:r>
              <a:rPr lang="en-US" sz="2000" b="0" i="0" u="sng" strike="noStrike" cap="none">
                <a:solidFill>
                  <a:schemeClr val="hlink"/>
                </a:solidFill>
                <a:latin typeface="Arial"/>
                <a:ea typeface="Arial"/>
                <a:cs typeface="Arial"/>
                <a:sym typeface="Arial"/>
              </a:rPr>
              <a:t>isk Assessment Tool</a:t>
            </a:r>
            <a:r>
              <a:rPr lang="en-US" sz="2000" b="0" i="0" u="none" strike="noStrike" cap="none">
                <a:solidFill>
                  <a:srgbClr val="575757"/>
                </a:solidFill>
                <a:latin typeface="Arial"/>
                <a:ea typeface="Arial"/>
                <a:cs typeface="Arial"/>
                <a:sym typeface="Arial"/>
              </a:rPr>
              <a:t> and submit with Progress Review material.</a:t>
            </a:r>
            <a:endParaRPr/>
          </a:p>
        </p:txBody>
      </p:sp>
      <p:sp>
        <p:nvSpPr>
          <p:cNvPr id="154" name="Google Shape;154;p43"/>
          <p:cNvSpPr txBox="1">
            <a:spLocks noGrp="1"/>
          </p:cNvSpPr>
          <p:nvPr>
            <p:ph type="title"/>
          </p:nvPr>
        </p:nvSpPr>
        <p:spPr>
          <a:xfrm>
            <a:off x="365760" y="295683"/>
            <a:ext cx="8412480" cy="46949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accent2"/>
              </a:buClr>
              <a:buSzPts val="700"/>
              <a:buFont typeface="Arial"/>
              <a:buNone/>
            </a:pPr>
            <a:r>
              <a:rPr lang="en-US"/>
              <a:t>M3 </a:t>
            </a:r>
            <a:r>
              <a:rPr lang="en-US" sz="2800" b="0" i="0" u="none" strike="noStrike" cap="none">
                <a:solidFill>
                  <a:schemeClr val="accent2"/>
                </a:solidFill>
                <a:latin typeface="Arial"/>
                <a:ea typeface="Arial"/>
                <a:cs typeface="Arial"/>
                <a:sym typeface="Arial"/>
              </a:rPr>
              <a:t>Risk Assessment Tool</a:t>
            </a:r>
            <a:endParaRPr/>
          </a:p>
        </p:txBody>
      </p:sp>
      <p:pic>
        <p:nvPicPr>
          <p:cNvPr id="155" name="Google Shape;155;p43"/>
          <p:cNvPicPr preferRelativeResize="0"/>
          <p:nvPr/>
        </p:nvPicPr>
        <p:blipFill rotWithShape="1">
          <a:blip r:embed="rId4">
            <a:alphaModFix/>
          </a:blip>
          <a:srcRect/>
          <a:stretch/>
        </p:blipFill>
        <p:spPr>
          <a:xfrm>
            <a:off x="2305833" y="2429669"/>
            <a:ext cx="5791200" cy="2725736"/>
          </a:xfrm>
          <a:prstGeom prst="rect">
            <a:avLst/>
          </a:prstGeom>
          <a:noFill/>
          <a:ln>
            <a:noFill/>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43"/>
          <p:cNvSpPr txBox="1">
            <a:spLocks noGrp="1"/>
          </p:cNvSpPr>
          <p:nvPr>
            <p:ph type="body" idx="1"/>
          </p:nvPr>
        </p:nvSpPr>
        <p:spPr>
          <a:xfrm>
            <a:off x="365760" y="782620"/>
            <a:ext cx="8412480" cy="123668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75757"/>
              </a:buClr>
              <a:buSzPts val="500"/>
              <a:buFont typeface="Arial"/>
              <a:buNone/>
            </a:pPr>
            <a:r>
              <a:rPr lang="en-US" sz="2000" b="0" i="0" u="none" strike="noStrike" cap="none">
                <a:solidFill>
                  <a:srgbClr val="575757"/>
                </a:solidFill>
                <a:latin typeface="Arial"/>
                <a:ea typeface="Arial"/>
                <a:cs typeface="Arial"/>
                <a:sym typeface="Arial"/>
              </a:rPr>
              <a:t>Provide an overview of the Business Readiness Assessment performed at the beginning of Phase 1</a:t>
            </a:r>
            <a:r>
              <a:rPr lang="en-US"/>
              <a:t>. </a:t>
            </a:r>
            <a:endParaRPr/>
          </a:p>
        </p:txBody>
      </p:sp>
      <p:sp>
        <p:nvSpPr>
          <p:cNvPr id="154" name="Google Shape;154;p43"/>
          <p:cNvSpPr txBox="1">
            <a:spLocks noGrp="1"/>
          </p:cNvSpPr>
          <p:nvPr>
            <p:ph type="title"/>
          </p:nvPr>
        </p:nvSpPr>
        <p:spPr>
          <a:xfrm>
            <a:off x="365760" y="295683"/>
            <a:ext cx="8412480" cy="46949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accent2"/>
              </a:buClr>
              <a:buSzPts val="700"/>
              <a:buFont typeface="Arial"/>
              <a:buNone/>
            </a:pPr>
            <a:r>
              <a:rPr lang="en-US"/>
              <a:t>Business Readiness Assessment</a:t>
            </a:r>
            <a:endParaRPr/>
          </a:p>
        </p:txBody>
      </p:sp>
      <p:pic>
        <p:nvPicPr>
          <p:cNvPr id="2" name="Picture 1">
            <a:extLst>
              <a:ext uri="{FF2B5EF4-FFF2-40B4-BE49-F238E27FC236}">
                <a16:creationId xmlns:a16="http://schemas.microsoft.com/office/drawing/2014/main" id="{7C1367F3-62C9-4745-8E79-315843B15686}"/>
              </a:ext>
            </a:extLst>
          </p:cNvPr>
          <p:cNvPicPr>
            <a:picLocks noChangeAspect="1"/>
          </p:cNvPicPr>
          <p:nvPr/>
        </p:nvPicPr>
        <p:blipFill>
          <a:blip r:embed="rId3"/>
          <a:stretch>
            <a:fillRect/>
          </a:stretch>
        </p:blipFill>
        <p:spPr>
          <a:xfrm>
            <a:off x="3362960" y="1642277"/>
            <a:ext cx="5537677" cy="36677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7" name="Google Shape;263;p54">
            <a:extLst>
              <a:ext uri="{FF2B5EF4-FFF2-40B4-BE49-F238E27FC236}">
                <a16:creationId xmlns:a16="http://schemas.microsoft.com/office/drawing/2014/main" id="{3B253D02-FBDE-4F1B-BE15-72633003AA19}"/>
              </a:ext>
            </a:extLst>
          </p:cNvPr>
          <p:cNvGraphicFramePr/>
          <p:nvPr>
            <p:extLst>
              <p:ext uri="{D42A27DB-BD31-4B8C-83A1-F6EECF244321}">
                <p14:modId xmlns:p14="http://schemas.microsoft.com/office/powerpoint/2010/main" val="926423249"/>
              </p:ext>
            </p:extLst>
          </p:nvPr>
        </p:nvGraphicFramePr>
        <p:xfrm>
          <a:off x="6451871" y="6075380"/>
          <a:ext cx="2560325" cy="640100"/>
        </p:xfrm>
        <a:graphic>
          <a:graphicData uri="http://schemas.openxmlformats.org/drawingml/2006/table">
            <a:tbl>
              <a:tblPr firstRow="1" bandRow="1">
                <a:noFill/>
                <a:tableStyleId>{421F1D26-A8E2-44CD-96A6-758F64E7E614}</a:tableStyleId>
              </a:tblPr>
              <a:tblGrid>
                <a:gridCol w="2560325">
                  <a:extLst>
                    <a:ext uri="{9D8B030D-6E8A-4147-A177-3AD203B41FA5}">
                      <a16:colId xmlns:a16="http://schemas.microsoft.com/office/drawing/2014/main" val="20000"/>
                    </a:ext>
                  </a:extLst>
                </a:gridCol>
              </a:tblGrid>
              <a:tr h="159250">
                <a:tc>
                  <a:txBody>
                    <a:bodyPr/>
                    <a:lstStyle/>
                    <a:p>
                      <a:pPr marL="0" marR="0" lvl="0" indent="0" algn="ctr" rtl="0">
                        <a:lnSpc>
                          <a:spcPct val="100000"/>
                        </a:lnSpc>
                        <a:spcBef>
                          <a:spcPts val="0"/>
                        </a:spcBef>
                        <a:spcAft>
                          <a:spcPts val="0"/>
                        </a:spcAft>
                        <a:buClr>
                          <a:srgbClr val="000000"/>
                        </a:buClr>
                        <a:buSzPts val="250"/>
                        <a:buFont typeface="Arial"/>
                        <a:buNone/>
                      </a:pPr>
                      <a:r>
                        <a:rPr lang="en-US" sz="1000" u="none" strike="noStrike" cap="none"/>
                        <a:t>Source Documentation from Playbook</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70850">
                <a:tc>
                  <a:txBody>
                    <a:bodyPr/>
                    <a:lstStyle/>
                    <a:p>
                      <a:pPr marL="114300" marR="0" lvl="0" indent="-114300" algn="l" rtl="0">
                        <a:lnSpc>
                          <a:spcPct val="100000"/>
                        </a:lnSpc>
                        <a:spcBef>
                          <a:spcPts val="0"/>
                        </a:spcBef>
                        <a:spcAft>
                          <a:spcPts val="0"/>
                        </a:spcAft>
                        <a:buClr>
                          <a:srgbClr val="000000"/>
                        </a:buClr>
                        <a:buSzPts val="1000"/>
                        <a:buFont typeface="Noto Sans Symbols"/>
                        <a:buChar char="▪"/>
                      </a:pPr>
                      <a:r>
                        <a:rPr lang="en-US" sz="1000">
                          <a:solidFill>
                            <a:srgbClr val="000000"/>
                          </a:solidFill>
                        </a:rPr>
                        <a:t>Business Readiness Assessment Template</a:t>
                      </a:r>
                      <a:endParaRPr>
                        <a:solidFill>
                          <a:srgbClr val="000000"/>
                        </a:solidFill>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3" name="Rectangle 2">
            <a:extLst>
              <a:ext uri="{FF2B5EF4-FFF2-40B4-BE49-F238E27FC236}">
                <a16:creationId xmlns:a16="http://schemas.microsoft.com/office/drawing/2014/main" id="{5D54E22D-CE0A-410E-BCAD-E91F11984BD3}"/>
              </a:ext>
            </a:extLst>
          </p:cNvPr>
          <p:cNvSpPr/>
          <p:nvPr/>
        </p:nvSpPr>
        <p:spPr>
          <a:xfrm>
            <a:off x="365760" y="1815712"/>
            <a:ext cx="2758440" cy="2492990"/>
          </a:xfrm>
          <a:prstGeom prst="rect">
            <a:avLst/>
          </a:prstGeom>
        </p:spPr>
        <p:txBody>
          <a:bodyPr wrap="square">
            <a:spAutoFit/>
          </a:bodyPr>
          <a:lstStyle/>
          <a:p>
            <a:pPr lvl="0">
              <a:buClr>
                <a:schemeClr val="dk2"/>
              </a:buClr>
              <a:buSzPts val="350"/>
            </a:pPr>
            <a:r>
              <a:rPr lang="en-US" i="1">
                <a:solidFill>
                  <a:schemeClr val="dk2"/>
                </a:solidFill>
              </a:rPr>
              <a:t>Provide a summary of the Business Readiness Assessment, which should include outcomes from:  </a:t>
            </a:r>
            <a:endParaRPr lang="en-US"/>
          </a:p>
          <a:p>
            <a:pPr marL="285750" lvl="0" indent="-285750">
              <a:spcBef>
                <a:spcPts val="1200"/>
              </a:spcBef>
              <a:buClr>
                <a:schemeClr val="dk2"/>
              </a:buClr>
              <a:buSzPts val="1400"/>
              <a:buFont typeface="Arial"/>
              <a:buChar char="•"/>
            </a:pPr>
            <a:r>
              <a:rPr lang="en-US" i="1">
                <a:solidFill>
                  <a:schemeClr val="dk2"/>
                </a:solidFill>
              </a:rPr>
              <a:t>Assessing the Existing Solution</a:t>
            </a:r>
            <a:endParaRPr lang="en-US"/>
          </a:p>
          <a:p>
            <a:pPr marL="285750" lvl="0" indent="-285750">
              <a:spcBef>
                <a:spcPts val="1200"/>
              </a:spcBef>
              <a:buClr>
                <a:schemeClr val="dk2"/>
              </a:buClr>
              <a:buSzPts val="1400"/>
              <a:buFont typeface="Arial"/>
              <a:buChar char="•"/>
            </a:pPr>
            <a:r>
              <a:rPr lang="en-US" i="1">
                <a:solidFill>
                  <a:schemeClr val="dk2"/>
                </a:solidFill>
              </a:rPr>
              <a:t>Defining the Target End State</a:t>
            </a:r>
            <a:endParaRPr lang="en-US"/>
          </a:p>
          <a:p>
            <a:pPr marL="285750" lvl="0" indent="-285750">
              <a:spcBef>
                <a:spcPts val="1200"/>
              </a:spcBef>
              <a:buClr>
                <a:schemeClr val="dk2"/>
              </a:buClr>
              <a:buSzPts val="1400"/>
              <a:buFont typeface="Arial"/>
              <a:buChar char="•"/>
            </a:pPr>
            <a:r>
              <a:rPr lang="en-US" i="1">
                <a:solidFill>
                  <a:schemeClr val="dk2"/>
                </a:solidFill>
              </a:rPr>
              <a:t>Gap Analysis</a:t>
            </a:r>
            <a:endParaRPr lang="en-US"/>
          </a:p>
        </p:txBody>
      </p:sp>
    </p:spTree>
    <p:extLst>
      <p:ext uri="{BB962C8B-B14F-4D97-AF65-F5344CB8AC3E}">
        <p14:creationId xmlns:p14="http://schemas.microsoft.com/office/powerpoint/2010/main" val="26963359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44"/>
          <p:cNvSpPr txBox="1">
            <a:spLocks noGrp="1"/>
          </p:cNvSpPr>
          <p:nvPr>
            <p:ph type="body" idx="1"/>
          </p:nvPr>
        </p:nvSpPr>
        <p:spPr>
          <a:xfrm>
            <a:off x="365760" y="782620"/>
            <a:ext cx="8412480" cy="7572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75757"/>
              </a:buClr>
              <a:buSzPts val="500"/>
              <a:buFont typeface="Arial"/>
              <a:buNone/>
            </a:pPr>
            <a:r>
              <a:rPr lang="en-US" sz="2000" b="0" i="0" u="none" strike="noStrike" cap="none">
                <a:solidFill>
                  <a:srgbClr val="575757"/>
                </a:solidFill>
                <a:latin typeface="Arial"/>
                <a:ea typeface="Arial"/>
                <a:cs typeface="Arial"/>
                <a:sym typeface="Arial"/>
              </a:rPr>
              <a:t>Provide an overview of the Initial Master Schedule as of Phase 1 </a:t>
            </a:r>
            <a:endParaRPr/>
          </a:p>
        </p:txBody>
      </p:sp>
      <p:sp>
        <p:nvSpPr>
          <p:cNvPr id="162" name="Google Shape;162;p44"/>
          <p:cNvSpPr txBox="1">
            <a:spLocks noGrp="1"/>
          </p:cNvSpPr>
          <p:nvPr>
            <p:ph type="title"/>
          </p:nvPr>
        </p:nvSpPr>
        <p:spPr>
          <a:xfrm>
            <a:off x="365760" y="295683"/>
            <a:ext cx="8412480" cy="46949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accent2"/>
              </a:buClr>
              <a:buSzPts val="700"/>
              <a:buFont typeface="Arial"/>
              <a:buNone/>
            </a:pPr>
            <a:r>
              <a:rPr lang="en-US" sz="2800" b="0" i="0" u="none" strike="noStrike" cap="none">
                <a:solidFill>
                  <a:schemeClr val="accent2"/>
                </a:solidFill>
                <a:latin typeface="Arial"/>
                <a:ea typeface="Arial"/>
                <a:cs typeface="Arial"/>
                <a:sym typeface="Arial"/>
              </a:rPr>
              <a:t>Initial Master Schedule Overview</a:t>
            </a:r>
            <a:endParaRPr/>
          </a:p>
        </p:txBody>
      </p:sp>
      <p:sp>
        <p:nvSpPr>
          <p:cNvPr id="163" name="Google Shape;163;p44"/>
          <p:cNvSpPr txBox="1">
            <a:spLocks noGrp="1"/>
          </p:cNvSpPr>
          <p:nvPr>
            <p:ph type="body" idx="2"/>
          </p:nvPr>
        </p:nvSpPr>
        <p:spPr>
          <a:xfrm>
            <a:off x="365760" y="1313332"/>
            <a:ext cx="8412480" cy="473429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2"/>
              </a:buClr>
              <a:buSzPts val="350"/>
              <a:buFont typeface="Arial"/>
              <a:buNone/>
            </a:pPr>
            <a:r>
              <a:rPr lang="en-US" sz="1400" b="0" i="1" u="none" strike="noStrike" cap="none">
                <a:solidFill>
                  <a:schemeClr val="dk2"/>
                </a:solidFill>
                <a:latin typeface="Arial"/>
                <a:ea typeface="Arial"/>
                <a:cs typeface="Arial"/>
                <a:sym typeface="Arial"/>
              </a:rPr>
              <a:t>Provide a summary of the Master Schedule timeline, which should include:  </a:t>
            </a:r>
            <a:endParaRPr/>
          </a:p>
          <a:p>
            <a:pPr marL="285750" marR="0" lvl="0" indent="-28575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Major activities and critical path milestones over the lifecycle of the program</a:t>
            </a:r>
            <a:endParaRPr/>
          </a:p>
          <a:p>
            <a:pPr marL="285750" marR="0" lvl="0" indent="-28575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Expected Progress timeline</a:t>
            </a:r>
            <a:endParaRPr/>
          </a:p>
          <a:p>
            <a:pPr marL="285750" marR="0" lvl="0" indent="-28575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Schedule constraints (e.g., contract end dates, system retirements)</a:t>
            </a:r>
            <a:endParaRPr/>
          </a:p>
          <a:p>
            <a:pPr marL="285750" marR="0" lvl="0" indent="-28575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Whether activities and milestones are on- or off-track</a:t>
            </a:r>
            <a:endParaRPr/>
          </a:p>
          <a:p>
            <a:pPr marL="0" marR="0" lvl="0" indent="0" algn="l" rtl="0">
              <a:lnSpc>
                <a:spcPct val="100000"/>
              </a:lnSpc>
              <a:spcBef>
                <a:spcPts val="1200"/>
              </a:spcBef>
              <a:spcAft>
                <a:spcPts val="0"/>
              </a:spcAft>
              <a:buClr>
                <a:schemeClr val="dk2"/>
              </a:buClr>
              <a:buSzPts val="350"/>
              <a:buFont typeface="Arial"/>
              <a:buNone/>
            </a:pPr>
            <a:r>
              <a:rPr lang="en-US" sz="1400" b="0" i="1" u="none" strike="noStrike" cap="none">
                <a:solidFill>
                  <a:schemeClr val="dk2"/>
                </a:solidFill>
                <a:latin typeface="Arial"/>
                <a:ea typeface="Arial"/>
                <a:cs typeface="Arial"/>
                <a:sym typeface="Arial"/>
              </a:rPr>
              <a:t>**Provide information by month and year</a:t>
            </a:r>
            <a:endParaRPr/>
          </a:p>
          <a:p>
            <a:pPr marL="0" marR="0" lvl="0" indent="0" algn="l" rtl="0">
              <a:lnSpc>
                <a:spcPct val="100000"/>
              </a:lnSpc>
              <a:spcBef>
                <a:spcPts val="1200"/>
              </a:spcBef>
              <a:spcAft>
                <a:spcPts val="0"/>
              </a:spcAft>
              <a:buClr>
                <a:schemeClr val="dk2"/>
              </a:buClr>
              <a:buSzPts val="350"/>
              <a:buFont typeface="Arial"/>
              <a:buNone/>
            </a:pPr>
            <a:endParaRPr sz="1400" b="0" i="0" u="none" strike="noStrike" cap="none">
              <a:solidFill>
                <a:schemeClr val="dk2"/>
              </a:solidFill>
              <a:latin typeface="Arial"/>
              <a:ea typeface="Arial"/>
              <a:cs typeface="Arial"/>
              <a:sym typeface="Arial"/>
            </a:endParaRPr>
          </a:p>
        </p:txBody>
      </p:sp>
      <p:graphicFrame>
        <p:nvGraphicFramePr>
          <p:cNvPr id="164" name="Google Shape;164;p44"/>
          <p:cNvGraphicFramePr/>
          <p:nvPr>
            <p:extLst>
              <p:ext uri="{D42A27DB-BD31-4B8C-83A1-F6EECF244321}">
                <p14:modId xmlns:p14="http://schemas.microsoft.com/office/powerpoint/2010/main" val="1828501596"/>
              </p:ext>
            </p:extLst>
          </p:nvPr>
        </p:nvGraphicFramePr>
        <p:xfrm>
          <a:off x="6475546" y="6129475"/>
          <a:ext cx="2578450" cy="487700"/>
        </p:xfrm>
        <a:graphic>
          <a:graphicData uri="http://schemas.openxmlformats.org/drawingml/2006/table">
            <a:tbl>
              <a:tblPr firstRow="1" bandRow="1">
                <a:noFill/>
                <a:tableStyleId>{421F1D26-A8E2-44CD-96A6-758F64E7E614}</a:tableStyleId>
              </a:tblPr>
              <a:tblGrid>
                <a:gridCol w="2578450">
                  <a:extLst>
                    <a:ext uri="{9D8B030D-6E8A-4147-A177-3AD203B41FA5}">
                      <a16:colId xmlns:a16="http://schemas.microsoft.com/office/drawing/2014/main" val="20000"/>
                    </a:ext>
                  </a:extLst>
                </a:gridCol>
              </a:tblGrid>
              <a:tr h="182875">
                <a:tc>
                  <a:txBody>
                    <a:bodyPr/>
                    <a:lstStyle/>
                    <a:p>
                      <a:pPr marL="0" marR="0" lvl="0" indent="0" algn="ctr" rtl="0">
                        <a:lnSpc>
                          <a:spcPct val="100000"/>
                        </a:lnSpc>
                        <a:spcBef>
                          <a:spcPts val="0"/>
                        </a:spcBef>
                        <a:spcAft>
                          <a:spcPts val="0"/>
                        </a:spcAft>
                        <a:buClr>
                          <a:srgbClr val="000000"/>
                        </a:buClr>
                        <a:buSzPts val="250"/>
                        <a:buFont typeface="Arial"/>
                        <a:buNone/>
                      </a:pPr>
                      <a:r>
                        <a:rPr lang="en-US" sz="1000" u="none" strike="noStrike" cap="none">
                          <a:latin typeface="Arial"/>
                          <a:ea typeface="Arial"/>
                          <a:cs typeface="Arial"/>
                          <a:sym typeface="Arial"/>
                        </a:rPr>
                        <a:t>Source Documentation from Playbook</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162573">
                <a:tc>
                  <a:txBody>
                    <a:bodyPr/>
                    <a:lstStyle/>
                    <a:p>
                      <a:pPr marL="114300" marR="0" lvl="0" indent="-114300" algn="l" rtl="0">
                        <a:lnSpc>
                          <a:spcPct val="100000"/>
                        </a:lnSpc>
                        <a:spcBef>
                          <a:spcPts val="0"/>
                        </a:spcBef>
                        <a:spcAft>
                          <a:spcPts val="0"/>
                        </a:spcAft>
                        <a:buClr>
                          <a:schemeClr val="dk1"/>
                        </a:buClr>
                        <a:buSzPts val="1000"/>
                        <a:buFont typeface="Noto Sans Symbols"/>
                        <a:buChar char="▪"/>
                      </a:pPr>
                      <a:r>
                        <a:rPr lang="en-US" sz="1000" u="none" strike="noStrike" cap="none">
                          <a:latin typeface="Arial"/>
                          <a:ea typeface="Arial"/>
                          <a:cs typeface="Arial"/>
                          <a:sym typeface="Arial"/>
                        </a:rPr>
                        <a:t>Initial Master Schedule</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165" name="Google Shape;165;p44"/>
          <p:cNvPicPr preferRelativeResize="0"/>
          <p:nvPr/>
        </p:nvPicPr>
        <p:blipFill rotWithShape="1">
          <a:blip r:embed="rId3">
            <a:alphaModFix/>
          </a:blip>
          <a:srcRect/>
          <a:stretch/>
        </p:blipFill>
        <p:spPr>
          <a:xfrm>
            <a:off x="1919198" y="3757087"/>
            <a:ext cx="4550428" cy="2445200"/>
          </a:xfrm>
          <a:prstGeom prst="rect">
            <a:avLst/>
          </a:prstGeom>
          <a:noFill/>
          <a:ln>
            <a:noFill/>
          </a:ln>
        </p:spPr>
      </p:pic>
      <p:sp>
        <p:nvSpPr>
          <p:cNvPr id="166" name="Google Shape;166;p44"/>
          <p:cNvSpPr txBox="1"/>
          <p:nvPr/>
        </p:nvSpPr>
        <p:spPr>
          <a:xfrm rot="-2314511">
            <a:off x="2763976" y="4889491"/>
            <a:ext cx="3269973" cy="36933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BFBFBF"/>
              </a:buClr>
              <a:buSzPts val="600"/>
              <a:buFont typeface="Arial"/>
              <a:buNone/>
            </a:pPr>
            <a:r>
              <a:rPr lang="en-US" sz="2400" b="0" i="0" u="none" strike="noStrike" cap="none">
                <a:solidFill>
                  <a:srgbClr val="BFBFBF"/>
                </a:solidFill>
                <a:latin typeface="Arial"/>
                <a:ea typeface="Arial"/>
                <a:cs typeface="Arial"/>
                <a:sym typeface="Arial"/>
              </a:rPr>
              <a:t>ILLUSTRATIVE</a:t>
            </a:r>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graphicFrame>
        <p:nvGraphicFramePr>
          <p:cNvPr id="172" name="Google Shape;172;p45"/>
          <p:cNvGraphicFramePr/>
          <p:nvPr/>
        </p:nvGraphicFramePr>
        <p:xfrm>
          <a:off x="365760" y="1849188"/>
          <a:ext cx="8512250" cy="4275705"/>
        </p:xfrm>
        <a:graphic>
          <a:graphicData uri="http://schemas.openxmlformats.org/drawingml/2006/table">
            <a:tbl>
              <a:tblPr>
                <a:noFill/>
                <a:tableStyleId>{E9574E53-F893-405C-B378-945EDF25D201}</a:tableStyleId>
              </a:tblPr>
              <a:tblGrid>
                <a:gridCol w="934175">
                  <a:extLst>
                    <a:ext uri="{9D8B030D-6E8A-4147-A177-3AD203B41FA5}">
                      <a16:colId xmlns:a16="http://schemas.microsoft.com/office/drawing/2014/main" val="20000"/>
                    </a:ext>
                  </a:extLst>
                </a:gridCol>
                <a:gridCol w="1057575">
                  <a:extLst>
                    <a:ext uri="{9D8B030D-6E8A-4147-A177-3AD203B41FA5}">
                      <a16:colId xmlns:a16="http://schemas.microsoft.com/office/drawing/2014/main" val="20001"/>
                    </a:ext>
                  </a:extLst>
                </a:gridCol>
                <a:gridCol w="557775">
                  <a:extLst>
                    <a:ext uri="{9D8B030D-6E8A-4147-A177-3AD203B41FA5}">
                      <a16:colId xmlns:a16="http://schemas.microsoft.com/office/drawing/2014/main" val="20002"/>
                    </a:ext>
                  </a:extLst>
                </a:gridCol>
                <a:gridCol w="603500">
                  <a:extLst>
                    <a:ext uri="{9D8B030D-6E8A-4147-A177-3AD203B41FA5}">
                      <a16:colId xmlns:a16="http://schemas.microsoft.com/office/drawing/2014/main" val="20003"/>
                    </a:ext>
                  </a:extLst>
                </a:gridCol>
                <a:gridCol w="603500">
                  <a:extLst>
                    <a:ext uri="{9D8B030D-6E8A-4147-A177-3AD203B41FA5}">
                      <a16:colId xmlns:a16="http://schemas.microsoft.com/office/drawing/2014/main" val="20004"/>
                    </a:ext>
                  </a:extLst>
                </a:gridCol>
                <a:gridCol w="603500">
                  <a:extLst>
                    <a:ext uri="{9D8B030D-6E8A-4147-A177-3AD203B41FA5}">
                      <a16:colId xmlns:a16="http://schemas.microsoft.com/office/drawing/2014/main" val="20005"/>
                    </a:ext>
                  </a:extLst>
                </a:gridCol>
                <a:gridCol w="731525">
                  <a:extLst>
                    <a:ext uri="{9D8B030D-6E8A-4147-A177-3AD203B41FA5}">
                      <a16:colId xmlns:a16="http://schemas.microsoft.com/office/drawing/2014/main" val="20006"/>
                    </a:ext>
                  </a:extLst>
                </a:gridCol>
                <a:gridCol w="1481075">
                  <a:extLst>
                    <a:ext uri="{9D8B030D-6E8A-4147-A177-3AD203B41FA5}">
                      <a16:colId xmlns:a16="http://schemas.microsoft.com/office/drawing/2014/main" val="20007"/>
                    </a:ext>
                  </a:extLst>
                </a:gridCol>
                <a:gridCol w="708350">
                  <a:extLst>
                    <a:ext uri="{9D8B030D-6E8A-4147-A177-3AD203B41FA5}">
                      <a16:colId xmlns:a16="http://schemas.microsoft.com/office/drawing/2014/main" val="20008"/>
                    </a:ext>
                  </a:extLst>
                </a:gridCol>
                <a:gridCol w="1231275">
                  <a:extLst>
                    <a:ext uri="{9D8B030D-6E8A-4147-A177-3AD203B41FA5}">
                      <a16:colId xmlns:a16="http://schemas.microsoft.com/office/drawing/2014/main" val="20009"/>
                    </a:ext>
                  </a:extLst>
                </a:gridCol>
              </a:tblGrid>
              <a:tr h="130950">
                <a:tc gridSpan="10">
                  <a:txBody>
                    <a:bodyPr/>
                    <a:lstStyle/>
                    <a:p>
                      <a:pPr marL="0" marR="0" lvl="0" indent="0" algn="ctr" rtl="0">
                        <a:spcBef>
                          <a:spcPts val="0"/>
                        </a:spcBef>
                        <a:spcAft>
                          <a:spcPts val="0"/>
                        </a:spcAft>
                        <a:buNone/>
                      </a:pPr>
                      <a:r>
                        <a:rPr lang="en-US" sz="900" b="1" i="0" u="none" strike="noStrike" cap="none">
                          <a:solidFill>
                            <a:srgbClr val="FFFFFF"/>
                          </a:solidFill>
                          <a:latin typeface="Calibri"/>
                          <a:ea typeface="Calibri"/>
                          <a:cs typeface="Calibri"/>
                          <a:sym typeface="Calibri"/>
                        </a:rPr>
                        <a:t>Estimated Costs for Migration  and Operations and Maintenance (O&amp;M)</a:t>
                      </a:r>
                      <a:endParaRPr/>
                    </a:p>
                  </a:txBody>
                  <a:tcPr marL="5700" marR="5700" marT="57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chemeClr val="lt1"/>
                      </a:solidFill>
                      <a:prstDash val="solid"/>
                      <a:round/>
                      <a:headEnd type="none" w="sm" len="sm"/>
                      <a:tailEnd type="none" w="sm" len="sm"/>
                    </a:lnB>
                    <a:solidFill>
                      <a:srgbClr val="A6A6A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66325">
                <a:tc>
                  <a:txBody>
                    <a:bodyPr/>
                    <a:lstStyle/>
                    <a:p>
                      <a:pPr marL="0" marR="0" lvl="0" indent="0" algn="l" rtl="0">
                        <a:spcBef>
                          <a:spcPts val="0"/>
                        </a:spcBef>
                        <a:spcAft>
                          <a:spcPts val="0"/>
                        </a:spcAft>
                        <a:buNone/>
                      </a:pPr>
                      <a:r>
                        <a:rPr lang="en-US" sz="900" b="1" i="0" u="none" strike="noStrike" cap="none">
                          <a:solidFill>
                            <a:srgbClr val="FFFFFF"/>
                          </a:solidFill>
                          <a:latin typeface="Calibri"/>
                          <a:ea typeface="Calibri"/>
                          <a:cs typeface="Calibri"/>
                          <a:sym typeface="Calibri"/>
                        </a:rPr>
                        <a:t>Responsible Party (Provider, Agency, Other)</a:t>
                      </a:r>
                      <a:endParaRPr/>
                    </a:p>
                  </a:txBody>
                  <a:tcPr marL="5700" marR="5700" marT="57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lt1"/>
                      </a:solidFill>
                      <a:prstDash val="solid"/>
                      <a:round/>
                      <a:headEnd type="none" w="sm" len="sm"/>
                      <a:tailEnd type="none" w="sm" len="sm"/>
                    </a:lnT>
                    <a:lnB w="9525" cap="flat" cmpd="sng">
                      <a:solidFill>
                        <a:srgbClr val="000000"/>
                      </a:solidFill>
                      <a:prstDash val="solid"/>
                      <a:round/>
                      <a:headEnd type="none" w="sm" len="sm"/>
                      <a:tailEnd type="none" w="sm" len="sm"/>
                    </a:lnB>
                    <a:solidFill>
                      <a:srgbClr val="A6A6A6"/>
                    </a:solidFill>
                  </a:tcPr>
                </a:tc>
                <a:tc>
                  <a:txBody>
                    <a:bodyPr/>
                    <a:lstStyle/>
                    <a:p>
                      <a:pPr marL="0" marR="0" lvl="0" indent="0" algn="l" rtl="0">
                        <a:spcBef>
                          <a:spcPts val="0"/>
                        </a:spcBef>
                        <a:spcAft>
                          <a:spcPts val="0"/>
                        </a:spcAft>
                        <a:buNone/>
                      </a:pPr>
                      <a:r>
                        <a:rPr lang="en-US" sz="900" b="1" i="0" u="none" strike="noStrike" cap="none">
                          <a:solidFill>
                            <a:srgbClr val="FFFFFF"/>
                          </a:solidFill>
                          <a:latin typeface="Calibri"/>
                          <a:ea typeface="Calibri"/>
                          <a:cs typeface="Calibri"/>
                          <a:sym typeface="Calibri"/>
                        </a:rPr>
                        <a:t>Migration Cost Category / Work stream</a:t>
                      </a:r>
                      <a:endParaRPr/>
                    </a:p>
                  </a:txBody>
                  <a:tcPr marL="5700" marR="5700" marT="57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lt1"/>
                      </a:solidFill>
                      <a:prstDash val="solid"/>
                      <a:round/>
                      <a:headEnd type="none" w="sm" len="sm"/>
                      <a:tailEnd type="none" w="sm" len="sm"/>
                    </a:lnT>
                    <a:lnB w="9525" cap="flat" cmpd="sng">
                      <a:solidFill>
                        <a:srgbClr val="000000"/>
                      </a:solidFill>
                      <a:prstDash val="solid"/>
                      <a:round/>
                      <a:headEnd type="none" w="sm" len="sm"/>
                      <a:tailEnd type="none" w="sm" len="sm"/>
                    </a:lnB>
                    <a:solidFill>
                      <a:srgbClr val="A6A6A6"/>
                    </a:solidFill>
                  </a:tcPr>
                </a:tc>
                <a:tc>
                  <a:txBody>
                    <a:bodyPr/>
                    <a:lstStyle/>
                    <a:p>
                      <a:pPr marL="0" marR="0" lvl="0" indent="0" algn="ctr" rtl="0">
                        <a:spcBef>
                          <a:spcPts val="0"/>
                        </a:spcBef>
                        <a:spcAft>
                          <a:spcPts val="0"/>
                        </a:spcAft>
                        <a:buNone/>
                      </a:pPr>
                      <a:r>
                        <a:rPr lang="en-US" sz="900" b="1" i="0" u="none" strike="noStrike" cap="none">
                          <a:solidFill>
                            <a:srgbClr val="FFFFFF"/>
                          </a:solidFill>
                          <a:latin typeface="Calibri"/>
                          <a:ea typeface="Calibri"/>
                          <a:cs typeface="Calibri"/>
                          <a:sym typeface="Calibri"/>
                        </a:rPr>
                        <a:t>FY N CPM</a:t>
                      </a:r>
                      <a:endParaRPr/>
                    </a:p>
                  </a:txBody>
                  <a:tcPr marL="5700" marR="5700" marT="57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lt1"/>
                      </a:solidFill>
                      <a:prstDash val="solid"/>
                      <a:round/>
                      <a:headEnd type="none" w="sm" len="sm"/>
                      <a:tailEnd type="none" w="sm" len="sm"/>
                    </a:lnT>
                    <a:lnB w="9525" cap="flat" cmpd="sng">
                      <a:solidFill>
                        <a:srgbClr val="000000"/>
                      </a:solidFill>
                      <a:prstDash val="solid"/>
                      <a:round/>
                      <a:headEnd type="none" w="sm" len="sm"/>
                      <a:tailEnd type="none" w="sm" len="sm"/>
                    </a:lnB>
                    <a:solidFill>
                      <a:srgbClr val="A6A6A6"/>
                    </a:solidFill>
                  </a:tcPr>
                </a:tc>
                <a:tc>
                  <a:txBody>
                    <a:bodyPr/>
                    <a:lstStyle/>
                    <a:p>
                      <a:pPr marL="0" marR="0" lvl="0" indent="0" algn="ctr" rtl="0">
                        <a:spcBef>
                          <a:spcPts val="0"/>
                        </a:spcBef>
                        <a:spcAft>
                          <a:spcPts val="0"/>
                        </a:spcAft>
                        <a:buNone/>
                      </a:pPr>
                      <a:r>
                        <a:rPr lang="en-US" sz="900" b="1" i="0" u="none" strike="noStrike" cap="none">
                          <a:solidFill>
                            <a:srgbClr val="FFFFFF"/>
                          </a:solidFill>
                          <a:latin typeface="Calibri"/>
                          <a:ea typeface="Calibri"/>
                          <a:cs typeface="Calibri"/>
                          <a:sym typeface="Calibri"/>
                        </a:rPr>
                        <a:t>FY N+1 CPM</a:t>
                      </a:r>
                      <a:endParaRPr/>
                    </a:p>
                  </a:txBody>
                  <a:tcPr marL="5700" marR="5700" marT="57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lt1"/>
                      </a:solidFill>
                      <a:prstDash val="solid"/>
                      <a:round/>
                      <a:headEnd type="none" w="sm" len="sm"/>
                      <a:tailEnd type="none" w="sm" len="sm"/>
                    </a:lnT>
                    <a:lnB w="9525" cap="flat" cmpd="sng">
                      <a:solidFill>
                        <a:srgbClr val="000000"/>
                      </a:solidFill>
                      <a:prstDash val="solid"/>
                      <a:round/>
                      <a:headEnd type="none" w="sm" len="sm"/>
                      <a:tailEnd type="none" w="sm" len="sm"/>
                    </a:lnB>
                    <a:solidFill>
                      <a:srgbClr val="A6A6A6"/>
                    </a:solidFill>
                  </a:tcPr>
                </a:tc>
                <a:tc>
                  <a:txBody>
                    <a:bodyPr/>
                    <a:lstStyle/>
                    <a:p>
                      <a:pPr marL="0" marR="0" lvl="0" indent="0" algn="ctr" rtl="0">
                        <a:spcBef>
                          <a:spcPts val="0"/>
                        </a:spcBef>
                        <a:spcAft>
                          <a:spcPts val="0"/>
                        </a:spcAft>
                        <a:buNone/>
                      </a:pPr>
                      <a:r>
                        <a:rPr lang="en-US" sz="900" b="1" i="0" u="none" strike="noStrike" cap="none">
                          <a:solidFill>
                            <a:srgbClr val="FFFFFF"/>
                          </a:solidFill>
                          <a:latin typeface="Calibri"/>
                          <a:ea typeface="Calibri"/>
                          <a:cs typeface="Calibri"/>
                          <a:sym typeface="Calibri"/>
                        </a:rPr>
                        <a:t>FY N+2 CPM</a:t>
                      </a:r>
                      <a:endParaRPr/>
                    </a:p>
                  </a:txBody>
                  <a:tcPr marL="5700" marR="5700" marT="57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lt1"/>
                      </a:solidFill>
                      <a:prstDash val="solid"/>
                      <a:round/>
                      <a:headEnd type="none" w="sm" len="sm"/>
                      <a:tailEnd type="none" w="sm" len="sm"/>
                    </a:lnT>
                    <a:lnB w="9525" cap="flat" cmpd="sng">
                      <a:solidFill>
                        <a:srgbClr val="000000"/>
                      </a:solidFill>
                      <a:prstDash val="solid"/>
                      <a:round/>
                      <a:headEnd type="none" w="sm" len="sm"/>
                      <a:tailEnd type="none" w="sm" len="sm"/>
                    </a:lnB>
                    <a:solidFill>
                      <a:srgbClr val="A6A6A6"/>
                    </a:solidFill>
                  </a:tcPr>
                </a:tc>
                <a:tc>
                  <a:txBody>
                    <a:bodyPr/>
                    <a:lstStyle/>
                    <a:p>
                      <a:pPr marL="0" marR="0" lvl="0" indent="0" algn="ctr" rtl="0">
                        <a:spcBef>
                          <a:spcPts val="0"/>
                        </a:spcBef>
                        <a:spcAft>
                          <a:spcPts val="0"/>
                        </a:spcAft>
                        <a:buNone/>
                      </a:pPr>
                      <a:r>
                        <a:rPr lang="en-US" sz="900" b="1" i="0" u="none" strike="noStrike" cap="none">
                          <a:solidFill>
                            <a:srgbClr val="FFFFFF"/>
                          </a:solidFill>
                          <a:latin typeface="Calibri"/>
                          <a:ea typeface="Calibri"/>
                          <a:cs typeface="Calibri"/>
                          <a:sym typeface="Calibri"/>
                        </a:rPr>
                        <a:t>FY N+3 CPM</a:t>
                      </a:r>
                      <a:endParaRPr/>
                    </a:p>
                  </a:txBody>
                  <a:tcPr marL="5700" marR="5700" marT="57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lt1"/>
                      </a:solidFill>
                      <a:prstDash val="solid"/>
                      <a:round/>
                      <a:headEnd type="none" w="sm" len="sm"/>
                      <a:tailEnd type="none" w="sm" len="sm"/>
                    </a:lnT>
                    <a:lnB w="9525" cap="flat" cmpd="sng">
                      <a:solidFill>
                        <a:srgbClr val="000000"/>
                      </a:solidFill>
                      <a:prstDash val="solid"/>
                      <a:round/>
                      <a:headEnd type="none" w="sm" len="sm"/>
                      <a:tailEnd type="none" w="sm" len="sm"/>
                    </a:lnB>
                    <a:solidFill>
                      <a:srgbClr val="A6A6A6"/>
                    </a:solidFill>
                  </a:tcPr>
                </a:tc>
                <a:tc>
                  <a:txBody>
                    <a:bodyPr/>
                    <a:lstStyle/>
                    <a:p>
                      <a:pPr marL="0" marR="0" lvl="0" indent="0" algn="ctr" rtl="0">
                        <a:spcBef>
                          <a:spcPts val="0"/>
                        </a:spcBef>
                        <a:spcAft>
                          <a:spcPts val="0"/>
                        </a:spcAft>
                        <a:buNone/>
                      </a:pPr>
                      <a:r>
                        <a:rPr lang="en-US" sz="900" b="1" i="0" u="none" strike="noStrike" cap="none">
                          <a:solidFill>
                            <a:srgbClr val="FFFFFF"/>
                          </a:solidFill>
                          <a:latin typeface="Calibri"/>
                          <a:ea typeface="Calibri"/>
                          <a:cs typeface="Calibri"/>
                          <a:sym typeface="Calibri"/>
                        </a:rPr>
                        <a:t>Total CPM</a:t>
                      </a:r>
                      <a:endParaRPr sz="900" b="1" i="0" u="none" strike="noStrike" cap="none">
                        <a:solidFill>
                          <a:srgbClr val="FFFFFF"/>
                        </a:solidFill>
                        <a:latin typeface="Calibri"/>
                        <a:ea typeface="Calibri"/>
                        <a:cs typeface="Calibri"/>
                        <a:sym typeface="Calibri"/>
                      </a:endParaRPr>
                    </a:p>
                  </a:txBody>
                  <a:tcPr marL="5700" marR="5700" marT="57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lt1"/>
                      </a:solidFill>
                      <a:prstDash val="solid"/>
                      <a:round/>
                      <a:headEnd type="none" w="sm" len="sm"/>
                      <a:tailEnd type="none" w="sm" len="sm"/>
                    </a:lnT>
                    <a:lnB w="9525" cap="flat" cmpd="sng">
                      <a:solidFill>
                        <a:srgbClr val="000000"/>
                      </a:solidFill>
                      <a:prstDash val="solid"/>
                      <a:round/>
                      <a:headEnd type="none" w="sm" len="sm"/>
                      <a:tailEnd type="none" w="sm" len="sm"/>
                    </a:lnB>
                    <a:solidFill>
                      <a:srgbClr val="A6A6A6"/>
                    </a:solidFill>
                  </a:tcPr>
                </a:tc>
                <a:tc>
                  <a:txBody>
                    <a:bodyPr/>
                    <a:lstStyle/>
                    <a:p>
                      <a:pPr marL="0" marR="0" lvl="0" indent="0" algn="ctr" rtl="0">
                        <a:spcBef>
                          <a:spcPts val="0"/>
                        </a:spcBef>
                        <a:spcAft>
                          <a:spcPts val="0"/>
                        </a:spcAft>
                        <a:buNone/>
                      </a:pPr>
                      <a:r>
                        <a:rPr lang="en-US" sz="900" b="1" i="0" u="none" strike="noStrike" cap="none">
                          <a:solidFill>
                            <a:srgbClr val="FFFFFF"/>
                          </a:solidFill>
                          <a:latin typeface="Calibri"/>
                          <a:ea typeface="Calibri"/>
                          <a:cs typeface="Calibri"/>
                          <a:sym typeface="Calibri"/>
                        </a:rPr>
                        <a:t>Cost Calculation</a:t>
                      </a:r>
                      <a:endParaRPr/>
                    </a:p>
                  </a:txBody>
                  <a:tcPr marL="5700" marR="5700" marT="57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lt1"/>
                      </a:solidFill>
                      <a:prstDash val="solid"/>
                      <a:round/>
                      <a:headEnd type="none" w="sm" len="sm"/>
                      <a:tailEnd type="none" w="sm" len="sm"/>
                    </a:lnT>
                    <a:lnB w="9525" cap="flat" cmpd="sng">
                      <a:solidFill>
                        <a:srgbClr val="000000"/>
                      </a:solidFill>
                      <a:prstDash val="solid"/>
                      <a:round/>
                      <a:headEnd type="none" w="sm" len="sm"/>
                      <a:tailEnd type="none" w="sm" len="sm"/>
                    </a:lnB>
                    <a:solidFill>
                      <a:srgbClr val="A6A6A6"/>
                    </a:solidFill>
                  </a:tcPr>
                </a:tc>
                <a:tc>
                  <a:txBody>
                    <a:bodyPr/>
                    <a:lstStyle/>
                    <a:p>
                      <a:pPr marL="0" marR="0" lvl="0" indent="0" algn="l" rtl="0">
                        <a:spcBef>
                          <a:spcPts val="0"/>
                        </a:spcBef>
                        <a:spcAft>
                          <a:spcPts val="0"/>
                        </a:spcAft>
                        <a:buNone/>
                      </a:pPr>
                      <a:r>
                        <a:rPr lang="en-US" sz="1000" b="1" i="0" u="none" strike="noStrike" cap="none">
                          <a:solidFill>
                            <a:srgbClr val="FFFFFF"/>
                          </a:solidFill>
                          <a:latin typeface="Calibri"/>
                          <a:ea typeface="Calibri"/>
                          <a:cs typeface="Calibri"/>
                          <a:sym typeface="Calibri"/>
                        </a:rPr>
                        <a:t>Required FTEs</a:t>
                      </a:r>
                      <a:endParaRPr/>
                    </a:p>
                  </a:txBody>
                  <a:tcPr marL="5700" marR="5700" marT="57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lt1"/>
                      </a:solidFill>
                      <a:prstDash val="solid"/>
                      <a:round/>
                      <a:headEnd type="none" w="sm" len="sm"/>
                      <a:tailEnd type="none" w="sm" len="sm"/>
                    </a:lnT>
                    <a:lnB w="9525" cap="flat" cmpd="sng">
                      <a:solidFill>
                        <a:srgbClr val="000000"/>
                      </a:solidFill>
                      <a:prstDash val="solid"/>
                      <a:round/>
                      <a:headEnd type="none" w="sm" len="sm"/>
                      <a:tailEnd type="none" w="sm" len="sm"/>
                    </a:lnB>
                    <a:solidFill>
                      <a:srgbClr val="A6A6A6"/>
                    </a:solidFill>
                  </a:tcPr>
                </a:tc>
                <a:tc>
                  <a:txBody>
                    <a:bodyPr/>
                    <a:lstStyle/>
                    <a:p>
                      <a:pPr marL="0" marR="0" lvl="0" indent="0" algn="l" rtl="0">
                        <a:spcBef>
                          <a:spcPts val="0"/>
                        </a:spcBef>
                        <a:spcAft>
                          <a:spcPts val="0"/>
                        </a:spcAft>
                        <a:buNone/>
                      </a:pPr>
                      <a:r>
                        <a:rPr lang="en-US" sz="1000" b="1" i="0" u="none" strike="noStrike" cap="none">
                          <a:solidFill>
                            <a:srgbClr val="FFFFFF"/>
                          </a:solidFill>
                          <a:latin typeface="Calibri"/>
                          <a:ea typeface="Calibri"/>
                          <a:cs typeface="Calibri"/>
                          <a:sym typeface="Calibri"/>
                        </a:rPr>
                        <a:t>Notes/Assumptions</a:t>
                      </a:r>
                      <a:endParaRPr/>
                    </a:p>
                  </a:txBody>
                  <a:tcPr marL="5700" marR="5700" marT="57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chemeClr val="lt1"/>
                      </a:solidFill>
                      <a:prstDash val="solid"/>
                      <a:round/>
                      <a:headEnd type="none" w="sm" len="sm"/>
                      <a:tailEnd type="none" w="sm" len="sm"/>
                    </a:lnT>
                    <a:lnB w="9525" cap="flat" cmpd="sng">
                      <a:solidFill>
                        <a:srgbClr val="000000"/>
                      </a:solidFill>
                      <a:prstDash val="solid"/>
                      <a:round/>
                      <a:headEnd type="none" w="sm" len="sm"/>
                      <a:tailEnd type="none" w="sm" len="sm"/>
                    </a:lnB>
                    <a:solidFill>
                      <a:srgbClr val="A6A6A6"/>
                    </a:solidFill>
                  </a:tcPr>
                </a:tc>
                <a:extLst>
                  <a:ext uri="{0D108BD9-81ED-4DB2-BD59-A6C34878D82A}">
                    <a16:rowId xmlns:a16="http://schemas.microsoft.com/office/drawing/2014/main" val="10001"/>
                  </a:ext>
                </a:extLst>
              </a:tr>
              <a:tr h="88950">
                <a:tc gridSpan="10">
                  <a:txBody>
                    <a:bodyPr/>
                    <a:lstStyle/>
                    <a:p>
                      <a:pPr marL="0" marR="0" lvl="0" indent="0" algn="ctr" rtl="0">
                        <a:spcBef>
                          <a:spcPts val="0"/>
                        </a:spcBef>
                        <a:spcAft>
                          <a:spcPts val="0"/>
                        </a:spcAft>
                        <a:buNone/>
                      </a:pPr>
                      <a:r>
                        <a:rPr lang="en-US" sz="900" b="1" i="0" u="none" strike="noStrike" cap="none">
                          <a:solidFill>
                            <a:srgbClr val="FFFFFF"/>
                          </a:solidFill>
                          <a:latin typeface="Calibri"/>
                          <a:ea typeface="Calibri"/>
                          <a:cs typeface="Calibri"/>
                          <a:sym typeface="Calibri"/>
                        </a:rPr>
                        <a:t> </a:t>
                      </a:r>
                      <a:endParaRPr/>
                    </a:p>
                  </a:txBody>
                  <a:tcPr marL="5700" marR="5700" marT="57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366325">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Program Management Support</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0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0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45725">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Data Conversion Support</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0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0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66325">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Change Mgmt./Train</a:t>
                      </a:r>
                      <a:endParaRPr sz="900" b="0"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0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0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45725">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Business Process Reengineering</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0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0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45725">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Systems Engineering</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0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0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66325">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&lt;Project or Organization Determined&gt;</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0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0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245725">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1" i="0" u="none" strike="noStrike" cap="none">
                          <a:solidFill>
                            <a:srgbClr val="000000"/>
                          </a:solidFill>
                          <a:latin typeface="Calibri"/>
                          <a:ea typeface="Calibri"/>
                          <a:cs typeface="Calibri"/>
                          <a:sym typeface="Calibri"/>
                        </a:rPr>
                        <a:t>Total Migration</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0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0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125125">
                <a:tc gridSpan="10">
                  <a:txBody>
                    <a:bodyPr/>
                    <a:lstStyle/>
                    <a:p>
                      <a:pPr marL="0" marR="0" lvl="0" indent="0" algn="ctr" rtl="0">
                        <a:spcBef>
                          <a:spcPts val="0"/>
                        </a:spcBef>
                        <a:spcAft>
                          <a:spcPts val="0"/>
                        </a:spcAft>
                        <a:buNone/>
                      </a:pPr>
                      <a:r>
                        <a:rPr lang="en-US" sz="900" b="1" i="0" u="none" strike="noStrike" cap="none">
                          <a:solidFill>
                            <a:srgbClr val="FFFFFF"/>
                          </a:solidFill>
                          <a:latin typeface="Calibri"/>
                          <a:ea typeface="Calibri"/>
                          <a:cs typeface="Calibri"/>
                          <a:sym typeface="Calibri"/>
                        </a:rPr>
                        <a:t> </a:t>
                      </a:r>
                      <a:endParaRPr/>
                    </a:p>
                  </a:txBody>
                  <a:tcPr marL="5700" marR="5700" marT="570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r h="245725">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Provider</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&lt;Service Layer 1&gt;</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0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0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245725">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Provider</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&lt;Service Layer 2&gt;</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0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0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r h="245725">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Agency</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&lt;Agency Cost&gt;</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0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0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3"/>
                  </a:ext>
                </a:extLst>
              </a:tr>
              <a:tr h="245725">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1" i="0" u="none" strike="noStrike" cap="none">
                          <a:solidFill>
                            <a:srgbClr val="000000"/>
                          </a:solidFill>
                          <a:latin typeface="Calibri"/>
                          <a:ea typeface="Calibri"/>
                          <a:cs typeface="Calibri"/>
                          <a:sym typeface="Calibri"/>
                        </a:rPr>
                        <a:t>Total O&amp;M</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900" b="1" i="0" u="none" strike="noStrike" cap="none">
                        <a:solidFill>
                          <a:srgbClr val="000000"/>
                        </a:solidFill>
                        <a:latin typeface="Calibri"/>
                        <a:ea typeface="Calibri"/>
                        <a:cs typeface="Calibri"/>
                        <a:sym typeface="Calibri"/>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0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000" b="0" i="0" u="none" strike="noStrike" cap="none">
                          <a:solidFill>
                            <a:srgbClr val="000000"/>
                          </a:solidFill>
                          <a:latin typeface="Calibri"/>
                          <a:ea typeface="Calibri"/>
                          <a:cs typeface="Calibri"/>
                          <a:sym typeface="Calibri"/>
                        </a:rPr>
                        <a:t>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4"/>
                  </a:ext>
                </a:extLst>
              </a:tr>
              <a:tr h="245725">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Grand Total </a:t>
                      </a:r>
                      <a:endParaRPr/>
                    </a:p>
                  </a:txBody>
                  <a:tcPr marL="5700" marR="5700" marT="570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5700" marR="5700" marT="57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5700" marR="5700" marT="57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5700" marR="5700" marT="57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5700" marR="5700" marT="57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endParaRPr sz="900" b="0" i="0" u="none" strike="noStrike" cap="none">
                        <a:solidFill>
                          <a:srgbClr val="000000"/>
                        </a:solidFill>
                        <a:latin typeface="Calibri"/>
                        <a:ea typeface="Calibri"/>
                        <a:cs typeface="Calibri"/>
                        <a:sym typeface="Calibri"/>
                      </a:endParaRPr>
                    </a:p>
                  </a:txBody>
                  <a:tcPr marL="5700" marR="5700" marT="57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US" sz="900" b="0" i="0" u="none" strike="noStrike" cap="none">
                          <a:solidFill>
                            <a:srgbClr val="000000"/>
                          </a:solidFill>
                          <a:latin typeface="Calibri"/>
                          <a:ea typeface="Calibri"/>
                          <a:cs typeface="Calibri"/>
                          <a:sym typeface="Calibri"/>
                        </a:rPr>
                        <a:t> </a:t>
                      </a:r>
                      <a:endParaRPr/>
                    </a:p>
                  </a:txBody>
                  <a:tcPr marL="5700" marR="5700" marT="57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F2F2"/>
                    </a:solidFill>
                  </a:tcPr>
                </a:tc>
                <a:extLst>
                  <a:ext uri="{0D108BD9-81ED-4DB2-BD59-A6C34878D82A}">
                    <a16:rowId xmlns:a16="http://schemas.microsoft.com/office/drawing/2014/main" val="10015"/>
                  </a:ext>
                </a:extLst>
              </a:tr>
            </a:tbl>
          </a:graphicData>
        </a:graphic>
      </p:graphicFrame>
      <p:sp>
        <p:nvSpPr>
          <p:cNvPr id="173" name="Google Shape;173;p45"/>
          <p:cNvSpPr txBox="1">
            <a:spLocks noGrp="1"/>
          </p:cNvSpPr>
          <p:nvPr>
            <p:ph type="body" idx="1"/>
          </p:nvPr>
        </p:nvSpPr>
        <p:spPr>
          <a:xfrm>
            <a:off x="365760" y="737378"/>
            <a:ext cx="8412600" cy="7572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575757"/>
              </a:buClr>
              <a:buSzPts val="500"/>
              <a:buFont typeface="Arial"/>
              <a:buNone/>
            </a:pPr>
            <a:r>
              <a:rPr lang="en-US" sz="2000" b="0" i="0" u="none" strike="noStrike" cap="none">
                <a:solidFill>
                  <a:srgbClr val="575757"/>
                </a:solidFill>
                <a:latin typeface="Arial"/>
                <a:ea typeface="Arial"/>
                <a:cs typeface="Arial"/>
                <a:sym typeface="Arial"/>
              </a:rPr>
              <a:t>Provide the estimated cost based on the LCCE*.</a:t>
            </a:r>
            <a:endParaRPr sz="2000" b="0" i="0" u="none" strike="noStrike" cap="none">
              <a:solidFill>
                <a:srgbClr val="575757"/>
              </a:solidFill>
              <a:latin typeface="Arial"/>
              <a:ea typeface="Arial"/>
              <a:cs typeface="Arial"/>
              <a:sym typeface="Arial"/>
            </a:endParaRPr>
          </a:p>
        </p:txBody>
      </p:sp>
      <p:sp>
        <p:nvSpPr>
          <p:cNvPr id="174" name="Google Shape;174;p45"/>
          <p:cNvSpPr txBox="1">
            <a:spLocks noGrp="1"/>
          </p:cNvSpPr>
          <p:nvPr>
            <p:ph type="title"/>
          </p:nvPr>
        </p:nvSpPr>
        <p:spPr>
          <a:xfrm>
            <a:off x="365710" y="267883"/>
            <a:ext cx="8412600" cy="4695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accent2"/>
              </a:buClr>
              <a:buSzPts val="2800"/>
              <a:buFont typeface="Arial"/>
              <a:buNone/>
            </a:pPr>
            <a:r>
              <a:rPr lang="en-US" sz="2800" b="0" i="0" u="none" strike="noStrike" cap="none">
                <a:solidFill>
                  <a:schemeClr val="accent2"/>
                </a:solidFill>
                <a:latin typeface="Arial"/>
                <a:ea typeface="Arial"/>
                <a:cs typeface="Arial"/>
                <a:sym typeface="Arial"/>
              </a:rPr>
              <a:t>Life</a:t>
            </a:r>
            <a:r>
              <a:rPr lang="en-US"/>
              <a:t> C</a:t>
            </a:r>
            <a:r>
              <a:rPr lang="en-US" sz="2800" b="0" i="0" u="none" strike="noStrike" cap="none">
                <a:solidFill>
                  <a:schemeClr val="accent2"/>
                </a:solidFill>
                <a:latin typeface="Arial"/>
                <a:ea typeface="Arial"/>
                <a:cs typeface="Arial"/>
                <a:sym typeface="Arial"/>
              </a:rPr>
              <a:t>ycle Cost Estimate (LCCE)</a:t>
            </a:r>
            <a:endParaRPr/>
          </a:p>
        </p:txBody>
      </p:sp>
      <p:sp>
        <p:nvSpPr>
          <p:cNvPr id="175" name="Google Shape;175;p45"/>
          <p:cNvSpPr txBox="1">
            <a:spLocks noGrp="1"/>
          </p:cNvSpPr>
          <p:nvPr>
            <p:ph type="body" idx="2"/>
          </p:nvPr>
        </p:nvSpPr>
        <p:spPr>
          <a:xfrm>
            <a:off x="365700" y="1098044"/>
            <a:ext cx="8412600" cy="657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dk2"/>
              </a:buClr>
              <a:buSzPts val="350"/>
              <a:buFont typeface="Arial"/>
              <a:buNone/>
            </a:pPr>
            <a:r>
              <a:rPr lang="en-US" sz="1400" b="0" i="1" u="none" strike="noStrike" cap="none">
                <a:solidFill>
                  <a:schemeClr val="dk2"/>
                </a:solidFill>
                <a:latin typeface="Arial"/>
                <a:ea typeface="Arial"/>
                <a:cs typeface="Arial"/>
                <a:sym typeface="Arial"/>
              </a:rPr>
              <a:t>Develop the life cycle cost information for Phase 1 based on any changes or refinement in scope of the program from when the Project Business Case was developed</a:t>
            </a:r>
            <a:endParaRPr sz="1400" b="0" i="1" u="none" strike="noStrike" cap="none">
              <a:solidFill>
                <a:schemeClr val="dk2"/>
              </a:solidFill>
              <a:latin typeface="Arial"/>
              <a:ea typeface="Arial"/>
              <a:cs typeface="Arial"/>
              <a:sym typeface="Arial"/>
            </a:endParaRPr>
          </a:p>
        </p:txBody>
      </p:sp>
      <p:sp>
        <p:nvSpPr>
          <p:cNvPr id="176" name="Google Shape;176;p45"/>
          <p:cNvSpPr txBox="1"/>
          <p:nvPr/>
        </p:nvSpPr>
        <p:spPr>
          <a:xfrm rot="-2314511">
            <a:off x="2853269" y="4170483"/>
            <a:ext cx="3269974" cy="36933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BFBFBF"/>
              </a:buClr>
              <a:buSzPts val="600"/>
              <a:buFont typeface="Arial"/>
              <a:buNone/>
            </a:pPr>
            <a:r>
              <a:rPr lang="en-US" sz="2400" b="0" i="0" u="none" strike="noStrike" cap="none">
                <a:solidFill>
                  <a:srgbClr val="BFBFBF"/>
                </a:solidFill>
                <a:latin typeface="Arial"/>
                <a:ea typeface="Arial"/>
                <a:cs typeface="Arial"/>
                <a:sym typeface="Arial"/>
              </a:rPr>
              <a:t>ILLUSTRATIVE</a:t>
            </a:r>
            <a:endParaRPr sz="2400" b="0" i="0" u="none" strike="noStrike" cap="none">
              <a:solidFill>
                <a:srgbClr val="BFBFBF"/>
              </a:solidFill>
              <a:latin typeface="Arial"/>
              <a:ea typeface="Arial"/>
              <a:cs typeface="Arial"/>
              <a:sym typeface="Arial"/>
            </a:endParaRPr>
          </a:p>
        </p:txBody>
      </p:sp>
      <p:graphicFrame>
        <p:nvGraphicFramePr>
          <p:cNvPr id="177" name="Google Shape;177;p45"/>
          <p:cNvGraphicFramePr/>
          <p:nvPr/>
        </p:nvGraphicFramePr>
        <p:xfrm>
          <a:off x="6317690" y="6283334"/>
          <a:ext cx="2560325" cy="487700"/>
        </p:xfrm>
        <a:graphic>
          <a:graphicData uri="http://schemas.openxmlformats.org/drawingml/2006/table">
            <a:tbl>
              <a:tblPr firstRow="1" bandRow="1">
                <a:noFill/>
                <a:tableStyleId>{421F1D26-A8E2-44CD-96A6-758F64E7E614}</a:tableStyleId>
              </a:tblPr>
              <a:tblGrid>
                <a:gridCol w="2560325">
                  <a:extLst>
                    <a:ext uri="{9D8B030D-6E8A-4147-A177-3AD203B41FA5}">
                      <a16:colId xmlns:a16="http://schemas.microsoft.com/office/drawing/2014/main" val="20000"/>
                    </a:ext>
                  </a:extLst>
                </a:gridCol>
              </a:tblGrid>
              <a:tr h="159250">
                <a:tc>
                  <a:txBody>
                    <a:bodyPr/>
                    <a:lstStyle/>
                    <a:p>
                      <a:pPr marL="0" marR="0" lvl="0" indent="0" algn="ctr" rtl="0">
                        <a:spcBef>
                          <a:spcPts val="0"/>
                        </a:spcBef>
                        <a:spcAft>
                          <a:spcPts val="0"/>
                        </a:spcAft>
                        <a:buNone/>
                      </a:pPr>
                      <a:r>
                        <a:rPr lang="en-US" sz="1000" u="none" strike="noStrike" cap="none"/>
                        <a:t>Source Documentation from Playbook</a:t>
                      </a:r>
                      <a:endParaRPr sz="1000" u="none" strike="noStrike" cap="none"/>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40725">
                <a:tc>
                  <a:txBody>
                    <a:bodyPr/>
                    <a:lstStyle/>
                    <a:p>
                      <a:pPr marL="114300" marR="0" lvl="0" indent="-114300" algn="l" rtl="0">
                        <a:spcBef>
                          <a:spcPts val="0"/>
                        </a:spcBef>
                        <a:spcAft>
                          <a:spcPts val="0"/>
                        </a:spcAft>
                        <a:buClr>
                          <a:schemeClr val="dk1"/>
                        </a:buClr>
                        <a:buSzPts val="1000"/>
                        <a:buFont typeface="Noto Sans Symbols"/>
                        <a:buChar char="▪"/>
                      </a:pPr>
                      <a:r>
                        <a:rPr lang="en-US" sz="1000" u="none" strike="noStrike" cap="none"/>
                        <a:t>LCCE</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78" name="Google Shape;178;p45"/>
          <p:cNvSpPr txBox="1"/>
          <p:nvPr/>
        </p:nvSpPr>
        <p:spPr>
          <a:xfrm>
            <a:off x="373711" y="6297433"/>
            <a:ext cx="5756745" cy="338554"/>
          </a:xfrm>
          <a:prstGeom prst="rect">
            <a:avLst/>
          </a:prstGeom>
          <a:noFill/>
          <a:ln>
            <a:noFill/>
          </a:ln>
        </p:spPr>
        <p:txBody>
          <a:bodyPr spcFirstLastPara="1" wrap="square" lIns="0" tIns="0" rIns="0" bIns="0" anchor="t" anchorCtr="0">
            <a:noAutofit/>
          </a:bodyPr>
          <a:lstStyle/>
          <a:p>
            <a:pPr marL="0" marR="0" lvl="0" indent="-17462" algn="l" rtl="0">
              <a:lnSpc>
                <a:spcPct val="100000"/>
              </a:lnSpc>
              <a:spcBef>
                <a:spcPts val="0"/>
              </a:spcBef>
              <a:spcAft>
                <a:spcPts val="0"/>
              </a:spcAft>
              <a:buClr>
                <a:srgbClr val="313131"/>
              </a:buClr>
              <a:buSzPts val="275"/>
              <a:buFont typeface="Arial"/>
              <a:buChar char="‏"/>
            </a:pPr>
            <a:r>
              <a:rPr lang="en-US" sz="1100" b="0" i="0" u="none" strike="noStrike" cap="none">
                <a:solidFill>
                  <a:srgbClr val="575757"/>
                </a:solidFill>
                <a:latin typeface="Arial"/>
                <a:ea typeface="Arial"/>
                <a:cs typeface="Arial"/>
                <a:sym typeface="Arial"/>
              </a:rPr>
              <a:t>*T</a:t>
            </a:r>
            <a:r>
              <a:rPr lang="en-US" sz="1100" b="0" i="0" u="none" strike="noStrike" cap="none">
                <a:solidFill>
                  <a:srgbClr val="313131"/>
                </a:solidFill>
                <a:latin typeface="Arial"/>
                <a:ea typeface="Arial"/>
                <a:cs typeface="Arial"/>
                <a:sym typeface="Arial"/>
              </a:rPr>
              <a:t>o avoid duplication of effort, agencies are encouraged to use their existing budgetary documentation, when available, to provide cost estimates.</a:t>
            </a:r>
            <a:endParaRPr sz="1100" b="0" i="0" u="none" strike="noStrike" cap="none">
              <a:solidFill>
                <a:srgbClr val="313131"/>
              </a:solidFill>
              <a:latin typeface="Arial"/>
              <a:ea typeface="Arial"/>
              <a:cs typeface="Arial"/>
              <a:sym typeface="Arial"/>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6"/>
          <p:cNvSpPr txBox="1">
            <a:spLocks noGrp="1"/>
          </p:cNvSpPr>
          <p:nvPr>
            <p:ph type="body" idx="1"/>
          </p:nvPr>
        </p:nvSpPr>
        <p:spPr>
          <a:xfrm>
            <a:off x="365760" y="782620"/>
            <a:ext cx="8412480" cy="75725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75757"/>
              </a:buClr>
              <a:buSzPts val="500"/>
              <a:buFont typeface="Arial"/>
              <a:buNone/>
            </a:pPr>
            <a:r>
              <a:rPr lang="en-US" sz="2000" b="0" i="0" u="none" strike="noStrike" cap="none">
                <a:latin typeface="Arial"/>
                <a:ea typeface="Arial"/>
                <a:cs typeface="Arial"/>
                <a:sym typeface="Arial"/>
              </a:rPr>
              <a:t>Provide an Organization Chart and indicate required number of full time equivalents (FTEs)/resources, existing resource gaps, and plan to fill resource gaps</a:t>
            </a:r>
            <a:endParaRPr/>
          </a:p>
        </p:txBody>
      </p:sp>
      <p:sp>
        <p:nvSpPr>
          <p:cNvPr id="185" name="Google Shape;185;p46"/>
          <p:cNvSpPr txBox="1">
            <a:spLocks noGrp="1"/>
          </p:cNvSpPr>
          <p:nvPr>
            <p:ph type="title"/>
          </p:nvPr>
        </p:nvSpPr>
        <p:spPr>
          <a:xfrm>
            <a:off x="365760" y="295683"/>
            <a:ext cx="8412480" cy="46949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accent2"/>
              </a:buClr>
              <a:buSzPts val="700"/>
              <a:buFont typeface="Arial"/>
              <a:buNone/>
            </a:pPr>
            <a:r>
              <a:rPr lang="en-US" sz="2800" b="0" i="0" u="none" strike="noStrike" cap="none">
                <a:solidFill>
                  <a:schemeClr val="accent2"/>
                </a:solidFill>
                <a:latin typeface="Arial"/>
                <a:ea typeface="Arial"/>
                <a:cs typeface="Arial"/>
                <a:sym typeface="Arial"/>
              </a:rPr>
              <a:t>Resource Management Plan Overview</a:t>
            </a:r>
            <a:endParaRPr/>
          </a:p>
        </p:txBody>
      </p:sp>
      <p:sp>
        <p:nvSpPr>
          <p:cNvPr id="186" name="Google Shape;186;p46"/>
          <p:cNvSpPr txBox="1">
            <a:spLocks noGrp="1"/>
          </p:cNvSpPr>
          <p:nvPr>
            <p:ph type="body" idx="2"/>
          </p:nvPr>
        </p:nvSpPr>
        <p:spPr>
          <a:xfrm>
            <a:off x="365760" y="1611312"/>
            <a:ext cx="8412480" cy="473429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2"/>
              </a:buClr>
              <a:buSzPts val="350"/>
              <a:buFont typeface="Arial"/>
              <a:buNone/>
            </a:pPr>
            <a:endParaRPr sz="1400" b="0" i="1" u="none" strike="noStrike" cap="none">
              <a:solidFill>
                <a:schemeClr val="dk2"/>
              </a:solidFill>
              <a:latin typeface="Arial"/>
              <a:ea typeface="Arial"/>
              <a:cs typeface="Arial"/>
              <a:sym typeface="Arial"/>
            </a:endParaRPr>
          </a:p>
          <a:p>
            <a:pPr marL="0" marR="0" lvl="0" indent="0" algn="l" rtl="0">
              <a:lnSpc>
                <a:spcPct val="100000"/>
              </a:lnSpc>
              <a:spcBef>
                <a:spcPts val="1200"/>
              </a:spcBef>
              <a:spcAft>
                <a:spcPts val="0"/>
              </a:spcAft>
              <a:buClr>
                <a:schemeClr val="dk2"/>
              </a:buClr>
              <a:buSzPts val="350"/>
              <a:buFont typeface="Arial"/>
              <a:buNone/>
            </a:pPr>
            <a:r>
              <a:rPr lang="en-US" sz="1400" b="0" i="1" u="none" strike="noStrike" cap="none">
                <a:solidFill>
                  <a:schemeClr val="dk2"/>
                </a:solidFill>
                <a:latin typeface="Arial"/>
                <a:ea typeface="Arial"/>
                <a:cs typeface="Arial"/>
                <a:sym typeface="Arial"/>
              </a:rPr>
              <a:t>Include the following:</a:t>
            </a:r>
            <a:endParaRPr/>
          </a:p>
          <a:p>
            <a:pPr marL="342900" marR="0" lvl="0" indent="-34290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The roles and responsibilities needed for the customer migration team in Phase 2</a:t>
            </a:r>
            <a:endParaRPr/>
          </a:p>
          <a:p>
            <a:pPr marL="342900" marR="0" lvl="0" indent="-34290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Total number of resources needed and total number of resources staffed</a:t>
            </a:r>
            <a:endParaRPr/>
          </a:p>
          <a:p>
            <a:pPr marL="342900" marR="0" lvl="0" indent="-34290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The percentage of time required for each position on the customer migration team</a:t>
            </a:r>
            <a:endParaRPr/>
          </a:p>
          <a:p>
            <a:pPr marL="342900" marR="0" lvl="0" indent="-34290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Vacant positions and plan to fill each position</a:t>
            </a:r>
            <a:endParaRPr/>
          </a:p>
          <a:p>
            <a:pPr marL="342900" marR="0" lvl="0" indent="-342900" algn="l" rtl="0">
              <a:lnSpc>
                <a:spcPct val="100000"/>
              </a:lnSpc>
              <a:spcBef>
                <a:spcPts val="1200"/>
              </a:spcBef>
              <a:spcAft>
                <a:spcPts val="0"/>
              </a:spcAft>
              <a:buClr>
                <a:schemeClr val="dk2"/>
              </a:buClr>
              <a:buSzPts val="1400"/>
              <a:buFont typeface="Arial"/>
              <a:buChar char="•"/>
            </a:pPr>
            <a:r>
              <a:rPr lang="en-US" sz="1400" b="0" i="1" u="none" strike="noStrike" cap="none">
                <a:solidFill>
                  <a:schemeClr val="dk2"/>
                </a:solidFill>
                <a:latin typeface="Arial"/>
                <a:ea typeface="Arial"/>
                <a:cs typeface="Arial"/>
                <a:sym typeface="Arial"/>
              </a:rPr>
              <a:t>For each role, indicate if resources are in an acting, detailed, or contractor-filled position </a:t>
            </a:r>
            <a:endParaRPr/>
          </a:p>
          <a:p>
            <a:pPr marL="0" marR="0" lvl="0" indent="0" algn="l" rtl="0">
              <a:lnSpc>
                <a:spcPct val="100000"/>
              </a:lnSpc>
              <a:spcBef>
                <a:spcPts val="1200"/>
              </a:spcBef>
              <a:spcAft>
                <a:spcPts val="0"/>
              </a:spcAft>
              <a:buClr>
                <a:schemeClr val="dk2"/>
              </a:buClr>
              <a:buSzPts val="350"/>
              <a:buFont typeface="Arial"/>
              <a:buNone/>
            </a:pPr>
            <a:endParaRPr sz="1400" b="0" i="1" u="none" strike="noStrike" cap="none">
              <a:solidFill>
                <a:schemeClr val="dk2"/>
              </a:solidFill>
              <a:latin typeface="Arial"/>
              <a:ea typeface="Arial"/>
              <a:cs typeface="Arial"/>
              <a:sym typeface="Arial"/>
            </a:endParaRPr>
          </a:p>
        </p:txBody>
      </p:sp>
      <p:graphicFrame>
        <p:nvGraphicFramePr>
          <p:cNvPr id="187" name="Google Shape;187;p46"/>
          <p:cNvGraphicFramePr/>
          <p:nvPr>
            <p:extLst>
              <p:ext uri="{D42A27DB-BD31-4B8C-83A1-F6EECF244321}">
                <p14:modId xmlns:p14="http://schemas.microsoft.com/office/powerpoint/2010/main" val="1798026076"/>
              </p:ext>
            </p:extLst>
          </p:nvPr>
        </p:nvGraphicFramePr>
        <p:xfrm>
          <a:off x="6475546" y="6129475"/>
          <a:ext cx="2560325" cy="493350"/>
        </p:xfrm>
        <a:graphic>
          <a:graphicData uri="http://schemas.openxmlformats.org/drawingml/2006/table">
            <a:tbl>
              <a:tblPr firstRow="1" bandRow="1">
                <a:noFill/>
                <a:tableStyleId>{421F1D26-A8E2-44CD-96A6-758F64E7E614}</a:tableStyleId>
              </a:tblPr>
              <a:tblGrid>
                <a:gridCol w="2560325">
                  <a:extLst>
                    <a:ext uri="{9D8B030D-6E8A-4147-A177-3AD203B41FA5}">
                      <a16:colId xmlns:a16="http://schemas.microsoft.com/office/drawing/2014/main" val="20000"/>
                    </a:ext>
                  </a:extLst>
                </a:gridCol>
              </a:tblGrid>
              <a:tr h="159250">
                <a:tc>
                  <a:txBody>
                    <a:bodyPr/>
                    <a:lstStyle/>
                    <a:p>
                      <a:pPr marL="0" marR="0" lvl="0" indent="0" algn="ctr" rtl="0">
                        <a:lnSpc>
                          <a:spcPct val="100000"/>
                        </a:lnSpc>
                        <a:spcBef>
                          <a:spcPts val="0"/>
                        </a:spcBef>
                        <a:spcAft>
                          <a:spcPts val="0"/>
                        </a:spcAft>
                        <a:buClr>
                          <a:srgbClr val="000000"/>
                        </a:buClr>
                        <a:buSzPts val="250"/>
                        <a:buFont typeface="Arial"/>
                        <a:buNone/>
                      </a:pPr>
                      <a:r>
                        <a:rPr lang="en-US" sz="1000" u="none" strike="noStrike" cap="none"/>
                        <a:t>Source Documentation from Playbook</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49500">
                <a:tc>
                  <a:txBody>
                    <a:bodyPr/>
                    <a:lstStyle/>
                    <a:p>
                      <a:pPr marL="114300" marR="0" lvl="0" indent="-114300" algn="l" rtl="0">
                        <a:lnSpc>
                          <a:spcPct val="100000"/>
                        </a:lnSpc>
                        <a:spcBef>
                          <a:spcPts val="0"/>
                        </a:spcBef>
                        <a:spcAft>
                          <a:spcPts val="0"/>
                        </a:spcAft>
                        <a:buClr>
                          <a:schemeClr val="dk1"/>
                        </a:buClr>
                        <a:buSzPts val="1000"/>
                        <a:buFont typeface="Noto Sans Symbols"/>
                        <a:buChar char="▪"/>
                      </a:pPr>
                      <a:r>
                        <a:rPr lang="en-US" sz="1000" u="none" strike="noStrike" cap="none"/>
                        <a:t>Resource Management Plan</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transition>
    <p:fade/>
  </p:transition>
</p:sld>
</file>

<file path=ppt/theme/theme1.xml><?xml version="1.0" encoding="utf-8"?>
<a:theme xmlns:a="http://schemas.openxmlformats.org/drawingml/2006/main" name="Deloitte Brand">
  <a:themeElements>
    <a:clrScheme name="US Deloitte Color">
      <a:dk1>
        <a:srgbClr val="000000"/>
      </a:dk1>
      <a:lt1>
        <a:srgbClr val="FFFFFF"/>
      </a:lt1>
      <a:dk2>
        <a:srgbClr val="313131"/>
      </a:dk2>
      <a:lt2>
        <a:srgbClr val="8C8C8C"/>
      </a:lt2>
      <a:accent1>
        <a:srgbClr val="002776"/>
      </a:accent1>
      <a:accent2>
        <a:srgbClr val="81BC00"/>
      </a:accent2>
      <a:accent3>
        <a:srgbClr val="00A1DE"/>
      </a:accent3>
      <a:accent4>
        <a:srgbClr val="3C8A2E"/>
      </a:accent4>
      <a:accent5>
        <a:srgbClr val="72C7E7"/>
      </a:accent5>
      <a:accent6>
        <a:srgbClr val="BDD203"/>
      </a:accent6>
      <a:hlink>
        <a:srgbClr val="00A1DE"/>
      </a:hlink>
      <a:folHlink>
        <a:srgbClr val="72C7E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Deloitte Brand">
  <a:themeElements>
    <a:clrScheme name="US Deloitte Color">
      <a:dk1>
        <a:srgbClr val="000000"/>
      </a:dk1>
      <a:lt1>
        <a:srgbClr val="FFFFFF"/>
      </a:lt1>
      <a:dk2>
        <a:srgbClr val="313131"/>
      </a:dk2>
      <a:lt2>
        <a:srgbClr val="8C8C8C"/>
      </a:lt2>
      <a:accent1>
        <a:srgbClr val="002776"/>
      </a:accent1>
      <a:accent2>
        <a:srgbClr val="81BC00"/>
      </a:accent2>
      <a:accent3>
        <a:srgbClr val="00A1DE"/>
      </a:accent3>
      <a:accent4>
        <a:srgbClr val="3C8A2E"/>
      </a:accent4>
      <a:accent5>
        <a:srgbClr val="72C7E7"/>
      </a:accent5>
      <a:accent6>
        <a:srgbClr val="BDD203"/>
      </a:accent6>
      <a:hlink>
        <a:srgbClr val="00A1DE"/>
      </a:hlink>
      <a:folHlink>
        <a:srgbClr val="72C7E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11F7F4B96AD0A40B1B838A293BDFF99" ma:contentTypeVersion="10" ma:contentTypeDescription="Create a new document." ma:contentTypeScope="" ma:versionID="599375ded8528ba3fe5c16c233fe1e8c">
  <xsd:schema xmlns:xsd="http://www.w3.org/2001/XMLSchema" xmlns:xs="http://www.w3.org/2001/XMLSchema" xmlns:p="http://schemas.microsoft.com/office/2006/metadata/properties" xmlns:ns2="e060d27a-5161-4296-b561-dd0197b40dbe" xmlns:ns3="d38f0a99-75fa-4a74-962a-27f662799a1f" targetNamespace="http://schemas.microsoft.com/office/2006/metadata/properties" ma:root="true" ma:fieldsID="f96cd62eae24cfa17d66aae213cf508f" ns2:_="" ns3:_="">
    <xsd:import namespace="e060d27a-5161-4296-b561-dd0197b40dbe"/>
    <xsd:import namespace="d38f0a99-75fa-4a74-962a-27f662799a1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60d27a-5161-4296-b561-dd0197b40d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38f0a99-75fa-4a74-962a-27f662799a1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2B66B30-461B-421B-915B-FBC9D4DA7264}">
  <ds:schemaRefs>
    <ds:schemaRef ds:uri="http://schemas.microsoft.com/sharepoint/v3/contenttype/forms"/>
  </ds:schemaRefs>
</ds:datastoreItem>
</file>

<file path=customXml/itemProps2.xml><?xml version="1.0" encoding="utf-8"?>
<ds:datastoreItem xmlns:ds="http://schemas.openxmlformats.org/officeDocument/2006/customXml" ds:itemID="{E7B553F1-EAF1-487D-86E7-0AB3CAFC410C}">
  <ds:schemaRefs>
    <ds:schemaRef ds:uri="d38f0a99-75fa-4a74-962a-27f662799a1f"/>
    <ds:schemaRef ds:uri="e060d27a-5161-4296-b561-dd0197b40db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D6FC9A5-A9DA-4512-993B-150471F59635}">
  <ds:schemaRefs>
    <ds:schemaRef ds:uri="d38f0a99-75fa-4a74-962a-27f662799a1f"/>
    <ds:schemaRef ds:uri="e060d27a-5161-4296-b561-dd0197b40db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19</Slides>
  <Notes>19</Notes>
  <HiddenSlides>0</HiddenSlide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Deloitte Brand</vt:lpstr>
      <vt:lpstr>1_Deloitte Brand</vt:lpstr>
      <vt:lpstr>   Phase 1 Progress Review Discussion Template</vt:lpstr>
      <vt:lpstr>Questions to be Answered</vt:lpstr>
      <vt:lpstr>Instructions for Completing This Template </vt:lpstr>
      <vt:lpstr>Documentation Required for Phase 1 Progress Review </vt:lpstr>
      <vt:lpstr>M3 Risk Assessment Tool</vt:lpstr>
      <vt:lpstr>Business Readiness Assessment</vt:lpstr>
      <vt:lpstr>Initial Master Schedule Overview</vt:lpstr>
      <vt:lpstr>Life Cycle Cost Estimate (LCCE)</vt:lpstr>
      <vt:lpstr>Resource Management Plan Overview</vt:lpstr>
      <vt:lpstr>Market Research &amp; Acquisition Strategy</vt:lpstr>
      <vt:lpstr>Independent Verification and Validation Plan</vt:lpstr>
      <vt:lpstr>Program Governance Model</vt:lpstr>
      <vt:lpstr>Scope of Services Overview</vt:lpstr>
      <vt:lpstr>Change Management and Communications Approach</vt:lpstr>
      <vt:lpstr>Data Management/Data Quality Approach</vt:lpstr>
      <vt:lpstr>Baseline and Target Performance Success Metrics</vt:lpstr>
      <vt:lpstr>Top Risks</vt:lpstr>
      <vt:lpstr>Project Business Case</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1 Tollgate Review Discussion Template</dc:title>
  <dc:creator>ElaineCRieman</dc:creator>
  <cp:revision>1</cp:revision>
  <dcterms:modified xsi:type="dcterms:W3CDTF">2021-06-09T15:04:22Z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0x010100D11F7F4B96AD0A40B1B838A293BDFF99</vt:lpwstr>
  </property>
</Properties>
</file>