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Lst>
  <p:sldSz cy="6858000" cx="9144000"/>
  <p:notesSz cx="7010400" cy="9296400"/>
  <p:embeddedFontLst>
    <p:embeddedFont>
      <p:font typeface="Century Gothic"/>
      <p:regular r:id="rId36"/>
      <p:bold r:id="rId37"/>
      <p:italic r:id="rId38"/>
      <p:boldItalic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font" Target="fonts/CenturyGothic-bold.fntdata"/><Relationship Id="rId14" Type="http://schemas.openxmlformats.org/officeDocument/2006/relationships/slide" Target="slides/slide8.xml"/><Relationship Id="rId36" Type="http://schemas.openxmlformats.org/officeDocument/2006/relationships/font" Target="fonts/CenturyGothic-regular.fntdata"/><Relationship Id="rId17" Type="http://schemas.openxmlformats.org/officeDocument/2006/relationships/slide" Target="slides/slide11.xml"/><Relationship Id="rId39" Type="http://schemas.openxmlformats.org/officeDocument/2006/relationships/font" Target="fonts/CenturyGothic-boldItalic.fntdata"/><Relationship Id="rId16" Type="http://schemas.openxmlformats.org/officeDocument/2006/relationships/slide" Target="slides/slide10.xml"/><Relationship Id="rId38" Type="http://schemas.openxmlformats.org/officeDocument/2006/relationships/font" Target="fonts/CenturyGothic-italic.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3037840" cy="464820"/>
          </a:xfrm>
          <a:prstGeom prst="rect">
            <a:avLst/>
          </a:prstGeom>
          <a:noFill/>
          <a:ln>
            <a:noFill/>
          </a:ln>
        </p:spPr>
        <p:txBody>
          <a:bodyPr anchorCtr="0" anchor="t" bIns="46575" lIns="93175" spcFirstLastPara="1" rIns="93175" wrap="square" tIns="46575">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970938" y="0"/>
            <a:ext cx="3037840" cy="464820"/>
          </a:xfrm>
          <a:prstGeom prst="rect">
            <a:avLst/>
          </a:prstGeom>
          <a:noFill/>
          <a:ln>
            <a:noFill/>
          </a:ln>
        </p:spPr>
        <p:txBody>
          <a:bodyPr anchorCtr="0" anchor="t" bIns="46575" lIns="93175" spcFirstLastPara="1" rIns="93175" wrap="square" tIns="46575">
            <a:noAutofit/>
          </a:bodyPr>
          <a:lstStyle>
            <a:lvl1pPr lvl="0" marR="0" rtl="0"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701040" y="4415790"/>
            <a:ext cx="5608320" cy="4183380"/>
          </a:xfrm>
          <a:prstGeom prst="rect">
            <a:avLst/>
          </a:prstGeom>
          <a:noFill/>
          <a:ln>
            <a:noFill/>
          </a:ln>
        </p:spPr>
        <p:txBody>
          <a:bodyPr anchorCtr="0" anchor="t" bIns="46575" lIns="93175" spcFirstLastPara="1" rIns="93175" wrap="square" tIns="46575">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829967"/>
            <a:ext cx="3037840" cy="464820"/>
          </a:xfrm>
          <a:prstGeom prst="rect">
            <a:avLst/>
          </a:prstGeom>
          <a:noFill/>
          <a:ln>
            <a:noFill/>
          </a:ln>
        </p:spPr>
        <p:txBody>
          <a:bodyPr anchorCtr="0" anchor="b" bIns="46575" lIns="93175" spcFirstLastPara="1" rIns="93175" wrap="square" tIns="46575">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970938" y="8829967"/>
            <a:ext cx="3037840" cy="464820"/>
          </a:xfrm>
          <a:prstGeom prst="rect">
            <a:avLst/>
          </a:prstGeom>
          <a:noFill/>
          <a:ln>
            <a:noFill/>
          </a:ln>
        </p:spPr>
        <p:txBody>
          <a:bodyPr anchorCtr="0" anchor="b" bIns="46575" lIns="93175" spcFirstLastPara="1" rIns="93175" wrap="square" tIns="46575">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Google Shape;191;p1:notes"/>
          <p:cNvSpPr txBox="1"/>
          <p:nvPr>
            <p:ph idx="1" type="body"/>
          </p:nvPr>
        </p:nvSpPr>
        <p:spPr>
          <a:xfrm>
            <a:off x="701040" y="4415790"/>
            <a:ext cx="5608320" cy="4183380"/>
          </a:xfrm>
          <a:prstGeom prst="rect">
            <a:avLst/>
          </a:prstGeom>
        </p:spPr>
        <p:txBody>
          <a:bodyPr anchorCtr="0" anchor="t" bIns="46575" lIns="93175" spcFirstLastPara="1" rIns="93175" wrap="square" tIns="46575">
            <a:noAutofit/>
          </a:bodyPr>
          <a:lstStyle/>
          <a:p>
            <a:pPr indent="0" lvl="0" marL="0" rtl="0" algn="l">
              <a:spcBef>
                <a:spcPts val="0"/>
              </a:spcBef>
              <a:spcAft>
                <a:spcPts val="0"/>
              </a:spcAft>
              <a:buNone/>
            </a:pPr>
            <a:r>
              <a:t/>
            </a:r>
            <a:endParaRPr/>
          </a:p>
        </p:txBody>
      </p:sp>
      <p:sp>
        <p:nvSpPr>
          <p:cNvPr id="192" name="Google Shape;192;p1:notes"/>
          <p:cNvSpPr/>
          <p:nvPr>
            <p:ph idx="2"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9" name="Shape 249"/>
        <p:cNvGrpSpPr/>
        <p:nvPr/>
      </p:nvGrpSpPr>
      <p:grpSpPr>
        <a:xfrm>
          <a:off x="0" y="0"/>
          <a:ext cx="0" cy="0"/>
          <a:chOff x="0" y="0"/>
          <a:chExt cx="0" cy="0"/>
        </a:xfrm>
      </p:grpSpPr>
      <p:sp>
        <p:nvSpPr>
          <p:cNvPr id="250" name="Google Shape;250;p10:notes"/>
          <p:cNvSpPr/>
          <p:nvPr>
            <p:ph idx="2"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1" name="Google Shape;251;p10:notes"/>
          <p:cNvSpPr txBox="1"/>
          <p:nvPr>
            <p:ph idx="1" type="body"/>
          </p:nvPr>
        </p:nvSpPr>
        <p:spPr>
          <a:xfrm>
            <a:off x="701040" y="4415790"/>
            <a:ext cx="5608320" cy="4183380"/>
          </a:xfrm>
          <a:prstGeom prst="rect">
            <a:avLst/>
          </a:prstGeom>
          <a:noFill/>
          <a:ln>
            <a:noFill/>
          </a:ln>
        </p:spPr>
        <p:txBody>
          <a:bodyPr anchorCtr="0" anchor="t" bIns="46575" lIns="93175" spcFirstLastPara="1" rIns="93175" wrap="square" tIns="46575">
            <a:noAutofit/>
          </a:bodyPr>
          <a:lstStyle/>
          <a:p>
            <a:pPr indent="0" lvl="0" marL="0" rtl="0" algn="l">
              <a:spcBef>
                <a:spcPts val="0"/>
              </a:spcBef>
              <a:spcAft>
                <a:spcPts val="0"/>
              </a:spcAft>
              <a:buNone/>
            </a:pPr>
            <a:r>
              <a:t/>
            </a:r>
            <a:endParaRPr/>
          </a:p>
        </p:txBody>
      </p:sp>
      <p:sp>
        <p:nvSpPr>
          <p:cNvPr id="252" name="Google Shape;252;p10:notes"/>
          <p:cNvSpPr txBox="1"/>
          <p:nvPr>
            <p:ph idx="12" type="sldNum"/>
          </p:nvPr>
        </p:nvSpPr>
        <p:spPr>
          <a:xfrm>
            <a:off x="3970938" y="8829967"/>
            <a:ext cx="3037840" cy="464820"/>
          </a:xfrm>
          <a:prstGeom prst="rect">
            <a:avLst/>
          </a:prstGeom>
          <a:noFill/>
          <a:ln>
            <a:noFill/>
          </a:ln>
        </p:spPr>
        <p:txBody>
          <a:bodyPr anchorCtr="0" anchor="b" bIns="46575" lIns="93175" spcFirstLastPara="1" rIns="93175" wrap="square" tIns="4657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7" name="Shape 257"/>
        <p:cNvGrpSpPr/>
        <p:nvPr/>
      </p:nvGrpSpPr>
      <p:grpSpPr>
        <a:xfrm>
          <a:off x="0" y="0"/>
          <a:ext cx="0" cy="0"/>
          <a:chOff x="0" y="0"/>
          <a:chExt cx="0" cy="0"/>
        </a:xfrm>
      </p:grpSpPr>
      <p:sp>
        <p:nvSpPr>
          <p:cNvPr id="258" name="Google Shape;258;p11:notes"/>
          <p:cNvSpPr/>
          <p:nvPr>
            <p:ph idx="2"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9" name="Google Shape;259;p11:notes"/>
          <p:cNvSpPr txBox="1"/>
          <p:nvPr>
            <p:ph idx="1" type="body"/>
          </p:nvPr>
        </p:nvSpPr>
        <p:spPr>
          <a:xfrm>
            <a:off x="701040" y="4415790"/>
            <a:ext cx="5608320" cy="4183380"/>
          </a:xfrm>
          <a:prstGeom prst="rect">
            <a:avLst/>
          </a:prstGeom>
          <a:noFill/>
          <a:ln>
            <a:noFill/>
          </a:ln>
        </p:spPr>
        <p:txBody>
          <a:bodyPr anchorCtr="0" anchor="t" bIns="46575" lIns="93175" spcFirstLastPara="1" rIns="93175" wrap="square" tIns="46575">
            <a:noAutofit/>
          </a:bodyPr>
          <a:lstStyle/>
          <a:p>
            <a:pPr indent="0" lvl="0" marL="0" rtl="0" algn="l">
              <a:spcBef>
                <a:spcPts val="0"/>
              </a:spcBef>
              <a:spcAft>
                <a:spcPts val="0"/>
              </a:spcAft>
              <a:buNone/>
            </a:pPr>
            <a:r>
              <a:t/>
            </a:r>
            <a:endParaRPr/>
          </a:p>
        </p:txBody>
      </p:sp>
      <p:sp>
        <p:nvSpPr>
          <p:cNvPr id="260" name="Google Shape;260;p11:notes"/>
          <p:cNvSpPr txBox="1"/>
          <p:nvPr>
            <p:ph idx="12" type="sldNum"/>
          </p:nvPr>
        </p:nvSpPr>
        <p:spPr>
          <a:xfrm>
            <a:off x="3970938" y="8829967"/>
            <a:ext cx="3037840" cy="464820"/>
          </a:xfrm>
          <a:prstGeom prst="rect">
            <a:avLst/>
          </a:prstGeom>
          <a:noFill/>
          <a:ln>
            <a:noFill/>
          </a:ln>
        </p:spPr>
        <p:txBody>
          <a:bodyPr anchorCtr="0" anchor="b" bIns="46575" lIns="93175" spcFirstLastPara="1" rIns="93175" wrap="square" tIns="4657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5" name="Shape 265"/>
        <p:cNvGrpSpPr/>
        <p:nvPr/>
      </p:nvGrpSpPr>
      <p:grpSpPr>
        <a:xfrm>
          <a:off x="0" y="0"/>
          <a:ext cx="0" cy="0"/>
          <a:chOff x="0" y="0"/>
          <a:chExt cx="0" cy="0"/>
        </a:xfrm>
      </p:grpSpPr>
      <p:sp>
        <p:nvSpPr>
          <p:cNvPr id="266" name="Google Shape;266;p12:notes"/>
          <p:cNvSpPr/>
          <p:nvPr>
            <p:ph idx="2"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7" name="Google Shape;267;p12:notes"/>
          <p:cNvSpPr txBox="1"/>
          <p:nvPr>
            <p:ph idx="1" type="body"/>
          </p:nvPr>
        </p:nvSpPr>
        <p:spPr>
          <a:xfrm>
            <a:off x="701040" y="4415790"/>
            <a:ext cx="5608320" cy="4183380"/>
          </a:xfrm>
          <a:prstGeom prst="rect">
            <a:avLst/>
          </a:prstGeom>
          <a:noFill/>
          <a:ln>
            <a:noFill/>
          </a:ln>
        </p:spPr>
        <p:txBody>
          <a:bodyPr anchorCtr="0" anchor="t" bIns="46575" lIns="93175" spcFirstLastPara="1" rIns="93175" wrap="square" tIns="46575">
            <a:noAutofit/>
          </a:bodyPr>
          <a:lstStyle/>
          <a:p>
            <a:pPr indent="0" lvl="0" marL="0" rtl="0" algn="l">
              <a:spcBef>
                <a:spcPts val="0"/>
              </a:spcBef>
              <a:spcAft>
                <a:spcPts val="0"/>
              </a:spcAft>
              <a:buNone/>
            </a:pPr>
            <a:r>
              <a:t/>
            </a:r>
            <a:endParaRPr/>
          </a:p>
        </p:txBody>
      </p:sp>
      <p:sp>
        <p:nvSpPr>
          <p:cNvPr id="268" name="Google Shape;268;p12:notes"/>
          <p:cNvSpPr txBox="1"/>
          <p:nvPr>
            <p:ph idx="12" type="sldNum"/>
          </p:nvPr>
        </p:nvSpPr>
        <p:spPr>
          <a:xfrm>
            <a:off x="3970938" y="8829967"/>
            <a:ext cx="3037840" cy="464820"/>
          </a:xfrm>
          <a:prstGeom prst="rect">
            <a:avLst/>
          </a:prstGeom>
          <a:noFill/>
          <a:ln>
            <a:noFill/>
          </a:ln>
        </p:spPr>
        <p:txBody>
          <a:bodyPr anchorCtr="0" anchor="b" bIns="46575" lIns="93175" spcFirstLastPara="1" rIns="93175" wrap="square" tIns="4657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5" name="Shape 275"/>
        <p:cNvGrpSpPr/>
        <p:nvPr/>
      </p:nvGrpSpPr>
      <p:grpSpPr>
        <a:xfrm>
          <a:off x="0" y="0"/>
          <a:ext cx="0" cy="0"/>
          <a:chOff x="0" y="0"/>
          <a:chExt cx="0" cy="0"/>
        </a:xfrm>
      </p:grpSpPr>
      <p:sp>
        <p:nvSpPr>
          <p:cNvPr id="276" name="Google Shape;276;p13:notes"/>
          <p:cNvSpPr/>
          <p:nvPr>
            <p:ph idx="2"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7" name="Google Shape;277;p13:notes"/>
          <p:cNvSpPr txBox="1"/>
          <p:nvPr>
            <p:ph idx="1" type="body"/>
          </p:nvPr>
        </p:nvSpPr>
        <p:spPr>
          <a:xfrm>
            <a:off x="701040" y="4415790"/>
            <a:ext cx="5608320" cy="4183380"/>
          </a:xfrm>
          <a:prstGeom prst="rect">
            <a:avLst/>
          </a:prstGeom>
          <a:noFill/>
          <a:ln>
            <a:noFill/>
          </a:ln>
        </p:spPr>
        <p:txBody>
          <a:bodyPr anchorCtr="0" anchor="t" bIns="46575" lIns="93175" spcFirstLastPara="1" rIns="93175" wrap="square" tIns="46575">
            <a:noAutofit/>
          </a:bodyPr>
          <a:lstStyle/>
          <a:p>
            <a:pPr indent="0" lvl="0" marL="0" rtl="0" algn="l">
              <a:spcBef>
                <a:spcPts val="0"/>
              </a:spcBef>
              <a:spcAft>
                <a:spcPts val="0"/>
              </a:spcAft>
              <a:buNone/>
            </a:pPr>
            <a:r>
              <a:t/>
            </a:r>
            <a:endParaRPr/>
          </a:p>
        </p:txBody>
      </p:sp>
      <p:sp>
        <p:nvSpPr>
          <p:cNvPr id="278" name="Google Shape;278;p13:notes"/>
          <p:cNvSpPr txBox="1"/>
          <p:nvPr>
            <p:ph idx="12" type="sldNum"/>
          </p:nvPr>
        </p:nvSpPr>
        <p:spPr>
          <a:xfrm>
            <a:off x="3970938" y="8829967"/>
            <a:ext cx="3037840" cy="464820"/>
          </a:xfrm>
          <a:prstGeom prst="rect">
            <a:avLst/>
          </a:prstGeom>
          <a:noFill/>
          <a:ln>
            <a:noFill/>
          </a:ln>
        </p:spPr>
        <p:txBody>
          <a:bodyPr anchorCtr="0" anchor="b" bIns="46575" lIns="93175" spcFirstLastPara="1" rIns="93175" wrap="square" tIns="4657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3" name="Shape 283"/>
        <p:cNvGrpSpPr/>
        <p:nvPr/>
      </p:nvGrpSpPr>
      <p:grpSpPr>
        <a:xfrm>
          <a:off x="0" y="0"/>
          <a:ext cx="0" cy="0"/>
          <a:chOff x="0" y="0"/>
          <a:chExt cx="0" cy="0"/>
        </a:xfrm>
      </p:grpSpPr>
      <p:sp>
        <p:nvSpPr>
          <p:cNvPr id="284" name="Google Shape;284;p14:notes"/>
          <p:cNvSpPr/>
          <p:nvPr>
            <p:ph idx="2"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5" name="Google Shape;285;p14:notes"/>
          <p:cNvSpPr txBox="1"/>
          <p:nvPr>
            <p:ph idx="1" type="body"/>
          </p:nvPr>
        </p:nvSpPr>
        <p:spPr>
          <a:xfrm>
            <a:off x="701040" y="4415790"/>
            <a:ext cx="5608320" cy="4183380"/>
          </a:xfrm>
          <a:prstGeom prst="rect">
            <a:avLst/>
          </a:prstGeom>
          <a:noFill/>
          <a:ln>
            <a:noFill/>
          </a:ln>
        </p:spPr>
        <p:txBody>
          <a:bodyPr anchorCtr="0" anchor="t" bIns="46575" lIns="93175" spcFirstLastPara="1" rIns="93175" wrap="square" tIns="46575">
            <a:noAutofit/>
          </a:bodyPr>
          <a:lstStyle/>
          <a:p>
            <a:pPr indent="0" lvl="0" marL="0" rtl="0" algn="l">
              <a:spcBef>
                <a:spcPts val="0"/>
              </a:spcBef>
              <a:spcAft>
                <a:spcPts val="0"/>
              </a:spcAft>
              <a:buNone/>
            </a:pPr>
            <a:r>
              <a:t/>
            </a:r>
            <a:endParaRPr/>
          </a:p>
        </p:txBody>
      </p:sp>
      <p:sp>
        <p:nvSpPr>
          <p:cNvPr id="286" name="Google Shape;286;p14:notes"/>
          <p:cNvSpPr txBox="1"/>
          <p:nvPr>
            <p:ph idx="12" type="sldNum"/>
          </p:nvPr>
        </p:nvSpPr>
        <p:spPr>
          <a:xfrm>
            <a:off x="3970938" y="8829967"/>
            <a:ext cx="3037840" cy="464820"/>
          </a:xfrm>
          <a:prstGeom prst="rect">
            <a:avLst/>
          </a:prstGeom>
          <a:noFill/>
          <a:ln>
            <a:noFill/>
          </a:ln>
        </p:spPr>
        <p:txBody>
          <a:bodyPr anchorCtr="0" anchor="b" bIns="46575" lIns="93175" spcFirstLastPara="1" rIns="93175" wrap="square" tIns="4657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1" name="Shape 291"/>
        <p:cNvGrpSpPr/>
        <p:nvPr/>
      </p:nvGrpSpPr>
      <p:grpSpPr>
        <a:xfrm>
          <a:off x="0" y="0"/>
          <a:ext cx="0" cy="0"/>
          <a:chOff x="0" y="0"/>
          <a:chExt cx="0" cy="0"/>
        </a:xfrm>
      </p:grpSpPr>
      <p:sp>
        <p:nvSpPr>
          <p:cNvPr id="292" name="Google Shape;292;p15:notes"/>
          <p:cNvSpPr/>
          <p:nvPr>
            <p:ph idx="2"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3" name="Google Shape;293;p15:notes"/>
          <p:cNvSpPr txBox="1"/>
          <p:nvPr>
            <p:ph idx="1" type="body"/>
          </p:nvPr>
        </p:nvSpPr>
        <p:spPr>
          <a:xfrm>
            <a:off x="701040" y="4415790"/>
            <a:ext cx="5608320" cy="4183380"/>
          </a:xfrm>
          <a:prstGeom prst="rect">
            <a:avLst/>
          </a:prstGeom>
          <a:noFill/>
          <a:ln>
            <a:noFill/>
          </a:ln>
        </p:spPr>
        <p:txBody>
          <a:bodyPr anchorCtr="0" anchor="t" bIns="46575" lIns="93175" spcFirstLastPara="1" rIns="93175" wrap="square" tIns="46575">
            <a:noAutofit/>
          </a:bodyPr>
          <a:lstStyle/>
          <a:p>
            <a:pPr indent="0" lvl="0" marL="0" rtl="0" algn="l">
              <a:spcBef>
                <a:spcPts val="0"/>
              </a:spcBef>
              <a:spcAft>
                <a:spcPts val="0"/>
              </a:spcAft>
              <a:buNone/>
            </a:pPr>
            <a:r>
              <a:t/>
            </a:r>
            <a:endParaRPr/>
          </a:p>
        </p:txBody>
      </p:sp>
      <p:sp>
        <p:nvSpPr>
          <p:cNvPr id="294" name="Google Shape;294;p15:notes"/>
          <p:cNvSpPr txBox="1"/>
          <p:nvPr>
            <p:ph idx="12" type="sldNum"/>
          </p:nvPr>
        </p:nvSpPr>
        <p:spPr>
          <a:xfrm>
            <a:off x="3970938" y="8829967"/>
            <a:ext cx="3037840" cy="464820"/>
          </a:xfrm>
          <a:prstGeom prst="rect">
            <a:avLst/>
          </a:prstGeom>
          <a:noFill/>
          <a:ln>
            <a:noFill/>
          </a:ln>
        </p:spPr>
        <p:txBody>
          <a:bodyPr anchorCtr="0" anchor="b" bIns="46575" lIns="93175" spcFirstLastPara="1" rIns="93175" wrap="square" tIns="4657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9" name="Shape 299"/>
        <p:cNvGrpSpPr/>
        <p:nvPr/>
      </p:nvGrpSpPr>
      <p:grpSpPr>
        <a:xfrm>
          <a:off x="0" y="0"/>
          <a:ext cx="0" cy="0"/>
          <a:chOff x="0" y="0"/>
          <a:chExt cx="0" cy="0"/>
        </a:xfrm>
      </p:grpSpPr>
      <p:sp>
        <p:nvSpPr>
          <p:cNvPr id="300" name="Google Shape;300;p16:notes"/>
          <p:cNvSpPr/>
          <p:nvPr>
            <p:ph idx="2"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1" name="Google Shape;301;p16:notes"/>
          <p:cNvSpPr txBox="1"/>
          <p:nvPr>
            <p:ph idx="1" type="body"/>
          </p:nvPr>
        </p:nvSpPr>
        <p:spPr>
          <a:xfrm>
            <a:off x="701040" y="4415790"/>
            <a:ext cx="5608320" cy="4183380"/>
          </a:xfrm>
          <a:prstGeom prst="rect">
            <a:avLst/>
          </a:prstGeom>
          <a:noFill/>
          <a:ln>
            <a:noFill/>
          </a:ln>
        </p:spPr>
        <p:txBody>
          <a:bodyPr anchorCtr="0" anchor="t" bIns="46575" lIns="93175" spcFirstLastPara="1" rIns="93175" wrap="square" tIns="46575">
            <a:noAutofit/>
          </a:bodyPr>
          <a:lstStyle/>
          <a:p>
            <a:pPr indent="0" lvl="0" marL="0" rtl="0" algn="l">
              <a:spcBef>
                <a:spcPts val="0"/>
              </a:spcBef>
              <a:spcAft>
                <a:spcPts val="0"/>
              </a:spcAft>
              <a:buNone/>
            </a:pPr>
            <a:r>
              <a:t/>
            </a:r>
            <a:endParaRPr/>
          </a:p>
        </p:txBody>
      </p:sp>
      <p:sp>
        <p:nvSpPr>
          <p:cNvPr id="302" name="Google Shape;302;p16:notes"/>
          <p:cNvSpPr txBox="1"/>
          <p:nvPr>
            <p:ph idx="12" type="sldNum"/>
          </p:nvPr>
        </p:nvSpPr>
        <p:spPr>
          <a:xfrm>
            <a:off x="3970938" y="8829967"/>
            <a:ext cx="3037840" cy="464820"/>
          </a:xfrm>
          <a:prstGeom prst="rect">
            <a:avLst/>
          </a:prstGeom>
          <a:noFill/>
          <a:ln>
            <a:noFill/>
          </a:ln>
        </p:spPr>
        <p:txBody>
          <a:bodyPr anchorCtr="0" anchor="b" bIns="46575" lIns="93175" spcFirstLastPara="1" rIns="93175" wrap="square" tIns="4657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0" name="Shape 310"/>
        <p:cNvGrpSpPr/>
        <p:nvPr/>
      </p:nvGrpSpPr>
      <p:grpSpPr>
        <a:xfrm>
          <a:off x="0" y="0"/>
          <a:ext cx="0" cy="0"/>
          <a:chOff x="0" y="0"/>
          <a:chExt cx="0" cy="0"/>
        </a:xfrm>
      </p:grpSpPr>
      <p:sp>
        <p:nvSpPr>
          <p:cNvPr id="311" name="Google Shape;311;p17:notes"/>
          <p:cNvSpPr/>
          <p:nvPr>
            <p:ph idx="2"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2" name="Google Shape;312;p17:notes"/>
          <p:cNvSpPr txBox="1"/>
          <p:nvPr>
            <p:ph idx="1" type="body"/>
          </p:nvPr>
        </p:nvSpPr>
        <p:spPr>
          <a:xfrm>
            <a:off x="701040" y="4415790"/>
            <a:ext cx="5608320" cy="4183380"/>
          </a:xfrm>
          <a:prstGeom prst="rect">
            <a:avLst/>
          </a:prstGeom>
          <a:noFill/>
          <a:ln>
            <a:noFill/>
          </a:ln>
        </p:spPr>
        <p:txBody>
          <a:bodyPr anchorCtr="0" anchor="t" bIns="46575" lIns="93175" spcFirstLastPara="1" rIns="93175" wrap="square" tIns="46575">
            <a:noAutofit/>
          </a:bodyPr>
          <a:lstStyle/>
          <a:p>
            <a:pPr indent="0" lvl="0" marL="0" rtl="0" algn="l">
              <a:spcBef>
                <a:spcPts val="0"/>
              </a:spcBef>
              <a:spcAft>
                <a:spcPts val="0"/>
              </a:spcAft>
              <a:buNone/>
            </a:pPr>
            <a:r>
              <a:t/>
            </a:r>
            <a:endParaRPr/>
          </a:p>
        </p:txBody>
      </p:sp>
      <p:sp>
        <p:nvSpPr>
          <p:cNvPr id="313" name="Google Shape;313;p17:notes"/>
          <p:cNvSpPr txBox="1"/>
          <p:nvPr>
            <p:ph idx="12" type="sldNum"/>
          </p:nvPr>
        </p:nvSpPr>
        <p:spPr>
          <a:xfrm>
            <a:off x="3970938" y="8829967"/>
            <a:ext cx="3037840" cy="464820"/>
          </a:xfrm>
          <a:prstGeom prst="rect">
            <a:avLst/>
          </a:prstGeom>
          <a:noFill/>
          <a:ln>
            <a:noFill/>
          </a:ln>
        </p:spPr>
        <p:txBody>
          <a:bodyPr anchorCtr="0" anchor="b" bIns="46575" lIns="93175" spcFirstLastPara="1" rIns="93175" wrap="square" tIns="4657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8" name="Shape 318"/>
        <p:cNvGrpSpPr/>
        <p:nvPr/>
      </p:nvGrpSpPr>
      <p:grpSpPr>
        <a:xfrm>
          <a:off x="0" y="0"/>
          <a:ext cx="0" cy="0"/>
          <a:chOff x="0" y="0"/>
          <a:chExt cx="0" cy="0"/>
        </a:xfrm>
      </p:grpSpPr>
      <p:sp>
        <p:nvSpPr>
          <p:cNvPr id="319" name="Google Shape;319;p18:notes"/>
          <p:cNvSpPr/>
          <p:nvPr>
            <p:ph idx="2"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0" name="Google Shape;320;p18:notes"/>
          <p:cNvSpPr txBox="1"/>
          <p:nvPr>
            <p:ph idx="1" type="body"/>
          </p:nvPr>
        </p:nvSpPr>
        <p:spPr>
          <a:xfrm>
            <a:off x="701040" y="4415790"/>
            <a:ext cx="5608320" cy="4183380"/>
          </a:xfrm>
          <a:prstGeom prst="rect">
            <a:avLst/>
          </a:prstGeom>
          <a:noFill/>
          <a:ln>
            <a:noFill/>
          </a:ln>
        </p:spPr>
        <p:txBody>
          <a:bodyPr anchorCtr="0" anchor="t" bIns="46575" lIns="93175" spcFirstLastPara="1" rIns="93175" wrap="square" tIns="46575">
            <a:noAutofit/>
          </a:bodyPr>
          <a:lstStyle/>
          <a:p>
            <a:pPr indent="0" lvl="0" marL="0" rtl="0" algn="l">
              <a:spcBef>
                <a:spcPts val="0"/>
              </a:spcBef>
              <a:spcAft>
                <a:spcPts val="0"/>
              </a:spcAft>
              <a:buNone/>
            </a:pPr>
            <a:r>
              <a:t/>
            </a:r>
            <a:endParaRPr/>
          </a:p>
        </p:txBody>
      </p:sp>
      <p:sp>
        <p:nvSpPr>
          <p:cNvPr id="321" name="Google Shape;321;p18:notes"/>
          <p:cNvSpPr txBox="1"/>
          <p:nvPr>
            <p:ph idx="12" type="sldNum"/>
          </p:nvPr>
        </p:nvSpPr>
        <p:spPr>
          <a:xfrm>
            <a:off x="3970938" y="8829967"/>
            <a:ext cx="3037840" cy="464820"/>
          </a:xfrm>
          <a:prstGeom prst="rect">
            <a:avLst/>
          </a:prstGeom>
          <a:noFill/>
          <a:ln>
            <a:noFill/>
          </a:ln>
        </p:spPr>
        <p:txBody>
          <a:bodyPr anchorCtr="0" anchor="b" bIns="46575" lIns="93175" spcFirstLastPara="1" rIns="93175" wrap="square" tIns="4657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5" name="Shape 325"/>
        <p:cNvGrpSpPr/>
        <p:nvPr/>
      </p:nvGrpSpPr>
      <p:grpSpPr>
        <a:xfrm>
          <a:off x="0" y="0"/>
          <a:ext cx="0" cy="0"/>
          <a:chOff x="0" y="0"/>
          <a:chExt cx="0" cy="0"/>
        </a:xfrm>
      </p:grpSpPr>
      <p:sp>
        <p:nvSpPr>
          <p:cNvPr id="326" name="Google Shape;326;p19:notes"/>
          <p:cNvSpPr/>
          <p:nvPr>
            <p:ph idx="2"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7" name="Google Shape;327;p19:notes"/>
          <p:cNvSpPr txBox="1"/>
          <p:nvPr>
            <p:ph idx="1" type="body"/>
          </p:nvPr>
        </p:nvSpPr>
        <p:spPr>
          <a:xfrm>
            <a:off x="701040" y="4415790"/>
            <a:ext cx="5608320" cy="4183380"/>
          </a:xfrm>
          <a:prstGeom prst="rect">
            <a:avLst/>
          </a:prstGeom>
          <a:noFill/>
          <a:ln>
            <a:noFill/>
          </a:ln>
        </p:spPr>
        <p:txBody>
          <a:bodyPr anchorCtr="0" anchor="t" bIns="46575" lIns="93175" spcFirstLastPara="1" rIns="93175" wrap="square" tIns="46575">
            <a:noAutofit/>
          </a:bodyPr>
          <a:lstStyle/>
          <a:p>
            <a:pPr indent="0" lvl="0" marL="0" rtl="0" algn="l">
              <a:spcBef>
                <a:spcPts val="0"/>
              </a:spcBef>
              <a:spcAft>
                <a:spcPts val="0"/>
              </a:spcAft>
              <a:buNone/>
            </a:pPr>
            <a:r>
              <a:t/>
            </a:r>
            <a:endParaRPr/>
          </a:p>
        </p:txBody>
      </p:sp>
      <p:sp>
        <p:nvSpPr>
          <p:cNvPr id="328" name="Google Shape;328;p19:notes"/>
          <p:cNvSpPr txBox="1"/>
          <p:nvPr>
            <p:ph idx="12" type="sldNum"/>
          </p:nvPr>
        </p:nvSpPr>
        <p:spPr>
          <a:xfrm>
            <a:off x="3970938" y="8829967"/>
            <a:ext cx="3037840" cy="464820"/>
          </a:xfrm>
          <a:prstGeom prst="rect">
            <a:avLst/>
          </a:prstGeom>
          <a:noFill/>
          <a:ln>
            <a:noFill/>
          </a:ln>
        </p:spPr>
        <p:txBody>
          <a:bodyPr anchorCtr="0" anchor="b" bIns="46575" lIns="93175" spcFirstLastPara="1" rIns="93175" wrap="square" tIns="4657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5" name="Shape 195"/>
        <p:cNvGrpSpPr/>
        <p:nvPr/>
      </p:nvGrpSpPr>
      <p:grpSpPr>
        <a:xfrm>
          <a:off x="0" y="0"/>
          <a:ext cx="0" cy="0"/>
          <a:chOff x="0" y="0"/>
          <a:chExt cx="0" cy="0"/>
        </a:xfrm>
      </p:grpSpPr>
      <p:sp>
        <p:nvSpPr>
          <p:cNvPr id="196" name="Google Shape;196;p2:notes"/>
          <p:cNvSpPr txBox="1"/>
          <p:nvPr>
            <p:ph idx="1" type="body"/>
          </p:nvPr>
        </p:nvSpPr>
        <p:spPr>
          <a:xfrm>
            <a:off x="701040" y="4415790"/>
            <a:ext cx="5608320" cy="4183380"/>
          </a:xfrm>
          <a:prstGeom prst="rect">
            <a:avLst/>
          </a:prstGeom>
        </p:spPr>
        <p:txBody>
          <a:bodyPr anchorCtr="0" anchor="t" bIns="46575" lIns="93175" spcFirstLastPara="1" rIns="93175" wrap="square" tIns="46575">
            <a:noAutofit/>
          </a:bodyPr>
          <a:lstStyle/>
          <a:p>
            <a:pPr indent="0" lvl="0" marL="0" rtl="0" algn="l">
              <a:spcBef>
                <a:spcPts val="0"/>
              </a:spcBef>
              <a:spcAft>
                <a:spcPts val="0"/>
              </a:spcAft>
              <a:buNone/>
            </a:pPr>
            <a:r>
              <a:t/>
            </a:r>
            <a:endParaRPr/>
          </a:p>
        </p:txBody>
      </p:sp>
      <p:sp>
        <p:nvSpPr>
          <p:cNvPr id="197" name="Google Shape;197;p2:notes"/>
          <p:cNvSpPr/>
          <p:nvPr>
            <p:ph idx="2"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3" name="Shape 333"/>
        <p:cNvGrpSpPr/>
        <p:nvPr/>
      </p:nvGrpSpPr>
      <p:grpSpPr>
        <a:xfrm>
          <a:off x="0" y="0"/>
          <a:ext cx="0" cy="0"/>
          <a:chOff x="0" y="0"/>
          <a:chExt cx="0" cy="0"/>
        </a:xfrm>
      </p:grpSpPr>
      <p:sp>
        <p:nvSpPr>
          <p:cNvPr id="334" name="Google Shape;334;p20:notes"/>
          <p:cNvSpPr/>
          <p:nvPr>
            <p:ph idx="2"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5" name="Google Shape;335;p20:notes"/>
          <p:cNvSpPr txBox="1"/>
          <p:nvPr>
            <p:ph idx="1" type="body"/>
          </p:nvPr>
        </p:nvSpPr>
        <p:spPr>
          <a:xfrm>
            <a:off x="701040" y="4415790"/>
            <a:ext cx="5608320" cy="4183380"/>
          </a:xfrm>
          <a:prstGeom prst="rect">
            <a:avLst/>
          </a:prstGeom>
          <a:noFill/>
          <a:ln>
            <a:noFill/>
          </a:ln>
        </p:spPr>
        <p:txBody>
          <a:bodyPr anchorCtr="0" anchor="t" bIns="46575" lIns="93175" spcFirstLastPara="1" rIns="93175" wrap="square" tIns="46575">
            <a:noAutofit/>
          </a:bodyPr>
          <a:lstStyle/>
          <a:p>
            <a:pPr indent="0" lvl="0" marL="0" rtl="0" algn="l">
              <a:spcBef>
                <a:spcPts val="0"/>
              </a:spcBef>
              <a:spcAft>
                <a:spcPts val="0"/>
              </a:spcAft>
              <a:buNone/>
            </a:pPr>
            <a:r>
              <a:t/>
            </a:r>
            <a:endParaRPr/>
          </a:p>
        </p:txBody>
      </p:sp>
      <p:sp>
        <p:nvSpPr>
          <p:cNvPr id="336" name="Google Shape;336;p20:notes"/>
          <p:cNvSpPr txBox="1"/>
          <p:nvPr>
            <p:ph idx="12" type="sldNum"/>
          </p:nvPr>
        </p:nvSpPr>
        <p:spPr>
          <a:xfrm>
            <a:off x="3970938" y="8829967"/>
            <a:ext cx="3037840" cy="464820"/>
          </a:xfrm>
          <a:prstGeom prst="rect">
            <a:avLst/>
          </a:prstGeom>
          <a:noFill/>
          <a:ln>
            <a:noFill/>
          </a:ln>
        </p:spPr>
        <p:txBody>
          <a:bodyPr anchorCtr="0" anchor="b" bIns="46575" lIns="93175" spcFirstLastPara="1" rIns="93175" wrap="square" tIns="4657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2" name="Shape 342"/>
        <p:cNvGrpSpPr/>
        <p:nvPr/>
      </p:nvGrpSpPr>
      <p:grpSpPr>
        <a:xfrm>
          <a:off x="0" y="0"/>
          <a:ext cx="0" cy="0"/>
          <a:chOff x="0" y="0"/>
          <a:chExt cx="0" cy="0"/>
        </a:xfrm>
      </p:grpSpPr>
      <p:sp>
        <p:nvSpPr>
          <p:cNvPr id="343" name="Google Shape;343;p21:notes"/>
          <p:cNvSpPr/>
          <p:nvPr>
            <p:ph idx="2"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44" name="Google Shape;344;p21:notes"/>
          <p:cNvSpPr txBox="1"/>
          <p:nvPr>
            <p:ph idx="1" type="body"/>
          </p:nvPr>
        </p:nvSpPr>
        <p:spPr>
          <a:xfrm>
            <a:off x="701040" y="4415790"/>
            <a:ext cx="5608320" cy="4183380"/>
          </a:xfrm>
          <a:prstGeom prst="rect">
            <a:avLst/>
          </a:prstGeom>
          <a:noFill/>
          <a:ln>
            <a:noFill/>
          </a:ln>
        </p:spPr>
        <p:txBody>
          <a:bodyPr anchorCtr="0" anchor="t" bIns="46575" lIns="93175" spcFirstLastPara="1" rIns="93175" wrap="square" tIns="46575">
            <a:noAutofit/>
          </a:bodyPr>
          <a:lstStyle/>
          <a:p>
            <a:pPr indent="0" lvl="0" marL="0" rtl="0" algn="l">
              <a:spcBef>
                <a:spcPts val="0"/>
              </a:spcBef>
              <a:spcAft>
                <a:spcPts val="0"/>
              </a:spcAft>
              <a:buNone/>
            </a:pPr>
            <a:r>
              <a:t/>
            </a:r>
            <a:endParaRPr/>
          </a:p>
        </p:txBody>
      </p:sp>
      <p:sp>
        <p:nvSpPr>
          <p:cNvPr id="345" name="Google Shape;345;p21:notes"/>
          <p:cNvSpPr txBox="1"/>
          <p:nvPr>
            <p:ph idx="12" type="sldNum"/>
          </p:nvPr>
        </p:nvSpPr>
        <p:spPr>
          <a:xfrm>
            <a:off x="3970938" y="8829967"/>
            <a:ext cx="3037840" cy="464820"/>
          </a:xfrm>
          <a:prstGeom prst="rect">
            <a:avLst/>
          </a:prstGeom>
          <a:noFill/>
          <a:ln>
            <a:noFill/>
          </a:ln>
        </p:spPr>
        <p:txBody>
          <a:bodyPr anchorCtr="0" anchor="b" bIns="46575" lIns="93175" spcFirstLastPara="1" rIns="93175" wrap="square" tIns="4657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1" name="Shape 351"/>
        <p:cNvGrpSpPr/>
        <p:nvPr/>
      </p:nvGrpSpPr>
      <p:grpSpPr>
        <a:xfrm>
          <a:off x="0" y="0"/>
          <a:ext cx="0" cy="0"/>
          <a:chOff x="0" y="0"/>
          <a:chExt cx="0" cy="0"/>
        </a:xfrm>
      </p:grpSpPr>
      <p:sp>
        <p:nvSpPr>
          <p:cNvPr id="352" name="Google Shape;352;p22:notes"/>
          <p:cNvSpPr/>
          <p:nvPr>
            <p:ph idx="2"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53" name="Google Shape;353;p22:notes"/>
          <p:cNvSpPr txBox="1"/>
          <p:nvPr>
            <p:ph idx="1" type="body"/>
          </p:nvPr>
        </p:nvSpPr>
        <p:spPr>
          <a:xfrm>
            <a:off x="701040" y="4415790"/>
            <a:ext cx="5608320" cy="4183380"/>
          </a:xfrm>
          <a:prstGeom prst="rect">
            <a:avLst/>
          </a:prstGeom>
          <a:noFill/>
          <a:ln>
            <a:noFill/>
          </a:ln>
        </p:spPr>
        <p:txBody>
          <a:bodyPr anchorCtr="0" anchor="t" bIns="46575" lIns="93175" spcFirstLastPara="1" rIns="93175" wrap="square" tIns="46575">
            <a:noAutofit/>
          </a:bodyPr>
          <a:lstStyle/>
          <a:p>
            <a:pPr indent="0" lvl="0" marL="0" rtl="0" algn="l">
              <a:spcBef>
                <a:spcPts val="0"/>
              </a:spcBef>
              <a:spcAft>
                <a:spcPts val="0"/>
              </a:spcAft>
              <a:buNone/>
            </a:pPr>
            <a:r>
              <a:t/>
            </a:r>
            <a:endParaRPr/>
          </a:p>
        </p:txBody>
      </p:sp>
      <p:sp>
        <p:nvSpPr>
          <p:cNvPr id="354" name="Google Shape;354;p22:notes"/>
          <p:cNvSpPr txBox="1"/>
          <p:nvPr>
            <p:ph idx="12" type="sldNum"/>
          </p:nvPr>
        </p:nvSpPr>
        <p:spPr>
          <a:xfrm>
            <a:off x="3970938" y="8829967"/>
            <a:ext cx="3037840" cy="464820"/>
          </a:xfrm>
          <a:prstGeom prst="rect">
            <a:avLst/>
          </a:prstGeom>
          <a:noFill/>
          <a:ln>
            <a:noFill/>
          </a:ln>
        </p:spPr>
        <p:txBody>
          <a:bodyPr anchorCtr="0" anchor="b" bIns="46575" lIns="93175" spcFirstLastPara="1" rIns="93175" wrap="square" tIns="4657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8" name="Shape 358"/>
        <p:cNvGrpSpPr/>
        <p:nvPr/>
      </p:nvGrpSpPr>
      <p:grpSpPr>
        <a:xfrm>
          <a:off x="0" y="0"/>
          <a:ext cx="0" cy="0"/>
          <a:chOff x="0" y="0"/>
          <a:chExt cx="0" cy="0"/>
        </a:xfrm>
      </p:grpSpPr>
      <p:sp>
        <p:nvSpPr>
          <p:cNvPr id="359" name="Google Shape;359;p23:notes"/>
          <p:cNvSpPr/>
          <p:nvPr>
            <p:ph idx="2"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60" name="Google Shape;360;p23:notes"/>
          <p:cNvSpPr txBox="1"/>
          <p:nvPr>
            <p:ph idx="1" type="body"/>
          </p:nvPr>
        </p:nvSpPr>
        <p:spPr>
          <a:xfrm>
            <a:off x="701040" y="4415790"/>
            <a:ext cx="5608320" cy="4183380"/>
          </a:xfrm>
          <a:prstGeom prst="rect">
            <a:avLst/>
          </a:prstGeom>
          <a:noFill/>
          <a:ln>
            <a:noFill/>
          </a:ln>
        </p:spPr>
        <p:txBody>
          <a:bodyPr anchorCtr="0" anchor="t" bIns="46575" lIns="93175" spcFirstLastPara="1" rIns="93175" wrap="square" tIns="46575">
            <a:noAutofit/>
          </a:bodyPr>
          <a:lstStyle/>
          <a:p>
            <a:pPr indent="0" lvl="0" marL="0" rtl="0" algn="l">
              <a:spcBef>
                <a:spcPts val="0"/>
              </a:spcBef>
              <a:spcAft>
                <a:spcPts val="0"/>
              </a:spcAft>
              <a:buNone/>
            </a:pPr>
            <a:r>
              <a:t/>
            </a:r>
            <a:endParaRPr/>
          </a:p>
        </p:txBody>
      </p:sp>
      <p:sp>
        <p:nvSpPr>
          <p:cNvPr id="361" name="Google Shape;361;p23:notes"/>
          <p:cNvSpPr txBox="1"/>
          <p:nvPr>
            <p:ph idx="12" type="sldNum"/>
          </p:nvPr>
        </p:nvSpPr>
        <p:spPr>
          <a:xfrm>
            <a:off x="3970938" y="8829967"/>
            <a:ext cx="3037840" cy="464820"/>
          </a:xfrm>
          <a:prstGeom prst="rect">
            <a:avLst/>
          </a:prstGeom>
          <a:noFill/>
          <a:ln>
            <a:noFill/>
          </a:ln>
        </p:spPr>
        <p:txBody>
          <a:bodyPr anchorCtr="0" anchor="b" bIns="46575" lIns="93175" spcFirstLastPara="1" rIns="93175" wrap="square" tIns="4657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5" name="Shape 365"/>
        <p:cNvGrpSpPr/>
        <p:nvPr/>
      </p:nvGrpSpPr>
      <p:grpSpPr>
        <a:xfrm>
          <a:off x="0" y="0"/>
          <a:ext cx="0" cy="0"/>
          <a:chOff x="0" y="0"/>
          <a:chExt cx="0" cy="0"/>
        </a:xfrm>
      </p:grpSpPr>
      <p:sp>
        <p:nvSpPr>
          <p:cNvPr id="366" name="Google Shape;366;p24:notes"/>
          <p:cNvSpPr/>
          <p:nvPr>
            <p:ph idx="2"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67" name="Google Shape;367;p24:notes"/>
          <p:cNvSpPr txBox="1"/>
          <p:nvPr>
            <p:ph idx="1" type="body"/>
          </p:nvPr>
        </p:nvSpPr>
        <p:spPr>
          <a:xfrm>
            <a:off x="701040" y="4415790"/>
            <a:ext cx="5608320" cy="4183380"/>
          </a:xfrm>
          <a:prstGeom prst="rect">
            <a:avLst/>
          </a:prstGeom>
          <a:noFill/>
          <a:ln>
            <a:noFill/>
          </a:ln>
        </p:spPr>
        <p:txBody>
          <a:bodyPr anchorCtr="0" anchor="t" bIns="46575" lIns="93175" spcFirstLastPara="1" rIns="93175" wrap="square" tIns="46575">
            <a:noAutofit/>
          </a:bodyPr>
          <a:lstStyle/>
          <a:p>
            <a:pPr indent="0" lvl="0" marL="0" rtl="0" algn="l">
              <a:spcBef>
                <a:spcPts val="0"/>
              </a:spcBef>
              <a:spcAft>
                <a:spcPts val="0"/>
              </a:spcAft>
              <a:buNone/>
            </a:pPr>
            <a:r>
              <a:t/>
            </a:r>
            <a:endParaRPr/>
          </a:p>
        </p:txBody>
      </p:sp>
      <p:sp>
        <p:nvSpPr>
          <p:cNvPr id="368" name="Google Shape;368;p24:notes"/>
          <p:cNvSpPr txBox="1"/>
          <p:nvPr>
            <p:ph idx="12" type="sldNum"/>
          </p:nvPr>
        </p:nvSpPr>
        <p:spPr>
          <a:xfrm>
            <a:off x="3970938" y="8829967"/>
            <a:ext cx="3037840" cy="464820"/>
          </a:xfrm>
          <a:prstGeom prst="rect">
            <a:avLst/>
          </a:prstGeom>
          <a:noFill/>
          <a:ln>
            <a:noFill/>
          </a:ln>
        </p:spPr>
        <p:txBody>
          <a:bodyPr anchorCtr="0" anchor="b" bIns="46575" lIns="93175" spcFirstLastPara="1" rIns="93175" wrap="square" tIns="4657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3" name="Shape 373"/>
        <p:cNvGrpSpPr/>
        <p:nvPr/>
      </p:nvGrpSpPr>
      <p:grpSpPr>
        <a:xfrm>
          <a:off x="0" y="0"/>
          <a:ext cx="0" cy="0"/>
          <a:chOff x="0" y="0"/>
          <a:chExt cx="0" cy="0"/>
        </a:xfrm>
      </p:grpSpPr>
      <p:sp>
        <p:nvSpPr>
          <p:cNvPr id="374" name="Google Shape;374;p25:notes"/>
          <p:cNvSpPr/>
          <p:nvPr>
            <p:ph idx="2"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75" name="Google Shape;375;p25:notes"/>
          <p:cNvSpPr txBox="1"/>
          <p:nvPr>
            <p:ph idx="1" type="body"/>
          </p:nvPr>
        </p:nvSpPr>
        <p:spPr>
          <a:xfrm>
            <a:off x="701040" y="4415790"/>
            <a:ext cx="5608320" cy="4183380"/>
          </a:xfrm>
          <a:prstGeom prst="rect">
            <a:avLst/>
          </a:prstGeom>
          <a:noFill/>
          <a:ln>
            <a:noFill/>
          </a:ln>
        </p:spPr>
        <p:txBody>
          <a:bodyPr anchorCtr="0" anchor="t" bIns="46575" lIns="93175" spcFirstLastPara="1" rIns="93175" wrap="square" tIns="46575">
            <a:noAutofit/>
          </a:bodyPr>
          <a:lstStyle/>
          <a:p>
            <a:pPr indent="0" lvl="0" marL="0" rtl="0" algn="l">
              <a:spcBef>
                <a:spcPts val="0"/>
              </a:spcBef>
              <a:spcAft>
                <a:spcPts val="0"/>
              </a:spcAft>
              <a:buNone/>
            </a:pPr>
            <a:r>
              <a:t/>
            </a:r>
            <a:endParaRPr/>
          </a:p>
        </p:txBody>
      </p:sp>
      <p:sp>
        <p:nvSpPr>
          <p:cNvPr id="376" name="Google Shape;376;p25:notes"/>
          <p:cNvSpPr txBox="1"/>
          <p:nvPr>
            <p:ph idx="12" type="sldNum"/>
          </p:nvPr>
        </p:nvSpPr>
        <p:spPr>
          <a:xfrm>
            <a:off x="3970938" y="8829967"/>
            <a:ext cx="3037840" cy="464820"/>
          </a:xfrm>
          <a:prstGeom prst="rect">
            <a:avLst/>
          </a:prstGeom>
          <a:noFill/>
          <a:ln>
            <a:noFill/>
          </a:ln>
        </p:spPr>
        <p:txBody>
          <a:bodyPr anchorCtr="0" anchor="b" bIns="46575" lIns="93175" spcFirstLastPara="1" rIns="93175" wrap="square" tIns="4657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1" name="Shape 381"/>
        <p:cNvGrpSpPr/>
        <p:nvPr/>
      </p:nvGrpSpPr>
      <p:grpSpPr>
        <a:xfrm>
          <a:off x="0" y="0"/>
          <a:ext cx="0" cy="0"/>
          <a:chOff x="0" y="0"/>
          <a:chExt cx="0" cy="0"/>
        </a:xfrm>
      </p:grpSpPr>
      <p:sp>
        <p:nvSpPr>
          <p:cNvPr id="382" name="Google Shape;382;p26:notes"/>
          <p:cNvSpPr/>
          <p:nvPr>
            <p:ph idx="2"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83" name="Google Shape;383;p26:notes"/>
          <p:cNvSpPr txBox="1"/>
          <p:nvPr>
            <p:ph idx="1" type="body"/>
          </p:nvPr>
        </p:nvSpPr>
        <p:spPr>
          <a:xfrm>
            <a:off x="701040" y="4415790"/>
            <a:ext cx="5608320" cy="4183380"/>
          </a:xfrm>
          <a:prstGeom prst="rect">
            <a:avLst/>
          </a:prstGeom>
          <a:noFill/>
          <a:ln>
            <a:noFill/>
          </a:ln>
        </p:spPr>
        <p:txBody>
          <a:bodyPr anchorCtr="0" anchor="t" bIns="46575" lIns="93175" spcFirstLastPara="1" rIns="93175" wrap="square" tIns="46575">
            <a:noAutofit/>
          </a:bodyPr>
          <a:lstStyle/>
          <a:p>
            <a:pPr indent="0" lvl="0" marL="0" rtl="0" algn="l">
              <a:spcBef>
                <a:spcPts val="0"/>
              </a:spcBef>
              <a:spcAft>
                <a:spcPts val="0"/>
              </a:spcAft>
              <a:buNone/>
            </a:pPr>
            <a:r>
              <a:t/>
            </a:r>
            <a:endParaRPr/>
          </a:p>
        </p:txBody>
      </p:sp>
      <p:sp>
        <p:nvSpPr>
          <p:cNvPr id="384" name="Google Shape;384;p26:notes"/>
          <p:cNvSpPr txBox="1"/>
          <p:nvPr>
            <p:ph idx="12" type="sldNum"/>
          </p:nvPr>
        </p:nvSpPr>
        <p:spPr>
          <a:xfrm>
            <a:off x="3970938" y="8829967"/>
            <a:ext cx="3037840" cy="464820"/>
          </a:xfrm>
          <a:prstGeom prst="rect">
            <a:avLst/>
          </a:prstGeom>
          <a:noFill/>
          <a:ln>
            <a:noFill/>
          </a:ln>
        </p:spPr>
        <p:txBody>
          <a:bodyPr anchorCtr="0" anchor="b" bIns="46575" lIns="93175" spcFirstLastPara="1" rIns="93175" wrap="square" tIns="4657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8" name="Shape 388"/>
        <p:cNvGrpSpPr/>
        <p:nvPr/>
      </p:nvGrpSpPr>
      <p:grpSpPr>
        <a:xfrm>
          <a:off x="0" y="0"/>
          <a:ext cx="0" cy="0"/>
          <a:chOff x="0" y="0"/>
          <a:chExt cx="0" cy="0"/>
        </a:xfrm>
      </p:grpSpPr>
      <p:sp>
        <p:nvSpPr>
          <p:cNvPr id="389" name="Google Shape;389;p27:notes"/>
          <p:cNvSpPr/>
          <p:nvPr>
            <p:ph idx="2"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90" name="Google Shape;390;p27:notes"/>
          <p:cNvSpPr txBox="1"/>
          <p:nvPr>
            <p:ph idx="1" type="body"/>
          </p:nvPr>
        </p:nvSpPr>
        <p:spPr>
          <a:xfrm>
            <a:off x="701040" y="4415790"/>
            <a:ext cx="5608320" cy="4183380"/>
          </a:xfrm>
          <a:prstGeom prst="rect">
            <a:avLst/>
          </a:prstGeom>
          <a:noFill/>
          <a:ln>
            <a:noFill/>
          </a:ln>
        </p:spPr>
        <p:txBody>
          <a:bodyPr anchorCtr="0" anchor="t" bIns="46575" lIns="93175" spcFirstLastPara="1" rIns="93175" wrap="square" tIns="46575">
            <a:noAutofit/>
          </a:bodyPr>
          <a:lstStyle/>
          <a:p>
            <a:pPr indent="0" lvl="0" marL="0" rtl="0" algn="l">
              <a:spcBef>
                <a:spcPts val="0"/>
              </a:spcBef>
              <a:spcAft>
                <a:spcPts val="0"/>
              </a:spcAft>
              <a:buNone/>
            </a:pPr>
            <a:r>
              <a:t/>
            </a:r>
            <a:endParaRPr/>
          </a:p>
        </p:txBody>
      </p:sp>
      <p:sp>
        <p:nvSpPr>
          <p:cNvPr id="391" name="Google Shape;391;p27:notes"/>
          <p:cNvSpPr txBox="1"/>
          <p:nvPr>
            <p:ph idx="12" type="sldNum"/>
          </p:nvPr>
        </p:nvSpPr>
        <p:spPr>
          <a:xfrm>
            <a:off x="3970938" y="8829967"/>
            <a:ext cx="3037840" cy="464820"/>
          </a:xfrm>
          <a:prstGeom prst="rect">
            <a:avLst/>
          </a:prstGeom>
          <a:noFill/>
          <a:ln>
            <a:noFill/>
          </a:ln>
        </p:spPr>
        <p:txBody>
          <a:bodyPr anchorCtr="0" anchor="b" bIns="46575" lIns="93175" spcFirstLastPara="1" rIns="93175" wrap="square" tIns="4657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6" name="Shape 396"/>
        <p:cNvGrpSpPr/>
        <p:nvPr/>
      </p:nvGrpSpPr>
      <p:grpSpPr>
        <a:xfrm>
          <a:off x="0" y="0"/>
          <a:ext cx="0" cy="0"/>
          <a:chOff x="0" y="0"/>
          <a:chExt cx="0" cy="0"/>
        </a:xfrm>
      </p:grpSpPr>
      <p:sp>
        <p:nvSpPr>
          <p:cNvPr id="397" name="Google Shape;397;p28:notes"/>
          <p:cNvSpPr/>
          <p:nvPr>
            <p:ph idx="2"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98" name="Google Shape;398;p28:notes"/>
          <p:cNvSpPr txBox="1"/>
          <p:nvPr>
            <p:ph idx="1" type="body"/>
          </p:nvPr>
        </p:nvSpPr>
        <p:spPr>
          <a:xfrm>
            <a:off x="701040" y="4415790"/>
            <a:ext cx="5608320" cy="4183380"/>
          </a:xfrm>
          <a:prstGeom prst="rect">
            <a:avLst/>
          </a:prstGeom>
          <a:noFill/>
          <a:ln>
            <a:noFill/>
          </a:ln>
        </p:spPr>
        <p:txBody>
          <a:bodyPr anchorCtr="0" anchor="t" bIns="46575" lIns="93175" spcFirstLastPara="1" rIns="93175" wrap="square" tIns="46575">
            <a:noAutofit/>
          </a:bodyPr>
          <a:lstStyle/>
          <a:p>
            <a:pPr indent="0" lvl="0" marL="0" rtl="0" algn="l">
              <a:spcBef>
                <a:spcPts val="0"/>
              </a:spcBef>
              <a:spcAft>
                <a:spcPts val="0"/>
              </a:spcAft>
              <a:buNone/>
            </a:pPr>
            <a:r>
              <a:t/>
            </a:r>
            <a:endParaRPr/>
          </a:p>
        </p:txBody>
      </p:sp>
      <p:sp>
        <p:nvSpPr>
          <p:cNvPr id="399" name="Google Shape;399;p28:notes"/>
          <p:cNvSpPr txBox="1"/>
          <p:nvPr>
            <p:ph idx="12" type="sldNum"/>
          </p:nvPr>
        </p:nvSpPr>
        <p:spPr>
          <a:xfrm>
            <a:off x="3970938" y="8829967"/>
            <a:ext cx="3037840" cy="464820"/>
          </a:xfrm>
          <a:prstGeom prst="rect">
            <a:avLst/>
          </a:prstGeom>
          <a:noFill/>
          <a:ln>
            <a:noFill/>
          </a:ln>
        </p:spPr>
        <p:txBody>
          <a:bodyPr anchorCtr="0" anchor="b" bIns="46575" lIns="93175" spcFirstLastPara="1" rIns="93175" wrap="square" tIns="4657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3" name="Shape 403"/>
        <p:cNvGrpSpPr/>
        <p:nvPr/>
      </p:nvGrpSpPr>
      <p:grpSpPr>
        <a:xfrm>
          <a:off x="0" y="0"/>
          <a:ext cx="0" cy="0"/>
          <a:chOff x="0" y="0"/>
          <a:chExt cx="0" cy="0"/>
        </a:xfrm>
      </p:grpSpPr>
      <p:sp>
        <p:nvSpPr>
          <p:cNvPr id="404" name="Google Shape;404;p29:notes"/>
          <p:cNvSpPr/>
          <p:nvPr>
            <p:ph idx="2"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05" name="Google Shape;405;p29:notes"/>
          <p:cNvSpPr txBox="1"/>
          <p:nvPr>
            <p:ph idx="1" type="body"/>
          </p:nvPr>
        </p:nvSpPr>
        <p:spPr>
          <a:xfrm>
            <a:off x="701040" y="4415790"/>
            <a:ext cx="5608320" cy="4183380"/>
          </a:xfrm>
          <a:prstGeom prst="rect">
            <a:avLst/>
          </a:prstGeom>
          <a:noFill/>
          <a:ln>
            <a:noFill/>
          </a:ln>
        </p:spPr>
        <p:txBody>
          <a:bodyPr anchorCtr="0" anchor="t" bIns="46575" lIns="93175" spcFirstLastPara="1" rIns="93175" wrap="square" tIns="46575">
            <a:noAutofit/>
          </a:bodyPr>
          <a:lstStyle/>
          <a:p>
            <a:pPr indent="0" lvl="0" marL="0" rtl="0" algn="l">
              <a:spcBef>
                <a:spcPts val="0"/>
              </a:spcBef>
              <a:spcAft>
                <a:spcPts val="0"/>
              </a:spcAft>
              <a:buNone/>
            </a:pPr>
            <a:r>
              <a:t/>
            </a:r>
            <a:endParaRPr/>
          </a:p>
        </p:txBody>
      </p:sp>
      <p:sp>
        <p:nvSpPr>
          <p:cNvPr id="406" name="Google Shape;406;p29:notes"/>
          <p:cNvSpPr txBox="1"/>
          <p:nvPr>
            <p:ph idx="12" type="sldNum"/>
          </p:nvPr>
        </p:nvSpPr>
        <p:spPr>
          <a:xfrm>
            <a:off x="3970938" y="8829967"/>
            <a:ext cx="3037840" cy="464820"/>
          </a:xfrm>
          <a:prstGeom prst="rect">
            <a:avLst/>
          </a:prstGeom>
          <a:noFill/>
          <a:ln>
            <a:noFill/>
          </a:ln>
        </p:spPr>
        <p:txBody>
          <a:bodyPr anchorCtr="0" anchor="b" bIns="46575" lIns="93175" spcFirstLastPara="1" rIns="93175" wrap="square" tIns="4657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0" name="Shape 200"/>
        <p:cNvGrpSpPr/>
        <p:nvPr/>
      </p:nvGrpSpPr>
      <p:grpSpPr>
        <a:xfrm>
          <a:off x="0" y="0"/>
          <a:ext cx="0" cy="0"/>
          <a:chOff x="0" y="0"/>
          <a:chExt cx="0" cy="0"/>
        </a:xfrm>
      </p:grpSpPr>
      <p:sp>
        <p:nvSpPr>
          <p:cNvPr id="201" name="Google Shape;201;p3:notes"/>
          <p:cNvSpPr txBox="1"/>
          <p:nvPr>
            <p:ph idx="1" type="body"/>
          </p:nvPr>
        </p:nvSpPr>
        <p:spPr>
          <a:xfrm>
            <a:off x="701040" y="4415790"/>
            <a:ext cx="5608320" cy="4183380"/>
          </a:xfrm>
          <a:prstGeom prst="rect">
            <a:avLst/>
          </a:prstGeom>
        </p:spPr>
        <p:txBody>
          <a:bodyPr anchorCtr="0" anchor="t" bIns="46575" lIns="93175" spcFirstLastPara="1" rIns="93175" wrap="square" tIns="46575">
            <a:noAutofit/>
          </a:bodyPr>
          <a:lstStyle/>
          <a:p>
            <a:pPr indent="0" lvl="0" marL="0" rtl="0" algn="l">
              <a:spcBef>
                <a:spcPts val="0"/>
              </a:spcBef>
              <a:spcAft>
                <a:spcPts val="0"/>
              </a:spcAft>
              <a:buNone/>
            </a:pPr>
            <a:r>
              <a:t/>
            </a:r>
            <a:endParaRPr/>
          </a:p>
        </p:txBody>
      </p:sp>
      <p:sp>
        <p:nvSpPr>
          <p:cNvPr id="202" name="Google Shape;202;p3:notes"/>
          <p:cNvSpPr/>
          <p:nvPr>
            <p:ph idx="2"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5" name="Shape 205"/>
        <p:cNvGrpSpPr/>
        <p:nvPr/>
      </p:nvGrpSpPr>
      <p:grpSpPr>
        <a:xfrm>
          <a:off x="0" y="0"/>
          <a:ext cx="0" cy="0"/>
          <a:chOff x="0" y="0"/>
          <a:chExt cx="0" cy="0"/>
        </a:xfrm>
      </p:grpSpPr>
      <p:sp>
        <p:nvSpPr>
          <p:cNvPr id="206" name="Google Shape;206;p4:notes"/>
          <p:cNvSpPr/>
          <p:nvPr>
            <p:ph idx="2"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07" name="Google Shape;207;p4:notes"/>
          <p:cNvSpPr txBox="1"/>
          <p:nvPr>
            <p:ph idx="1" type="body"/>
          </p:nvPr>
        </p:nvSpPr>
        <p:spPr>
          <a:xfrm>
            <a:off x="701040" y="4415790"/>
            <a:ext cx="5608320" cy="4183380"/>
          </a:xfrm>
          <a:prstGeom prst="rect">
            <a:avLst/>
          </a:prstGeom>
          <a:noFill/>
          <a:ln>
            <a:noFill/>
          </a:ln>
        </p:spPr>
        <p:txBody>
          <a:bodyPr anchorCtr="0" anchor="t" bIns="46575" lIns="93175" spcFirstLastPara="1" rIns="93175" wrap="square" tIns="46575">
            <a:noAutofit/>
          </a:bodyPr>
          <a:lstStyle/>
          <a:p>
            <a:pPr indent="0" lvl="0" marL="0" rtl="0" algn="l">
              <a:spcBef>
                <a:spcPts val="0"/>
              </a:spcBef>
              <a:spcAft>
                <a:spcPts val="0"/>
              </a:spcAft>
              <a:buNone/>
            </a:pPr>
            <a:r>
              <a:rPr lang="en-US"/>
              <a:t>Welcome to the first of our 3 part learning series on Team Based Practice. As the audience connects, I want to let you know that this webinar is being recorded and will be available to access within a week.</a:t>
            </a:r>
            <a:endParaRPr/>
          </a:p>
          <a:p>
            <a:pPr indent="0" lvl="0" marL="0" rtl="0" algn="l">
              <a:spcBef>
                <a:spcPts val="0"/>
              </a:spcBef>
              <a:spcAft>
                <a:spcPts val="0"/>
              </a:spcAft>
              <a:buNone/>
            </a:pPr>
            <a:r>
              <a:t/>
            </a:r>
            <a:endParaRPr/>
          </a:p>
        </p:txBody>
      </p:sp>
      <p:sp>
        <p:nvSpPr>
          <p:cNvPr id="208" name="Google Shape;208;p4:notes"/>
          <p:cNvSpPr txBox="1"/>
          <p:nvPr>
            <p:ph idx="12" type="sldNum"/>
          </p:nvPr>
        </p:nvSpPr>
        <p:spPr>
          <a:xfrm>
            <a:off x="3970938" y="8829967"/>
            <a:ext cx="3037840" cy="464820"/>
          </a:xfrm>
          <a:prstGeom prst="rect">
            <a:avLst/>
          </a:prstGeom>
          <a:noFill/>
          <a:ln>
            <a:noFill/>
          </a:ln>
        </p:spPr>
        <p:txBody>
          <a:bodyPr anchorCtr="0" anchor="b" bIns="46575" lIns="93175" spcFirstLastPara="1" rIns="93175" wrap="square" tIns="46575">
            <a:noAutofit/>
          </a:bodyPr>
          <a:lstStyle/>
          <a:p>
            <a:pPr indent="0" lvl="0" marL="0" rtl="0" algn="r">
              <a:spcBef>
                <a:spcPts val="0"/>
              </a:spcBef>
              <a:spcAft>
                <a:spcPts val="0"/>
              </a:spcAft>
              <a:buNone/>
            </a:pPr>
            <a:fld id="{00000000-1234-1234-1234-123412341234}" type="slidenum">
              <a:rPr b="0" i="0" lang="en-US" sz="1200" u="none" cap="none" strike="noStrike">
                <a:solidFill>
                  <a:srgbClr val="000000"/>
                </a:solidFill>
                <a:latin typeface="Arial"/>
                <a:ea typeface="Arial"/>
                <a:cs typeface="Arial"/>
                <a:sym typeface="Arial"/>
              </a:rPr>
              <a:t>‹#›</a:t>
            </a:fld>
            <a:endParaRPr b="0" i="0" sz="1200" u="none" cap="none" strike="noStrike">
              <a:solidFill>
                <a:srgbClr val="000000"/>
              </a:solidFill>
              <a:latin typeface="Arial"/>
              <a:ea typeface="Arial"/>
              <a:cs typeface="Arial"/>
              <a:sym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3" name="Shape 213"/>
        <p:cNvGrpSpPr/>
        <p:nvPr/>
      </p:nvGrpSpPr>
      <p:grpSpPr>
        <a:xfrm>
          <a:off x="0" y="0"/>
          <a:ext cx="0" cy="0"/>
          <a:chOff x="0" y="0"/>
          <a:chExt cx="0" cy="0"/>
        </a:xfrm>
      </p:grpSpPr>
      <p:sp>
        <p:nvSpPr>
          <p:cNvPr id="214" name="Google Shape;214;p5:notes"/>
          <p:cNvSpPr/>
          <p:nvPr>
            <p:ph idx="2"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15" name="Google Shape;215;p5:notes"/>
          <p:cNvSpPr txBox="1"/>
          <p:nvPr>
            <p:ph idx="1" type="body"/>
          </p:nvPr>
        </p:nvSpPr>
        <p:spPr>
          <a:xfrm>
            <a:off x="701040" y="4415790"/>
            <a:ext cx="5608320" cy="4183380"/>
          </a:xfrm>
          <a:prstGeom prst="rect">
            <a:avLst/>
          </a:prstGeom>
          <a:noFill/>
          <a:ln>
            <a:noFill/>
          </a:ln>
        </p:spPr>
        <p:txBody>
          <a:bodyPr anchorCtr="0" anchor="t" bIns="46575" lIns="93175" spcFirstLastPara="1" rIns="93175" wrap="square" tIns="46575">
            <a:noAutofit/>
          </a:bodyPr>
          <a:lstStyle/>
          <a:p>
            <a:pPr indent="0" lvl="0" marL="0" rtl="0" algn="l">
              <a:lnSpc>
                <a:spcPct val="80000"/>
              </a:lnSpc>
              <a:spcBef>
                <a:spcPts val="0"/>
              </a:spcBef>
              <a:spcAft>
                <a:spcPts val="0"/>
              </a:spcAft>
              <a:buNone/>
            </a:pPr>
            <a:r>
              <a:t/>
            </a:r>
            <a:endParaRPr sz="839"/>
          </a:p>
          <a:p>
            <a:pPr indent="0" lvl="0" marL="0" rtl="0" algn="l">
              <a:lnSpc>
                <a:spcPct val="80000"/>
              </a:lnSpc>
              <a:spcBef>
                <a:spcPts val="252"/>
              </a:spcBef>
              <a:spcAft>
                <a:spcPts val="0"/>
              </a:spcAft>
              <a:buNone/>
            </a:pPr>
            <a:r>
              <a:rPr lang="en-US" sz="839"/>
              <a:t>Good Morning: </a:t>
            </a:r>
            <a:endParaRPr/>
          </a:p>
          <a:p>
            <a:pPr indent="0" lvl="0" marL="0" rtl="0" algn="l">
              <a:lnSpc>
                <a:spcPct val="80000"/>
              </a:lnSpc>
              <a:spcBef>
                <a:spcPts val="252"/>
              </a:spcBef>
              <a:spcAft>
                <a:spcPts val="0"/>
              </a:spcAft>
              <a:buNone/>
            </a:pPr>
            <a:r>
              <a:rPr lang="en-US" sz="839"/>
              <a:t>In partnership with Ashley Green, from MetaStar, and the Wi Nurses Association, we are pleased to welcome you to the second of our Team Based Primary Care Practice learning series today with the topic, “The High Functioning Team: Spotlight on the Medical Assistant”. We have excellent guests who will be introduced in a moment. </a:t>
            </a:r>
            <a:endParaRPr/>
          </a:p>
          <a:p>
            <a:pPr indent="0" lvl="0" marL="0" rtl="0" algn="l">
              <a:lnSpc>
                <a:spcPct val="80000"/>
              </a:lnSpc>
              <a:spcBef>
                <a:spcPts val="252"/>
              </a:spcBef>
              <a:spcAft>
                <a:spcPts val="0"/>
              </a:spcAft>
              <a:buNone/>
            </a:pPr>
            <a:r>
              <a:rPr lang="en-US" sz="839"/>
              <a:t>My name is Pam Crouse, and I am Clinical and Quality Improvement Director for the Wisconsin Primary Health Care Association. This 3-part webinar series is made possible through funding from the Centers for Disease Control and Prevention, and our partners at the Wisconsin Department of Health Services, Division of Public Health, in the Chronic Disease Prevention and Control Unit. </a:t>
            </a:r>
            <a:endParaRPr/>
          </a:p>
          <a:p>
            <a:pPr indent="0" lvl="0" marL="0" rtl="0" algn="l">
              <a:lnSpc>
                <a:spcPct val="80000"/>
              </a:lnSpc>
              <a:spcBef>
                <a:spcPts val="252"/>
              </a:spcBef>
              <a:spcAft>
                <a:spcPts val="0"/>
              </a:spcAft>
              <a:buNone/>
            </a:pPr>
            <a:r>
              <a:t/>
            </a:r>
            <a:endParaRPr sz="839"/>
          </a:p>
          <a:p>
            <a:pPr indent="0" lvl="0" marL="0" rtl="0" algn="l">
              <a:lnSpc>
                <a:spcPct val="80000"/>
              </a:lnSpc>
              <a:spcBef>
                <a:spcPts val="0"/>
              </a:spcBef>
              <a:spcAft>
                <a:spcPts val="0"/>
              </a:spcAft>
              <a:buNone/>
            </a:pPr>
            <a:r>
              <a:rPr lang="en-US" sz="839"/>
              <a:t>Before we get started on our topic for today, please mark your calendars for the rest of the webinar series:	</a:t>
            </a:r>
            <a:endParaRPr/>
          </a:p>
          <a:p>
            <a:pPr indent="0" lvl="0" marL="0" rtl="0" algn="l">
              <a:lnSpc>
                <a:spcPct val="80000"/>
              </a:lnSpc>
              <a:spcBef>
                <a:spcPts val="0"/>
              </a:spcBef>
              <a:spcAft>
                <a:spcPts val="0"/>
              </a:spcAft>
              <a:buNone/>
            </a:pPr>
            <a:r>
              <a:t/>
            </a:r>
            <a:endParaRPr sz="839"/>
          </a:p>
          <a:p>
            <a:pPr indent="0" lvl="0" marL="0" rtl="0" algn="l">
              <a:lnSpc>
                <a:spcPct val="80000"/>
              </a:lnSpc>
              <a:spcBef>
                <a:spcPts val="0"/>
              </a:spcBef>
              <a:spcAft>
                <a:spcPts val="0"/>
              </a:spcAft>
              <a:buNone/>
            </a:pPr>
            <a:r>
              <a:rPr lang="en-US" sz="839"/>
              <a:t>Webinar 3 Tuesday, April 28, 8:30 – 9:30 am</a:t>
            </a:r>
            <a:br>
              <a:rPr lang="en-US" sz="839"/>
            </a:br>
            <a:r>
              <a:rPr lang="en-US" sz="839"/>
              <a:t>		</a:t>
            </a:r>
            <a:r>
              <a:rPr b="1" lang="en-US" sz="839"/>
              <a:t>The Extended Team in the Medical Neighborhood: Pharmacists and Community Health Workers</a:t>
            </a:r>
            <a:endParaRPr/>
          </a:p>
          <a:p>
            <a:pPr indent="0" lvl="0" marL="0" rtl="0" algn="l">
              <a:lnSpc>
                <a:spcPct val="80000"/>
              </a:lnSpc>
              <a:spcBef>
                <a:spcPts val="0"/>
              </a:spcBef>
              <a:spcAft>
                <a:spcPts val="0"/>
              </a:spcAft>
              <a:buNone/>
            </a:pPr>
            <a:r>
              <a:t/>
            </a:r>
            <a:endParaRPr sz="839"/>
          </a:p>
          <a:p>
            <a:pPr indent="0" lvl="0" marL="0" rtl="0" algn="l">
              <a:lnSpc>
                <a:spcPct val="80000"/>
              </a:lnSpc>
              <a:spcBef>
                <a:spcPts val="0"/>
              </a:spcBef>
              <a:spcAft>
                <a:spcPts val="0"/>
              </a:spcAft>
              <a:buNone/>
            </a:pPr>
            <a:r>
              <a:rPr b="1" lang="en-US" sz="980">
                <a:latin typeface="Calibri"/>
                <a:ea typeface="Calibri"/>
                <a:cs typeface="Calibri"/>
                <a:sym typeface="Calibri"/>
              </a:rPr>
              <a:t>The Team-Based Primary Care Practice Summit, </a:t>
            </a:r>
            <a:r>
              <a:rPr lang="en-US" sz="839">
                <a:latin typeface="Calibri"/>
                <a:ea typeface="Calibri"/>
                <a:cs typeface="Calibri"/>
                <a:sym typeface="Calibri"/>
              </a:rPr>
              <a:t>Thursday, June 25, 8:30 a.m. – 4:30 p.m. CT / 9:30 am. – 5:30 p.m. ET</a:t>
            </a:r>
            <a:br>
              <a:rPr lang="en-US" sz="839">
                <a:latin typeface="Calibri"/>
                <a:ea typeface="Calibri"/>
                <a:cs typeface="Calibri"/>
                <a:sym typeface="Calibri"/>
              </a:rPr>
            </a:br>
            <a:r>
              <a:rPr lang="en-US" sz="839">
                <a:latin typeface="Calibri"/>
                <a:ea typeface="Calibri"/>
                <a:cs typeface="Calibri"/>
                <a:sym typeface="Calibri"/>
              </a:rPr>
              <a:t>Great Wolf Lodge, Wisconsin Dells</a:t>
            </a:r>
            <a:endParaRPr sz="839"/>
          </a:p>
          <a:p>
            <a:pPr indent="0" lvl="0" marL="0" rtl="0" algn="l">
              <a:lnSpc>
                <a:spcPct val="80000"/>
              </a:lnSpc>
              <a:spcBef>
                <a:spcPts val="0"/>
              </a:spcBef>
              <a:spcAft>
                <a:spcPts val="0"/>
              </a:spcAft>
              <a:buNone/>
            </a:pPr>
            <a:r>
              <a:rPr lang="en-US" sz="839">
                <a:latin typeface="Calibri"/>
                <a:ea typeface="Calibri"/>
                <a:cs typeface="Calibri"/>
                <a:sym typeface="Calibri"/>
              </a:rPr>
              <a:t>Join WPHCA, MetaStar and the WI Nursing Association—in person </a:t>
            </a:r>
            <a:r>
              <a:rPr i="1" lang="en-US" sz="839">
                <a:latin typeface="Calibri"/>
                <a:ea typeface="Calibri"/>
                <a:cs typeface="Calibri"/>
                <a:sym typeface="Calibri"/>
              </a:rPr>
              <a:t>or virtually</a:t>
            </a:r>
            <a:r>
              <a:rPr lang="en-US" sz="839">
                <a:latin typeface="Calibri"/>
                <a:ea typeface="Calibri"/>
                <a:cs typeface="Calibri"/>
                <a:sym typeface="Calibri"/>
              </a:rPr>
              <a:t>—for a one-day summit featuring presentations from additional experts, as well as resources, on team-based care best practices</a:t>
            </a:r>
            <a:endParaRPr/>
          </a:p>
          <a:p>
            <a:pPr indent="0" lvl="0" marL="0" rtl="0" algn="l">
              <a:lnSpc>
                <a:spcPct val="80000"/>
              </a:lnSpc>
              <a:spcBef>
                <a:spcPts val="0"/>
              </a:spcBef>
              <a:spcAft>
                <a:spcPts val="0"/>
              </a:spcAft>
              <a:buNone/>
            </a:pPr>
            <a:r>
              <a:t/>
            </a:r>
            <a:endParaRPr sz="839"/>
          </a:p>
          <a:p>
            <a:pPr indent="0" lvl="0" marL="0" rtl="0" algn="l">
              <a:lnSpc>
                <a:spcPct val="80000"/>
              </a:lnSpc>
              <a:spcBef>
                <a:spcPts val="0"/>
              </a:spcBef>
              <a:spcAft>
                <a:spcPts val="0"/>
              </a:spcAft>
              <a:buNone/>
            </a:pPr>
            <a:r>
              <a:t/>
            </a:r>
            <a:endParaRPr sz="839"/>
          </a:p>
          <a:p>
            <a:pPr indent="0" lvl="0" marL="0" rtl="0" algn="l">
              <a:lnSpc>
                <a:spcPct val="80000"/>
              </a:lnSpc>
              <a:spcBef>
                <a:spcPts val="0"/>
              </a:spcBef>
              <a:spcAft>
                <a:spcPts val="0"/>
              </a:spcAft>
              <a:buNone/>
            </a:pPr>
            <a:r>
              <a:rPr lang="en-US" sz="839"/>
              <a:t>Because of the large number of participants, all phones will be muted. There will be time for questions after the presentation by our guests. You can submit your questions through the chat feature of the webinar that you should see to the left on your screen.</a:t>
            </a:r>
            <a:endParaRPr/>
          </a:p>
          <a:p>
            <a:pPr indent="0" lvl="0" marL="0" rtl="0" algn="l">
              <a:lnSpc>
                <a:spcPct val="80000"/>
              </a:lnSpc>
              <a:spcBef>
                <a:spcPts val="0"/>
              </a:spcBef>
              <a:spcAft>
                <a:spcPts val="0"/>
              </a:spcAft>
              <a:buNone/>
            </a:pPr>
            <a:r>
              <a:t/>
            </a:r>
            <a:endParaRPr sz="839"/>
          </a:p>
          <a:p>
            <a:pPr indent="0" lvl="0" marL="0" rtl="0" algn="l">
              <a:lnSpc>
                <a:spcPct val="80000"/>
              </a:lnSpc>
              <a:spcBef>
                <a:spcPts val="252"/>
              </a:spcBef>
              <a:spcAft>
                <a:spcPts val="0"/>
              </a:spcAft>
              <a:buNone/>
            </a:pPr>
            <a:r>
              <a:rPr lang="en-US" sz="839"/>
              <a:t>We are glad you are a part of this session today and we invite you to share this information freely with your colleagues. This webinar will be recorded and the link to the recording will be provided to you following this event.</a:t>
            </a:r>
            <a:endParaRPr/>
          </a:p>
          <a:p>
            <a:pPr indent="0" lvl="0" marL="0" rtl="0" algn="l">
              <a:lnSpc>
                <a:spcPct val="80000"/>
              </a:lnSpc>
              <a:spcBef>
                <a:spcPts val="0"/>
              </a:spcBef>
              <a:spcAft>
                <a:spcPts val="0"/>
              </a:spcAft>
              <a:buNone/>
            </a:pPr>
            <a:r>
              <a:t/>
            </a:r>
            <a:endParaRPr sz="839"/>
          </a:p>
          <a:p>
            <a:pPr indent="0" lvl="0" marL="0" rtl="0" algn="l">
              <a:lnSpc>
                <a:spcPct val="80000"/>
              </a:lnSpc>
              <a:spcBef>
                <a:spcPts val="0"/>
              </a:spcBef>
              <a:spcAft>
                <a:spcPts val="0"/>
              </a:spcAft>
              <a:buNone/>
            </a:pPr>
            <a:r>
              <a:rPr lang="en-US" sz="839"/>
              <a:t>In our first webinar,  Building a Team-Based Culture in Primary Practice, Dr. Chris Tashjian described the journey he and his team are on as they continually build their team and now keep refining and improving and spreading their successful practices. A critical piece of that work is to define roles and distribute tasks among care team member that reflect the skills, abilities and credentials of team members. Today we will continue that discussion as we learn more about the team in which Dr. Tashjian is a member. </a:t>
            </a:r>
            <a:endParaRPr sz="839"/>
          </a:p>
          <a:p>
            <a:pPr indent="0" lvl="0" marL="0" rtl="0" algn="l">
              <a:lnSpc>
                <a:spcPct val="80000"/>
              </a:lnSpc>
              <a:spcBef>
                <a:spcPts val="0"/>
              </a:spcBef>
              <a:spcAft>
                <a:spcPts val="0"/>
              </a:spcAft>
              <a:buNone/>
            </a:pPr>
            <a:r>
              <a:t/>
            </a:r>
            <a:endParaRPr sz="839"/>
          </a:p>
          <a:p>
            <a:pPr indent="0" lvl="0" marL="0" rtl="0" algn="l">
              <a:lnSpc>
                <a:spcPct val="80000"/>
              </a:lnSpc>
              <a:spcBef>
                <a:spcPts val="0"/>
              </a:spcBef>
              <a:spcAft>
                <a:spcPts val="0"/>
              </a:spcAft>
              <a:buNone/>
            </a:pPr>
            <a:r>
              <a:rPr lang="en-US" sz="839"/>
              <a:t>With that, I’d like to introduce my colleague, Ashley Green, Quality Improvement Specialist from MetaStar in Wisconsin, who will introduce our speakers today.</a:t>
            </a:r>
            <a:endParaRPr/>
          </a:p>
          <a:p>
            <a:pPr indent="0" lvl="0" marL="0" rtl="0" algn="l">
              <a:lnSpc>
                <a:spcPct val="80000"/>
              </a:lnSpc>
              <a:spcBef>
                <a:spcPts val="0"/>
              </a:spcBef>
              <a:spcAft>
                <a:spcPts val="0"/>
              </a:spcAft>
              <a:buNone/>
            </a:pPr>
            <a:r>
              <a:t/>
            </a:r>
            <a:endParaRPr sz="839"/>
          </a:p>
          <a:p>
            <a:pPr indent="0" lvl="0" marL="0" rtl="0" algn="l">
              <a:lnSpc>
                <a:spcPct val="80000"/>
              </a:lnSpc>
              <a:spcBef>
                <a:spcPts val="0"/>
              </a:spcBef>
              <a:spcAft>
                <a:spcPts val="0"/>
              </a:spcAft>
              <a:buNone/>
            </a:pPr>
            <a:r>
              <a:t/>
            </a:r>
            <a:endParaRPr sz="839"/>
          </a:p>
          <a:p>
            <a:pPr indent="0" lvl="0" marL="0" rtl="0" algn="l">
              <a:lnSpc>
                <a:spcPct val="80000"/>
              </a:lnSpc>
              <a:spcBef>
                <a:spcPts val="0"/>
              </a:spcBef>
              <a:spcAft>
                <a:spcPts val="0"/>
              </a:spcAft>
              <a:buNone/>
            </a:pPr>
            <a:r>
              <a:t/>
            </a:r>
            <a:endParaRPr sz="839"/>
          </a:p>
          <a:p>
            <a:pPr indent="0" lvl="0" marL="0" rtl="0" algn="l">
              <a:lnSpc>
                <a:spcPct val="80000"/>
              </a:lnSpc>
              <a:spcBef>
                <a:spcPts val="0"/>
              </a:spcBef>
              <a:spcAft>
                <a:spcPts val="0"/>
              </a:spcAft>
              <a:buNone/>
            </a:pPr>
            <a:r>
              <a:t/>
            </a:r>
            <a:endParaRPr sz="839"/>
          </a:p>
        </p:txBody>
      </p:sp>
      <p:sp>
        <p:nvSpPr>
          <p:cNvPr id="216" name="Google Shape;216;p5:notes"/>
          <p:cNvSpPr txBox="1"/>
          <p:nvPr>
            <p:ph idx="12" type="sldNum"/>
          </p:nvPr>
        </p:nvSpPr>
        <p:spPr>
          <a:xfrm>
            <a:off x="3970938" y="8829967"/>
            <a:ext cx="3037840" cy="464820"/>
          </a:xfrm>
          <a:prstGeom prst="rect">
            <a:avLst/>
          </a:prstGeom>
          <a:noFill/>
          <a:ln>
            <a:noFill/>
          </a:ln>
        </p:spPr>
        <p:txBody>
          <a:bodyPr anchorCtr="0" anchor="b" bIns="46575" lIns="93175" spcFirstLastPara="1" rIns="93175" wrap="square" tIns="46575">
            <a:noAutofit/>
          </a:bodyPr>
          <a:lstStyle/>
          <a:p>
            <a:pPr indent="0" lvl="0" marL="0" rtl="0" algn="r">
              <a:spcBef>
                <a:spcPts val="0"/>
              </a:spcBef>
              <a:spcAft>
                <a:spcPts val="0"/>
              </a:spcAft>
              <a:buNone/>
            </a:pPr>
            <a:fld id="{00000000-1234-1234-1234-123412341234}" type="slidenum">
              <a:rPr b="0" i="0" lang="en-US" sz="1200" u="none" cap="none" strike="noStrike">
                <a:solidFill>
                  <a:srgbClr val="000000"/>
                </a:solidFill>
                <a:latin typeface="Arial"/>
                <a:ea typeface="Arial"/>
                <a:cs typeface="Arial"/>
                <a:sym typeface="Arial"/>
              </a:rPr>
              <a:t>‹#›</a:t>
            </a:fld>
            <a:endParaRPr b="0" i="0" sz="1200" u="none" cap="none" strike="noStrike">
              <a:solidFill>
                <a:srgbClr val="000000"/>
              </a:solidFill>
              <a:latin typeface="Arial"/>
              <a:ea typeface="Arial"/>
              <a:cs typeface="Arial"/>
              <a:sym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0" name="Shape 220"/>
        <p:cNvGrpSpPr/>
        <p:nvPr/>
      </p:nvGrpSpPr>
      <p:grpSpPr>
        <a:xfrm>
          <a:off x="0" y="0"/>
          <a:ext cx="0" cy="0"/>
          <a:chOff x="0" y="0"/>
          <a:chExt cx="0" cy="0"/>
        </a:xfrm>
      </p:grpSpPr>
      <p:sp>
        <p:nvSpPr>
          <p:cNvPr id="221" name="Google Shape;221;p6:notes"/>
          <p:cNvSpPr/>
          <p:nvPr>
            <p:ph idx="2"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2" name="Google Shape;222;p6:notes"/>
          <p:cNvSpPr txBox="1"/>
          <p:nvPr>
            <p:ph idx="1" type="body"/>
          </p:nvPr>
        </p:nvSpPr>
        <p:spPr>
          <a:xfrm>
            <a:off x="701040" y="4415790"/>
            <a:ext cx="5608320" cy="4183380"/>
          </a:xfrm>
          <a:prstGeom prst="rect">
            <a:avLst/>
          </a:prstGeom>
          <a:noFill/>
          <a:ln>
            <a:noFill/>
          </a:ln>
        </p:spPr>
        <p:txBody>
          <a:bodyPr anchorCtr="0" anchor="t" bIns="46575" lIns="93175" spcFirstLastPara="1" rIns="93175" wrap="square" tIns="46575">
            <a:noAutofit/>
          </a:bodyPr>
          <a:lstStyle/>
          <a:p>
            <a:pPr indent="0" lvl="0" marL="0" rtl="0" algn="l">
              <a:spcBef>
                <a:spcPts val="0"/>
              </a:spcBef>
              <a:spcAft>
                <a:spcPts val="0"/>
              </a:spcAft>
              <a:buNone/>
            </a:pPr>
            <a:r>
              <a:t/>
            </a:r>
            <a:endParaRPr/>
          </a:p>
        </p:txBody>
      </p:sp>
      <p:sp>
        <p:nvSpPr>
          <p:cNvPr id="223" name="Google Shape;223;p6:notes"/>
          <p:cNvSpPr txBox="1"/>
          <p:nvPr>
            <p:ph idx="12" type="sldNum"/>
          </p:nvPr>
        </p:nvSpPr>
        <p:spPr>
          <a:xfrm>
            <a:off x="3970938" y="8829967"/>
            <a:ext cx="3037840" cy="464820"/>
          </a:xfrm>
          <a:prstGeom prst="rect">
            <a:avLst/>
          </a:prstGeom>
          <a:noFill/>
          <a:ln>
            <a:noFill/>
          </a:ln>
        </p:spPr>
        <p:txBody>
          <a:bodyPr anchorCtr="0" anchor="b" bIns="46575" lIns="93175" spcFirstLastPara="1" rIns="93175" wrap="square" tIns="4657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8" name="Shape 228"/>
        <p:cNvGrpSpPr/>
        <p:nvPr/>
      </p:nvGrpSpPr>
      <p:grpSpPr>
        <a:xfrm>
          <a:off x="0" y="0"/>
          <a:ext cx="0" cy="0"/>
          <a:chOff x="0" y="0"/>
          <a:chExt cx="0" cy="0"/>
        </a:xfrm>
      </p:grpSpPr>
      <p:sp>
        <p:nvSpPr>
          <p:cNvPr id="229" name="Google Shape;229;p7:notes"/>
          <p:cNvSpPr/>
          <p:nvPr>
            <p:ph idx="2"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0" name="Google Shape;230;p7:notes"/>
          <p:cNvSpPr txBox="1"/>
          <p:nvPr>
            <p:ph idx="1" type="body"/>
          </p:nvPr>
        </p:nvSpPr>
        <p:spPr>
          <a:xfrm>
            <a:off x="701040" y="4415790"/>
            <a:ext cx="5608320" cy="4183380"/>
          </a:xfrm>
          <a:prstGeom prst="rect">
            <a:avLst/>
          </a:prstGeom>
          <a:noFill/>
          <a:ln>
            <a:noFill/>
          </a:ln>
        </p:spPr>
        <p:txBody>
          <a:bodyPr anchorCtr="0" anchor="t" bIns="46575" lIns="93175" spcFirstLastPara="1" rIns="93175" wrap="square" tIns="46575">
            <a:noAutofit/>
          </a:bodyPr>
          <a:lstStyle/>
          <a:p>
            <a:pPr indent="0" lvl="0" marL="0" rtl="0" algn="l">
              <a:spcBef>
                <a:spcPts val="0"/>
              </a:spcBef>
              <a:spcAft>
                <a:spcPts val="0"/>
              </a:spcAft>
              <a:buNone/>
            </a:pPr>
            <a:r>
              <a:t/>
            </a:r>
            <a:endParaRPr/>
          </a:p>
        </p:txBody>
      </p:sp>
      <p:sp>
        <p:nvSpPr>
          <p:cNvPr id="231" name="Google Shape;231;p7:notes"/>
          <p:cNvSpPr txBox="1"/>
          <p:nvPr>
            <p:ph idx="12" type="sldNum"/>
          </p:nvPr>
        </p:nvSpPr>
        <p:spPr>
          <a:xfrm>
            <a:off x="3970938" y="8829967"/>
            <a:ext cx="3037840" cy="464820"/>
          </a:xfrm>
          <a:prstGeom prst="rect">
            <a:avLst/>
          </a:prstGeom>
          <a:noFill/>
          <a:ln>
            <a:noFill/>
          </a:ln>
        </p:spPr>
        <p:txBody>
          <a:bodyPr anchorCtr="0" anchor="b" bIns="46575" lIns="93175" spcFirstLastPara="1" rIns="93175" wrap="square" tIns="4657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5" name="Shape 235"/>
        <p:cNvGrpSpPr/>
        <p:nvPr/>
      </p:nvGrpSpPr>
      <p:grpSpPr>
        <a:xfrm>
          <a:off x="0" y="0"/>
          <a:ext cx="0" cy="0"/>
          <a:chOff x="0" y="0"/>
          <a:chExt cx="0" cy="0"/>
        </a:xfrm>
      </p:grpSpPr>
      <p:sp>
        <p:nvSpPr>
          <p:cNvPr id="236" name="Google Shape;236;p8:notes"/>
          <p:cNvSpPr/>
          <p:nvPr>
            <p:ph idx="2"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7" name="Google Shape;237;p8:notes"/>
          <p:cNvSpPr txBox="1"/>
          <p:nvPr>
            <p:ph idx="1" type="body"/>
          </p:nvPr>
        </p:nvSpPr>
        <p:spPr>
          <a:xfrm>
            <a:off x="701040" y="4415790"/>
            <a:ext cx="5608320" cy="4183380"/>
          </a:xfrm>
          <a:prstGeom prst="rect">
            <a:avLst/>
          </a:prstGeom>
          <a:noFill/>
          <a:ln>
            <a:noFill/>
          </a:ln>
        </p:spPr>
        <p:txBody>
          <a:bodyPr anchorCtr="0" anchor="t" bIns="46575" lIns="93175" spcFirstLastPara="1" rIns="93175" wrap="square" tIns="46575">
            <a:noAutofit/>
          </a:bodyPr>
          <a:lstStyle/>
          <a:p>
            <a:pPr indent="0" lvl="0" marL="0" rtl="0" algn="l">
              <a:spcBef>
                <a:spcPts val="0"/>
              </a:spcBef>
              <a:spcAft>
                <a:spcPts val="0"/>
              </a:spcAft>
              <a:buNone/>
            </a:pPr>
            <a:r>
              <a:t/>
            </a:r>
            <a:endParaRPr/>
          </a:p>
        </p:txBody>
      </p:sp>
      <p:sp>
        <p:nvSpPr>
          <p:cNvPr id="238" name="Google Shape;238;p8:notes"/>
          <p:cNvSpPr txBox="1"/>
          <p:nvPr>
            <p:ph idx="12" type="sldNum"/>
          </p:nvPr>
        </p:nvSpPr>
        <p:spPr>
          <a:xfrm>
            <a:off x="3970938" y="8829967"/>
            <a:ext cx="3037840" cy="464820"/>
          </a:xfrm>
          <a:prstGeom prst="rect">
            <a:avLst/>
          </a:prstGeom>
          <a:noFill/>
          <a:ln>
            <a:noFill/>
          </a:ln>
        </p:spPr>
        <p:txBody>
          <a:bodyPr anchorCtr="0" anchor="b" bIns="46575" lIns="93175" spcFirstLastPara="1" rIns="93175" wrap="square" tIns="4657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2" name="Shape 242"/>
        <p:cNvGrpSpPr/>
        <p:nvPr/>
      </p:nvGrpSpPr>
      <p:grpSpPr>
        <a:xfrm>
          <a:off x="0" y="0"/>
          <a:ext cx="0" cy="0"/>
          <a:chOff x="0" y="0"/>
          <a:chExt cx="0" cy="0"/>
        </a:xfrm>
      </p:grpSpPr>
      <p:sp>
        <p:nvSpPr>
          <p:cNvPr id="243" name="Google Shape;243;p9:notes"/>
          <p:cNvSpPr/>
          <p:nvPr>
            <p:ph idx="2"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4" name="Google Shape;244;p9:notes"/>
          <p:cNvSpPr txBox="1"/>
          <p:nvPr>
            <p:ph idx="1" type="body"/>
          </p:nvPr>
        </p:nvSpPr>
        <p:spPr>
          <a:xfrm>
            <a:off x="701040" y="4415790"/>
            <a:ext cx="5608320" cy="4183380"/>
          </a:xfrm>
          <a:prstGeom prst="rect">
            <a:avLst/>
          </a:prstGeom>
          <a:noFill/>
          <a:ln>
            <a:noFill/>
          </a:ln>
        </p:spPr>
        <p:txBody>
          <a:bodyPr anchorCtr="0" anchor="t" bIns="46575" lIns="93175" spcFirstLastPara="1" rIns="93175" wrap="square" tIns="46575">
            <a:noAutofit/>
          </a:bodyPr>
          <a:lstStyle/>
          <a:p>
            <a:pPr indent="0" lvl="0" marL="0" rtl="0" algn="l">
              <a:spcBef>
                <a:spcPts val="0"/>
              </a:spcBef>
              <a:spcAft>
                <a:spcPts val="0"/>
              </a:spcAft>
              <a:buNone/>
            </a:pPr>
            <a:r>
              <a:t/>
            </a:r>
            <a:endParaRPr/>
          </a:p>
        </p:txBody>
      </p:sp>
      <p:sp>
        <p:nvSpPr>
          <p:cNvPr id="245" name="Google Shape;245;p9:notes"/>
          <p:cNvSpPr txBox="1"/>
          <p:nvPr>
            <p:ph idx="12" type="sldNum"/>
          </p:nvPr>
        </p:nvSpPr>
        <p:spPr>
          <a:xfrm>
            <a:off x="3970938" y="8829967"/>
            <a:ext cx="3037840" cy="464820"/>
          </a:xfrm>
          <a:prstGeom prst="rect">
            <a:avLst/>
          </a:prstGeom>
          <a:noFill/>
          <a:ln>
            <a:noFill/>
          </a:ln>
        </p:spPr>
        <p:txBody>
          <a:bodyPr anchorCtr="0" anchor="b" bIns="46575" lIns="93175" spcFirstLastPara="1" rIns="93175" wrap="square" tIns="4657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19" name="Shape 19"/>
        <p:cNvGrpSpPr/>
        <p:nvPr/>
      </p:nvGrpSpPr>
      <p:grpSpPr>
        <a:xfrm>
          <a:off x="0" y="0"/>
          <a:ext cx="0" cy="0"/>
          <a:chOff x="0" y="0"/>
          <a:chExt cx="0" cy="0"/>
        </a:xfrm>
      </p:grpSpPr>
      <p:sp>
        <p:nvSpPr>
          <p:cNvPr id="20" name="Google Shape;20;p2"/>
          <p:cNvSpPr txBox="1"/>
          <p:nvPr>
            <p:ph idx="1" type="body"/>
          </p:nvPr>
        </p:nvSpPr>
        <p:spPr>
          <a:xfrm>
            <a:off x="457200" y="1481328"/>
            <a:ext cx="8229600" cy="4525963"/>
          </a:xfrm>
          <a:prstGeom prst="rect">
            <a:avLst/>
          </a:prstGeom>
          <a:noFill/>
          <a:ln>
            <a:noFill/>
          </a:ln>
        </p:spPr>
        <p:txBody>
          <a:bodyPr anchorCtr="0" anchor="t" bIns="45700" lIns="91425" spcFirstLastPara="1" rIns="91425" wrap="square" tIns="45700">
            <a:noAutofit/>
          </a:bodyPr>
          <a:lstStyle>
            <a:lvl1pPr indent="-306324" lvl="0" marL="457200" algn="l">
              <a:spcBef>
                <a:spcPts val="400"/>
              </a:spcBef>
              <a:spcAft>
                <a:spcPts val="0"/>
              </a:spcAft>
              <a:buSzPts val="1224"/>
              <a:buChar char="🞂"/>
              <a:defRPr/>
            </a:lvl1pPr>
            <a:lvl2pPr indent="-342900" lvl="1" marL="914400" algn="l">
              <a:spcBef>
                <a:spcPts val="324"/>
              </a:spcBef>
              <a:spcAft>
                <a:spcPts val="0"/>
              </a:spcAft>
              <a:buSzPts val="1800"/>
              <a:buChar char="◦"/>
              <a:defRPr/>
            </a:lvl2pPr>
            <a:lvl3pPr indent="-342900" lvl="2" marL="1371600" algn="l">
              <a:spcBef>
                <a:spcPts val="350"/>
              </a:spcBef>
              <a:spcAft>
                <a:spcPts val="0"/>
              </a:spcAft>
              <a:buSzPts val="1800"/>
              <a:buChar char="●"/>
              <a:defRPr/>
            </a:lvl3pPr>
            <a:lvl4pPr indent="-342900" lvl="3" marL="1828800" algn="l">
              <a:spcBef>
                <a:spcPts val="350"/>
              </a:spcBef>
              <a:spcAft>
                <a:spcPts val="0"/>
              </a:spcAft>
              <a:buSzPts val="1800"/>
              <a:buChar char="●"/>
              <a:defRPr/>
            </a:lvl4pPr>
            <a:lvl5pPr indent="-342900" lvl="4" marL="2286000" algn="l">
              <a:spcBef>
                <a:spcPts val="350"/>
              </a:spcBef>
              <a:spcAft>
                <a:spcPts val="0"/>
              </a:spcAft>
              <a:buSzPts val="1800"/>
              <a:buChar char="●"/>
              <a:defRPr/>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21" name="Google Shape;21;p2"/>
          <p:cNvSpPr txBox="1"/>
          <p:nvPr>
            <p:ph idx="10" type="dt"/>
          </p:nvPr>
        </p:nvSpPr>
        <p:spPr>
          <a:xfrm>
            <a:off x="6727032" y="6407944"/>
            <a:ext cx="192024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2"/>
          <p:cNvSpPr txBox="1"/>
          <p:nvPr>
            <p:ph idx="11" type="ftr"/>
          </p:nvPr>
        </p:nvSpPr>
        <p:spPr>
          <a:xfrm>
            <a:off x="4380072" y="6407944"/>
            <a:ext cx="2350681"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2"/>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lvl1pPr indent="0" lvl="0" marL="0" algn="r">
              <a:spcBef>
                <a:spcPts val="0"/>
              </a:spcBef>
              <a:spcAft>
                <a:spcPts val="0"/>
              </a:spcAft>
              <a:buNone/>
              <a:defRPr>
                <a:solidFill>
                  <a:srgbClr val="000000"/>
                </a:solidFill>
              </a:defRPr>
            </a:lvl1pPr>
            <a:lvl2pPr indent="0" lvl="1" marL="0" algn="r">
              <a:spcBef>
                <a:spcPts val="0"/>
              </a:spcBef>
              <a:spcAft>
                <a:spcPts val="0"/>
              </a:spcAft>
              <a:buNone/>
              <a:defRPr>
                <a:solidFill>
                  <a:srgbClr val="000000"/>
                </a:solidFill>
              </a:defRPr>
            </a:lvl2pPr>
            <a:lvl3pPr indent="0" lvl="2" marL="0" algn="r">
              <a:spcBef>
                <a:spcPts val="0"/>
              </a:spcBef>
              <a:spcAft>
                <a:spcPts val="0"/>
              </a:spcAft>
              <a:buNone/>
              <a:defRPr>
                <a:solidFill>
                  <a:srgbClr val="000000"/>
                </a:solidFill>
              </a:defRPr>
            </a:lvl3pPr>
            <a:lvl4pPr indent="0" lvl="3" marL="0" algn="r">
              <a:spcBef>
                <a:spcPts val="0"/>
              </a:spcBef>
              <a:spcAft>
                <a:spcPts val="0"/>
              </a:spcAft>
              <a:buNone/>
              <a:defRPr>
                <a:solidFill>
                  <a:srgbClr val="000000"/>
                </a:solidFill>
              </a:defRPr>
            </a:lvl4pPr>
            <a:lvl5pPr indent="0" lvl="4" marL="0" algn="r">
              <a:spcBef>
                <a:spcPts val="0"/>
              </a:spcBef>
              <a:spcAft>
                <a:spcPts val="0"/>
              </a:spcAft>
              <a:buNone/>
              <a:defRPr>
                <a:solidFill>
                  <a:srgbClr val="000000"/>
                </a:solidFill>
              </a:defRPr>
            </a:lvl5pPr>
            <a:lvl6pPr indent="0" lvl="5" marL="0" algn="r">
              <a:spcBef>
                <a:spcPts val="0"/>
              </a:spcBef>
              <a:spcAft>
                <a:spcPts val="0"/>
              </a:spcAft>
              <a:buNone/>
              <a:defRPr>
                <a:solidFill>
                  <a:srgbClr val="000000"/>
                </a:solidFill>
              </a:defRPr>
            </a:lvl6pPr>
            <a:lvl7pPr indent="0" lvl="6" marL="0" algn="r">
              <a:spcBef>
                <a:spcPts val="0"/>
              </a:spcBef>
              <a:spcAft>
                <a:spcPts val="0"/>
              </a:spcAft>
              <a:buNone/>
              <a:defRPr>
                <a:solidFill>
                  <a:srgbClr val="000000"/>
                </a:solidFill>
              </a:defRPr>
            </a:lvl7pPr>
            <a:lvl8pPr indent="0" lvl="7" marL="0" algn="r">
              <a:spcBef>
                <a:spcPts val="0"/>
              </a:spcBef>
              <a:spcAft>
                <a:spcPts val="0"/>
              </a:spcAft>
              <a:buNone/>
              <a:defRPr>
                <a:solidFill>
                  <a:srgbClr val="000000"/>
                </a:solidFill>
              </a:defRPr>
            </a:lvl8pPr>
            <a:lvl9pPr indent="0" lvl="8" marL="0" algn="r">
              <a:spcBef>
                <a:spcPts val="0"/>
              </a:spcBef>
              <a:spcAft>
                <a:spcPts val="0"/>
              </a:spcAft>
              <a:buNone/>
              <a:defRPr>
                <a:solidFill>
                  <a:srgbClr val="000000"/>
                </a:solidFill>
              </a:defRPr>
            </a:lvl9pPr>
          </a:lstStyle>
          <a:p>
            <a:pPr indent="0" lvl="0" marL="0" rtl="0" algn="r">
              <a:spcBef>
                <a:spcPts val="0"/>
              </a:spcBef>
              <a:spcAft>
                <a:spcPts val="0"/>
              </a:spcAft>
              <a:buNone/>
            </a:pPr>
            <a:fld id="{00000000-1234-1234-1234-123412341234}" type="slidenum">
              <a:rPr lang="en-US"/>
              <a:t>‹#›</a:t>
            </a:fld>
            <a:endParaRPr/>
          </a:p>
        </p:txBody>
      </p:sp>
      <p:sp>
        <p:nvSpPr>
          <p:cNvPr id="24" name="Google Shape;24;p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transition spd="slow">
    <p:push/>
  </p:transition>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97" name="Shape 97"/>
        <p:cNvGrpSpPr/>
        <p:nvPr/>
      </p:nvGrpSpPr>
      <p:grpSpPr>
        <a:xfrm>
          <a:off x="0" y="0"/>
          <a:ext cx="0" cy="0"/>
          <a:chOff x="0" y="0"/>
          <a:chExt cx="0" cy="0"/>
        </a:xfrm>
      </p:grpSpPr>
      <p:sp>
        <p:nvSpPr>
          <p:cNvPr id="98" name="Google Shape;98;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9" name="Google Shape;99;p11"/>
          <p:cNvSpPr txBox="1"/>
          <p:nvPr>
            <p:ph idx="1" type="body"/>
          </p:nvPr>
        </p:nvSpPr>
        <p:spPr>
          <a:xfrm rot="5400000">
            <a:off x="2378964" y="-440436"/>
            <a:ext cx="4386071" cy="8229600"/>
          </a:xfrm>
          <a:prstGeom prst="rect">
            <a:avLst/>
          </a:prstGeom>
          <a:noFill/>
          <a:ln>
            <a:noFill/>
          </a:ln>
        </p:spPr>
        <p:txBody>
          <a:bodyPr anchorCtr="0" anchor="t" bIns="45700" lIns="91425" spcFirstLastPara="1" rIns="91425" wrap="square" tIns="45700">
            <a:noAutofit/>
          </a:bodyPr>
          <a:lstStyle>
            <a:lvl1pPr indent="-306324" lvl="0" marL="457200" algn="l">
              <a:spcBef>
                <a:spcPts val="400"/>
              </a:spcBef>
              <a:spcAft>
                <a:spcPts val="0"/>
              </a:spcAft>
              <a:buSzPts val="1224"/>
              <a:buChar char="🞂"/>
              <a:defRPr/>
            </a:lvl1pPr>
            <a:lvl2pPr indent="-342900" lvl="1" marL="914400" algn="l">
              <a:spcBef>
                <a:spcPts val="324"/>
              </a:spcBef>
              <a:spcAft>
                <a:spcPts val="0"/>
              </a:spcAft>
              <a:buSzPts val="1800"/>
              <a:buChar char="◦"/>
              <a:defRPr/>
            </a:lvl2pPr>
            <a:lvl3pPr indent="-342900" lvl="2" marL="1371600" algn="l">
              <a:spcBef>
                <a:spcPts val="350"/>
              </a:spcBef>
              <a:spcAft>
                <a:spcPts val="0"/>
              </a:spcAft>
              <a:buSzPts val="1800"/>
              <a:buChar char="●"/>
              <a:defRPr/>
            </a:lvl3pPr>
            <a:lvl4pPr indent="-342900" lvl="3" marL="1828800" algn="l">
              <a:spcBef>
                <a:spcPts val="350"/>
              </a:spcBef>
              <a:spcAft>
                <a:spcPts val="0"/>
              </a:spcAft>
              <a:buSzPts val="1800"/>
              <a:buChar char="●"/>
              <a:defRPr/>
            </a:lvl4pPr>
            <a:lvl5pPr indent="-342900" lvl="4" marL="2286000" algn="l">
              <a:spcBef>
                <a:spcPts val="350"/>
              </a:spcBef>
              <a:spcAft>
                <a:spcPts val="0"/>
              </a:spcAft>
              <a:buSzPts val="1800"/>
              <a:buChar char="●"/>
              <a:defRPr/>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100" name="Google Shape;100;p11"/>
          <p:cNvSpPr txBox="1"/>
          <p:nvPr>
            <p:ph idx="10" type="dt"/>
          </p:nvPr>
        </p:nvSpPr>
        <p:spPr>
          <a:xfrm>
            <a:off x="6727032" y="6407944"/>
            <a:ext cx="192024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1" name="Google Shape;101;p11"/>
          <p:cNvSpPr txBox="1"/>
          <p:nvPr>
            <p:ph idx="11" type="ftr"/>
          </p:nvPr>
        </p:nvSpPr>
        <p:spPr>
          <a:xfrm>
            <a:off x="4380072" y="6407944"/>
            <a:ext cx="2350681"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11"/>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lvl1pPr indent="0" lvl="0" marL="0" algn="r">
              <a:spcBef>
                <a:spcPts val="0"/>
              </a:spcBef>
              <a:spcAft>
                <a:spcPts val="0"/>
              </a:spcAft>
              <a:buNone/>
              <a:defRPr>
                <a:solidFill>
                  <a:srgbClr val="000000"/>
                </a:solidFill>
              </a:defRPr>
            </a:lvl1pPr>
            <a:lvl2pPr indent="0" lvl="1" marL="0" algn="r">
              <a:spcBef>
                <a:spcPts val="0"/>
              </a:spcBef>
              <a:spcAft>
                <a:spcPts val="0"/>
              </a:spcAft>
              <a:buNone/>
              <a:defRPr>
                <a:solidFill>
                  <a:srgbClr val="000000"/>
                </a:solidFill>
              </a:defRPr>
            </a:lvl2pPr>
            <a:lvl3pPr indent="0" lvl="2" marL="0" algn="r">
              <a:spcBef>
                <a:spcPts val="0"/>
              </a:spcBef>
              <a:spcAft>
                <a:spcPts val="0"/>
              </a:spcAft>
              <a:buNone/>
              <a:defRPr>
                <a:solidFill>
                  <a:srgbClr val="000000"/>
                </a:solidFill>
              </a:defRPr>
            </a:lvl3pPr>
            <a:lvl4pPr indent="0" lvl="3" marL="0" algn="r">
              <a:spcBef>
                <a:spcPts val="0"/>
              </a:spcBef>
              <a:spcAft>
                <a:spcPts val="0"/>
              </a:spcAft>
              <a:buNone/>
              <a:defRPr>
                <a:solidFill>
                  <a:srgbClr val="000000"/>
                </a:solidFill>
              </a:defRPr>
            </a:lvl4pPr>
            <a:lvl5pPr indent="0" lvl="4" marL="0" algn="r">
              <a:spcBef>
                <a:spcPts val="0"/>
              </a:spcBef>
              <a:spcAft>
                <a:spcPts val="0"/>
              </a:spcAft>
              <a:buNone/>
              <a:defRPr>
                <a:solidFill>
                  <a:srgbClr val="000000"/>
                </a:solidFill>
              </a:defRPr>
            </a:lvl5pPr>
            <a:lvl6pPr indent="0" lvl="5" marL="0" algn="r">
              <a:spcBef>
                <a:spcPts val="0"/>
              </a:spcBef>
              <a:spcAft>
                <a:spcPts val="0"/>
              </a:spcAft>
              <a:buNone/>
              <a:defRPr>
                <a:solidFill>
                  <a:srgbClr val="000000"/>
                </a:solidFill>
              </a:defRPr>
            </a:lvl6pPr>
            <a:lvl7pPr indent="0" lvl="6" marL="0" algn="r">
              <a:spcBef>
                <a:spcPts val="0"/>
              </a:spcBef>
              <a:spcAft>
                <a:spcPts val="0"/>
              </a:spcAft>
              <a:buNone/>
              <a:defRPr>
                <a:solidFill>
                  <a:srgbClr val="000000"/>
                </a:solidFill>
              </a:defRPr>
            </a:lvl7pPr>
            <a:lvl8pPr indent="0" lvl="7" marL="0" algn="r">
              <a:spcBef>
                <a:spcPts val="0"/>
              </a:spcBef>
              <a:spcAft>
                <a:spcPts val="0"/>
              </a:spcAft>
              <a:buNone/>
              <a:defRPr>
                <a:solidFill>
                  <a:srgbClr val="000000"/>
                </a:solidFill>
              </a:defRPr>
            </a:lvl8pPr>
            <a:lvl9pPr indent="0" lvl="8" marL="0" algn="r">
              <a:spcBef>
                <a:spcPts val="0"/>
              </a:spcBef>
              <a:spcAft>
                <a:spcPts val="0"/>
              </a:spcAft>
              <a:buNone/>
              <a:defRPr>
                <a:solidFill>
                  <a:srgbClr val="000000"/>
                </a:solidFill>
              </a:defRPr>
            </a:lvl9pPr>
          </a:lstStyle>
          <a:p>
            <a:pPr indent="0" lvl="0" marL="0" rtl="0" algn="r">
              <a:spcBef>
                <a:spcPts val="0"/>
              </a:spcBef>
              <a:spcAft>
                <a:spcPts val="0"/>
              </a:spcAft>
              <a:buNone/>
            </a:pPr>
            <a:fld id="{00000000-1234-1234-1234-123412341234}" type="slidenum">
              <a:rPr lang="en-US"/>
              <a:t>‹#›</a:t>
            </a:fld>
            <a:endParaRPr/>
          </a:p>
        </p:txBody>
      </p:sp>
      <p:sp>
        <p:nvSpPr>
          <p:cNvPr id="103" name="Google Shape;103;p11"/>
          <p:cNvSpPr txBox="1"/>
          <p:nvPr/>
        </p:nvSpPr>
        <p:spPr>
          <a:xfrm>
            <a:off x="7708900" y="6477000"/>
            <a:ext cx="1371600" cy="369888"/>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800">
                <a:solidFill>
                  <a:srgbClr val="262626"/>
                </a:solidFill>
                <a:latin typeface="Century Gothic"/>
                <a:ea typeface="Century Gothic"/>
                <a:cs typeface="Century Gothic"/>
                <a:sym typeface="Century Gothic"/>
              </a:rPr>
              <a:t>‹#›</a:t>
            </a:fld>
            <a:endParaRPr sz="1800">
              <a:solidFill>
                <a:srgbClr val="262626"/>
              </a:solidFill>
              <a:latin typeface="Century Gothic"/>
              <a:ea typeface="Century Gothic"/>
              <a:cs typeface="Century Gothic"/>
              <a:sym typeface="Century Gothic"/>
            </a:endParaRPr>
          </a:p>
        </p:txBody>
      </p:sp>
    </p:spTree>
  </p:cSld>
  <p:clrMapOvr>
    <a:masterClrMapping/>
  </p:clrMapOvr>
  <p:transition spd="slow">
    <p:push/>
  </p:transition>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104" name="Shape 104"/>
        <p:cNvGrpSpPr/>
        <p:nvPr/>
      </p:nvGrpSpPr>
      <p:grpSpPr>
        <a:xfrm>
          <a:off x="0" y="0"/>
          <a:ext cx="0" cy="0"/>
          <a:chOff x="0" y="0"/>
          <a:chExt cx="0" cy="0"/>
        </a:xfrm>
      </p:grpSpPr>
      <p:sp>
        <p:nvSpPr>
          <p:cNvPr id="105" name="Google Shape;105;p12"/>
          <p:cNvSpPr txBox="1"/>
          <p:nvPr>
            <p:ph type="title"/>
          </p:nvPr>
        </p:nvSpPr>
        <p:spPr>
          <a:xfrm rot="5400000">
            <a:off x="4936367" y="2182285"/>
            <a:ext cx="5592761" cy="177747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6" name="Google Shape;106;p12"/>
          <p:cNvSpPr txBox="1"/>
          <p:nvPr>
            <p:ph idx="1" type="body"/>
          </p:nvPr>
        </p:nvSpPr>
        <p:spPr>
          <a:xfrm rot="5400000">
            <a:off x="823120" y="-91279"/>
            <a:ext cx="5592760" cy="6324600"/>
          </a:xfrm>
          <a:prstGeom prst="rect">
            <a:avLst/>
          </a:prstGeom>
          <a:noFill/>
          <a:ln>
            <a:noFill/>
          </a:ln>
        </p:spPr>
        <p:txBody>
          <a:bodyPr anchorCtr="0" anchor="t" bIns="45700" lIns="91425" spcFirstLastPara="1" rIns="91425" wrap="square" tIns="45700">
            <a:noAutofit/>
          </a:bodyPr>
          <a:lstStyle>
            <a:lvl1pPr indent="-306324" lvl="0" marL="457200" algn="l">
              <a:spcBef>
                <a:spcPts val="400"/>
              </a:spcBef>
              <a:spcAft>
                <a:spcPts val="0"/>
              </a:spcAft>
              <a:buSzPts val="1224"/>
              <a:buChar char="🞂"/>
              <a:defRPr/>
            </a:lvl1pPr>
            <a:lvl2pPr indent="-342900" lvl="1" marL="914400" algn="l">
              <a:spcBef>
                <a:spcPts val="324"/>
              </a:spcBef>
              <a:spcAft>
                <a:spcPts val="0"/>
              </a:spcAft>
              <a:buSzPts val="1800"/>
              <a:buChar char="◦"/>
              <a:defRPr/>
            </a:lvl2pPr>
            <a:lvl3pPr indent="-342900" lvl="2" marL="1371600" algn="l">
              <a:spcBef>
                <a:spcPts val="350"/>
              </a:spcBef>
              <a:spcAft>
                <a:spcPts val="0"/>
              </a:spcAft>
              <a:buSzPts val="1800"/>
              <a:buChar char="●"/>
              <a:defRPr/>
            </a:lvl3pPr>
            <a:lvl4pPr indent="-342900" lvl="3" marL="1828800" algn="l">
              <a:spcBef>
                <a:spcPts val="350"/>
              </a:spcBef>
              <a:spcAft>
                <a:spcPts val="0"/>
              </a:spcAft>
              <a:buSzPts val="1800"/>
              <a:buChar char="●"/>
              <a:defRPr/>
            </a:lvl4pPr>
            <a:lvl5pPr indent="-342900" lvl="4" marL="2286000" algn="l">
              <a:spcBef>
                <a:spcPts val="350"/>
              </a:spcBef>
              <a:spcAft>
                <a:spcPts val="0"/>
              </a:spcAft>
              <a:buSzPts val="1800"/>
              <a:buChar char="●"/>
              <a:defRPr/>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107" name="Google Shape;107;p12"/>
          <p:cNvSpPr txBox="1"/>
          <p:nvPr>
            <p:ph idx="10" type="dt"/>
          </p:nvPr>
        </p:nvSpPr>
        <p:spPr>
          <a:xfrm>
            <a:off x="6727032" y="6407944"/>
            <a:ext cx="192024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8" name="Google Shape;108;p12"/>
          <p:cNvSpPr txBox="1"/>
          <p:nvPr>
            <p:ph idx="11" type="ftr"/>
          </p:nvPr>
        </p:nvSpPr>
        <p:spPr>
          <a:xfrm>
            <a:off x="4380072" y="6407944"/>
            <a:ext cx="2350681"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9" name="Google Shape;109;p12"/>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lvl1pPr indent="0" lvl="0" marL="0" algn="r">
              <a:spcBef>
                <a:spcPts val="0"/>
              </a:spcBef>
              <a:spcAft>
                <a:spcPts val="0"/>
              </a:spcAft>
              <a:buNone/>
              <a:defRPr>
                <a:solidFill>
                  <a:srgbClr val="000000"/>
                </a:solidFill>
              </a:defRPr>
            </a:lvl1pPr>
            <a:lvl2pPr indent="0" lvl="1" marL="0" algn="r">
              <a:spcBef>
                <a:spcPts val="0"/>
              </a:spcBef>
              <a:spcAft>
                <a:spcPts val="0"/>
              </a:spcAft>
              <a:buNone/>
              <a:defRPr>
                <a:solidFill>
                  <a:srgbClr val="000000"/>
                </a:solidFill>
              </a:defRPr>
            </a:lvl2pPr>
            <a:lvl3pPr indent="0" lvl="2" marL="0" algn="r">
              <a:spcBef>
                <a:spcPts val="0"/>
              </a:spcBef>
              <a:spcAft>
                <a:spcPts val="0"/>
              </a:spcAft>
              <a:buNone/>
              <a:defRPr>
                <a:solidFill>
                  <a:srgbClr val="000000"/>
                </a:solidFill>
              </a:defRPr>
            </a:lvl3pPr>
            <a:lvl4pPr indent="0" lvl="3" marL="0" algn="r">
              <a:spcBef>
                <a:spcPts val="0"/>
              </a:spcBef>
              <a:spcAft>
                <a:spcPts val="0"/>
              </a:spcAft>
              <a:buNone/>
              <a:defRPr>
                <a:solidFill>
                  <a:srgbClr val="000000"/>
                </a:solidFill>
              </a:defRPr>
            </a:lvl4pPr>
            <a:lvl5pPr indent="0" lvl="4" marL="0" algn="r">
              <a:spcBef>
                <a:spcPts val="0"/>
              </a:spcBef>
              <a:spcAft>
                <a:spcPts val="0"/>
              </a:spcAft>
              <a:buNone/>
              <a:defRPr>
                <a:solidFill>
                  <a:srgbClr val="000000"/>
                </a:solidFill>
              </a:defRPr>
            </a:lvl5pPr>
            <a:lvl6pPr indent="0" lvl="5" marL="0" algn="r">
              <a:spcBef>
                <a:spcPts val="0"/>
              </a:spcBef>
              <a:spcAft>
                <a:spcPts val="0"/>
              </a:spcAft>
              <a:buNone/>
              <a:defRPr>
                <a:solidFill>
                  <a:srgbClr val="000000"/>
                </a:solidFill>
              </a:defRPr>
            </a:lvl6pPr>
            <a:lvl7pPr indent="0" lvl="6" marL="0" algn="r">
              <a:spcBef>
                <a:spcPts val="0"/>
              </a:spcBef>
              <a:spcAft>
                <a:spcPts val="0"/>
              </a:spcAft>
              <a:buNone/>
              <a:defRPr>
                <a:solidFill>
                  <a:srgbClr val="000000"/>
                </a:solidFill>
              </a:defRPr>
            </a:lvl7pPr>
            <a:lvl8pPr indent="0" lvl="7" marL="0" algn="r">
              <a:spcBef>
                <a:spcPts val="0"/>
              </a:spcBef>
              <a:spcAft>
                <a:spcPts val="0"/>
              </a:spcAft>
              <a:buNone/>
              <a:defRPr>
                <a:solidFill>
                  <a:srgbClr val="000000"/>
                </a:solidFill>
              </a:defRPr>
            </a:lvl8pPr>
            <a:lvl9pPr indent="0" lvl="8" marL="0" algn="r">
              <a:spcBef>
                <a:spcPts val="0"/>
              </a:spcBef>
              <a:spcAft>
                <a:spcPts val="0"/>
              </a:spcAft>
              <a:buNone/>
              <a:defRPr>
                <a:solidFill>
                  <a:srgbClr val="000000"/>
                </a:solidFill>
              </a:defRPr>
            </a:lvl9pPr>
          </a:lstStyle>
          <a:p>
            <a:pPr indent="0" lvl="0" marL="0" rtl="0" algn="r">
              <a:spcBef>
                <a:spcPts val="0"/>
              </a:spcBef>
              <a:spcAft>
                <a:spcPts val="0"/>
              </a:spcAft>
              <a:buNone/>
            </a:pPr>
            <a:fld id="{00000000-1234-1234-1234-123412341234}" type="slidenum">
              <a:rPr lang="en-US"/>
              <a:t>‹#›</a:t>
            </a:fld>
            <a:endParaRPr/>
          </a:p>
        </p:txBody>
      </p:sp>
      <p:sp>
        <p:nvSpPr>
          <p:cNvPr id="110" name="Google Shape;110;p12"/>
          <p:cNvSpPr txBox="1"/>
          <p:nvPr/>
        </p:nvSpPr>
        <p:spPr>
          <a:xfrm>
            <a:off x="7708900" y="6477000"/>
            <a:ext cx="1371600" cy="369888"/>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800">
                <a:solidFill>
                  <a:srgbClr val="262626"/>
                </a:solidFill>
                <a:latin typeface="Century Gothic"/>
                <a:ea typeface="Century Gothic"/>
                <a:cs typeface="Century Gothic"/>
                <a:sym typeface="Century Gothic"/>
              </a:rPr>
              <a:t>‹#›</a:t>
            </a:fld>
            <a:endParaRPr sz="1800">
              <a:solidFill>
                <a:srgbClr val="262626"/>
              </a:solidFill>
              <a:latin typeface="Century Gothic"/>
              <a:ea typeface="Century Gothic"/>
              <a:cs typeface="Century Gothic"/>
              <a:sym typeface="Century Gothic"/>
            </a:endParaRPr>
          </a:p>
        </p:txBody>
      </p:sp>
    </p:spTree>
  </p:cSld>
  <p:clrMapOvr>
    <a:masterClrMapping/>
  </p:clrMapOvr>
  <p:transition spd="slow">
    <p:push/>
  </p:transition>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20" name="Shape 120"/>
        <p:cNvGrpSpPr/>
        <p:nvPr/>
      </p:nvGrpSpPr>
      <p:grpSpPr>
        <a:xfrm>
          <a:off x="0" y="0"/>
          <a:ext cx="0" cy="0"/>
          <a:chOff x="0" y="0"/>
          <a:chExt cx="0" cy="0"/>
        </a:xfrm>
      </p:grpSpPr>
      <p:sp>
        <p:nvSpPr>
          <p:cNvPr id="121" name="Google Shape;121;p14"/>
          <p:cNvSpPr txBox="1"/>
          <p:nvPr>
            <p:ph type="ctrTitle"/>
          </p:nvPr>
        </p:nvSpPr>
        <p:spPr>
          <a:xfrm>
            <a:off x="685800" y="1654175"/>
            <a:ext cx="7772400" cy="14700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22" name="Google Shape;122;p14"/>
          <p:cNvSpPr txBox="1"/>
          <p:nvPr>
            <p:ph idx="1" type="subTitle"/>
          </p:nvPr>
        </p:nvSpPr>
        <p:spPr>
          <a:xfrm>
            <a:off x="1981200" y="3200400"/>
            <a:ext cx="6400800" cy="1752600"/>
          </a:xfrm>
          <a:prstGeom prst="rect">
            <a:avLst/>
          </a:prstGeom>
          <a:noFill/>
          <a:ln>
            <a:noFill/>
          </a:ln>
        </p:spPr>
        <p:txBody>
          <a:bodyPr anchorCtr="0" anchor="t" bIns="45700" lIns="91425" spcFirstLastPara="1" rIns="91425" wrap="square" tIns="45700">
            <a:no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23" name="Google Shape;123;p1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4" name="Google Shape;124;p1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5" name="Google Shape;125;p1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b="0" i="0" sz="1200" u="none" cap="none" strike="noStrike">
                <a:solidFill>
                  <a:srgbClr val="888888"/>
                </a:solidFill>
                <a:latin typeface="Calibri"/>
                <a:ea typeface="Calibri"/>
                <a:cs typeface="Calibri"/>
                <a:sym typeface="Calibri"/>
              </a:defRPr>
            </a:lvl1pPr>
            <a:lvl2pPr indent="0" lvl="1" marL="0" marR="0" algn="r">
              <a:spcBef>
                <a:spcPts val="0"/>
              </a:spcBef>
              <a:spcAft>
                <a:spcPts val="0"/>
              </a:spcAft>
              <a:buNone/>
              <a:defRPr b="0" i="0" sz="1200" u="none" cap="none" strike="noStrike">
                <a:solidFill>
                  <a:srgbClr val="888888"/>
                </a:solidFill>
                <a:latin typeface="Calibri"/>
                <a:ea typeface="Calibri"/>
                <a:cs typeface="Calibri"/>
                <a:sym typeface="Calibri"/>
              </a:defRPr>
            </a:lvl2pPr>
            <a:lvl3pPr indent="0" lvl="2" marL="0" marR="0" algn="r">
              <a:spcBef>
                <a:spcPts val="0"/>
              </a:spcBef>
              <a:spcAft>
                <a:spcPts val="0"/>
              </a:spcAft>
              <a:buNone/>
              <a:defRPr b="0" i="0" sz="1200" u="none" cap="none" strike="noStrike">
                <a:solidFill>
                  <a:srgbClr val="888888"/>
                </a:solidFill>
                <a:latin typeface="Calibri"/>
                <a:ea typeface="Calibri"/>
                <a:cs typeface="Calibri"/>
                <a:sym typeface="Calibri"/>
              </a:defRPr>
            </a:lvl3pPr>
            <a:lvl4pPr indent="0" lvl="3" marL="0" marR="0" algn="r">
              <a:spcBef>
                <a:spcPts val="0"/>
              </a:spcBef>
              <a:spcAft>
                <a:spcPts val="0"/>
              </a:spcAft>
              <a:buNone/>
              <a:defRPr b="0" i="0" sz="1200" u="none" cap="none" strike="noStrike">
                <a:solidFill>
                  <a:srgbClr val="888888"/>
                </a:solidFill>
                <a:latin typeface="Calibri"/>
                <a:ea typeface="Calibri"/>
                <a:cs typeface="Calibri"/>
                <a:sym typeface="Calibri"/>
              </a:defRPr>
            </a:lvl4pPr>
            <a:lvl5pPr indent="0" lvl="4" marL="0" marR="0" algn="r">
              <a:spcBef>
                <a:spcPts val="0"/>
              </a:spcBef>
              <a:spcAft>
                <a:spcPts val="0"/>
              </a:spcAft>
              <a:buNone/>
              <a:defRPr b="0" i="0" sz="1200" u="none" cap="none" strike="noStrike">
                <a:solidFill>
                  <a:srgbClr val="888888"/>
                </a:solidFill>
                <a:latin typeface="Calibri"/>
                <a:ea typeface="Calibri"/>
                <a:cs typeface="Calibri"/>
                <a:sym typeface="Calibri"/>
              </a:defRPr>
            </a:lvl5pPr>
            <a:lvl6pPr indent="0" lvl="5" marL="0" marR="0" algn="r">
              <a:spcBef>
                <a:spcPts val="0"/>
              </a:spcBef>
              <a:spcAft>
                <a:spcPts val="0"/>
              </a:spcAft>
              <a:buNone/>
              <a:defRPr b="0" i="0" sz="1200" u="none" cap="none" strike="noStrike">
                <a:solidFill>
                  <a:srgbClr val="888888"/>
                </a:solidFill>
                <a:latin typeface="Calibri"/>
                <a:ea typeface="Calibri"/>
                <a:cs typeface="Calibri"/>
                <a:sym typeface="Calibri"/>
              </a:defRPr>
            </a:lvl6pPr>
            <a:lvl7pPr indent="0" lvl="6" marL="0" marR="0" algn="r">
              <a:spcBef>
                <a:spcPts val="0"/>
              </a:spcBef>
              <a:spcAft>
                <a:spcPts val="0"/>
              </a:spcAft>
              <a:buNone/>
              <a:defRPr b="0" i="0" sz="1200" u="none" cap="none" strike="noStrike">
                <a:solidFill>
                  <a:srgbClr val="888888"/>
                </a:solidFill>
                <a:latin typeface="Calibri"/>
                <a:ea typeface="Calibri"/>
                <a:cs typeface="Calibri"/>
                <a:sym typeface="Calibri"/>
              </a:defRPr>
            </a:lvl7pPr>
            <a:lvl8pPr indent="0" lvl="7" marL="0" marR="0" algn="r">
              <a:spcBef>
                <a:spcPts val="0"/>
              </a:spcBef>
              <a:spcAft>
                <a:spcPts val="0"/>
              </a:spcAft>
              <a:buNone/>
              <a:defRPr b="0" i="0" sz="1200" u="none" cap="none" strike="noStrike">
                <a:solidFill>
                  <a:srgbClr val="888888"/>
                </a:solidFill>
                <a:latin typeface="Calibri"/>
                <a:ea typeface="Calibri"/>
                <a:cs typeface="Calibri"/>
                <a:sym typeface="Calibri"/>
              </a:defRPr>
            </a:lvl8pPr>
            <a:lvl9pPr indent="0" lvl="8" marL="0" marR="0" algn="r">
              <a:spcBef>
                <a:spcPts val="0"/>
              </a:spcBef>
              <a:spcAft>
                <a:spcPts val="0"/>
              </a:spcAft>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126" name="Shape 126"/>
        <p:cNvGrpSpPr/>
        <p:nvPr/>
      </p:nvGrpSpPr>
      <p:grpSpPr>
        <a:xfrm>
          <a:off x="0" y="0"/>
          <a:ext cx="0" cy="0"/>
          <a:chOff x="0" y="0"/>
          <a:chExt cx="0" cy="0"/>
        </a:xfrm>
      </p:grpSpPr>
      <p:sp>
        <p:nvSpPr>
          <p:cNvPr id="127" name="Google Shape;127;p1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28" name="Google Shape;128;p1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29" name="Google Shape;129;p1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0" name="Google Shape;130;p1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1" name="Google Shape;131;p1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b="0" i="0" sz="1200" u="none" cap="none" strike="noStrike">
                <a:solidFill>
                  <a:srgbClr val="888888"/>
                </a:solidFill>
                <a:latin typeface="Calibri"/>
                <a:ea typeface="Calibri"/>
                <a:cs typeface="Calibri"/>
                <a:sym typeface="Calibri"/>
              </a:defRPr>
            </a:lvl1pPr>
            <a:lvl2pPr indent="0" lvl="1" marL="0" marR="0" algn="r">
              <a:spcBef>
                <a:spcPts val="0"/>
              </a:spcBef>
              <a:spcAft>
                <a:spcPts val="0"/>
              </a:spcAft>
              <a:buNone/>
              <a:defRPr b="0" i="0" sz="1200" u="none" cap="none" strike="noStrike">
                <a:solidFill>
                  <a:srgbClr val="888888"/>
                </a:solidFill>
                <a:latin typeface="Calibri"/>
                <a:ea typeface="Calibri"/>
                <a:cs typeface="Calibri"/>
                <a:sym typeface="Calibri"/>
              </a:defRPr>
            </a:lvl2pPr>
            <a:lvl3pPr indent="0" lvl="2" marL="0" marR="0" algn="r">
              <a:spcBef>
                <a:spcPts val="0"/>
              </a:spcBef>
              <a:spcAft>
                <a:spcPts val="0"/>
              </a:spcAft>
              <a:buNone/>
              <a:defRPr b="0" i="0" sz="1200" u="none" cap="none" strike="noStrike">
                <a:solidFill>
                  <a:srgbClr val="888888"/>
                </a:solidFill>
                <a:latin typeface="Calibri"/>
                <a:ea typeface="Calibri"/>
                <a:cs typeface="Calibri"/>
                <a:sym typeface="Calibri"/>
              </a:defRPr>
            </a:lvl3pPr>
            <a:lvl4pPr indent="0" lvl="3" marL="0" marR="0" algn="r">
              <a:spcBef>
                <a:spcPts val="0"/>
              </a:spcBef>
              <a:spcAft>
                <a:spcPts val="0"/>
              </a:spcAft>
              <a:buNone/>
              <a:defRPr b="0" i="0" sz="1200" u="none" cap="none" strike="noStrike">
                <a:solidFill>
                  <a:srgbClr val="888888"/>
                </a:solidFill>
                <a:latin typeface="Calibri"/>
                <a:ea typeface="Calibri"/>
                <a:cs typeface="Calibri"/>
                <a:sym typeface="Calibri"/>
              </a:defRPr>
            </a:lvl4pPr>
            <a:lvl5pPr indent="0" lvl="4" marL="0" marR="0" algn="r">
              <a:spcBef>
                <a:spcPts val="0"/>
              </a:spcBef>
              <a:spcAft>
                <a:spcPts val="0"/>
              </a:spcAft>
              <a:buNone/>
              <a:defRPr b="0" i="0" sz="1200" u="none" cap="none" strike="noStrike">
                <a:solidFill>
                  <a:srgbClr val="888888"/>
                </a:solidFill>
                <a:latin typeface="Calibri"/>
                <a:ea typeface="Calibri"/>
                <a:cs typeface="Calibri"/>
                <a:sym typeface="Calibri"/>
              </a:defRPr>
            </a:lvl5pPr>
            <a:lvl6pPr indent="0" lvl="5" marL="0" marR="0" algn="r">
              <a:spcBef>
                <a:spcPts val="0"/>
              </a:spcBef>
              <a:spcAft>
                <a:spcPts val="0"/>
              </a:spcAft>
              <a:buNone/>
              <a:defRPr b="0" i="0" sz="1200" u="none" cap="none" strike="noStrike">
                <a:solidFill>
                  <a:srgbClr val="888888"/>
                </a:solidFill>
                <a:latin typeface="Calibri"/>
                <a:ea typeface="Calibri"/>
                <a:cs typeface="Calibri"/>
                <a:sym typeface="Calibri"/>
              </a:defRPr>
            </a:lvl6pPr>
            <a:lvl7pPr indent="0" lvl="6" marL="0" marR="0" algn="r">
              <a:spcBef>
                <a:spcPts val="0"/>
              </a:spcBef>
              <a:spcAft>
                <a:spcPts val="0"/>
              </a:spcAft>
              <a:buNone/>
              <a:defRPr b="0" i="0" sz="1200" u="none" cap="none" strike="noStrike">
                <a:solidFill>
                  <a:srgbClr val="888888"/>
                </a:solidFill>
                <a:latin typeface="Calibri"/>
                <a:ea typeface="Calibri"/>
                <a:cs typeface="Calibri"/>
                <a:sym typeface="Calibri"/>
              </a:defRPr>
            </a:lvl7pPr>
            <a:lvl8pPr indent="0" lvl="7" marL="0" marR="0" algn="r">
              <a:spcBef>
                <a:spcPts val="0"/>
              </a:spcBef>
              <a:spcAft>
                <a:spcPts val="0"/>
              </a:spcAft>
              <a:buNone/>
              <a:defRPr b="0" i="0" sz="1200" u="none" cap="none" strike="noStrike">
                <a:solidFill>
                  <a:srgbClr val="888888"/>
                </a:solidFill>
                <a:latin typeface="Calibri"/>
                <a:ea typeface="Calibri"/>
                <a:cs typeface="Calibri"/>
                <a:sym typeface="Calibri"/>
              </a:defRPr>
            </a:lvl8pPr>
            <a:lvl9pPr indent="0" lvl="8" marL="0" marR="0" algn="r">
              <a:spcBef>
                <a:spcPts val="0"/>
              </a:spcBef>
              <a:spcAft>
                <a:spcPts val="0"/>
              </a:spcAft>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132" name="Shape 132"/>
        <p:cNvGrpSpPr/>
        <p:nvPr/>
      </p:nvGrpSpPr>
      <p:grpSpPr>
        <a:xfrm>
          <a:off x="0" y="0"/>
          <a:ext cx="0" cy="0"/>
          <a:chOff x="0" y="0"/>
          <a:chExt cx="0" cy="0"/>
        </a:xfrm>
      </p:grpSpPr>
      <p:sp>
        <p:nvSpPr>
          <p:cNvPr id="133" name="Google Shape;133;p1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34" name="Google Shape;134;p1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5" name="Google Shape;135;p1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6" name="Google Shape;136;p1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b="0" i="0" sz="1200" u="none" cap="none" strike="noStrike">
                <a:solidFill>
                  <a:srgbClr val="888888"/>
                </a:solidFill>
                <a:latin typeface="Calibri"/>
                <a:ea typeface="Calibri"/>
                <a:cs typeface="Calibri"/>
                <a:sym typeface="Calibri"/>
              </a:defRPr>
            </a:lvl1pPr>
            <a:lvl2pPr indent="0" lvl="1" marL="0" marR="0" algn="r">
              <a:spcBef>
                <a:spcPts val="0"/>
              </a:spcBef>
              <a:spcAft>
                <a:spcPts val="0"/>
              </a:spcAft>
              <a:buNone/>
              <a:defRPr b="0" i="0" sz="1200" u="none" cap="none" strike="noStrike">
                <a:solidFill>
                  <a:srgbClr val="888888"/>
                </a:solidFill>
                <a:latin typeface="Calibri"/>
                <a:ea typeface="Calibri"/>
                <a:cs typeface="Calibri"/>
                <a:sym typeface="Calibri"/>
              </a:defRPr>
            </a:lvl2pPr>
            <a:lvl3pPr indent="0" lvl="2" marL="0" marR="0" algn="r">
              <a:spcBef>
                <a:spcPts val="0"/>
              </a:spcBef>
              <a:spcAft>
                <a:spcPts val="0"/>
              </a:spcAft>
              <a:buNone/>
              <a:defRPr b="0" i="0" sz="1200" u="none" cap="none" strike="noStrike">
                <a:solidFill>
                  <a:srgbClr val="888888"/>
                </a:solidFill>
                <a:latin typeface="Calibri"/>
                <a:ea typeface="Calibri"/>
                <a:cs typeface="Calibri"/>
                <a:sym typeface="Calibri"/>
              </a:defRPr>
            </a:lvl3pPr>
            <a:lvl4pPr indent="0" lvl="3" marL="0" marR="0" algn="r">
              <a:spcBef>
                <a:spcPts val="0"/>
              </a:spcBef>
              <a:spcAft>
                <a:spcPts val="0"/>
              </a:spcAft>
              <a:buNone/>
              <a:defRPr b="0" i="0" sz="1200" u="none" cap="none" strike="noStrike">
                <a:solidFill>
                  <a:srgbClr val="888888"/>
                </a:solidFill>
                <a:latin typeface="Calibri"/>
                <a:ea typeface="Calibri"/>
                <a:cs typeface="Calibri"/>
                <a:sym typeface="Calibri"/>
              </a:defRPr>
            </a:lvl4pPr>
            <a:lvl5pPr indent="0" lvl="4" marL="0" marR="0" algn="r">
              <a:spcBef>
                <a:spcPts val="0"/>
              </a:spcBef>
              <a:spcAft>
                <a:spcPts val="0"/>
              </a:spcAft>
              <a:buNone/>
              <a:defRPr b="0" i="0" sz="1200" u="none" cap="none" strike="noStrike">
                <a:solidFill>
                  <a:srgbClr val="888888"/>
                </a:solidFill>
                <a:latin typeface="Calibri"/>
                <a:ea typeface="Calibri"/>
                <a:cs typeface="Calibri"/>
                <a:sym typeface="Calibri"/>
              </a:defRPr>
            </a:lvl5pPr>
            <a:lvl6pPr indent="0" lvl="5" marL="0" marR="0" algn="r">
              <a:spcBef>
                <a:spcPts val="0"/>
              </a:spcBef>
              <a:spcAft>
                <a:spcPts val="0"/>
              </a:spcAft>
              <a:buNone/>
              <a:defRPr b="0" i="0" sz="1200" u="none" cap="none" strike="noStrike">
                <a:solidFill>
                  <a:srgbClr val="888888"/>
                </a:solidFill>
                <a:latin typeface="Calibri"/>
                <a:ea typeface="Calibri"/>
                <a:cs typeface="Calibri"/>
                <a:sym typeface="Calibri"/>
              </a:defRPr>
            </a:lvl6pPr>
            <a:lvl7pPr indent="0" lvl="6" marL="0" marR="0" algn="r">
              <a:spcBef>
                <a:spcPts val="0"/>
              </a:spcBef>
              <a:spcAft>
                <a:spcPts val="0"/>
              </a:spcAft>
              <a:buNone/>
              <a:defRPr b="0" i="0" sz="1200" u="none" cap="none" strike="noStrike">
                <a:solidFill>
                  <a:srgbClr val="888888"/>
                </a:solidFill>
                <a:latin typeface="Calibri"/>
                <a:ea typeface="Calibri"/>
                <a:cs typeface="Calibri"/>
                <a:sym typeface="Calibri"/>
              </a:defRPr>
            </a:lvl7pPr>
            <a:lvl8pPr indent="0" lvl="7" marL="0" marR="0" algn="r">
              <a:spcBef>
                <a:spcPts val="0"/>
              </a:spcBef>
              <a:spcAft>
                <a:spcPts val="0"/>
              </a:spcAft>
              <a:buNone/>
              <a:defRPr b="0" i="0" sz="1200" u="none" cap="none" strike="noStrike">
                <a:solidFill>
                  <a:srgbClr val="888888"/>
                </a:solidFill>
                <a:latin typeface="Calibri"/>
                <a:ea typeface="Calibri"/>
                <a:cs typeface="Calibri"/>
                <a:sym typeface="Calibri"/>
              </a:defRPr>
            </a:lvl8pPr>
            <a:lvl9pPr indent="0" lvl="8" marL="0" marR="0" algn="r">
              <a:spcBef>
                <a:spcPts val="0"/>
              </a:spcBef>
              <a:spcAft>
                <a:spcPts val="0"/>
              </a:spcAft>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137" name="Shape 137"/>
        <p:cNvGrpSpPr/>
        <p:nvPr/>
      </p:nvGrpSpPr>
      <p:grpSpPr>
        <a:xfrm>
          <a:off x="0" y="0"/>
          <a:ext cx="0" cy="0"/>
          <a:chOff x="0" y="0"/>
          <a:chExt cx="0" cy="0"/>
        </a:xfrm>
      </p:grpSpPr>
      <p:sp>
        <p:nvSpPr>
          <p:cNvPr id="138" name="Google Shape;138;p17"/>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39" name="Google Shape;139;p17"/>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140" name="Google Shape;140;p17"/>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141" name="Google Shape;141;p1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2" name="Google Shape;142;p1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3" name="Google Shape;143;p1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sz="1200">
                <a:solidFill>
                  <a:srgbClr val="888888"/>
                </a:solidFill>
                <a:latin typeface="Calibri"/>
                <a:ea typeface="Calibri"/>
                <a:cs typeface="Calibri"/>
                <a:sym typeface="Calibri"/>
              </a:defRPr>
            </a:lvl1pPr>
            <a:lvl2pPr indent="0" lvl="1" marL="0" marR="0" algn="r">
              <a:spcBef>
                <a:spcPts val="0"/>
              </a:spcBef>
              <a:spcAft>
                <a:spcPts val="0"/>
              </a:spcAft>
              <a:buNone/>
              <a:defRPr sz="1200">
                <a:solidFill>
                  <a:srgbClr val="888888"/>
                </a:solidFill>
                <a:latin typeface="Calibri"/>
                <a:ea typeface="Calibri"/>
                <a:cs typeface="Calibri"/>
                <a:sym typeface="Calibri"/>
              </a:defRPr>
            </a:lvl2pPr>
            <a:lvl3pPr indent="0" lvl="2" marL="0" marR="0" algn="r">
              <a:spcBef>
                <a:spcPts val="0"/>
              </a:spcBef>
              <a:spcAft>
                <a:spcPts val="0"/>
              </a:spcAft>
              <a:buNone/>
              <a:defRPr sz="1200">
                <a:solidFill>
                  <a:srgbClr val="888888"/>
                </a:solidFill>
                <a:latin typeface="Calibri"/>
                <a:ea typeface="Calibri"/>
                <a:cs typeface="Calibri"/>
                <a:sym typeface="Calibri"/>
              </a:defRPr>
            </a:lvl3pPr>
            <a:lvl4pPr indent="0" lvl="3" marL="0" marR="0" algn="r">
              <a:spcBef>
                <a:spcPts val="0"/>
              </a:spcBef>
              <a:spcAft>
                <a:spcPts val="0"/>
              </a:spcAft>
              <a:buNone/>
              <a:defRPr sz="1200">
                <a:solidFill>
                  <a:srgbClr val="888888"/>
                </a:solidFill>
                <a:latin typeface="Calibri"/>
                <a:ea typeface="Calibri"/>
                <a:cs typeface="Calibri"/>
                <a:sym typeface="Calibri"/>
              </a:defRPr>
            </a:lvl4pPr>
            <a:lvl5pPr indent="0" lvl="4" marL="0" marR="0" algn="r">
              <a:spcBef>
                <a:spcPts val="0"/>
              </a:spcBef>
              <a:spcAft>
                <a:spcPts val="0"/>
              </a:spcAft>
              <a:buNone/>
              <a:defRPr sz="1200">
                <a:solidFill>
                  <a:srgbClr val="888888"/>
                </a:solidFill>
                <a:latin typeface="Calibri"/>
                <a:ea typeface="Calibri"/>
                <a:cs typeface="Calibri"/>
                <a:sym typeface="Calibri"/>
              </a:defRPr>
            </a:lvl5pPr>
            <a:lvl6pPr indent="0" lvl="5" marL="0" marR="0" algn="r">
              <a:spcBef>
                <a:spcPts val="0"/>
              </a:spcBef>
              <a:spcAft>
                <a:spcPts val="0"/>
              </a:spcAft>
              <a:buNone/>
              <a:defRPr sz="1200">
                <a:solidFill>
                  <a:srgbClr val="888888"/>
                </a:solidFill>
                <a:latin typeface="Calibri"/>
                <a:ea typeface="Calibri"/>
                <a:cs typeface="Calibri"/>
                <a:sym typeface="Calibri"/>
              </a:defRPr>
            </a:lvl6pPr>
            <a:lvl7pPr indent="0" lvl="6" marL="0" marR="0" algn="r">
              <a:spcBef>
                <a:spcPts val="0"/>
              </a:spcBef>
              <a:spcAft>
                <a:spcPts val="0"/>
              </a:spcAft>
              <a:buNone/>
              <a:defRPr sz="1200">
                <a:solidFill>
                  <a:srgbClr val="888888"/>
                </a:solidFill>
                <a:latin typeface="Calibri"/>
                <a:ea typeface="Calibri"/>
                <a:cs typeface="Calibri"/>
                <a:sym typeface="Calibri"/>
              </a:defRPr>
            </a:lvl7pPr>
            <a:lvl8pPr indent="0" lvl="7" marL="0" marR="0" algn="r">
              <a:spcBef>
                <a:spcPts val="0"/>
              </a:spcBef>
              <a:spcAft>
                <a:spcPts val="0"/>
              </a:spcAft>
              <a:buNone/>
              <a:defRPr sz="1200">
                <a:solidFill>
                  <a:srgbClr val="888888"/>
                </a:solidFill>
                <a:latin typeface="Calibri"/>
                <a:ea typeface="Calibri"/>
                <a:cs typeface="Calibri"/>
                <a:sym typeface="Calibri"/>
              </a:defRPr>
            </a:lvl8pPr>
            <a:lvl9pPr indent="0" lvl="8" marL="0" marR="0" algn="r">
              <a:spcBef>
                <a:spcPts val="0"/>
              </a:spcBef>
              <a:spcAft>
                <a:spcPts val="0"/>
              </a:spcAft>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44" name="Shape 144"/>
        <p:cNvGrpSpPr/>
        <p:nvPr/>
      </p:nvGrpSpPr>
      <p:grpSpPr>
        <a:xfrm>
          <a:off x="0" y="0"/>
          <a:ext cx="0" cy="0"/>
          <a:chOff x="0" y="0"/>
          <a:chExt cx="0" cy="0"/>
        </a:xfrm>
      </p:grpSpPr>
      <p:pic>
        <p:nvPicPr>
          <p:cNvPr id="145" name="Google Shape;145;p18"/>
          <p:cNvPicPr preferRelativeResize="0"/>
          <p:nvPr/>
        </p:nvPicPr>
        <p:blipFill rotWithShape="1">
          <a:blip r:embed="rId2">
            <a:alphaModFix/>
          </a:blip>
          <a:srcRect b="0" l="0" r="0" t="0"/>
          <a:stretch/>
        </p:blipFill>
        <p:spPr>
          <a:xfrm>
            <a:off x="0" y="4876800"/>
            <a:ext cx="4810125" cy="1409700"/>
          </a:xfrm>
          <a:prstGeom prst="rect">
            <a:avLst/>
          </a:prstGeom>
          <a:noFill/>
          <a:ln>
            <a:noFill/>
          </a:ln>
        </p:spPr>
      </p:pic>
      <p:sp>
        <p:nvSpPr>
          <p:cNvPr id="146" name="Google Shape;146;p18"/>
          <p:cNvSpPr txBox="1"/>
          <p:nvPr>
            <p:ph type="title"/>
          </p:nvPr>
        </p:nvSpPr>
        <p:spPr>
          <a:xfrm>
            <a:off x="685800" y="3209925"/>
            <a:ext cx="7772400" cy="136207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b="1" sz="4000"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47" name="Google Shape;147;p18"/>
          <p:cNvSpPr txBox="1"/>
          <p:nvPr>
            <p:ph idx="1" type="body"/>
          </p:nvPr>
        </p:nvSpPr>
        <p:spPr>
          <a:xfrm>
            <a:off x="685800" y="1676400"/>
            <a:ext cx="7772400" cy="1500187"/>
          </a:xfrm>
          <a:prstGeom prst="rect">
            <a:avLst/>
          </a:prstGeom>
          <a:noFill/>
          <a:ln>
            <a:noFill/>
          </a:ln>
        </p:spPr>
        <p:txBody>
          <a:bodyPr anchorCtr="0" anchor="b" bIns="45700" lIns="91425" spcFirstLastPara="1" rIns="91425" wrap="square" tIns="45700">
            <a:no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148" name="Google Shape;148;p1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9" name="Google Shape;149;p1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0" name="Google Shape;150;p1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sz="1200">
                <a:solidFill>
                  <a:srgbClr val="888888"/>
                </a:solidFill>
                <a:latin typeface="Calibri"/>
                <a:ea typeface="Calibri"/>
                <a:cs typeface="Calibri"/>
                <a:sym typeface="Calibri"/>
              </a:defRPr>
            </a:lvl1pPr>
            <a:lvl2pPr indent="0" lvl="1" marL="0" marR="0" algn="r">
              <a:spcBef>
                <a:spcPts val="0"/>
              </a:spcBef>
              <a:spcAft>
                <a:spcPts val="0"/>
              </a:spcAft>
              <a:buNone/>
              <a:defRPr sz="1200">
                <a:solidFill>
                  <a:srgbClr val="888888"/>
                </a:solidFill>
                <a:latin typeface="Calibri"/>
                <a:ea typeface="Calibri"/>
                <a:cs typeface="Calibri"/>
                <a:sym typeface="Calibri"/>
              </a:defRPr>
            </a:lvl2pPr>
            <a:lvl3pPr indent="0" lvl="2" marL="0" marR="0" algn="r">
              <a:spcBef>
                <a:spcPts val="0"/>
              </a:spcBef>
              <a:spcAft>
                <a:spcPts val="0"/>
              </a:spcAft>
              <a:buNone/>
              <a:defRPr sz="1200">
                <a:solidFill>
                  <a:srgbClr val="888888"/>
                </a:solidFill>
                <a:latin typeface="Calibri"/>
                <a:ea typeface="Calibri"/>
                <a:cs typeface="Calibri"/>
                <a:sym typeface="Calibri"/>
              </a:defRPr>
            </a:lvl3pPr>
            <a:lvl4pPr indent="0" lvl="3" marL="0" marR="0" algn="r">
              <a:spcBef>
                <a:spcPts val="0"/>
              </a:spcBef>
              <a:spcAft>
                <a:spcPts val="0"/>
              </a:spcAft>
              <a:buNone/>
              <a:defRPr sz="1200">
                <a:solidFill>
                  <a:srgbClr val="888888"/>
                </a:solidFill>
                <a:latin typeface="Calibri"/>
                <a:ea typeface="Calibri"/>
                <a:cs typeface="Calibri"/>
                <a:sym typeface="Calibri"/>
              </a:defRPr>
            </a:lvl4pPr>
            <a:lvl5pPr indent="0" lvl="4" marL="0" marR="0" algn="r">
              <a:spcBef>
                <a:spcPts val="0"/>
              </a:spcBef>
              <a:spcAft>
                <a:spcPts val="0"/>
              </a:spcAft>
              <a:buNone/>
              <a:defRPr sz="1200">
                <a:solidFill>
                  <a:srgbClr val="888888"/>
                </a:solidFill>
                <a:latin typeface="Calibri"/>
                <a:ea typeface="Calibri"/>
                <a:cs typeface="Calibri"/>
                <a:sym typeface="Calibri"/>
              </a:defRPr>
            </a:lvl5pPr>
            <a:lvl6pPr indent="0" lvl="5" marL="0" marR="0" algn="r">
              <a:spcBef>
                <a:spcPts val="0"/>
              </a:spcBef>
              <a:spcAft>
                <a:spcPts val="0"/>
              </a:spcAft>
              <a:buNone/>
              <a:defRPr sz="1200">
                <a:solidFill>
                  <a:srgbClr val="888888"/>
                </a:solidFill>
                <a:latin typeface="Calibri"/>
                <a:ea typeface="Calibri"/>
                <a:cs typeface="Calibri"/>
                <a:sym typeface="Calibri"/>
              </a:defRPr>
            </a:lvl6pPr>
            <a:lvl7pPr indent="0" lvl="6" marL="0" marR="0" algn="r">
              <a:spcBef>
                <a:spcPts val="0"/>
              </a:spcBef>
              <a:spcAft>
                <a:spcPts val="0"/>
              </a:spcAft>
              <a:buNone/>
              <a:defRPr sz="1200">
                <a:solidFill>
                  <a:srgbClr val="888888"/>
                </a:solidFill>
                <a:latin typeface="Calibri"/>
                <a:ea typeface="Calibri"/>
                <a:cs typeface="Calibri"/>
                <a:sym typeface="Calibri"/>
              </a:defRPr>
            </a:lvl7pPr>
            <a:lvl8pPr indent="0" lvl="7" marL="0" marR="0" algn="r">
              <a:spcBef>
                <a:spcPts val="0"/>
              </a:spcBef>
              <a:spcAft>
                <a:spcPts val="0"/>
              </a:spcAft>
              <a:buNone/>
              <a:defRPr sz="1200">
                <a:solidFill>
                  <a:srgbClr val="888888"/>
                </a:solidFill>
                <a:latin typeface="Calibri"/>
                <a:ea typeface="Calibri"/>
                <a:cs typeface="Calibri"/>
                <a:sym typeface="Calibri"/>
              </a:defRPr>
            </a:lvl8pPr>
            <a:lvl9pPr indent="0" lvl="8" marL="0" marR="0" algn="r">
              <a:spcBef>
                <a:spcPts val="0"/>
              </a:spcBef>
              <a:spcAft>
                <a:spcPts val="0"/>
              </a:spcAft>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151" name="Shape 151"/>
        <p:cNvGrpSpPr/>
        <p:nvPr/>
      </p:nvGrpSpPr>
      <p:grpSpPr>
        <a:xfrm>
          <a:off x="0" y="0"/>
          <a:ext cx="0" cy="0"/>
          <a:chOff x="0" y="0"/>
          <a:chExt cx="0" cy="0"/>
        </a:xfrm>
      </p:grpSpPr>
      <p:sp>
        <p:nvSpPr>
          <p:cNvPr id="152" name="Google Shape;152;p1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53" name="Google Shape;153;p19"/>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154" name="Google Shape;154;p19"/>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155" name="Google Shape;155;p1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6" name="Google Shape;156;p1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7" name="Google Shape;157;p1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sz="1200">
                <a:solidFill>
                  <a:srgbClr val="888888"/>
                </a:solidFill>
                <a:latin typeface="Calibri"/>
                <a:ea typeface="Calibri"/>
                <a:cs typeface="Calibri"/>
                <a:sym typeface="Calibri"/>
              </a:defRPr>
            </a:lvl1pPr>
            <a:lvl2pPr indent="0" lvl="1" marL="0" marR="0" algn="r">
              <a:spcBef>
                <a:spcPts val="0"/>
              </a:spcBef>
              <a:spcAft>
                <a:spcPts val="0"/>
              </a:spcAft>
              <a:buNone/>
              <a:defRPr sz="1200">
                <a:solidFill>
                  <a:srgbClr val="888888"/>
                </a:solidFill>
                <a:latin typeface="Calibri"/>
                <a:ea typeface="Calibri"/>
                <a:cs typeface="Calibri"/>
                <a:sym typeface="Calibri"/>
              </a:defRPr>
            </a:lvl2pPr>
            <a:lvl3pPr indent="0" lvl="2" marL="0" marR="0" algn="r">
              <a:spcBef>
                <a:spcPts val="0"/>
              </a:spcBef>
              <a:spcAft>
                <a:spcPts val="0"/>
              </a:spcAft>
              <a:buNone/>
              <a:defRPr sz="1200">
                <a:solidFill>
                  <a:srgbClr val="888888"/>
                </a:solidFill>
                <a:latin typeface="Calibri"/>
                <a:ea typeface="Calibri"/>
                <a:cs typeface="Calibri"/>
                <a:sym typeface="Calibri"/>
              </a:defRPr>
            </a:lvl3pPr>
            <a:lvl4pPr indent="0" lvl="3" marL="0" marR="0" algn="r">
              <a:spcBef>
                <a:spcPts val="0"/>
              </a:spcBef>
              <a:spcAft>
                <a:spcPts val="0"/>
              </a:spcAft>
              <a:buNone/>
              <a:defRPr sz="1200">
                <a:solidFill>
                  <a:srgbClr val="888888"/>
                </a:solidFill>
                <a:latin typeface="Calibri"/>
                <a:ea typeface="Calibri"/>
                <a:cs typeface="Calibri"/>
                <a:sym typeface="Calibri"/>
              </a:defRPr>
            </a:lvl4pPr>
            <a:lvl5pPr indent="0" lvl="4" marL="0" marR="0" algn="r">
              <a:spcBef>
                <a:spcPts val="0"/>
              </a:spcBef>
              <a:spcAft>
                <a:spcPts val="0"/>
              </a:spcAft>
              <a:buNone/>
              <a:defRPr sz="1200">
                <a:solidFill>
                  <a:srgbClr val="888888"/>
                </a:solidFill>
                <a:latin typeface="Calibri"/>
                <a:ea typeface="Calibri"/>
                <a:cs typeface="Calibri"/>
                <a:sym typeface="Calibri"/>
              </a:defRPr>
            </a:lvl5pPr>
            <a:lvl6pPr indent="0" lvl="5" marL="0" marR="0" algn="r">
              <a:spcBef>
                <a:spcPts val="0"/>
              </a:spcBef>
              <a:spcAft>
                <a:spcPts val="0"/>
              </a:spcAft>
              <a:buNone/>
              <a:defRPr sz="1200">
                <a:solidFill>
                  <a:srgbClr val="888888"/>
                </a:solidFill>
                <a:latin typeface="Calibri"/>
                <a:ea typeface="Calibri"/>
                <a:cs typeface="Calibri"/>
                <a:sym typeface="Calibri"/>
              </a:defRPr>
            </a:lvl6pPr>
            <a:lvl7pPr indent="0" lvl="6" marL="0" marR="0" algn="r">
              <a:spcBef>
                <a:spcPts val="0"/>
              </a:spcBef>
              <a:spcAft>
                <a:spcPts val="0"/>
              </a:spcAft>
              <a:buNone/>
              <a:defRPr sz="1200">
                <a:solidFill>
                  <a:srgbClr val="888888"/>
                </a:solidFill>
                <a:latin typeface="Calibri"/>
                <a:ea typeface="Calibri"/>
                <a:cs typeface="Calibri"/>
                <a:sym typeface="Calibri"/>
              </a:defRPr>
            </a:lvl7pPr>
            <a:lvl8pPr indent="0" lvl="7" marL="0" marR="0" algn="r">
              <a:spcBef>
                <a:spcPts val="0"/>
              </a:spcBef>
              <a:spcAft>
                <a:spcPts val="0"/>
              </a:spcAft>
              <a:buNone/>
              <a:defRPr sz="1200">
                <a:solidFill>
                  <a:srgbClr val="888888"/>
                </a:solidFill>
                <a:latin typeface="Calibri"/>
                <a:ea typeface="Calibri"/>
                <a:cs typeface="Calibri"/>
                <a:sym typeface="Calibri"/>
              </a:defRPr>
            </a:lvl8pPr>
            <a:lvl9pPr indent="0" lvl="8" marL="0" marR="0" algn="r">
              <a:spcBef>
                <a:spcPts val="0"/>
              </a:spcBef>
              <a:spcAft>
                <a:spcPts val="0"/>
              </a:spcAft>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158" name="Shape 158"/>
        <p:cNvGrpSpPr/>
        <p:nvPr/>
      </p:nvGrpSpPr>
      <p:grpSpPr>
        <a:xfrm>
          <a:off x="0" y="0"/>
          <a:ext cx="0" cy="0"/>
          <a:chOff x="0" y="0"/>
          <a:chExt cx="0" cy="0"/>
        </a:xfrm>
      </p:grpSpPr>
      <p:sp>
        <p:nvSpPr>
          <p:cNvPr id="159" name="Google Shape;159;p2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60" name="Google Shape;160;p20"/>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161" name="Google Shape;161;p20"/>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162" name="Google Shape;162;p20"/>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163" name="Google Shape;163;p20"/>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164" name="Google Shape;164;p2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5" name="Google Shape;165;p2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6" name="Google Shape;166;p2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sz="1200">
                <a:solidFill>
                  <a:srgbClr val="888888"/>
                </a:solidFill>
                <a:latin typeface="Calibri"/>
                <a:ea typeface="Calibri"/>
                <a:cs typeface="Calibri"/>
                <a:sym typeface="Calibri"/>
              </a:defRPr>
            </a:lvl1pPr>
            <a:lvl2pPr indent="0" lvl="1" marL="0" marR="0" algn="r">
              <a:spcBef>
                <a:spcPts val="0"/>
              </a:spcBef>
              <a:spcAft>
                <a:spcPts val="0"/>
              </a:spcAft>
              <a:buNone/>
              <a:defRPr sz="1200">
                <a:solidFill>
                  <a:srgbClr val="888888"/>
                </a:solidFill>
                <a:latin typeface="Calibri"/>
                <a:ea typeface="Calibri"/>
                <a:cs typeface="Calibri"/>
                <a:sym typeface="Calibri"/>
              </a:defRPr>
            </a:lvl2pPr>
            <a:lvl3pPr indent="0" lvl="2" marL="0" marR="0" algn="r">
              <a:spcBef>
                <a:spcPts val="0"/>
              </a:spcBef>
              <a:spcAft>
                <a:spcPts val="0"/>
              </a:spcAft>
              <a:buNone/>
              <a:defRPr sz="1200">
                <a:solidFill>
                  <a:srgbClr val="888888"/>
                </a:solidFill>
                <a:latin typeface="Calibri"/>
                <a:ea typeface="Calibri"/>
                <a:cs typeface="Calibri"/>
                <a:sym typeface="Calibri"/>
              </a:defRPr>
            </a:lvl3pPr>
            <a:lvl4pPr indent="0" lvl="3" marL="0" marR="0" algn="r">
              <a:spcBef>
                <a:spcPts val="0"/>
              </a:spcBef>
              <a:spcAft>
                <a:spcPts val="0"/>
              </a:spcAft>
              <a:buNone/>
              <a:defRPr sz="1200">
                <a:solidFill>
                  <a:srgbClr val="888888"/>
                </a:solidFill>
                <a:latin typeface="Calibri"/>
                <a:ea typeface="Calibri"/>
                <a:cs typeface="Calibri"/>
                <a:sym typeface="Calibri"/>
              </a:defRPr>
            </a:lvl4pPr>
            <a:lvl5pPr indent="0" lvl="4" marL="0" marR="0" algn="r">
              <a:spcBef>
                <a:spcPts val="0"/>
              </a:spcBef>
              <a:spcAft>
                <a:spcPts val="0"/>
              </a:spcAft>
              <a:buNone/>
              <a:defRPr sz="1200">
                <a:solidFill>
                  <a:srgbClr val="888888"/>
                </a:solidFill>
                <a:latin typeface="Calibri"/>
                <a:ea typeface="Calibri"/>
                <a:cs typeface="Calibri"/>
                <a:sym typeface="Calibri"/>
              </a:defRPr>
            </a:lvl5pPr>
            <a:lvl6pPr indent="0" lvl="5" marL="0" marR="0" algn="r">
              <a:spcBef>
                <a:spcPts val="0"/>
              </a:spcBef>
              <a:spcAft>
                <a:spcPts val="0"/>
              </a:spcAft>
              <a:buNone/>
              <a:defRPr sz="1200">
                <a:solidFill>
                  <a:srgbClr val="888888"/>
                </a:solidFill>
                <a:latin typeface="Calibri"/>
                <a:ea typeface="Calibri"/>
                <a:cs typeface="Calibri"/>
                <a:sym typeface="Calibri"/>
              </a:defRPr>
            </a:lvl6pPr>
            <a:lvl7pPr indent="0" lvl="6" marL="0" marR="0" algn="r">
              <a:spcBef>
                <a:spcPts val="0"/>
              </a:spcBef>
              <a:spcAft>
                <a:spcPts val="0"/>
              </a:spcAft>
              <a:buNone/>
              <a:defRPr sz="1200">
                <a:solidFill>
                  <a:srgbClr val="888888"/>
                </a:solidFill>
                <a:latin typeface="Calibri"/>
                <a:ea typeface="Calibri"/>
                <a:cs typeface="Calibri"/>
                <a:sym typeface="Calibri"/>
              </a:defRPr>
            </a:lvl7pPr>
            <a:lvl8pPr indent="0" lvl="7" marL="0" marR="0" algn="r">
              <a:spcBef>
                <a:spcPts val="0"/>
              </a:spcBef>
              <a:spcAft>
                <a:spcPts val="0"/>
              </a:spcAft>
              <a:buNone/>
              <a:defRPr sz="1200">
                <a:solidFill>
                  <a:srgbClr val="888888"/>
                </a:solidFill>
                <a:latin typeface="Calibri"/>
                <a:ea typeface="Calibri"/>
                <a:cs typeface="Calibri"/>
                <a:sym typeface="Calibri"/>
              </a:defRPr>
            </a:lvl8pPr>
            <a:lvl9pPr indent="0" lvl="8" marL="0" marR="0" algn="r">
              <a:spcBef>
                <a:spcPts val="0"/>
              </a:spcBef>
              <a:spcAft>
                <a:spcPts val="0"/>
              </a:spcAft>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67" name="Shape 167"/>
        <p:cNvGrpSpPr/>
        <p:nvPr/>
      </p:nvGrpSpPr>
      <p:grpSpPr>
        <a:xfrm>
          <a:off x="0" y="0"/>
          <a:ext cx="0" cy="0"/>
          <a:chOff x="0" y="0"/>
          <a:chExt cx="0" cy="0"/>
        </a:xfrm>
      </p:grpSpPr>
      <p:sp>
        <p:nvSpPr>
          <p:cNvPr id="168" name="Google Shape;168;p2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9" name="Google Shape;169;p2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0" name="Google Shape;170;p2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sz="1200">
                <a:solidFill>
                  <a:srgbClr val="888888"/>
                </a:solidFill>
                <a:latin typeface="Calibri"/>
                <a:ea typeface="Calibri"/>
                <a:cs typeface="Calibri"/>
                <a:sym typeface="Calibri"/>
              </a:defRPr>
            </a:lvl1pPr>
            <a:lvl2pPr indent="0" lvl="1" marL="0" marR="0" algn="r">
              <a:spcBef>
                <a:spcPts val="0"/>
              </a:spcBef>
              <a:spcAft>
                <a:spcPts val="0"/>
              </a:spcAft>
              <a:buNone/>
              <a:defRPr sz="1200">
                <a:solidFill>
                  <a:srgbClr val="888888"/>
                </a:solidFill>
                <a:latin typeface="Calibri"/>
                <a:ea typeface="Calibri"/>
                <a:cs typeface="Calibri"/>
                <a:sym typeface="Calibri"/>
              </a:defRPr>
            </a:lvl2pPr>
            <a:lvl3pPr indent="0" lvl="2" marL="0" marR="0" algn="r">
              <a:spcBef>
                <a:spcPts val="0"/>
              </a:spcBef>
              <a:spcAft>
                <a:spcPts val="0"/>
              </a:spcAft>
              <a:buNone/>
              <a:defRPr sz="1200">
                <a:solidFill>
                  <a:srgbClr val="888888"/>
                </a:solidFill>
                <a:latin typeface="Calibri"/>
                <a:ea typeface="Calibri"/>
                <a:cs typeface="Calibri"/>
                <a:sym typeface="Calibri"/>
              </a:defRPr>
            </a:lvl3pPr>
            <a:lvl4pPr indent="0" lvl="3" marL="0" marR="0" algn="r">
              <a:spcBef>
                <a:spcPts val="0"/>
              </a:spcBef>
              <a:spcAft>
                <a:spcPts val="0"/>
              </a:spcAft>
              <a:buNone/>
              <a:defRPr sz="1200">
                <a:solidFill>
                  <a:srgbClr val="888888"/>
                </a:solidFill>
                <a:latin typeface="Calibri"/>
                <a:ea typeface="Calibri"/>
                <a:cs typeface="Calibri"/>
                <a:sym typeface="Calibri"/>
              </a:defRPr>
            </a:lvl4pPr>
            <a:lvl5pPr indent="0" lvl="4" marL="0" marR="0" algn="r">
              <a:spcBef>
                <a:spcPts val="0"/>
              </a:spcBef>
              <a:spcAft>
                <a:spcPts val="0"/>
              </a:spcAft>
              <a:buNone/>
              <a:defRPr sz="1200">
                <a:solidFill>
                  <a:srgbClr val="888888"/>
                </a:solidFill>
                <a:latin typeface="Calibri"/>
                <a:ea typeface="Calibri"/>
                <a:cs typeface="Calibri"/>
                <a:sym typeface="Calibri"/>
              </a:defRPr>
            </a:lvl5pPr>
            <a:lvl6pPr indent="0" lvl="5" marL="0" marR="0" algn="r">
              <a:spcBef>
                <a:spcPts val="0"/>
              </a:spcBef>
              <a:spcAft>
                <a:spcPts val="0"/>
              </a:spcAft>
              <a:buNone/>
              <a:defRPr sz="1200">
                <a:solidFill>
                  <a:srgbClr val="888888"/>
                </a:solidFill>
                <a:latin typeface="Calibri"/>
                <a:ea typeface="Calibri"/>
                <a:cs typeface="Calibri"/>
                <a:sym typeface="Calibri"/>
              </a:defRPr>
            </a:lvl6pPr>
            <a:lvl7pPr indent="0" lvl="6" marL="0" marR="0" algn="r">
              <a:spcBef>
                <a:spcPts val="0"/>
              </a:spcBef>
              <a:spcAft>
                <a:spcPts val="0"/>
              </a:spcAft>
              <a:buNone/>
              <a:defRPr sz="1200">
                <a:solidFill>
                  <a:srgbClr val="888888"/>
                </a:solidFill>
                <a:latin typeface="Calibri"/>
                <a:ea typeface="Calibri"/>
                <a:cs typeface="Calibri"/>
                <a:sym typeface="Calibri"/>
              </a:defRPr>
            </a:lvl7pPr>
            <a:lvl8pPr indent="0" lvl="7" marL="0" marR="0" algn="r">
              <a:spcBef>
                <a:spcPts val="0"/>
              </a:spcBef>
              <a:spcAft>
                <a:spcPts val="0"/>
              </a:spcAft>
              <a:buNone/>
              <a:defRPr sz="1200">
                <a:solidFill>
                  <a:srgbClr val="888888"/>
                </a:solidFill>
                <a:latin typeface="Calibri"/>
                <a:ea typeface="Calibri"/>
                <a:cs typeface="Calibri"/>
                <a:sym typeface="Calibri"/>
              </a:defRPr>
            </a:lvl8pPr>
            <a:lvl9pPr indent="0" lvl="8" marL="0" marR="0" algn="r">
              <a:spcBef>
                <a:spcPts val="0"/>
              </a:spcBef>
              <a:spcAft>
                <a:spcPts val="0"/>
              </a:spcAft>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showMasterSp="0" type="title">
  <p:cSld name="TITLE">
    <p:spTree>
      <p:nvGrpSpPr>
        <p:cNvPr id="25" name="Shape 25"/>
        <p:cNvGrpSpPr/>
        <p:nvPr/>
      </p:nvGrpSpPr>
      <p:grpSpPr>
        <a:xfrm>
          <a:off x="0" y="0"/>
          <a:ext cx="0" cy="0"/>
          <a:chOff x="0" y="0"/>
          <a:chExt cx="0" cy="0"/>
        </a:xfrm>
      </p:grpSpPr>
      <p:sp>
        <p:nvSpPr>
          <p:cNvPr id="26" name="Google Shape;26;p3"/>
          <p:cNvSpPr/>
          <p:nvPr/>
        </p:nvSpPr>
        <p:spPr>
          <a:xfrm>
            <a:off x="-2" y="4664147"/>
            <a:ext cx="9151089" cy="0"/>
          </a:xfrm>
          <a:prstGeom prst="rtTriangle">
            <a:avLst/>
          </a:prstGeom>
          <a:gradFill>
            <a:gsLst>
              <a:gs pos="0">
                <a:srgbClr val="007795"/>
              </a:gs>
              <a:gs pos="55000">
                <a:srgbClr val="47BBE0"/>
              </a:gs>
              <a:gs pos="100000">
                <a:srgbClr val="007795"/>
              </a:gs>
            </a:gsLst>
            <a:lin ang="3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Arial"/>
              <a:ea typeface="Arial"/>
              <a:cs typeface="Arial"/>
              <a:sym typeface="Arial"/>
            </a:endParaRPr>
          </a:p>
        </p:txBody>
      </p:sp>
      <p:sp>
        <p:nvSpPr>
          <p:cNvPr id="27" name="Google Shape;27;p3"/>
          <p:cNvSpPr txBox="1"/>
          <p:nvPr>
            <p:ph type="ctrTitle"/>
          </p:nvPr>
        </p:nvSpPr>
        <p:spPr>
          <a:xfrm>
            <a:off x="685800" y="1752601"/>
            <a:ext cx="7772400" cy="1829761"/>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Clr>
                <a:schemeClr val="dk2"/>
              </a:buClr>
              <a:buSzPts val="4800"/>
              <a:buFont typeface="Lucida Sans"/>
              <a:buNone/>
              <a:defRPr b="1" sz="4800">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8" name="Google Shape;28;p3"/>
          <p:cNvSpPr txBox="1"/>
          <p:nvPr>
            <p:ph idx="1" type="subTitle"/>
          </p:nvPr>
        </p:nvSpPr>
        <p:spPr>
          <a:xfrm>
            <a:off x="685800" y="3611607"/>
            <a:ext cx="7772400" cy="1199704"/>
          </a:xfrm>
          <a:prstGeom prst="rect">
            <a:avLst/>
          </a:prstGeom>
          <a:noFill/>
          <a:ln>
            <a:noFill/>
          </a:ln>
        </p:spPr>
        <p:txBody>
          <a:bodyPr anchorCtr="0" anchor="t" bIns="45700" lIns="45700" spcFirstLastPara="1" rIns="45700" wrap="square" tIns="45700">
            <a:noAutofit/>
          </a:bodyPr>
          <a:lstStyle>
            <a:lvl1pPr lvl="0" marR="64008" algn="r">
              <a:spcBef>
                <a:spcPts val="400"/>
              </a:spcBef>
              <a:spcAft>
                <a:spcPts val="0"/>
              </a:spcAft>
              <a:buSzPts val="1836"/>
              <a:buNone/>
              <a:defRPr>
                <a:solidFill>
                  <a:schemeClr val="dk2"/>
                </a:solidFill>
              </a:defRPr>
            </a:lvl1pPr>
            <a:lvl2pPr lvl="1" algn="ctr">
              <a:spcBef>
                <a:spcPts val="324"/>
              </a:spcBef>
              <a:spcAft>
                <a:spcPts val="0"/>
              </a:spcAft>
              <a:buSzPts val="1800"/>
              <a:buNone/>
              <a:defRPr/>
            </a:lvl2pPr>
            <a:lvl3pPr lvl="2" algn="ctr">
              <a:spcBef>
                <a:spcPts val="350"/>
              </a:spcBef>
              <a:spcAft>
                <a:spcPts val="0"/>
              </a:spcAft>
              <a:buSzPts val="1800"/>
              <a:buNone/>
              <a:defRPr/>
            </a:lvl3pPr>
            <a:lvl4pPr lvl="3" algn="ctr">
              <a:spcBef>
                <a:spcPts val="350"/>
              </a:spcBef>
              <a:spcAft>
                <a:spcPts val="0"/>
              </a:spcAft>
              <a:buSzPts val="1800"/>
              <a:buNone/>
              <a:defRPr/>
            </a:lvl4pPr>
            <a:lvl5pPr lvl="4" algn="ctr">
              <a:spcBef>
                <a:spcPts val="350"/>
              </a:spcBef>
              <a:spcAft>
                <a:spcPts val="0"/>
              </a:spcAft>
              <a:buSzPts val="1800"/>
              <a:buNone/>
              <a:defRPr/>
            </a:lvl5pPr>
            <a:lvl6pPr lvl="5" algn="ctr">
              <a:spcBef>
                <a:spcPts val="350"/>
              </a:spcBef>
              <a:spcAft>
                <a:spcPts val="0"/>
              </a:spcAft>
              <a:buSzPts val="1800"/>
              <a:buNone/>
              <a:defRPr/>
            </a:lvl6pPr>
            <a:lvl7pPr lvl="6" algn="ctr">
              <a:spcBef>
                <a:spcPts val="350"/>
              </a:spcBef>
              <a:spcAft>
                <a:spcPts val="0"/>
              </a:spcAft>
              <a:buSzPts val="1800"/>
              <a:buNone/>
              <a:defRPr/>
            </a:lvl7pPr>
            <a:lvl8pPr lvl="7" algn="ctr">
              <a:spcBef>
                <a:spcPts val="350"/>
              </a:spcBef>
              <a:spcAft>
                <a:spcPts val="0"/>
              </a:spcAft>
              <a:buSzPts val="1800"/>
              <a:buNone/>
              <a:defRPr/>
            </a:lvl8pPr>
            <a:lvl9pPr lvl="8" algn="ctr">
              <a:spcBef>
                <a:spcPts val="350"/>
              </a:spcBef>
              <a:spcAft>
                <a:spcPts val="0"/>
              </a:spcAft>
              <a:buSzPts val="1800"/>
              <a:buNone/>
              <a:defRPr/>
            </a:lvl9pPr>
          </a:lstStyle>
          <a:p/>
        </p:txBody>
      </p:sp>
      <p:grpSp>
        <p:nvGrpSpPr>
          <p:cNvPr id="29" name="Google Shape;29;p3"/>
          <p:cNvGrpSpPr/>
          <p:nvPr/>
        </p:nvGrpSpPr>
        <p:grpSpPr>
          <a:xfrm>
            <a:off x="-3765" y="4953000"/>
            <a:ext cx="9147765" cy="1912088"/>
            <a:chOff x="-3765" y="4832896"/>
            <a:chExt cx="9147765" cy="2032192"/>
          </a:xfrm>
        </p:grpSpPr>
        <p:sp>
          <p:nvSpPr>
            <p:cNvPr id="30" name="Google Shape;30;p3"/>
            <p:cNvSpPr/>
            <p:nvPr/>
          </p:nvSpPr>
          <p:spPr>
            <a:xfrm>
              <a:off x="1687513" y="4832896"/>
              <a:ext cx="7456487" cy="518816"/>
            </a:xfrm>
            <a:custGeom>
              <a:rect b="b" l="l" r="r" t="t"/>
              <a:pathLst>
                <a:path extrusionOk="0" h="367" w="4697">
                  <a:moveTo>
                    <a:pt x="4697" y="0"/>
                  </a:moveTo>
                  <a:lnTo>
                    <a:pt x="4697" y="367"/>
                  </a:lnTo>
                  <a:lnTo>
                    <a:pt x="0" y="218"/>
                  </a:lnTo>
                  <a:lnTo>
                    <a:pt x="4697" y="0"/>
                  </a:lnTo>
                  <a:close/>
                </a:path>
              </a:pathLst>
            </a:custGeom>
            <a:solidFill>
              <a:srgbClr val="9CCADC">
                <a:alpha val="4000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sp>
          <p:nvSpPr>
            <p:cNvPr id="31" name="Google Shape;31;p3"/>
            <p:cNvSpPr/>
            <p:nvPr/>
          </p:nvSpPr>
          <p:spPr>
            <a:xfrm>
              <a:off x="35443" y="5135526"/>
              <a:ext cx="9108557" cy="838200"/>
            </a:xfrm>
            <a:custGeom>
              <a:rect b="b" l="l" r="r" t="t"/>
              <a:pathLst>
                <a:path extrusionOk="0" h="528" w="5760">
                  <a:moveTo>
                    <a:pt x="0" y="0"/>
                  </a:moveTo>
                  <a:lnTo>
                    <a:pt x="5760" y="0"/>
                  </a:lnTo>
                  <a:lnTo>
                    <a:pt x="5760" y="528"/>
                  </a:lnTo>
                  <a:lnTo>
                    <a:pt x="48" y="0"/>
                  </a:lnTo>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sp>
          <p:nvSpPr>
            <p:cNvPr id="32" name="Google Shape;32;p3"/>
            <p:cNvSpPr/>
            <p:nvPr/>
          </p:nvSpPr>
          <p:spPr>
            <a:xfrm>
              <a:off x="0" y="4883888"/>
              <a:ext cx="9144000" cy="1981200"/>
            </a:xfrm>
            <a:custGeom>
              <a:rect b="b" l="l" r="r" t="t"/>
              <a:pathLst>
                <a:path extrusionOk="0" h="1248" w="5760">
                  <a:moveTo>
                    <a:pt x="0" y="0"/>
                  </a:moveTo>
                  <a:lnTo>
                    <a:pt x="0" y="1248"/>
                  </a:lnTo>
                  <a:lnTo>
                    <a:pt x="5760" y="1248"/>
                  </a:lnTo>
                  <a:lnTo>
                    <a:pt x="5760" y="528"/>
                  </a:lnTo>
                  <a:lnTo>
                    <a:pt x="0" y="0"/>
                  </a:lnTo>
                  <a:close/>
                </a:path>
              </a:pathLst>
            </a:custGeom>
            <a:blipFill rotWithShape="1">
              <a:blip r:embed="rId2">
                <a:alphaModFix amt="50000"/>
              </a:blip>
              <a:tile algn="t" flip="none" tx="0" sx="50000" ty="0" sy="50000"/>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Arial"/>
                <a:ea typeface="Arial"/>
                <a:cs typeface="Arial"/>
                <a:sym typeface="Arial"/>
              </a:endParaRPr>
            </a:p>
          </p:txBody>
        </p:sp>
        <p:cxnSp>
          <p:nvCxnSpPr>
            <p:cNvPr id="33" name="Google Shape;33;p3"/>
            <p:cNvCxnSpPr/>
            <p:nvPr/>
          </p:nvCxnSpPr>
          <p:spPr>
            <a:xfrm>
              <a:off x="-3765" y="4880373"/>
              <a:ext cx="9147765" cy="839943"/>
            </a:xfrm>
            <a:prstGeom prst="straightConnector1">
              <a:avLst/>
            </a:prstGeom>
            <a:noFill/>
            <a:ln cap="flat" cmpd="sng" w="12050">
              <a:solidFill>
                <a:srgbClr val="93C5D8"/>
              </a:solidFill>
              <a:prstDash val="solid"/>
              <a:miter lim="800000"/>
              <a:headEnd len="sm" w="sm" type="none"/>
              <a:tailEnd len="sm" w="sm" type="none"/>
            </a:ln>
          </p:spPr>
        </p:cxnSp>
      </p:grpSp>
      <p:sp>
        <p:nvSpPr>
          <p:cNvPr id="34" name="Google Shape;34;p3"/>
          <p:cNvSpPr txBox="1"/>
          <p:nvPr>
            <p:ph idx="10" type="dt"/>
          </p:nvPr>
        </p:nvSpPr>
        <p:spPr>
          <a:xfrm>
            <a:off x="6727032" y="6407944"/>
            <a:ext cx="192024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3"/>
          <p:cNvSpPr txBox="1"/>
          <p:nvPr>
            <p:ph idx="11" type="ftr"/>
          </p:nvPr>
        </p:nvSpPr>
        <p:spPr>
          <a:xfrm>
            <a:off x="4380072" y="6407944"/>
            <a:ext cx="2350681"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solidFill>
                  <a:srgbClr val="E7F0F4"/>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3"/>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lvl1pPr indent="0" lvl="0" marL="0" marR="0" algn="r">
              <a:spcBef>
                <a:spcPts val="0"/>
              </a:spcBef>
              <a:spcAft>
                <a:spcPts val="0"/>
              </a:spcAft>
              <a:buNone/>
              <a:defRPr b="0" sz="1000">
                <a:solidFill>
                  <a:srgbClr val="FFFFFF"/>
                </a:solidFill>
                <a:latin typeface="Arial"/>
                <a:ea typeface="Arial"/>
                <a:cs typeface="Arial"/>
                <a:sym typeface="Arial"/>
              </a:defRPr>
            </a:lvl1pPr>
            <a:lvl2pPr indent="0" lvl="1" marL="0" marR="0" algn="r">
              <a:spcBef>
                <a:spcPts val="0"/>
              </a:spcBef>
              <a:spcAft>
                <a:spcPts val="0"/>
              </a:spcAft>
              <a:buNone/>
              <a:defRPr b="0" sz="1000">
                <a:solidFill>
                  <a:srgbClr val="FFFFFF"/>
                </a:solidFill>
                <a:latin typeface="Arial"/>
                <a:ea typeface="Arial"/>
                <a:cs typeface="Arial"/>
                <a:sym typeface="Arial"/>
              </a:defRPr>
            </a:lvl2pPr>
            <a:lvl3pPr indent="0" lvl="2" marL="0" marR="0" algn="r">
              <a:spcBef>
                <a:spcPts val="0"/>
              </a:spcBef>
              <a:spcAft>
                <a:spcPts val="0"/>
              </a:spcAft>
              <a:buNone/>
              <a:defRPr b="0" sz="1000">
                <a:solidFill>
                  <a:srgbClr val="FFFFFF"/>
                </a:solidFill>
                <a:latin typeface="Arial"/>
                <a:ea typeface="Arial"/>
                <a:cs typeface="Arial"/>
                <a:sym typeface="Arial"/>
              </a:defRPr>
            </a:lvl3pPr>
            <a:lvl4pPr indent="0" lvl="3" marL="0" marR="0" algn="r">
              <a:spcBef>
                <a:spcPts val="0"/>
              </a:spcBef>
              <a:spcAft>
                <a:spcPts val="0"/>
              </a:spcAft>
              <a:buNone/>
              <a:defRPr b="0" sz="1000">
                <a:solidFill>
                  <a:srgbClr val="FFFFFF"/>
                </a:solidFill>
                <a:latin typeface="Arial"/>
                <a:ea typeface="Arial"/>
                <a:cs typeface="Arial"/>
                <a:sym typeface="Arial"/>
              </a:defRPr>
            </a:lvl4pPr>
            <a:lvl5pPr indent="0" lvl="4" marL="0" marR="0" algn="r">
              <a:spcBef>
                <a:spcPts val="0"/>
              </a:spcBef>
              <a:spcAft>
                <a:spcPts val="0"/>
              </a:spcAft>
              <a:buNone/>
              <a:defRPr b="0" sz="1000">
                <a:solidFill>
                  <a:srgbClr val="FFFFFF"/>
                </a:solidFill>
                <a:latin typeface="Arial"/>
                <a:ea typeface="Arial"/>
                <a:cs typeface="Arial"/>
                <a:sym typeface="Arial"/>
              </a:defRPr>
            </a:lvl5pPr>
            <a:lvl6pPr indent="0" lvl="5" marL="0" marR="0" algn="r">
              <a:spcBef>
                <a:spcPts val="0"/>
              </a:spcBef>
              <a:spcAft>
                <a:spcPts val="0"/>
              </a:spcAft>
              <a:buNone/>
              <a:defRPr b="0" sz="1000">
                <a:solidFill>
                  <a:srgbClr val="FFFFFF"/>
                </a:solidFill>
                <a:latin typeface="Arial"/>
                <a:ea typeface="Arial"/>
                <a:cs typeface="Arial"/>
                <a:sym typeface="Arial"/>
              </a:defRPr>
            </a:lvl6pPr>
            <a:lvl7pPr indent="0" lvl="6" marL="0" marR="0" algn="r">
              <a:spcBef>
                <a:spcPts val="0"/>
              </a:spcBef>
              <a:spcAft>
                <a:spcPts val="0"/>
              </a:spcAft>
              <a:buNone/>
              <a:defRPr b="0" sz="1000">
                <a:solidFill>
                  <a:srgbClr val="FFFFFF"/>
                </a:solidFill>
                <a:latin typeface="Arial"/>
                <a:ea typeface="Arial"/>
                <a:cs typeface="Arial"/>
                <a:sym typeface="Arial"/>
              </a:defRPr>
            </a:lvl7pPr>
            <a:lvl8pPr indent="0" lvl="7" marL="0" marR="0" algn="r">
              <a:spcBef>
                <a:spcPts val="0"/>
              </a:spcBef>
              <a:spcAft>
                <a:spcPts val="0"/>
              </a:spcAft>
              <a:buNone/>
              <a:defRPr b="0" sz="1000">
                <a:solidFill>
                  <a:srgbClr val="FFFFFF"/>
                </a:solidFill>
                <a:latin typeface="Arial"/>
                <a:ea typeface="Arial"/>
                <a:cs typeface="Arial"/>
                <a:sym typeface="Arial"/>
              </a:defRPr>
            </a:lvl8pPr>
            <a:lvl9pPr indent="0" lvl="8" marL="0" marR="0" algn="r">
              <a:spcBef>
                <a:spcPts val="0"/>
              </a:spcBef>
              <a:spcAft>
                <a:spcPts val="0"/>
              </a:spcAft>
              <a:buNone/>
              <a:defRPr b="0" sz="1000">
                <a:solidFill>
                  <a:srgbClr val="FF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slow">
    <p:push/>
  </p:transition>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171" name="Shape 171"/>
        <p:cNvGrpSpPr/>
        <p:nvPr/>
      </p:nvGrpSpPr>
      <p:grpSpPr>
        <a:xfrm>
          <a:off x="0" y="0"/>
          <a:ext cx="0" cy="0"/>
          <a:chOff x="0" y="0"/>
          <a:chExt cx="0" cy="0"/>
        </a:xfrm>
      </p:grpSpPr>
      <p:sp>
        <p:nvSpPr>
          <p:cNvPr id="172" name="Google Shape;172;p22"/>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73" name="Google Shape;173;p22"/>
          <p:cNvSpPr/>
          <p:nvPr>
            <p:ph idx="2" type="pic"/>
          </p:nvPr>
        </p:nvSpPr>
        <p:spPr>
          <a:xfrm>
            <a:off x="1792288" y="612775"/>
            <a:ext cx="5486400" cy="4114800"/>
          </a:xfrm>
          <a:prstGeom prst="rect">
            <a:avLst/>
          </a:prstGeom>
          <a:noFill/>
          <a:ln>
            <a:noFill/>
          </a:ln>
        </p:spPr>
        <p:txBody>
          <a:bodyPr anchorCtr="0" anchor="t" bIns="45700" lIns="91425" spcFirstLastPara="1" rIns="91425" wrap="square" tIns="45700">
            <a:noAutofit/>
          </a:bodyPr>
          <a:lstStyle>
            <a:lvl1pPr lvl="0" marR="0" rtl="0" algn="l">
              <a:spcBef>
                <a:spcPts val="64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174" name="Google Shape;174;p22"/>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175" name="Google Shape;175;p2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6" name="Google Shape;176;p2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7" name="Google Shape;177;p2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sz="1200">
                <a:solidFill>
                  <a:srgbClr val="888888"/>
                </a:solidFill>
                <a:latin typeface="Calibri"/>
                <a:ea typeface="Calibri"/>
                <a:cs typeface="Calibri"/>
                <a:sym typeface="Calibri"/>
              </a:defRPr>
            </a:lvl1pPr>
            <a:lvl2pPr indent="0" lvl="1" marL="0" marR="0" algn="r">
              <a:spcBef>
                <a:spcPts val="0"/>
              </a:spcBef>
              <a:spcAft>
                <a:spcPts val="0"/>
              </a:spcAft>
              <a:buNone/>
              <a:defRPr sz="1200">
                <a:solidFill>
                  <a:srgbClr val="888888"/>
                </a:solidFill>
                <a:latin typeface="Calibri"/>
                <a:ea typeface="Calibri"/>
                <a:cs typeface="Calibri"/>
                <a:sym typeface="Calibri"/>
              </a:defRPr>
            </a:lvl2pPr>
            <a:lvl3pPr indent="0" lvl="2" marL="0" marR="0" algn="r">
              <a:spcBef>
                <a:spcPts val="0"/>
              </a:spcBef>
              <a:spcAft>
                <a:spcPts val="0"/>
              </a:spcAft>
              <a:buNone/>
              <a:defRPr sz="1200">
                <a:solidFill>
                  <a:srgbClr val="888888"/>
                </a:solidFill>
                <a:latin typeface="Calibri"/>
                <a:ea typeface="Calibri"/>
                <a:cs typeface="Calibri"/>
                <a:sym typeface="Calibri"/>
              </a:defRPr>
            </a:lvl3pPr>
            <a:lvl4pPr indent="0" lvl="3" marL="0" marR="0" algn="r">
              <a:spcBef>
                <a:spcPts val="0"/>
              </a:spcBef>
              <a:spcAft>
                <a:spcPts val="0"/>
              </a:spcAft>
              <a:buNone/>
              <a:defRPr sz="1200">
                <a:solidFill>
                  <a:srgbClr val="888888"/>
                </a:solidFill>
                <a:latin typeface="Calibri"/>
                <a:ea typeface="Calibri"/>
                <a:cs typeface="Calibri"/>
                <a:sym typeface="Calibri"/>
              </a:defRPr>
            </a:lvl4pPr>
            <a:lvl5pPr indent="0" lvl="4" marL="0" marR="0" algn="r">
              <a:spcBef>
                <a:spcPts val="0"/>
              </a:spcBef>
              <a:spcAft>
                <a:spcPts val="0"/>
              </a:spcAft>
              <a:buNone/>
              <a:defRPr sz="1200">
                <a:solidFill>
                  <a:srgbClr val="888888"/>
                </a:solidFill>
                <a:latin typeface="Calibri"/>
                <a:ea typeface="Calibri"/>
                <a:cs typeface="Calibri"/>
                <a:sym typeface="Calibri"/>
              </a:defRPr>
            </a:lvl5pPr>
            <a:lvl6pPr indent="0" lvl="5" marL="0" marR="0" algn="r">
              <a:spcBef>
                <a:spcPts val="0"/>
              </a:spcBef>
              <a:spcAft>
                <a:spcPts val="0"/>
              </a:spcAft>
              <a:buNone/>
              <a:defRPr sz="1200">
                <a:solidFill>
                  <a:srgbClr val="888888"/>
                </a:solidFill>
                <a:latin typeface="Calibri"/>
                <a:ea typeface="Calibri"/>
                <a:cs typeface="Calibri"/>
                <a:sym typeface="Calibri"/>
              </a:defRPr>
            </a:lvl6pPr>
            <a:lvl7pPr indent="0" lvl="6" marL="0" marR="0" algn="r">
              <a:spcBef>
                <a:spcPts val="0"/>
              </a:spcBef>
              <a:spcAft>
                <a:spcPts val="0"/>
              </a:spcAft>
              <a:buNone/>
              <a:defRPr sz="1200">
                <a:solidFill>
                  <a:srgbClr val="888888"/>
                </a:solidFill>
                <a:latin typeface="Calibri"/>
                <a:ea typeface="Calibri"/>
                <a:cs typeface="Calibri"/>
                <a:sym typeface="Calibri"/>
              </a:defRPr>
            </a:lvl7pPr>
            <a:lvl8pPr indent="0" lvl="7" marL="0" marR="0" algn="r">
              <a:spcBef>
                <a:spcPts val="0"/>
              </a:spcBef>
              <a:spcAft>
                <a:spcPts val="0"/>
              </a:spcAft>
              <a:buNone/>
              <a:defRPr sz="1200">
                <a:solidFill>
                  <a:srgbClr val="888888"/>
                </a:solidFill>
                <a:latin typeface="Calibri"/>
                <a:ea typeface="Calibri"/>
                <a:cs typeface="Calibri"/>
                <a:sym typeface="Calibri"/>
              </a:defRPr>
            </a:lvl8pPr>
            <a:lvl9pPr indent="0" lvl="8" marL="0" marR="0" algn="r">
              <a:spcBef>
                <a:spcPts val="0"/>
              </a:spcBef>
              <a:spcAft>
                <a:spcPts val="0"/>
              </a:spcAft>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178" name="Shape 178"/>
        <p:cNvGrpSpPr/>
        <p:nvPr/>
      </p:nvGrpSpPr>
      <p:grpSpPr>
        <a:xfrm>
          <a:off x="0" y="0"/>
          <a:ext cx="0" cy="0"/>
          <a:chOff x="0" y="0"/>
          <a:chExt cx="0" cy="0"/>
        </a:xfrm>
      </p:grpSpPr>
      <p:sp>
        <p:nvSpPr>
          <p:cNvPr id="179" name="Google Shape;179;p2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80" name="Google Shape;180;p23"/>
          <p:cNvSpPr txBox="1"/>
          <p:nvPr>
            <p:ph idx="1" type="body"/>
          </p:nvPr>
        </p:nvSpPr>
        <p:spPr>
          <a:xfrm rot="5400000">
            <a:off x="2309018" y="-251619"/>
            <a:ext cx="4525963" cy="82296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81" name="Google Shape;181;p2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2" name="Google Shape;182;p2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3" name="Google Shape;183;p2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sz="1200">
                <a:solidFill>
                  <a:srgbClr val="888888"/>
                </a:solidFill>
                <a:latin typeface="Calibri"/>
                <a:ea typeface="Calibri"/>
                <a:cs typeface="Calibri"/>
                <a:sym typeface="Calibri"/>
              </a:defRPr>
            </a:lvl1pPr>
            <a:lvl2pPr indent="0" lvl="1" marL="0" marR="0" algn="r">
              <a:spcBef>
                <a:spcPts val="0"/>
              </a:spcBef>
              <a:spcAft>
                <a:spcPts val="0"/>
              </a:spcAft>
              <a:buNone/>
              <a:defRPr sz="1200">
                <a:solidFill>
                  <a:srgbClr val="888888"/>
                </a:solidFill>
                <a:latin typeface="Calibri"/>
                <a:ea typeface="Calibri"/>
                <a:cs typeface="Calibri"/>
                <a:sym typeface="Calibri"/>
              </a:defRPr>
            </a:lvl2pPr>
            <a:lvl3pPr indent="0" lvl="2" marL="0" marR="0" algn="r">
              <a:spcBef>
                <a:spcPts val="0"/>
              </a:spcBef>
              <a:spcAft>
                <a:spcPts val="0"/>
              </a:spcAft>
              <a:buNone/>
              <a:defRPr sz="1200">
                <a:solidFill>
                  <a:srgbClr val="888888"/>
                </a:solidFill>
                <a:latin typeface="Calibri"/>
                <a:ea typeface="Calibri"/>
                <a:cs typeface="Calibri"/>
                <a:sym typeface="Calibri"/>
              </a:defRPr>
            </a:lvl3pPr>
            <a:lvl4pPr indent="0" lvl="3" marL="0" marR="0" algn="r">
              <a:spcBef>
                <a:spcPts val="0"/>
              </a:spcBef>
              <a:spcAft>
                <a:spcPts val="0"/>
              </a:spcAft>
              <a:buNone/>
              <a:defRPr sz="1200">
                <a:solidFill>
                  <a:srgbClr val="888888"/>
                </a:solidFill>
                <a:latin typeface="Calibri"/>
                <a:ea typeface="Calibri"/>
                <a:cs typeface="Calibri"/>
                <a:sym typeface="Calibri"/>
              </a:defRPr>
            </a:lvl4pPr>
            <a:lvl5pPr indent="0" lvl="4" marL="0" marR="0" algn="r">
              <a:spcBef>
                <a:spcPts val="0"/>
              </a:spcBef>
              <a:spcAft>
                <a:spcPts val="0"/>
              </a:spcAft>
              <a:buNone/>
              <a:defRPr sz="1200">
                <a:solidFill>
                  <a:srgbClr val="888888"/>
                </a:solidFill>
                <a:latin typeface="Calibri"/>
                <a:ea typeface="Calibri"/>
                <a:cs typeface="Calibri"/>
                <a:sym typeface="Calibri"/>
              </a:defRPr>
            </a:lvl5pPr>
            <a:lvl6pPr indent="0" lvl="5" marL="0" marR="0" algn="r">
              <a:spcBef>
                <a:spcPts val="0"/>
              </a:spcBef>
              <a:spcAft>
                <a:spcPts val="0"/>
              </a:spcAft>
              <a:buNone/>
              <a:defRPr sz="1200">
                <a:solidFill>
                  <a:srgbClr val="888888"/>
                </a:solidFill>
                <a:latin typeface="Calibri"/>
                <a:ea typeface="Calibri"/>
                <a:cs typeface="Calibri"/>
                <a:sym typeface="Calibri"/>
              </a:defRPr>
            </a:lvl6pPr>
            <a:lvl7pPr indent="0" lvl="6" marL="0" marR="0" algn="r">
              <a:spcBef>
                <a:spcPts val="0"/>
              </a:spcBef>
              <a:spcAft>
                <a:spcPts val="0"/>
              </a:spcAft>
              <a:buNone/>
              <a:defRPr sz="1200">
                <a:solidFill>
                  <a:srgbClr val="888888"/>
                </a:solidFill>
                <a:latin typeface="Calibri"/>
                <a:ea typeface="Calibri"/>
                <a:cs typeface="Calibri"/>
                <a:sym typeface="Calibri"/>
              </a:defRPr>
            </a:lvl7pPr>
            <a:lvl8pPr indent="0" lvl="7" marL="0" marR="0" algn="r">
              <a:spcBef>
                <a:spcPts val="0"/>
              </a:spcBef>
              <a:spcAft>
                <a:spcPts val="0"/>
              </a:spcAft>
              <a:buNone/>
              <a:defRPr sz="1200">
                <a:solidFill>
                  <a:srgbClr val="888888"/>
                </a:solidFill>
                <a:latin typeface="Calibri"/>
                <a:ea typeface="Calibri"/>
                <a:cs typeface="Calibri"/>
                <a:sym typeface="Calibri"/>
              </a:defRPr>
            </a:lvl8pPr>
            <a:lvl9pPr indent="0" lvl="8" marL="0" marR="0" algn="r">
              <a:spcBef>
                <a:spcPts val="0"/>
              </a:spcBef>
              <a:spcAft>
                <a:spcPts val="0"/>
              </a:spcAft>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184" name="Shape 184"/>
        <p:cNvGrpSpPr/>
        <p:nvPr/>
      </p:nvGrpSpPr>
      <p:grpSpPr>
        <a:xfrm>
          <a:off x="0" y="0"/>
          <a:ext cx="0" cy="0"/>
          <a:chOff x="0" y="0"/>
          <a:chExt cx="0" cy="0"/>
        </a:xfrm>
      </p:grpSpPr>
      <p:sp>
        <p:nvSpPr>
          <p:cNvPr id="185" name="Google Shape;185;p24"/>
          <p:cNvSpPr txBox="1"/>
          <p:nvPr>
            <p:ph type="title"/>
          </p:nvPr>
        </p:nvSpPr>
        <p:spPr>
          <a:xfrm rot="5400000">
            <a:off x="4732337" y="2171700"/>
            <a:ext cx="5851525" cy="20574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86" name="Google Shape;186;p24"/>
          <p:cNvSpPr txBox="1"/>
          <p:nvPr>
            <p:ph idx="1" type="body"/>
          </p:nvPr>
        </p:nvSpPr>
        <p:spPr>
          <a:xfrm rot="5400000">
            <a:off x="541338" y="190501"/>
            <a:ext cx="5851525" cy="60198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87" name="Google Shape;187;p2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8" name="Google Shape;188;p2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9" name="Google Shape;189;p2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sz="1200">
                <a:solidFill>
                  <a:srgbClr val="888888"/>
                </a:solidFill>
                <a:latin typeface="Calibri"/>
                <a:ea typeface="Calibri"/>
                <a:cs typeface="Calibri"/>
                <a:sym typeface="Calibri"/>
              </a:defRPr>
            </a:lvl1pPr>
            <a:lvl2pPr indent="0" lvl="1" marL="0" marR="0" algn="r">
              <a:spcBef>
                <a:spcPts val="0"/>
              </a:spcBef>
              <a:spcAft>
                <a:spcPts val="0"/>
              </a:spcAft>
              <a:buNone/>
              <a:defRPr sz="1200">
                <a:solidFill>
                  <a:srgbClr val="888888"/>
                </a:solidFill>
                <a:latin typeface="Calibri"/>
                <a:ea typeface="Calibri"/>
                <a:cs typeface="Calibri"/>
                <a:sym typeface="Calibri"/>
              </a:defRPr>
            </a:lvl2pPr>
            <a:lvl3pPr indent="0" lvl="2" marL="0" marR="0" algn="r">
              <a:spcBef>
                <a:spcPts val="0"/>
              </a:spcBef>
              <a:spcAft>
                <a:spcPts val="0"/>
              </a:spcAft>
              <a:buNone/>
              <a:defRPr sz="1200">
                <a:solidFill>
                  <a:srgbClr val="888888"/>
                </a:solidFill>
                <a:latin typeface="Calibri"/>
                <a:ea typeface="Calibri"/>
                <a:cs typeface="Calibri"/>
                <a:sym typeface="Calibri"/>
              </a:defRPr>
            </a:lvl3pPr>
            <a:lvl4pPr indent="0" lvl="3" marL="0" marR="0" algn="r">
              <a:spcBef>
                <a:spcPts val="0"/>
              </a:spcBef>
              <a:spcAft>
                <a:spcPts val="0"/>
              </a:spcAft>
              <a:buNone/>
              <a:defRPr sz="1200">
                <a:solidFill>
                  <a:srgbClr val="888888"/>
                </a:solidFill>
                <a:latin typeface="Calibri"/>
                <a:ea typeface="Calibri"/>
                <a:cs typeface="Calibri"/>
                <a:sym typeface="Calibri"/>
              </a:defRPr>
            </a:lvl4pPr>
            <a:lvl5pPr indent="0" lvl="4" marL="0" marR="0" algn="r">
              <a:spcBef>
                <a:spcPts val="0"/>
              </a:spcBef>
              <a:spcAft>
                <a:spcPts val="0"/>
              </a:spcAft>
              <a:buNone/>
              <a:defRPr sz="1200">
                <a:solidFill>
                  <a:srgbClr val="888888"/>
                </a:solidFill>
                <a:latin typeface="Calibri"/>
                <a:ea typeface="Calibri"/>
                <a:cs typeface="Calibri"/>
                <a:sym typeface="Calibri"/>
              </a:defRPr>
            </a:lvl5pPr>
            <a:lvl6pPr indent="0" lvl="5" marL="0" marR="0" algn="r">
              <a:spcBef>
                <a:spcPts val="0"/>
              </a:spcBef>
              <a:spcAft>
                <a:spcPts val="0"/>
              </a:spcAft>
              <a:buNone/>
              <a:defRPr sz="1200">
                <a:solidFill>
                  <a:srgbClr val="888888"/>
                </a:solidFill>
                <a:latin typeface="Calibri"/>
                <a:ea typeface="Calibri"/>
                <a:cs typeface="Calibri"/>
                <a:sym typeface="Calibri"/>
              </a:defRPr>
            </a:lvl6pPr>
            <a:lvl7pPr indent="0" lvl="6" marL="0" marR="0" algn="r">
              <a:spcBef>
                <a:spcPts val="0"/>
              </a:spcBef>
              <a:spcAft>
                <a:spcPts val="0"/>
              </a:spcAft>
              <a:buNone/>
              <a:defRPr sz="1200">
                <a:solidFill>
                  <a:srgbClr val="888888"/>
                </a:solidFill>
                <a:latin typeface="Calibri"/>
                <a:ea typeface="Calibri"/>
                <a:cs typeface="Calibri"/>
                <a:sym typeface="Calibri"/>
              </a:defRPr>
            </a:lvl7pPr>
            <a:lvl8pPr indent="0" lvl="7" marL="0" marR="0" algn="r">
              <a:spcBef>
                <a:spcPts val="0"/>
              </a:spcBef>
              <a:spcAft>
                <a:spcPts val="0"/>
              </a:spcAft>
              <a:buNone/>
              <a:defRPr sz="1200">
                <a:solidFill>
                  <a:srgbClr val="888888"/>
                </a:solidFill>
                <a:latin typeface="Calibri"/>
                <a:ea typeface="Calibri"/>
                <a:cs typeface="Calibri"/>
                <a:sym typeface="Calibri"/>
              </a:defRPr>
            </a:lvl8pPr>
            <a:lvl9pPr indent="0" lvl="8" marL="0" marR="0" algn="r">
              <a:spcBef>
                <a:spcPts val="0"/>
              </a:spcBef>
              <a:spcAft>
                <a:spcPts val="0"/>
              </a:spcAft>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gradFill>
          <a:gsLst>
            <a:gs pos="0">
              <a:srgbClr val="B1B1B1"/>
            </a:gs>
            <a:gs pos="40000">
              <a:srgbClr val="9E9E9E"/>
            </a:gs>
            <a:gs pos="100000">
              <a:schemeClr val="dk1"/>
            </a:gs>
          </a:gsLst>
          <a:path path="circle">
            <a:fillToRect b="100%" l="100%"/>
          </a:path>
          <a:tileRect r="-100%" t="-100%"/>
        </a:gradFill>
      </p:bgPr>
    </p:bg>
    <p:spTree>
      <p:nvGrpSpPr>
        <p:cNvPr id="37" name="Shape 37"/>
        <p:cNvGrpSpPr/>
        <p:nvPr/>
      </p:nvGrpSpPr>
      <p:grpSpPr>
        <a:xfrm>
          <a:off x="0" y="0"/>
          <a:ext cx="0" cy="0"/>
          <a:chOff x="0" y="0"/>
          <a:chExt cx="0" cy="0"/>
        </a:xfrm>
      </p:grpSpPr>
      <p:sp>
        <p:nvSpPr>
          <p:cNvPr id="38" name="Google Shape;38;p4"/>
          <p:cNvSpPr txBox="1"/>
          <p:nvPr>
            <p:ph type="title"/>
          </p:nvPr>
        </p:nvSpPr>
        <p:spPr>
          <a:xfrm>
            <a:off x="722376" y="1059712"/>
            <a:ext cx="7772400" cy="1828800"/>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Clr>
                <a:schemeClr val="lt2"/>
              </a:buClr>
              <a:buSzPts val="4800"/>
              <a:buFont typeface="Lucida Sans"/>
              <a:buNone/>
              <a:defRPr b="1" sz="48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4"/>
          <p:cNvSpPr txBox="1"/>
          <p:nvPr>
            <p:ph idx="1" type="body"/>
          </p:nvPr>
        </p:nvSpPr>
        <p:spPr>
          <a:xfrm>
            <a:off x="3922713" y="2931712"/>
            <a:ext cx="4572000" cy="1454888"/>
          </a:xfrm>
          <a:prstGeom prst="rect">
            <a:avLst/>
          </a:prstGeom>
          <a:noFill/>
          <a:ln>
            <a:noFill/>
          </a:ln>
        </p:spPr>
        <p:txBody>
          <a:bodyPr anchorCtr="0" anchor="t" bIns="45700" lIns="91425" spcFirstLastPara="1" rIns="91425" wrap="square" tIns="45700">
            <a:noAutofit/>
          </a:bodyPr>
          <a:lstStyle>
            <a:lvl1pPr indent="-228600" lvl="0" marL="457200" algn="l">
              <a:spcBef>
                <a:spcPts val="400"/>
              </a:spcBef>
              <a:spcAft>
                <a:spcPts val="0"/>
              </a:spcAft>
              <a:buSzPts val="1564"/>
              <a:buNone/>
              <a:defRPr sz="2300">
                <a:solidFill>
                  <a:schemeClr val="lt1"/>
                </a:solidFill>
              </a:defRPr>
            </a:lvl1pPr>
            <a:lvl2pPr indent="-228600" lvl="1" marL="914400" algn="l">
              <a:spcBef>
                <a:spcPts val="324"/>
              </a:spcBef>
              <a:spcAft>
                <a:spcPts val="0"/>
              </a:spcAft>
              <a:buSzPts val="1800"/>
              <a:buNone/>
              <a:defRPr sz="1800">
                <a:solidFill>
                  <a:schemeClr val="lt1"/>
                </a:solidFill>
              </a:defRPr>
            </a:lvl2pPr>
            <a:lvl3pPr indent="-228600" lvl="2" marL="1371600" algn="l">
              <a:spcBef>
                <a:spcPts val="350"/>
              </a:spcBef>
              <a:spcAft>
                <a:spcPts val="0"/>
              </a:spcAft>
              <a:buSzPts val="1600"/>
              <a:buNone/>
              <a:defRPr sz="1600">
                <a:solidFill>
                  <a:schemeClr val="lt1"/>
                </a:solidFill>
              </a:defRPr>
            </a:lvl3pPr>
            <a:lvl4pPr indent="-228600" lvl="3" marL="1828800" algn="l">
              <a:spcBef>
                <a:spcPts val="350"/>
              </a:spcBef>
              <a:spcAft>
                <a:spcPts val="0"/>
              </a:spcAft>
              <a:buSzPts val="1400"/>
              <a:buNone/>
              <a:defRPr sz="1400">
                <a:solidFill>
                  <a:schemeClr val="lt1"/>
                </a:solidFill>
              </a:defRPr>
            </a:lvl4pPr>
            <a:lvl5pPr indent="-228600" lvl="4" marL="2286000" algn="l">
              <a:spcBef>
                <a:spcPts val="350"/>
              </a:spcBef>
              <a:spcAft>
                <a:spcPts val="0"/>
              </a:spcAft>
              <a:buSzPts val="1400"/>
              <a:buNone/>
              <a:defRPr sz="1400">
                <a:solidFill>
                  <a:schemeClr val="lt1"/>
                </a:solidFill>
              </a:defRPr>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40" name="Google Shape;40;p4"/>
          <p:cNvSpPr txBox="1"/>
          <p:nvPr>
            <p:ph idx="10" type="dt"/>
          </p:nvPr>
        </p:nvSpPr>
        <p:spPr>
          <a:xfrm>
            <a:off x="6727032" y="6407944"/>
            <a:ext cx="192024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4"/>
          <p:cNvSpPr txBox="1"/>
          <p:nvPr>
            <p:ph idx="11" type="ftr"/>
          </p:nvPr>
        </p:nvSpPr>
        <p:spPr>
          <a:xfrm>
            <a:off x="4380072" y="6407944"/>
            <a:ext cx="2350681"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4"/>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lvl1pPr indent="0" lvl="0" marL="0" algn="r">
              <a:spcBef>
                <a:spcPts val="0"/>
              </a:spcBef>
              <a:spcAft>
                <a:spcPts val="0"/>
              </a:spcAft>
              <a:buNone/>
              <a:defRPr>
                <a:solidFill>
                  <a:srgbClr val="FFFFFF"/>
                </a:solidFill>
              </a:defRPr>
            </a:lvl1pPr>
            <a:lvl2pPr indent="0" lvl="1" marL="0" algn="r">
              <a:spcBef>
                <a:spcPts val="0"/>
              </a:spcBef>
              <a:spcAft>
                <a:spcPts val="0"/>
              </a:spcAft>
              <a:buNone/>
              <a:defRPr>
                <a:solidFill>
                  <a:srgbClr val="FFFFFF"/>
                </a:solidFill>
              </a:defRPr>
            </a:lvl2pPr>
            <a:lvl3pPr indent="0" lvl="2" marL="0" algn="r">
              <a:spcBef>
                <a:spcPts val="0"/>
              </a:spcBef>
              <a:spcAft>
                <a:spcPts val="0"/>
              </a:spcAft>
              <a:buNone/>
              <a:defRPr>
                <a:solidFill>
                  <a:srgbClr val="FFFFFF"/>
                </a:solidFill>
              </a:defRPr>
            </a:lvl3pPr>
            <a:lvl4pPr indent="0" lvl="3" marL="0" algn="r">
              <a:spcBef>
                <a:spcPts val="0"/>
              </a:spcBef>
              <a:spcAft>
                <a:spcPts val="0"/>
              </a:spcAft>
              <a:buNone/>
              <a:defRPr>
                <a:solidFill>
                  <a:srgbClr val="FFFFFF"/>
                </a:solidFill>
              </a:defRPr>
            </a:lvl4pPr>
            <a:lvl5pPr indent="0" lvl="4" marL="0" algn="r">
              <a:spcBef>
                <a:spcPts val="0"/>
              </a:spcBef>
              <a:spcAft>
                <a:spcPts val="0"/>
              </a:spcAft>
              <a:buNone/>
              <a:defRPr>
                <a:solidFill>
                  <a:srgbClr val="FFFFFF"/>
                </a:solidFill>
              </a:defRPr>
            </a:lvl5pPr>
            <a:lvl6pPr indent="0" lvl="5" marL="0" algn="r">
              <a:spcBef>
                <a:spcPts val="0"/>
              </a:spcBef>
              <a:spcAft>
                <a:spcPts val="0"/>
              </a:spcAft>
              <a:buNone/>
              <a:defRPr>
                <a:solidFill>
                  <a:srgbClr val="FFFFFF"/>
                </a:solidFill>
              </a:defRPr>
            </a:lvl6pPr>
            <a:lvl7pPr indent="0" lvl="6" marL="0" algn="r">
              <a:spcBef>
                <a:spcPts val="0"/>
              </a:spcBef>
              <a:spcAft>
                <a:spcPts val="0"/>
              </a:spcAft>
              <a:buNone/>
              <a:defRPr>
                <a:solidFill>
                  <a:srgbClr val="FFFFFF"/>
                </a:solidFill>
              </a:defRPr>
            </a:lvl7pPr>
            <a:lvl8pPr indent="0" lvl="7" marL="0" algn="r">
              <a:spcBef>
                <a:spcPts val="0"/>
              </a:spcBef>
              <a:spcAft>
                <a:spcPts val="0"/>
              </a:spcAft>
              <a:buNone/>
              <a:defRPr>
                <a:solidFill>
                  <a:srgbClr val="FFFFFF"/>
                </a:solidFill>
              </a:defRPr>
            </a:lvl8pPr>
            <a:lvl9pPr indent="0" lvl="8" marL="0" algn="r">
              <a:spcBef>
                <a:spcPts val="0"/>
              </a:spcBef>
              <a:spcAft>
                <a:spcPts val="0"/>
              </a:spcAft>
              <a:buNone/>
              <a:defRPr>
                <a:solidFill>
                  <a:srgbClr val="FFFFFF"/>
                </a:solidFill>
              </a:defRPr>
            </a:lvl9pPr>
          </a:lstStyle>
          <a:p>
            <a:pPr indent="0" lvl="0" marL="0" rtl="0" algn="r">
              <a:spcBef>
                <a:spcPts val="0"/>
              </a:spcBef>
              <a:spcAft>
                <a:spcPts val="0"/>
              </a:spcAft>
              <a:buNone/>
            </a:pPr>
            <a:fld id="{00000000-1234-1234-1234-123412341234}" type="slidenum">
              <a:rPr lang="en-US"/>
              <a:t>‹#›</a:t>
            </a:fld>
            <a:endParaRPr/>
          </a:p>
        </p:txBody>
      </p:sp>
      <p:sp>
        <p:nvSpPr>
          <p:cNvPr id="43" name="Google Shape;43;p4"/>
          <p:cNvSpPr/>
          <p:nvPr/>
        </p:nvSpPr>
        <p:spPr>
          <a:xfrm>
            <a:off x="3636680" y="3005472"/>
            <a:ext cx="182880" cy="228600"/>
          </a:xfrm>
          <a:prstGeom prst="chevron">
            <a:avLst>
              <a:gd fmla="val 50000" name="adj"/>
            </a:avLst>
          </a:prstGeom>
          <a:gradFill>
            <a:gsLst>
              <a:gs pos="0">
                <a:srgbClr val="1488A5"/>
              </a:gs>
              <a:gs pos="72000">
                <a:srgbClr val="4DB7DA"/>
              </a:gs>
              <a:gs pos="100000">
                <a:srgbClr val="7CC2DD"/>
              </a:gs>
            </a:gsLst>
            <a:lin ang="16200000" scaled="0"/>
          </a:gradFill>
          <a:ln cap="rnd" cmpd="sng" w="9525">
            <a:solidFill>
              <a:srgbClr val="20768B"/>
            </a:solidFill>
            <a:prstDash val="solid"/>
            <a:round/>
            <a:headEnd len="sm" w="sm" type="none"/>
            <a:tailEnd len="sm" w="sm" type="none"/>
          </a:ln>
          <a:effectLst>
            <a:outerShdw blurRad="50800" dir="5400000" dist="25400">
              <a:srgbClr val="000000">
                <a:alpha val="45882"/>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Arial"/>
              <a:ea typeface="Arial"/>
              <a:cs typeface="Arial"/>
              <a:sym typeface="Arial"/>
            </a:endParaRPr>
          </a:p>
        </p:txBody>
      </p:sp>
      <p:sp>
        <p:nvSpPr>
          <p:cNvPr id="44" name="Google Shape;44;p4"/>
          <p:cNvSpPr/>
          <p:nvPr/>
        </p:nvSpPr>
        <p:spPr>
          <a:xfrm>
            <a:off x="3450264" y="3005472"/>
            <a:ext cx="182880" cy="228600"/>
          </a:xfrm>
          <a:prstGeom prst="chevron">
            <a:avLst>
              <a:gd fmla="val 50000" name="adj"/>
            </a:avLst>
          </a:prstGeom>
          <a:gradFill>
            <a:gsLst>
              <a:gs pos="0">
                <a:srgbClr val="1488A5"/>
              </a:gs>
              <a:gs pos="72000">
                <a:srgbClr val="4DB7DA"/>
              </a:gs>
              <a:gs pos="100000">
                <a:srgbClr val="7CC2DD"/>
              </a:gs>
            </a:gsLst>
            <a:lin ang="16200000" scaled="0"/>
          </a:gradFill>
          <a:ln cap="rnd" cmpd="sng" w="9525">
            <a:solidFill>
              <a:srgbClr val="20768B"/>
            </a:solidFill>
            <a:prstDash val="solid"/>
            <a:round/>
            <a:headEnd len="sm" w="sm" type="none"/>
            <a:tailEnd len="sm" w="sm" type="none"/>
          </a:ln>
          <a:effectLst>
            <a:outerShdw blurRad="50800" dir="5400000" dist="25400">
              <a:srgbClr val="000000">
                <a:alpha val="45882"/>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Arial"/>
              <a:ea typeface="Arial"/>
              <a:cs typeface="Arial"/>
              <a:sym typeface="Arial"/>
            </a:endParaRPr>
          </a:p>
        </p:txBody>
      </p:sp>
      <p:sp>
        <p:nvSpPr>
          <p:cNvPr id="45" name="Google Shape;45;p4"/>
          <p:cNvSpPr txBox="1"/>
          <p:nvPr/>
        </p:nvSpPr>
        <p:spPr>
          <a:xfrm>
            <a:off x="7708900" y="6477000"/>
            <a:ext cx="1371600" cy="369888"/>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800">
                <a:solidFill>
                  <a:srgbClr val="262626"/>
                </a:solidFill>
                <a:latin typeface="Century Gothic"/>
                <a:ea typeface="Century Gothic"/>
                <a:cs typeface="Century Gothic"/>
                <a:sym typeface="Century Gothic"/>
              </a:rPr>
              <a:t>‹#›</a:t>
            </a:fld>
            <a:endParaRPr sz="1800">
              <a:solidFill>
                <a:srgbClr val="262626"/>
              </a:solidFill>
              <a:latin typeface="Century Gothic"/>
              <a:ea typeface="Century Gothic"/>
              <a:cs typeface="Century Gothic"/>
              <a:sym typeface="Century Gothic"/>
            </a:endParaRPr>
          </a:p>
        </p:txBody>
      </p:sp>
    </p:spTree>
  </p:cSld>
  <p:clrMapOvr>
    <a:masterClrMapping/>
  </p:clrMapOvr>
  <p:transition spd="slow">
    <p:push/>
  </p:transition>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bg>
      <p:bgPr>
        <a:gradFill>
          <a:gsLst>
            <a:gs pos="0">
              <a:srgbClr val="B1B1B1"/>
            </a:gs>
            <a:gs pos="40000">
              <a:srgbClr val="9E9E9E"/>
            </a:gs>
            <a:gs pos="100000">
              <a:schemeClr val="dk1"/>
            </a:gs>
          </a:gsLst>
          <a:path path="circle">
            <a:fillToRect b="100%" l="100%"/>
          </a:path>
          <a:tileRect r="-100%" t="-100%"/>
        </a:gradFill>
      </p:bgPr>
    </p:bg>
    <p:spTree>
      <p:nvGrpSpPr>
        <p:cNvPr id="46" name="Shape 46"/>
        <p:cNvGrpSpPr/>
        <p:nvPr/>
      </p:nvGrpSpPr>
      <p:grpSpPr>
        <a:xfrm>
          <a:off x="0" y="0"/>
          <a:ext cx="0" cy="0"/>
          <a:chOff x="0" y="0"/>
          <a:chExt cx="0" cy="0"/>
        </a:xfrm>
      </p:grpSpPr>
      <p:sp>
        <p:nvSpPr>
          <p:cNvPr id="47" name="Google Shape;47;p5"/>
          <p:cNvSpPr txBox="1"/>
          <p:nvPr>
            <p:ph idx="1" type="body"/>
          </p:nvPr>
        </p:nvSpPr>
        <p:spPr>
          <a:xfrm>
            <a:off x="457200" y="1481328"/>
            <a:ext cx="4038600" cy="4525963"/>
          </a:xfrm>
          <a:prstGeom prst="rect">
            <a:avLst/>
          </a:prstGeom>
          <a:noFill/>
          <a:ln>
            <a:noFill/>
          </a:ln>
        </p:spPr>
        <p:txBody>
          <a:bodyPr anchorCtr="0" anchor="t" bIns="45700" lIns="91425" spcFirstLastPara="1" rIns="91425" wrap="square" tIns="45700">
            <a:noAutofit/>
          </a:bodyPr>
          <a:lstStyle>
            <a:lvl1pPr indent="-349504" lvl="0" marL="457200" algn="l">
              <a:spcBef>
                <a:spcPts val="400"/>
              </a:spcBef>
              <a:spcAft>
                <a:spcPts val="0"/>
              </a:spcAft>
              <a:buSzPts val="1904"/>
              <a:buChar char="🞂"/>
              <a:defRPr sz="2800"/>
            </a:lvl1pPr>
            <a:lvl2pPr indent="-381000" lvl="1" marL="914400" algn="l">
              <a:spcBef>
                <a:spcPts val="324"/>
              </a:spcBef>
              <a:spcAft>
                <a:spcPts val="0"/>
              </a:spcAft>
              <a:buSzPts val="2400"/>
              <a:buChar char="◦"/>
              <a:defRPr sz="2400"/>
            </a:lvl2pPr>
            <a:lvl3pPr indent="-355600" lvl="2" marL="1371600" algn="l">
              <a:spcBef>
                <a:spcPts val="350"/>
              </a:spcBef>
              <a:spcAft>
                <a:spcPts val="0"/>
              </a:spcAft>
              <a:buSzPts val="2000"/>
              <a:buChar char="●"/>
              <a:defRPr sz="2000"/>
            </a:lvl3pPr>
            <a:lvl4pPr indent="-342900" lvl="3" marL="1828800" algn="l">
              <a:spcBef>
                <a:spcPts val="350"/>
              </a:spcBef>
              <a:spcAft>
                <a:spcPts val="0"/>
              </a:spcAft>
              <a:buSzPts val="1800"/>
              <a:buChar char="●"/>
              <a:defRPr sz="1800"/>
            </a:lvl4pPr>
            <a:lvl5pPr indent="-342900" lvl="4" marL="2286000" algn="l">
              <a:spcBef>
                <a:spcPts val="350"/>
              </a:spcBef>
              <a:spcAft>
                <a:spcPts val="0"/>
              </a:spcAft>
              <a:buSzPts val="1800"/>
              <a:buChar char="●"/>
              <a:defRPr sz="1800"/>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48" name="Google Shape;48;p5"/>
          <p:cNvSpPr txBox="1"/>
          <p:nvPr>
            <p:ph idx="2" type="body"/>
          </p:nvPr>
        </p:nvSpPr>
        <p:spPr>
          <a:xfrm>
            <a:off x="4648200" y="1481328"/>
            <a:ext cx="4038600" cy="4525963"/>
          </a:xfrm>
          <a:prstGeom prst="rect">
            <a:avLst/>
          </a:prstGeom>
          <a:noFill/>
          <a:ln>
            <a:noFill/>
          </a:ln>
        </p:spPr>
        <p:txBody>
          <a:bodyPr anchorCtr="0" anchor="t" bIns="45700" lIns="91425" spcFirstLastPara="1" rIns="91425" wrap="square" tIns="45700">
            <a:noAutofit/>
          </a:bodyPr>
          <a:lstStyle>
            <a:lvl1pPr indent="-349504" lvl="0" marL="457200" algn="l">
              <a:spcBef>
                <a:spcPts val="400"/>
              </a:spcBef>
              <a:spcAft>
                <a:spcPts val="0"/>
              </a:spcAft>
              <a:buSzPts val="1904"/>
              <a:buChar char="🞂"/>
              <a:defRPr sz="2800"/>
            </a:lvl1pPr>
            <a:lvl2pPr indent="-381000" lvl="1" marL="914400" algn="l">
              <a:spcBef>
                <a:spcPts val="324"/>
              </a:spcBef>
              <a:spcAft>
                <a:spcPts val="0"/>
              </a:spcAft>
              <a:buSzPts val="2400"/>
              <a:buChar char="◦"/>
              <a:defRPr sz="2400"/>
            </a:lvl2pPr>
            <a:lvl3pPr indent="-355600" lvl="2" marL="1371600" algn="l">
              <a:spcBef>
                <a:spcPts val="350"/>
              </a:spcBef>
              <a:spcAft>
                <a:spcPts val="0"/>
              </a:spcAft>
              <a:buSzPts val="2000"/>
              <a:buChar char="●"/>
              <a:defRPr sz="2000"/>
            </a:lvl3pPr>
            <a:lvl4pPr indent="-342900" lvl="3" marL="1828800" algn="l">
              <a:spcBef>
                <a:spcPts val="350"/>
              </a:spcBef>
              <a:spcAft>
                <a:spcPts val="0"/>
              </a:spcAft>
              <a:buSzPts val="1800"/>
              <a:buChar char="●"/>
              <a:defRPr sz="1800"/>
            </a:lvl4pPr>
            <a:lvl5pPr indent="-342900" lvl="4" marL="2286000" algn="l">
              <a:spcBef>
                <a:spcPts val="350"/>
              </a:spcBef>
              <a:spcAft>
                <a:spcPts val="0"/>
              </a:spcAft>
              <a:buSzPts val="1800"/>
              <a:buChar char="●"/>
              <a:defRPr sz="1800"/>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49" name="Google Shape;49;p5"/>
          <p:cNvSpPr txBox="1"/>
          <p:nvPr>
            <p:ph idx="10" type="dt"/>
          </p:nvPr>
        </p:nvSpPr>
        <p:spPr>
          <a:xfrm>
            <a:off x="6727032" y="6407944"/>
            <a:ext cx="192024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5"/>
          <p:cNvSpPr txBox="1"/>
          <p:nvPr>
            <p:ph idx="11" type="ftr"/>
          </p:nvPr>
        </p:nvSpPr>
        <p:spPr>
          <a:xfrm>
            <a:off x="4380072" y="6407944"/>
            <a:ext cx="2350681"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5"/>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lvl1pPr indent="0" lvl="0" marL="0" algn="r">
              <a:spcBef>
                <a:spcPts val="0"/>
              </a:spcBef>
              <a:spcAft>
                <a:spcPts val="0"/>
              </a:spcAft>
              <a:buNone/>
              <a:defRPr>
                <a:solidFill>
                  <a:srgbClr val="FFFFFF"/>
                </a:solidFill>
              </a:defRPr>
            </a:lvl1pPr>
            <a:lvl2pPr indent="0" lvl="1" marL="0" algn="r">
              <a:spcBef>
                <a:spcPts val="0"/>
              </a:spcBef>
              <a:spcAft>
                <a:spcPts val="0"/>
              </a:spcAft>
              <a:buNone/>
              <a:defRPr>
                <a:solidFill>
                  <a:srgbClr val="FFFFFF"/>
                </a:solidFill>
              </a:defRPr>
            </a:lvl2pPr>
            <a:lvl3pPr indent="0" lvl="2" marL="0" algn="r">
              <a:spcBef>
                <a:spcPts val="0"/>
              </a:spcBef>
              <a:spcAft>
                <a:spcPts val="0"/>
              </a:spcAft>
              <a:buNone/>
              <a:defRPr>
                <a:solidFill>
                  <a:srgbClr val="FFFFFF"/>
                </a:solidFill>
              </a:defRPr>
            </a:lvl3pPr>
            <a:lvl4pPr indent="0" lvl="3" marL="0" algn="r">
              <a:spcBef>
                <a:spcPts val="0"/>
              </a:spcBef>
              <a:spcAft>
                <a:spcPts val="0"/>
              </a:spcAft>
              <a:buNone/>
              <a:defRPr>
                <a:solidFill>
                  <a:srgbClr val="FFFFFF"/>
                </a:solidFill>
              </a:defRPr>
            </a:lvl4pPr>
            <a:lvl5pPr indent="0" lvl="4" marL="0" algn="r">
              <a:spcBef>
                <a:spcPts val="0"/>
              </a:spcBef>
              <a:spcAft>
                <a:spcPts val="0"/>
              </a:spcAft>
              <a:buNone/>
              <a:defRPr>
                <a:solidFill>
                  <a:srgbClr val="FFFFFF"/>
                </a:solidFill>
              </a:defRPr>
            </a:lvl5pPr>
            <a:lvl6pPr indent="0" lvl="5" marL="0" algn="r">
              <a:spcBef>
                <a:spcPts val="0"/>
              </a:spcBef>
              <a:spcAft>
                <a:spcPts val="0"/>
              </a:spcAft>
              <a:buNone/>
              <a:defRPr>
                <a:solidFill>
                  <a:srgbClr val="FFFFFF"/>
                </a:solidFill>
              </a:defRPr>
            </a:lvl6pPr>
            <a:lvl7pPr indent="0" lvl="6" marL="0" algn="r">
              <a:spcBef>
                <a:spcPts val="0"/>
              </a:spcBef>
              <a:spcAft>
                <a:spcPts val="0"/>
              </a:spcAft>
              <a:buNone/>
              <a:defRPr>
                <a:solidFill>
                  <a:srgbClr val="FFFFFF"/>
                </a:solidFill>
              </a:defRPr>
            </a:lvl7pPr>
            <a:lvl8pPr indent="0" lvl="7" marL="0" algn="r">
              <a:spcBef>
                <a:spcPts val="0"/>
              </a:spcBef>
              <a:spcAft>
                <a:spcPts val="0"/>
              </a:spcAft>
              <a:buNone/>
              <a:defRPr>
                <a:solidFill>
                  <a:srgbClr val="FFFFFF"/>
                </a:solidFill>
              </a:defRPr>
            </a:lvl8pPr>
            <a:lvl9pPr indent="0" lvl="8" marL="0" algn="r">
              <a:spcBef>
                <a:spcPts val="0"/>
              </a:spcBef>
              <a:spcAft>
                <a:spcPts val="0"/>
              </a:spcAft>
              <a:buNone/>
              <a:defRPr>
                <a:solidFill>
                  <a:srgbClr val="FFFFFF"/>
                </a:solidFill>
              </a:defRPr>
            </a:lvl9pPr>
          </a:lstStyle>
          <a:p>
            <a:pPr indent="0" lvl="0" marL="0" rtl="0" algn="r">
              <a:spcBef>
                <a:spcPts val="0"/>
              </a:spcBef>
              <a:spcAft>
                <a:spcPts val="0"/>
              </a:spcAft>
              <a:buNone/>
            </a:pPr>
            <a:fld id="{00000000-1234-1234-1234-123412341234}" type="slidenum">
              <a:rPr lang="en-US"/>
              <a:t>‹#›</a:t>
            </a:fld>
            <a:endParaRPr/>
          </a:p>
        </p:txBody>
      </p:sp>
      <p:sp>
        <p:nvSpPr>
          <p:cNvPr id="52" name="Google Shape;52;p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lt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3" name="Google Shape;53;p5"/>
          <p:cNvSpPr txBox="1"/>
          <p:nvPr/>
        </p:nvSpPr>
        <p:spPr>
          <a:xfrm>
            <a:off x="7708900" y="6477000"/>
            <a:ext cx="1371600" cy="369888"/>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800">
                <a:solidFill>
                  <a:srgbClr val="262626"/>
                </a:solidFill>
                <a:latin typeface="Century Gothic"/>
                <a:ea typeface="Century Gothic"/>
                <a:cs typeface="Century Gothic"/>
                <a:sym typeface="Century Gothic"/>
              </a:rPr>
              <a:t>‹#›</a:t>
            </a:fld>
            <a:endParaRPr sz="1800">
              <a:solidFill>
                <a:srgbClr val="262626"/>
              </a:solidFill>
              <a:latin typeface="Century Gothic"/>
              <a:ea typeface="Century Gothic"/>
              <a:cs typeface="Century Gothic"/>
              <a:sym typeface="Century Gothic"/>
            </a:endParaRPr>
          </a:p>
        </p:txBody>
      </p:sp>
    </p:spTree>
  </p:cSld>
  <p:clrMapOvr>
    <a:masterClrMapping/>
  </p:clrMapOvr>
  <p:transition spd="slow">
    <p:push/>
  </p:transition>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showMasterSp="0" type="twoTxTwoObj">
  <p:cSld name="TWO_OBJECTS_WITH_TEXT">
    <p:bg>
      <p:bgPr>
        <a:blipFill rotWithShape="1">
          <a:blip r:embed="rId2">
            <a:alphaModFix/>
          </a:blip>
          <a:tile algn="tl" flip="none" tx="0" sx="50000" ty="0" sy="50000"/>
        </a:blipFill>
      </p:bgPr>
    </p:bg>
    <p:spTree>
      <p:nvGrpSpPr>
        <p:cNvPr id="54" name="Shape 54"/>
        <p:cNvGrpSpPr/>
        <p:nvPr/>
      </p:nvGrpSpPr>
      <p:grpSpPr>
        <a:xfrm>
          <a:off x="0" y="0"/>
          <a:ext cx="0" cy="0"/>
          <a:chOff x="0" y="0"/>
          <a:chExt cx="0" cy="0"/>
        </a:xfrm>
      </p:grpSpPr>
      <p:sp>
        <p:nvSpPr>
          <p:cNvPr id="55" name="Google Shape;55;p6"/>
          <p:cNvSpPr txBox="1"/>
          <p:nvPr>
            <p:ph type="title"/>
          </p:nvPr>
        </p:nvSpPr>
        <p:spPr>
          <a:xfrm>
            <a:off x="457200" y="273050"/>
            <a:ext cx="8229600" cy="11430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dk2"/>
              </a:buClr>
              <a:buSzPts val="4100"/>
              <a:buFont typeface="Lucida San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6"/>
          <p:cNvSpPr txBox="1"/>
          <p:nvPr>
            <p:ph idx="1" type="body"/>
          </p:nvPr>
        </p:nvSpPr>
        <p:spPr>
          <a:xfrm>
            <a:off x="457200" y="5410200"/>
            <a:ext cx="4040188" cy="762000"/>
          </a:xfrm>
          <a:prstGeom prst="rect">
            <a:avLst/>
          </a:prstGeom>
          <a:solidFill>
            <a:schemeClr val="accent1"/>
          </a:solidFill>
          <a:ln cap="flat" cmpd="sng" w="9650">
            <a:solidFill>
              <a:schemeClr val="accent1"/>
            </a:solidFill>
            <a:prstDash val="solid"/>
            <a:miter lim="800000"/>
            <a:headEnd len="sm" w="sm" type="none"/>
            <a:tailEnd len="sm" w="sm" type="none"/>
          </a:ln>
        </p:spPr>
        <p:txBody>
          <a:bodyPr anchorCtr="0" anchor="ctr" bIns="45700" lIns="182875" spcFirstLastPara="1" rIns="91425" wrap="square" tIns="45700">
            <a:noAutofit/>
          </a:bodyPr>
          <a:lstStyle>
            <a:lvl1pPr indent="-228600" lvl="0" marL="457200" algn="l">
              <a:spcBef>
                <a:spcPts val="400"/>
              </a:spcBef>
              <a:spcAft>
                <a:spcPts val="0"/>
              </a:spcAft>
              <a:buSzPts val="1632"/>
              <a:buNone/>
              <a:defRPr b="0" sz="2400">
                <a:solidFill>
                  <a:schemeClr val="lt1"/>
                </a:solidFill>
              </a:defRPr>
            </a:lvl1pPr>
            <a:lvl2pPr indent="-228600" lvl="1" marL="914400" algn="l">
              <a:spcBef>
                <a:spcPts val="324"/>
              </a:spcBef>
              <a:spcAft>
                <a:spcPts val="0"/>
              </a:spcAft>
              <a:buSzPts val="2000"/>
              <a:buNone/>
              <a:defRPr b="1" sz="2000"/>
            </a:lvl2pPr>
            <a:lvl3pPr indent="-228600" lvl="2" marL="1371600" algn="l">
              <a:spcBef>
                <a:spcPts val="350"/>
              </a:spcBef>
              <a:spcAft>
                <a:spcPts val="0"/>
              </a:spcAft>
              <a:buSzPts val="1800"/>
              <a:buNone/>
              <a:defRPr b="1" sz="1800"/>
            </a:lvl3pPr>
            <a:lvl4pPr indent="-228600" lvl="3" marL="1828800" algn="l">
              <a:spcBef>
                <a:spcPts val="350"/>
              </a:spcBef>
              <a:spcAft>
                <a:spcPts val="0"/>
              </a:spcAft>
              <a:buSzPts val="1600"/>
              <a:buNone/>
              <a:defRPr b="1" sz="1600"/>
            </a:lvl4pPr>
            <a:lvl5pPr indent="-228600" lvl="4" marL="2286000" algn="l">
              <a:spcBef>
                <a:spcPts val="350"/>
              </a:spcBef>
              <a:spcAft>
                <a:spcPts val="0"/>
              </a:spcAft>
              <a:buSzPts val="1600"/>
              <a:buNone/>
              <a:defRPr b="1" sz="1600"/>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57" name="Google Shape;57;p6"/>
          <p:cNvSpPr txBox="1"/>
          <p:nvPr>
            <p:ph idx="2" type="body"/>
          </p:nvPr>
        </p:nvSpPr>
        <p:spPr>
          <a:xfrm>
            <a:off x="4645026" y="5410200"/>
            <a:ext cx="4041775" cy="762000"/>
          </a:xfrm>
          <a:prstGeom prst="rect">
            <a:avLst/>
          </a:prstGeom>
          <a:solidFill>
            <a:schemeClr val="accent1"/>
          </a:solidFill>
          <a:ln cap="flat" cmpd="sng" w="9650">
            <a:solidFill>
              <a:schemeClr val="accent1"/>
            </a:solidFill>
            <a:prstDash val="solid"/>
            <a:miter lim="800000"/>
            <a:headEnd len="sm" w="sm" type="none"/>
            <a:tailEnd len="sm" w="sm" type="none"/>
          </a:ln>
        </p:spPr>
        <p:txBody>
          <a:bodyPr anchorCtr="0" anchor="ctr" bIns="45700" lIns="182875" spcFirstLastPara="1" rIns="91425" wrap="square" tIns="45700">
            <a:noAutofit/>
          </a:bodyPr>
          <a:lstStyle>
            <a:lvl1pPr indent="-228600" lvl="0" marL="457200" algn="l">
              <a:spcBef>
                <a:spcPts val="400"/>
              </a:spcBef>
              <a:spcAft>
                <a:spcPts val="0"/>
              </a:spcAft>
              <a:buSzPts val="1632"/>
              <a:buNone/>
              <a:defRPr b="0" sz="2400">
                <a:solidFill>
                  <a:schemeClr val="lt1"/>
                </a:solidFill>
              </a:defRPr>
            </a:lvl1pPr>
            <a:lvl2pPr indent="-228600" lvl="1" marL="914400" algn="l">
              <a:spcBef>
                <a:spcPts val="324"/>
              </a:spcBef>
              <a:spcAft>
                <a:spcPts val="0"/>
              </a:spcAft>
              <a:buSzPts val="2000"/>
              <a:buNone/>
              <a:defRPr b="1" sz="2000"/>
            </a:lvl2pPr>
            <a:lvl3pPr indent="-228600" lvl="2" marL="1371600" algn="l">
              <a:spcBef>
                <a:spcPts val="350"/>
              </a:spcBef>
              <a:spcAft>
                <a:spcPts val="0"/>
              </a:spcAft>
              <a:buSzPts val="1800"/>
              <a:buNone/>
              <a:defRPr b="1" sz="1800"/>
            </a:lvl3pPr>
            <a:lvl4pPr indent="-228600" lvl="3" marL="1828800" algn="l">
              <a:spcBef>
                <a:spcPts val="350"/>
              </a:spcBef>
              <a:spcAft>
                <a:spcPts val="0"/>
              </a:spcAft>
              <a:buSzPts val="1600"/>
              <a:buNone/>
              <a:defRPr b="1" sz="1600"/>
            </a:lvl4pPr>
            <a:lvl5pPr indent="-228600" lvl="4" marL="2286000" algn="l">
              <a:spcBef>
                <a:spcPts val="350"/>
              </a:spcBef>
              <a:spcAft>
                <a:spcPts val="0"/>
              </a:spcAft>
              <a:buSzPts val="1600"/>
              <a:buNone/>
              <a:defRPr b="1" sz="1600"/>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58" name="Google Shape;58;p6"/>
          <p:cNvSpPr txBox="1"/>
          <p:nvPr>
            <p:ph idx="3" type="body"/>
          </p:nvPr>
        </p:nvSpPr>
        <p:spPr>
          <a:xfrm>
            <a:off x="457200" y="1444294"/>
            <a:ext cx="4040188" cy="3941763"/>
          </a:xfrm>
          <a:prstGeom prst="rect">
            <a:avLst/>
          </a:prstGeom>
          <a:noFill/>
          <a:ln>
            <a:noFill/>
          </a:ln>
        </p:spPr>
        <p:txBody>
          <a:bodyPr anchorCtr="0" anchor="t" bIns="45700" lIns="91425" spcFirstLastPara="1" rIns="91425" wrap="square" tIns="45700">
            <a:noAutofit/>
          </a:bodyPr>
          <a:lstStyle>
            <a:lvl1pPr indent="-332232" lvl="0" marL="457200" algn="l">
              <a:spcBef>
                <a:spcPts val="400"/>
              </a:spcBef>
              <a:spcAft>
                <a:spcPts val="0"/>
              </a:spcAft>
              <a:buSzPts val="1632"/>
              <a:buChar char="🞂"/>
              <a:defRPr sz="2400"/>
            </a:lvl1pPr>
            <a:lvl2pPr indent="-355600" lvl="1" marL="914400" algn="l">
              <a:spcBef>
                <a:spcPts val="324"/>
              </a:spcBef>
              <a:spcAft>
                <a:spcPts val="0"/>
              </a:spcAft>
              <a:buSzPts val="2000"/>
              <a:buChar char="◦"/>
              <a:defRPr sz="2000"/>
            </a:lvl2pPr>
            <a:lvl3pPr indent="-342900" lvl="2" marL="1371600" algn="l">
              <a:spcBef>
                <a:spcPts val="350"/>
              </a:spcBef>
              <a:spcAft>
                <a:spcPts val="0"/>
              </a:spcAft>
              <a:buSzPts val="1800"/>
              <a:buChar char="●"/>
              <a:defRPr sz="1800"/>
            </a:lvl3pPr>
            <a:lvl4pPr indent="-330200" lvl="3" marL="1828800" algn="l">
              <a:spcBef>
                <a:spcPts val="350"/>
              </a:spcBef>
              <a:spcAft>
                <a:spcPts val="0"/>
              </a:spcAft>
              <a:buSzPts val="1600"/>
              <a:buChar char="●"/>
              <a:defRPr sz="1600"/>
            </a:lvl4pPr>
            <a:lvl5pPr indent="-330200" lvl="4" marL="2286000" algn="l">
              <a:spcBef>
                <a:spcPts val="350"/>
              </a:spcBef>
              <a:spcAft>
                <a:spcPts val="0"/>
              </a:spcAft>
              <a:buSzPts val="1600"/>
              <a:buChar char="●"/>
              <a:defRPr sz="1600"/>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59" name="Google Shape;59;p6"/>
          <p:cNvSpPr txBox="1"/>
          <p:nvPr>
            <p:ph idx="4" type="body"/>
          </p:nvPr>
        </p:nvSpPr>
        <p:spPr>
          <a:xfrm>
            <a:off x="4645025" y="1444294"/>
            <a:ext cx="4041775" cy="3941763"/>
          </a:xfrm>
          <a:prstGeom prst="rect">
            <a:avLst/>
          </a:prstGeom>
          <a:noFill/>
          <a:ln>
            <a:noFill/>
          </a:ln>
        </p:spPr>
        <p:txBody>
          <a:bodyPr anchorCtr="0" anchor="t" bIns="45700" lIns="91425" spcFirstLastPara="1" rIns="91425" wrap="square" tIns="45700">
            <a:noAutofit/>
          </a:bodyPr>
          <a:lstStyle>
            <a:lvl1pPr indent="-332232" lvl="0" marL="457200" algn="l">
              <a:spcBef>
                <a:spcPts val="0"/>
              </a:spcBef>
              <a:spcAft>
                <a:spcPts val="0"/>
              </a:spcAft>
              <a:buSzPts val="1632"/>
              <a:buChar char="🞂"/>
              <a:defRPr sz="2400"/>
            </a:lvl1pPr>
            <a:lvl2pPr indent="-355600" lvl="1" marL="914400" algn="l">
              <a:spcBef>
                <a:spcPts val="324"/>
              </a:spcBef>
              <a:spcAft>
                <a:spcPts val="0"/>
              </a:spcAft>
              <a:buSzPts val="2000"/>
              <a:buChar char="◦"/>
              <a:defRPr sz="2000"/>
            </a:lvl2pPr>
            <a:lvl3pPr indent="-342900" lvl="2" marL="1371600" algn="l">
              <a:spcBef>
                <a:spcPts val="350"/>
              </a:spcBef>
              <a:spcAft>
                <a:spcPts val="0"/>
              </a:spcAft>
              <a:buSzPts val="1800"/>
              <a:buChar char="●"/>
              <a:defRPr sz="1800"/>
            </a:lvl3pPr>
            <a:lvl4pPr indent="-330200" lvl="3" marL="1828800" algn="l">
              <a:spcBef>
                <a:spcPts val="350"/>
              </a:spcBef>
              <a:spcAft>
                <a:spcPts val="0"/>
              </a:spcAft>
              <a:buSzPts val="1600"/>
              <a:buChar char="●"/>
              <a:defRPr sz="1600"/>
            </a:lvl4pPr>
            <a:lvl5pPr indent="-330200" lvl="4" marL="2286000" algn="l">
              <a:spcBef>
                <a:spcPts val="350"/>
              </a:spcBef>
              <a:spcAft>
                <a:spcPts val="0"/>
              </a:spcAft>
              <a:buSzPts val="1600"/>
              <a:buChar char="●"/>
              <a:defRPr sz="1600"/>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60" name="Google Shape;60;p6"/>
          <p:cNvSpPr txBox="1"/>
          <p:nvPr>
            <p:ph idx="10" type="dt"/>
          </p:nvPr>
        </p:nvSpPr>
        <p:spPr>
          <a:xfrm>
            <a:off x="6727032" y="6407944"/>
            <a:ext cx="192024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6"/>
          <p:cNvSpPr txBox="1"/>
          <p:nvPr>
            <p:ph idx="11" type="ftr"/>
          </p:nvPr>
        </p:nvSpPr>
        <p:spPr>
          <a:xfrm>
            <a:off x="4380072" y="6407944"/>
            <a:ext cx="2350681"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6"/>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lvl1pPr indent="0" lvl="0" marL="0" algn="r">
              <a:spcBef>
                <a:spcPts val="0"/>
              </a:spcBef>
              <a:spcAft>
                <a:spcPts val="0"/>
              </a:spcAft>
              <a:buNone/>
              <a:defRPr>
                <a:solidFill>
                  <a:srgbClr val="000000"/>
                </a:solidFill>
              </a:defRPr>
            </a:lvl1pPr>
            <a:lvl2pPr indent="0" lvl="1" marL="0" algn="r">
              <a:spcBef>
                <a:spcPts val="0"/>
              </a:spcBef>
              <a:spcAft>
                <a:spcPts val="0"/>
              </a:spcAft>
              <a:buNone/>
              <a:defRPr>
                <a:solidFill>
                  <a:srgbClr val="000000"/>
                </a:solidFill>
              </a:defRPr>
            </a:lvl2pPr>
            <a:lvl3pPr indent="0" lvl="2" marL="0" algn="r">
              <a:spcBef>
                <a:spcPts val="0"/>
              </a:spcBef>
              <a:spcAft>
                <a:spcPts val="0"/>
              </a:spcAft>
              <a:buNone/>
              <a:defRPr>
                <a:solidFill>
                  <a:srgbClr val="000000"/>
                </a:solidFill>
              </a:defRPr>
            </a:lvl3pPr>
            <a:lvl4pPr indent="0" lvl="3" marL="0" algn="r">
              <a:spcBef>
                <a:spcPts val="0"/>
              </a:spcBef>
              <a:spcAft>
                <a:spcPts val="0"/>
              </a:spcAft>
              <a:buNone/>
              <a:defRPr>
                <a:solidFill>
                  <a:srgbClr val="000000"/>
                </a:solidFill>
              </a:defRPr>
            </a:lvl4pPr>
            <a:lvl5pPr indent="0" lvl="4" marL="0" algn="r">
              <a:spcBef>
                <a:spcPts val="0"/>
              </a:spcBef>
              <a:spcAft>
                <a:spcPts val="0"/>
              </a:spcAft>
              <a:buNone/>
              <a:defRPr>
                <a:solidFill>
                  <a:srgbClr val="000000"/>
                </a:solidFill>
              </a:defRPr>
            </a:lvl5pPr>
            <a:lvl6pPr indent="0" lvl="5" marL="0" algn="r">
              <a:spcBef>
                <a:spcPts val="0"/>
              </a:spcBef>
              <a:spcAft>
                <a:spcPts val="0"/>
              </a:spcAft>
              <a:buNone/>
              <a:defRPr>
                <a:solidFill>
                  <a:srgbClr val="000000"/>
                </a:solidFill>
              </a:defRPr>
            </a:lvl6pPr>
            <a:lvl7pPr indent="0" lvl="6" marL="0" algn="r">
              <a:spcBef>
                <a:spcPts val="0"/>
              </a:spcBef>
              <a:spcAft>
                <a:spcPts val="0"/>
              </a:spcAft>
              <a:buNone/>
              <a:defRPr>
                <a:solidFill>
                  <a:srgbClr val="000000"/>
                </a:solidFill>
              </a:defRPr>
            </a:lvl7pPr>
            <a:lvl8pPr indent="0" lvl="7" marL="0" algn="r">
              <a:spcBef>
                <a:spcPts val="0"/>
              </a:spcBef>
              <a:spcAft>
                <a:spcPts val="0"/>
              </a:spcAft>
              <a:buNone/>
              <a:defRPr>
                <a:solidFill>
                  <a:srgbClr val="000000"/>
                </a:solidFill>
              </a:defRPr>
            </a:lvl8pPr>
            <a:lvl9pPr indent="0" lvl="8" marL="0" algn="r">
              <a:spcBef>
                <a:spcPts val="0"/>
              </a:spcBef>
              <a:spcAft>
                <a:spcPts val="0"/>
              </a:spcAft>
              <a:buNone/>
              <a:defRPr>
                <a:solidFill>
                  <a:srgbClr val="000000"/>
                </a:solidFill>
              </a:defRPr>
            </a:lvl9pPr>
          </a:lstStyle>
          <a:p>
            <a:pPr indent="0" lvl="0" marL="0" rtl="0" algn="r">
              <a:spcBef>
                <a:spcPts val="0"/>
              </a:spcBef>
              <a:spcAft>
                <a:spcPts val="0"/>
              </a:spcAft>
              <a:buNone/>
            </a:pPr>
            <a:fld id="{00000000-1234-1234-1234-123412341234}" type="slidenum">
              <a:rPr lang="en-US"/>
              <a:t>‹#›</a:t>
            </a:fld>
            <a:endParaRPr/>
          </a:p>
        </p:txBody>
      </p:sp>
      <p:sp>
        <p:nvSpPr>
          <p:cNvPr id="63" name="Google Shape;63;p6"/>
          <p:cNvSpPr txBox="1"/>
          <p:nvPr/>
        </p:nvSpPr>
        <p:spPr>
          <a:xfrm>
            <a:off x="7708900" y="6477000"/>
            <a:ext cx="1371600" cy="369888"/>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800">
                <a:solidFill>
                  <a:srgbClr val="262626"/>
                </a:solidFill>
                <a:latin typeface="Century Gothic"/>
                <a:ea typeface="Century Gothic"/>
                <a:cs typeface="Century Gothic"/>
                <a:sym typeface="Century Gothic"/>
              </a:rPr>
              <a:t>‹#›</a:t>
            </a:fld>
            <a:endParaRPr sz="1800">
              <a:solidFill>
                <a:srgbClr val="262626"/>
              </a:solidFill>
              <a:latin typeface="Century Gothic"/>
              <a:ea typeface="Century Gothic"/>
              <a:cs typeface="Century Gothic"/>
              <a:sym typeface="Century Gothic"/>
            </a:endParaRPr>
          </a:p>
        </p:txBody>
      </p:sp>
    </p:spTree>
  </p:cSld>
  <p:clrMapOvr>
    <a:masterClrMapping/>
  </p:clrMapOvr>
  <p:transition spd="slow">
    <p:push/>
  </p:transition>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bg>
      <p:bgPr>
        <a:gradFill>
          <a:gsLst>
            <a:gs pos="0">
              <a:srgbClr val="B1B1B1"/>
            </a:gs>
            <a:gs pos="40000">
              <a:srgbClr val="9E9E9E"/>
            </a:gs>
            <a:gs pos="100000">
              <a:schemeClr val="dk1"/>
            </a:gs>
          </a:gsLst>
          <a:path path="circle">
            <a:fillToRect b="100%" l="100%"/>
          </a:path>
          <a:tileRect r="-100%" t="-100%"/>
        </a:gradFill>
      </p:bgPr>
    </p:bg>
    <p:spTree>
      <p:nvGrpSpPr>
        <p:cNvPr id="64" name="Shape 64"/>
        <p:cNvGrpSpPr/>
        <p:nvPr/>
      </p:nvGrpSpPr>
      <p:grpSpPr>
        <a:xfrm>
          <a:off x="0" y="0"/>
          <a:ext cx="0" cy="0"/>
          <a:chOff x="0" y="0"/>
          <a:chExt cx="0" cy="0"/>
        </a:xfrm>
      </p:grpSpPr>
      <p:sp>
        <p:nvSpPr>
          <p:cNvPr id="65" name="Google Shape;65;p7"/>
          <p:cNvSpPr txBox="1"/>
          <p:nvPr>
            <p:ph idx="10" type="dt"/>
          </p:nvPr>
        </p:nvSpPr>
        <p:spPr>
          <a:xfrm>
            <a:off x="6727032" y="6407944"/>
            <a:ext cx="192024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7"/>
          <p:cNvSpPr txBox="1"/>
          <p:nvPr>
            <p:ph idx="11" type="ftr"/>
          </p:nvPr>
        </p:nvSpPr>
        <p:spPr>
          <a:xfrm>
            <a:off x="4380072" y="6407944"/>
            <a:ext cx="2350681"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7"/>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lvl1pPr indent="0" lvl="0" marL="0" algn="r">
              <a:spcBef>
                <a:spcPts val="0"/>
              </a:spcBef>
              <a:spcAft>
                <a:spcPts val="0"/>
              </a:spcAft>
              <a:buNone/>
              <a:defRPr>
                <a:solidFill>
                  <a:srgbClr val="FFFFFF"/>
                </a:solidFill>
              </a:defRPr>
            </a:lvl1pPr>
            <a:lvl2pPr indent="0" lvl="1" marL="0" algn="r">
              <a:spcBef>
                <a:spcPts val="0"/>
              </a:spcBef>
              <a:spcAft>
                <a:spcPts val="0"/>
              </a:spcAft>
              <a:buNone/>
              <a:defRPr>
                <a:solidFill>
                  <a:srgbClr val="FFFFFF"/>
                </a:solidFill>
              </a:defRPr>
            </a:lvl2pPr>
            <a:lvl3pPr indent="0" lvl="2" marL="0" algn="r">
              <a:spcBef>
                <a:spcPts val="0"/>
              </a:spcBef>
              <a:spcAft>
                <a:spcPts val="0"/>
              </a:spcAft>
              <a:buNone/>
              <a:defRPr>
                <a:solidFill>
                  <a:srgbClr val="FFFFFF"/>
                </a:solidFill>
              </a:defRPr>
            </a:lvl3pPr>
            <a:lvl4pPr indent="0" lvl="3" marL="0" algn="r">
              <a:spcBef>
                <a:spcPts val="0"/>
              </a:spcBef>
              <a:spcAft>
                <a:spcPts val="0"/>
              </a:spcAft>
              <a:buNone/>
              <a:defRPr>
                <a:solidFill>
                  <a:srgbClr val="FFFFFF"/>
                </a:solidFill>
              </a:defRPr>
            </a:lvl4pPr>
            <a:lvl5pPr indent="0" lvl="4" marL="0" algn="r">
              <a:spcBef>
                <a:spcPts val="0"/>
              </a:spcBef>
              <a:spcAft>
                <a:spcPts val="0"/>
              </a:spcAft>
              <a:buNone/>
              <a:defRPr>
                <a:solidFill>
                  <a:srgbClr val="FFFFFF"/>
                </a:solidFill>
              </a:defRPr>
            </a:lvl5pPr>
            <a:lvl6pPr indent="0" lvl="5" marL="0" algn="r">
              <a:spcBef>
                <a:spcPts val="0"/>
              </a:spcBef>
              <a:spcAft>
                <a:spcPts val="0"/>
              </a:spcAft>
              <a:buNone/>
              <a:defRPr>
                <a:solidFill>
                  <a:srgbClr val="FFFFFF"/>
                </a:solidFill>
              </a:defRPr>
            </a:lvl6pPr>
            <a:lvl7pPr indent="0" lvl="6" marL="0" algn="r">
              <a:spcBef>
                <a:spcPts val="0"/>
              </a:spcBef>
              <a:spcAft>
                <a:spcPts val="0"/>
              </a:spcAft>
              <a:buNone/>
              <a:defRPr>
                <a:solidFill>
                  <a:srgbClr val="FFFFFF"/>
                </a:solidFill>
              </a:defRPr>
            </a:lvl7pPr>
            <a:lvl8pPr indent="0" lvl="7" marL="0" algn="r">
              <a:spcBef>
                <a:spcPts val="0"/>
              </a:spcBef>
              <a:spcAft>
                <a:spcPts val="0"/>
              </a:spcAft>
              <a:buNone/>
              <a:defRPr>
                <a:solidFill>
                  <a:srgbClr val="FFFFFF"/>
                </a:solidFill>
              </a:defRPr>
            </a:lvl8pPr>
            <a:lvl9pPr indent="0" lvl="8" marL="0" algn="r">
              <a:spcBef>
                <a:spcPts val="0"/>
              </a:spcBef>
              <a:spcAft>
                <a:spcPts val="0"/>
              </a:spcAft>
              <a:buNone/>
              <a:defRPr>
                <a:solidFill>
                  <a:srgbClr val="FFFFFF"/>
                </a:solidFill>
              </a:defRPr>
            </a:lvl9pPr>
          </a:lstStyle>
          <a:p>
            <a:pPr indent="0" lvl="0" marL="0" rtl="0" algn="r">
              <a:spcBef>
                <a:spcPts val="0"/>
              </a:spcBef>
              <a:spcAft>
                <a:spcPts val="0"/>
              </a:spcAft>
              <a:buNone/>
            </a:pPr>
            <a:fld id="{00000000-1234-1234-1234-123412341234}" type="slidenum">
              <a:rPr lang="en-US"/>
              <a:t>‹#›</a:t>
            </a:fld>
            <a:endParaRPr/>
          </a:p>
        </p:txBody>
      </p:sp>
      <p:sp>
        <p:nvSpPr>
          <p:cNvPr id="68" name="Google Shape;68;p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lt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9" name="Google Shape;69;p7"/>
          <p:cNvSpPr txBox="1"/>
          <p:nvPr/>
        </p:nvSpPr>
        <p:spPr>
          <a:xfrm>
            <a:off x="7708900" y="6477000"/>
            <a:ext cx="1371600" cy="369888"/>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800">
                <a:solidFill>
                  <a:srgbClr val="262626"/>
                </a:solidFill>
                <a:latin typeface="Century Gothic"/>
                <a:ea typeface="Century Gothic"/>
                <a:cs typeface="Century Gothic"/>
                <a:sym typeface="Century Gothic"/>
              </a:rPr>
              <a:t>‹#›</a:t>
            </a:fld>
            <a:endParaRPr sz="1800">
              <a:solidFill>
                <a:srgbClr val="262626"/>
              </a:solidFill>
              <a:latin typeface="Century Gothic"/>
              <a:ea typeface="Century Gothic"/>
              <a:cs typeface="Century Gothic"/>
              <a:sym typeface="Century Gothic"/>
            </a:endParaRPr>
          </a:p>
        </p:txBody>
      </p:sp>
    </p:spTree>
  </p:cSld>
  <p:clrMapOvr>
    <a:masterClrMapping/>
  </p:clrMapOvr>
  <p:transition spd="slow">
    <p:push/>
  </p:transition>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70" name="Shape 70"/>
        <p:cNvGrpSpPr/>
        <p:nvPr/>
      </p:nvGrpSpPr>
      <p:grpSpPr>
        <a:xfrm>
          <a:off x="0" y="0"/>
          <a:ext cx="0" cy="0"/>
          <a:chOff x="0" y="0"/>
          <a:chExt cx="0" cy="0"/>
        </a:xfrm>
      </p:grpSpPr>
      <p:sp>
        <p:nvSpPr>
          <p:cNvPr id="71" name="Google Shape;71;p8"/>
          <p:cNvSpPr txBox="1"/>
          <p:nvPr>
            <p:ph idx="10" type="dt"/>
          </p:nvPr>
        </p:nvSpPr>
        <p:spPr>
          <a:xfrm>
            <a:off x="6727032" y="6407944"/>
            <a:ext cx="192024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8"/>
          <p:cNvSpPr txBox="1"/>
          <p:nvPr>
            <p:ph idx="11" type="ftr"/>
          </p:nvPr>
        </p:nvSpPr>
        <p:spPr>
          <a:xfrm>
            <a:off x="4380072" y="6407944"/>
            <a:ext cx="2350681"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8"/>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lvl1pPr indent="0" lvl="0" marL="0" algn="r">
              <a:spcBef>
                <a:spcPts val="0"/>
              </a:spcBef>
              <a:spcAft>
                <a:spcPts val="0"/>
              </a:spcAft>
              <a:buNone/>
              <a:defRPr>
                <a:solidFill>
                  <a:srgbClr val="000000"/>
                </a:solidFill>
              </a:defRPr>
            </a:lvl1pPr>
            <a:lvl2pPr indent="0" lvl="1" marL="0" algn="r">
              <a:spcBef>
                <a:spcPts val="0"/>
              </a:spcBef>
              <a:spcAft>
                <a:spcPts val="0"/>
              </a:spcAft>
              <a:buNone/>
              <a:defRPr>
                <a:solidFill>
                  <a:srgbClr val="000000"/>
                </a:solidFill>
              </a:defRPr>
            </a:lvl2pPr>
            <a:lvl3pPr indent="0" lvl="2" marL="0" algn="r">
              <a:spcBef>
                <a:spcPts val="0"/>
              </a:spcBef>
              <a:spcAft>
                <a:spcPts val="0"/>
              </a:spcAft>
              <a:buNone/>
              <a:defRPr>
                <a:solidFill>
                  <a:srgbClr val="000000"/>
                </a:solidFill>
              </a:defRPr>
            </a:lvl3pPr>
            <a:lvl4pPr indent="0" lvl="3" marL="0" algn="r">
              <a:spcBef>
                <a:spcPts val="0"/>
              </a:spcBef>
              <a:spcAft>
                <a:spcPts val="0"/>
              </a:spcAft>
              <a:buNone/>
              <a:defRPr>
                <a:solidFill>
                  <a:srgbClr val="000000"/>
                </a:solidFill>
              </a:defRPr>
            </a:lvl4pPr>
            <a:lvl5pPr indent="0" lvl="4" marL="0" algn="r">
              <a:spcBef>
                <a:spcPts val="0"/>
              </a:spcBef>
              <a:spcAft>
                <a:spcPts val="0"/>
              </a:spcAft>
              <a:buNone/>
              <a:defRPr>
                <a:solidFill>
                  <a:srgbClr val="000000"/>
                </a:solidFill>
              </a:defRPr>
            </a:lvl5pPr>
            <a:lvl6pPr indent="0" lvl="5" marL="0" algn="r">
              <a:spcBef>
                <a:spcPts val="0"/>
              </a:spcBef>
              <a:spcAft>
                <a:spcPts val="0"/>
              </a:spcAft>
              <a:buNone/>
              <a:defRPr>
                <a:solidFill>
                  <a:srgbClr val="000000"/>
                </a:solidFill>
              </a:defRPr>
            </a:lvl6pPr>
            <a:lvl7pPr indent="0" lvl="6" marL="0" algn="r">
              <a:spcBef>
                <a:spcPts val="0"/>
              </a:spcBef>
              <a:spcAft>
                <a:spcPts val="0"/>
              </a:spcAft>
              <a:buNone/>
              <a:defRPr>
                <a:solidFill>
                  <a:srgbClr val="000000"/>
                </a:solidFill>
              </a:defRPr>
            </a:lvl7pPr>
            <a:lvl8pPr indent="0" lvl="7" marL="0" algn="r">
              <a:spcBef>
                <a:spcPts val="0"/>
              </a:spcBef>
              <a:spcAft>
                <a:spcPts val="0"/>
              </a:spcAft>
              <a:buNone/>
              <a:defRPr>
                <a:solidFill>
                  <a:srgbClr val="000000"/>
                </a:solidFill>
              </a:defRPr>
            </a:lvl8pPr>
            <a:lvl9pPr indent="0" lvl="8" marL="0" algn="r">
              <a:spcBef>
                <a:spcPts val="0"/>
              </a:spcBef>
              <a:spcAft>
                <a:spcPts val="0"/>
              </a:spcAft>
              <a:buNone/>
              <a:defRPr>
                <a:solidFill>
                  <a:srgbClr val="000000"/>
                </a:solidFill>
              </a:defRPr>
            </a:lvl9pPr>
          </a:lstStyle>
          <a:p>
            <a:pPr indent="0" lvl="0" marL="0" rtl="0" algn="r">
              <a:spcBef>
                <a:spcPts val="0"/>
              </a:spcBef>
              <a:spcAft>
                <a:spcPts val="0"/>
              </a:spcAft>
              <a:buNone/>
            </a:pPr>
            <a:fld id="{00000000-1234-1234-1234-123412341234}" type="slidenum">
              <a:rPr lang="en-US"/>
              <a:t>‹#›</a:t>
            </a:fld>
            <a:endParaRPr/>
          </a:p>
        </p:txBody>
      </p:sp>
      <p:sp>
        <p:nvSpPr>
          <p:cNvPr id="74" name="Google Shape;74;p8"/>
          <p:cNvSpPr txBox="1"/>
          <p:nvPr/>
        </p:nvSpPr>
        <p:spPr>
          <a:xfrm>
            <a:off x="7708900" y="6477000"/>
            <a:ext cx="1371600" cy="369888"/>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800">
                <a:solidFill>
                  <a:srgbClr val="262626"/>
                </a:solidFill>
                <a:latin typeface="Century Gothic"/>
                <a:ea typeface="Century Gothic"/>
                <a:cs typeface="Century Gothic"/>
                <a:sym typeface="Century Gothic"/>
              </a:rPr>
              <a:t>‹#›</a:t>
            </a:fld>
            <a:endParaRPr sz="1800">
              <a:solidFill>
                <a:srgbClr val="262626"/>
              </a:solidFill>
              <a:latin typeface="Century Gothic"/>
              <a:ea typeface="Century Gothic"/>
              <a:cs typeface="Century Gothic"/>
              <a:sym typeface="Century Gothic"/>
            </a:endParaRPr>
          </a:p>
        </p:txBody>
      </p:sp>
    </p:spTree>
  </p:cSld>
  <p:clrMapOvr>
    <a:masterClrMapping/>
  </p:clrMapOvr>
  <p:transition spd="slow">
    <p:push/>
  </p:transition>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showMasterSp="0" type="objTx">
  <p:cSld name="OBJECT_WITH_CAPTION_TEXT">
    <p:bg>
      <p:bgPr>
        <a:blipFill rotWithShape="1">
          <a:blip r:embed="rId2">
            <a:alphaModFix/>
          </a:blip>
          <a:tile algn="tl" flip="none" tx="0" sx="50000" ty="0" sy="50000"/>
        </a:blipFill>
      </p:bgPr>
    </p:bg>
    <p:spTree>
      <p:nvGrpSpPr>
        <p:cNvPr id="75" name="Shape 75"/>
        <p:cNvGrpSpPr/>
        <p:nvPr/>
      </p:nvGrpSpPr>
      <p:grpSpPr>
        <a:xfrm>
          <a:off x="0" y="0"/>
          <a:ext cx="0" cy="0"/>
          <a:chOff x="0" y="0"/>
          <a:chExt cx="0" cy="0"/>
        </a:xfrm>
      </p:grpSpPr>
      <p:sp>
        <p:nvSpPr>
          <p:cNvPr id="76" name="Google Shape;76;p9"/>
          <p:cNvSpPr txBox="1"/>
          <p:nvPr>
            <p:ph type="title"/>
          </p:nvPr>
        </p:nvSpPr>
        <p:spPr>
          <a:xfrm>
            <a:off x="914400" y="4876800"/>
            <a:ext cx="7481776" cy="45720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Clr>
                <a:schemeClr val="accent1"/>
              </a:buClr>
              <a:buSzPts val="2500"/>
              <a:buFont typeface="Lucida Sans"/>
              <a:buNone/>
              <a:defRPr b="0" sz="2500">
                <a:solidFill>
                  <a:schemeClr val="accen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7" name="Google Shape;77;p9"/>
          <p:cNvSpPr txBox="1"/>
          <p:nvPr>
            <p:ph idx="1" type="body"/>
          </p:nvPr>
        </p:nvSpPr>
        <p:spPr>
          <a:xfrm>
            <a:off x="4419600" y="5355102"/>
            <a:ext cx="3974592" cy="914400"/>
          </a:xfrm>
          <a:prstGeom prst="rect">
            <a:avLst/>
          </a:prstGeom>
          <a:noFill/>
          <a:ln>
            <a:noFill/>
          </a:ln>
        </p:spPr>
        <p:txBody>
          <a:bodyPr anchorCtr="0" anchor="t" bIns="45700" lIns="91425" spcFirstLastPara="1" rIns="91425" wrap="square" tIns="45700">
            <a:noAutofit/>
          </a:bodyPr>
          <a:lstStyle>
            <a:lvl1pPr indent="-228600" lvl="0" marL="457200" algn="r">
              <a:spcBef>
                <a:spcPts val="400"/>
              </a:spcBef>
              <a:spcAft>
                <a:spcPts val="0"/>
              </a:spcAft>
              <a:buSzPts val="1088"/>
              <a:buNone/>
              <a:defRPr sz="1600"/>
            </a:lvl1pPr>
            <a:lvl2pPr indent="-228600" lvl="1" marL="914400" algn="l">
              <a:spcBef>
                <a:spcPts val="324"/>
              </a:spcBef>
              <a:spcAft>
                <a:spcPts val="0"/>
              </a:spcAft>
              <a:buSzPts val="1200"/>
              <a:buNone/>
              <a:defRPr sz="1200"/>
            </a:lvl2pPr>
            <a:lvl3pPr indent="-228600" lvl="2" marL="1371600" algn="l">
              <a:spcBef>
                <a:spcPts val="350"/>
              </a:spcBef>
              <a:spcAft>
                <a:spcPts val="0"/>
              </a:spcAft>
              <a:buSzPts val="1000"/>
              <a:buNone/>
              <a:defRPr sz="1000"/>
            </a:lvl3pPr>
            <a:lvl4pPr indent="-228600" lvl="3" marL="1828800" algn="l">
              <a:spcBef>
                <a:spcPts val="350"/>
              </a:spcBef>
              <a:spcAft>
                <a:spcPts val="0"/>
              </a:spcAft>
              <a:buSzPts val="900"/>
              <a:buNone/>
              <a:defRPr sz="900"/>
            </a:lvl4pPr>
            <a:lvl5pPr indent="-228600" lvl="4" marL="2286000" algn="l">
              <a:spcBef>
                <a:spcPts val="350"/>
              </a:spcBef>
              <a:spcAft>
                <a:spcPts val="0"/>
              </a:spcAft>
              <a:buSzPts val="900"/>
              <a:buNone/>
              <a:defRPr sz="900"/>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78" name="Google Shape;78;p9"/>
          <p:cNvSpPr txBox="1"/>
          <p:nvPr>
            <p:ph idx="2" type="body"/>
          </p:nvPr>
        </p:nvSpPr>
        <p:spPr>
          <a:xfrm>
            <a:off x="914400" y="274320"/>
            <a:ext cx="7479792" cy="4572000"/>
          </a:xfrm>
          <a:prstGeom prst="rect">
            <a:avLst/>
          </a:prstGeom>
          <a:noFill/>
          <a:ln>
            <a:noFill/>
          </a:ln>
        </p:spPr>
        <p:txBody>
          <a:bodyPr anchorCtr="0" anchor="t" bIns="45700" lIns="91425" spcFirstLastPara="1" rIns="91425" wrap="square" tIns="45700">
            <a:noAutofit/>
          </a:bodyPr>
          <a:lstStyle>
            <a:lvl1pPr indent="-366776" lvl="0" marL="457200" algn="l">
              <a:spcBef>
                <a:spcPts val="400"/>
              </a:spcBef>
              <a:spcAft>
                <a:spcPts val="0"/>
              </a:spcAft>
              <a:buSzPts val="2176"/>
              <a:buChar char="🞂"/>
              <a:defRPr sz="3200"/>
            </a:lvl1pPr>
            <a:lvl2pPr indent="-406400" lvl="1" marL="914400" algn="l">
              <a:spcBef>
                <a:spcPts val="324"/>
              </a:spcBef>
              <a:spcAft>
                <a:spcPts val="0"/>
              </a:spcAft>
              <a:buSzPts val="2800"/>
              <a:buChar char="◦"/>
              <a:defRPr sz="2800"/>
            </a:lvl2pPr>
            <a:lvl3pPr indent="-381000" lvl="2" marL="1371600" algn="l">
              <a:spcBef>
                <a:spcPts val="350"/>
              </a:spcBef>
              <a:spcAft>
                <a:spcPts val="0"/>
              </a:spcAft>
              <a:buSzPts val="2400"/>
              <a:buChar char="●"/>
              <a:defRPr sz="2400"/>
            </a:lvl3pPr>
            <a:lvl4pPr indent="-355600" lvl="3" marL="1828800" algn="l">
              <a:spcBef>
                <a:spcPts val="350"/>
              </a:spcBef>
              <a:spcAft>
                <a:spcPts val="0"/>
              </a:spcAft>
              <a:buSzPts val="2000"/>
              <a:buChar char="●"/>
              <a:defRPr sz="2000"/>
            </a:lvl4pPr>
            <a:lvl5pPr indent="-355600" lvl="4" marL="2286000" algn="l">
              <a:spcBef>
                <a:spcPts val="350"/>
              </a:spcBef>
              <a:spcAft>
                <a:spcPts val="0"/>
              </a:spcAft>
              <a:buSzPts val="2000"/>
              <a:buChar char="●"/>
              <a:defRPr sz="2000"/>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79" name="Google Shape;79;p9"/>
          <p:cNvSpPr txBox="1"/>
          <p:nvPr>
            <p:ph idx="10" type="dt"/>
          </p:nvPr>
        </p:nvSpPr>
        <p:spPr>
          <a:xfrm>
            <a:off x="6727032" y="6407944"/>
            <a:ext cx="192024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9"/>
          <p:cNvSpPr txBox="1"/>
          <p:nvPr>
            <p:ph idx="11" type="ftr"/>
          </p:nvPr>
        </p:nvSpPr>
        <p:spPr>
          <a:xfrm>
            <a:off x="4380072" y="6407944"/>
            <a:ext cx="2350681"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9"/>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lvl1pPr indent="0" lvl="0" marL="0" algn="r">
              <a:spcBef>
                <a:spcPts val="0"/>
              </a:spcBef>
              <a:spcAft>
                <a:spcPts val="0"/>
              </a:spcAft>
              <a:buNone/>
              <a:defRPr>
                <a:solidFill>
                  <a:srgbClr val="000000"/>
                </a:solidFill>
              </a:defRPr>
            </a:lvl1pPr>
            <a:lvl2pPr indent="0" lvl="1" marL="0" algn="r">
              <a:spcBef>
                <a:spcPts val="0"/>
              </a:spcBef>
              <a:spcAft>
                <a:spcPts val="0"/>
              </a:spcAft>
              <a:buNone/>
              <a:defRPr>
                <a:solidFill>
                  <a:srgbClr val="000000"/>
                </a:solidFill>
              </a:defRPr>
            </a:lvl2pPr>
            <a:lvl3pPr indent="0" lvl="2" marL="0" algn="r">
              <a:spcBef>
                <a:spcPts val="0"/>
              </a:spcBef>
              <a:spcAft>
                <a:spcPts val="0"/>
              </a:spcAft>
              <a:buNone/>
              <a:defRPr>
                <a:solidFill>
                  <a:srgbClr val="000000"/>
                </a:solidFill>
              </a:defRPr>
            </a:lvl3pPr>
            <a:lvl4pPr indent="0" lvl="3" marL="0" algn="r">
              <a:spcBef>
                <a:spcPts val="0"/>
              </a:spcBef>
              <a:spcAft>
                <a:spcPts val="0"/>
              </a:spcAft>
              <a:buNone/>
              <a:defRPr>
                <a:solidFill>
                  <a:srgbClr val="000000"/>
                </a:solidFill>
              </a:defRPr>
            </a:lvl4pPr>
            <a:lvl5pPr indent="0" lvl="4" marL="0" algn="r">
              <a:spcBef>
                <a:spcPts val="0"/>
              </a:spcBef>
              <a:spcAft>
                <a:spcPts val="0"/>
              </a:spcAft>
              <a:buNone/>
              <a:defRPr>
                <a:solidFill>
                  <a:srgbClr val="000000"/>
                </a:solidFill>
              </a:defRPr>
            </a:lvl5pPr>
            <a:lvl6pPr indent="0" lvl="5" marL="0" algn="r">
              <a:spcBef>
                <a:spcPts val="0"/>
              </a:spcBef>
              <a:spcAft>
                <a:spcPts val="0"/>
              </a:spcAft>
              <a:buNone/>
              <a:defRPr>
                <a:solidFill>
                  <a:srgbClr val="000000"/>
                </a:solidFill>
              </a:defRPr>
            </a:lvl6pPr>
            <a:lvl7pPr indent="0" lvl="6" marL="0" algn="r">
              <a:spcBef>
                <a:spcPts val="0"/>
              </a:spcBef>
              <a:spcAft>
                <a:spcPts val="0"/>
              </a:spcAft>
              <a:buNone/>
              <a:defRPr>
                <a:solidFill>
                  <a:srgbClr val="000000"/>
                </a:solidFill>
              </a:defRPr>
            </a:lvl7pPr>
            <a:lvl8pPr indent="0" lvl="7" marL="0" algn="r">
              <a:spcBef>
                <a:spcPts val="0"/>
              </a:spcBef>
              <a:spcAft>
                <a:spcPts val="0"/>
              </a:spcAft>
              <a:buNone/>
              <a:defRPr>
                <a:solidFill>
                  <a:srgbClr val="000000"/>
                </a:solidFill>
              </a:defRPr>
            </a:lvl8pPr>
            <a:lvl9pPr indent="0" lvl="8" marL="0" algn="r">
              <a:spcBef>
                <a:spcPts val="0"/>
              </a:spcBef>
              <a:spcAft>
                <a:spcPts val="0"/>
              </a:spcAft>
              <a:buNone/>
              <a:defRPr>
                <a:solidFill>
                  <a:srgbClr val="000000"/>
                </a:solidFill>
              </a:defRPr>
            </a:lvl9pPr>
          </a:lstStyle>
          <a:p>
            <a:pPr indent="0" lvl="0" marL="0" rtl="0" algn="r">
              <a:spcBef>
                <a:spcPts val="0"/>
              </a:spcBef>
              <a:spcAft>
                <a:spcPts val="0"/>
              </a:spcAft>
              <a:buNone/>
            </a:pPr>
            <a:fld id="{00000000-1234-1234-1234-123412341234}" type="slidenum">
              <a:rPr lang="en-US"/>
              <a:t>‹#›</a:t>
            </a:fld>
            <a:endParaRPr/>
          </a:p>
        </p:txBody>
      </p:sp>
      <p:sp>
        <p:nvSpPr>
          <p:cNvPr id="82" name="Google Shape;82;p9"/>
          <p:cNvSpPr txBox="1"/>
          <p:nvPr/>
        </p:nvSpPr>
        <p:spPr>
          <a:xfrm>
            <a:off x="7708900" y="6477000"/>
            <a:ext cx="1371600" cy="369888"/>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800">
                <a:solidFill>
                  <a:srgbClr val="262626"/>
                </a:solidFill>
                <a:latin typeface="Century Gothic"/>
                <a:ea typeface="Century Gothic"/>
                <a:cs typeface="Century Gothic"/>
                <a:sym typeface="Century Gothic"/>
              </a:rPr>
              <a:t>‹#›</a:t>
            </a:fld>
            <a:endParaRPr sz="1800">
              <a:solidFill>
                <a:srgbClr val="262626"/>
              </a:solidFill>
              <a:latin typeface="Century Gothic"/>
              <a:ea typeface="Century Gothic"/>
              <a:cs typeface="Century Gothic"/>
              <a:sym typeface="Century Gothic"/>
            </a:endParaRPr>
          </a:p>
        </p:txBody>
      </p:sp>
    </p:spTree>
  </p:cSld>
  <p:clrMapOvr>
    <a:masterClrMapping/>
  </p:clrMapOvr>
  <p:transition spd="slow">
    <p:push/>
  </p:transition>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showMasterSp="0" type="picTx">
  <p:cSld name="PICTURE_WITH_CAPTION_TEXT">
    <p:bg>
      <p:bgPr>
        <a:gradFill>
          <a:gsLst>
            <a:gs pos="0">
              <a:srgbClr val="B1B1B1"/>
            </a:gs>
            <a:gs pos="40000">
              <a:srgbClr val="9E9E9E"/>
            </a:gs>
            <a:gs pos="100000">
              <a:schemeClr val="dk1"/>
            </a:gs>
          </a:gsLst>
          <a:path path="circle">
            <a:fillToRect b="100%" l="100%"/>
          </a:path>
          <a:tileRect r="-100%" t="-100%"/>
        </a:gradFill>
      </p:bgPr>
    </p:bg>
    <p:spTree>
      <p:nvGrpSpPr>
        <p:cNvPr id="83" name="Shape 83"/>
        <p:cNvGrpSpPr/>
        <p:nvPr/>
      </p:nvGrpSpPr>
      <p:grpSpPr>
        <a:xfrm>
          <a:off x="0" y="0"/>
          <a:ext cx="0" cy="0"/>
          <a:chOff x="0" y="0"/>
          <a:chExt cx="0" cy="0"/>
        </a:xfrm>
      </p:grpSpPr>
      <p:sp>
        <p:nvSpPr>
          <p:cNvPr id="84" name="Google Shape;84;p10"/>
          <p:cNvSpPr txBox="1"/>
          <p:nvPr>
            <p:ph idx="1" type="body"/>
          </p:nvPr>
        </p:nvSpPr>
        <p:spPr>
          <a:xfrm>
            <a:off x="1141232" y="5443402"/>
            <a:ext cx="7162800" cy="648232"/>
          </a:xfrm>
          <a:prstGeom prst="rect">
            <a:avLst/>
          </a:prstGeom>
          <a:noFill/>
          <a:ln>
            <a:noFill/>
          </a:ln>
        </p:spPr>
        <p:txBody>
          <a:bodyPr anchorCtr="0" anchor="t" bIns="45700" lIns="91425" spcFirstLastPara="1" rIns="91425" wrap="square" tIns="0">
            <a:noAutofit/>
          </a:bodyPr>
          <a:lstStyle>
            <a:lvl1pPr indent="-228600" lvl="0" marL="457200" marR="18288" algn="r">
              <a:spcBef>
                <a:spcPts val="400"/>
              </a:spcBef>
              <a:spcAft>
                <a:spcPts val="0"/>
              </a:spcAft>
              <a:buSzPts val="952"/>
              <a:buNone/>
              <a:defRPr sz="1400"/>
            </a:lvl1pPr>
            <a:lvl2pPr indent="-304800" lvl="1" marL="914400" algn="l">
              <a:spcBef>
                <a:spcPts val="324"/>
              </a:spcBef>
              <a:spcAft>
                <a:spcPts val="0"/>
              </a:spcAft>
              <a:buSzPts val="1200"/>
              <a:buChar char="◦"/>
              <a:defRPr sz="1200"/>
            </a:lvl2pPr>
            <a:lvl3pPr indent="-292100" lvl="2" marL="1371600" algn="l">
              <a:spcBef>
                <a:spcPts val="350"/>
              </a:spcBef>
              <a:spcAft>
                <a:spcPts val="0"/>
              </a:spcAft>
              <a:buSzPts val="1000"/>
              <a:buChar char="●"/>
              <a:defRPr sz="1000"/>
            </a:lvl3pPr>
            <a:lvl4pPr indent="-285750" lvl="3" marL="1828800" algn="l">
              <a:spcBef>
                <a:spcPts val="350"/>
              </a:spcBef>
              <a:spcAft>
                <a:spcPts val="0"/>
              </a:spcAft>
              <a:buSzPts val="900"/>
              <a:buChar char="●"/>
              <a:defRPr sz="900"/>
            </a:lvl4pPr>
            <a:lvl5pPr indent="-285750" lvl="4" marL="2286000" algn="l">
              <a:spcBef>
                <a:spcPts val="350"/>
              </a:spcBef>
              <a:spcAft>
                <a:spcPts val="0"/>
              </a:spcAft>
              <a:buSzPts val="900"/>
              <a:buChar char="●"/>
              <a:defRPr sz="900"/>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85" name="Google Shape;85;p10"/>
          <p:cNvSpPr/>
          <p:nvPr>
            <p:ph idx="2" type="pic"/>
          </p:nvPr>
        </p:nvSpPr>
        <p:spPr>
          <a:xfrm>
            <a:off x="228600" y="189968"/>
            <a:ext cx="8686800" cy="4389120"/>
          </a:xfrm>
          <a:prstGeom prst="rect">
            <a:avLst/>
          </a:prstGeom>
          <a:solidFill>
            <a:schemeClr val="dk2"/>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lvl1pPr lvl="0" marR="0" rtl="0" algn="l">
              <a:spcBef>
                <a:spcPts val="400"/>
              </a:spcBef>
              <a:spcAft>
                <a:spcPts val="0"/>
              </a:spcAft>
              <a:buClr>
                <a:schemeClr val="accent1"/>
              </a:buClr>
              <a:buSzPts val="2176"/>
              <a:buFont typeface="Noto Sans Symbols"/>
              <a:buNone/>
              <a:defRPr b="0" i="0" sz="3200" u="none" cap="none" strike="noStrike">
                <a:solidFill>
                  <a:schemeClr val="lt1"/>
                </a:solidFill>
                <a:latin typeface="Lucida Sans"/>
                <a:ea typeface="Lucida Sans"/>
                <a:cs typeface="Lucida Sans"/>
                <a:sym typeface="Lucida Sans"/>
              </a:defRPr>
            </a:lvl1pPr>
            <a:lvl2pPr lvl="1" marR="0" rtl="0" algn="l">
              <a:spcBef>
                <a:spcPts val="324"/>
              </a:spcBef>
              <a:spcAft>
                <a:spcPts val="0"/>
              </a:spcAft>
              <a:buClr>
                <a:schemeClr val="accent1"/>
              </a:buClr>
              <a:buSzPts val="2300"/>
              <a:buFont typeface="Verdana"/>
              <a:buChar char="◦"/>
              <a:defRPr b="0" i="0" sz="2300" u="none" cap="none" strike="noStrike">
                <a:solidFill>
                  <a:schemeClr val="lt1"/>
                </a:solidFill>
                <a:latin typeface="Lucida Sans"/>
                <a:ea typeface="Lucida Sans"/>
                <a:cs typeface="Lucida Sans"/>
                <a:sym typeface="Lucida Sans"/>
              </a:defRPr>
            </a:lvl2pPr>
            <a:lvl3pPr lvl="2" marR="0" rtl="0" algn="l">
              <a:spcBef>
                <a:spcPts val="350"/>
              </a:spcBef>
              <a:spcAft>
                <a:spcPts val="0"/>
              </a:spcAft>
              <a:buClr>
                <a:schemeClr val="accent2"/>
              </a:buClr>
              <a:buSzPts val="2100"/>
              <a:buFont typeface="Noto Sans Symbols"/>
              <a:buChar char="●"/>
              <a:defRPr b="0" i="0" sz="2100" u="none" cap="none" strike="noStrike">
                <a:solidFill>
                  <a:schemeClr val="lt1"/>
                </a:solidFill>
                <a:latin typeface="Lucida Sans"/>
                <a:ea typeface="Lucida Sans"/>
                <a:cs typeface="Lucida Sans"/>
                <a:sym typeface="Lucida Sans"/>
              </a:defRPr>
            </a:lvl3pPr>
            <a:lvl4pPr lvl="3" marR="0" rtl="0" algn="l">
              <a:spcBef>
                <a:spcPts val="350"/>
              </a:spcBef>
              <a:spcAft>
                <a:spcPts val="0"/>
              </a:spcAft>
              <a:buClr>
                <a:schemeClr val="accent2"/>
              </a:buClr>
              <a:buSzPts val="1900"/>
              <a:buFont typeface="Noto Sans Symbols"/>
              <a:buChar char="●"/>
              <a:defRPr b="0" i="0" sz="1900" u="none" cap="none" strike="noStrike">
                <a:solidFill>
                  <a:schemeClr val="lt1"/>
                </a:solidFill>
                <a:latin typeface="Lucida Sans"/>
                <a:ea typeface="Lucida Sans"/>
                <a:cs typeface="Lucida Sans"/>
                <a:sym typeface="Lucida Sans"/>
              </a:defRPr>
            </a:lvl4pPr>
            <a:lvl5pPr lvl="4" marR="0" rtl="0" algn="l">
              <a:spcBef>
                <a:spcPts val="350"/>
              </a:spcBef>
              <a:spcAft>
                <a:spcPts val="0"/>
              </a:spcAft>
              <a:buClr>
                <a:schemeClr val="accent2"/>
              </a:buClr>
              <a:buSzPts val="1800"/>
              <a:buFont typeface="Noto Sans Symbols"/>
              <a:buChar char="●"/>
              <a:defRPr b="0" i="0" sz="1800" u="none" cap="none" strike="noStrike">
                <a:solidFill>
                  <a:schemeClr val="lt1"/>
                </a:solidFill>
                <a:latin typeface="Lucida Sans"/>
                <a:ea typeface="Lucida Sans"/>
                <a:cs typeface="Lucida Sans"/>
                <a:sym typeface="Lucida Sans"/>
              </a:defRPr>
            </a:lvl5pPr>
            <a:lvl6pPr lvl="5" marR="0" rtl="0" algn="l">
              <a:spcBef>
                <a:spcPts val="350"/>
              </a:spcBef>
              <a:spcAft>
                <a:spcPts val="0"/>
              </a:spcAft>
              <a:buClr>
                <a:schemeClr val="accent3"/>
              </a:buClr>
              <a:buSzPts val="1800"/>
              <a:buFont typeface="Noto Sans Symbols"/>
              <a:buChar char="■"/>
              <a:defRPr b="0" i="0" sz="1800" u="none" cap="none" strike="noStrike">
                <a:solidFill>
                  <a:schemeClr val="lt1"/>
                </a:solidFill>
                <a:latin typeface="Lucida Sans"/>
                <a:ea typeface="Lucida Sans"/>
                <a:cs typeface="Lucida Sans"/>
                <a:sym typeface="Lucida Sans"/>
              </a:defRPr>
            </a:lvl6pPr>
            <a:lvl7pPr lvl="6" marR="0" rtl="0" algn="l">
              <a:spcBef>
                <a:spcPts val="350"/>
              </a:spcBef>
              <a:spcAft>
                <a:spcPts val="0"/>
              </a:spcAft>
              <a:buClr>
                <a:schemeClr val="accent3"/>
              </a:buClr>
              <a:buSzPts val="1600"/>
              <a:buFont typeface="Noto Sans Symbols"/>
              <a:buChar char="■"/>
              <a:defRPr b="0" i="0" sz="1600" u="none" cap="none" strike="noStrike">
                <a:solidFill>
                  <a:schemeClr val="lt1"/>
                </a:solidFill>
                <a:latin typeface="Lucida Sans"/>
                <a:ea typeface="Lucida Sans"/>
                <a:cs typeface="Lucida Sans"/>
                <a:sym typeface="Lucida Sans"/>
              </a:defRPr>
            </a:lvl7pPr>
            <a:lvl8pPr lvl="7" marR="0" rtl="0" algn="l">
              <a:spcBef>
                <a:spcPts val="350"/>
              </a:spcBef>
              <a:spcAft>
                <a:spcPts val="0"/>
              </a:spcAft>
              <a:buClr>
                <a:schemeClr val="accent3"/>
              </a:buClr>
              <a:buSzPts val="1600"/>
              <a:buFont typeface="Noto Sans Symbols"/>
              <a:buChar char="■"/>
              <a:defRPr b="0" i="0" sz="1600" u="none" cap="none" strike="noStrike">
                <a:solidFill>
                  <a:schemeClr val="lt1"/>
                </a:solidFill>
                <a:latin typeface="Lucida Sans"/>
                <a:ea typeface="Lucida Sans"/>
                <a:cs typeface="Lucida Sans"/>
                <a:sym typeface="Lucida Sans"/>
              </a:defRPr>
            </a:lvl8pPr>
            <a:lvl9pPr lvl="8" marR="0" rtl="0" algn="l">
              <a:spcBef>
                <a:spcPts val="350"/>
              </a:spcBef>
              <a:spcAft>
                <a:spcPts val="0"/>
              </a:spcAft>
              <a:buClr>
                <a:schemeClr val="accent3"/>
              </a:buClr>
              <a:buSzPts val="1600"/>
              <a:buFont typeface="Noto Sans Symbols"/>
              <a:buChar char="■"/>
              <a:defRPr b="0" i="0" sz="1600" u="none" cap="none" strike="noStrike">
                <a:solidFill>
                  <a:schemeClr val="lt1"/>
                </a:solidFill>
                <a:latin typeface="Lucida Sans"/>
                <a:ea typeface="Lucida Sans"/>
                <a:cs typeface="Lucida Sans"/>
                <a:sym typeface="Lucida Sans"/>
              </a:defRPr>
            </a:lvl9pPr>
          </a:lstStyle>
          <a:p/>
        </p:txBody>
      </p:sp>
      <p:sp>
        <p:nvSpPr>
          <p:cNvPr id="86" name="Google Shape;86;p10"/>
          <p:cNvSpPr txBox="1"/>
          <p:nvPr>
            <p:ph idx="10" type="dt"/>
          </p:nvPr>
        </p:nvSpPr>
        <p:spPr>
          <a:xfrm>
            <a:off x="6727032" y="6407944"/>
            <a:ext cx="192024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10"/>
          <p:cNvSpPr txBox="1"/>
          <p:nvPr>
            <p:ph idx="11" type="ftr"/>
          </p:nvPr>
        </p:nvSpPr>
        <p:spPr>
          <a:xfrm>
            <a:off x="4380072" y="6407944"/>
            <a:ext cx="2350681"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10"/>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lvl1pPr indent="0" lvl="0" marL="0" algn="r">
              <a:spcBef>
                <a:spcPts val="0"/>
              </a:spcBef>
              <a:spcAft>
                <a:spcPts val="0"/>
              </a:spcAft>
              <a:buNone/>
              <a:defRPr b="0" sz="1000">
                <a:solidFill>
                  <a:srgbClr val="FFFFFF"/>
                </a:solidFill>
                <a:latin typeface="Arial"/>
                <a:ea typeface="Arial"/>
                <a:cs typeface="Arial"/>
                <a:sym typeface="Arial"/>
              </a:defRPr>
            </a:lvl1pPr>
            <a:lvl2pPr indent="0" lvl="1" marL="0" algn="r">
              <a:spcBef>
                <a:spcPts val="0"/>
              </a:spcBef>
              <a:spcAft>
                <a:spcPts val="0"/>
              </a:spcAft>
              <a:buNone/>
              <a:defRPr b="0" sz="1000">
                <a:solidFill>
                  <a:srgbClr val="FFFFFF"/>
                </a:solidFill>
                <a:latin typeface="Arial"/>
                <a:ea typeface="Arial"/>
                <a:cs typeface="Arial"/>
                <a:sym typeface="Arial"/>
              </a:defRPr>
            </a:lvl2pPr>
            <a:lvl3pPr indent="0" lvl="2" marL="0" algn="r">
              <a:spcBef>
                <a:spcPts val="0"/>
              </a:spcBef>
              <a:spcAft>
                <a:spcPts val="0"/>
              </a:spcAft>
              <a:buNone/>
              <a:defRPr b="0" sz="1000">
                <a:solidFill>
                  <a:srgbClr val="FFFFFF"/>
                </a:solidFill>
                <a:latin typeface="Arial"/>
                <a:ea typeface="Arial"/>
                <a:cs typeface="Arial"/>
                <a:sym typeface="Arial"/>
              </a:defRPr>
            </a:lvl3pPr>
            <a:lvl4pPr indent="0" lvl="3" marL="0" algn="r">
              <a:spcBef>
                <a:spcPts val="0"/>
              </a:spcBef>
              <a:spcAft>
                <a:spcPts val="0"/>
              </a:spcAft>
              <a:buNone/>
              <a:defRPr b="0" sz="1000">
                <a:solidFill>
                  <a:srgbClr val="FFFFFF"/>
                </a:solidFill>
                <a:latin typeface="Arial"/>
                <a:ea typeface="Arial"/>
                <a:cs typeface="Arial"/>
                <a:sym typeface="Arial"/>
              </a:defRPr>
            </a:lvl4pPr>
            <a:lvl5pPr indent="0" lvl="4" marL="0" algn="r">
              <a:spcBef>
                <a:spcPts val="0"/>
              </a:spcBef>
              <a:spcAft>
                <a:spcPts val="0"/>
              </a:spcAft>
              <a:buNone/>
              <a:defRPr b="0" sz="1000">
                <a:solidFill>
                  <a:srgbClr val="FFFFFF"/>
                </a:solidFill>
                <a:latin typeface="Arial"/>
                <a:ea typeface="Arial"/>
                <a:cs typeface="Arial"/>
                <a:sym typeface="Arial"/>
              </a:defRPr>
            </a:lvl5pPr>
            <a:lvl6pPr indent="0" lvl="5" marL="0" algn="r">
              <a:spcBef>
                <a:spcPts val="0"/>
              </a:spcBef>
              <a:spcAft>
                <a:spcPts val="0"/>
              </a:spcAft>
              <a:buNone/>
              <a:defRPr b="0" sz="1000">
                <a:solidFill>
                  <a:srgbClr val="FFFFFF"/>
                </a:solidFill>
                <a:latin typeface="Arial"/>
                <a:ea typeface="Arial"/>
                <a:cs typeface="Arial"/>
                <a:sym typeface="Arial"/>
              </a:defRPr>
            </a:lvl6pPr>
            <a:lvl7pPr indent="0" lvl="6" marL="0" algn="r">
              <a:spcBef>
                <a:spcPts val="0"/>
              </a:spcBef>
              <a:spcAft>
                <a:spcPts val="0"/>
              </a:spcAft>
              <a:buNone/>
              <a:defRPr b="0" sz="1000">
                <a:solidFill>
                  <a:srgbClr val="FFFFFF"/>
                </a:solidFill>
                <a:latin typeface="Arial"/>
                <a:ea typeface="Arial"/>
                <a:cs typeface="Arial"/>
                <a:sym typeface="Arial"/>
              </a:defRPr>
            </a:lvl7pPr>
            <a:lvl8pPr indent="0" lvl="7" marL="0" algn="r">
              <a:spcBef>
                <a:spcPts val="0"/>
              </a:spcBef>
              <a:spcAft>
                <a:spcPts val="0"/>
              </a:spcAft>
              <a:buNone/>
              <a:defRPr b="0" sz="1000">
                <a:solidFill>
                  <a:srgbClr val="FFFFFF"/>
                </a:solidFill>
                <a:latin typeface="Arial"/>
                <a:ea typeface="Arial"/>
                <a:cs typeface="Arial"/>
                <a:sym typeface="Arial"/>
              </a:defRPr>
            </a:lvl8pPr>
            <a:lvl9pPr indent="0" lvl="8" marL="0" algn="r">
              <a:spcBef>
                <a:spcPts val="0"/>
              </a:spcBef>
              <a:spcAft>
                <a:spcPts val="0"/>
              </a:spcAft>
              <a:buNone/>
              <a:defRPr b="0" sz="1000">
                <a:solidFill>
                  <a:srgbClr val="FF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89" name="Google Shape;89;p10"/>
          <p:cNvSpPr txBox="1"/>
          <p:nvPr>
            <p:ph type="title"/>
          </p:nvPr>
        </p:nvSpPr>
        <p:spPr>
          <a:xfrm>
            <a:off x="228600" y="4865122"/>
            <a:ext cx="8075432" cy="562672"/>
          </a:xfrm>
          <a:prstGeom prst="rect">
            <a:avLst/>
          </a:prstGeom>
          <a:noFill/>
          <a:ln>
            <a:noFill/>
          </a:ln>
        </p:spPr>
        <p:txBody>
          <a:bodyPr anchorCtr="0" anchor="t" bIns="45700" lIns="91425" spcFirstLastPara="1" rIns="91425" wrap="square" tIns="45700">
            <a:noAutofit/>
          </a:bodyPr>
          <a:lstStyle>
            <a:lvl1pPr lvl="0" marR="0" algn="r">
              <a:spcBef>
                <a:spcPts val="0"/>
              </a:spcBef>
              <a:spcAft>
                <a:spcPts val="0"/>
              </a:spcAft>
              <a:buClr>
                <a:schemeClr val="accent1"/>
              </a:buClr>
              <a:buSzPts val="3000"/>
              <a:buFont typeface="Lucida Sans"/>
              <a:buNone/>
              <a:defRPr b="0" sz="3000">
                <a:solidFill>
                  <a:schemeClr val="accen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0" name="Google Shape;90;p10"/>
          <p:cNvSpPr/>
          <p:nvPr/>
        </p:nvSpPr>
        <p:spPr>
          <a:xfrm>
            <a:off x="499273" y="5944936"/>
            <a:ext cx="4940624" cy="921076"/>
          </a:xfrm>
          <a:custGeom>
            <a:rect b="b" l="l" r="r" t="t"/>
            <a:pathLst>
              <a:path extrusionOk="0" h="337" w="7485">
                <a:moveTo>
                  <a:pt x="0" y="2"/>
                </a:moveTo>
                <a:lnTo>
                  <a:pt x="7485" y="337"/>
                </a:lnTo>
                <a:lnTo>
                  <a:pt x="5558" y="337"/>
                </a:lnTo>
                <a:lnTo>
                  <a:pt x="1" y="0"/>
                </a:lnTo>
              </a:path>
            </a:pathLst>
          </a:custGeom>
          <a:solidFill>
            <a:srgbClr val="9CCADC">
              <a:alpha val="4000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Arial"/>
              <a:ea typeface="Arial"/>
              <a:cs typeface="Arial"/>
              <a:sym typeface="Arial"/>
            </a:endParaRPr>
          </a:p>
        </p:txBody>
      </p:sp>
      <p:sp>
        <p:nvSpPr>
          <p:cNvPr id="91" name="Google Shape;91;p10"/>
          <p:cNvSpPr/>
          <p:nvPr/>
        </p:nvSpPr>
        <p:spPr>
          <a:xfrm>
            <a:off x="485717" y="5939011"/>
            <a:ext cx="3690451" cy="933450"/>
          </a:xfrm>
          <a:custGeom>
            <a:rect b="b" l="l" r="r" t="t"/>
            <a:pathLst>
              <a:path extrusionOk="0" h="588" w="5591">
                <a:moveTo>
                  <a:pt x="0" y="0"/>
                </a:moveTo>
                <a:lnTo>
                  <a:pt x="5591" y="585"/>
                </a:lnTo>
                <a:lnTo>
                  <a:pt x="4415" y="588"/>
                </a:lnTo>
                <a:lnTo>
                  <a:pt x="12" y="4"/>
                </a:lnTo>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Arial"/>
              <a:ea typeface="Arial"/>
              <a:cs typeface="Arial"/>
              <a:sym typeface="Arial"/>
            </a:endParaRPr>
          </a:p>
        </p:txBody>
      </p:sp>
      <p:sp>
        <p:nvSpPr>
          <p:cNvPr id="92" name="Google Shape;92;p10"/>
          <p:cNvSpPr/>
          <p:nvPr/>
        </p:nvSpPr>
        <p:spPr>
          <a:xfrm>
            <a:off x="-6042" y="5791253"/>
            <a:ext cx="3402314" cy="1080868"/>
          </a:xfrm>
          <a:prstGeom prst="rtTriangle">
            <a:avLst/>
          </a:prstGeom>
          <a:blipFill rotWithShape="1">
            <a:blip r:embed="rId2">
              <a:alphaModFix amt="50000"/>
            </a:blip>
            <a:tile algn="t" flip="none" tx="0" sx="50000" ty="0" sy="50000"/>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Arial"/>
              <a:ea typeface="Arial"/>
              <a:cs typeface="Arial"/>
              <a:sym typeface="Arial"/>
            </a:endParaRPr>
          </a:p>
        </p:txBody>
      </p:sp>
      <p:cxnSp>
        <p:nvCxnSpPr>
          <p:cNvPr id="93" name="Google Shape;93;p10"/>
          <p:cNvCxnSpPr/>
          <p:nvPr/>
        </p:nvCxnSpPr>
        <p:spPr>
          <a:xfrm>
            <a:off x="-9237" y="5787738"/>
            <a:ext cx="3405509" cy="1084383"/>
          </a:xfrm>
          <a:prstGeom prst="straightConnector1">
            <a:avLst/>
          </a:prstGeom>
          <a:noFill/>
          <a:ln cap="flat" cmpd="sng" w="12050">
            <a:solidFill>
              <a:srgbClr val="93C5D8"/>
            </a:solidFill>
            <a:prstDash val="solid"/>
            <a:miter lim="800000"/>
            <a:headEnd len="sm" w="sm" type="none"/>
            <a:tailEnd len="sm" w="sm" type="none"/>
          </a:ln>
        </p:spPr>
      </p:cxnSp>
      <p:sp>
        <p:nvSpPr>
          <p:cNvPr id="94" name="Google Shape;94;p10"/>
          <p:cNvSpPr/>
          <p:nvPr/>
        </p:nvSpPr>
        <p:spPr>
          <a:xfrm>
            <a:off x="8664112" y="4988440"/>
            <a:ext cx="182880" cy="228600"/>
          </a:xfrm>
          <a:prstGeom prst="chevron">
            <a:avLst>
              <a:gd fmla="val 50000" name="adj"/>
            </a:avLst>
          </a:prstGeom>
          <a:gradFill>
            <a:gsLst>
              <a:gs pos="0">
                <a:srgbClr val="1488A5"/>
              </a:gs>
              <a:gs pos="72000">
                <a:srgbClr val="4DB7DA"/>
              </a:gs>
              <a:gs pos="100000">
                <a:srgbClr val="7CC2DD"/>
              </a:gs>
            </a:gsLst>
            <a:lin ang="16200000" scaled="0"/>
          </a:gradFill>
          <a:ln cap="rnd" cmpd="sng" w="9525">
            <a:solidFill>
              <a:srgbClr val="20768B"/>
            </a:solidFill>
            <a:prstDash val="solid"/>
            <a:round/>
            <a:headEnd len="sm" w="sm" type="none"/>
            <a:tailEnd len="sm" w="sm" type="none"/>
          </a:ln>
          <a:effectLst>
            <a:outerShdw blurRad="50800" dir="5400000" dist="25400">
              <a:srgbClr val="000000">
                <a:alpha val="45882"/>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Arial"/>
              <a:ea typeface="Arial"/>
              <a:cs typeface="Arial"/>
              <a:sym typeface="Arial"/>
            </a:endParaRPr>
          </a:p>
        </p:txBody>
      </p:sp>
      <p:sp>
        <p:nvSpPr>
          <p:cNvPr id="95" name="Google Shape;95;p10"/>
          <p:cNvSpPr/>
          <p:nvPr/>
        </p:nvSpPr>
        <p:spPr>
          <a:xfrm>
            <a:off x="8477696" y="4988440"/>
            <a:ext cx="182880" cy="228600"/>
          </a:xfrm>
          <a:prstGeom prst="chevron">
            <a:avLst>
              <a:gd fmla="val 50000" name="adj"/>
            </a:avLst>
          </a:prstGeom>
          <a:gradFill>
            <a:gsLst>
              <a:gs pos="0">
                <a:srgbClr val="1488A5"/>
              </a:gs>
              <a:gs pos="72000">
                <a:srgbClr val="4DB7DA"/>
              </a:gs>
              <a:gs pos="100000">
                <a:srgbClr val="7CC2DD"/>
              </a:gs>
            </a:gsLst>
            <a:lin ang="16200000" scaled="0"/>
          </a:gradFill>
          <a:ln cap="rnd" cmpd="sng" w="9525">
            <a:solidFill>
              <a:srgbClr val="20768B"/>
            </a:solidFill>
            <a:prstDash val="solid"/>
            <a:round/>
            <a:headEnd len="sm" w="sm" type="none"/>
            <a:tailEnd len="sm" w="sm" type="none"/>
          </a:ln>
          <a:effectLst>
            <a:outerShdw blurRad="50800" dir="5400000" dist="25400">
              <a:srgbClr val="000000">
                <a:alpha val="45882"/>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Arial"/>
              <a:ea typeface="Arial"/>
              <a:cs typeface="Arial"/>
              <a:sym typeface="Arial"/>
            </a:endParaRPr>
          </a:p>
        </p:txBody>
      </p:sp>
      <p:sp>
        <p:nvSpPr>
          <p:cNvPr id="96" name="Google Shape;96;p10"/>
          <p:cNvSpPr txBox="1"/>
          <p:nvPr/>
        </p:nvSpPr>
        <p:spPr>
          <a:xfrm>
            <a:off x="7708900" y="6477000"/>
            <a:ext cx="1371600" cy="369888"/>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800">
                <a:solidFill>
                  <a:srgbClr val="262626"/>
                </a:solidFill>
                <a:latin typeface="Century Gothic"/>
                <a:ea typeface="Century Gothic"/>
                <a:cs typeface="Century Gothic"/>
                <a:sym typeface="Century Gothic"/>
              </a:rPr>
              <a:t>‹#›</a:t>
            </a:fld>
            <a:endParaRPr sz="1800">
              <a:solidFill>
                <a:srgbClr val="262626"/>
              </a:solidFill>
              <a:latin typeface="Century Gothic"/>
              <a:ea typeface="Century Gothic"/>
              <a:cs typeface="Century Gothic"/>
              <a:sym typeface="Century Gothic"/>
            </a:endParaRPr>
          </a:p>
        </p:txBody>
      </p:sp>
    </p:spTree>
  </p:cSld>
  <p:clrMapOvr>
    <a:masterClrMapping/>
  </p:clrMapOvr>
  <p:transition spd="slow">
    <p:push/>
  </p:transitio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3.xml"/><Relationship Id="rId12" Type="http://schemas.openxmlformats.org/officeDocument/2006/relationships/slideLayout" Target="../slideLayouts/slideLayout11.xml"/><Relationship Id="rId1" Type="http://schemas.openxmlformats.org/officeDocument/2006/relationships/image" Target="../media/image4.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0.xml"/><Relationship Id="rId10" Type="http://schemas.openxmlformats.org/officeDocument/2006/relationships/slideLayout" Target="../slideLayouts/slideLayout19.xml"/><Relationship Id="rId13" Type="http://schemas.openxmlformats.org/officeDocument/2006/relationships/slideLayout" Target="../slideLayouts/slideLayout22.xml"/><Relationship Id="rId12" Type="http://schemas.openxmlformats.org/officeDocument/2006/relationships/slideLayout" Target="../slideLayouts/slideLayout21.xml"/><Relationship Id="rId1" Type="http://schemas.openxmlformats.org/officeDocument/2006/relationships/image" Target="../media/image5.jpg"/><Relationship Id="rId2" Type="http://schemas.openxmlformats.org/officeDocument/2006/relationships/image" Target="../media/image1.jpg"/><Relationship Id="rId3" Type="http://schemas.openxmlformats.org/officeDocument/2006/relationships/slideLayout" Target="../slideLayouts/slideLayout12.xml"/><Relationship Id="rId4" Type="http://schemas.openxmlformats.org/officeDocument/2006/relationships/slideLayout" Target="../slideLayouts/slideLayout13.xml"/><Relationship Id="rId9" Type="http://schemas.openxmlformats.org/officeDocument/2006/relationships/slideLayout" Target="../slideLayouts/slideLayout18.xml"/><Relationship Id="rId14" Type="http://schemas.openxmlformats.org/officeDocument/2006/relationships/theme" Target="../theme/theme2.xml"/><Relationship Id="rId5" Type="http://schemas.openxmlformats.org/officeDocument/2006/relationships/slideLayout" Target="../slideLayouts/slideLayout14.xml"/><Relationship Id="rId6" Type="http://schemas.openxmlformats.org/officeDocument/2006/relationships/slideLayout" Target="../slideLayouts/slideLayout15.xml"/><Relationship Id="rId7" Type="http://schemas.openxmlformats.org/officeDocument/2006/relationships/slideLayout" Target="../slideLayouts/slideLayout16.xml"/><Relationship Id="rId8"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Google Shape;10;p1"/>
          <p:cNvSpPr/>
          <p:nvPr/>
        </p:nvSpPr>
        <p:spPr>
          <a:xfrm>
            <a:off x="499273" y="5944936"/>
            <a:ext cx="4940624" cy="921076"/>
          </a:xfrm>
          <a:custGeom>
            <a:rect b="b" l="l" r="r" t="t"/>
            <a:pathLst>
              <a:path extrusionOk="0" h="337" w="7485">
                <a:moveTo>
                  <a:pt x="0" y="2"/>
                </a:moveTo>
                <a:lnTo>
                  <a:pt x="7485" y="337"/>
                </a:lnTo>
                <a:lnTo>
                  <a:pt x="5558" y="337"/>
                </a:lnTo>
                <a:lnTo>
                  <a:pt x="1" y="0"/>
                </a:lnTo>
              </a:path>
            </a:pathLst>
          </a:custGeom>
          <a:solidFill>
            <a:srgbClr val="9CCADC">
              <a:alpha val="4000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rgbClr val="000000"/>
              </a:solidFill>
              <a:latin typeface="Arial"/>
              <a:ea typeface="Arial"/>
              <a:cs typeface="Arial"/>
              <a:sym typeface="Arial"/>
            </a:endParaRPr>
          </a:p>
        </p:txBody>
      </p:sp>
      <p:sp>
        <p:nvSpPr>
          <p:cNvPr id="11" name="Google Shape;11;p1"/>
          <p:cNvSpPr/>
          <p:nvPr/>
        </p:nvSpPr>
        <p:spPr>
          <a:xfrm>
            <a:off x="485717" y="5939011"/>
            <a:ext cx="3690451" cy="933450"/>
          </a:xfrm>
          <a:custGeom>
            <a:rect b="b" l="l" r="r" t="t"/>
            <a:pathLst>
              <a:path extrusionOk="0" h="588" w="5591">
                <a:moveTo>
                  <a:pt x="0" y="0"/>
                </a:moveTo>
                <a:lnTo>
                  <a:pt x="5591" y="585"/>
                </a:lnTo>
                <a:lnTo>
                  <a:pt x="4415" y="588"/>
                </a:lnTo>
                <a:lnTo>
                  <a:pt x="12" y="4"/>
                </a:lnTo>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rgbClr val="000000"/>
              </a:solidFill>
              <a:latin typeface="Arial"/>
              <a:ea typeface="Arial"/>
              <a:cs typeface="Arial"/>
              <a:sym typeface="Arial"/>
            </a:endParaRPr>
          </a:p>
        </p:txBody>
      </p:sp>
      <p:sp>
        <p:nvSpPr>
          <p:cNvPr id="12" name="Google Shape;12;p1"/>
          <p:cNvSpPr/>
          <p:nvPr/>
        </p:nvSpPr>
        <p:spPr>
          <a:xfrm>
            <a:off x="-6042" y="5791253"/>
            <a:ext cx="3402314" cy="1080868"/>
          </a:xfrm>
          <a:prstGeom prst="rtTriangle">
            <a:avLst/>
          </a:prstGeom>
          <a:blipFill rotWithShape="1">
            <a:blip r:embed="rId1">
              <a:alphaModFix amt="50000"/>
            </a:blip>
            <a:tile algn="t" flip="none" tx="0" sx="50000" ty="0" sy="50000"/>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Arial"/>
              <a:ea typeface="Arial"/>
              <a:cs typeface="Arial"/>
              <a:sym typeface="Arial"/>
            </a:endParaRPr>
          </a:p>
        </p:txBody>
      </p:sp>
      <p:cxnSp>
        <p:nvCxnSpPr>
          <p:cNvPr id="13" name="Google Shape;13;p1"/>
          <p:cNvCxnSpPr/>
          <p:nvPr/>
        </p:nvCxnSpPr>
        <p:spPr>
          <a:xfrm>
            <a:off x="-9237" y="5787738"/>
            <a:ext cx="3405509" cy="1084383"/>
          </a:xfrm>
          <a:prstGeom prst="straightConnector1">
            <a:avLst/>
          </a:prstGeom>
          <a:noFill/>
          <a:ln cap="flat" cmpd="sng" w="12050">
            <a:solidFill>
              <a:srgbClr val="93C5D8"/>
            </a:solidFill>
            <a:prstDash val="solid"/>
            <a:miter lim="800000"/>
            <a:headEnd len="sm" w="sm" type="none"/>
            <a:tailEnd len="sm" w="sm" type="none"/>
          </a:ln>
        </p:spPr>
      </p:cxnSp>
      <p:sp>
        <p:nvSpPr>
          <p:cNvPr id="14" name="Google Shape;14;p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Clr>
                <a:schemeClr val="dk2"/>
              </a:buClr>
              <a:buSzPts val="4100"/>
              <a:buFont typeface="Lucida Sans"/>
              <a:buNone/>
              <a:defRPr b="1" i="0" sz="4100" u="none" cap="none" strike="noStrike">
                <a:solidFill>
                  <a:schemeClr val="dk2"/>
                </a:solidFill>
                <a:latin typeface="Lucida Sans"/>
                <a:ea typeface="Lucida Sans"/>
                <a:cs typeface="Lucida Sans"/>
                <a:sym typeface="Lucida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5" name="Google Shape;15;p1"/>
          <p:cNvSpPr txBox="1"/>
          <p:nvPr>
            <p:ph idx="1" type="body"/>
          </p:nvPr>
        </p:nvSpPr>
        <p:spPr>
          <a:xfrm>
            <a:off x="457200" y="1481328"/>
            <a:ext cx="8229600" cy="4525963"/>
          </a:xfrm>
          <a:prstGeom prst="rect">
            <a:avLst/>
          </a:prstGeom>
          <a:noFill/>
          <a:ln>
            <a:noFill/>
          </a:ln>
        </p:spPr>
        <p:txBody>
          <a:bodyPr anchorCtr="0" anchor="t" bIns="45700" lIns="91425" spcFirstLastPara="1" rIns="91425" wrap="square" tIns="45700">
            <a:noAutofit/>
          </a:bodyPr>
          <a:lstStyle>
            <a:lvl1pPr indent="-345186" lvl="0" marL="457200" marR="0" rtl="0" algn="l">
              <a:spcBef>
                <a:spcPts val="400"/>
              </a:spcBef>
              <a:spcAft>
                <a:spcPts val="0"/>
              </a:spcAft>
              <a:buClr>
                <a:schemeClr val="accent1"/>
              </a:buClr>
              <a:buSzPts val="1836"/>
              <a:buFont typeface="Noto Sans Symbols"/>
              <a:buChar char="🞂"/>
              <a:defRPr b="0" i="0" sz="2700" u="none" cap="none" strike="noStrike">
                <a:solidFill>
                  <a:schemeClr val="dk1"/>
                </a:solidFill>
                <a:latin typeface="Lucida Sans"/>
                <a:ea typeface="Lucida Sans"/>
                <a:cs typeface="Lucida Sans"/>
                <a:sym typeface="Lucida Sans"/>
              </a:defRPr>
            </a:lvl1pPr>
            <a:lvl2pPr indent="-374650" lvl="1" marL="914400" marR="0" rtl="0" algn="l">
              <a:spcBef>
                <a:spcPts val="324"/>
              </a:spcBef>
              <a:spcAft>
                <a:spcPts val="0"/>
              </a:spcAft>
              <a:buClr>
                <a:schemeClr val="accent1"/>
              </a:buClr>
              <a:buSzPts val="2300"/>
              <a:buFont typeface="Verdana"/>
              <a:buChar char="◦"/>
              <a:defRPr b="0" i="0" sz="2300" u="none" cap="none" strike="noStrike">
                <a:solidFill>
                  <a:schemeClr val="dk1"/>
                </a:solidFill>
                <a:latin typeface="Lucida Sans"/>
                <a:ea typeface="Lucida Sans"/>
                <a:cs typeface="Lucida Sans"/>
                <a:sym typeface="Lucida Sans"/>
              </a:defRPr>
            </a:lvl2pPr>
            <a:lvl3pPr indent="-361950" lvl="2" marL="1371600" marR="0" rtl="0" algn="l">
              <a:spcBef>
                <a:spcPts val="350"/>
              </a:spcBef>
              <a:spcAft>
                <a:spcPts val="0"/>
              </a:spcAft>
              <a:buClr>
                <a:schemeClr val="accent2"/>
              </a:buClr>
              <a:buSzPts val="2100"/>
              <a:buFont typeface="Noto Sans Symbols"/>
              <a:buChar char="●"/>
              <a:defRPr b="0" i="0" sz="2100" u="none" cap="none" strike="noStrike">
                <a:solidFill>
                  <a:schemeClr val="dk1"/>
                </a:solidFill>
                <a:latin typeface="Lucida Sans"/>
                <a:ea typeface="Lucida Sans"/>
                <a:cs typeface="Lucida Sans"/>
                <a:sym typeface="Lucida Sans"/>
              </a:defRPr>
            </a:lvl3pPr>
            <a:lvl4pPr indent="-349250" lvl="3" marL="1828800" marR="0" rtl="0" algn="l">
              <a:spcBef>
                <a:spcPts val="350"/>
              </a:spcBef>
              <a:spcAft>
                <a:spcPts val="0"/>
              </a:spcAft>
              <a:buClr>
                <a:schemeClr val="accent2"/>
              </a:buClr>
              <a:buSzPts val="1900"/>
              <a:buFont typeface="Noto Sans Symbols"/>
              <a:buChar char="●"/>
              <a:defRPr b="0" i="0" sz="1900" u="none" cap="none" strike="noStrike">
                <a:solidFill>
                  <a:schemeClr val="dk1"/>
                </a:solidFill>
                <a:latin typeface="Lucida Sans"/>
                <a:ea typeface="Lucida Sans"/>
                <a:cs typeface="Lucida Sans"/>
                <a:sym typeface="Lucida Sans"/>
              </a:defRPr>
            </a:lvl4pPr>
            <a:lvl5pPr indent="-342900" lvl="4" marL="2286000" marR="0" rtl="0" algn="l">
              <a:spcBef>
                <a:spcPts val="350"/>
              </a:spcBef>
              <a:spcAft>
                <a:spcPts val="0"/>
              </a:spcAft>
              <a:buClr>
                <a:schemeClr val="accent2"/>
              </a:buClr>
              <a:buSzPts val="1800"/>
              <a:buFont typeface="Noto Sans Symbols"/>
              <a:buChar char="●"/>
              <a:defRPr b="0" i="0" sz="1800" u="none" cap="none" strike="noStrike">
                <a:solidFill>
                  <a:schemeClr val="dk1"/>
                </a:solidFill>
                <a:latin typeface="Lucida Sans"/>
                <a:ea typeface="Lucida Sans"/>
                <a:cs typeface="Lucida Sans"/>
                <a:sym typeface="Lucida Sans"/>
              </a:defRPr>
            </a:lvl5pPr>
            <a:lvl6pPr indent="-342900" lvl="5" marL="2743200" marR="0" rtl="0" algn="l">
              <a:spcBef>
                <a:spcPts val="350"/>
              </a:spcBef>
              <a:spcAft>
                <a:spcPts val="0"/>
              </a:spcAft>
              <a:buClr>
                <a:schemeClr val="accent3"/>
              </a:buClr>
              <a:buSzPts val="1800"/>
              <a:buFont typeface="Noto Sans Symbols"/>
              <a:buChar char="■"/>
              <a:defRPr b="0" i="0" sz="1800" u="none" cap="none" strike="noStrike">
                <a:solidFill>
                  <a:schemeClr val="dk1"/>
                </a:solidFill>
                <a:latin typeface="Lucida Sans"/>
                <a:ea typeface="Lucida Sans"/>
                <a:cs typeface="Lucida Sans"/>
                <a:sym typeface="Lucida Sans"/>
              </a:defRPr>
            </a:lvl6pPr>
            <a:lvl7pPr indent="-330200" lvl="6" marL="3200400" marR="0" rtl="0" algn="l">
              <a:spcBef>
                <a:spcPts val="350"/>
              </a:spcBef>
              <a:spcAft>
                <a:spcPts val="0"/>
              </a:spcAft>
              <a:buClr>
                <a:schemeClr val="accent3"/>
              </a:buClr>
              <a:buSzPts val="1600"/>
              <a:buFont typeface="Noto Sans Symbols"/>
              <a:buChar char="■"/>
              <a:defRPr b="0" i="0" sz="1600" u="none" cap="none" strike="noStrike">
                <a:solidFill>
                  <a:schemeClr val="dk1"/>
                </a:solidFill>
                <a:latin typeface="Lucida Sans"/>
                <a:ea typeface="Lucida Sans"/>
                <a:cs typeface="Lucida Sans"/>
                <a:sym typeface="Lucida Sans"/>
              </a:defRPr>
            </a:lvl7pPr>
            <a:lvl8pPr indent="-330200" lvl="7" marL="3657600" marR="0" rtl="0" algn="l">
              <a:spcBef>
                <a:spcPts val="350"/>
              </a:spcBef>
              <a:spcAft>
                <a:spcPts val="0"/>
              </a:spcAft>
              <a:buClr>
                <a:schemeClr val="accent3"/>
              </a:buClr>
              <a:buSzPts val="1600"/>
              <a:buFont typeface="Noto Sans Symbols"/>
              <a:buChar char="■"/>
              <a:defRPr b="0" i="0" sz="1600" u="none" cap="none" strike="noStrike">
                <a:solidFill>
                  <a:schemeClr val="dk1"/>
                </a:solidFill>
                <a:latin typeface="Lucida Sans"/>
                <a:ea typeface="Lucida Sans"/>
                <a:cs typeface="Lucida Sans"/>
                <a:sym typeface="Lucida Sans"/>
              </a:defRPr>
            </a:lvl8pPr>
            <a:lvl9pPr indent="-330200" lvl="8" marL="4114800" marR="0" rtl="0" algn="l">
              <a:spcBef>
                <a:spcPts val="350"/>
              </a:spcBef>
              <a:spcAft>
                <a:spcPts val="0"/>
              </a:spcAft>
              <a:buClr>
                <a:schemeClr val="accent3"/>
              </a:buClr>
              <a:buSzPts val="1600"/>
              <a:buFont typeface="Noto Sans Symbols"/>
              <a:buChar char="■"/>
              <a:defRPr b="0" i="0" sz="1600" u="none" cap="none" strike="noStrike">
                <a:solidFill>
                  <a:schemeClr val="dk1"/>
                </a:solidFill>
                <a:latin typeface="Lucida Sans"/>
                <a:ea typeface="Lucida Sans"/>
                <a:cs typeface="Lucida Sans"/>
                <a:sym typeface="Lucida Sans"/>
              </a:defRPr>
            </a:lvl9pPr>
          </a:lstStyle>
          <a:p/>
        </p:txBody>
      </p:sp>
      <p:sp>
        <p:nvSpPr>
          <p:cNvPr id="16" name="Google Shape;16;p1"/>
          <p:cNvSpPr txBox="1"/>
          <p:nvPr>
            <p:ph idx="10" type="dt"/>
          </p:nvPr>
        </p:nvSpPr>
        <p:spPr>
          <a:xfrm>
            <a:off x="6727032" y="6407944"/>
            <a:ext cx="1920240" cy="36576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0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7" name="Google Shape;17;p1"/>
          <p:cNvSpPr txBox="1"/>
          <p:nvPr>
            <p:ph idx="11" type="ftr"/>
          </p:nvPr>
        </p:nvSpPr>
        <p:spPr>
          <a:xfrm>
            <a:off x="4380072" y="6407944"/>
            <a:ext cx="2350681" cy="365125"/>
          </a:xfrm>
          <a:prstGeom prst="rect">
            <a:avLst/>
          </a:prstGeom>
          <a:noFill/>
          <a:ln>
            <a:noFill/>
          </a:ln>
        </p:spPr>
        <p:txBody>
          <a:bodyPr anchorCtr="0" anchor="b" bIns="45700" lIns="91425" spcFirstLastPara="1" rIns="91425" wrap="square" tIns="45700">
            <a:noAutofit/>
          </a:bodyPr>
          <a:lstStyle>
            <a:lvl1pPr lvl="0" marR="0" rtl="0" algn="r">
              <a:spcBef>
                <a:spcPts val="0"/>
              </a:spcBef>
              <a:spcAft>
                <a:spcPts val="0"/>
              </a:spcAft>
              <a:buSzPts val="1400"/>
              <a:buNone/>
              <a:defRPr b="0" i="0" sz="10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8" name="Google Shape;18;p1"/>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lvl1pPr indent="0" lvl="0" marL="0" marR="0" rtl="0" algn="r">
              <a:spcBef>
                <a:spcPts val="0"/>
              </a:spcBef>
              <a:spcAft>
                <a:spcPts val="0"/>
              </a:spcAft>
              <a:buNone/>
              <a:defRPr b="0" i="0" sz="1000" u="none" cap="none" strike="noStrike">
                <a:solidFill>
                  <a:srgbClr val="000000"/>
                </a:solidFill>
                <a:latin typeface="Arial"/>
                <a:ea typeface="Arial"/>
                <a:cs typeface="Arial"/>
                <a:sym typeface="Arial"/>
              </a:defRPr>
            </a:lvl1pPr>
            <a:lvl2pPr indent="0" lvl="1" marL="0" marR="0" rtl="0" algn="r">
              <a:spcBef>
                <a:spcPts val="0"/>
              </a:spcBef>
              <a:spcAft>
                <a:spcPts val="0"/>
              </a:spcAft>
              <a:buNone/>
              <a:defRPr b="0" i="0" sz="1000" u="none" cap="none" strike="noStrike">
                <a:solidFill>
                  <a:srgbClr val="000000"/>
                </a:solidFill>
                <a:latin typeface="Arial"/>
                <a:ea typeface="Arial"/>
                <a:cs typeface="Arial"/>
                <a:sym typeface="Arial"/>
              </a:defRPr>
            </a:lvl2pPr>
            <a:lvl3pPr indent="0" lvl="2" marL="0" marR="0" rtl="0" algn="r">
              <a:spcBef>
                <a:spcPts val="0"/>
              </a:spcBef>
              <a:spcAft>
                <a:spcPts val="0"/>
              </a:spcAft>
              <a:buNone/>
              <a:defRPr b="0" i="0" sz="1000" u="none" cap="none" strike="noStrike">
                <a:solidFill>
                  <a:srgbClr val="000000"/>
                </a:solidFill>
                <a:latin typeface="Arial"/>
                <a:ea typeface="Arial"/>
                <a:cs typeface="Arial"/>
                <a:sym typeface="Arial"/>
              </a:defRPr>
            </a:lvl3pPr>
            <a:lvl4pPr indent="0" lvl="3" marL="0" marR="0" rtl="0" algn="r">
              <a:spcBef>
                <a:spcPts val="0"/>
              </a:spcBef>
              <a:spcAft>
                <a:spcPts val="0"/>
              </a:spcAft>
              <a:buNone/>
              <a:defRPr b="0" i="0" sz="1000" u="none" cap="none" strike="noStrike">
                <a:solidFill>
                  <a:srgbClr val="000000"/>
                </a:solidFill>
                <a:latin typeface="Arial"/>
                <a:ea typeface="Arial"/>
                <a:cs typeface="Arial"/>
                <a:sym typeface="Arial"/>
              </a:defRPr>
            </a:lvl4pPr>
            <a:lvl5pPr indent="0" lvl="4" marL="0" marR="0" rtl="0" algn="r">
              <a:spcBef>
                <a:spcPts val="0"/>
              </a:spcBef>
              <a:spcAft>
                <a:spcPts val="0"/>
              </a:spcAft>
              <a:buNone/>
              <a:defRPr b="0" i="0" sz="1000" u="none" cap="none" strike="noStrike">
                <a:solidFill>
                  <a:srgbClr val="000000"/>
                </a:solidFill>
                <a:latin typeface="Arial"/>
                <a:ea typeface="Arial"/>
                <a:cs typeface="Arial"/>
                <a:sym typeface="Arial"/>
              </a:defRPr>
            </a:lvl5pPr>
            <a:lvl6pPr indent="0" lvl="5" marL="0" marR="0" rtl="0" algn="r">
              <a:spcBef>
                <a:spcPts val="0"/>
              </a:spcBef>
              <a:spcAft>
                <a:spcPts val="0"/>
              </a:spcAft>
              <a:buNone/>
              <a:defRPr b="0" i="0" sz="1000" u="none" cap="none" strike="noStrike">
                <a:solidFill>
                  <a:srgbClr val="000000"/>
                </a:solidFill>
                <a:latin typeface="Arial"/>
                <a:ea typeface="Arial"/>
                <a:cs typeface="Arial"/>
                <a:sym typeface="Arial"/>
              </a:defRPr>
            </a:lvl6pPr>
            <a:lvl7pPr indent="0" lvl="6" marL="0" marR="0" rtl="0" algn="r">
              <a:spcBef>
                <a:spcPts val="0"/>
              </a:spcBef>
              <a:spcAft>
                <a:spcPts val="0"/>
              </a:spcAft>
              <a:buNone/>
              <a:defRPr b="0" i="0" sz="1000" u="none" cap="none" strike="noStrike">
                <a:solidFill>
                  <a:srgbClr val="000000"/>
                </a:solidFill>
                <a:latin typeface="Arial"/>
                <a:ea typeface="Arial"/>
                <a:cs typeface="Arial"/>
                <a:sym typeface="Arial"/>
              </a:defRPr>
            </a:lvl7pPr>
            <a:lvl8pPr indent="0" lvl="7" marL="0" marR="0" rtl="0" algn="r">
              <a:spcBef>
                <a:spcPts val="0"/>
              </a:spcBef>
              <a:spcAft>
                <a:spcPts val="0"/>
              </a:spcAft>
              <a:buNone/>
              <a:defRPr b="0" i="0" sz="1000" u="none" cap="none" strike="noStrike">
                <a:solidFill>
                  <a:srgbClr val="000000"/>
                </a:solidFill>
                <a:latin typeface="Arial"/>
                <a:ea typeface="Arial"/>
                <a:cs typeface="Arial"/>
                <a:sym typeface="Arial"/>
              </a:defRPr>
            </a:lvl8pPr>
            <a:lvl9pPr indent="0" lvl="8" marL="0" marR="0" rtl="0" algn="r">
              <a:spcBef>
                <a:spcPts val="0"/>
              </a:spcBef>
              <a:spcAft>
                <a:spcPts val="0"/>
              </a:spcAft>
              <a:buNone/>
              <a:defRPr b="0" i="0" sz="1000" u="none" cap="none" strike="noStrike">
                <a:solidFill>
                  <a:srgbClr val="00000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transition spd="slow">
    <p:push/>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11" name="Shape 111"/>
        <p:cNvGrpSpPr/>
        <p:nvPr/>
      </p:nvGrpSpPr>
      <p:grpSpPr>
        <a:xfrm>
          <a:off x="0" y="0"/>
          <a:ext cx="0" cy="0"/>
          <a:chOff x="0" y="0"/>
          <a:chExt cx="0" cy="0"/>
        </a:xfrm>
      </p:grpSpPr>
      <p:pic>
        <p:nvPicPr>
          <p:cNvPr descr="cid:C443EBB3-F716-4863-8EAD-3C7AED43B257@airstreamcomm.net" id="112" name="Google Shape;112;p13"/>
          <p:cNvPicPr preferRelativeResize="0"/>
          <p:nvPr/>
        </p:nvPicPr>
        <p:blipFill rotWithShape="1">
          <a:blip r:embed="rId1">
            <a:alphaModFix/>
          </a:blip>
          <a:srcRect b="0" l="0" r="0" t="0"/>
          <a:stretch/>
        </p:blipFill>
        <p:spPr>
          <a:xfrm rot="10800000">
            <a:off x="0" y="1219200"/>
            <a:ext cx="9144000" cy="381000"/>
          </a:xfrm>
          <a:prstGeom prst="rect">
            <a:avLst/>
          </a:prstGeom>
          <a:noFill/>
          <a:ln>
            <a:noFill/>
          </a:ln>
        </p:spPr>
      </p:pic>
      <p:sp>
        <p:nvSpPr>
          <p:cNvPr id="113" name="Google Shape;113;p1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1pPr>
            <a:lvl2pPr lvl="1"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lvl="2"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lvl="3"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lvl="4"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lvl="5"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114" name="Google Shape;114;p1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15" name="Google Shape;115;p1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16" name="Google Shape;116;p1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17" name="Google Shape;117;p1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None/>
              <a:defRPr b="0" i="0" sz="1200" u="none" cap="none" strike="noStrike">
                <a:solidFill>
                  <a:srgbClr val="888888"/>
                </a:solidFill>
                <a:latin typeface="Calibri"/>
                <a:ea typeface="Calibri"/>
                <a:cs typeface="Calibri"/>
                <a:sym typeface="Calibri"/>
              </a:defRPr>
            </a:lvl1pPr>
            <a:lvl2pPr indent="0" lvl="1" marL="0" marR="0" rtl="0" algn="r">
              <a:spcBef>
                <a:spcPts val="0"/>
              </a:spcBef>
              <a:spcAft>
                <a:spcPts val="0"/>
              </a:spcAft>
              <a:buNone/>
              <a:defRPr b="0" i="0" sz="1200" u="none" cap="none" strike="noStrike">
                <a:solidFill>
                  <a:srgbClr val="888888"/>
                </a:solidFill>
                <a:latin typeface="Calibri"/>
                <a:ea typeface="Calibri"/>
                <a:cs typeface="Calibri"/>
                <a:sym typeface="Calibri"/>
              </a:defRPr>
            </a:lvl2pPr>
            <a:lvl3pPr indent="0" lvl="2" marL="0" marR="0" rtl="0" algn="r">
              <a:spcBef>
                <a:spcPts val="0"/>
              </a:spcBef>
              <a:spcAft>
                <a:spcPts val="0"/>
              </a:spcAft>
              <a:buNone/>
              <a:defRPr b="0" i="0" sz="1200" u="none" cap="none" strike="noStrike">
                <a:solidFill>
                  <a:srgbClr val="888888"/>
                </a:solidFill>
                <a:latin typeface="Calibri"/>
                <a:ea typeface="Calibri"/>
                <a:cs typeface="Calibri"/>
                <a:sym typeface="Calibri"/>
              </a:defRPr>
            </a:lvl3pPr>
            <a:lvl4pPr indent="0" lvl="3" marL="0" marR="0" rtl="0" algn="r">
              <a:spcBef>
                <a:spcPts val="0"/>
              </a:spcBef>
              <a:spcAft>
                <a:spcPts val="0"/>
              </a:spcAft>
              <a:buNone/>
              <a:defRPr b="0" i="0" sz="1200" u="none" cap="none" strike="noStrike">
                <a:solidFill>
                  <a:srgbClr val="888888"/>
                </a:solidFill>
                <a:latin typeface="Calibri"/>
                <a:ea typeface="Calibri"/>
                <a:cs typeface="Calibri"/>
                <a:sym typeface="Calibri"/>
              </a:defRPr>
            </a:lvl4pPr>
            <a:lvl5pPr indent="0" lvl="4" marL="0" marR="0" rtl="0" algn="r">
              <a:spcBef>
                <a:spcPts val="0"/>
              </a:spcBef>
              <a:spcAft>
                <a:spcPts val="0"/>
              </a:spcAft>
              <a:buNone/>
              <a:defRPr b="0" i="0" sz="1200" u="none" cap="none" strike="noStrike">
                <a:solidFill>
                  <a:srgbClr val="888888"/>
                </a:solidFill>
                <a:latin typeface="Calibri"/>
                <a:ea typeface="Calibri"/>
                <a:cs typeface="Calibri"/>
                <a:sym typeface="Calibri"/>
              </a:defRPr>
            </a:lvl5pPr>
            <a:lvl6pPr indent="0" lvl="5" marL="0" marR="0" rtl="0" algn="r">
              <a:spcBef>
                <a:spcPts val="0"/>
              </a:spcBef>
              <a:spcAft>
                <a:spcPts val="0"/>
              </a:spcAft>
              <a:buNone/>
              <a:defRPr b="0" i="0" sz="1200" u="none" cap="none" strike="noStrike">
                <a:solidFill>
                  <a:srgbClr val="888888"/>
                </a:solidFill>
                <a:latin typeface="Calibri"/>
                <a:ea typeface="Calibri"/>
                <a:cs typeface="Calibri"/>
                <a:sym typeface="Calibri"/>
              </a:defRPr>
            </a:lvl6pPr>
            <a:lvl7pPr indent="0" lvl="6" marL="0" marR="0" rtl="0" algn="r">
              <a:spcBef>
                <a:spcPts val="0"/>
              </a:spcBef>
              <a:spcAft>
                <a:spcPts val="0"/>
              </a:spcAft>
              <a:buNone/>
              <a:defRPr b="0" i="0" sz="1200" u="none" cap="none" strike="noStrike">
                <a:solidFill>
                  <a:srgbClr val="888888"/>
                </a:solidFill>
                <a:latin typeface="Calibri"/>
                <a:ea typeface="Calibri"/>
                <a:cs typeface="Calibri"/>
                <a:sym typeface="Calibri"/>
              </a:defRPr>
            </a:lvl7pPr>
            <a:lvl8pPr indent="0" lvl="7" marL="0" marR="0" rtl="0" algn="r">
              <a:spcBef>
                <a:spcPts val="0"/>
              </a:spcBef>
              <a:spcAft>
                <a:spcPts val="0"/>
              </a:spcAft>
              <a:buNone/>
              <a:defRPr b="0" i="0" sz="1200" u="none" cap="none" strike="noStrike">
                <a:solidFill>
                  <a:srgbClr val="888888"/>
                </a:solidFill>
                <a:latin typeface="Calibri"/>
                <a:ea typeface="Calibri"/>
                <a:cs typeface="Calibri"/>
                <a:sym typeface="Calibri"/>
              </a:defRPr>
            </a:lvl8pPr>
            <a:lvl9pPr indent="0" lvl="8" marL="0" marR="0" rtl="0" algn="r">
              <a:spcBef>
                <a:spcPts val="0"/>
              </a:spcBef>
              <a:spcAft>
                <a:spcPts val="0"/>
              </a:spcAft>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pic>
        <p:nvPicPr>
          <p:cNvPr descr="Vibrant Health jpg.JPG" id="118" name="Google Shape;118;p13"/>
          <p:cNvPicPr preferRelativeResize="0"/>
          <p:nvPr/>
        </p:nvPicPr>
        <p:blipFill rotWithShape="1">
          <a:blip r:embed="rId2">
            <a:alphaModFix/>
          </a:blip>
          <a:srcRect b="0" l="0" r="0" t="0"/>
          <a:stretch/>
        </p:blipFill>
        <p:spPr>
          <a:xfrm>
            <a:off x="5029200" y="5257800"/>
            <a:ext cx="3638550" cy="1031875"/>
          </a:xfrm>
          <a:prstGeom prst="rect">
            <a:avLst/>
          </a:prstGeom>
          <a:noFill/>
          <a:ln>
            <a:noFill/>
          </a:ln>
        </p:spPr>
      </p:pic>
      <p:sp>
        <p:nvSpPr>
          <p:cNvPr id="119" name="Google Shape;119;p13"/>
          <p:cNvSpPr txBox="1"/>
          <p:nvPr/>
        </p:nvSpPr>
        <p:spPr>
          <a:xfrm>
            <a:off x="0" y="6324600"/>
            <a:ext cx="9144000" cy="304800"/>
          </a:xfrm>
          <a:prstGeom prst="rect">
            <a:avLst/>
          </a:prstGeom>
          <a:solidFill>
            <a:srgbClr val="CA3728"/>
          </a:solid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US" sz="1400" u="none" cap="none" strike="noStrike">
                <a:solidFill>
                  <a:srgbClr val="FFFFFF"/>
                </a:solidFill>
                <a:latin typeface="Calibri"/>
                <a:ea typeface="Calibri"/>
                <a:cs typeface="Calibri"/>
                <a:sym typeface="Calibri"/>
              </a:rPr>
              <a:t>                                                                                                                                            </a:t>
            </a:r>
            <a:r>
              <a:rPr b="0" i="0" lang="en-US" sz="1200" u="none" cap="none" strike="noStrike">
                <a:solidFill>
                  <a:srgbClr val="FFFFFF"/>
                </a:solidFill>
                <a:latin typeface="Calibri"/>
                <a:ea typeface="Calibri"/>
                <a:cs typeface="Calibri"/>
                <a:sym typeface="Calibri"/>
              </a:rPr>
              <a:t>POWERED BY HEALTH AND WELLNESS</a:t>
            </a:r>
            <a:endParaRPr b="0" i="0" sz="20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9" r:id="rId3"/>
    <p:sldLayoutId id="2147483660" r:id="rId4"/>
    <p:sldLayoutId id="2147483661" r:id="rId5"/>
    <p:sldLayoutId id="2147483662" r:id="rId6"/>
    <p:sldLayoutId id="2147483663" r:id="rId7"/>
    <p:sldLayoutId id="2147483664" r:id="rId8"/>
    <p:sldLayoutId id="2147483665" r:id="rId9"/>
    <p:sldLayoutId id="2147483666" r:id="rId10"/>
    <p:sldLayoutId id="2147483667" r:id="rId11"/>
    <p:sldLayoutId id="2147483668" r:id="rId12"/>
    <p:sldLayoutId id="2147483669"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1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 Id="rId3" Type="http://schemas.openxmlformats.org/officeDocument/2006/relationships/image" Target="../media/image24.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 Id="rId3" Type="http://schemas.openxmlformats.org/officeDocument/2006/relationships/image" Target="../media/image20.jpg"/><Relationship Id="rId4" Type="http://schemas.openxmlformats.org/officeDocument/2006/relationships/image" Target="../media/image19.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 Id="rId3" Type="http://schemas.openxmlformats.org/officeDocument/2006/relationships/image" Target="../media/image1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 Id="rId3" Type="http://schemas.openxmlformats.org/officeDocument/2006/relationships/image" Target="../media/image22.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 Id="rId3" Type="http://schemas.openxmlformats.org/officeDocument/2006/relationships/image" Target="../media/image7.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 Id="rId3" Type="http://schemas.openxmlformats.org/officeDocument/2006/relationships/image" Target="../media/image11.png"/><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 Id="rId3" Type="http://schemas.openxmlformats.org/officeDocument/2006/relationships/image" Target="../media/image2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9.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 Id="rId3" Type="http://schemas.openxmlformats.org/officeDocument/2006/relationships/image" Target="../media/image15.jpg"/><Relationship Id="rId4" Type="http://schemas.openxmlformats.org/officeDocument/2006/relationships/image" Target="../media/image10.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1.xml"/><Relationship Id="rId3" Type="http://schemas.openxmlformats.org/officeDocument/2006/relationships/image" Target="../media/image1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Relationship Id="rId3" Type="http://schemas.openxmlformats.org/officeDocument/2006/relationships/image" Target="../media/image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5.xml"/><Relationship Id="rId3" Type="http://schemas.openxmlformats.org/officeDocument/2006/relationships/image" Target="../media/image25.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6.xml"/><Relationship Id="rId3" Type="http://schemas.openxmlformats.org/officeDocument/2006/relationships/image" Target="../media/image2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7.xml"/><Relationship Id="rId3" Type="http://schemas.openxmlformats.org/officeDocument/2006/relationships/image" Target="../media/image2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8.xml"/><Relationship Id="rId3" Type="http://schemas.openxmlformats.org/officeDocument/2006/relationships/hyperlink" Target="https://www.youtube.com/watch?v=nc1dCKmTnUA" TargetMode="External"/><Relationship Id="rId4" Type="http://schemas.openxmlformats.org/officeDocument/2006/relationships/hyperlink" Target="http://www.improvingprimarycare.org/"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2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hyperlink" Target="mailto:agreen@metastar.com" TargetMode="External"/><Relationship Id="rId4" Type="http://schemas.openxmlformats.org/officeDocument/2006/relationships/hyperlink" Target="mailto:pcrouse@wphca.org"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6.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 Id="rId3" Type="http://schemas.openxmlformats.org/officeDocument/2006/relationships/image" Target="../media/image2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 name="Shape 193"/>
        <p:cNvGrpSpPr/>
        <p:nvPr/>
      </p:nvGrpSpPr>
      <p:grpSpPr>
        <a:xfrm>
          <a:off x="0" y="0"/>
          <a:ext cx="0" cy="0"/>
          <a:chOff x="0" y="0"/>
          <a:chExt cx="0" cy="0"/>
        </a:xfrm>
      </p:grpSpPr>
      <p:pic>
        <p:nvPicPr>
          <p:cNvPr id="194" name="Google Shape;194;p25"/>
          <p:cNvPicPr preferRelativeResize="0"/>
          <p:nvPr>
            <p:ph idx="1" type="body"/>
          </p:nvPr>
        </p:nvPicPr>
        <p:blipFill rotWithShape="1">
          <a:blip r:embed="rId3">
            <a:alphaModFix/>
          </a:blip>
          <a:srcRect b="15371" l="9971" r="1537" t="3576"/>
          <a:stretch/>
        </p:blipFill>
        <p:spPr>
          <a:xfrm>
            <a:off x="3124200" y="-1"/>
            <a:ext cx="5486400" cy="6486123"/>
          </a:xfrm>
          <a:prstGeom prst="rect">
            <a:avLst/>
          </a:prstGeom>
          <a:noFill/>
          <a:ln>
            <a:noFill/>
          </a:ln>
        </p:spPr>
      </p:pic>
    </p:spTree>
  </p:cSld>
  <p:clrMapOvr>
    <a:masterClrMapping/>
  </p:clrMapOvr>
  <p:transition spd="slow">
    <p:push/>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3" name="Shape 253"/>
        <p:cNvGrpSpPr/>
        <p:nvPr/>
      </p:nvGrpSpPr>
      <p:grpSpPr>
        <a:xfrm>
          <a:off x="0" y="0"/>
          <a:ext cx="0" cy="0"/>
          <a:chOff x="0" y="0"/>
          <a:chExt cx="0" cy="0"/>
        </a:xfrm>
      </p:grpSpPr>
      <p:sp>
        <p:nvSpPr>
          <p:cNvPr id="254" name="Google Shape;254;p34"/>
          <p:cNvSpPr txBox="1"/>
          <p:nvPr>
            <p:ph type="ctrTitle"/>
          </p:nvPr>
        </p:nvSpPr>
        <p:spPr>
          <a:xfrm>
            <a:off x="609600" y="152400"/>
            <a:ext cx="7772400" cy="14478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4000">
                <a:latin typeface="Arial"/>
                <a:ea typeface="Arial"/>
                <a:cs typeface="Arial"/>
                <a:sym typeface="Arial"/>
              </a:rPr>
              <a:t>Team Vision</a:t>
            </a:r>
            <a:endParaRPr/>
          </a:p>
        </p:txBody>
      </p:sp>
      <p:sp>
        <p:nvSpPr>
          <p:cNvPr id="255" name="Google Shape;255;p34"/>
          <p:cNvSpPr txBox="1"/>
          <p:nvPr>
            <p:ph idx="1" type="subTitle"/>
          </p:nvPr>
        </p:nvSpPr>
        <p:spPr>
          <a:xfrm>
            <a:off x="914400" y="2286000"/>
            <a:ext cx="7315200" cy="28194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SzPts val="1800"/>
              <a:buNone/>
            </a:pPr>
            <a:r>
              <a:rPr lang="en-US" sz="1800">
                <a:solidFill>
                  <a:schemeClr val="dk1"/>
                </a:solidFill>
              </a:rPr>
              <a:t>To design a system of care that will improve the value of health care for the patients we serve.  </a:t>
            </a:r>
            <a:endParaRPr/>
          </a:p>
          <a:p>
            <a:pPr indent="0" lvl="0" marL="0" rtl="0" algn="ctr">
              <a:spcBef>
                <a:spcPts val="360"/>
              </a:spcBef>
              <a:spcAft>
                <a:spcPts val="0"/>
              </a:spcAft>
              <a:buClr>
                <a:srgbClr val="888888"/>
              </a:buClr>
              <a:buSzPts val="1800"/>
              <a:buNone/>
            </a:pPr>
            <a:r>
              <a:t/>
            </a:r>
            <a:endParaRPr sz="1800">
              <a:solidFill>
                <a:schemeClr val="dk1"/>
              </a:solidFill>
            </a:endParaRPr>
          </a:p>
          <a:p>
            <a:pPr indent="0" lvl="0" marL="0" rtl="0" algn="ctr">
              <a:spcBef>
                <a:spcPts val="360"/>
              </a:spcBef>
              <a:spcAft>
                <a:spcPts val="0"/>
              </a:spcAft>
              <a:buClr>
                <a:schemeClr val="dk1"/>
              </a:buClr>
              <a:buSzPts val="1800"/>
              <a:buNone/>
            </a:pPr>
            <a:r>
              <a:rPr lang="en-US" sz="1800">
                <a:solidFill>
                  <a:schemeClr val="dk1"/>
                </a:solidFill>
              </a:rPr>
              <a:t>To provide whole person care, well-coordinated services and enhanced access to the clinical teams.  </a:t>
            </a:r>
            <a:endParaRPr/>
          </a:p>
          <a:p>
            <a:pPr indent="0" lvl="0" marL="0" rtl="0" algn="ctr">
              <a:spcBef>
                <a:spcPts val="360"/>
              </a:spcBef>
              <a:spcAft>
                <a:spcPts val="0"/>
              </a:spcAft>
              <a:buClr>
                <a:srgbClr val="888888"/>
              </a:buClr>
              <a:buSzPts val="1800"/>
              <a:buNone/>
            </a:pPr>
            <a:r>
              <a:t/>
            </a:r>
            <a:endParaRPr sz="1800">
              <a:solidFill>
                <a:schemeClr val="dk1"/>
              </a:solidFill>
            </a:endParaRPr>
          </a:p>
          <a:p>
            <a:pPr indent="0" lvl="0" marL="0" rtl="0" algn="ctr">
              <a:spcBef>
                <a:spcPts val="360"/>
              </a:spcBef>
              <a:spcAft>
                <a:spcPts val="0"/>
              </a:spcAft>
              <a:buClr>
                <a:schemeClr val="dk1"/>
              </a:buClr>
              <a:buSzPts val="1800"/>
              <a:buNone/>
            </a:pPr>
            <a:r>
              <a:rPr lang="en-US" sz="1800">
                <a:solidFill>
                  <a:schemeClr val="dk1"/>
                </a:solidFill>
              </a:rPr>
              <a:t>As a result, we will achieve the Triple Aim of improved health, improved experience and reduced cost as well as staff and provider satisfaction.  </a:t>
            </a:r>
            <a:endParaRPr/>
          </a:p>
          <a:p>
            <a:pPr indent="0" lvl="0" marL="0" rtl="0" algn="ctr">
              <a:spcBef>
                <a:spcPts val="360"/>
              </a:spcBef>
              <a:spcAft>
                <a:spcPts val="0"/>
              </a:spcAft>
              <a:buClr>
                <a:srgbClr val="888888"/>
              </a:buClr>
              <a:buSzPts val="1800"/>
              <a:buNone/>
            </a:pPr>
            <a:r>
              <a:t/>
            </a:r>
            <a:endParaRPr sz="1800"/>
          </a:p>
        </p:txBody>
      </p:sp>
      <p:pic>
        <p:nvPicPr>
          <p:cNvPr id="256" name="Google Shape;256;p34"/>
          <p:cNvPicPr preferRelativeResize="0"/>
          <p:nvPr/>
        </p:nvPicPr>
        <p:blipFill rotWithShape="1">
          <a:blip r:embed="rId3">
            <a:alphaModFix/>
          </a:blip>
          <a:srcRect b="0" l="0" r="0" t="0"/>
          <a:stretch/>
        </p:blipFill>
        <p:spPr>
          <a:xfrm>
            <a:off x="685800" y="381000"/>
            <a:ext cx="1447800" cy="847012"/>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1" name="Shape 261"/>
        <p:cNvGrpSpPr/>
        <p:nvPr/>
      </p:nvGrpSpPr>
      <p:grpSpPr>
        <a:xfrm>
          <a:off x="0" y="0"/>
          <a:ext cx="0" cy="0"/>
          <a:chOff x="0" y="0"/>
          <a:chExt cx="0" cy="0"/>
        </a:xfrm>
      </p:grpSpPr>
      <p:sp>
        <p:nvSpPr>
          <p:cNvPr id="262" name="Google Shape;262;p3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latin typeface="Arial"/>
                <a:ea typeface="Arial"/>
                <a:cs typeface="Arial"/>
                <a:sym typeface="Arial"/>
              </a:rPr>
              <a:t>Primary Clinical Support Staff</a:t>
            </a:r>
            <a:endParaRPr/>
          </a:p>
        </p:txBody>
      </p:sp>
      <p:sp>
        <p:nvSpPr>
          <p:cNvPr id="263" name="Google Shape;263;p35"/>
          <p:cNvSpPr/>
          <p:nvPr/>
        </p:nvSpPr>
        <p:spPr>
          <a:xfrm>
            <a:off x="1143000" y="1676400"/>
            <a:ext cx="6781800" cy="4247317"/>
          </a:xfrm>
          <a:prstGeom prst="rect">
            <a:avLst/>
          </a:prstGeom>
          <a:noFill/>
          <a:ln>
            <a:noFill/>
          </a:ln>
        </p:spPr>
        <p:txBody>
          <a:bodyPr anchorCtr="0" anchor="t" bIns="45700" lIns="91425" spcFirstLastPara="1" rIns="91425" wrap="square" tIns="45700">
            <a:noAutofit/>
          </a:bodyPr>
          <a:lstStyle/>
          <a:p>
            <a:pPr indent="-285750" lvl="0" marL="285750" marR="0" rtl="0" algn="l">
              <a:spcBef>
                <a:spcPts val="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Previsit Plan </a:t>
            </a:r>
            <a:endParaRPr b="0" i="0" sz="1800" u="none" cap="none" strike="noStrike">
              <a:solidFill>
                <a:schemeClr val="dk1"/>
              </a:solidFill>
              <a:latin typeface="Arial"/>
              <a:ea typeface="Arial"/>
              <a:cs typeface="Arial"/>
              <a:sym typeface="Arial"/>
            </a:endParaRPr>
          </a:p>
          <a:p>
            <a:pPr indent="-171450" lvl="0" marL="28575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a:p>
            <a:pPr indent="-285750" lvl="0" marL="285750" marR="0" rtl="0" algn="l">
              <a:spcBef>
                <a:spcPts val="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Review HCP schedules for the day---determine ability to work in patients</a:t>
            </a:r>
            <a:endParaRPr b="0" i="0" sz="1800" u="none" cap="none" strike="noStrike">
              <a:solidFill>
                <a:schemeClr val="dk1"/>
              </a:solidFill>
              <a:latin typeface="Arial"/>
              <a:ea typeface="Arial"/>
              <a:cs typeface="Arial"/>
              <a:sym typeface="Arial"/>
            </a:endParaRPr>
          </a:p>
          <a:p>
            <a:pPr indent="-171450" lvl="0" marL="28575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a:p>
            <a:pPr indent="-285750" lvl="0" marL="285750" marR="0" rtl="0" algn="l">
              <a:spcBef>
                <a:spcPts val="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Plan of care for specific patients as determined in the huddle---Care Coordinator assist</a:t>
            </a:r>
            <a:endParaRPr/>
          </a:p>
          <a:p>
            <a:pPr indent="-171450" lvl="0" marL="28575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a:p>
            <a:pPr indent="-285750" lvl="0" marL="285750" marR="0" rtl="0" algn="l">
              <a:spcBef>
                <a:spcPts val="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Room patients for PCP as determined at huddle </a:t>
            </a:r>
            <a:endParaRPr/>
          </a:p>
          <a:p>
            <a:pPr indent="-171450" lvl="0" marL="28575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a:p>
            <a:pPr indent="-285750" lvl="0" marL="285750" marR="0" rtl="0" algn="l">
              <a:spcBef>
                <a:spcPts val="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Depart patients for PCP </a:t>
            </a:r>
            <a:endParaRPr b="0" i="0" sz="1800" u="none" cap="none" strike="noStrike">
              <a:solidFill>
                <a:schemeClr val="dk1"/>
              </a:solidFill>
              <a:latin typeface="Arial"/>
              <a:ea typeface="Arial"/>
              <a:cs typeface="Arial"/>
              <a:sym typeface="Arial"/>
            </a:endParaRPr>
          </a:p>
          <a:p>
            <a:pPr indent="-171450" lvl="0" marL="28575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a:p>
            <a:pPr indent="-285750" lvl="0" marL="285750" marR="0" rtl="0" algn="l">
              <a:spcBef>
                <a:spcPts val="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Communicate throughout the day with team mates</a:t>
            </a:r>
            <a:endParaRPr/>
          </a:p>
          <a:p>
            <a:pPr indent="-171450" lvl="0" marL="28575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spcBef>
                <a:spcPts val="0"/>
              </a:spcBef>
              <a:spcAft>
                <a:spcPts val="0"/>
              </a:spcAft>
              <a:buNone/>
            </a:pPr>
            <a:r>
              <a:rPr b="0" i="0" lang="en-US" sz="1800" u="none" cap="none" strike="noStrike">
                <a:solidFill>
                  <a:schemeClr val="dk1"/>
                </a:solidFill>
                <a:latin typeface="Arial"/>
                <a:ea typeface="Arial"/>
                <a:cs typeface="Arial"/>
                <a:sym typeface="Arial"/>
              </a:rPr>
              <a:t> </a:t>
            </a:r>
            <a:endParaRPr sz="1800">
              <a:solidFill>
                <a:schemeClr val="dk1"/>
              </a:solidFill>
              <a:latin typeface="Arial"/>
              <a:ea typeface="Arial"/>
              <a:cs typeface="Arial"/>
              <a:sym typeface="Arial"/>
            </a:endParaRPr>
          </a:p>
        </p:txBody>
      </p:sp>
      <p:pic>
        <p:nvPicPr>
          <p:cNvPr id="264" name="Google Shape;264;p35"/>
          <p:cNvPicPr preferRelativeResize="0"/>
          <p:nvPr/>
        </p:nvPicPr>
        <p:blipFill rotWithShape="1">
          <a:blip r:embed="rId3">
            <a:alphaModFix/>
          </a:blip>
          <a:srcRect b="0" l="0" r="0" t="0"/>
          <a:stretch/>
        </p:blipFill>
        <p:spPr>
          <a:xfrm>
            <a:off x="7100521" y="3429000"/>
            <a:ext cx="1648558" cy="15240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9" name="Shape 269"/>
        <p:cNvGrpSpPr/>
        <p:nvPr/>
      </p:nvGrpSpPr>
      <p:grpSpPr>
        <a:xfrm>
          <a:off x="0" y="0"/>
          <a:ext cx="0" cy="0"/>
          <a:chOff x="0" y="0"/>
          <a:chExt cx="0" cy="0"/>
        </a:xfrm>
      </p:grpSpPr>
      <p:sp>
        <p:nvSpPr>
          <p:cNvPr id="270" name="Google Shape;270;p3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4000">
                <a:latin typeface="Arial"/>
                <a:ea typeface="Arial"/>
                <a:cs typeface="Arial"/>
                <a:sym typeface="Arial"/>
              </a:rPr>
              <a:t>Team Clinical Support Staff</a:t>
            </a:r>
            <a:endParaRPr/>
          </a:p>
        </p:txBody>
      </p:sp>
      <p:sp>
        <p:nvSpPr>
          <p:cNvPr id="271" name="Google Shape;271;p36"/>
          <p:cNvSpPr/>
          <p:nvPr/>
        </p:nvSpPr>
        <p:spPr>
          <a:xfrm>
            <a:off x="1066800" y="1951672"/>
            <a:ext cx="4572000" cy="2585323"/>
          </a:xfrm>
          <a:prstGeom prst="rect">
            <a:avLst/>
          </a:prstGeom>
          <a:noFill/>
          <a:ln>
            <a:noFill/>
          </a:ln>
        </p:spPr>
        <p:txBody>
          <a:bodyPr anchorCtr="0" anchor="t" bIns="45700" lIns="91425" spcFirstLastPara="1" rIns="91425" wrap="square" tIns="45700">
            <a:noAutofit/>
          </a:bodyPr>
          <a:lstStyle/>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Arial"/>
                <a:ea typeface="Arial"/>
                <a:cs typeface="Arial"/>
                <a:sym typeface="Arial"/>
              </a:rPr>
              <a:t>Room any/same day patient for either PCP </a:t>
            </a:r>
            <a:endParaRPr/>
          </a:p>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Arial"/>
                <a:ea typeface="Arial"/>
                <a:cs typeface="Arial"/>
                <a:sym typeface="Arial"/>
              </a:rPr>
              <a:t>Assist with Depart for both PCP</a:t>
            </a:r>
            <a:endParaRPr/>
          </a:p>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Arial"/>
                <a:ea typeface="Arial"/>
                <a:cs typeface="Arial"/>
                <a:sym typeface="Arial"/>
              </a:rPr>
              <a:t>Other duties as assigned</a:t>
            </a:r>
            <a:endParaRPr/>
          </a:p>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272" name="Google Shape;272;p36"/>
          <p:cNvSpPr/>
          <p:nvPr/>
        </p:nvSpPr>
        <p:spPr>
          <a:xfrm>
            <a:off x="228600" y="4724400"/>
            <a:ext cx="4572000" cy="120032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i="1" lang="en-US" sz="2400">
                <a:solidFill>
                  <a:srgbClr val="CA3728"/>
                </a:solidFill>
                <a:latin typeface="Arial"/>
                <a:ea typeface="Arial"/>
                <a:cs typeface="Arial"/>
                <a:sym typeface="Arial"/>
              </a:rPr>
              <a:t>Both primary and Team Clinical Support Staff are equally Important </a:t>
            </a:r>
            <a:endParaRPr/>
          </a:p>
        </p:txBody>
      </p:sp>
      <p:pic>
        <p:nvPicPr>
          <p:cNvPr id="273" name="Google Shape;273;p36"/>
          <p:cNvPicPr preferRelativeResize="0"/>
          <p:nvPr/>
        </p:nvPicPr>
        <p:blipFill rotWithShape="1">
          <a:blip r:embed="rId3">
            <a:alphaModFix/>
          </a:blip>
          <a:srcRect b="0" l="0" r="0" t="0"/>
          <a:stretch/>
        </p:blipFill>
        <p:spPr>
          <a:xfrm>
            <a:off x="6629401" y="2057123"/>
            <a:ext cx="2290580" cy="1524277"/>
          </a:xfrm>
          <a:prstGeom prst="rect">
            <a:avLst/>
          </a:prstGeom>
          <a:noFill/>
          <a:ln>
            <a:noFill/>
          </a:ln>
        </p:spPr>
      </p:pic>
      <p:pic>
        <p:nvPicPr>
          <p:cNvPr id="274" name="Google Shape;274;p36"/>
          <p:cNvPicPr preferRelativeResize="0"/>
          <p:nvPr/>
        </p:nvPicPr>
        <p:blipFill rotWithShape="1">
          <a:blip r:embed="rId4">
            <a:alphaModFix/>
          </a:blip>
          <a:srcRect b="0" l="0" r="0" t="0"/>
          <a:stretch/>
        </p:blipFill>
        <p:spPr>
          <a:xfrm>
            <a:off x="5181600" y="3989136"/>
            <a:ext cx="1295400" cy="1095718"/>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9" name="Shape 279"/>
        <p:cNvGrpSpPr/>
        <p:nvPr/>
      </p:nvGrpSpPr>
      <p:grpSpPr>
        <a:xfrm>
          <a:off x="0" y="0"/>
          <a:ext cx="0" cy="0"/>
          <a:chOff x="0" y="0"/>
          <a:chExt cx="0" cy="0"/>
        </a:xfrm>
      </p:grpSpPr>
      <p:sp>
        <p:nvSpPr>
          <p:cNvPr id="280" name="Google Shape;280;p37"/>
          <p:cNvSpPr txBox="1"/>
          <p:nvPr>
            <p:ph idx="1" type="body"/>
          </p:nvPr>
        </p:nvSpPr>
        <p:spPr>
          <a:xfrm>
            <a:off x="533400" y="1981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1800"/>
              <a:buChar char="•"/>
            </a:pPr>
            <a:r>
              <a:rPr lang="en-US" sz="1800">
                <a:latin typeface="Arial"/>
                <a:ea typeface="Arial"/>
                <a:cs typeface="Arial"/>
                <a:sym typeface="Arial"/>
              </a:rPr>
              <a:t>Facilitate/participate in morning huddles (Review care plans)</a:t>
            </a:r>
            <a:endParaRPr/>
          </a:p>
          <a:p>
            <a:pPr indent="-342900" lvl="0" marL="342900" rtl="0" algn="l">
              <a:spcBef>
                <a:spcPts val="360"/>
              </a:spcBef>
              <a:spcAft>
                <a:spcPts val="0"/>
              </a:spcAft>
              <a:buClr>
                <a:schemeClr val="dk1"/>
              </a:buClr>
              <a:buSzPts val="1800"/>
              <a:buChar char="•"/>
            </a:pPr>
            <a:r>
              <a:rPr lang="en-US" sz="1800">
                <a:latin typeface="Arial"/>
                <a:ea typeface="Arial"/>
                <a:cs typeface="Arial"/>
                <a:sym typeface="Arial"/>
              </a:rPr>
              <a:t>Room patients already managed by CC/Identify need to CC during PVP/Huddle</a:t>
            </a:r>
            <a:endParaRPr/>
          </a:p>
          <a:p>
            <a:pPr indent="-342900" lvl="0" marL="342900" rtl="0" algn="l">
              <a:spcBef>
                <a:spcPts val="360"/>
              </a:spcBef>
              <a:spcAft>
                <a:spcPts val="0"/>
              </a:spcAft>
              <a:buClr>
                <a:schemeClr val="dk1"/>
              </a:buClr>
              <a:buSzPts val="1800"/>
              <a:buChar char="•"/>
            </a:pPr>
            <a:r>
              <a:rPr lang="en-US" sz="1800">
                <a:latin typeface="Arial"/>
                <a:ea typeface="Arial"/>
                <a:cs typeface="Arial"/>
                <a:sym typeface="Arial"/>
              </a:rPr>
              <a:t>Create and Update Care plans</a:t>
            </a:r>
            <a:endParaRPr/>
          </a:p>
          <a:p>
            <a:pPr indent="-342900" lvl="0" marL="342900" rtl="0" algn="l">
              <a:spcBef>
                <a:spcPts val="360"/>
              </a:spcBef>
              <a:spcAft>
                <a:spcPts val="0"/>
              </a:spcAft>
              <a:buClr>
                <a:schemeClr val="dk1"/>
              </a:buClr>
              <a:buSzPts val="1800"/>
              <a:buChar char="•"/>
            </a:pPr>
            <a:r>
              <a:rPr lang="en-US" sz="1800">
                <a:latin typeface="Arial"/>
                <a:ea typeface="Arial"/>
                <a:cs typeface="Arial"/>
                <a:sym typeface="Arial"/>
              </a:rPr>
              <a:t>Assist with Depart Process for identified complex patients--Coaching, motivational interviewing, goal setting, education, recheck BP’s if needed </a:t>
            </a:r>
            <a:endParaRPr sz="1800">
              <a:latin typeface="Arial"/>
              <a:ea typeface="Arial"/>
              <a:cs typeface="Arial"/>
              <a:sym typeface="Arial"/>
            </a:endParaRPr>
          </a:p>
          <a:p>
            <a:pPr indent="-342900" lvl="0" marL="342900" rtl="0" algn="l">
              <a:spcBef>
                <a:spcPts val="360"/>
              </a:spcBef>
              <a:spcAft>
                <a:spcPts val="0"/>
              </a:spcAft>
              <a:buClr>
                <a:schemeClr val="dk1"/>
              </a:buClr>
              <a:buSzPts val="1800"/>
              <a:buChar char="•"/>
            </a:pPr>
            <a:r>
              <a:rPr lang="en-US" sz="1800">
                <a:latin typeface="Arial"/>
                <a:ea typeface="Arial"/>
                <a:cs typeface="Arial"/>
                <a:sym typeface="Arial"/>
              </a:rPr>
              <a:t>Provide Community Resources (Home care, drug programs, ADRC)</a:t>
            </a:r>
            <a:endParaRPr/>
          </a:p>
          <a:p>
            <a:pPr indent="-342900" lvl="0" marL="342900" rtl="0" algn="l">
              <a:spcBef>
                <a:spcPts val="360"/>
              </a:spcBef>
              <a:spcAft>
                <a:spcPts val="0"/>
              </a:spcAft>
              <a:buClr>
                <a:schemeClr val="dk1"/>
              </a:buClr>
              <a:buSzPts val="1800"/>
              <a:buChar char="•"/>
            </a:pPr>
            <a:r>
              <a:rPr lang="en-US" sz="1800">
                <a:latin typeface="Arial"/>
                <a:ea typeface="Arial"/>
                <a:cs typeface="Arial"/>
                <a:sym typeface="Arial"/>
              </a:rPr>
              <a:t>Follow up with patients discharged from the hospital</a:t>
            </a:r>
            <a:endParaRPr/>
          </a:p>
          <a:p>
            <a:pPr indent="-342900" lvl="0" marL="342900" rtl="0" algn="l">
              <a:spcBef>
                <a:spcPts val="360"/>
              </a:spcBef>
              <a:spcAft>
                <a:spcPts val="0"/>
              </a:spcAft>
              <a:buClr>
                <a:schemeClr val="dk1"/>
              </a:buClr>
              <a:buSzPts val="1800"/>
              <a:buChar char="•"/>
            </a:pPr>
            <a:r>
              <a:rPr lang="en-US" sz="1800">
                <a:solidFill>
                  <a:schemeClr val="dk1"/>
                </a:solidFill>
                <a:latin typeface="Arial"/>
                <a:ea typeface="Arial"/>
                <a:cs typeface="Arial"/>
                <a:sym typeface="Arial"/>
              </a:rPr>
              <a:t>Assist CSS with other care needs throughout the day</a:t>
            </a:r>
            <a:endParaRPr sz="1800">
              <a:latin typeface="Arial"/>
              <a:ea typeface="Arial"/>
              <a:cs typeface="Arial"/>
              <a:sym typeface="Arial"/>
            </a:endParaRPr>
          </a:p>
        </p:txBody>
      </p:sp>
      <p:sp>
        <p:nvSpPr>
          <p:cNvPr id="281" name="Google Shape;281;p37"/>
          <p:cNvSpPr txBox="1"/>
          <p:nvPr>
            <p:ph type="title"/>
          </p:nvPr>
        </p:nvSpPr>
        <p:spPr>
          <a:xfrm>
            <a:off x="457200" y="274638"/>
            <a:ext cx="8229600" cy="86836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4000">
                <a:latin typeface="Arial"/>
                <a:ea typeface="Arial"/>
                <a:cs typeface="Arial"/>
                <a:sym typeface="Arial"/>
              </a:rPr>
              <a:t>Complex Patient Care Coordination</a:t>
            </a:r>
            <a:endParaRPr sz="4000">
              <a:latin typeface="Arial"/>
              <a:ea typeface="Arial"/>
              <a:cs typeface="Arial"/>
              <a:sym typeface="Arial"/>
            </a:endParaRPr>
          </a:p>
        </p:txBody>
      </p:sp>
      <p:pic>
        <p:nvPicPr>
          <p:cNvPr id="282" name="Google Shape;282;p37"/>
          <p:cNvPicPr preferRelativeResize="0"/>
          <p:nvPr/>
        </p:nvPicPr>
        <p:blipFill rotWithShape="1">
          <a:blip r:embed="rId3">
            <a:alphaModFix/>
          </a:blip>
          <a:srcRect b="0" l="0" r="0" t="0"/>
          <a:stretch/>
        </p:blipFill>
        <p:spPr>
          <a:xfrm>
            <a:off x="1219200" y="5257800"/>
            <a:ext cx="3048000" cy="83820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7" name="Shape 287"/>
        <p:cNvGrpSpPr/>
        <p:nvPr/>
      </p:nvGrpSpPr>
      <p:grpSpPr>
        <a:xfrm>
          <a:off x="0" y="0"/>
          <a:ext cx="0" cy="0"/>
          <a:chOff x="0" y="0"/>
          <a:chExt cx="0" cy="0"/>
        </a:xfrm>
      </p:grpSpPr>
      <p:sp>
        <p:nvSpPr>
          <p:cNvPr id="288" name="Google Shape;288;p3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4000">
                <a:latin typeface="Arial"/>
                <a:ea typeface="Arial"/>
                <a:cs typeface="Arial"/>
                <a:sym typeface="Arial"/>
              </a:rPr>
              <a:t>Start Your Day Off Right!!!</a:t>
            </a:r>
            <a:endParaRPr/>
          </a:p>
        </p:txBody>
      </p:sp>
      <p:sp>
        <p:nvSpPr>
          <p:cNvPr id="289" name="Google Shape;289;p38"/>
          <p:cNvSpPr/>
          <p:nvPr/>
        </p:nvSpPr>
        <p:spPr>
          <a:xfrm>
            <a:off x="914400" y="1600200"/>
            <a:ext cx="6858000" cy="507831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HCP/CSS/CC huddle in the morning and afternoon</a:t>
            </a:r>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a:p>
            <a:pPr indent="0" lvl="0" marL="0" marR="0" rtl="0" algn="l">
              <a:spcBef>
                <a:spcPts val="0"/>
              </a:spcBef>
              <a:spcAft>
                <a:spcPts val="0"/>
              </a:spcAft>
              <a:buNone/>
            </a:pPr>
            <a:r>
              <a:rPr lang="en-US" sz="1800">
                <a:solidFill>
                  <a:schemeClr val="dk1"/>
                </a:solidFill>
                <a:latin typeface="Arial"/>
                <a:ea typeface="Arial"/>
                <a:cs typeface="Arial"/>
                <a:sym typeface="Arial"/>
              </a:rPr>
              <a:t>Less than 3 minutes</a:t>
            </a:r>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a:p>
            <a:pPr indent="0" lvl="0" marL="0" marR="0" rtl="0" algn="l">
              <a:spcBef>
                <a:spcPts val="0"/>
              </a:spcBef>
              <a:spcAft>
                <a:spcPts val="0"/>
              </a:spcAft>
              <a:buNone/>
            </a:pPr>
            <a:r>
              <a:rPr lang="en-US" sz="1800">
                <a:solidFill>
                  <a:schemeClr val="dk1"/>
                </a:solidFill>
                <a:latin typeface="Arial"/>
                <a:ea typeface="Arial"/>
                <a:cs typeface="Arial"/>
                <a:sym typeface="Arial"/>
              </a:rPr>
              <a:t>Be consistent and predictable</a:t>
            </a:r>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a:p>
            <a:pPr indent="0" lvl="0" marL="0" marR="0" rtl="0" algn="l">
              <a:spcBef>
                <a:spcPts val="0"/>
              </a:spcBef>
              <a:spcAft>
                <a:spcPts val="0"/>
              </a:spcAft>
              <a:buNone/>
            </a:pPr>
            <a:r>
              <a:rPr lang="en-US" sz="1800">
                <a:solidFill>
                  <a:schemeClr val="dk1"/>
                </a:solidFill>
                <a:latin typeface="Arial"/>
                <a:ea typeface="Arial"/>
                <a:cs typeface="Arial"/>
                <a:sym typeface="Arial"/>
              </a:rPr>
              <a:t>Develop plan of action for the day</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Review daily schedule</a:t>
            </a:r>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a:p>
            <a:pPr indent="0" lvl="0" marL="0" marR="0" rtl="0" algn="l">
              <a:spcBef>
                <a:spcPts val="0"/>
              </a:spcBef>
              <a:spcAft>
                <a:spcPts val="0"/>
              </a:spcAft>
              <a:buNone/>
            </a:pPr>
            <a:r>
              <a:rPr lang="en-US" sz="1800">
                <a:solidFill>
                  <a:schemeClr val="dk1"/>
                </a:solidFill>
                <a:latin typeface="Arial"/>
                <a:ea typeface="Arial"/>
                <a:cs typeface="Arial"/>
                <a:sym typeface="Arial"/>
              </a:rPr>
              <a:t>Identify patient needs such as the need for additional time, work in spots, CC involvement…</a:t>
            </a:r>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a:p>
            <a:pPr indent="0" lvl="0" marL="0" marR="0" rtl="0" algn="l">
              <a:spcBef>
                <a:spcPts val="0"/>
              </a:spcBef>
              <a:spcAft>
                <a:spcPts val="0"/>
              </a:spcAft>
              <a:buNone/>
            </a:pPr>
            <a:r>
              <a:rPr lang="en-US" sz="1800">
                <a:solidFill>
                  <a:schemeClr val="dk1"/>
                </a:solidFill>
                <a:latin typeface="Arial"/>
                <a:ea typeface="Arial"/>
                <a:cs typeface="Arial"/>
                <a:sym typeface="Arial"/>
              </a:rPr>
              <a:t>Communication is key to the days success</a:t>
            </a:r>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a:p>
            <a:pPr indent="0" lvl="0" marL="0" marR="0" rtl="0" algn="l">
              <a:spcBef>
                <a:spcPts val="0"/>
              </a:spcBef>
              <a:spcAft>
                <a:spcPts val="0"/>
              </a:spcAft>
              <a:buNone/>
            </a:pPr>
            <a:r>
              <a:rPr lang="en-US" sz="1800">
                <a:solidFill>
                  <a:schemeClr val="dk1"/>
                </a:solidFill>
                <a:latin typeface="Arial"/>
                <a:ea typeface="Arial"/>
                <a:cs typeface="Arial"/>
                <a:sym typeface="Arial"/>
              </a:rPr>
              <a:t>Proxy team EMR In Boxes</a:t>
            </a:r>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a:p>
            <a:pPr indent="0" lvl="0" marL="0" marR="0" rtl="0" algn="l">
              <a:spcBef>
                <a:spcPts val="0"/>
              </a:spcBef>
              <a:spcAft>
                <a:spcPts val="0"/>
              </a:spcAft>
              <a:buNone/>
            </a:pPr>
            <a:r>
              <a:rPr lang="en-US" sz="1800">
                <a:solidFill>
                  <a:schemeClr val="dk1"/>
                </a:solidFill>
                <a:latin typeface="Arial"/>
                <a:ea typeface="Arial"/>
                <a:cs typeface="Arial"/>
                <a:sym typeface="Arial"/>
              </a:rPr>
              <a:t>Have fun and start the day right!! Smile☺</a:t>
            </a:r>
            <a:endParaRPr sz="1800">
              <a:solidFill>
                <a:schemeClr val="dk1"/>
              </a:solidFill>
              <a:latin typeface="Arial"/>
              <a:ea typeface="Arial"/>
              <a:cs typeface="Arial"/>
              <a:sym typeface="Arial"/>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pic>
        <p:nvPicPr>
          <p:cNvPr id="290" name="Google Shape;290;p38"/>
          <p:cNvPicPr preferRelativeResize="0"/>
          <p:nvPr/>
        </p:nvPicPr>
        <p:blipFill rotWithShape="1">
          <a:blip r:embed="rId3">
            <a:alphaModFix/>
          </a:blip>
          <a:srcRect b="0" l="0" r="0" t="0"/>
          <a:stretch/>
        </p:blipFill>
        <p:spPr>
          <a:xfrm>
            <a:off x="7162800" y="2133600"/>
            <a:ext cx="1524001" cy="1295400"/>
          </a:xfrm>
          <a:prstGeom prst="rect">
            <a:avLst/>
          </a:prstGeom>
          <a:noFill/>
          <a:ln cap="sq" cmpd="sng" w="190500">
            <a:solidFill>
              <a:srgbClr val="C8C6BD"/>
            </a:solidFill>
            <a:prstDash val="solid"/>
            <a:miter lim="800000"/>
            <a:headEnd len="sm" w="sm" type="none"/>
            <a:tailEnd len="sm" w="sm" type="none"/>
          </a:ln>
          <a:effectLst>
            <a:outerShdw blurRad="254000" rotWithShape="0" algn="bl">
              <a:srgbClr val="000000">
                <a:alpha val="42745"/>
              </a:srgbClr>
            </a:outerShdw>
          </a:effectLst>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5" name="Shape 295"/>
        <p:cNvGrpSpPr/>
        <p:nvPr/>
      </p:nvGrpSpPr>
      <p:grpSpPr>
        <a:xfrm>
          <a:off x="0" y="0"/>
          <a:ext cx="0" cy="0"/>
          <a:chOff x="0" y="0"/>
          <a:chExt cx="0" cy="0"/>
        </a:xfrm>
      </p:grpSpPr>
      <p:sp>
        <p:nvSpPr>
          <p:cNvPr id="296" name="Google Shape;296;p3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4000">
                <a:latin typeface="Arial"/>
                <a:ea typeface="Arial"/>
                <a:cs typeface="Arial"/>
                <a:sym typeface="Arial"/>
              </a:rPr>
              <a:t>PREVISIT PLANNING</a:t>
            </a:r>
            <a:endParaRPr sz="4000">
              <a:latin typeface="Arial"/>
              <a:ea typeface="Arial"/>
              <a:cs typeface="Arial"/>
              <a:sym typeface="Arial"/>
            </a:endParaRPr>
          </a:p>
        </p:txBody>
      </p:sp>
      <p:sp>
        <p:nvSpPr>
          <p:cNvPr id="297" name="Google Shape;297;p39"/>
          <p:cNvSpPr/>
          <p:nvPr/>
        </p:nvSpPr>
        <p:spPr>
          <a:xfrm>
            <a:off x="304800" y="1905000"/>
            <a:ext cx="6553200" cy="3139321"/>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SzPts val="1800"/>
              <a:buFont typeface="Arial"/>
              <a:buAutoNum type="arabicPeriod"/>
            </a:pPr>
            <a:r>
              <a:rPr lang="en-US" sz="1800">
                <a:solidFill>
                  <a:schemeClr val="dk1"/>
                </a:solidFill>
                <a:latin typeface="Arial"/>
                <a:ea typeface="Arial"/>
                <a:cs typeface="Arial"/>
                <a:sym typeface="Arial"/>
              </a:rPr>
              <a:t>Develop Standard Previsit Planning form</a:t>
            </a:r>
            <a:endParaRPr/>
          </a:p>
          <a:p>
            <a:pPr indent="-342900" lvl="0" marL="342900" marR="0" rtl="0" algn="l">
              <a:spcBef>
                <a:spcPts val="0"/>
              </a:spcBef>
              <a:spcAft>
                <a:spcPts val="0"/>
              </a:spcAft>
              <a:buClr>
                <a:schemeClr val="dk1"/>
              </a:buClr>
              <a:buSzPts val="1800"/>
              <a:buFont typeface="Arial"/>
              <a:buAutoNum type="arabicPeriod"/>
            </a:pPr>
            <a:r>
              <a:rPr lang="en-US" sz="1800">
                <a:solidFill>
                  <a:schemeClr val="dk1"/>
                </a:solidFill>
                <a:latin typeface="Arial"/>
                <a:ea typeface="Arial"/>
                <a:cs typeface="Arial"/>
                <a:sym typeface="Arial"/>
              </a:rPr>
              <a:t>Chart Review—last 2-3 visits, hospital discharge notes </a:t>
            </a:r>
            <a:endParaRPr sz="1800">
              <a:solidFill>
                <a:schemeClr val="dk1"/>
              </a:solidFill>
              <a:latin typeface="Arial"/>
              <a:ea typeface="Arial"/>
              <a:cs typeface="Arial"/>
              <a:sym typeface="Arial"/>
            </a:endParaRPr>
          </a:p>
          <a:p>
            <a:pPr indent="0" lvl="0" marL="0" marR="0" rtl="0" algn="l">
              <a:spcBef>
                <a:spcPts val="0"/>
              </a:spcBef>
              <a:spcAft>
                <a:spcPts val="0"/>
              </a:spcAft>
              <a:buNone/>
            </a:pPr>
            <a:r>
              <a:rPr lang="en-US" sz="1800">
                <a:solidFill>
                  <a:schemeClr val="dk1"/>
                </a:solidFill>
                <a:latin typeface="Arial"/>
                <a:ea typeface="Arial"/>
                <a:cs typeface="Arial"/>
                <a:sym typeface="Arial"/>
              </a:rPr>
              <a:t>3.   Identify and order services</a:t>
            </a:r>
            <a:endParaRPr/>
          </a:p>
          <a:p>
            <a:pPr indent="-285750" lvl="1" marL="742950" marR="0" rtl="0" algn="l">
              <a:spcBef>
                <a:spcPts val="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Immunizations</a:t>
            </a:r>
            <a:endParaRPr/>
          </a:p>
          <a:p>
            <a:pPr indent="-285750" lvl="1" marL="742950" marR="0" rtl="0" algn="l">
              <a:spcBef>
                <a:spcPts val="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Lab work</a:t>
            </a:r>
            <a:endParaRPr/>
          </a:p>
          <a:p>
            <a:pPr indent="-285750" lvl="1" marL="742950" marR="0" rtl="0" algn="l">
              <a:spcBef>
                <a:spcPts val="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Preventive needs</a:t>
            </a:r>
            <a:endParaRPr/>
          </a:p>
          <a:p>
            <a:pPr indent="-285750" lvl="1" marL="742950" marR="0" rtl="0" algn="l">
              <a:spcBef>
                <a:spcPts val="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Prep exam room and anticipate provider needs</a:t>
            </a:r>
            <a:endParaRPr b="0" i="0" sz="1800" u="none" cap="none" strike="noStrike">
              <a:solidFill>
                <a:schemeClr val="dk1"/>
              </a:solidFill>
              <a:latin typeface="Arial"/>
              <a:ea typeface="Arial"/>
              <a:cs typeface="Arial"/>
              <a:sym typeface="Arial"/>
            </a:endParaRPr>
          </a:p>
          <a:p>
            <a:pPr indent="0" lvl="0" marL="0" marR="0" rtl="0" algn="l">
              <a:spcBef>
                <a:spcPts val="0"/>
              </a:spcBef>
              <a:spcAft>
                <a:spcPts val="0"/>
              </a:spcAft>
              <a:buNone/>
            </a:pPr>
            <a:r>
              <a:rPr lang="en-US" sz="1800">
                <a:solidFill>
                  <a:schemeClr val="dk1"/>
                </a:solidFill>
                <a:latin typeface="Arial"/>
                <a:ea typeface="Arial"/>
                <a:cs typeface="Arial"/>
                <a:sym typeface="Arial"/>
              </a:rPr>
              <a:t>4.   Prepare for your Depart visit with patient</a:t>
            </a:r>
            <a:endParaRPr/>
          </a:p>
          <a:p>
            <a:pPr indent="-285750" lvl="1" marL="742950" marR="0" rtl="0" algn="l">
              <a:spcBef>
                <a:spcPts val="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Prepare order forms</a:t>
            </a:r>
            <a:endParaRPr/>
          </a:p>
          <a:p>
            <a:pPr indent="-285750" lvl="1" marL="742950" marR="0" rtl="0" algn="l">
              <a:spcBef>
                <a:spcPts val="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Prepare for entry into recall system</a:t>
            </a:r>
            <a:endParaRPr/>
          </a:p>
          <a:p>
            <a:pPr indent="-285750" lvl="1" marL="742950" marR="0" rtl="0" algn="l">
              <a:spcBef>
                <a:spcPts val="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Identify medication refill needs-</a:t>
            </a:r>
            <a:endParaRPr b="0" i="0" sz="1800" u="none" cap="none" strike="noStrike">
              <a:solidFill>
                <a:schemeClr val="dk1"/>
              </a:solidFill>
              <a:latin typeface="Arial"/>
              <a:ea typeface="Arial"/>
              <a:cs typeface="Arial"/>
              <a:sym typeface="Arial"/>
            </a:endParaRPr>
          </a:p>
        </p:txBody>
      </p:sp>
      <p:pic>
        <p:nvPicPr>
          <p:cNvPr id="298" name="Google Shape;298;p39"/>
          <p:cNvPicPr preferRelativeResize="0"/>
          <p:nvPr/>
        </p:nvPicPr>
        <p:blipFill rotWithShape="1">
          <a:blip r:embed="rId3">
            <a:alphaModFix/>
          </a:blip>
          <a:srcRect b="0" l="0" r="0" t="0"/>
          <a:stretch/>
        </p:blipFill>
        <p:spPr>
          <a:xfrm>
            <a:off x="7620000" y="4343400"/>
            <a:ext cx="1371600" cy="94996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3" name="Shape 303"/>
        <p:cNvGrpSpPr/>
        <p:nvPr/>
      </p:nvGrpSpPr>
      <p:grpSpPr>
        <a:xfrm>
          <a:off x="0" y="0"/>
          <a:ext cx="0" cy="0"/>
          <a:chOff x="0" y="0"/>
          <a:chExt cx="0" cy="0"/>
        </a:xfrm>
      </p:grpSpPr>
      <p:pic>
        <p:nvPicPr>
          <p:cNvPr id="304" name="Google Shape;304;p40"/>
          <p:cNvPicPr preferRelativeResize="0"/>
          <p:nvPr/>
        </p:nvPicPr>
        <p:blipFill rotWithShape="1">
          <a:blip r:embed="rId3">
            <a:alphaModFix/>
          </a:blip>
          <a:srcRect b="0" l="0" r="0" t="0"/>
          <a:stretch/>
        </p:blipFill>
        <p:spPr>
          <a:xfrm>
            <a:off x="228601" y="990600"/>
            <a:ext cx="5791199" cy="2066925"/>
          </a:xfrm>
          <a:prstGeom prst="rect">
            <a:avLst/>
          </a:prstGeom>
          <a:noFill/>
          <a:ln>
            <a:noFill/>
          </a:ln>
        </p:spPr>
      </p:pic>
      <p:sp>
        <p:nvSpPr>
          <p:cNvPr id="305" name="Google Shape;305;p4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3959">
                <a:latin typeface="Arial"/>
                <a:ea typeface="Arial"/>
                <a:cs typeface="Arial"/>
                <a:sym typeface="Arial"/>
              </a:rPr>
              <a:t>Patient Engagement</a:t>
            </a:r>
            <a:br>
              <a:rPr lang="en-US" sz="2880">
                <a:latin typeface="Arial"/>
                <a:ea typeface="Arial"/>
                <a:cs typeface="Arial"/>
                <a:sym typeface="Arial"/>
              </a:rPr>
            </a:br>
            <a:endParaRPr sz="2880">
              <a:latin typeface="Arial"/>
              <a:ea typeface="Arial"/>
              <a:cs typeface="Arial"/>
              <a:sym typeface="Arial"/>
            </a:endParaRPr>
          </a:p>
        </p:txBody>
      </p:sp>
      <p:sp>
        <p:nvSpPr>
          <p:cNvPr id="306" name="Google Shape;306;p40"/>
          <p:cNvSpPr txBox="1"/>
          <p:nvPr>
            <p:ph idx="1" type="body"/>
          </p:nvPr>
        </p:nvSpPr>
        <p:spPr>
          <a:xfrm>
            <a:off x="381000" y="2819401"/>
            <a:ext cx="8305800" cy="609600"/>
          </a:xfrm>
          <a:prstGeom prst="rect">
            <a:avLst/>
          </a:prstGeom>
          <a:noFill/>
          <a:ln>
            <a:noFill/>
          </a:ln>
        </p:spPr>
        <p:txBody>
          <a:bodyPr anchorCtr="0" anchor="t" bIns="45700" lIns="91425" spcFirstLastPara="1" rIns="91425" wrap="square" tIns="45700">
            <a:noAutofit/>
          </a:bodyPr>
          <a:lstStyle/>
          <a:p>
            <a:pPr indent="-139700" lvl="0" marL="342900" rtl="0" algn="l">
              <a:spcBef>
                <a:spcPts val="0"/>
              </a:spcBef>
              <a:spcAft>
                <a:spcPts val="0"/>
              </a:spcAft>
              <a:buClr>
                <a:schemeClr val="dk1"/>
              </a:buClr>
              <a:buSzPts val="3200"/>
              <a:buNone/>
            </a:pPr>
            <a:r>
              <a:t/>
            </a:r>
            <a:endParaRPr/>
          </a:p>
          <a:p>
            <a:pPr indent="-139700" lvl="0" marL="342900" rtl="0" algn="l">
              <a:spcBef>
                <a:spcPts val="640"/>
              </a:spcBef>
              <a:spcAft>
                <a:spcPts val="0"/>
              </a:spcAft>
              <a:buClr>
                <a:schemeClr val="dk1"/>
              </a:buClr>
              <a:buSzPts val="3200"/>
              <a:buNone/>
            </a:pPr>
            <a:r>
              <a:t/>
            </a:r>
            <a:endParaRPr/>
          </a:p>
          <a:p>
            <a:pPr indent="-139700" lvl="0" marL="342900" rtl="0" algn="l">
              <a:spcBef>
                <a:spcPts val="640"/>
              </a:spcBef>
              <a:spcAft>
                <a:spcPts val="0"/>
              </a:spcAft>
              <a:buClr>
                <a:schemeClr val="dk1"/>
              </a:buClr>
              <a:buSzPts val="3200"/>
              <a:buNone/>
            </a:pPr>
            <a:r>
              <a:t/>
            </a:r>
            <a:endParaRPr/>
          </a:p>
        </p:txBody>
      </p:sp>
      <p:pic>
        <p:nvPicPr>
          <p:cNvPr id="307" name="Google Shape;307;p40"/>
          <p:cNvPicPr preferRelativeResize="0"/>
          <p:nvPr/>
        </p:nvPicPr>
        <p:blipFill rotWithShape="1">
          <a:blip r:embed="rId4">
            <a:alphaModFix/>
          </a:blip>
          <a:srcRect b="0" l="0" r="0" t="0"/>
          <a:stretch/>
        </p:blipFill>
        <p:spPr>
          <a:xfrm>
            <a:off x="3769754" y="3505200"/>
            <a:ext cx="5040871" cy="2857500"/>
          </a:xfrm>
          <a:prstGeom prst="rect">
            <a:avLst/>
          </a:prstGeom>
          <a:noFill/>
          <a:ln>
            <a:noFill/>
          </a:ln>
        </p:spPr>
      </p:pic>
      <p:sp>
        <p:nvSpPr>
          <p:cNvPr id="308" name="Google Shape;308;p40"/>
          <p:cNvSpPr txBox="1"/>
          <p:nvPr/>
        </p:nvSpPr>
        <p:spPr>
          <a:xfrm>
            <a:off x="6553200" y="1676400"/>
            <a:ext cx="2448886" cy="1754326"/>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Arial"/>
                <a:ea typeface="Arial"/>
                <a:cs typeface="Arial"/>
                <a:sym typeface="Arial"/>
              </a:rPr>
              <a:t>Provide patients with  information so they can see how interventions or changes have made a difference.  Visuals are important!</a:t>
            </a:r>
            <a:endParaRPr sz="1800">
              <a:solidFill>
                <a:schemeClr val="dk1"/>
              </a:solidFill>
              <a:latin typeface="Arial"/>
              <a:ea typeface="Arial"/>
              <a:cs typeface="Arial"/>
              <a:sym typeface="Arial"/>
            </a:endParaRPr>
          </a:p>
        </p:txBody>
      </p:sp>
      <p:sp>
        <p:nvSpPr>
          <p:cNvPr id="309" name="Google Shape;309;p40"/>
          <p:cNvSpPr txBox="1"/>
          <p:nvPr/>
        </p:nvSpPr>
        <p:spPr>
          <a:xfrm>
            <a:off x="685800" y="3352800"/>
            <a:ext cx="2819400" cy="258532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We have challenged our staff to use </a:t>
            </a:r>
            <a:r>
              <a:rPr i="1" lang="en-US" sz="1800">
                <a:solidFill>
                  <a:schemeClr val="dk1"/>
                </a:solidFill>
                <a:latin typeface="Arial"/>
                <a:ea typeface="Arial"/>
                <a:cs typeface="Arial"/>
                <a:sym typeface="Arial"/>
              </a:rPr>
              <a:t>every</a:t>
            </a:r>
            <a:r>
              <a:rPr lang="en-US" sz="1800">
                <a:solidFill>
                  <a:schemeClr val="dk1"/>
                </a:solidFill>
                <a:latin typeface="Arial"/>
                <a:ea typeface="Arial"/>
                <a:cs typeface="Arial"/>
                <a:sym typeface="Arial"/>
              </a:rPr>
              <a:t> patient encounter as an opportunity to recheck blood pressures and provide appropriate patient education; this keeps the patients actively involved in managing their health.</a:t>
            </a:r>
            <a:endParaRPr sz="1800">
              <a:solidFill>
                <a:schemeClr val="dk1"/>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4" name="Shape 314"/>
        <p:cNvGrpSpPr/>
        <p:nvPr/>
      </p:nvGrpSpPr>
      <p:grpSpPr>
        <a:xfrm>
          <a:off x="0" y="0"/>
          <a:ext cx="0" cy="0"/>
          <a:chOff x="0" y="0"/>
          <a:chExt cx="0" cy="0"/>
        </a:xfrm>
      </p:grpSpPr>
      <p:sp>
        <p:nvSpPr>
          <p:cNvPr id="315" name="Google Shape;315;p4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4000">
                <a:latin typeface="Arial"/>
                <a:ea typeface="Arial"/>
                <a:cs typeface="Arial"/>
                <a:sym typeface="Arial"/>
              </a:rPr>
              <a:t>Depart Process Goal</a:t>
            </a:r>
            <a:endParaRPr/>
          </a:p>
        </p:txBody>
      </p:sp>
      <p:sp>
        <p:nvSpPr>
          <p:cNvPr id="316" name="Google Shape;316;p41"/>
          <p:cNvSpPr txBox="1"/>
          <p:nvPr>
            <p:ph idx="1" type="body"/>
          </p:nvPr>
        </p:nvSpPr>
        <p:spPr>
          <a:xfrm>
            <a:off x="457200" y="1600200"/>
            <a:ext cx="8229600" cy="46482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1800"/>
              <a:buChar char="•"/>
            </a:pPr>
            <a:r>
              <a:rPr lang="en-US" sz="1800">
                <a:latin typeface="Arial"/>
                <a:ea typeface="Arial"/>
                <a:cs typeface="Arial"/>
                <a:sym typeface="Arial"/>
              </a:rPr>
              <a:t>Every patient leaves their visit with a thorough understanding of next steps and a completed After Visit Summary in hand.  </a:t>
            </a:r>
            <a:endParaRPr/>
          </a:p>
          <a:p>
            <a:pPr indent="-342900" lvl="0" marL="342900" rtl="0" algn="l">
              <a:spcBef>
                <a:spcPts val="360"/>
              </a:spcBef>
              <a:spcAft>
                <a:spcPts val="0"/>
              </a:spcAft>
              <a:buClr>
                <a:schemeClr val="dk1"/>
              </a:buClr>
              <a:buSzPts val="1800"/>
              <a:buChar char="•"/>
            </a:pPr>
            <a:r>
              <a:rPr lang="en-US" sz="1800">
                <a:latin typeface="Arial"/>
                <a:ea typeface="Arial"/>
                <a:cs typeface="Arial"/>
                <a:sym typeface="Arial"/>
              </a:rPr>
              <a:t>Patient has the ability to ask additional questions about medication changes and refills, preventive needs, future appointment details, and referrals.</a:t>
            </a:r>
            <a:endParaRPr/>
          </a:p>
          <a:p>
            <a:pPr indent="-342900" lvl="0" marL="342900" rtl="0" algn="l">
              <a:spcBef>
                <a:spcPts val="360"/>
              </a:spcBef>
              <a:spcAft>
                <a:spcPts val="0"/>
              </a:spcAft>
              <a:buClr>
                <a:schemeClr val="dk1"/>
              </a:buClr>
              <a:buSzPts val="1800"/>
              <a:buChar char="•"/>
            </a:pPr>
            <a:r>
              <a:rPr lang="en-US" sz="1800">
                <a:latin typeface="Arial"/>
                <a:ea typeface="Arial"/>
                <a:cs typeface="Arial"/>
                <a:sym typeface="Arial"/>
              </a:rPr>
              <a:t>Decrease in calls for medication refills and patient inquiries to the Message Center between visits.</a:t>
            </a:r>
            <a:endParaRPr/>
          </a:p>
          <a:p>
            <a:pPr indent="-342900" lvl="0" marL="342900" rtl="0" algn="l">
              <a:spcBef>
                <a:spcPts val="360"/>
              </a:spcBef>
              <a:spcAft>
                <a:spcPts val="0"/>
              </a:spcAft>
              <a:buClr>
                <a:schemeClr val="dk1"/>
              </a:buClr>
              <a:buSzPts val="1800"/>
              <a:buChar char="•"/>
            </a:pPr>
            <a:r>
              <a:rPr lang="en-US" sz="1800">
                <a:latin typeface="Arial"/>
                <a:ea typeface="Arial"/>
                <a:cs typeface="Arial"/>
                <a:sym typeface="Arial"/>
              </a:rPr>
              <a:t>Patient feels complete and satisfied with visit.</a:t>
            </a:r>
            <a:endParaRPr/>
          </a:p>
          <a:p>
            <a:pPr indent="-342900" lvl="0" marL="342900" rtl="0" algn="l">
              <a:spcBef>
                <a:spcPts val="360"/>
              </a:spcBef>
              <a:spcAft>
                <a:spcPts val="0"/>
              </a:spcAft>
              <a:buClr>
                <a:schemeClr val="dk1"/>
              </a:buClr>
              <a:buSzPts val="1800"/>
              <a:buChar char="•"/>
            </a:pPr>
            <a:r>
              <a:rPr lang="en-US" sz="1800">
                <a:latin typeface="Arial"/>
                <a:ea typeface="Arial"/>
                <a:cs typeface="Arial"/>
                <a:sym typeface="Arial"/>
              </a:rPr>
              <a:t>Closing the informational loop</a:t>
            </a:r>
            <a:endParaRPr/>
          </a:p>
          <a:p>
            <a:pPr indent="-285750" lvl="1" marL="742950" rtl="0" algn="l">
              <a:spcBef>
                <a:spcPts val="360"/>
              </a:spcBef>
              <a:spcAft>
                <a:spcPts val="0"/>
              </a:spcAft>
              <a:buClr>
                <a:schemeClr val="dk1"/>
              </a:buClr>
              <a:buSzPts val="1800"/>
              <a:buChar char="–"/>
            </a:pPr>
            <a:r>
              <a:rPr lang="en-US" sz="1800">
                <a:latin typeface="Arial"/>
                <a:ea typeface="Arial"/>
                <a:cs typeface="Arial"/>
                <a:sym typeface="Arial"/>
              </a:rPr>
              <a:t>Provide the necessary resources so that there is time at the end of the visit for CSS to meet with patient.   </a:t>
            </a:r>
            <a:endParaRPr/>
          </a:p>
          <a:p>
            <a:pPr indent="-139700" lvl="0" marL="342900" rtl="0" algn="l">
              <a:spcBef>
                <a:spcPts val="640"/>
              </a:spcBef>
              <a:spcAft>
                <a:spcPts val="0"/>
              </a:spcAft>
              <a:buClr>
                <a:schemeClr val="dk1"/>
              </a:buClr>
              <a:buSzPts val="3200"/>
              <a:buNone/>
            </a:pPr>
            <a:r>
              <a:t/>
            </a:r>
            <a:endParaRPr/>
          </a:p>
        </p:txBody>
      </p:sp>
      <p:pic>
        <p:nvPicPr>
          <p:cNvPr id="317" name="Google Shape;317;p41"/>
          <p:cNvPicPr preferRelativeResize="0"/>
          <p:nvPr/>
        </p:nvPicPr>
        <p:blipFill rotWithShape="1">
          <a:blip r:embed="rId3">
            <a:alphaModFix/>
          </a:blip>
          <a:srcRect b="0" l="0" r="0" t="0"/>
          <a:stretch/>
        </p:blipFill>
        <p:spPr>
          <a:xfrm>
            <a:off x="76201" y="4876800"/>
            <a:ext cx="1981200" cy="1371601"/>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2" name="Shape 322"/>
        <p:cNvGrpSpPr/>
        <p:nvPr/>
      </p:nvGrpSpPr>
      <p:grpSpPr>
        <a:xfrm>
          <a:off x="0" y="0"/>
          <a:ext cx="0" cy="0"/>
          <a:chOff x="0" y="0"/>
          <a:chExt cx="0" cy="0"/>
        </a:xfrm>
      </p:grpSpPr>
      <p:sp>
        <p:nvSpPr>
          <p:cNvPr id="323" name="Google Shape;323;p42"/>
          <p:cNvSpPr txBox="1"/>
          <p:nvPr>
            <p:ph type="title"/>
          </p:nvPr>
        </p:nvSpPr>
        <p:spPr>
          <a:xfrm>
            <a:off x="457200" y="274638"/>
            <a:ext cx="8229600" cy="71596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br>
              <a:rPr b="1" lang="en-US" u="sng"/>
            </a:br>
            <a:r>
              <a:rPr lang="en-US" sz="4000">
                <a:latin typeface="Arial"/>
                <a:ea typeface="Arial"/>
                <a:cs typeface="Arial"/>
                <a:sym typeface="Arial"/>
              </a:rPr>
              <a:t>DEPART CHECKLIST</a:t>
            </a:r>
            <a:br>
              <a:rPr lang="en-US"/>
            </a:br>
            <a:endParaRPr/>
          </a:p>
        </p:txBody>
      </p:sp>
      <p:sp>
        <p:nvSpPr>
          <p:cNvPr id="324" name="Google Shape;324;p42"/>
          <p:cNvSpPr txBox="1"/>
          <p:nvPr>
            <p:ph idx="1" type="body"/>
          </p:nvPr>
        </p:nvSpPr>
        <p:spPr>
          <a:xfrm>
            <a:off x="457200" y="1600200"/>
            <a:ext cx="8229600" cy="54864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1600"/>
              <a:buChar char="•"/>
            </a:pPr>
            <a:r>
              <a:rPr lang="en-US" sz="1600"/>
              <a:t>_____	</a:t>
            </a:r>
            <a:r>
              <a:rPr lang="en-US" sz="1600">
                <a:latin typeface="Arial"/>
                <a:ea typeface="Arial"/>
                <a:cs typeface="Arial"/>
                <a:sym typeface="Arial"/>
              </a:rPr>
              <a:t>Review white charge ticket, Orders and Charges in EMR and enter orders as indicated</a:t>
            </a:r>
            <a:endParaRPr/>
          </a:p>
          <a:p>
            <a:pPr indent="-342900" lvl="0" marL="342900" rtl="0" algn="l">
              <a:spcBef>
                <a:spcPts val="320"/>
              </a:spcBef>
              <a:spcAft>
                <a:spcPts val="0"/>
              </a:spcAft>
              <a:buClr>
                <a:schemeClr val="dk1"/>
              </a:buClr>
              <a:buSzPts val="1600"/>
              <a:buChar char="•"/>
            </a:pPr>
            <a:r>
              <a:rPr lang="en-US" sz="1600">
                <a:latin typeface="Arial"/>
                <a:ea typeface="Arial"/>
                <a:cs typeface="Arial"/>
                <a:sym typeface="Arial"/>
              </a:rPr>
              <a:t> _____	Explain medication changes to patient and add to After Visit Summary   </a:t>
            </a:r>
            <a:endParaRPr/>
          </a:p>
          <a:p>
            <a:pPr indent="-342900" lvl="0" marL="342900" rtl="0" algn="l">
              <a:spcBef>
                <a:spcPts val="320"/>
              </a:spcBef>
              <a:spcAft>
                <a:spcPts val="0"/>
              </a:spcAft>
              <a:buClr>
                <a:schemeClr val="dk1"/>
              </a:buClr>
              <a:buSzPts val="1600"/>
              <a:buChar char="•"/>
            </a:pPr>
            <a:r>
              <a:rPr lang="en-US" sz="1600">
                <a:latin typeface="Arial"/>
                <a:ea typeface="Arial"/>
                <a:cs typeface="Arial"/>
                <a:sym typeface="Arial"/>
              </a:rPr>
              <a:t> _____	Assure medications have been refilled and patient is aware</a:t>
            </a:r>
            <a:endParaRPr/>
          </a:p>
          <a:p>
            <a:pPr indent="-342900" lvl="0" marL="342900" rtl="0" algn="l">
              <a:spcBef>
                <a:spcPts val="320"/>
              </a:spcBef>
              <a:spcAft>
                <a:spcPts val="0"/>
              </a:spcAft>
              <a:buClr>
                <a:schemeClr val="dk1"/>
              </a:buClr>
              <a:buSzPts val="1600"/>
              <a:buChar char="•"/>
            </a:pPr>
            <a:r>
              <a:rPr lang="en-US" sz="1600">
                <a:latin typeface="Arial"/>
                <a:ea typeface="Arial"/>
                <a:cs typeface="Arial"/>
                <a:sym typeface="Arial"/>
              </a:rPr>
              <a:t> _____	Place RTC orders for chronic disease and preventive visits </a:t>
            </a:r>
            <a:endParaRPr/>
          </a:p>
          <a:p>
            <a:pPr indent="-342900" lvl="0" marL="342900" rtl="0" algn="l">
              <a:spcBef>
                <a:spcPts val="320"/>
              </a:spcBef>
              <a:spcAft>
                <a:spcPts val="0"/>
              </a:spcAft>
              <a:buClr>
                <a:schemeClr val="dk1"/>
              </a:buClr>
              <a:buSzPts val="1600"/>
              <a:buChar char="•"/>
            </a:pPr>
            <a:r>
              <a:rPr lang="en-US" sz="1600">
                <a:latin typeface="Arial"/>
                <a:ea typeface="Arial"/>
                <a:cs typeface="Arial"/>
                <a:sym typeface="Arial"/>
              </a:rPr>
              <a:t> _____	Complete order  forms as indicated Mammo/Dexa/Preventive.  </a:t>
            </a:r>
            <a:endParaRPr/>
          </a:p>
          <a:p>
            <a:pPr indent="-342900" lvl="0" marL="342900" rtl="0" algn="l">
              <a:spcBef>
                <a:spcPts val="320"/>
              </a:spcBef>
              <a:spcAft>
                <a:spcPts val="0"/>
              </a:spcAft>
              <a:buClr>
                <a:schemeClr val="dk1"/>
              </a:buClr>
              <a:buSzPts val="1600"/>
              <a:buChar char="•"/>
            </a:pPr>
            <a:r>
              <a:rPr lang="en-US" sz="1600">
                <a:latin typeface="Arial"/>
                <a:ea typeface="Arial"/>
                <a:cs typeface="Arial"/>
                <a:sym typeface="Arial"/>
              </a:rPr>
              <a:t> _____	Print “After Visit Summary”, review with patient and answer questions</a:t>
            </a:r>
            <a:endParaRPr/>
          </a:p>
          <a:p>
            <a:pPr indent="-342900" lvl="0" marL="342900" rtl="0" algn="l">
              <a:spcBef>
                <a:spcPts val="320"/>
              </a:spcBef>
              <a:spcAft>
                <a:spcPts val="0"/>
              </a:spcAft>
              <a:buClr>
                <a:schemeClr val="dk1"/>
              </a:buClr>
              <a:buSzPts val="1600"/>
              <a:buChar char="•"/>
            </a:pPr>
            <a:r>
              <a:rPr lang="en-US" sz="1600">
                <a:latin typeface="Arial"/>
                <a:ea typeface="Arial"/>
                <a:cs typeface="Arial"/>
                <a:sym typeface="Arial"/>
              </a:rPr>
              <a:t> _____	Print rehab/order requisitions and review with patient.  Provide Rehab. Referral 	Provider List</a:t>
            </a:r>
            <a:endParaRPr/>
          </a:p>
          <a:p>
            <a:pPr indent="-342900" lvl="0" marL="342900" rtl="0" algn="l">
              <a:spcBef>
                <a:spcPts val="320"/>
              </a:spcBef>
              <a:spcAft>
                <a:spcPts val="0"/>
              </a:spcAft>
              <a:buClr>
                <a:schemeClr val="dk1"/>
              </a:buClr>
              <a:buSzPts val="1600"/>
              <a:buChar char="•"/>
            </a:pPr>
            <a:r>
              <a:rPr lang="en-US" sz="1600">
                <a:latin typeface="Arial"/>
                <a:ea typeface="Arial"/>
                <a:cs typeface="Arial"/>
                <a:sym typeface="Arial"/>
              </a:rPr>
              <a:t> _____	Print and review Stress Test Protocol and education if needed</a:t>
            </a:r>
            <a:endParaRPr/>
          </a:p>
          <a:p>
            <a:pPr indent="-342900" lvl="0" marL="342900" rtl="0" algn="l">
              <a:spcBef>
                <a:spcPts val="320"/>
              </a:spcBef>
              <a:spcAft>
                <a:spcPts val="0"/>
              </a:spcAft>
              <a:buClr>
                <a:schemeClr val="dk1"/>
              </a:buClr>
              <a:buSzPts val="1600"/>
              <a:buChar char="•"/>
            </a:pPr>
            <a:r>
              <a:rPr lang="en-US" sz="1600">
                <a:latin typeface="Arial"/>
                <a:ea typeface="Arial"/>
                <a:cs typeface="Arial"/>
                <a:sym typeface="Arial"/>
              </a:rPr>
              <a:t> _____	Provide patient education or print from EMR as indicated</a:t>
            </a:r>
            <a:endParaRPr/>
          </a:p>
          <a:p>
            <a:pPr indent="-342900" lvl="0" marL="342900" rtl="0" algn="l">
              <a:spcBef>
                <a:spcPts val="320"/>
              </a:spcBef>
              <a:spcAft>
                <a:spcPts val="0"/>
              </a:spcAft>
              <a:buClr>
                <a:schemeClr val="dk1"/>
              </a:buClr>
              <a:buSzPts val="1600"/>
              <a:buChar char="•"/>
            </a:pPr>
            <a:r>
              <a:rPr lang="en-US" sz="1600">
                <a:latin typeface="Arial"/>
                <a:ea typeface="Arial"/>
                <a:cs typeface="Arial"/>
                <a:sym typeface="Arial"/>
              </a:rPr>
              <a:t> _____	Complete DOT, H&amp;P, PHQ9 and other forms, fax/copy</a:t>
            </a:r>
            <a:endParaRPr/>
          </a:p>
          <a:p>
            <a:pPr indent="-342900" lvl="0" marL="342900" rtl="0" algn="l">
              <a:spcBef>
                <a:spcPts val="320"/>
              </a:spcBef>
              <a:spcAft>
                <a:spcPts val="0"/>
              </a:spcAft>
              <a:buClr>
                <a:schemeClr val="dk1"/>
              </a:buClr>
              <a:buSzPts val="1600"/>
              <a:buChar char="•"/>
            </a:pPr>
            <a:r>
              <a:rPr lang="en-US" sz="1600">
                <a:latin typeface="Arial"/>
                <a:ea typeface="Arial"/>
                <a:cs typeface="Arial"/>
                <a:sym typeface="Arial"/>
              </a:rPr>
              <a:t> _____	Escort to Referrals, Radiology, Scheduling, or Lab as indicated</a:t>
            </a:r>
            <a:endParaRPr/>
          </a:p>
          <a:p>
            <a:pPr indent="-342900" lvl="0" marL="342900" rtl="0" algn="l">
              <a:spcBef>
                <a:spcPts val="320"/>
              </a:spcBef>
              <a:spcAft>
                <a:spcPts val="0"/>
              </a:spcAft>
              <a:buClr>
                <a:schemeClr val="dk1"/>
              </a:buClr>
              <a:buSzPts val="1600"/>
              <a:buChar char="•"/>
            </a:pPr>
            <a:r>
              <a:rPr lang="en-US" sz="1600">
                <a:latin typeface="Arial"/>
                <a:ea typeface="Arial"/>
                <a:cs typeface="Arial"/>
                <a:sym typeface="Arial"/>
              </a:rPr>
              <a:t> _____	Recheck BP and inform patient about follow up needs, education </a:t>
            </a:r>
            <a:endParaRPr/>
          </a:p>
          <a:p>
            <a:pPr indent="-241300" lvl="0" marL="342900" rtl="0" algn="l">
              <a:spcBef>
                <a:spcPts val="320"/>
              </a:spcBef>
              <a:spcAft>
                <a:spcPts val="0"/>
              </a:spcAft>
              <a:buClr>
                <a:schemeClr val="dk1"/>
              </a:buClr>
              <a:buSzPts val="1600"/>
              <a:buNone/>
            </a:pPr>
            <a:r>
              <a:t/>
            </a:r>
            <a:endParaRPr sz="1600"/>
          </a:p>
          <a:p>
            <a:pPr indent="-241300" lvl="0" marL="342900" rtl="0" algn="l">
              <a:spcBef>
                <a:spcPts val="320"/>
              </a:spcBef>
              <a:spcAft>
                <a:spcPts val="0"/>
              </a:spcAft>
              <a:buClr>
                <a:schemeClr val="dk1"/>
              </a:buClr>
              <a:buSzPts val="1600"/>
              <a:buNone/>
            </a:pPr>
            <a:r>
              <a:t/>
            </a:r>
            <a:endParaRPr sz="16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9" name="Shape 329"/>
        <p:cNvGrpSpPr/>
        <p:nvPr/>
      </p:nvGrpSpPr>
      <p:grpSpPr>
        <a:xfrm>
          <a:off x="0" y="0"/>
          <a:ext cx="0" cy="0"/>
          <a:chOff x="0" y="0"/>
          <a:chExt cx="0" cy="0"/>
        </a:xfrm>
      </p:grpSpPr>
      <p:sp>
        <p:nvSpPr>
          <p:cNvPr id="330" name="Google Shape;330;p43"/>
          <p:cNvSpPr txBox="1"/>
          <p:nvPr>
            <p:ph type="title"/>
          </p:nvPr>
        </p:nvSpPr>
        <p:spPr>
          <a:xfrm>
            <a:off x="2514600" y="76200"/>
            <a:ext cx="3636085" cy="1258493"/>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b="0" lang="en-US" sz="4000">
                <a:latin typeface="Arial"/>
                <a:ea typeface="Arial"/>
                <a:cs typeface="Arial"/>
                <a:sym typeface="Arial"/>
              </a:rPr>
              <a:t>Tools</a:t>
            </a:r>
            <a:endParaRPr b="0" sz="4000">
              <a:latin typeface="Arial"/>
              <a:ea typeface="Arial"/>
              <a:cs typeface="Arial"/>
              <a:sym typeface="Arial"/>
            </a:endParaRPr>
          </a:p>
        </p:txBody>
      </p:sp>
      <p:sp>
        <p:nvSpPr>
          <p:cNvPr id="331" name="Google Shape;331;p43"/>
          <p:cNvSpPr txBox="1"/>
          <p:nvPr>
            <p:ph idx="1" type="body"/>
          </p:nvPr>
        </p:nvSpPr>
        <p:spPr>
          <a:xfrm>
            <a:off x="3575050" y="1752600"/>
            <a:ext cx="5111750" cy="43735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1900"/>
              <a:buChar char="•"/>
            </a:pPr>
            <a:r>
              <a:rPr lang="en-US" sz="1900">
                <a:latin typeface="Arial"/>
                <a:ea typeface="Arial"/>
                <a:cs typeface="Arial"/>
                <a:sym typeface="Arial"/>
              </a:rPr>
              <a:t>PVP</a:t>
            </a:r>
            <a:endParaRPr/>
          </a:p>
          <a:p>
            <a:pPr indent="-342900" lvl="0" marL="342900" rtl="0" algn="l">
              <a:spcBef>
                <a:spcPts val="380"/>
              </a:spcBef>
              <a:spcAft>
                <a:spcPts val="0"/>
              </a:spcAft>
              <a:buClr>
                <a:schemeClr val="dk1"/>
              </a:buClr>
              <a:buSzPts val="1900"/>
              <a:buChar char="•"/>
            </a:pPr>
            <a:r>
              <a:rPr lang="en-US" sz="1900">
                <a:latin typeface="Arial"/>
                <a:ea typeface="Arial"/>
                <a:cs typeface="Arial"/>
                <a:sym typeface="Arial"/>
              </a:rPr>
              <a:t>Standing orders</a:t>
            </a:r>
            <a:endParaRPr sz="1900">
              <a:latin typeface="Arial"/>
              <a:ea typeface="Arial"/>
              <a:cs typeface="Arial"/>
              <a:sym typeface="Arial"/>
            </a:endParaRPr>
          </a:p>
          <a:p>
            <a:pPr indent="-342900" lvl="0" marL="342900" rtl="0" algn="l">
              <a:spcBef>
                <a:spcPts val="380"/>
              </a:spcBef>
              <a:spcAft>
                <a:spcPts val="0"/>
              </a:spcAft>
              <a:buClr>
                <a:schemeClr val="dk1"/>
              </a:buClr>
              <a:buSzPts val="1900"/>
              <a:buChar char="•"/>
            </a:pPr>
            <a:r>
              <a:rPr lang="en-US" sz="1900">
                <a:latin typeface="Arial"/>
                <a:ea typeface="Arial"/>
                <a:cs typeface="Arial"/>
                <a:sym typeface="Arial"/>
              </a:rPr>
              <a:t>Process Mapping</a:t>
            </a:r>
            <a:endParaRPr/>
          </a:p>
          <a:p>
            <a:pPr indent="-342900" lvl="0" marL="342900" rtl="0" algn="l">
              <a:spcBef>
                <a:spcPts val="380"/>
              </a:spcBef>
              <a:spcAft>
                <a:spcPts val="0"/>
              </a:spcAft>
              <a:buClr>
                <a:schemeClr val="dk1"/>
              </a:buClr>
              <a:buSzPts val="1900"/>
              <a:buChar char="•"/>
            </a:pPr>
            <a:r>
              <a:rPr lang="en-US" sz="1900">
                <a:latin typeface="Arial"/>
                <a:ea typeface="Arial"/>
                <a:cs typeface="Arial"/>
                <a:sym typeface="Arial"/>
              </a:rPr>
              <a:t>Policies &amp; Procedures</a:t>
            </a:r>
            <a:endParaRPr/>
          </a:p>
          <a:p>
            <a:pPr indent="-342900" lvl="0" marL="342900" rtl="0" algn="l">
              <a:spcBef>
                <a:spcPts val="380"/>
              </a:spcBef>
              <a:spcAft>
                <a:spcPts val="0"/>
              </a:spcAft>
              <a:buClr>
                <a:schemeClr val="dk1"/>
              </a:buClr>
              <a:buSzPts val="1900"/>
              <a:buChar char="•"/>
            </a:pPr>
            <a:r>
              <a:rPr lang="en-US" sz="1900">
                <a:latin typeface="Arial"/>
                <a:ea typeface="Arial"/>
                <a:cs typeface="Arial"/>
                <a:sym typeface="Arial"/>
              </a:rPr>
              <a:t>Shared decision making—colon cancer risk assessment</a:t>
            </a:r>
            <a:endParaRPr/>
          </a:p>
          <a:p>
            <a:pPr indent="-342900" lvl="0" marL="342900" rtl="0" algn="l">
              <a:spcBef>
                <a:spcPts val="380"/>
              </a:spcBef>
              <a:spcAft>
                <a:spcPts val="0"/>
              </a:spcAft>
              <a:buClr>
                <a:schemeClr val="dk1"/>
              </a:buClr>
              <a:buSzPts val="1900"/>
              <a:buChar char="•"/>
            </a:pPr>
            <a:r>
              <a:rPr lang="en-US" sz="1900">
                <a:latin typeface="Arial"/>
                <a:ea typeface="Arial"/>
                <a:cs typeface="Arial"/>
                <a:sym typeface="Arial"/>
              </a:rPr>
              <a:t>PDSA process</a:t>
            </a:r>
            <a:endParaRPr/>
          </a:p>
          <a:p>
            <a:pPr indent="-342900" lvl="0" marL="342900" rtl="0" algn="l">
              <a:spcBef>
                <a:spcPts val="380"/>
              </a:spcBef>
              <a:spcAft>
                <a:spcPts val="0"/>
              </a:spcAft>
              <a:buClr>
                <a:schemeClr val="dk1"/>
              </a:buClr>
              <a:buSzPts val="1900"/>
              <a:buChar char="•"/>
            </a:pPr>
            <a:r>
              <a:rPr lang="en-US" sz="1900">
                <a:latin typeface="Arial"/>
                <a:ea typeface="Arial"/>
                <a:cs typeface="Arial"/>
                <a:sym typeface="Arial"/>
              </a:rPr>
              <a:t>BP rechecks algorithms</a:t>
            </a:r>
            <a:endParaRPr sz="1900">
              <a:latin typeface="Arial"/>
              <a:ea typeface="Arial"/>
              <a:cs typeface="Arial"/>
              <a:sym typeface="Arial"/>
            </a:endParaRPr>
          </a:p>
          <a:p>
            <a:pPr indent="-285750" lvl="1" marL="742950" rtl="0" algn="l">
              <a:spcBef>
                <a:spcPts val="380"/>
              </a:spcBef>
              <a:spcAft>
                <a:spcPts val="0"/>
              </a:spcAft>
              <a:buClr>
                <a:schemeClr val="dk1"/>
              </a:buClr>
              <a:buSzPts val="1900"/>
              <a:buChar char="–"/>
            </a:pPr>
            <a:r>
              <a:rPr lang="en-US" sz="1900">
                <a:latin typeface="Arial"/>
                <a:ea typeface="Arial"/>
                <a:cs typeface="Arial"/>
                <a:sym typeface="Arial"/>
              </a:rPr>
              <a:t>(BP magnets)</a:t>
            </a:r>
            <a:endParaRPr sz="1900">
              <a:latin typeface="Arial"/>
              <a:ea typeface="Arial"/>
              <a:cs typeface="Arial"/>
              <a:sym typeface="Arial"/>
            </a:endParaRPr>
          </a:p>
          <a:p>
            <a:pPr indent="-139700" lvl="0" marL="342900" rtl="0" algn="l">
              <a:spcBef>
                <a:spcPts val="640"/>
              </a:spcBef>
              <a:spcAft>
                <a:spcPts val="0"/>
              </a:spcAft>
              <a:buClr>
                <a:schemeClr val="dk1"/>
              </a:buClr>
              <a:buSzPts val="3200"/>
              <a:buNone/>
            </a:pPr>
            <a:r>
              <a:t/>
            </a:r>
            <a:endParaRPr/>
          </a:p>
        </p:txBody>
      </p:sp>
      <p:sp>
        <p:nvSpPr>
          <p:cNvPr id="332" name="Google Shape;332;p43"/>
          <p:cNvSpPr txBox="1"/>
          <p:nvPr>
            <p:ph idx="2" type="body"/>
          </p:nvPr>
        </p:nvSpPr>
        <p:spPr>
          <a:xfrm>
            <a:off x="381000" y="2286000"/>
            <a:ext cx="3008313" cy="2070099"/>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400"/>
              <a:buNone/>
            </a:pPr>
            <a:r>
              <a:rPr b="1" i="1" lang="en-US"/>
              <a:t>In order to provide the excellent, personalized care that we do, we must have the proper tools in place for our Healthcare Providers and staff.  </a:t>
            </a:r>
            <a:endParaRPr b="1" i="1"/>
          </a:p>
          <a:p>
            <a:pPr indent="0" lvl="0" marL="0" rtl="0" algn="l">
              <a:spcBef>
                <a:spcPts val="280"/>
              </a:spcBef>
              <a:spcAft>
                <a:spcPts val="0"/>
              </a:spcAft>
              <a:buClr>
                <a:schemeClr val="dk1"/>
              </a:buClr>
              <a:buSzPts val="1400"/>
              <a:buNone/>
            </a:pPr>
            <a:r>
              <a:t/>
            </a:r>
            <a:endParaRPr b="1" i="1"/>
          </a:p>
          <a:p>
            <a:pPr indent="0" lvl="0" marL="0" rtl="0" algn="l">
              <a:spcBef>
                <a:spcPts val="280"/>
              </a:spcBef>
              <a:spcAft>
                <a:spcPts val="0"/>
              </a:spcAft>
              <a:buClr>
                <a:schemeClr val="dk1"/>
              </a:buClr>
              <a:buSzPts val="1400"/>
              <a:buNone/>
            </a:pPr>
            <a:r>
              <a:rPr b="1" i="1" lang="en-US"/>
              <a:t>Using the PDSA format assures that we continually work to create and improve our processes and define accountability. </a:t>
            </a:r>
            <a:endParaRPr b="1" i="1">
              <a:solidFill>
                <a:srgbClr val="FF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8" name="Shape 198"/>
        <p:cNvGrpSpPr/>
        <p:nvPr/>
      </p:nvGrpSpPr>
      <p:grpSpPr>
        <a:xfrm>
          <a:off x="0" y="0"/>
          <a:ext cx="0" cy="0"/>
          <a:chOff x="0" y="0"/>
          <a:chExt cx="0" cy="0"/>
        </a:xfrm>
      </p:grpSpPr>
      <p:pic>
        <p:nvPicPr>
          <p:cNvPr id="199" name="Google Shape;199;p26"/>
          <p:cNvPicPr preferRelativeResize="0"/>
          <p:nvPr>
            <p:ph idx="1" type="body"/>
          </p:nvPr>
        </p:nvPicPr>
        <p:blipFill rotWithShape="1">
          <a:blip r:embed="rId3">
            <a:alphaModFix/>
          </a:blip>
          <a:srcRect b="36979" l="8222" r="7276" t="6875"/>
          <a:stretch/>
        </p:blipFill>
        <p:spPr>
          <a:xfrm>
            <a:off x="1905000" y="838200"/>
            <a:ext cx="5673012" cy="4876800"/>
          </a:xfrm>
          <a:prstGeom prst="rect">
            <a:avLst/>
          </a:prstGeom>
          <a:noFill/>
          <a:ln>
            <a:noFill/>
          </a:ln>
        </p:spPr>
      </p:pic>
    </p:spTree>
  </p:cSld>
  <p:clrMapOvr>
    <a:masterClrMapping/>
  </p:clrMapOvr>
  <p:transition spd="slow">
    <p:push/>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7" name="Shape 337"/>
        <p:cNvGrpSpPr/>
        <p:nvPr/>
      </p:nvGrpSpPr>
      <p:grpSpPr>
        <a:xfrm>
          <a:off x="0" y="0"/>
          <a:ext cx="0" cy="0"/>
          <a:chOff x="0" y="0"/>
          <a:chExt cx="0" cy="0"/>
        </a:xfrm>
      </p:grpSpPr>
      <p:sp>
        <p:nvSpPr>
          <p:cNvPr id="338" name="Google Shape;338;p4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4000">
                <a:latin typeface="Arial"/>
                <a:ea typeface="Arial"/>
                <a:cs typeface="Arial"/>
                <a:sym typeface="Arial"/>
              </a:rPr>
              <a:t>TOOLS FOR CLINICAL STAFF</a:t>
            </a:r>
            <a:endParaRPr sz="4000">
              <a:latin typeface="Arial"/>
              <a:ea typeface="Arial"/>
              <a:cs typeface="Arial"/>
              <a:sym typeface="Arial"/>
            </a:endParaRPr>
          </a:p>
        </p:txBody>
      </p:sp>
      <p:pic>
        <p:nvPicPr>
          <p:cNvPr descr="C:\Users\SBluhm\AppData\Local\Microsoft\Windows\Temporary Internet Files\Content.Outlook\XUHRS28V\2014-04-01 13 40 16.jpg" id="339" name="Google Shape;339;p44"/>
          <p:cNvPicPr preferRelativeResize="0"/>
          <p:nvPr>
            <p:ph idx="1" type="body"/>
          </p:nvPr>
        </p:nvPicPr>
        <p:blipFill rotWithShape="1">
          <a:blip r:embed="rId3">
            <a:alphaModFix/>
          </a:blip>
          <a:srcRect b="0" l="0" r="0" t="0"/>
          <a:stretch/>
        </p:blipFill>
        <p:spPr>
          <a:xfrm>
            <a:off x="76200" y="1752600"/>
            <a:ext cx="3017309" cy="4525963"/>
          </a:xfrm>
          <a:prstGeom prst="rect">
            <a:avLst/>
          </a:prstGeom>
          <a:noFill/>
          <a:ln cap="flat" cmpd="sng" w="9525">
            <a:solidFill>
              <a:schemeClr val="dk2"/>
            </a:solidFill>
            <a:prstDash val="solid"/>
            <a:round/>
            <a:headEnd len="sm" w="sm" type="none"/>
            <a:tailEnd len="sm" w="sm" type="none"/>
          </a:ln>
          <a:effectLst>
            <a:outerShdw blurRad="50800" rotWithShape="0" dir="16200000" dist="38100">
              <a:srgbClr val="000000">
                <a:alpha val="40000"/>
              </a:srgbClr>
            </a:outerShdw>
          </a:effectLst>
        </p:spPr>
      </p:pic>
      <p:pic>
        <p:nvPicPr>
          <p:cNvPr descr="20150107_130935.jpg" id="340" name="Google Shape;340;p44"/>
          <p:cNvPicPr preferRelativeResize="0"/>
          <p:nvPr/>
        </p:nvPicPr>
        <p:blipFill rotWithShape="1">
          <a:blip r:embed="rId4">
            <a:alphaModFix/>
          </a:blip>
          <a:srcRect b="2592" l="14167" r="18333" t="5556"/>
          <a:stretch/>
        </p:blipFill>
        <p:spPr>
          <a:xfrm>
            <a:off x="3276600" y="3603724"/>
            <a:ext cx="3810000" cy="1752600"/>
          </a:xfrm>
          <a:prstGeom prst="rect">
            <a:avLst/>
          </a:prstGeom>
          <a:noFill/>
          <a:ln cap="flat" cmpd="sng" w="9525">
            <a:solidFill>
              <a:srgbClr val="FBFAF8"/>
            </a:solidFill>
            <a:prstDash val="solid"/>
            <a:round/>
            <a:headEnd len="sm" w="sm" type="none"/>
            <a:tailEnd len="sm" w="sm" type="none"/>
          </a:ln>
        </p:spPr>
      </p:pic>
      <p:sp>
        <p:nvSpPr>
          <p:cNvPr id="341" name="Google Shape;341;p44"/>
          <p:cNvSpPr txBox="1"/>
          <p:nvPr/>
        </p:nvSpPr>
        <p:spPr>
          <a:xfrm>
            <a:off x="3962400" y="1524000"/>
            <a:ext cx="4724400" cy="203132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Blood pressure magnets outside of the exam room door remind us to recheck elevated blood pressures.</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As part of our pre-visit planning we fill out BP slips for all patients who have orders for repeat blood pressure checks. These slips are also used for walk-in free blood pressure checks.</a:t>
            </a:r>
            <a:endParaRPr sz="1800">
              <a:solidFill>
                <a:srgbClr val="93B3D7"/>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6" name="Shape 346"/>
        <p:cNvGrpSpPr/>
        <p:nvPr/>
      </p:nvGrpSpPr>
      <p:grpSpPr>
        <a:xfrm>
          <a:off x="0" y="0"/>
          <a:ext cx="0" cy="0"/>
          <a:chOff x="0" y="0"/>
          <a:chExt cx="0" cy="0"/>
        </a:xfrm>
      </p:grpSpPr>
      <p:sp>
        <p:nvSpPr>
          <p:cNvPr id="347" name="Google Shape;347;p4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4000">
                <a:latin typeface="Arial"/>
                <a:ea typeface="Arial"/>
                <a:cs typeface="Arial"/>
                <a:sym typeface="Arial"/>
              </a:rPr>
              <a:t>Empower your Clinical Staff</a:t>
            </a:r>
            <a:endParaRPr sz="4000">
              <a:latin typeface="Arial"/>
              <a:ea typeface="Arial"/>
              <a:cs typeface="Arial"/>
              <a:sym typeface="Arial"/>
            </a:endParaRPr>
          </a:p>
        </p:txBody>
      </p:sp>
      <p:sp>
        <p:nvSpPr>
          <p:cNvPr id="348" name="Google Shape;348;p45"/>
          <p:cNvSpPr/>
          <p:nvPr/>
        </p:nvSpPr>
        <p:spPr>
          <a:xfrm>
            <a:off x="533400" y="2286000"/>
            <a:ext cx="4572000" cy="147732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Chronic Disease Standing Orders</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Preventive Service Standing Orders</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Medication Refill Protocol:</a:t>
            </a:r>
            <a:endParaRPr sz="1800">
              <a:solidFill>
                <a:schemeClr val="dk1"/>
              </a:solidFill>
              <a:latin typeface="Arial"/>
              <a:ea typeface="Arial"/>
              <a:cs typeface="Arial"/>
              <a:sym typeface="Arial"/>
            </a:endParaRPr>
          </a:p>
        </p:txBody>
      </p:sp>
      <p:sp>
        <p:nvSpPr>
          <p:cNvPr id="349" name="Google Shape;349;p45"/>
          <p:cNvSpPr/>
          <p:nvPr/>
        </p:nvSpPr>
        <p:spPr>
          <a:xfrm>
            <a:off x="529167" y="1582340"/>
            <a:ext cx="6024406" cy="52322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800">
                <a:solidFill>
                  <a:schemeClr val="dk1"/>
                </a:solidFill>
                <a:latin typeface="Arial"/>
                <a:ea typeface="Arial"/>
                <a:cs typeface="Arial"/>
                <a:sym typeface="Arial"/>
              </a:rPr>
              <a:t>Develop Standing Orders and Protocols:</a:t>
            </a:r>
            <a:endParaRPr sz="2800">
              <a:solidFill>
                <a:schemeClr val="dk1"/>
              </a:solidFill>
              <a:latin typeface="Arial"/>
              <a:ea typeface="Arial"/>
              <a:cs typeface="Arial"/>
              <a:sym typeface="Arial"/>
            </a:endParaRPr>
          </a:p>
        </p:txBody>
      </p:sp>
      <p:pic>
        <p:nvPicPr>
          <p:cNvPr id="350" name="Google Shape;350;p45"/>
          <p:cNvPicPr preferRelativeResize="0"/>
          <p:nvPr/>
        </p:nvPicPr>
        <p:blipFill rotWithShape="1">
          <a:blip r:embed="rId3">
            <a:alphaModFix/>
          </a:blip>
          <a:srcRect b="0" l="0" r="0" t="0"/>
          <a:stretch/>
        </p:blipFill>
        <p:spPr>
          <a:xfrm>
            <a:off x="1752600" y="3657600"/>
            <a:ext cx="6477000" cy="17526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5" name="Shape 355"/>
        <p:cNvGrpSpPr/>
        <p:nvPr/>
      </p:nvGrpSpPr>
      <p:grpSpPr>
        <a:xfrm>
          <a:off x="0" y="0"/>
          <a:ext cx="0" cy="0"/>
          <a:chOff x="0" y="0"/>
          <a:chExt cx="0" cy="0"/>
        </a:xfrm>
      </p:grpSpPr>
      <p:sp>
        <p:nvSpPr>
          <p:cNvPr id="356" name="Google Shape;356;p46"/>
          <p:cNvSpPr txBox="1"/>
          <p:nvPr>
            <p:ph type="title"/>
          </p:nvPr>
        </p:nvSpPr>
        <p:spPr>
          <a:xfrm>
            <a:off x="304800" y="76200"/>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4000">
                <a:latin typeface="Arial"/>
                <a:ea typeface="Arial"/>
                <a:cs typeface="Arial"/>
                <a:sym typeface="Arial"/>
              </a:rPr>
              <a:t>Initiation and Titration of Medications Using Established Protocols</a:t>
            </a:r>
            <a:endParaRPr sz="4000">
              <a:latin typeface="Arial"/>
              <a:ea typeface="Arial"/>
              <a:cs typeface="Arial"/>
              <a:sym typeface="Arial"/>
            </a:endParaRPr>
          </a:p>
        </p:txBody>
      </p:sp>
      <p:pic>
        <p:nvPicPr>
          <p:cNvPr id="357" name="Google Shape;357;p46"/>
          <p:cNvPicPr preferRelativeResize="0"/>
          <p:nvPr>
            <p:ph idx="1" type="body"/>
          </p:nvPr>
        </p:nvPicPr>
        <p:blipFill rotWithShape="1">
          <a:blip r:embed="rId3">
            <a:alphaModFix/>
          </a:blip>
          <a:srcRect b="0" l="0" r="0" t="0"/>
          <a:stretch/>
        </p:blipFill>
        <p:spPr>
          <a:xfrm>
            <a:off x="304800" y="1447800"/>
            <a:ext cx="8610600" cy="48006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2" name="Shape 362"/>
        <p:cNvGrpSpPr/>
        <p:nvPr/>
      </p:nvGrpSpPr>
      <p:grpSpPr>
        <a:xfrm>
          <a:off x="0" y="0"/>
          <a:ext cx="0" cy="0"/>
          <a:chOff x="0" y="0"/>
          <a:chExt cx="0" cy="0"/>
        </a:xfrm>
      </p:grpSpPr>
      <p:sp>
        <p:nvSpPr>
          <p:cNvPr id="363" name="Google Shape;363;p4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latin typeface="Arial"/>
                <a:ea typeface="Arial"/>
                <a:cs typeface="Arial"/>
                <a:sym typeface="Arial"/>
              </a:rPr>
              <a:t>Care Coordination Staff</a:t>
            </a:r>
            <a:endParaRPr/>
          </a:p>
        </p:txBody>
      </p:sp>
      <p:sp>
        <p:nvSpPr>
          <p:cNvPr id="364" name="Google Shape;364;p47"/>
          <p:cNvSpPr txBox="1"/>
          <p:nvPr>
            <p:ph idx="1" type="body"/>
          </p:nvPr>
        </p:nvSpPr>
        <p:spPr>
          <a:xfrm>
            <a:off x="457200" y="22098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800"/>
              <a:buChar char="•"/>
            </a:pPr>
            <a:r>
              <a:rPr lang="en-US" sz="2800">
                <a:latin typeface="Arial"/>
                <a:ea typeface="Arial"/>
                <a:cs typeface="Arial"/>
                <a:sym typeface="Arial"/>
              </a:rPr>
              <a:t>Four experienced CMAs</a:t>
            </a:r>
            <a:endParaRPr/>
          </a:p>
          <a:p>
            <a:pPr indent="-342900" lvl="0" marL="342900" rtl="0" algn="l">
              <a:spcBef>
                <a:spcPts val="560"/>
              </a:spcBef>
              <a:spcAft>
                <a:spcPts val="0"/>
              </a:spcAft>
              <a:buClr>
                <a:schemeClr val="dk1"/>
              </a:buClr>
              <a:buSzPts val="2800"/>
              <a:buChar char="•"/>
            </a:pPr>
            <a:r>
              <a:rPr lang="en-US" sz="2800">
                <a:latin typeface="Arial"/>
                <a:ea typeface="Arial"/>
                <a:cs typeface="Arial"/>
                <a:sym typeface="Arial"/>
              </a:rPr>
              <a:t>Work exclusively with our chronic disease populations</a:t>
            </a:r>
            <a:endParaRPr/>
          </a:p>
          <a:p>
            <a:pPr indent="-342900" lvl="0" marL="342900" rtl="0" algn="l">
              <a:spcBef>
                <a:spcPts val="560"/>
              </a:spcBef>
              <a:spcAft>
                <a:spcPts val="0"/>
              </a:spcAft>
              <a:buClr>
                <a:schemeClr val="dk1"/>
              </a:buClr>
              <a:buSzPts val="2800"/>
              <a:buChar char="•"/>
            </a:pPr>
            <a:r>
              <a:rPr lang="en-US" sz="2800">
                <a:latin typeface="Arial"/>
                <a:ea typeface="Arial"/>
                <a:cs typeface="Arial"/>
                <a:sym typeface="Arial"/>
              </a:rPr>
              <a:t>Focus is on assuring our patients are informed, accountable and educated about their illness and treatment.</a:t>
            </a:r>
            <a:endParaRPr/>
          </a:p>
          <a:p>
            <a:pPr indent="-139700" lvl="0" marL="342900" rtl="0" algn="l">
              <a:spcBef>
                <a:spcPts val="640"/>
              </a:spcBef>
              <a:spcAft>
                <a:spcPts val="0"/>
              </a:spcAft>
              <a:buClr>
                <a:schemeClr val="dk1"/>
              </a:buClr>
              <a:buSzPts val="3200"/>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9" name="Shape 369"/>
        <p:cNvGrpSpPr/>
        <p:nvPr/>
      </p:nvGrpSpPr>
      <p:grpSpPr>
        <a:xfrm>
          <a:off x="0" y="0"/>
          <a:ext cx="0" cy="0"/>
          <a:chOff x="0" y="0"/>
          <a:chExt cx="0" cy="0"/>
        </a:xfrm>
      </p:grpSpPr>
      <p:sp>
        <p:nvSpPr>
          <p:cNvPr id="370" name="Google Shape;370;p48"/>
          <p:cNvSpPr txBox="1"/>
          <p:nvPr>
            <p:ph type="title"/>
          </p:nvPr>
        </p:nvSpPr>
        <p:spPr>
          <a:xfrm>
            <a:off x="1981200" y="152400"/>
            <a:ext cx="5486400" cy="9906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US" sz="4000">
                <a:latin typeface="Arial"/>
                <a:ea typeface="Arial"/>
                <a:cs typeface="Arial"/>
                <a:sym typeface="Arial"/>
              </a:rPr>
              <a:t>      </a:t>
            </a:r>
            <a:r>
              <a:rPr b="0" lang="en-US" sz="4000">
                <a:latin typeface="Arial"/>
                <a:ea typeface="Arial"/>
                <a:cs typeface="Arial"/>
                <a:sym typeface="Arial"/>
              </a:rPr>
              <a:t>Care Coordination </a:t>
            </a:r>
            <a:endParaRPr b="0" sz="4000">
              <a:latin typeface="Arial"/>
              <a:ea typeface="Arial"/>
              <a:cs typeface="Arial"/>
              <a:sym typeface="Arial"/>
            </a:endParaRPr>
          </a:p>
        </p:txBody>
      </p:sp>
      <p:sp>
        <p:nvSpPr>
          <p:cNvPr id="371" name="Google Shape;371;p48"/>
          <p:cNvSpPr txBox="1"/>
          <p:nvPr>
            <p:ph idx="1" type="body"/>
          </p:nvPr>
        </p:nvSpPr>
        <p:spPr>
          <a:xfrm>
            <a:off x="533400" y="1066800"/>
            <a:ext cx="4017085" cy="4894730"/>
          </a:xfrm>
          <a:prstGeom prst="rect">
            <a:avLst/>
          </a:prstGeom>
          <a:noFill/>
          <a:ln>
            <a:noFill/>
          </a:ln>
        </p:spPr>
        <p:txBody>
          <a:bodyPr anchorCtr="0" anchor="t" bIns="45700" lIns="91425" spcFirstLastPara="1" rIns="91425" wrap="square" tIns="45700">
            <a:noAutofit/>
          </a:bodyPr>
          <a:lstStyle/>
          <a:p>
            <a:pPr indent="-139700" lvl="0" marL="342900" rtl="0" algn="l">
              <a:spcBef>
                <a:spcPts val="0"/>
              </a:spcBef>
              <a:spcAft>
                <a:spcPts val="0"/>
              </a:spcAft>
              <a:buClr>
                <a:schemeClr val="dk1"/>
              </a:buClr>
              <a:buSzPts val="3200"/>
              <a:buNone/>
            </a:pPr>
            <a:r>
              <a:t/>
            </a:r>
            <a:endParaRPr/>
          </a:p>
          <a:p>
            <a:pPr indent="-342900" lvl="0" marL="342900" rtl="0" algn="l">
              <a:spcBef>
                <a:spcPts val="380"/>
              </a:spcBef>
              <a:spcAft>
                <a:spcPts val="0"/>
              </a:spcAft>
              <a:buClr>
                <a:schemeClr val="dk1"/>
              </a:buClr>
              <a:buSzPts val="1900"/>
              <a:buChar char="•"/>
            </a:pPr>
            <a:r>
              <a:rPr lang="en-US" sz="1900">
                <a:latin typeface="Arial"/>
                <a:ea typeface="Arial"/>
                <a:cs typeface="Arial"/>
                <a:sym typeface="Arial"/>
              </a:rPr>
              <a:t>Chronic Care Model Procedures</a:t>
            </a:r>
            <a:endParaRPr/>
          </a:p>
          <a:p>
            <a:pPr indent="-342900" lvl="0" marL="342900" rtl="0" algn="l">
              <a:spcBef>
                <a:spcPts val="380"/>
              </a:spcBef>
              <a:spcAft>
                <a:spcPts val="0"/>
              </a:spcAft>
              <a:buClr>
                <a:schemeClr val="dk1"/>
              </a:buClr>
              <a:buSzPts val="1900"/>
              <a:buChar char="•"/>
            </a:pPr>
            <a:r>
              <a:rPr lang="en-US" sz="1900">
                <a:latin typeface="Arial"/>
                <a:ea typeface="Arial"/>
                <a:cs typeface="Arial"/>
                <a:sym typeface="Arial"/>
              </a:rPr>
              <a:t>Develop evidence-based protocols specific to our practice</a:t>
            </a:r>
            <a:endParaRPr/>
          </a:p>
          <a:p>
            <a:pPr indent="-342900" lvl="0" marL="342900" rtl="0" algn="l">
              <a:spcBef>
                <a:spcPts val="380"/>
              </a:spcBef>
              <a:spcAft>
                <a:spcPts val="0"/>
              </a:spcAft>
              <a:buClr>
                <a:schemeClr val="dk1"/>
              </a:buClr>
              <a:buSzPts val="1900"/>
              <a:buChar char="•"/>
            </a:pPr>
            <a:r>
              <a:rPr lang="en-US" sz="1900">
                <a:latin typeface="Arial"/>
                <a:ea typeface="Arial"/>
                <a:cs typeface="Arial"/>
                <a:sym typeface="Arial"/>
              </a:rPr>
              <a:t>Medication titration for HTN, lipid  and glycemic management tools specific to our practice</a:t>
            </a:r>
            <a:endParaRPr/>
          </a:p>
          <a:p>
            <a:pPr indent="-342900" lvl="0" marL="342900" rtl="0" algn="l">
              <a:spcBef>
                <a:spcPts val="380"/>
              </a:spcBef>
              <a:spcAft>
                <a:spcPts val="0"/>
              </a:spcAft>
              <a:buClr>
                <a:schemeClr val="dk1"/>
              </a:buClr>
              <a:buSzPts val="1900"/>
              <a:buChar char="•"/>
            </a:pPr>
            <a:r>
              <a:rPr lang="en-US" sz="1900">
                <a:latin typeface="Arial"/>
                <a:ea typeface="Arial"/>
                <a:cs typeface="Arial"/>
                <a:sym typeface="Arial"/>
              </a:rPr>
              <a:t>Relationships with partners (cardiology &amp; others)</a:t>
            </a:r>
            <a:endParaRPr/>
          </a:p>
          <a:p>
            <a:pPr indent="-342900" lvl="0" marL="342900" rtl="0" algn="l">
              <a:spcBef>
                <a:spcPts val="380"/>
              </a:spcBef>
              <a:spcAft>
                <a:spcPts val="0"/>
              </a:spcAft>
              <a:buClr>
                <a:schemeClr val="dk1"/>
              </a:buClr>
              <a:buSzPts val="1900"/>
              <a:buChar char="•"/>
            </a:pPr>
            <a:r>
              <a:rPr lang="en-US" sz="1900">
                <a:latin typeface="Arial"/>
                <a:ea typeface="Arial"/>
                <a:cs typeface="Arial"/>
                <a:sym typeface="Arial"/>
              </a:rPr>
              <a:t>Transition of Care process</a:t>
            </a:r>
            <a:endParaRPr/>
          </a:p>
          <a:p>
            <a:pPr indent="-342900" lvl="0" marL="342900" rtl="0" algn="l">
              <a:spcBef>
                <a:spcPts val="380"/>
              </a:spcBef>
              <a:spcAft>
                <a:spcPts val="0"/>
              </a:spcAft>
              <a:buClr>
                <a:schemeClr val="dk1"/>
              </a:buClr>
              <a:buSzPts val="1900"/>
              <a:buChar char="•"/>
            </a:pPr>
            <a:r>
              <a:rPr lang="en-US" sz="1900">
                <a:latin typeface="Arial"/>
                <a:ea typeface="Arial"/>
                <a:cs typeface="Arial"/>
                <a:sym typeface="Arial"/>
              </a:rPr>
              <a:t>Preventable Readmission rates </a:t>
            </a:r>
            <a:endParaRPr/>
          </a:p>
          <a:p>
            <a:pPr indent="-342900" lvl="0" marL="342900" rtl="0" algn="l">
              <a:spcBef>
                <a:spcPts val="380"/>
              </a:spcBef>
              <a:spcAft>
                <a:spcPts val="0"/>
              </a:spcAft>
              <a:buClr>
                <a:schemeClr val="dk1"/>
              </a:buClr>
              <a:buSzPts val="1900"/>
              <a:buChar char="•"/>
            </a:pPr>
            <a:r>
              <a:rPr lang="en-US" sz="1900">
                <a:latin typeface="Arial"/>
                <a:ea typeface="Arial"/>
                <a:cs typeface="Arial"/>
                <a:sym typeface="Arial"/>
              </a:rPr>
              <a:t>Vulnerable Patient Population identification</a:t>
            </a:r>
            <a:endParaRPr/>
          </a:p>
          <a:p>
            <a:pPr indent="-139700" lvl="0" marL="342900" rtl="0" algn="l">
              <a:spcBef>
                <a:spcPts val="640"/>
              </a:spcBef>
              <a:spcAft>
                <a:spcPts val="0"/>
              </a:spcAft>
              <a:buClr>
                <a:schemeClr val="dk1"/>
              </a:buClr>
              <a:buSzPts val="3200"/>
              <a:buNone/>
            </a:pPr>
            <a:r>
              <a:t/>
            </a:r>
            <a:endParaRPr/>
          </a:p>
          <a:p>
            <a:pPr indent="-139700" lvl="0" marL="342900" rtl="0" algn="l">
              <a:spcBef>
                <a:spcPts val="640"/>
              </a:spcBef>
              <a:spcAft>
                <a:spcPts val="0"/>
              </a:spcAft>
              <a:buClr>
                <a:schemeClr val="dk1"/>
              </a:buClr>
              <a:buSzPts val="3200"/>
              <a:buNone/>
            </a:pPr>
            <a:r>
              <a:t/>
            </a:r>
            <a:endParaRPr/>
          </a:p>
        </p:txBody>
      </p:sp>
      <p:sp>
        <p:nvSpPr>
          <p:cNvPr id="372" name="Google Shape;372;p48"/>
          <p:cNvSpPr txBox="1"/>
          <p:nvPr>
            <p:ph idx="2" type="body"/>
          </p:nvPr>
        </p:nvSpPr>
        <p:spPr>
          <a:xfrm>
            <a:off x="5715000" y="2743200"/>
            <a:ext cx="3008313" cy="1371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400"/>
              <a:buNone/>
            </a:pPr>
            <a:r>
              <a:rPr b="1" i="1" lang="en-US">
                <a:latin typeface="Arial"/>
                <a:ea typeface="Arial"/>
                <a:cs typeface="Arial"/>
                <a:sym typeface="Arial"/>
              </a:rPr>
              <a:t>Care Coordinators ensure patient-centered care by building relationships directly with patients; and facilitating effective relationships between patients and  key players in their care team. </a:t>
            </a:r>
            <a:endParaRPr/>
          </a:p>
          <a:p>
            <a:pPr indent="0" lvl="0" marL="0" rtl="0" algn="l">
              <a:spcBef>
                <a:spcPts val="280"/>
              </a:spcBef>
              <a:spcAft>
                <a:spcPts val="0"/>
              </a:spcAft>
              <a:buClr>
                <a:schemeClr val="dk1"/>
              </a:buClr>
              <a:buSzPts val="1400"/>
              <a:buNone/>
            </a:pPr>
            <a:r>
              <a:t/>
            </a:r>
            <a:endParaRPr>
              <a:solidFill>
                <a:srgbClr val="FF0000"/>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7" name="Shape 377"/>
        <p:cNvGrpSpPr/>
        <p:nvPr/>
      </p:nvGrpSpPr>
      <p:grpSpPr>
        <a:xfrm>
          <a:off x="0" y="0"/>
          <a:ext cx="0" cy="0"/>
          <a:chOff x="0" y="0"/>
          <a:chExt cx="0" cy="0"/>
        </a:xfrm>
      </p:grpSpPr>
      <p:sp>
        <p:nvSpPr>
          <p:cNvPr id="378" name="Google Shape;378;p49"/>
          <p:cNvSpPr txBox="1"/>
          <p:nvPr>
            <p:ph idx="1" type="body"/>
          </p:nvPr>
        </p:nvSpPr>
        <p:spPr>
          <a:xfrm>
            <a:off x="609600" y="2057400"/>
            <a:ext cx="8229600" cy="32004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100"/>
              <a:buChar char="•"/>
            </a:pPr>
            <a:r>
              <a:rPr lang="en-US" sz="2100">
                <a:latin typeface="Arial"/>
                <a:ea typeface="Arial"/>
                <a:cs typeface="Arial"/>
                <a:sym typeface="Arial"/>
              </a:rPr>
              <a:t>Identify complex patients</a:t>
            </a:r>
            <a:endParaRPr/>
          </a:p>
          <a:p>
            <a:pPr indent="-342900" lvl="0" marL="342900" rtl="0" algn="l">
              <a:spcBef>
                <a:spcPts val="420"/>
              </a:spcBef>
              <a:spcAft>
                <a:spcPts val="0"/>
              </a:spcAft>
              <a:buClr>
                <a:schemeClr val="dk1"/>
              </a:buClr>
              <a:buSzPts val="2100"/>
              <a:buChar char="•"/>
            </a:pPr>
            <a:r>
              <a:rPr lang="en-US" sz="2100">
                <a:latin typeface="Arial"/>
                <a:ea typeface="Arial"/>
                <a:cs typeface="Arial"/>
                <a:sym typeface="Arial"/>
              </a:rPr>
              <a:t>Assist with phone calls/messages/med refills as needed for more complex, time consuming patients</a:t>
            </a:r>
            <a:endParaRPr/>
          </a:p>
          <a:p>
            <a:pPr indent="-342900" lvl="0" marL="342900" rtl="0" algn="l">
              <a:spcBef>
                <a:spcPts val="420"/>
              </a:spcBef>
              <a:spcAft>
                <a:spcPts val="0"/>
              </a:spcAft>
              <a:buClr>
                <a:schemeClr val="dk1"/>
              </a:buClr>
              <a:buSzPts val="2100"/>
              <a:buChar char="•"/>
            </a:pPr>
            <a:r>
              <a:rPr lang="en-US" sz="2100">
                <a:latin typeface="Arial"/>
                <a:ea typeface="Arial"/>
                <a:cs typeface="Arial"/>
                <a:sym typeface="Arial"/>
              </a:rPr>
              <a:t>Staff training and updates on Chronic Disease items</a:t>
            </a:r>
            <a:endParaRPr/>
          </a:p>
          <a:p>
            <a:pPr indent="-342900" lvl="0" marL="342900" rtl="0" algn="l">
              <a:spcBef>
                <a:spcPts val="420"/>
              </a:spcBef>
              <a:spcAft>
                <a:spcPts val="0"/>
              </a:spcAft>
              <a:buClr>
                <a:schemeClr val="dk1"/>
              </a:buClr>
              <a:buSzPts val="2100"/>
              <a:buChar char="•"/>
            </a:pPr>
            <a:r>
              <a:rPr lang="en-US" sz="2100">
                <a:latin typeface="Arial"/>
                <a:ea typeface="Arial"/>
                <a:cs typeface="Arial"/>
                <a:sym typeface="Arial"/>
              </a:rPr>
              <a:t>Patient Education on chronic disease topics  </a:t>
            </a:r>
            <a:endParaRPr/>
          </a:p>
          <a:p>
            <a:pPr indent="-342900" lvl="0" marL="342900" rtl="0" algn="l">
              <a:spcBef>
                <a:spcPts val="420"/>
              </a:spcBef>
              <a:spcAft>
                <a:spcPts val="0"/>
              </a:spcAft>
              <a:buClr>
                <a:schemeClr val="dk1"/>
              </a:buClr>
              <a:buSzPts val="2100"/>
              <a:buChar char="•"/>
            </a:pPr>
            <a:r>
              <a:rPr lang="en-US" sz="2100">
                <a:solidFill>
                  <a:schemeClr val="dk1"/>
                </a:solidFill>
                <a:latin typeface="Arial"/>
                <a:ea typeface="Arial"/>
                <a:cs typeface="Arial"/>
                <a:sym typeface="Arial"/>
              </a:rPr>
              <a:t>Identify patients needing medication titration </a:t>
            </a:r>
            <a:endParaRPr sz="2100">
              <a:latin typeface="Arial"/>
              <a:ea typeface="Arial"/>
              <a:cs typeface="Arial"/>
              <a:sym typeface="Arial"/>
            </a:endParaRPr>
          </a:p>
          <a:p>
            <a:pPr indent="-342900" lvl="0" marL="342900" rtl="0" algn="l">
              <a:spcBef>
                <a:spcPts val="420"/>
              </a:spcBef>
              <a:spcAft>
                <a:spcPts val="0"/>
              </a:spcAft>
              <a:buClr>
                <a:schemeClr val="dk1"/>
              </a:buClr>
              <a:buSzPts val="2100"/>
              <a:buChar char="•"/>
            </a:pPr>
            <a:r>
              <a:rPr lang="en-US" sz="2100">
                <a:solidFill>
                  <a:schemeClr val="dk1"/>
                </a:solidFill>
                <a:latin typeface="Arial"/>
                <a:ea typeface="Arial"/>
                <a:cs typeface="Arial"/>
                <a:sym typeface="Arial"/>
              </a:rPr>
              <a:t>Contact patients between visits</a:t>
            </a:r>
            <a:endParaRPr/>
          </a:p>
          <a:p>
            <a:pPr indent="-342900" lvl="0" marL="342900" marR="0" rtl="0" algn="l">
              <a:lnSpc>
                <a:spcPct val="100000"/>
              </a:lnSpc>
              <a:spcBef>
                <a:spcPts val="420"/>
              </a:spcBef>
              <a:spcAft>
                <a:spcPts val="0"/>
              </a:spcAft>
              <a:buClr>
                <a:schemeClr val="dk1"/>
              </a:buClr>
              <a:buSzPts val="2100"/>
              <a:buFont typeface="Arial"/>
              <a:buChar char="•"/>
            </a:pPr>
            <a:r>
              <a:rPr lang="en-US" sz="2100">
                <a:solidFill>
                  <a:schemeClr val="dk1"/>
                </a:solidFill>
                <a:latin typeface="Arial"/>
                <a:ea typeface="Arial"/>
                <a:cs typeface="Arial"/>
                <a:sym typeface="Arial"/>
              </a:rPr>
              <a:t>Review chronic disease data base</a:t>
            </a:r>
            <a:endParaRPr sz="2100">
              <a:latin typeface="Arial"/>
              <a:ea typeface="Arial"/>
              <a:cs typeface="Arial"/>
              <a:sym typeface="Arial"/>
            </a:endParaRPr>
          </a:p>
          <a:p>
            <a:pPr indent="-139700" lvl="0" marL="342900" rtl="0" algn="l">
              <a:spcBef>
                <a:spcPts val="640"/>
              </a:spcBef>
              <a:spcAft>
                <a:spcPts val="0"/>
              </a:spcAft>
              <a:buClr>
                <a:schemeClr val="dk1"/>
              </a:buClr>
              <a:buSzPts val="3200"/>
              <a:buNone/>
            </a:pPr>
            <a:r>
              <a:t/>
            </a:r>
            <a:endParaRPr/>
          </a:p>
        </p:txBody>
      </p:sp>
      <p:sp>
        <p:nvSpPr>
          <p:cNvPr id="379" name="Google Shape;379;p4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4000">
                <a:latin typeface="Arial"/>
                <a:ea typeface="Arial"/>
                <a:cs typeface="Arial"/>
                <a:sym typeface="Arial"/>
              </a:rPr>
              <a:t>Care Coordination</a:t>
            </a:r>
            <a:endParaRPr/>
          </a:p>
        </p:txBody>
      </p:sp>
      <p:pic>
        <p:nvPicPr>
          <p:cNvPr id="380" name="Google Shape;380;p49"/>
          <p:cNvPicPr preferRelativeResize="0"/>
          <p:nvPr/>
        </p:nvPicPr>
        <p:blipFill rotWithShape="1">
          <a:blip r:embed="rId3">
            <a:alphaModFix/>
          </a:blip>
          <a:srcRect b="0" l="0" r="0" t="0"/>
          <a:stretch/>
        </p:blipFill>
        <p:spPr>
          <a:xfrm>
            <a:off x="1066800" y="5257800"/>
            <a:ext cx="2790825" cy="673708"/>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5" name="Shape 385"/>
        <p:cNvGrpSpPr/>
        <p:nvPr/>
      </p:nvGrpSpPr>
      <p:grpSpPr>
        <a:xfrm>
          <a:off x="0" y="0"/>
          <a:ext cx="0" cy="0"/>
          <a:chOff x="0" y="0"/>
          <a:chExt cx="0" cy="0"/>
        </a:xfrm>
      </p:grpSpPr>
      <p:sp>
        <p:nvSpPr>
          <p:cNvPr id="386" name="Google Shape;386;p50"/>
          <p:cNvSpPr txBox="1"/>
          <p:nvPr>
            <p:ph type="title"/>
          </p:nvPr>
        </p:nvSpPr>
        <p:spPr>
          <a:xfrm>
            <a:off x="457200" y="274638"/>
            <a:ext cx="8229600" cy="79216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4000">
                <a:latin typeface="Arial"/>
                <a:ea typeface="Arial"/>
                <a:cs typeface="Arial"/>
                <a:sym typeface="Arial"/>
              </a:rPr>
              <a:t>Care Plans</a:t>
            </a:r>
            <a:endParaRPr/>
          </a:p>
        </p:txBody>
      </p:sp>
      <p:pic>
        <p:nvPicPr>
          <p:cNvPr id="387" name="Google Shape;387;p50"/>
          <p:cNvPicPr preferRelativeResize="0"/>
          <p:nvPr/>
        </p:nvPicPr>
        <p:blipFill rotWithShape="1">
          <a:blip r:embed="rId3">
            <a:alphaModFix/>
          </a:blip>
          <a:srcRect b="0" l="0" r="0" t="0"/>
          <a:stretch/>
        </p:blipFill>
        <p:spPr>
          <a:xfrm>
            <a:off x="1143000" y="1756095"/>
            <a:ext cx="6629400" cy="3654804"/>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2" name="Shape 392"/>
        <p:cNvGrpSpPr/>
        <p:nvPr/>
      </p:nvGrpSpPr>
      <p:grpSpPr>
        <a:xfrm>
          <a:off x="0" y="0"/>
          <a:ext cx="0" cy="0"/>
          <a:chOff x="0" y="0"/>
          <a:chExt cx="0" cy="0"/>
        </a:xfrm>
      </p:grpSpPr>
      <p:sp>
        <p:nvSpPr>
          <p:cNvPr id="393" name="Google Shape;393;p5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4000">
                <a:latin typeface="Arial"/>
                <a:ea typeface="Arial"/>
                <a:cs typeface="Arial"/>
                <a:sym typeface="Arial"/>
              </a:rPr>
              <a:t>KEEPING TRACK OF YOUR PATIENTS</a:t>
            </a:r>
            <a:endParaRPr sz="4000">
              <a:latin typeface="Arial"/>
              <a:ea typeface="Arial"/>
              <a:cs typeface="Arial"/>
              <a:sym typeface="Arial"/>
            </a:endParaRPr>
          </a:p>
        </p:txBody>
      </p:sp>
      <p:pic>
        <p:nvPicPr>
          <p:cNvPr id="394" name="Google Shape;394;p51"/>
          <p:cNvPicPr preferRelativeResize="0"/>
          <p:nvPr/>
        </p:nvPicPr>
        <p:blipFill rotWithShape="1">
          <a:blip r:embed="rId3">
            <a:alphaModFix/>
          </a:blip>
          <a:srcRect b="0" l="0" r="0" t="0"/>
          <a:stretch/>
        </p:blipFill>
        <p:spPr>
          <a:xfrm>
            <a:off x="876300" y="1713451"/>
            <a:ext cx="7696200" cy="1867949"/>
          </a:xfrm>
          <a:prstGeom prst="rect">
            <a:avLst/>
          </a:prstGeom>
          <a:noFill/>
          <a:ln>
            <a:noFill/>
          </a:ln>
        </p:spPr>
      </p:pic>
      <p:sp>
        <p:nvSpPr>
          <p:cNvPr id="395" name="Google Shape;395;p51"/>
          <p:cNvSpPr/>
          <p:nvPr/>
        </p:nvSpPr>
        <p:spPr>
          <a:xfrm>
            <a:off x="152400" y="3773647"/>
            <a:ext cx="4572000" cy="203132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We extract patient data from our EHR and practice management system using our EHR Reporting program. We manipulate the data in Excel to create patient lists that function for our needs.  We can therefore also collect up to date and current data.  We look at this together EVERY MONTH!</a:t>
            </a:r>
            <a:endParaRPr sz="1800">
              <a:solidFill>
                <a:schemeClr val="dk1"/>
              </a:solidFill>
              <a:latin typeface="Arial"/>
              <a:ea typeface="Arial"/>
              <a:cs typeface="Arial"/>
              <a:sym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0" name="Shape 400"/>
        <p:cNvGrpSpPr/>
        <p:nvPr/>
      </p:nvGrpSpPr>
      <p:grpSpPr>
        <a:xfrm>
          <a:off x="0" y="0"/>
          <a:ext cx="0" cy="0"/>
          <a:chOff x="0" y="0"/>
          <a:chExt cx="0" cy="0"/>
        </a:xfrm>
      </p:grpSpPr>
      <p:sp>
        <p:nvSpPr>
          <p:cNvPr id="401" name="Google Shape;401;p52"/>
          <p:cNvSpPr txBox="1"/>
          <p:nvPr>
            <p:ph type="ctrTitle"/>
          </p:nvPr>
        </p:nvSpPr>
        <p:spPr>
          <a:xfrm>
            <a:off x="685800" y="152401"/>
            <a:ext cx="7772400" cy="990599"/>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br>
              <a:rPr lang="en-US"/>
            </a:br>
            <a:r>
              <a:rPr lang="en-US" sz="4000"/>
              <a:t>LEAP Program:</a:t>
            </a:r>
            <a:br>
              <a:rPr lang="en-US" sz="4000"/>
            </a:br>
            <a:r>
              <a:rPr lang="en-US" sz="3200"/>
              <a:t>Learning from Effective Ambulatory Practices</a:t>
            </a:r>
            <a:br>
              <a:rPr lang="en-US" sz="3200"/>
            </a:br>
            <a:endParaRPr sz="3200"/>
          </a:p>
        </p:txBody>
      </p:sp>
      <p:sp>
        <p:nvSpPr>
          <p:cNvPr id="402" name="Google Shape;402;p52"/>
          <p:cNvSpPr txBox="1"/>
          <p:nvPr>
            <p:ph idx="1" type="subTitle"/>
          </p:nvPr>
        </p:nvSpPr>
        <p:spPr>
          <a:xfrm>
            <a:off x="914400" y="1676400"/>
            <a:ext cx="7467600" cy="36576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SzPts val="2400"/>
              <a:buNone/>
            </a:pPr>
            <a:r>
              <a:rPr lang="en-US" sz="2400">
                <a:solidFill>
                  <a:schemeClr val="dk1"/>
                </a:solidFill>
              </a:rPr>
              <a:t>Team Care Guide</a:t>
            </a:r>
            <a:endParaRPr/>
          </a:p>
          <a:p>
            <a:pPr indent="0" lvl="0" marL="0" rtl="0" algn="ctr">
              <a:spcBef>
                <a:spcPts val="480"/>
              </a:spcBef>
              <a:spcAft>
                <a:spcPts val="0"/>
              </a:spcAft>
              <a:buClr>
                <a:srgbClr val="888888"/>
              </a:buClr>
              <a:buSzPts val="2400"/>
              <a:buNone/>
            </a:pPr>
            <a:r>
              <a:rPr lang="en-US" sz="2400" u="sng">
                <a:solidFill>
                  <a:schemeClr val="hlink"/>
                </a:solidFill>
                <a:hlinkClick r:id="rId3"/>
              </a:rPr>
              <a:t>https://www.youtube.com/watch?v=nc1dCKmTnUA</a:t>
            </a:r>
            <a:endParaRPr sz="2400" u="sng"/>
          </a:p>
          <a:p>
            <a:pPr indent="0" lvl="0" marL="0" rtl="0" algn="ctr">
              <a:spcBef>
                <a:spcPts val="480"/>
              </a:spcBef>
              <a:spcAft>
                <a:spcPts val="0"/>
              </a:spcAft>
              <a:buClr>
                <a:schemeClr val="dk1"/>
              </a:buClr>
              <a:buSzPts val="2400"/>
              <a:buNone/>
            </a:pPr>
            <a:r>
              <a:rPr lang="en-US" sz="2400">
                <a:solidFill>
                  <a:schemeClr val="dk1"/>
                </a:solidFill>
              </a:rPr>
              <a:t>*Video that Dr. Tashjian made for this project</a:t>
            </a:r>
            <a:endParaRPr sz="2400">
              <a:solidFill>
                <a:schemeClr val="dk1"/>
              </a:solidFill>
            </a:endParaRPr>
          </a:p>
          <a:p>
            <a:pPr indent="0" lvl="0" marL="0" rtl="0" algn="ctr">
              <a:spcBef>
                <a:spcPts val="480"/>
              </a:spcBef>
              <a:spcAft>
                <a:spcPts val="0"/>
              </a:spcAft>
              <a:buClr>
                <a:schemeClr val="dk1"/>
              </a:buClr>
              <a:buSzPts val="2400"/>
              <a:buNone/>
            </a:pPr>
            <a:r>
              <a:rPr lang="en-US" sz="2400" u="sng">
                <a:solidFill>
                  <a:schemeClr val="hlink"/>
                </a:solidFill>
                <a:hlinkClick r:id="rId4"/>
              </a:rPr>
              <a:t>www.improvingprimarycare.org</a:t>
            </a:r>
            <a:endParaRPr sz="2400">
              <a:solidFill>
                <a:schemeClr val="dk1"/>
              </a:solidFill>
            </a:endParaRPr>
          </a:p>
          <a:p>
            <a:pPr indent="0" lvl="0" marL="0" rtl="0" algn="ctr">
              <a:spcBef>
                <a:spcPts val="480"/>
              </a:spcBef>
              <a:spcAft>
                <a:spcPts val="0"/>
              </a:spcAft>
              <a:buClr>
                <a:schemeClr val="dk1"/>
              </a:buClr>
              <a:buSzPts val="2400"/>
              <a:buNone/>
            </a:pPr>
            <a:r>
              <a:rPr lang="en-US" sz="2400">
                <a:solidFill>
                  <a:schemeClr val="dk1"/>
                </a:solidFill>
              </a:rPr>
              <a:t>*Vibrant Health was one of thirty clinics across the country that participated in development of this Team Care Guide </a:t>
            </a:r>
            <a:endParaRPr sz="2400">
              <a:solidFill>
                <a:schemeClr val="dk1"/>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7" name="Shape 407"/>
        <p:cNvGrpSpPr/>
        <p:nvPr/>
      </p:nvGrpSpPr>
      <p:grpSpPr>
        <a:xfrm>
          <a:off x="0" y="0"/>
          <a:ext cx="0" cy="0"/>
          <a:chOff x="0" y="0"/>
          <a:chExt cx="0" cy="0"/>
        </a:xfrm>
      </p:grpSpPr>
      <p:sp>
        <p:nvSpPr>
          <p:cNvPr id="408" name="Google Shape;408;p5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4000">
                <a:latin typeface="Arial"/>
                <a:ea typeface="Arial"/>
                <a:cs typeface="Arial"/>
                <a:sym typeface="Arial"/>
              </a:rPr>
              <a:t>Why it all works!</a:t>
            </a:r>
            <a:endParaRPr sz="4000">
              <a:latin typeface="Arial"/>
              <a:ea typeface="Arial"/>
              <a:cs typeface="Arial"/>
              <a:sym typeface="Arial"/>
            </a:endParaRPr>
          </a:p>
        </p:txBody>
      </p:sp>
      <p:sp>
        <p:nvSpPr>
          <p:cNvPr id="409" name="Google Shape;409;p53"/>
          <p:cNvSpPr txBox="1"/>
          <p:nvPr>
            <p:ph idx="1" type="body"/>
          </p:nvPr>
        </p:nvSpPr>
        <p:spPr>
          <a:xfrm>
            <a:off x="457200" y="19050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1800"/>
              <a:buChar char="•"/>
            </a:pPr>
            <a:r>
              <a:rPr lang="en-US" sz="1800">
                <a:latin typeface="Arial"/>
                <a:ea typeface="Arial"/>
                <a:cs typeface="Arial"/>
                <a:sym typeface="Arial"/>
              </a:rPr>
              <a:t>Leadership supports the process</a:t>
            </a:r>
            <a:endParaRPr/>
          </a:p>
          <a:p>
            <a:pPr indent="-342900" lvl="0" marL="342900" rtl="0" algn="l">
              <a:spcBef>
                <a:spcPts val="360"/>
              </a:spcBef>
              <a:spcAft>
                <a:spcPts val="0"/>
              </a:spcAft>
              <a:buClr>
                <a:schemeClr val="dk1"/>
              </a:buClr>
              <a:buSzPts val="1800"/>
              <a:buChar char="•"/>
            </a:pPr>
            <a:r>
              <a:rPr lang="en-US" sz="1800">
                <a:latin typeface="Arial"/>
                <a:ea typeface="Arial"/>
                <a:cs typeface="Arial"/>
                <a:sym typeface="Arial"/>
              </a:rPr>
              <a:t>Providers and all staff are engaged</a:t>
            </a:r>
            <a:endParaRPr/>
          </a:p>
          <a:p>
            <a:pPr indent="-342900" lvl="0" marL="342900" rtl="0" algn="l">
              <a:spcBef>
                <a:spcPts val="360"/>
              </a:spcBef>
              <a:spcAft>
                <a:spcPts val="0"/>
              </a:spcAft>
              <a:buClr>
                <a:schemeClr val="dk1"/>
              </a:buClr>
              <a:buSzPts val="1800"/>
              <a:buChar char="•"/>
            </a:pPr>
            <a:r>
              <a:rPr lang="en-US" sz="1800">
                <a:latin typeface="Arial"/>
                <a:ea typeface="Arial"/>
                <a:cs typeface="Arial"/>
                <a:sym typeface="Arial"/>
              </a:rPr>
              <a:t>Patients are engaged</a:t>
            </a:r>
            <a:endParaRPr/>
          </a:p>
          <a:p>
            <a:pPr indent="-342900" lvl="0" marL="342900" rtl="0" algn="l">
              <a:spcBef>
                <a:spcPts val="360"/>
              </a:spcBef>
              <a:spcAft>
                <a:spcPts val="0"/>
              </a:spcAft>
              <a:buClr>
                <a:schemeClr val="dk1"/>
              </a:buClr>
              <a:buSzPts val="1800"/>
              <a:buChar char="•"/>
            </a:pPr>
            <a:r>
              <a:rPr lang="en-US" sz="1800">
                <a:latin typeface="Arial"/>
                <a:ea typeface="Arial"/>
                <a:cs typeface="Arial"/>
                <a:sym typeface="Arial"/>
              </a:rPr>
              <a:t>Clinical Staff are Empowered</a:t>
            </a:r>
            <a:endParaRPr/>
          </a:p>
          <a:p>
            <a:pPr indent="-342900" lvl="0" marL="342900" rtl="0" algn="l">
              <a:spcBef>
                <a:spcPts val="360"/>
              </a:spcBef>
              <a:spcAft>
                <a:spcPts val="0"/>
              </a:spcAft>
              <a:buClr>
                <a:schemeClr val="dk1"/>
              </a:buClr>
              <a:buSzPts val="1800"/>
              <a:buChar char="•"/>
            </a:pPr>
            <a:r>
              <a:rPr lang="en-US" sz="1800">
                <a:latin typeface="Arial"/>
                <a:ea typeface="Arial"/>
                <a:cs typeface="Arial"/>
                <a:sym typeface="Arial"/>
              </a:rPr>
              <a:t>All staff are encouraged to work at the highest level of their role</a:t>
            </a:r>
            <a:endParaRPr/>
          </a:p>
          <a:p>
            <a:pPr indent="-342900" lvl="0" marL="342900" rtl="0" algn="l">
              <a:spcBef>
                <a:spcPts val="360"/>
              </a:spcBef>
              <a:spcAft>
                <a:spcPts val="0"/>
              </a:spcAft>
              <a:buClr>
                <a:schemeClr val="dk1"/>
              </a:buClr>
              <a:buSzPts val="1800"/>
              <a:buChar char="•"/>
            </a:pPr>
            <a:r>
              <a:rPr lang="en-US" sz="1800">
                <a:latin typeface="Arial"/>
                <a:ea typeface="Arial"/>
                <a:cs typeface="Arial"/>
                <a:sym typeface="Arial"/>
              </a:rPr>
              <a:t>We are transparent with data</a:t>
            </a:r>
            <a:endParaRPr/>
          </a:p>
          <a:p>
            <a:pPr indent="-342900" lvl="0" marL="342900" rtl="0" algn="l">
              <a:spcBef>
                <a:spcPts val="360"/>
              </a:spcBef>
              <a:spcAft>
                <a:spcPts val="0"/>
              </a:spcAft>
              <a:buClr>
                <a:schemeClr val="dk1"/>
              </a:buClr>
              <a:buSzPts val="1800"/>
              <a:buChar char="•"/>
            </a:pPr>
            <a:r>
              <a:rPr lang="en-US" sz="1800">
                <a:latin typeface="Arial"/>
                <a:ea typeface="Arial"/>
                <a:cs typeface="Arial"/>
                <a:sym typeface="Arial"/>
              </a:rPr>
              <a:t>We are proud of our success </a:t>
            </a:r>
            <a:endParaRPr/>
          </a:p>
          <a:p>
            <a:pPr indent="-342900" lvl="0" marL="342900" rtl="0" algn="l">
              <a:spcBef>
                <a:spcPts val="360"/>
              </a:spcBef>
              <a:spcAft>
                <a:spcPts val="0"/>
              </a:spcAft>
              <a:buClr>
                <a:schemeClr val="dk1"/>
              </a:buClr>
              <a:buSzPts val="1800"/>
              <a:buChar char="•"/>
            </a:pPr>
            <a:r>
              <a:rPr lang="en-US" sz="1800">
                <a:latin typeface="Arial"/>
                <a:ea typeface="Arial"/>
                <a:cs typeface="Arial"/>
                <a:sym typeface="Arial"/>
              </a:rPr>
              <a:t>We believe in helping our patients get well and stay well</a:t>
            </a:r>
            <a:endParaRPr/>
          </a:p>
          <a:p>
            <a:pPr indent="-342900" lvl="0" marL="342900" rtl="0" algn="l">
              <a:spcBef>
                <a:spcPts val="360"/>
              </a:spcBef>
              <a:spcAft>
                <a:spcPts val="0"/>
              </a:spcAft>
              <a:buClr>
                <a:schemeClr val="dk1"/>
              </a:buClr>
              <a:buSzPts val="1800"/>
              <a:buChar char="•"/>
            </a:pPr>
            <a:r>
              <a:rPr lang="en-US" sz="1800">
                <a:latin typeface="Arial"/>
                <a:ea typeface="Arial"/>
                <a:cs typeface="Arial"/>
                <a:sym typeface="Arial"/>
              </a:rPr>
              <a:t>We have caring and compassionate Care Coordinators</a:t>
            </a:r>
            <a:endParaRPr/>
          </a:p>
          <a:p>
            <a:pPr indent="-342900" lvl="0" marL="342900" rtl="0" algn="l">
              <a:spcBef>
                <a:spcPts val="360"/>
              </a:spcBef>
              <a:spcAft>
                <a:spcPts val="0"/>
              </a:spcAft>
              <a:buClr>
                <a:schemeClr val="dk1"/>
              </a:buClr>
              <a:buSzPts val="1800"/>
              <a:buChar char="•"/>
            </a:pPr>
            <a:r>
              <a:rPr lang="en-US" sz="1800">
                <a:latin typeface="Arial"/>
                <a:ea typeface="Arial"/>
                <a:cs typeface="Arial"/>
                <a:sym typeface="Arial"/>
              </a:rPr>
              <a:t>Team Work !! </a:t>
            </a:r>
            <a:endParaRPr sz="1800">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3" name="Shape 203"/>
        <p:cNvGrpSpPr/>
        <p:nvPr/>
      </p:nvGrpSpPr>
      <p:grpSpPr>
        <a:xfrm>
          <a:off x="0" y="0"/>
          <a:ext cx="0" cy="0"/>
          <a:chOff x="0" y="0"/>
          <a:chExt cx="0" cy="0"/>
        </a:xfrm>
      </p:grpSpPr>
      <p:pic>
        <p:nvPicPr>
          <p:cNvPr id="204" name="Google Shape;204;p27"/>
          <p:cNvPicPr preferRelativeResize="0"/>
          <p:nvPr>
            <p:ph idx="1" type="body"/>
          </p:nvPr>
        </p:nvPicPr>
        <p:blipFill rotWithShape="1">
          <a:blip r:embed="rId3">
            <a:alphaModFix/>
          </a:blip>
          <a:srcRect b="0" l="0" r="0" t="0"/>
          <a:stretch/>
        </p:blipFill>
        <p:spPr>
          <a:xfrm>
            <a:off x="3048000" y="0"/>
            <a:ext cx="5094120" cy="6620206"/>
          </a:xfrm>
          <a:prstGeom prst="rect">
            <a:avLst/>
          </a:prstGeom>
          <a:noFill/>
          <a:ln>
            <a:noFill/>
          </a:ln>
        </p:spPr>
      </p:pic>
    </p:spTree>
  </p:cSld>
  <p:clrMapOvr>
    <a:masterClrMapping/>
  </p:clrMapOvr>
  <p:transition spd="slow">
    <p:push/>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9" name="Shape 209"/>
        <p:cNvGrpSpPr/>
        <p:nvPr/>
      </p:nvGrpSpPr>
      <p:grpSpPr>
        <a:xfrm>
          <a:off x="0" y="0"/>
          <a:ext cx="0" cy="0"/>
          <a:chOff x="0" y="0"/>
          <a:chExt cx="0" cy="0"/>
        </a:xfrm>
      </p:grpSpPr>
      <p:sp>
        <p:nvSpPr>
          <p:cNvPr id="210" name="Google Shape;210;p28"/>
          <p:cNvSpPr txBox="1"/>
          <p:nvPr>
            <p:ph idx="1" type="body"/>
          </p:nvPr>
        </p:nvSpPr>
        <p:spPr>
          <a:xfrm>
            <a:off x="1143000" y="1600200"/>
            <a:ext cx="6777037" cy="5105400"/>
          </a:xfrm>
          <a:prstGeom prst="rect">
            <a:avLst/>
          </a:prstGeom>
          <a:noFill/>
          <a:ln>
            <a:noFill/>
          </a:ln>
        </p:spPr>
        <p:txBody>
          <a:bodyPr anchorCtr="0" anchor="t" bIns="45700" lIns="91425" spcFirstLastPara="1" rIns="91425" wrap="square" tIns="45700">
            <a:noAutofit/>
          </a:bodyPr>
          <a:lstStyle/>
          <a:p>
            <a:pPr indent="0" lvl="0" marL="69850" rtl="0" algn="ctr">
              <a:spcBef>
                <a:spcPts val="0"/>
              </a:spcBef>
              <a:spcAft>
                <a:spcPts val="0"/>
              </a:spcAft>
              <a:buSzPts val="1360"/>
              <a:buFont typeface="Noto Sans Symbols"/>
              <a:buNone/>
            </a:pPr>
            <a:r>
              <a:rPr b="1" lang="en-US" sz="2000"/>
              <a:t>Team Based Practice Series Part 2: </a:t>
            </a:r>
            <a:endParaRPr/>
          </a:p>
          <a:p>
            <a:pPr indent="-256032" lvl="0" marL="365760" rtl="0" algn="l">
              <a:spcBef>
                <a:spcPts val="400"/>
              </a:spcBef>
              <a:spcAft>
                <a:spcPts val="0"/>
              </a:spcAft>
              <a:buSzPts val="1836"/>
              <a:buChar char="🞂"/>
            </a:pPr>
            <a:br>
              <a:rPr b="1" lang="en-US"/>
            </a:br>
            <a:r>
              <a:rPr b="1" lang="en-US" sz="2800"/>
              <a:t>The High Functioning Team: Spotlight on the Medical Assistant</a:t>
            </a:r>
            <a:endParaRPr/>
          </a:p>
          <a:p>
            <a:pPr indent="0" lvl="0" marL="69850" rtl="0" algn="ctr">
              <a:spcBef>
                <a:spcPts val="400"/>
              </a:spcBef>
              <a:spcAft>
                <a:spcPts val="0"/>
              </a:spcAft>
              <a:buSzPts val="1836"/>
              <a:buFont typeface="Noto Sans Symbols"/>
              <a:buNone/>
            </a:pPr>
            <a:r>
              <a:t/>
            </a:r>
            <a:endParaRPr b="1"/>
          </a:p>
          <a:p>
            <a:pPr indent="0" lvl="0" marL="69850" rtl="0" algn="l">
              <a:spcBef>
                <a:spcPts val="400"/>
              </a:spcBef>
              <a:spcAft>
                <a:spcPts val="0"/>
              </a:spcAft>
              <a:buSzPts val="1088"/>
              <a:buFont typeface="Noto Sans Symbols"/>
              <a:buNone/>
            </a:pPr>
            <a:r>
              <a:rPr b="1" lang="en-US" sz="1600">
                <a:solidFill>
                  <a:srgbClr val="262626"/>
                </a:solidFill>
              </a:rPr>
              <a:t>		Remember to connect to the audio</a:t>
            </a:r>
            <a:endParaRPr/>
          </a:p>
          <a:p>
            <a:pPr indent="0" lvl="0" marL="69850" rtl="0" algn="l">
              <a:spcBef>
                <a:spcPts val="400"/>
              </a:spcBef>
              <a:spcAft>
                <a:spcPts val="0"/>
              </a:spcAft>
              <a:buSzPts val="1088"/>
              <a:buFont typeface="Noto Sans Symbols"/>
              <a:buNone/>
            </a:pPr>
            <a:r>
              <a:rPr b="1" lang="en-US" sz="1600">
                <a:solidFill>
                  <a:srgbClr val="262626"/>
                </a:solidFill>
              </a:rPr>
              <a:t>			Dial: 		1.866.740.1260	</a:t>
            </a:r>
            <a:endParaRPr/>
          </a:p>
          <a:p>
            <a:pPr indent="0" lvl="0" marL="69850" rtl="0" algn="l">
              <a:spcBef>
                <a:spcPts val="400"/>
              </a:spcBef>
              <a:spcAft>
                <a:spcPts val="0"/>
              </a:spcAft>
              <a:buSzPts val="1088"/>
              <a:buFont typeface="Noto Sans Symbols"/>
              <a:buNone/>
            </a:pPr>
            <a:r>
              <a:rPr b="1" lang="en-US" sz="1600">
                <a:solidFill>
                  <a:srgbClr val="262626"/>
                </a:solidFill>
              </a:rPr>
              <a:t>			Access Code: 	1274980</a:t>
            </a:r>
            <a:endParaRPr b="1" sz="1600">
              <a:solidFill>
                <a:srgbClr val="262626"/>
              </a:solidFill>
            </a:endParaRPr>
          </a:p>
          <a:p>
            <a:pPr indent="0" lvl="0" marL="69850" rtl="0" algn="ctr">
              <a:spcBef>
                <a:spcPts val="400"/>
              </a:spcBef>
              <a:spcAft>
                <a:spcPts val="0"/>
              </a:spcAft>
              <a:buSzPts val="1836"/>
              <a:buFont typeface="Noto Sans Symbols"/>
              <a:buNone/>
            </a:pPr>
            <a:r>
              <a:t/>
            </a:r>
            <a:endParaRPr b="1"/>
          </a:p>
          <a:p>
            <a:pPr indent="0" lvl="0" marL="0" rtl="0" algn="l">
              <a:spcBef>
                <a:spcPts val="0"/>
              </a:spcBef>
              <a:spcAft>
                <a:spcPts val="0"/>
              </a:spcAft>
              <a:buSzPts val="952"/>
              <a:buFont typeface="Noto Sans Symbols"/>
              <a:buNone/>
            </a:pPr>
            <a:r>
              <a:rPr b="1" lang="en-US" sz="1400">
                <a:solidFill>
                  <a:srgbClr val="1F497D"/>
                </a:solidFill>
                <a:latin typeface="Calibri"/>
                <a:ea typeface="Calibri"/>
                <a:cs typeface="Calibri"/>
                <a:sym typeface="Calibri"/>
              </a:rPr>
              <a:t>This 3-part webinar series is made possible through funding from the Centers for Disease Control and Prevention (CDC), RFA-DP 13-1305: State Public Health Actions to Prevent and Control Diabetes, Heart Disease, Obesity and Associated Risk Factors and Promote School Health. </a:t>
            </a:r>
            <a:endParaRPr b="1" sz="1400">
              <a:solidFill>
                <a:srgbClr val="1F497D"/>
              </a:solidFill>
              <a:latin typeface="Calibri"/>
              <a:ea typeface="Calibri"/>
              <a:cs typeface="Calibri"/>
              <a:sym typeface="Calibri"/>
            </a:endParaRPr>
          </a:p>
          <a:p>
            <a:pPr indent="0" lvl="0" marL="0" rtl="0" algn="l">
              <a:spcBef>
                <a:spcPts val="0"/>
              </a:spcBef>
              <a:spcAft>
                <a:spcPts val="0"/>
              </a:spcAft>
              <a:buSzPts val="952"/>
              <a:buFont typeface="Noto Sans Symbols"/>
              <a:buNone/>
            </a:pPr>
            <a:r>
              <a:t/>
            </a:r>
            <a:endParaRPr b="1" sz="1400">
              <a:solidFill>
                <a:srgbClr val="1F497D"/>
              </a:solidFill>
              <a:latin typeface="Calibri"/>
              <a:ea typeface="Calibri"/>
              <a:cs typeface="Calibri"/>
              <a:sym typeface="Calibri"/>
            </a:endParaRPr>
          </a:p>
          <a:p>
            <a:pPr indent="0" lvl="0" marL="0" rtl="0" algn="l">
              <a:spcBef>
                <a:spcPts val="0"/>
              </a:spcBef>
              <a:spcAft>
                <a:spcPts val="0"/>
              </a:spcAft>
              <a:buSzPts val="952"/>
              <a:buFont typeface="Noto Sans Symbols"/>
              <a:buNone/>
            </a:pPr>
            <a:r>
              <a:t/>
            </a:r>
            <a:endParaRPr b="1" sz="1400">
              <a:solidFill>
                <a:srgbClr val="003F1E"/>
              </a:solidFill>
              <a:latin typeface="Rockwell"/>
              <a:ea typeface="Rockwell"/>
              <a:cs typeface="Rockwell"/>
              <a:sym typeface="Rockwell"/>
            </a:endParaRPr>
          </a:p>
        </p:txBody>
      </p:sp>
      <p:sp>
        <p:nvSpPr>
          <p:cNvPr id="211" name="Google Shape;211;p2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2"/>
              </a:buClr>
              <a:buSzPts val="3690"/>
              <a:buFont typeface="Lucida Sans"/>
              <a:buNone/>
            </a:pPr>
            <a:br>
              <a:rPr lang="en-US" sz="3690"/>
            </a:br>
            <a:br>
              <a:rPr lang="en-US" sz="3690"/>
            </a:br>
            <a:br>
              <a:rPr lang="en-US" sz="3690"/>
            </a:br>
            <a:br>
              <a:rPr lang="en-US" sz="3690"/>
            </a:br>
            <a:r>
              <a:rPr lang="en-US" sz="3959"/>
              <a:t>Welcome!</a:t>
            </a:r>
            <a:br>
              <a:rPr lang="en-US" sz="3690"/>
            </a:br>
            <a:br>
              <a:rPr lang="en-US" sz="3690"/>
            </a:br>
            <a:br>
              <a:rPr b="1" lang="en-US" sz="3690"/>
            </a:br>
            <a:endParaRPr sz="3690"/>
          </a:p>
        </p:txBody>
      </p:sp>
      <p:pic>
        <p:nvPicPr>
          <p:cNvPr id="212" name="Google Shape;212;p28"/>
          <p:cNvPicPr preferRelativeResize="0"/>
          <p:nvPr/>
        </p:nvPicPr>
        <p:blipFill rotWithShape="1">
          <a:blip r:embed="rId3">
            <a:alphaModFix/>
          </a:blip>
          <a:srcRect b="0" l="0" r="0" t="0"/>
          <a:stretch/>
        </p:blipFill>
        <p:spPr>
          <a:xfrm>
            <a:off x="1752600" y="3924300"/>
            <a:ext cx="984250" cy="838200"/>
          </a:xfrm>
          <a:prstGeom prst="rect">
            <a:avLst/>
          </a:prstGeom>
          <a:noFill/>
          <a:ln>
            <a:noFill/>
          </a:ln>
        </p:spPr>
      </p:pic>
    </p:spTree>
  </p:cSld>
  <p:clrMapOvr>
    <a:masterClrMapping/>
  </p:clrMapOvr>
  <p:transition spd="slow">
    <p:push/>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7" name="Shape 217"/>
        <p:cNvGrpSpPr/>
        <p:nvPr/>
      </p:nvGrpSpPr>
      <p:grpSpPr>
        <a:xfrm>
          <a:off x="0" y="0"/>
          <a:ext cx="0" cy="0"/>
          <a:chOff x="0" y="0"/>
          <a:chExt cx="0" cy="0"/>
        </a:xfrm>
      </p:grpSpPr>
      <p:sp>
        <p:nvSpPr>
          <p:cNvPr id="218" name="Google Shape;218;p29"/>
          <p:cNvSpPr txBox="1"/>
          <p:nvPr>
            <p:ph idx="1" type="body"/>
          </p:nvPr>
        </p:nvSpPr>
        <p:spPr>
          <a:xfrm>
            <a:off x="1066800" y="1600200"/>
            <a:ext cx="6777038" cy="4800600"/>
          </a:xfrm>
          <a:prstGeom prst="rect">
            <a:avLst/>
          </a:prstGeom>
          <a:noFill/>
          <a:ln>
            <a:noFill/>
          </a:ln>
        </p:spPr>
        <p:txBody>
          <a:bodyPr anchorCtr="0" anchor="t" bIns="45700" lIns="91425" spcFirstLastPara="1" rIns="91425" wrap="square" tIns="45700">
            <a:noAutofit/>
          </a:bodyPr>
          <a:lstStyle/>
          <a:p>
            <a:pPr indent="0" lvl="0" marL="69850" rtl="0" algn="l">
              <a:lnSpc>
                <a:spcPct val="80000"/>
              </a:lnSpc>
              <a:spcBef>
                <a:spcPts val="0"/>
              </a:spcBef>
              <a:spcAft>
                <a:spcPts val="0"/>
              </a:spcAft>
              <a:buSzPts val="1147"/>
              <a:buFont typeface="Noto Sans Symbols"/>
              <a:buNone/>
            </a:pPr>
            <a:r>
              <a:rPr lang="en-US" sz="1687"/>
              <a:t>	</a:t>
            </a:r>
            <a:endParaRPr/>
          </a:p>
          <a:p>
            <a:pPr indent="0" lvl="0" marL="69850" rtl="0" algn="ctr">
              <a:lnSpc>
                <a:spcPct val="80000"/>
              </a:lnSpc>
              <a:spcBef>
                <a:spcPts val="400"/>
              </a:spcBef>
              <a:spcAft>
                <a:spcPts val="0"/>
              </a:spcAft>
              <a:buSzPts val="1147"/>
              <a:buFont typeface="Noto Sans Symbols"/>
              <a:buNone/>
            </a:pPr>
            <a:r>
              <a:rPr lang="en-US" sz="1687">
                <a:latin typeface="Calibri"/>
                <a:ea typeface="Calibri"/>
                <a:cs typeface="Calibri"/>
                <a:sym typeface="Calibri"/>
              </a:rPr>
              <a:t>Webinar 3</a:t>
            </a:r>
            <a:br>
              <a:rPr b="1" lang="en-US" sz="1687">
                <a:latin typeface="Calibri"/>
                <a:ea typeface="Calibri"/>
                <a:cs typeface="Calibri"/>
                <a:sym typeface="Calibri"/>
              </a:rPr>
            </a:br>
            <a:r>
              <a:rPr b="1" lang="en-US" sz="1812">
                <a:latin typeface="Calibri"/>
                <a:ea typeface="Calibri"/>
                <a:cs typeface="Calibri"/>
                <a:sym typeface="Calibri"/>
              </a:rPr>
              <a:t>The Extended Team in the Medical Neighborhood: Pharmacists and Community Health Workers</a:t>
            </a:r>
            <a:endParaRPr/>
          </a:p>
          <a:p>
            <a:pPr indent="0" lvl="0" marL="69850" rtl="0" algn="ctr">
              <a:lnSpc>
                <a:spcPct val="80000"/>
              </a:lnSpc>
              <a:spcBef>
                <a:spcPts val="400"/>
              </a:spcBef>
              <a:spcAft>
                <a:spcPts val="0"/>
              </a:spcAft>
              <a:buSzPts val="1147"/>
              <a:buFont typeface="Noto Sans Symbols"/>
              <a:buNone/>
            </a:pPr>
            <a:r>
              <a:rPr lang="en-US" sz="1687">
                <a:latin typeface="Calibri"/>
                <a:ea typeface="Calibri"/>
                <a:cs typeface="Calibri"/>
                <a:sym typeface="Calibri"/>
              </a:rPr>
              <a:t>Tuesday, April 28, 8:30 – 9:30 am</a:t>
            </a:r>
            <a:br>
              <a:rPr lang="en-US" sz="1687">
                <a:latin typeface="Calibri"/>
                <a:ea typeface="Calibri"/>
                <a:cs typeface="Calibri"/>
                <a:sym typeface="Calibri"/>
              </a:rPr>
            </a:br>
            <a:endParaRPr b="1" sz="1687">
              <a:latin typeface="Calibri"/>
              <a:ea typeface="Calibri"/>
              <a:cs typeface="Calibri"/>
              <a:sym typeface="Calibri"/>
            </a:endParaRPr>
          </a:p>
          <a:p>
            <a:pPr indent="0" lvl="0" marL="69850" rtl="0" algn="l">
              <a:lnSpc>
                <a:spcPct val="80000"/>
              </a:lnSpc>
              <a:spcBef>
                <a:spcPts val="400"/>
              </a:spcBef>
              <a:spcAft>
                <a:spcPts val="0"/>
              </a:spcAft>
              <a:buSzPts val="1147"/>
              <a:buFont typeface="Noto Sans Symbols"/>
              <a:buNone/>
            </a:pPr>
            <a:r>
              <a:t/>
            </a:r>
            <a:endParaRPr b="1" sz="1687">
              <a:latin typeface="Calibri"/>
              <a:ea typeface="Calibri"/>
              <a:cs typeface="Calibri"/>
              <a:sym typeface="Calibri"/>
            </a:endParaRPr>
          </a:p>
          <a:p>
            <a:pPr indent="0" lvl="0" marL="69850" rtl="0" algn="ctr">
              <a:lnSpc>
                <a:spcPct val="80000"/>
              </a:lnSpc>
              <a:spcBef>
                <a:spcPts val="400"/>
              </a:spcBef>
              <a:spcAft>
                <a:spcPts val="0"/>
              </a:spcAft>
              <a:buSzPts val="1232"/>
              <a:buFont typeface="Noto Sans Symbols"/>
              <a:buNone/>
            </a:pPr>
            <a:r>
              <a:rPr b="1" lang="en-US" sz="1812">
                <a:latin typeface="Calibri"/>
                <a:ea typeface="Calibri"/>
                <a:cs typeface="Calibri"/>
                <a:sym typeface="Calibri"/>
              </a:rPr>
              <a:t>The Team-Based Primary Care Practice Summit</a:t>
            </a:r>
            <a:br>
              <a:rPr b="1" lang="en-US" sz="1687">
                <a:latin typeface="Calibri"/>
                <a:ea typeface="Calibri"/>
                <a:cs typeface="Calibri"/>
                <a:sym typeface="Calibri"/>
              </a:rPr>
            </a:br>
            <a:r>
              <a:rPr lang="en-US" sz="1750">
                <a:latin typeface="Calibri"/>
                <a:ea typeface="Calibri"/>
                <a:cs typeface="Calibri"/>
                <a:sym typeface="Calibri"/>
              </a:rPr>
              <a:t>Thursday, June 25</a:t>
            </a:r>
            <a:br>
              <a:rPr lang="en-US" sz="1750">
                <a:latin typeface="Calibri"/>
                <a:ea typeface="Calibri"/>
                <a:cs typeface="Calibri"/>
                <a:sym typeface="Calibri"/>
              </a:rPr>
            </a:br>
            <a:r>
              <a:rPr lang="en-US" sz="1750">
                <a:latin typeface="Calibri"/>
                <a:ea typeface="Calibri"/>
                <a:cs typeface="Calibri"/>
                <a:sym typeface="Calibri"/>
              </a:rPr>
              <a:t>8:30 a.m. – 4:30 p.m. CT / 9:30 am. – 5:30 p.m. ET</a:t>
            </a:r>
            <a:br>
              <a:rPr lang="en-US" sz="1750">
                <a:latin typeface="Calibri"/>
                <a:ea typeface="Calibri"/>
                <a:cs typeface="Calibri"/>
                <a:sym typeface="Calibri"/>
              </a:rPr>
            </a:br>
            <a:r>
              <a:rPr lang="en-US" sz="1750">
                <a:latin typeface="Calibri"/>
                <a:ea typeface="Calibri"/>
                <a:cs typeface="Calibri"/>
                <a:sym typeface="Calibri"/>
              </a:rPr>
              <a:t>Great Wolf Lodge, Wisconsin Dells</a:t>
            </a:r>
            <a:br>
              <a:rPr lang="en-US" sz="1687">
                <a:latin typeface="Calibri"/>
                <a:ea typeface="Calibri"/>
                <a:cs typeface="Calibri"/>
                <a:sym typeface="Calibri"/>
              </a:rPr>
            </a:br>
            <a:br>
              <a:rPr lang="en-US" sz="1687">
                <a:latin typeface="Calibri"/>
                <a:ea typeface="Calibri"/>
                <a:cs typeface="Calibri"/>
                <a:sym typeface="Calibri"/>
              </a:rPr>
            </a:br>
            <a:r>
              <a:rPr lang="en-US" sz="1750">
                <a:latin typeface="Calibri"/>
                <a:ea typeface="Calibri"/>
                <a:cs typeface="Calibri"/>
                <a:sym typeface="Calibri"/>
              </a:rPr>
              <a:t>Join WPHCA, MetaStar and the WI Nursing Association—in person </a:t>
            </a:r>
            <a:r>
              <a:rPr i="1" lang="en-US" sz="1750">
                <a:latin typeface="Calibri"/>
                <a:ea typeface="Calibri"/>
                <a:cs typeface="Calibri"/>
                <a:sym typeface="Calibri"/>
              </a:rPr>
              <a:t>or virtually</a:t>
            </a:r>
            <a:endParaRPr sz="1750">
              <a:latin typeface="Calibri"/>
              <a:ea typeface="Calibri"/>
              <a:cs typeface="Calibri"/>
              <a:sym typeface="Calibri"/>
            </a:endParaRPr>
          </a:p>
          <a:p>
            <a:pPr indent="0" lvl="0" marL="69850" rtl="0" algn="ctr">
              <a:lnSpc>
                <a:spcPct val="80000"/>
              </a:lnSpc>
              <a:spcBef>
                <a:spcPts val="400"/>
              </a:spcBef>
              <a:spcAft>
                <a:spcPts val="0"/>
              </a:spcAft>
              <a:buSzPts val="977"/>
              <a:buNone/>
            </a:pPr>
            <a:r>
              <a:rPr i="1" lang="en-US" sz="1437"/>
              <a:t>Watch for more details to come</a:t>
            </a:r>
            <a:endParaRPr sz="1437"/>
          </a:p>
          <a:p>
            <a:pPr indent="0" lvl="0" marL="69850" rtl="0" algn="ctr">
              <a:lnSpc>
                <a:spcPct val="80000"/>
              </a:lnSpc>
              <a:spcBef>
                <a:spcPts val="400"/>
              </a:spcBef>
              <a:spcAft>
                <a:spcPts val="0"/>
              </a:spcAft>
              <a:buSzPts val="1147"/>
              <a:buFont typeface="Noto Sans Symbols"/>
              <a:buNone/>
            </a:pPr>
            <a:r>
              <a:t/>
            </a:r>
            <a:endParaRPr sz="1687">
              <a:latin typeface="Calibri"/>
              <a:ea typeface="Calibri"/>
              <a:cs typeface="Calibri"/>
              <a:sym typeface="Calibri"/>
            </a:endParaRPr>
          </a:p>
          <a:p>
            <a:pPr indent="0" lvl="0" marL="69850" rtl="0" algn="ctr">
              <a:lnSpc>
                <a:spcPct val="80000"/>
              </a:lnSpc>
              <a:spcBef>
                <a:spcPts val="400"/>
              </a:spcBef>
              <a:spcAft>
                <a:spcPts val="0"/>
              </a:spcAft>
              <a:buSzPts val="1147"/>
              <a:buFont typeface="Noto Sans Symbols"/>
              <a:buNone/>
            </a:pPr>
            <a:r>
              <a:rPr lang="en-US" sz="1687">
                <a:latin typeface="Calibri"/>
                <a:ea typeface="Calibri"/>
                <a:cs typeface="Calibri"/>
                <a:sym typeface="Calibri"/>
              </a:rPr>
              <a:t>For more information: </a:t>
            </a:r>
            <a:endParaRPr/>
          </a:p>
          <a:p>
            <a:pPr indent="0" lvl="0" marL="69850" rtl="0" algn="ctr">
              <a:lnSpc>
                <a:spcPct val="80000"/>
              </a:lnSpc>
              <a:spcBef>
                <a:spcPts val="400"/>
              </a:spcBef>
              <a:spcAft>
                <a:spcPts val="0"/>
              </a:spcAft>
              <a:buSzPts val="1147"/>
              <a:buFont typeface="Noto Sans Symbols"/>
              <a:buNone/>
            </a:pPr>
            <a:r>
              <a:rPr lang="en-US" sz="1687">
                <a:latin typeface="Calibri"/>
                <a:ea typeface="Calibri"/>
                <a:cs typeface="Calibri"/>
                <a:sym typeface="Calibri"/>
              </a:rPr>
              <a:t>Ashley Green, MetaStar </a:t>
            </a:r>
            <a:r>
              <a:rPr lang="en-US" sz="1687" u="sng">
                <a:solidFill>
                  <a:schemeClr val="hlink"/>
                </a:solidFill>
                <a:latin typeface="Calibri"/>
                <a:ea typeface="Calibri"/>
                <a:cs typeface="Calibri"/>
                <a:sym typeface="Calibri"/>
                <a:hlinkClick r:id="rId3"/>
              </a:rPr>
              <a:t>agreen@metastar.com</a:t>
            </a:r>
            <a:endParaRPr sz="1687">
              <a:latin typeface="Calibri"/>
              <a:ea typeface="Calibri"/>
              <a:cs typeface="Calibri"/>
              <a:sym typeface="Calibri"/>
            </a:endParaRPr>
          </a:p>
          <a:p>
            <a:pPr indent="0" lvl="0" marL="69850" rtl="0" algn="ctr">
              <a:lnSpc>
                <a:spcPct val="80000"/>
              </a:lnSpc>
              <a:spcBef>
                <a:spcPts val="400"/>
              </a:spcBef>
              <a:spcAft>
                <a:spcPts val="0"/>
              </a:spcAft>
              <a:buSzPts val="1147"/>
              <a:buFont typeface="Noto Sans Symbols"/>
              <a:buNone/>
            </a:pPr>
            <a:r>
              <a:rPr lang="en-US" sz="1687">
                <a:latin typeface="Calibri"/>
                <a:ea typeface="Calibri"/>
                <a:cs typeface="Calibri"/>
                <a:sym typeface="Calibri"/>
              </a:rPr>
              <a:t>Pam Crouse, WPHCA  </a:t>
            </a:r>
            <a:r>
              <a:rPr lang="en-US" sz="1687" u="sng">
                <a:solidFill>
                  <a:schemeClr val="hlink"/>
                </a:solidFill>
                <a:latin typeface="Calibri"/>
                <a:ea typeface="Calibri"/>
                <a:cs typeface="Calibri"/>
                <a:sym typeface="Calibri"/>
                <a:hlinkClick r:id="rId4"/>
              </a:rPr>
              <a:t>pcrouse@wphca.org</a:t>
            </a:r>
            <a:endParaRPr sz="1687">
              <a:solidFill>
                <a:srgbClr val="0070C0"/>
              </a:solidFill>
              <a:latin typeface="Calibri"/>
              <a:ea typeface="Calibri"/>
              <a:cs typeface="Calibri"/>
              <a:sym typeface="Calibri"/>
            </a:endParaRPr>
          </a:p>
          <a:p>
            <a:pPr indent="0" lvl="0" marL="69850" rtl="0" algn="ctr">
              <a:lnSpc>
                <a:spcPct val="80000"/>
              </a:lnSpc>
              <a:spcBef>
                <a:spcPts val="400"/>
              </a:spcBef>
              <a:spcAft>
                <a:spcPts val="0"/>
              </a:spcAft>
              <a:buSzPts val="1147"/>
              <a:buFont typeface="Noto Sans Symbols"/>
              <a:buNone/>
            </a:pPr>
            <a:r>
              <a:t/>
            </a:r>
            <a:endParaRPr sz="1687">
              <a:latin typeface="Calibri"/>
              <a:ea typeface="Calibri"/>
              <a:cs typeface="Calibri"/>
              <a:sym typeface="Calibri"/>
            </a:endParaRPr>
          </a:p>
        </p:txBody>
      </p:sp>
      <p:sp>
        <p:nvSpPr>
          <p:cNvPr id="219" name="Google Shape;219;p29"/>
          <p:cNvSpPr txBox="1"/>
          <p:nvPr>
            <p:ph type="title"/>
          </p:nvPr>
        </p:nvSpPr>
        <p:spPr>
          <a:xfrm>
            <a:off x="990600" y="838200"/>
            <a:ext cx="7024687" cy="801687"/>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2"/>
              </a:buClr>
              <a:buSzPts val="3600"/>
              <a:buFont typeface="Lucida Sans"/>
              <a:buNone/>
            </a:pPr>
            <a:r>
              <a:rPr lang="en-US" sz="3600"/>
              <a:t>Save the Dates!</a:t>
            </a:r>
            <a:endParaRPr/>
          </a:p>
        </p:txBody>
      </p:sp>
    </p:spTree>
  </p:cSld>
  <p:clrMapOvr>
    <a:masterClrMapping/>
  </p:clrMapOvr>
  <p:transition spd="slow">
    <p:push/>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4" name="Shape 224"/>
        <p:cNvGrpSpPr/>
        <p:nvPr/>
      </p:nvGrpSpPr>
      <p:grpSpPr>
        <a:xfrm>
          <a:off x="0" y="0"/>
          <a:ext cx="0" cy="0"/>
          <a:chOff x="0" y="0"/>
          <a:chExt cx="0" cy="0"/>
        </a:xfrm>
      </p:grpSpPr>
      <p:sp>
        <p:nvSpPr>
          <p:cNvPr id="225" name="Google Shape;225;p30"/>
          <p:cNvSpPr txBox="1"/>
          <p:nvPr>
            <p:ph idx="1" type="body"/>
          </p:nvPr>
        </p:nvSpPr>
        <p:spPr>
          <a:xfrm>
            <a:off x="457200" y="1481328"/>
            <a:ext cx="8229600" cy="4525963"/>
          </a:xfrm>
          <a:prstGeom prst="rect">
            <a:avLst/>
          </a:prstGeom>
          <a:noFill/>
          <a:ln>
            <a:noFill/>
          </a:ln>
        </p:spPr>
        <p:txBody>
          <a:bodyPr anchorCtr="0" anchor="t" bIns="45700" lIns="91425" spcFirstLastPara="1" rIns="91425" wrap="square" tIns="45700">
            <a:noAutofit/>
          </a:bodyPr>
          <a:lstStyle/>
          <a:p>
            <a:pPr indent="0" lvl="0" marL="69850" rtl="0" algn="l">
              <a:spcBef>
                <a:spcPts val="0"/>
              </a:spcBef>
              <a:spcAft>
                <a:spcPts val="0"/>
              </a:spcAft>
              <a:buSzPts val="1836"/>
              <a:buFont typeface="Noto Sans Symbols"/>
              <a:buNone/>
            </a:pPr>
            <a:r>
              <a:t/>
            </a:r>
            <a:endParaRPr>
              <a:solidFill>
                <a:srgbClr val="262626"/>
              </a:solidFill>
            </a:endParaRPr>
          </a:p>
          <a:p>
            <a:pPr indent="0" lvl="0" marL="69850" rtl="0" algn="l">
              <a:spcBef>
                <a:spcPts val="400"/>
              </a:spcBef>
              <a:spcAft>
                <a:spcPts val="0"/>
              </a:spcAft>
              <a:buSzPts val="1836"/>
              <a:buFont typeface="Noto Sans Symbols"/>
              <a:buNone/>
            </a:pPr>
            <a:r>
              <a:t/>
            </a:r>
            <a:endParaRPr>
              <a:solidFill>
                <a:srgbClr val="262626"/>
              </a:solidFill>
            </a:endParaRPr>
          </a:p>
          <a:p>
            <a:pPr indent="0" lvl="0" marL="69850" rtl="0" algn="l">
              <a:spcBef>
                <a:spcPts val="400"/>
              </a:spcBef>
              <a:spcAft>
                <a:spcPts val="0"/>
              </a:spcAft>
              <a:buSzPts val="1360"/>
              <a:buFont typeface="Noto Sans Symbols"/>
              <a:buNone/>
            </a:pPr>
            <a:r>
              <a:rPr b="1" lang="en-US" sz="2000"/>
              <a:t>Mary Boles, LPN</a:t>
            </a:r>
            <a:br>
              <a:rPr b="1" lang="en-US" sz="2000"/>
            </a:br>
            <a:r>
              <a:rPr lang="en-US" sz="2000"/>
              <a:t>Clinic Manager</a:t>
            </a:r>
            <a:endParaRPr/>
          </a:p>
          <a:p>
            <a:pPr indent="0" lvl="0" marL="69850" rtl="0" algn="l">
              <a:spcBef>
                <a:spcPts val="400"/>
              </a:spcBef>
              <a:spcAft>
                <a:spcPts val="0"/>
              </a:spcAft>
              <a:buSzPts val="1360"/>
              <a:buFont typeface="Noto Sans Symbols"/>
              <a:buNone/>
            </a:pPr>
            <a:r>
              <a:t/>
            </a:r>
            <a:endParaRPr sz="2000">
              <a:solidFill>
                <a:srgbClr val="262626"/>
              </a:solidFill>
            </a:endParaRPr>
          </a:p>
          <a:p>
            <a:pPr indent="0" lvl="0" marL="69850" rtl="0" algn="l">
              <a:spcBef>
                <a:spcPts val="400"/>
              </a:spcBef>
              <a:spcAft>
                <a:spcPts val="0"/>
              </a:spcAft>
              <a:buSzPts val="1360"/>
              <a:buFont typeface="Noto Sans Symbols"/>
              <a:buNone/>
            </a:pPr>
            <a:r>
              <a:rPr b="1" lang="en-US" sz="2000"/>
              <a:t>Rosanne Matzek, CMA</a:t>
            </a:r>
            <a:br>
              <a:rPr lang="en-US" sz="2000"/>
            </a:br>
            <a:r>
              <a:rPr lang="en-US" sz="2000"/>
              <a:t>Care Coordinator</a:t>
            </a:r>
            <a:endParaRPr sz="2000">
              <a:solidFill>
                <a:srgbClr val="262626"/>
              </a:solidFill>
            </a:endParaRPr>
          </a:p>
          <a:p>
            <a:pPr indent="0" lvl="0" marL="69850" rtl="0" algn="l">
              <a:spcBef>
                <a:spcPts val="400"/>
              </a:spcBef>
              <a:spcAft>
                <a:spcPts val="0"/>
              </a:spcAft>
              <a:buSzPts val="1360"/>
              <a:buFont typeface="Noto Sans Symbols"/>
              <a:buNone/>
            </a:pPr>
            <a:r>
              <a:t/>
            </a:r>
            <a:endParaRPr sz="2000">
              <a:solidFill>
                <a:srgbClr val="262626"/>
              </a:solidFill>
            </a:endParaRPr>
          </a:p>
          <a:p>
            <a:pPr indent="0" lvl="0" marL="69850" rtl="0" algn="l">
              <a:spcBef>
                <a:spcPts val="400"/>
              </a:spcBef>
              <a:spcAft>
                <a:spcPts val="0"/>
              </a:spcAft>
              <a:buSzPts val="1360"/>
              <a:buFont typeface="Noto Sans Symbols"/>
              <a:buNone/>
            </a:pPr>
            <a:r>
              <a:rPr lang="en-US" sz="2000">
                <a:solidFill>
                  <a:srgbClr val="262626"/>
                </a:solidFill>
              </a:rPr>
              <a:t>Vibrant Health Family Clinics</a:t>
            </a:r>
            <a:endParaRPr/>
          </a:p>
          <a:p>
            <a:pPr indent="0" lvl="0" marL="69850" rtl="0" algn="l">
              <a:spcBef>
                <a:spcPts val="400"/>
              </a:spcBef>
              <a:spcAft>
                <a:spcPts val="0"/>
              </a:spcAft>
              <a:buSzPts val="1360"/>
              <a:buFont typeface="Noto Sans Symbols"/>
              <a:buNone/>
            </a:pPr>
            <a:r>
              <a:rPr lang="en-US" sz="2000">
                <a:solidFill>
                  <a:srgbClr val="262626"/>
                </a:solidFill>
              </a:rPr>
              <a:t>Ellsworth, Wisconsin</a:t>
            </a:r>
            <a:endParaRPr sz="2000">
              <a:solidFill>
                <a:srgbClr val="262626"/>
              </a:solidFill>
            </a:endParaRPr>
          </a:p>
        </p:txBody>
      </p:sp>
      <p:sp>
        <p:nvSpPr>
          <p:cNvPr id="226" name="Google Shape;226;p30"/>
          <p:cNvSpPr txBox="1"/>
          <p:nvPr>
            <p:ph type="title"/>
          </p:nvPr>
        </p:nvSpPr>
        <p:spPr>
          <a:xfrm>
            <a:off x="381000" y="990600"/>
            <a:ext cx="82296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2"/>
              </a:buClr>
              <a:buSzPts val="3690"/>
              <a:buFont typeface="Lucida Sans"/>
              <a:buNone/>
            </a:pPr>
            <a:r>
              <a:rPr lang="en-US" sz="3690"/>
              <a:t>Team Based Practice Learning Series: </a:t>
            </a:r>
            <a:endParaRPr/>
          </a:p>
        </p:txBody>
      </p:sp>
      <p:pic>
        <p:nvPicPr>
          <p:cNvPr descr="C:\Users\pcrouse\AppData\Local\Microsoft\Windows\Temporary Internet Files\Content.Outlook\4LHA9AJ6\LEAP project 003 (2).jpg" id="227" name="Google Shape;227;p30"/>
          <p:cNvPicPr preferRelativeResize="0"/>
          <p:nvPr/>
        </p:nvPicPr>
        <p:blipFill rotWithShape="1">
          <a:blip r:embed="rId3">
            <a:alphaModFix/>
          </a:blip>
          <a:srcRect b="0" l="0" r="0" t="0"/>
          <a:stretch/>
        </p:blipFill>
        <p:spPr>
          <a:xfrm>
            <a:off x="4953000" y="2971800"/>
            <a:ext cx="3886200" cy="2819400"/>
          </a:xfrm>
          <a:prstGeom prst="rect">
            <a:avLst/>
          </a:prstGeom>
          <a:noFill/>
          <a:ln>
            <a:noFill/>
          </a:ln>
        </p:spPr>
      </p:pic>
    </p:spTree>
  </p:cSld>
  <p:clrMapOvr>
    <a:masterClrMapping/>
  </p:clrMapOvr>
  <p:transition spd="slow">
    <p:push/>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2" name="Shape 232"/>
        <p:cNvGrpSpPr/>
        <p:nvPr/>
      </p:nvGrpSpPr>
      <p:grpSpPr>
        <a:xfrm>
          <a:off x="0" y="0"/>
          <a:ext cx="0" cy="0"/>
          <a:chOff x="0" y="0"/>
          <a:chExt cx="0" cy="0"/>
        </a:xfrm>
      </p:grpSpPr>
      <p:sp>
        <p:nvSpPr>
          <p:cNvPr id="233" name="Google Shape;233;p31"/>
          <p:cNvSpPr txBox="1"/>
          <p:nvPr>
            <p:ph type="ctrTitle"/>
          </p:nvPr>
        </p:nvSpPr>
        <p:spPr>
          <a:xfrm>
            <a:off x="685800" y="1654175"/>
            <a:ext cx="7772400" cy="14700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latin typeface="Arial"/>
                <a:ea typeface="Arial"/>
                <a:cs typeface="Arial"/>
                <a:sym typeface="Arial"/>
              </a:rPr>
              <a:t>The High Functioning Team</a:t>
            </a:r>
            <a:endParaRPr/>
          </a:p>
        </p:txBody>
      </p:sp>
      <p:sp>
        <p:nvSpPr>
          <p:cNvPr id="234" name="Google Shape;234;p31"/>
          <p:cNvSpPr txBox="1"/>
          <p:nvPr>
            <p:ph idx="1" type="subTitle"/>
          </p:nvPr>
        </p:nvSpPr>
        <p:spPr>
          <a:xfrm>
            <a:off x="1981200" y="3200400"/>
            <a:ext cx="6400800" cy="17526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rgbClr val="888888"/>
              </a:buClr>
              <a:buSzPts val="3200"/>
              <a:buFont typeface="Arial"/>
              <a:buNone/>
            </a:pPr>
            <a:r>
              <a:t/>
            </a:r>
            <a:endParaRPr>
              <a:solidFill>
                <a:srgbClr val="CA3728"/>
              </a:solidFill>
              <a:latin typeface="Arial"/>
              <a:ea typeface="Arial"/>
              <a:cs typeface="Arial"/>
              <a:sym typeface="Arial"/>
            </a:endParaRPr>
          </a:p>
          <a:p>
            <a:pPr indent="0" lvl="0" marL="0" rtl="0" algn="ctr">
              <a:spcBef>
                <a:spcPts val="640"/>
              </a:spcBef>
              <a:spcAft>
                <a:spcPts val="0"/>
              </a:spcAft>
              <a:buClr>
                <a:srgbClr val="CA3728"/>
              </a:buClr>
              <a:buSzPts val="3200"/>
              <a:buFont typeface="Arial"/>
              <a:buNone/>
            </a:pPr>
            <a:r>
              <a:rPr lang="en-US">
                <a:solidFill>
                  <a:srgbClr val="CA3728"/>
                </a:solidFill>
                <a:latin typeface="Arial"/>
                <a:ea typeface="Arial"/>
                <a:cs typeface="Arial"/>
                <a:sym typeface="Arial"/>
              </a:rPr>
              <a:t>Spot Light on the Medical Assistant</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9" name="Shape 239"/>
        <p:cNvGrpSpPr/>
        <p:nvPr/>
      </p:nvGrpSpPr>
      <p:grpSpPr>
        <a:xfrm>
          <a:off x="0" y="0"/>
          <a:ext cx="0" cy="0"/>
          <a:chOff x="0" y="0"/>
          <a:chExt cx="0" cy="0"/>
        </a:xfrm>
      </p:grpSpPr>
      <p:sp>
        <p:nvSpPr>
          <p:cNvPr id="240" name="Google Shape;240;p3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4000">
                <a:latin typeface="Arial"/>
                <a:ea typeface="Arial"/>
                <a:cs typeface="Arial"/>
                <a:sym typeface="Arial"/>
              </a:rPr>
              <a:t>Vibrant Health Is……</a:t>
            </a:r>
            <a:endParaRPr/>
          </a:p>
        </p:txBody>
      </p:sp>
      <p:sp>
        <p:nvSpPr>
          <p:cNvPr id="241" name="Google Shape;241;p32"/>
          <p:cNvSpPr txBox="1"/>
          <p:nvPr>
            <p:ph idx="1" type="body"/>
          </p:nvPr>
        </p:nvSpPr>
        <p:spPr>
          <a:xfrm>
            <a:off x="457200" y="17526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1800"/>
              <a:buChar char="•"/>
            </a:pPr>
            <a:r>
              <a:rPr lang="en-US" sz="1800">
                <a:latin typeface="Arial"/>
                <a:ea typeface="Arial"/>
                <a:cs typeface="Arial"/>
                <a:sym typeface="Arial"/>
              </a:rPr>
              <a:t>Our Ellsworth staff includes Family Practice providers with accessibility to Internal Medicine, Pediatrics, General Surgery, OB/GYN, ENT and Cardiology clinicians at our River Falls location.</a:t>
            </a:r>
            <a:endParaRPr/>
          </a:p>
          <a:p>
            <a:pPr indent="-342900" lvl="0" marL="342900" rtl="0" algn="l">
              <a:spcBef>
                <a:spcPts val="360"/>
              </a:spcBef>
              <a:spcAft>
                <a:spcPts val="0"/>
              </a:spcAft>
              <a:buClr>
                <a:schemeClr val="dk1"/>
              </a:buClr>
              <a:buSzPts val="1800"/>
              <a:buChar char="•"/>
            </a:pPr>
            <a:r>
              <a:rPr lang="en-US" sz="1800">
                <a:latin typeface="Arial"/>
                <a:ea typeface="Arial"/>
                <a:cs typeface="Arial"/>
                <a:sym typeface="Arial"/>
              </a:rPr>
              <a:t>Patient Care Team Members</a:t>
            </a:r>
            <a:endParaRPr/>
          </a:p>
          <a:p>
            <a:pPr indent="-285750" lvl="1" marL="742950" rtl="0" algn="l">
              <a:spcBef>
                <a:spcPts val="360"/>
              </a:spcBef>
              <a:spcAft>
                <a:spcPts val="0"/>
              </a:spcAft>
              <a:buClr>
                <a:schemeClr val="dk1"/>
              </a:buClr>
              <a:buSzPts val="1800"/>
              <a:buChar char="–"/>
            </a:pPr>
            <a:r>
              <a:rPr lang="en-US" sz="1800">
                <a:latin typeface="Arial"/>
                <a:ea typeface="Arial"/>
                <a:cs typeface="Arial"/>
                <a:sym typeface="Arial"/>
              </a:rPr>
              <a:t>Provider</a:t>
            </a:r>
            <a:endParaRPr/>
          </a:p>
          <a:p>
            <a:pPr indent="-285750" lvl="1" marL="742950" rtl="0" algn="l">
              <a:spcBef>
                <a:spcPts val="360"/>
              </a:spcBef>
              <a:spcAft>
                <a:spcPts val="0"/>
              </a:spcAft>
              <a:buClr>
                <a:schemeClr val="dk1"/>
              </a:buClr>
              <a:buSzPts val="1800"/>
              <a:buChar char="–"/>
            </a:pPr>
            <a:r>
              <a:rPr lang="en-US" sz="1800">
                <a:latin typeface="Arial"/>
                <a:ea typeface="Arial"/>
                <a:cs typeface="Arial"/>
                <a:sym typeface="Arial"/>
              </a:rPr>
              <a:t>Medical Assistant</a:t>
            </a:r>
            <a:endParaRPr/>
          </a:p>
          <a:p>
            <a:pPr indent="-285750" lvl="1" marL="742950" rtl="0" algn="l">
              <a:spcBef>
                <a:spcPts val="360"/>
              </a:spcBef>
              <a:spcAft>
                <a:spcPts val="0"/>
              </a:spcAft>
              <a:buClr>
                <a:schemeClr val="dk1"/>
              </a:buClr>
              <a:buSzPts val="1800"/>
              <a:buChar char="–"/>
            </a:pPr>
            <a:r>
              <a:rPr lang="en-US" sz="1800">
                <a:latin typeface="Arial"/>
                <a:ea typeface="Arial"/>
                <a:cs typeface="Arial"/>
                <a:sym typeface="Arial"/>
              </a:rPr>
              <a:t>Care coordinator </a:t>
            </a:r>
            <a:endParaRPr/>
          </a:p>
          <a:p>
            <a:pPr indent="-285750" lvl="1" marL="742950" rtl="0" algn="l">
              <a:spcBef>
                <a:spcPts val="360"/>
              </a:spcBef>
              <a:spcAft>
                <a:spcPts val="0"/>
              </a:spcAft>
              <a:buClr>
                <a:schemeClr val="dk1"/>
              </a:buClr>
              <a:buSzPts val="1800"/>
              <a:buChar char="–"/>
            </a:pPr>
            <a:r>
              <a:rPr lang="en-US" sz="1800">
                <a:latin typeface="Arial"/>
                <a:ea typeface="Arial"/>
                <a:cs typeface="Arial"/>
                <a:sym typeface="Arial"/>
              </a:rPr>
              <a:t>Midlevel</a:t>
            </a:r>
            <a:endParaRPr/>
          </a:p>
          <a:p>
            <a:pPr indent="-285750" lvl="1" marL="742950" rtl="0" algn="l">
              <a:spcBef>
                <a:spcPts val="360"/>
              </a:spcBef>
              <a:spcAft>
                <a:spcPts val="0"/>
              </a:spcAft>
              <a:buClr>
                <a:schemeClr val="dk1"/>
              </a:buClr>
              <a:buSzPts val="1800"/>
              <a:buChar char="–"/>
            </a:pPr>
            <a:r>
              <a:rPr lang="en-US" sz="1800">
                <a:latin typeface="Arial"/>
                <a:ea typeface="Arial"/>
                <a:cs typeface="Arial"/>
                <a:sym typeface="Arial"/>
              </a:rPr>
              <a:t>Front Office Staff</a:t>
            </a:r>
            <a:endParaRPr/>
          </a:p>
          <a:p>
            <a:pPr indent="-285750" lvl="1" marL="742950" rtl="0" algn="l">
              <a:spcBef>
                <a:spcPts val="360"/>
              </a:spcBef>
              <a:spcAft>
                <a:spcPts val="0"/>
              </a:spcAft>
              <a:buClr>
                <a:schemeClr val="dk1"/>
              </a:buClr>
              <a:buSzPts val="1800"/>
              <a:buChar char="–"/>
            </a:pPr>
            <a:r>
              <a:rPr lang="en-US" sz="1800">
                <a:latin typeface="Arial"/>
                <a:ea typeface="Arial"/>
                <a:cs typeface="Arial"/>
                <a:sym typeface="Arial"/>
              </a:rPr>
              <a:t>Others </a:t>
            </a:r>
            <a:endParaRPr/>
          </a:p>
          <a:p>
            <a:pPr indent="-342900" lvl="0" marL="342900" rtl="0" algn="l">
              <a:spcBef>
                <a:spcPts val="360"/>
              </a:spcBef>
              <a:spcAft>
                <a:spcPts val="0"/>
              </a:spcAft>
              <a:buClr>
                <a:schemeClr val="dk1"/>
              </a:buClr>
              <a:buSzPts val="1800"/>
              <a:buChar char="•"/>
            </a:pPr>
            <a:r>
              <a:rPr lang="en-US" sz="1800">
                <a:latin typeface="Arial"/>
                <a:ea typeface="Arial"/>
                <a:cs typeface="Arial"/>
                <a:sym typeface="Arial"/>
              </a:rPr>
              <a:t>NCQA Certified PCMH since 2013</a:t>
            </a:r>
            <a:endParaRPr/>
          </a:p>
          <a:p>
            <a:pPr indent="-139700" lvl="0" marL="342900" rtl="0" algn="l">
              <a:spcBef>
                <a:spcPts val="640"/>
              </a:spcBef>
              <a:spcAft>
                <a:spcPts val="0"/>
              </a:spcAft>
              <a:buClr>
                <a:schemeClr val="dk1"/>
              </a:buClr>
              <a:buSzPts val="3200"/>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6" name="Shape 246"/>
        <p:cNvGrpSpPr/>
        <p:nvPr/>
      </p:nvGrpSpPr>
      <p:grpSpPr>
        <a:xfrm>
          <a:off x="0" y="0"/>
          <a:ext cx="0" cy="0"/>
          <a:chOff x="0" y="0"/>
          <a:chExt cx="0" cy="0"/>
        </a:xfrm>
      </p:grpSpPr>
      <p:sp>
        <p:nvSpPr>
          <p:cNvPr id="247" name="Google Shape;247;p3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4000">
                <a:latin typeface="Arial"/>
                <a:ea typeface="Arial"/>
                <a:cs typeface="Arial"/>
                <a:sym typeface="Arial"/>
              </a:rPr>
              <a:t>Improvement Philosophy</a:t>
            </a:r>
            <a:endParaRPr sz="4000"/>
          </a:p>
        </p:txBody>
      </p:sp>
      <p:pic>
        <p:nvPicPr>
          <p:cNvPr id="248" name="Google Shape;248;p33"/>
          <p:cNvPicPr preferRelativeResize="0"/>
          <p:nvPr/>
        </p:nvPicPr>
        <p:blipFill rotWithShape="1">
          <a:blip r:embed="rId3">
            <a:alphaModFix/>
          </a:blip>
          <a:srcRect b="0" l="0" r="0" t="0"/>
          <a:stretch/>
        </p:blipFill>
        <p:spPr>
          <a:xfrm>
            <a:off x="1676400" y="1676400"/>
            <a:ext cx="5562600" cy="36576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Vibrant Health Powerpoint Templat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Concourse">
  <a:themeElements>
    <a:clrScheme name="Concourse">
      <a:dk1>
        <a:srgbClr val="000000"/>
      </a:dk1>
      <a:lt1>
        <a:srgbClr val="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