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654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9812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76800"/>
            <a:ext cx="48101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685800" y="320992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85800" y="1676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d:C443EBB3-F716-4863-8EAD-3C7AED43B257@airstreamcomm.net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0" y="1219200"/>
            <a:ext cx="9144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ibrant Health jpg.JP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9200" y="5257800"/>
            <a:ext cx="3638550" cy="10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0" y="6324600"/>
            <a:ext cx="9144000" cy="304800"/>
          </a:xfrm>
          <a:prstGeom prst="rect">
            <a:avLst/>
          </a:prstGeom>
          <a:solidFill>
            <a:srgbClr val="CA372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POWERED BY HEALTH AND WELLNESS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654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FHLC/ LaClinica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914400"/>
            <a:ext cx="6692925" cy="391762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42" l="0" r="0" t="1443"/>
          <a:stretch/>
        </p:blipFill>
        <p:spPr>
          <a:xfrm>
            <a:off x="1981200" y="1143000"/>
            <a:ext cx="5486400" cy="411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04" l="0" r="0" t="605"/>
          <a:stretch/>
        </p:blipFill>
        <p:spPr>
          <a:xfrm>
            <a:off x="1752600" y="685800"/>
            <a:ext cx="6197600" cy="4648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4724400" cy="609957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brant Health Powerpoin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