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ctrTitle"/>
          </p:nvPr>
        </p:nvSpPr>
        <p:spPr>
          <a:xfrm>
            <a:off x="685800" y="1654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1981200" y="3200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876800"/>
            <a:ext cx="4810125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/>
          <p:nvPr>
            <p:ph type="title"/>
          </p:nvPr>
        </p:nvSpPr>
        <p:spPr>
          <a:xfrm>
            <a:off x="685800" y="3209925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85800" y="1676400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jpg"/><Relationship Id="rId2" Type="http://schemas.openxmlformats.org/officeDocument/2006/relationships/image" Target="../media/image3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d:C443EBB3-F716-4863-8EAD-3C7AED43B257@airstreamcomm.net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10800000">
            <a:off x="0" y="1219200"/>
            <a:ext cx="91440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Vibrant Health jpg.JPG"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9200" y="5257800"/>
            <a:ext cx="3638550" cy="103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/>
        </p:nvSpPr>
        <p:spPr>
          <a:xfrm>
            <a:off x="0" y="6324600"/>
            <a:ext cx="9144000" cy="304800"/>
          </a:xfrm>
          <a:prstGeom prst="rect">
            <a:avLst/>
          </a:prstGeom>
          <a:solidFill>
            <a:srgbClr val="CA372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                        </a:t>
            </a:r>
            <a:r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POWERED BY HEALTH AND WELLNESS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HSHS Medical Group</a:t>
            </a:r>
            <a:endParaRPr/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Family Health</a:t>
            </a:r>
            <a:endParaRPr/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Chippewa Falls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838200"/>
            <a:ext cx="2032000" cy="203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35" name="Google Shape;13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3276600"/>
            <a:ext cx="8686800" cy="2020888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28600"/>
            <a:ext cx="4217516" cy="5634038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304800"/>
            <a:ext cx="5902876" cy="471011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381000"/>
            <a:ext cx="4295775" cy="56292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1676400"/>
            <a:ext cx="2524125" cy="13430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52400"/>
            <a:ext cx="4495800" cy="6134976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52400"/>
            <a:ext cx="6791325" cy="5022924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304800"/>
            <a:ext cx="6705600" cy="498811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304800"/>
            <a:ext cx="6557962" cy="483218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52400"/>
            <a:ext cx="6781800" cy="50863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304800"/>
            <a:ext cx="6572250" cy="489712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304800"/>
            <a:ext cx="6560492" cy="48863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brant Health Powerpoint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