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1654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981200" y="3200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876800"/>
            <a:ext cx="481012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type="title"/>
          </p:nvPr>
        </p:nvSpPr>
        <p:spPr>
          <a:xfrm>
            <a:off x="685800" y="3209925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85800" y="1676400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d:C443EBB3-F716-4863-8EAD-3C7AED43B257@airstreamcomm.net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0" y="1219200"/>
            <a:ext cx="9144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Vibrant Health jpg.JPG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9200" y="5257800"/>
            <a:ext cx="3638550" cy="10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0" y="6324600"/>
            <a:ext cx="9144000" cy="304800"/>
          </a:xfrm>
          <a:prstGeom prst="rect">
            <a:avLst/>
          </a:prstGeom>
          <a:solidFill>
            <a:srgbClr val="CA372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</a:t>
            </a: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POWERED BY HEALTH AND WELLNESS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600200" y="2057400"/>
            <a:ext cx="5638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Vibrant Health Family Clinics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83014"/>
            <a:ext cx="4343400" cy="557486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8600"/>
            <a:ext cx="3742397" cy="593883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Sustainability:  How will we do it?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have developed a Chronic Care Management Program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Implementation the end of 2015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Continue to report data publicly, internally and transparently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Patients first, team second and data third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Continue our work with team oriented care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52400"/>
            <a:ext cx="6837589" cy="4953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04800"/>
            <a:ext cx="6843772" cy="4953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1295400" y="152400"/>
            <a:ext cx="5983288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Chronic Care Management Program</a:t>
            </a:r>
            <a:endParaRPr sz="2800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752600"/>
            <a:ext cx="6440488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Inform and Educate the patient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Consent obtained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Enroll and assessment plan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Comprehensive care plan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Action plan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Created a patient schedule for our Care Coordinator staff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Worked with coding to develop a billing process 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Worked with our EMR vendor (Cerner) to create a registry and way to document time spent with the patient 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Training for our Clinical Services Staff in October 2015</a:t>
            </a:r>
            <a:endParaRPr/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Start enrolling patients now if possible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52400"/>
            <a:ext cx="3886200" cy="603749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52400"/>
            <a:ext cx="6719887" cy="518754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52400"/>
            <a:ext cx="4343400" cy="589269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26" name="Google Shape;12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4267200"/>
            <a:ext cx="4114800" cy="86483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81000"/>
            <a:ext cx="4270562" cy="5638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brant Health Powerpoint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