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737848-BC80-4641-9A09-250D953E50F9}">
  <a:tblStyle styleId="{A6737848-BC80-4641-9A09-250D953E50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38200" y="0"/>
            <a:ext cx="10515600" cy="1183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1" i="0" lang="en-US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Gasoline Powered Tandem Helicopter UAS </a:t>
            </a:r>
            <a:br>
              <a:rPr b="0" i="0" lang="en-US" sz="5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Endure Air Inc. and Indian Institute of Technology (IIT) Kanpur</a:t>
            </a:r>
            <a:endParaRPr b="0" i="0" sz="5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13336" y="1318836"/>
            <a:ext cx="5505450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8589" y="1694129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17564" y="1348185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Summary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410201" y="1694129"/>
            <a:ext cx="6781799" cy="29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team consists of members with expertise in vehicle design, controls and navigation, vehicle dynamics, electronics, manufacturing, remote UAV flying and project management.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Abhishek – Phd Helicopter design, Assit. Prof IIT Kanpur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Setu – PhD Scholar, Aerospace, expert in avionics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Nidhish Raj - PhD Scholar, Aerospace, expert in controls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Ankur Duhoon – MS Aerospace, expert in hardware design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Yamin Durrani – MBA, MS, BS, Program management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505450" y="4521081"/>
            <a:ext cx="58483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Outcome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181600" y="4920712"/>
            <a:ext cx="7010400" cy="15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gasoline powered tandem helicopter with 48 lbs maximum take off weight will outperform any off the shelf UAS in endurance and payload handling capability by a factor of 2X.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be an ideal solution for first responders proving long endurance and quick refuel ability making it a highly effective solution in the field.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li%20assembly.JPG" id="91" name="Google Shape;91;p13"/>
          <p:cNvPicPr preferRelativeResize="0"/>
          <p:nvPr/>
        </p:nvPicPr>
        <p:blipFill rotWithShape="1">
          <a:blip r:embed="rId3">
            <a:alphaModFix/>
          </a:blip>
          <a:srcRect b="21189" l="0" r="0" t="11990"/>
          <a:stretch/>
        </p:blipFill>
        <p:spPr>
          <a:xfrm>
            <a:off x="658336" y="3931567"/>
            <a:ext cx="3913665" cy="18057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3"/>
          <p:cNvGraphicFramePr/>
          <p:nvPr/>
        </p:nvGraphicFramePr>
        <p:xfrm>
          <a:off x="657991" y="56020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{A6737848-BC80-4641-9A09-250D953E50F9}</a:tableStyleId>
              </a:tblPr>
              <a:tblGrid>
                <a:gridCol w="1189075"/>
                <a:gridCol w="1414150"/>
                <a:gridCol w="1293625"/>
              </a:tblGrid>
              <a:tr h="4130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Useful payload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Condition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Time (min)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06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 lb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100% Hover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93" name="Google Shape;93;p13"/>
          <p:cNvSpPr/>
          <p:nvPr/>
        </p:nvSpPr>
        <p:spPr>
          <a:xfrm>
            <a:off x="148589" y="1738295"/>
            <a:ext cx="5181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design a UAS based on helicopter’s tandem configuration, powered by 2 IC engines running on gasoline. We will be utilizing the existing ‘Endure 800” a gas powered conventional helicopter platform  that has proven track record. Helicopter in tandem configuration is more efficient and provide maximum lift therefore helping in meeting the project goals.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