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530399" y="3125667"/>
            <a:ext cx="3085363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38200" y="0"/>
            <a:ext cx="10515600" cy="1183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Responder: Firefighter</a:t>
            </a:r>
            <a:b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Enhance-VR,LLC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8590" y="1282173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8589" y="1694129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Leading up to the competition, we worked with our local Fire Department to ensure our design features will work in the real world and will assist the firefighters; not a distraction. Through the use of the HTC Vive, Vive controllers and additional, custom made parts (electrical and 3D printed) we have designed a HUD that would be easy to use, posses natural characteristics of present equipment, and have data displayed in optimal locations for firefighters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149975" y="1308297"/>
            <a:ext cx="5848985" cy="42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 Summary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149974" y="1720253"/>
            <a:ext cx="5848985" cy="213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Undergraduate students from Binghamton University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 Gill (Sr.): Electrical Engineering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C#, C++, Matlab, Unity, Blender, VR Development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Dylan Domenico (Sr.): Computer Engineering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C++, Matlab, Python, Machine Learning, VHDL/FPGA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 Null (Sr.): Computer Science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C++, C, C#, Java, Python, Maya, Unity, VR Development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Amit Bachar (Sr): Mechanical Engineering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Matlab, Creo, Solid Edge, Arena, Visual Basic, 3D printing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343650" y="4056063"/>
            <a:ext cx="58483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Outcome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343650" y="4467225"/>
            <a:ext cx="5848350" cy="213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of a VR simulated HUD with real world physical interactions (UI)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“Close-to-real” design that can be implemented beyond a VR experience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device that can be expanded with GIS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