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dvancedaircraftcompany.com/hamr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343650" y="5638800"/>
            <a:ext cx="5743575" cy="857250"/>
          </a:xfrm>
          <a:prstGeom prst="rect">
            <a:avLst/>
          </a:prstGeom>
          <a:solidFill>
            <a:srgbClr val="FF0000">
              <a:alpha val="73725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38200" y="0"/>
            <a:ext cx="8765061" cy="1183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950"/>
              <a:buFont typeface="Calibri"/>
              <a:buNone/>
            </a:pPr>
            <a:r>
              <a:rPr b="1" i="0" lang="en-US" sz="495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HAMR-XL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372"/>
              <a:buFont typeface="Calibri"/>
              <a:buNone/>
            </a:pPr>
            <a:r>
              <a:rPr b="0" i="0" lang="en-US" sz="4372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 Hybrid Electric Multi-Rotor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8590" y="1282173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8589" y="1694129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project would be to scale up AAC’s existing HAMR UAS to a 55 pound takeoff weight 🡪 HAMR-XL.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is unique from today’s existing multi-rotors because of the incorporation of two new technologies.  The first are aerodynamic improvements to double the aerodynamic efficiency of a multi-rotor.  The second is the incorporation of a hybrid electric propulsion system.  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149975" y="1308297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Summary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149974" y="1720253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Aircraft Company (AAC) is startup long endurance VTOL UAS manufacturer.  Our first product, the HAMR UAS, is a hybrid electric multi-rotor with a 3.5 hr max endurance, targeting commercial and military markets.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AAC is currently commercializing the HAMR UAS.  HAMR is an acronym for hybrid advanced multi-rotor.  The HAMR has a max flight time of 3.5 hours. First delivery of a HAMR to a beta customer is planned for March 5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For more information on HAMR, please visit: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http://www.advancedaircraftcompany.com/hamr/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343650" y="4294188"/>
            <a:ext cx="58483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Outcome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343650" y="4705350"/>
            <a:ext cx="5848350" cy="213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combination of these two technologies will increase the max flight time greater than 3 hours, while simultaneously maintaining the benefits of a conventional multi-rotor.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Unfortunately, AAC will not be able to commit to the timeline of this challenge.  This proposal is intended as a request for dialogue.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31641" l="6410" r="6410" t="31159"/>
          <a:stretch/>
        </p:blipFill>
        <p:spPr>
          <a:xfrm>
            <a:off x="3174" y="4240530"/>
            <a:ext cx="593344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1769" y="63870"/>
            <a:ext cx="2747297" cy="10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