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Design Your Health, Advocacy for all.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Founded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January 18, 2017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52400"/>
            <a:ext cx="23812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Policy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130" y="3072705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Billing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130" y="3072705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Profit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130" y="3072705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Payers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130" y="3072705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Outreach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130" y="3072705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Referral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130" y="3072705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130" y="3072705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Clinical Assessment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130" y="3072705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Client Goals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130" y="3072705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Discharge Plan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130" y="3072705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630" y="3072705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762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Founder’s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:\Catrina M Giorgio\Tin Foil Hat\First Care Central.jpg"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1524000"/>
            <a:ext cx="6172200" cy="4404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0"/>
            <a:ext cx="161925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1143000" y="6096000"/>
            <a:ext cx="7086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Missing: Carol Ann Tiberia, Amanda Blakeslee, Maria C., Tatianna A. Shamatti, Vamilla Persaud, Katie, Shampagne, and many more. 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Reimbursement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130" y="3072705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Payment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Employee Contract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Sign-On Agreement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Biographies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Biographies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3" name="Google Shape;253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Biographies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Biographies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7" name="Google Shape;267;p3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Biographies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4" name="Google Shape;274;p4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Biographies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1" name="Google Shape;281;p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2555" y="2409130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232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 Founders</a:t>
            </a:r>
            <a:endParaRPr/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Concept</a:t>
            </a:r>
            <a:endParaRPr/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Mission Statement</a:t>
            </a:r>
            <a:endParaRPr sz="12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 Business Plan</a:t>
            </a:r>
            <a:endParaRPr/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Market Void</a:t>
            </a:r>
            <a:endParaRPr/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endParaRPr/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endParaRPr/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Policy</a:t>
            </a:r>
            <a:endParaRPr/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 Billing</a:t>
            </a:r>
            <a:endParaRPr/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Profit</a:t>
            </a:r>
            <a:endParaRPr/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Payers</a:t>
            </a:r>
            <a:endParaRPr sz="12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 Outreach</a:t>
            </a:r>
            <a:endParaRPr/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 Referral</a:t>
            </a:r>
            <a:endParaRPr/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endParaRPr/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 Clinical Assessment</a:t>
            </a:r>
            <a:endParaRPr/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Discharge Plan</a:t>
            </a:r>
            <a:endParaRPr/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Employee Contract</a:t>
            </a:r>
            <a:endParaRPr/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Sign-on Agreement</a:t>
            </a:r>
            <a:endParaRPr/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Biography’s </a:t>
            </a:r>
            <a:endParaRPr/>
          </a:p>
          <a:p>
            <a:pPr indent="-82232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Font typeface="Noto Sans Symbols"/>
              <a:buChar char="▪"/>
            </a:pPr>
            <a:r>
              <a:rPr lang="en-US" sz="1295">
                <a:latin typeface="Times New Roman"/>
                <a:ea typeface="Times New Roman"/>
                <a:cs typeface="Times New Roman"/>
                <a:sym typeface="Times New Roman"/>
              </a:rPr>
              <a:t>In Memory Of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ts val="1295"/>
              <a:buNone/>
            </a:pPr>
            <a:r>
              <a:t/>
            </a:r>
            <a:endParaRPr sz="1295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Biographies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8" name="Google Shape;288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Biographies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5" name="Google Shape;295;p4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Biographies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2" name="Google Shape;302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Biographies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9" name="Google Shape;309;p4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Biographies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6" name="Google Shape;316;p4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Biographies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3" name="Google Shape;323;p4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Biographies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0" name="Google Shape;330;p4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Biographies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4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7" name="Google Shape;337;p4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Memory Of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5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Bruce Chandler Watson</a:t>
            </a:r>
            <a:endParaRPr/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Bruce Watson Jr.</a:t>
            </a:r>
            <a:endParaRPr/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Rest in Peace</a:t>
            </a:r>
            <a:endParaRPr/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September 2016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Preferred Customer\Downloads\IMG_3898.JPG" id="344" name="Google Shape;344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5050" y="1282700"/>
            <a:ext cx="5111750" cy="383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630" y="3072705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Concept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630" y="3072705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Mission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775" y="2638425"/>
            <a:ext cx="207645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Business Plan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630" y="3072705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Market Void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130" y="3072705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130" y="3072705"/>
            <a:ext cx="2076740" cy="1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