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933731" y="1858781"/>
            <a:ext cx="8374980" cy="2862322"/>
          </a:xfrm>
          <a:prstGeom prst="rect">
            <a:avLst/>
          </a:prstGeom>
          <a:gradFill>
            <a:gsLst>
              <a:gs pos="0">
                <a:srgbClr val="FF9900"/>
              </a:gs>
              <a:gs pos="74000">
                <a:srgbClr val="CC3300"/>
              </a:gs>
              <a:gs pos="83000">
                <a:srgbClr val="CC3300"/>
              </a:gs>
              <a:gs pos="91551">
                <a:srgbClr val="CC3300"/>
              </a:gs>
              <a:gs pos="100000">
                <a:srgbClr val="CC33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Winners to be Announced!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