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embeddedFontLst>
    <p:embeddedFont>
      <p:font typeface="Arial Black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rialBlack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 rot="5400000">
            <a:off x="2080418" y="129382"/>
            <a:ext cx="4373563" cy="7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 Black"/>
              <a:buNone/>
              <a:defRPr sz="8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 Black"/>
              <a:buNone/>
              <a:defRPr b="0" sz="88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457200" y="228601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sz="200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63068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509016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1627632" y="1572768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1627632" y="2259366"/>
            <a:ext cx="329184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5093208" y="1572768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5093208" y="2259366"/>
            <a:ext cx="329184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406400" lvl="1" marL="914400" algn="l">
              <a:spcBef>
                <a:spcPts val="60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57200" y="1600200"/>
            <a:ext cx="3008313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-1" y="0"/>
            <a:ext cx="9000877" cy="48463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6.jpg"/><Relationship Id="rId5" Type="http://schemas.openxmlformats.org/officeDocument/2006/relationships/image" Target="../media/image12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c-Cover-d9mgesuopbgm2s929ktmfj1ab7-20160225022611.Medi.jpeg" id="96" name="Google Shape;9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0638" y="-61913"/>
            <a:ext cx="5143501" cy="31480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xresdefault.jpg" id="97" name="Google Shape;9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0454" y="-31750"/>
            <a:ext cx="3966709" cy="3079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6244178_1833236936933222_528968411_n.png" id="98" name="Google Shape;9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1588" y="3033713"/>
            <a:ext cx="4062412" cy="38451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6358454_1833363096920606_231546358_n.png" id="99" name="Google Shape;9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20638" y="3068638"/>
            <a:ext cx="5056901" cy="3791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3200400" y="3193211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chnological-Advancements-In-Agriculture-1.jpg" id="107" name="Google Shape;1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2463" y="30897"/>
            <a:ext cx="9112963" cy="33139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sko-bionics-exoskeleton.jpg" id="108" name="Google Shape;10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2463" y="3357222"/>
            <a:ext cx="4798138" cy="35357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-learning.jpg" id="109" name="Google Shape;10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11307" y="3335338"/>
            <a:ext cx="4373956" cy="35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ctrTitle"/>
          </p:nvPr>
        </p:nvSpPr>
        <p:spPr>
          <a:xfrm>
            <a:off x="819150" y="1476375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 Black"/>
              <a:buNone/>
            </a:pPr>
            <a:r>
              <a:rPr lang="en-US" sz="40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NANO CHIP SAVING A GIRL</a:t>
            </a:r>
            <a:endParaRPr/>
          </a:p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3895725" y="1581150"/>
            <a:ext cx="410814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Implement?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3329796" y="3336984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2771775" y="1885950"/>
            <a:ext cx="3353027" cy="95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Nano chip in a chain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3200400" y="3193211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-923925" y="3267075"/>
            <a:ext cx="6858680" cy="157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does it 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work?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104775" y="5410200"/>
            <a:ext cx="323729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Bhavani Tejaswi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