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3F3F3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2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" name="Google Shape;36;p4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" name="Google Shape;53;p6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ctrTitle"/>
          </p:nvPr>
        </p:nvSpPr>
        <p:spPr>
          <a:xfrm>
            <a:off x="2590800" y="1828800"/>
            <a:ext cx="4419600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/>
              <a:t> </a:t>
            </a:r>
            <a:endParaRPr sz="2800"/>
          </a:p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685800" y="3505200"/>
            <a:ext cx="78486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small data lab @ Cornell Tech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 u="sng"/>
          </a:p>
          <a:p>
            <a:pPr indent="0" lvl="0" marL="0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 u="sng"/>
          </a:p>
          <a:p>
            <a:pPr indent="0" lvl="0" marL="0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 u="sng"/>
              <a:t>Demo / Screen shots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n-US" sz="1400"/>
              <a:t>August 2017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1828800"/>
            <a:ext cx="4172999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0" y="-25400"/>
            <a:ext cx="9144000" cy="4064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457200" y="990600"/>
            <a:ext cx="8229600" cy="61555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PLATFORM TO CREATE &amp; SUSTAIN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HEALTHY GROCERY SHOPPING HABITS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457200" y="1600200"/>
            <a:ext cx="8229600" cy="68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Passively collected grocery &amp; restaurant data linked to item-level nutrition statistics. Plug-and-play compatible with different services, chains, and delivery companies.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457200" y="2209800"/>
            <a:ext cx="8229600" cy="61555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 VISUALIZATIONS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457200" y="2590800"/>
            <a:ext cx="8229600" cy="16764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Tailored intuitive presentations of the nutritional content of a grocery cart</a:t>
            </a:r>
            <a:endParaRPr/>
          </a:p>
          <a:p>
            <a:pPr indent="-182880" lvl="0" marL="182880" marR="0" rtl="0" algn="l"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Benchmarked against personal goals and evidence-based recommendations (e.g. MyPlate)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457200" y="4572000"/>
            <a:ext cx="8229600" cy="76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stream of objective, high frequency, household-level data on food choice and diet to test novel, configurable feedback rules &amp; modules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457200" y="4267200"/>
            <a:ext cx="8229600" cy="35394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0" y="-25400"/>
            <a:ext cx="9144000" cy="4064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100" y="12700"/>
            <a:ext cx="1551500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 txBox="1"/>
          <p:nvPr/>
        </p:nvSpPr>
        <p:spPr>
          <a:xfrm>
            <a:off x="152400" y="-152400"/>
            <a:ext cx="6019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PUSHCART</a:t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/>
        </p:nvSpPr>
        <p:spPr>
          <a:xfrm>
            <a:off x="0" y="-25400"/>
            <a:ext cx="9144000" cy="4064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100" y="12700"/>
            <a:ext cx="15515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762000"/>
            <a:ext cx="8751333" cy="5094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/>
          <p:nvPr/>
        </p:nvSpPr>
        <p:spPr>
          <a:xfrm>
            <a:off x="152400" y="-152400"/>
            <a:ext cx="6019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/>
        </p:nvSpPr>
        <p:spPr>
          <a:xfrm>
            <a:off x="0" y="-25400"/>
            <a:ext cx="9144000" cy="4064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100" y="12700"/>
            <a:ext cx="15515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533400"/>
            <a:ext cx="5735342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/>
        </p:nvSpPr>
        <p:spPr>
          <a:xfrm>
            <a:off x="152400" y="-152400"/>
            <a:ext cx="6019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ONBOARDING EMAIL 2: POINT EMAIL RECEIPTS TO PUSHCART</a:t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/>
        </p:nvSpPr>
        <p:spPr>
          <a:xfrm>
            <a:off x="0" y="-25400"/>
            <a:ext cx="9144000" cy="4064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100" y="12700"/>
            <a:ext cx="15515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533400"/>
            <a:ext cx="6019800" cy="612246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152400" y="-152400"/>
            <a:ext cx="6019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ONBOARDING EMAIL 3: GOAL SETTING &amp; DEMOGRAPHICS</a:t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0" y="-25400"/>
            <a:ext cx="9144000" cy="4064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100" y="12700"/>
            <a:ext cx="1551500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152400" y="-152400"/>
            <a:ext cx="6019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GOAL SETTING &amp; HOUSEHOLD DEMOGRAPHICS</a:t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638509"/>
            <a:ext cx="7298673" cy="6219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/>
        </p:nvSpPr>
        <p:spPr>
          <a:xfrm>
            <a:off x="0" y="-25400"/>
            <a:ext cx="9144000" cy="4064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100" y="12700"/>
            <a:ext cx="15515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762000"/>
            <a:ext cx="3200400" cy="5100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 rotWithShape="1">
          <a:blip r:embed="rId5">
            <a:alphaModFix/>
          </a:blip>
          <a:srcRect b="0" l="0" r="0" t="2778"/>
          <a:stretch/>
        </p:blipFill>
        <p:spPr>
          <a:xfrm>
            <a:off x="1295400" y="762000"/>
            <a:ext cx="3043719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 rotWithShape="1">
          <a:blip r:embed="rId6">
            <a:alphaModFix/>
          </a:blip>
          <a:srcRect b="38998" l="0" r="0" t="1244"/>
          <a:stretch/>
        </p:blipFill>
        <p:spPr>
          <a:xfrm>
            <a:off x="1295400" y="3276600"/>
            <a:ext cx="32004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 rotWithShape="1">
          <a:blip r:embed="rId7">
            <a:alphaModFix/>
          </a:blip>
          <a:srcRect b="79653" l="0" r="0" t="650"/>
          <a:stretch/>
        </p:blipFill>
        <p:spPr>
          <a:xfrm>
            <a:off x="4953000" y="5143500"/>
            <a:ext cx="3182453" cy="11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/>
        </p:nvSpPr>
        <p:spPr>
          <a:xfrm>
            <a:off x="152400" y="-152400"/>
            <a:ext cx="6324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FEEDBACK EMAIL 1: VISUALIZATION OF GROCERY RECEIPT</a:t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/>
        </p:nvSpPr>
        <p:spPr>
          <a:xfrm>
            <a:off x="0" y="-25400"/>
            <a:ext cx="9144000" cy="4064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100" y="12700"/>
            <a:ext cx="15515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 rotWithShape="1">
          <a:blip r:embed="rId4">
            <a:alphaModFix/>
          </a:blip>
          <a:srcRect b="0" l="0" r="0" t="1082"/>
          <a:stretch/>
        </p:blipFill>
        <p:spPr>
          <a:xfrm>
            <a:off x="1371600" y="838200"/>
            <a:ext cx="3182453" cy="5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5400" y="1219200"/>
            <a:ext cx="3223611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 txBox="1"/>
          <p:nvPr/>
        </p:nvSpPr>
        <p:spPr>
          <a:xfrm>
            <a:off x="152400" y="-152400"/>
            <a:ext cx="6019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FEEDBACK EMAIL 1 CONT’D</a:t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arity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