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lphaUcPeriod"/>
            </a:pPr>
            <a:r>
              <a:rPr lang="en-US" sz="2590"/>
              <a:t>Purpose: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We will conduct a prospective cohort study to assess participants physical activity, sedentary behavior, and nutrition by using active and passive data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lphaUcPeriod"/>
            </a:pPr>
            <a:r>
              <a:rPr lang="en-US" sz="2590"/>
              <a:t>Methods: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We will create two samples of participants with smart phones. One sample of participants will be recruited from BRFSS random sample framework. The other sample is a convenient sample of participants who are recruited using social media. we will further stratify these two samples into those who use wearable device and those we don’t have or use a wearable device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lphaUcPeriod"/>
            </a:pPr>
            <a:r>
              <a:rPr lang="en-US" sz="2590"/>
              <a:t>Anticipated outcomes: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lang="en-US" sz="2220"/>
              <a:t>We will collect data on physical activity, sedentary behavior and nutrition using both active data through self-reported outcomes, and passive data on physical activity using wearable devices</a:t>
            </a: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