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B3A02C9-6D06-4223-B86C-D9D908051975}">
  <a:tblStyle styleId="{2B3A02C9-6D06-4223-B86C-D9D908051975}"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EF5E6"/>
          </a:solidFill>
        </a:fill>
      </a:tcStyle>
    </a:wholeTbl>
    <a:band1H>
      <a:tcTxStyle/>
      <a:tcStyle>
        <a:fill>
          <a:solidFill>
            <a:srgbClr val="DCEACA"/>
          </a:solidFill>
        </a:fill>
      </a:tcStyle>
    </a:band1H>
    <a:band2H>
      <a:tcTxStyle/>
    </a:band2H>
    <a:band1V>
      <a:tcTxStyle/>
      <a:tcStyle>
        <a:fill>
          <a:solidFill>
            <a:srgbClr val="DCEAC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53" name="Shape 53"/>
        <p:cNvGrpSpPr/>
        <p:nvPr/>
      </p:nvGrpSpPr>
      <p:grpSpPr>
        <a:xfrm>
          <a:off x="0" y="0"/>
          <a:ext cx="0" cy="0"/>
          <a:chOff x="0" y="0"/>
          <a:chExt cx="0" cy="0"/>
        </a:xfrm>
      </p:grpSpPr>
      <p:sp>
        <p:nvSpPr>
          <p:cNvPr id="54" name="Google Shape;54;p2"/>
          <p:cNvSpPr txBox="1"/>
          <p:nvPr>
            <p:ph type="title"/>
          </p:nvPr>
        </p:nvSpPr>
        <p:spPr>
          <a:xfrm>
            <a:off x="1043490" y="1027664"/>
            <a:ext cx="7024744"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
          <p:cNvSpPr txBox="1"/>
          <p:nvPr>
            <p:ph idx="1" type="body"/>
          </p:nvPr>
        </p:nvSpPr>
        <p:spPr>
          <a:xfrm>
            <a:off x="1043492" y="2323652"/>
            <a:ext cx="6777317" cy="3508977"/>
          </a:xfrm>
          <a:prstGeom prst="rect">
            <a:avLst/>
          </a:prstGeom>
          <a:noFill/>
          <a:ln>
            <a:noFill/>
          </a:ln>
        </p:spPr>
        <p:txBody>
          <a:bodyPr anchorCtr="0" anchor="t" bIns="45700" lIns="91425" spcFirstLastPara="1" rIns="91425" wrap="square" tIns="45700">
            <a:noAutofit/>
          </a:bodyPr>
          <a:lstStyle>
            <a:lvl1pPr indent="-315468" lvl="0" marL="457200" algn="l">
              <a:spcBef>
                <a:spcPts val="360"/>
              </a:spcBef>
              <a:spcAft>
                <a:spcPts val="0"/>
              </a:spcAft>
              <a:buSzPts val="1368"/>
              <a:buChar char="🞇"/>
              <a:defRPr/>
            </a:lvl1pPr>
            <a:lvl2pPr indent="-315468" lvl="1" marL="914400" algn="l">
              <a:spcBef>
                <a:spcPts val="360"/>
              </a:spcBef>
              <a:spcAft>
                <a:spcPts val="0"/>
              </a:spcAft>
              <a:buSzPts val="1368"/>
              <a:buChar char="🞇"/>
              <a:defRPr/>
            </a:lvl2pPr>
            <a:lvl3pPr indent="-315467" lvl="2" marL="1371600" algn="l">
              <a:spcBef>
                <a:spcPts val="360"/>
              </a:spcBef>
              <a:spcAft>
                <a:spcPts val="0"/>
              </a:spcAft>
              <a:buSzPts val="1368"/>
              <a:buChar char="🞇"/>
              <a:defRPr/>
            </a:lvl3pPr>
            <a:lvl4pPr indent="-315467" lvl="3" marL="1828800" algn="l">
              <a:spcBef>
                <a:spcPts val="360"/>
              </a:spcBef>
              <a:spcAft>
                <a:spcPts val="0"/>
              </a:spcAft>
              <a:buSzPts val="1368"/>
              <a:buChar char="🞇"/>
              <a:defRPr/>
            </a:lvl4pPr>
            <a:lvl5pPr indent="-315467" lvl="4" marL="2286000" algn="l">
              <a:spcBef>
                <a:spcPts val="360"/>
              </a:spcBef>
              <a:spcAft>
                <a:spcPts val="0"/>
              </a:spcAft>
              <a:buSzPts val="1368"/>
              <a:buChar char="🞇"/>
              <a:defRPr/>
            </a:lvl5pPr>
            <a:lvl6pPr indent="-315467" lvl="5" marL="2743200" algn="l">
              <a:spcBef>
                <a:spcPts val="360"/>
              </a:spcBef>
              <a:spcAft>
                <a:spcPts val="0"/>
              </a:spcAft>
              <a:buSzPts val="1368"/>
              <a:buChar char="🞇"/>
              <a:defRPr/>
            </a:lvl6pPr>
            <a:lvl7pPr indent="-315467" lvl="6" marL="3200400" algn="l">
              <a:spcBef>
                <a:spcPts val="360"/>
              </a:spcBef>
              <a:spcAft>
                <a:spcPts val="0"/>
              </a:spcAft>
              <a:buSzPts val="1368"/>
              <a:buChar char="🞇"/>
              <a:defRPr/>
            </a:lvl7pPr>
            <a:lvl8pPr indent="-315467" lvl="7" marL="3657600" algn="l">
              <a:spcBef>
                <a:spcPts val="360"/>
              </a:spcBef>
              <a:spcAft>
                <a:spcPts val="0"/>
              </a:spcAft>
              <a:buSzPts val="1368"/>
              <a:buChar char="🞇"/>
              <a:defRPr/>
            </a:lvl8pPr>
            <a:lvl9pPr indent="-315467" lvl="8" marL="4114800" algn="l">
              <a:spcBef>
                <a:spcPts val="360"/>
              </a:spcBef>
              <a:spcAft>
                <a:spcPts val="0"/>
              </a:spcAft>
              <a:buSzPts val="1368"/>
              <a:buChar char="🞇"/>
              <a:defRPr/>
            </a:lvl9pPr>
          </a:lstStyle>
          <a:p/>
        </p:txBody>
      </p:sp>
      <p:sp>
        <p:nvSpPr>
          <p:cNvPr id="56" name="Google Shape;56;p2"/>
          <p:cNvSpPr txBox="1"/>
          <p:nvPr>
            <p:ph idx="10" type="dt"/>
          </p:nvPr>
        </p:nvSpPr>
        <p:spPr>
          <a:xfrm>
            <a:off x="5997388" y="22449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
          <p:cNvSpPr txBox="1"/>
          <p:nvPr>
            <p:ph idx="11" type="ftr"/>
          </p:nvPr>
        </p:nvSpPr>
        <p:spPr>
          <a:xfrm>
            <a:off x="4641448" y="5852160"/>
            <a:ext cx="35021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
          <p:cNvSpPr txBox="1"/>
          <p:nvPr>
            <p:ph idx="12" type="sldNum"/>
          </p:nvPr>
        </p:nvSpPr>
        <p:spPr>
          <a:xfrm>
            <a:off x="4649096" y="224491"/>
            <a:ext cx="1332156"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39" name="Shape 239"/>
        <p:cNvGrpSpPr/>
        <p:nvPr/>
      </p:nvGrpSpPr>
      <p:grpSpPr>
        <a:xfrm>
          <a:off x="0" y="0"/>
          <a:ext cx="0" cy="0"/>
          <a:chOff x="0" y="0"/>
          <a:chExt cx="0" cy="0"/>
        </a:xfrm>
      </p:grpSpPr>
      <p:sp>
        <p:nvSpPr>
          <p:cNvPr id="240" name="Google Shape;240;p11"/>
          <p:cNvSpPr txBox="1"/>
          <p:nvPr>
            <p:ph type="title"/>
          </p:nvPr>
        </p:nvSpPr>
        <p:spPr>
          <a:xfrm>
            <a:off x="1043490" y="1027664"/>
            <a:ext cx="7024744"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1" name="Google Shape;241;p11"/>
          <p:cNvSpPr txBox="1"/>
          <p:nvPr>
            <p:ph idx="1" type="body"/>
          </p:nvPr>
        </p:nvSpPr>
        <p:spPr>
          <a:xfrm rot="5400000">
            <a:off x="2677662" y="689482"/>
            <a:ext cx="3508977" cy="6777317"/>
          </a:xfrm>
          <a:prstGeom prst="rect">
            <a:avLst/>
          </a:prstGeom>
          <a:noFill/>
          <a:ln>
            <a:noFill/>
          </a:ln>
        </p:spPr>
        <p:txBody>
          <a:bodyPr anchorCtr="0" anchor="t" bIns="45700" lIns="91425" spcFirstLastPara="1" rIns="91425" wrap="square" tIns="45700">
            <a:noAutofit/>
          </a:bodyPr>
          <a:lstStyle>
            <a:lvl1pPr indent="-315468" lvl="0" marL="457200" algn="l">
              <a:spcBef>
                <a:spcPts val="360"/>
              </a:spcBef>
              <a:spcAft>
                <a:spcPts val="0"/>
              </a:spcAft>
              <a:buSzPts val="1368"/>
              <a:buChar char="🞇"/>
              <a:defRPr/>
            </a:lvl1pPr>
            <a:lvl2pPr indent="-315468" lvl="1" marL="914400" algn="l">
              <a:spcBef>
                <a:spcPts val="360"/>
              </a:spcBef>
              <a:spcAft>
                <a:spcPts val="0"/>
              </a:spcAft>
              <a:buSzPts val="1368"/>
              <a:buChar char="🞇"/>
              <a:defRPr/>
            </a:lvl2pPr>
            <a:lvl3pPr indent="-315467" lvl="2" marL="1371600" algn="l">
              <a:spcBef>
                <a:spcPts val="360"/>
              </a:spcBef>
              <a:spcAft>
                <a:spcPts val="0"/>
              </a:spcAft>
              <a:buSzPts val="1368"/>
              <a:buChar char="🞇"/>
              <a:defRPr/>
            </a:lvl3pPr>
            <a:lvl4pPr indent="-315467" lvl="3" marL="1828800" algn="l">
              <a:spcBef>
                <a:spcPts val="360"/>
              </a:spcBef>
              <a:spcAft>
                <a:spcPts val="0"/>
              </a:spcAft>
              <a:buSzPts val="1368"/>
              <a:buChar char="🞇"/>
              <a:defRPr/>
            </a:lvl4pPr>
            <a:lvl5pPr indent="-315467" lvl="4" marL="2286000" algn="l">
              <a:spcBef>
                <a:spcPts val="360"/>
              </a:spcBef>
              <a:spcAft>
                <a:spcPts val="0"/>
              </a:spcAft>
              <a:buSzPts val="1368"/>
              <a:buChar char="🞇"/>
              <a:defRPr/>
            </a:lvl5pPr>
            <a:lvl6pPr indent="-315467" lvl="5" marL="2743200" algn="l">
              <a:spcBef>
                <a:spcPts val="360"/>
              </a:spcBef>
              <a:spcAft>
                <a:spcPts val="0"/>
              </a:spcAft>
              <a:buSzPts val="1368"/>
              <a:buChar char="🞇"/>
              <a:defRPr/>
            </a:lvl6pPr>
            <a:lvl7pPr indent="-315467" lvl="6" marL="3200400" algn="l">
              <a:spcBef>
                <a:spcPts val="360"/>
              </a:spcBef>
              <a:spcAft>
                <a:spcPts val="0"/>
              </a:spcAft>
              <a:buSzPts val="1368"/>
              <a:buChar char="🞇"/>
              <a:defRPr/>
            </a:lvl7pPr>
            <a:lvl8pPr indent="-315467" lvl="7" marL="3657600" algn="l">
              <a:spcBef>
                <a:spcPts val="360"/>
              </a:spcBef>
              <a:spcAft>
                <a:spcPts val="0"/>
              </a:spcAft>
              <a:buSzPts val="1368"/>
              <a:buChar char="🞇"/>
              <a:defRPr/>
            </a:lvl8pPr>
            <a:lvl9pPr indent="-315467" lvl="8" marL="4114800" algn="l">
              <a:spcBef>
                <a:spcPts val="360"/>
              </a:spcBef>
              <a:spcAft>
                <a:spcPts val="0"/>
              </a:spcAft>
              <a:buSzPts val="1368"/>
              <a:buChar char="🞇"/>
              <a:defRPr/>
            </a:lvl9pPr>
          </a:lstStyle>
          <a:p/>
        </p:txBody>
      </p:sp>
      <p:sp>
        <p:nvSpPr>
          <p:cNvPr id="242" name="Google Shape;242;p11"/>
          <p:cNvSpPr txBox="1"/>
          <p:nvPr>
            <p:ph idx="10" type="dt"/>
          </p:nvPr>
        </p:nvSpPr>
        <p:spPr>
          <a:xfrm>
            <a:off x="5997388" y="22449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3" name="Google Shape;243;p11"/>
          <p:cNvSpPr txBox="1"/>
          <p:nvPr>
            <p:ph idx="11" type="ftr"/>
          </p:nvPr>
        </p:nvSpPr>
        <p:spPr>
          <a:xfrm>
            <a:off x="4641448" y="5852160"/>
            <a:ext cx="35021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4" name="Google Shape;244;p11"/>
          <p:cNvSpPr txBox="1"/>
          <p:nvPr>
            <p:ph idx="12" type="sldNum"/>
          </p:nvPr>
        </p:nvSpPr>
        <p:spPr>
          <a:xfrm>
            <a:off x="4649096" y="224491"/>
            <a:ext cx="1332156"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45" name="Shape 245"/>
        <p:cNvGrpSpPr/>
        <p:nvPr/>
      </p:nvGrpSpPr>
      <p:grpSpPr>
        <a:xfrm>
          <a:off x="0" y="0"/>
          <a:ext cx="0" cy="0"/>
          <a:chOff x="0" y="0"/>
          <a:chExt cx="0" cy="0"/>
        </a:xfrm>
      </p:grpSpPr>
      <p:sp>
        <p:nvSpPr>
          <p:cNvPr id="246" name="Google Shape;246;p12"/>
          <p:cNvSpPr txBox="1"/>
          <p:nvPr>
            <p:ph type="title"/>
          </p:nvPr>
        </p:nvSpPr>
        <p:spPr>
          <a:xfrm rot="5400000">
            <a:off x="4981455" y="2678093"/>
            <a:ext cx="4780344" cy="148445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7" name="Google Shape;247;p12"/>
          <p:cNvSpPr txBox="1"/>
          <p:nvPr>
            <p:ph idx="1" type="body"/>
          </p:nvPr>
        </p:nvSpPr>
        <p:spPr>
          <a:xfrm rot="5400000">
            <a:off x="1374976" y="708467"/>
            <a:ext cx="4780344" cy="5423704"/>
          </a:xfrm>
          <a:prstGeom prst="rect">
            <a:avLst/>
          </a:prstGeom>
          <a:noFill/>
          <a:ln>
            <a:noFill/>
          </a:ln>
        </p:spPr>
        <p:txBody>
          <a:bodyPr anchorCtr="0" anchor="t" bIns="45700" lIns="91425" spcFirstLastPara="1" rIns="91425" wrap="square" tIns="45700">
            <a:noAutofit/>
          </a:bodyPr>
          <a:lstStyle>
            <a:lvl1pPr indent="-315468" lvl="0" marL="457200" algn="l">
              <a:spcBef>
                <a:spcPts val="360"/>
              </a:spcBef>
              <a:spcAft>
                <a:spcPts val="0"/>
              </a:spcAft>
              <a:buSzPts val="1368"/>
              <a:buChar char="🞇"/>
              <a:defRPr/>
            </a:lvl1pPr>
            <a:lvl2pPr indent="-315468" lvl="1" marL="914400" algn="l">
              <a:spcBef>
                <a:spcPts val="360"/>
              </a:spcBef>
              <a:spcAft>
                <a:spcPts val="0"/>
              </a:spcAft>
              <a:buSzPts val="1368"/>
              <a:buChar char="🞇"/>
              <a:defRPr/>
            </a:lvl2pPr>
            <a:lvl3pPr indent="-315467" lvl="2" marL="1371600" algn="l">
              <a:spcBef>
                <a:spcPts val="360"/>
              </a:spcBef>
              <a:spcAft>
                <a:spcPts val="0"/>
              </a:spcAft>
              <a:buSzPts val="1368"/>
              <a:buChar char="🞇"/>
              <a:defRPr/>
            </a:lvl3pPr>
            <a:lvl4pPr indent="-315467" lvl="3" marL="1828800" algn="l">
              <a:spcBef>
                <a:spcPts val="360"/>
              </a:spcBef>
              <a:spcAft>
                <a:spcPts val="0"/>
              </a:spcAft>
              <a:buSzPts val="1368"/>
              <a:buChar char="🞇"/>
              <a:defRPr/>
            </a:lvl4pPr>
            <a:lvl5pPr indent="-315467" lvl="4" marL="2286000" algn="l">
              <a:spcBef>
                <a:spcPts val="360"/>
              </a:spcBef>
              <a:spcAft>
                <a:spcPts val="0"/>
              </a:spcAft>
              <a:buSzPts val="1368"/>
              <a:buChar char="🞇"/>
              <a:defRPr/>
            </a:lvl5pPr>
            <a:lvl6pPr indent="-315467" lvl="5" marL="2743200" algn="l">
              <a:spcBef>
                <a:spcPts val="360"/>
              </a:spcBef>
              <a:spcAft>
                <a:spcPts val="0"/>
              </a:spcAft>
              <a:buSzPts val="1368"/>
              <a:buChar char="🞇"/>
              <a:defRPr/>
            </a:lvl6pPr>
            <a:lvl7pPr indent="-315467" lvl="6" marL="3200400" algn="l">
              <a:spcBef>
                <a:spcPts val="360"/>
              </a:spcBef>
              <a:spcAft>
                <a:spcPts val="0"/>
              </a:spcAft>
              <a:buSzPts val="1368"/>
              <a:buChar char="🞇"/>
              <a:defRPr/>
            </a:lvl7pPr>
            <a:lvl8pPr indent="-315467" lvl="7" marL="3657600" algn="l">
              <a:spcBef>
                <a:spcPts val="360"/>
              </a:spcBef>
              <a:spcAft>
                <a:spcPts val="0"/>
              </a:spcAft>
              <a:buSzPts val="1368"/>
              <a:buChar char="🞇"/>
              <a:defRPr/>
            </a:lvl8pPr>
            <a:lvl9pPr indent="-315467" lvl="8" marL="4114800" algn="l">
              <a:spcBef>
                <a:spcPts val="360"/>
              </a:spcBef>
              <a:spcAft>
                <a:spcPts val="0"/>
              </a:spcAft>
              <a:buSzPts val="1368"/>
              <a:buChar char="🞇"/>
              <a:defRPr/>
            </a:lvl9pPr>
          </a:lstStyle>
          <a:p/>
        </p:txBody>
      </p:sp>
      <p:sp>
        <p:nvSpPr>
          <p:cNvPr id="248" name="Google Shape;248;p12"/>
          <p:cNvSpPr txBox="1"/>
          <p:nvPr>
            <p:ph idx="10" type="dt"/>
          </p:nvPr>
        </p:nvSpPr>
        <p:spPr>
          <a:xfrm>
            <a:off x="5997388" y="22449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9" name="Google Shape;249;p12"/>
          <p:cNvSpPr txBox="1"/>
          <p:nvPr>
            <p:ph idx="11" type="ftr"/>
          </p:nvPr>
        </p:nvSpPr>
        <p:spPr>
          <a:xfrm>
            <a:off x="4641448" y="5852160"/>
            <a:ext cx="35021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0" name="Google Shape;250;p12"/>
          <p:cNvSpPr txBox="1"/>
          <p:nvPr>
            <p:ph idx="12" type="sldNum"/>
          </p:nvPr>
        </p:nvSpPr>
        <p:spPr>
          <a:xfrm>
            <a:off x="4649096" y="224491"/>
            <a:ext cx="1332156"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59" name="Shape 59"/>
        <p:cNvGrpSpPr/>
        <p:nvPr/>
      </p:nvGrpSpPr>
      <p:grpSpPr>
        <a:xfrm>
          <a:off x="0" y="0"/>
          <a:ext cx="0" cy="0"/>
          <a:chOff x="0" y="0"/>
          <a:chExt cx="0" cy="0"/>
        </a:xfrm>
      </p:grpSpPr>
      <p:grpSp>
        <p:nvGrpSpPr>
          <p:cNvPr id="60" name="Google Shape;60;p3"/>
          <p:cNvGrpSpPr/>
          <p:nvPr/>
        </p:nvGrpSpPr>
        <p:grpSpPr>
          <a:xfrm>
            <a:off x="-644959" y="0"/>
            <a:ext cx="10458653" cy="7117071"/>
            <a:chOff x="-644959" y="0"/>
            <a:chExt cx="10458653" cy="7117071"/>
          </a:xfrm>
        </p:grpSpPr>
        <p:grpSp>
          <p:nvGrpSpPr>
            <p:cNvPr id="61" name="Google Shape;61;p3"/>
            <p:cNvGrpSpPr/>
            <p:nvPr/>
          </p:nvGrpSpPr>
          <p:grpSpPr>
            <a:xfrm>
              <a:off x="0" y="0"/>
              <a:ext cx="9144000" cy="6858000"/>
              <a:chOff x="0" y="0"/>
              <a:chExt cx="9144000" cy="6858000"/>
            </a:xfrm>
          </p:grpSpPr>
          <p:grpSp>
            <p:nvGrpSpPr>
              <p:cNvPr id="62" name="Google Shape;62;p3"/>
              <p:cNvGrpSpPr/>
              <p:nvPr/>
            </p:nvGrpSpPr>
            <p:grpSpPr>
              <a:xfrm>
                <a:off x="0" y="0"/>
                <a:ext cx="2514600" cy="6858000"/>
                <a:chOff x="0" y="0"/>
                <a:chExt cx="2514600" cy="6858000"/>
              </a:xfrm>
            </p:grpSpPr>
            <p:sp>
              <p:nvSpPr>
                <p:cNvPr id="63" name="Google Shape;63;p3"/>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4" name="Google Shape;64;p3"/>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5" name="Google Shape;65;p3"/>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66" name="Google Shape;66;p3"/>
              <p:cNvGrpSpPr/>
              <p:nvPr/>
            </p:nvGrpSpPr>
            <p:grpSpPr>
              <a:xfrm>
                <a:off x="422910" y="0"/>
                <a:ext cx="2514600" cy="6858000"/>
                <a:chOff x="0" y="0"/>
                <a:chExt cx="2514600" cy="6858000"/>
              </a:xfrm>
            </p:grpSpPr>
            <p:sp>
              <p:nvSpPr>
                <p:cNvPr id="67" name="Google Shape;67;p3"/>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8" name="Google Shape;68;p3"/>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9" name="Google Shape;69;p3"/>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70" name="Google Shape;70;p3"/>
              <p:cNvGrpSpPr/>
              <p:nvPr/>
            </p:nvGrpSpPr>
            <p:grpSpPr>
              <a:xfrm rot="10800000">
                <a:off x="6629400" y="0"/>
                <a:ext cx="2514600" cy="6858000"/>
                <a:chOff x="0" y="0"/>
                <a:chExt cx="2514600" cy="6858000"/>
              </a:xfrm>
            </p:grpSpPr>
            <p:sp>
              <p:nvSpPr>
                <p:cNvPr id="71" name="Google Shape;71;p3"/>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2" name="Google Shape;72;p3"/>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3" name="Google Shape;73;p3"/>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74" name="Google Shape;74;p3"/>
              <p:cNvSpPr/>
              <p:nvPr/>
            </p:nvSpPr>
            <p:spPr>
              <a:xfrm>
                <a:off x="3810000" y="0"/>
                <a:ext cx="28194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5" name="Google Shape;75;p3"/>
              <p:cNvSpPr/>
              <p:nvPr/>
            </p:nvSpPr>
            <p:spPr>
              <a:xfrm>
                <a:off x="289560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6" name="Google Shape;76;p3"/>
              <p:cNvSpPr/>
              <p:nvPr/>
            </p:nvSpPr>
            <p:spPr>
              <a:xfrm>
                <a:off x="31242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77" name="Google Shape;77;p3"/>
            <p:cNvSpPr/>
            <p:nvPr/>
          </p:nvSpPr>
          <p:spPr>
            <a:xfrm>
              <a:off x="-11875" y="5035138"/>
              <a:ext cx="9144000" cy="1175655"/>
            </a:xfrm>
            <a:custGeom>
              <a:rect b="b" l="l" r="r" t="t"/>
              <a:pathLst>
                <a:path extrusionOk="0" h="1175655" w="914400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8" name="Google Shape;78;p3"/>
            <p:cNvSpPr/>
            <p:nvPr/>
          </p:nvSpPr>
          <p:spPr>
            <a:xfrm>
              <a:off x="-11875" y="3467595"/>
              <a:ext cx="9144000" cy="890650"/>
            </a:xfrm>
            <a:custGeom>
              <a:rect b="b" l="l" r="r" t="t"/>
              <a:pathLst>
                <a:path extrusionOk="0" h="890650" w="914400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9" name="Google Shape;79;p3"/>
            <p:cNvSpPr/>
            <p:nvPr/>
          </p:nvSpPr>
          <p:spPr>
            <a:xfrm>
              <a:off x="-23751" y="5640779"/>
              <a:ext cx="3004457" cy="1211283"/>
            </a:xfrm>
            <a:custGeom>
              <a:rect b="b" l="l" r="r" t="t"/>
              <a:pathLst>
                <a:path extrusionOk="0" h="1211283" w="3004457">
                  <a:moveTo>
                    <a:pt x="0" y="0"/>
                  </a:moveTo>
                  <a:cubicBezTo>
                    <a:pt x="1103415" y="501732"/>
                    <a:pt x="2206831" y="1003465"/>
                    <a:pt x="3004457" y="1211283"/>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0" name="Google Shape;80;p3"/>
            <p:cNvSpPr/>
            <p:nvPr/>
          </p:nvSpPr>
          <p:spPr>
            <a:xfrm>
              <a:off x="-11875" y="5284519"/>
              <a:ext cx="9144000" cy="1478478"/>
            </a:xfrm>
            <a:custGeom>
              <a:rect b="b" l="l" r="r" t="t"/>
              <a:pathLst>
                <a:path extrusionOk="0" h="1478478" w="914400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1" name="Google Shape;81;p3"/>
            <p:cNvSpPr/>
            <p:nvPr/>
          </p:nvSpPr>
          <p:spPr>
            <a:xfrm>
              <a:off x="2137558" y="5132120"/>
              <a:ext cx="6982691" cy="1719942"/>
            </a:xfrm>
            <a:custGeom>
              <a:rect b="b" l="l" r="r" t="t"/>
              <a:pathLst>
                <a:path extrusionOk="0" h="1719942" w="6982691">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2" name="Google Shape;82;p3"/>
            <p:cNvSpPr/>
            <p:nvPr/>
          </p:nvSpPr>
          <p:spPr>
            <a:xfrm rot="1800000">
              <a:off x="2996165" y="2859252"/>
              <a:ext cx="1601400" cy="1388236"/>
            </a:xfrm>
            <a:prstGeom prst="hexagon">
              <a:avLst>
                <a:gd fmla="val 28544" name="adj"/>
                <a:gd fmla="val 115470" name="vf"/>
              </a:avLst>
            </a:pr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3" name="Google Shape;83;p3"/>
            <p:cNvSpPr/>
            <p:nvPr/>
          </p:nvSpPr>
          <p:spPr>
            <a:xfrm rot="1800000">
              <a:off x="3720065" y="4126078"/>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4" name="Google Shape;84;p3"/>
            <p:cNvSpPr/>
            <p:nvPr/>
          </p:nvSpPr>
          <p:spPr>
            <a:xfrm rot="1800000">
              <a:off x="3729591" y="1592427"/>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5" name="Google Shape;85;p3"/>
            <p:cNvSpPr/>
            <p:nvPr/>
          </p:nvSpPr>
          <p:spPr>
            <a:xfrm rot="1800000">
              <a:off x="2977115" y="325603"/>
              <a:ext cx="1601400" cy="1388236"/>
            </a:xfrm>
            <a:prstGeom prst="hexagon">
              <a:avLst>
                <a:gd fmla="val 28544" name="adj"/>
                <a:gd fmla="val 115470" name="vf"/>
              </a:avLst>
            </a:prstGeom>
            <a:solidFill>
              <a:schemeClr val="lt1">
                <a:alpha val="3921"/>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6" name="Google Shape;86;p3"/>
            <p:cNvSpPr/>
            <p:nvPr/>
          </p:nvSpPr>
          <p:spPr>
            <a:xfrm rot="1800000">
              <a:off x="4463014" y="5383378"/>
              <a:ext cx="1601400" cy="1388236"/>
            </a:xfrm>
            <a:prstGeom prst="hexagon">
              <a:avLst>
                <a:gd fmla="val 28544" name="adj"/>
                <a:gd fmla="val 115470" name="vf"/>
              </a:avLst>
            </a:prstGeom>
            <a:solidFill>
              <a:schemeClr val="lt1">
                <a:alpha val="5882"/>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7" name="Google Shape;87;p3"/>
            <p:cNvSpPr/>
            <p:nvPr/>
          </p:nvSpPr>
          <p:spPr>
            <a:xfrm rot="1800000">
              <a:off x="-382404" y="4201528"/>
              <a:ext cx="1261499" cy="1388236"/>
            </a:xfrm>
            <a:custGeom>
              <a:rect b="b" l="l" r="r" t="t"/>
              <a:pathLst>
                <a:path extrusionOk="0" h="1388236" w="1261499">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8" name="Google Shape;88;p3"/>
            <p:cNvSpPr/>
            <p:nvPr/>
          </p:nvSpPr>
          <p:spPr>
            <a:xfrm rot="1800000">
              <a:off x="24365" y="5402429"/>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9" name="Google Shape;89;p3"/>
            <p:cNvSpPr/>
            <p:nvPr/>
          </p:nvSpPr>
          <p:spPr>
            <a:xfrm rot="1800000">
              <a:off x="52941" y="2849728"/>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0" name="Google Shape;90;p3"/>
            <p:cNvSpPr/>
            <p:nvPr/>
          </p:nvSpPr>
          <p:spPr>
            <a:xfrm rot="1800000">
              <a:off x="776840" y="4126077"/>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1" name="Google Shape;91;p3"/>
            <p:cNvSpPr/>
            <p:nvPr/>
          </p:nvSpPr>
          <p:spPr>
            <a:xfrm rot="1800000">
              <a:off x="1510265" y="5411953"/>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2" name="Google Shape;92;p3"/>
            <p:cNvSpPr/>
            <p:nvPr/>
          </p:nvSpPr>
          <p:spPr>
            <a:xfrm rot="1800000">
              <a:off x="1529316" y="2859252"/>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3" name="Google Shape;93;p3"/>
            <p:cNvSpPr/>
            <p:nvPr/>
          </p:nvSpPr>
          <p:spPr>
            <a:xfrm rot="1800000">
              <a:off x="795890" y="1563853"/>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4" name="Google Shape;94;p3"/>
            <p:cNvSpPr/>
            <p:nvPr/>
          </p:nvSpPr>
          <p:spPr>
            <a:xfrm rot="1800000">
              <a:off x="6806166" y="4145128"/>
              <a:ext cx="1601400" cy="1388236"/>
            </a:xfrm>
            <a:prstGeom prst="hexagon">
              <a:avLst>
                <a:gd fmla="val 28544" name="adj"/>
                <a:gd fmla="val 115470" name="vf"/>
              </a:avLst>
            </a:pr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5" name="Google Shape;95;p3"/>
            <p:cNvSpPr/>
            <p:nvPr/>
          </p:nvSpPr>
          <p:spPr>
            <a:xfrm rot="1800000">
              <a:off x="7549116" y="5421479"/>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6" name="Google Shape;96;p3"/>
            <p:cNvSpPr/>
            <p:nvPr/>
          </p:nvSpPr>
          <p:spPr>
            <a:xfrm rot="1800000">
              <a:off x="7549117" y="2868778"/>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7" name="Google Shape;97;p3"/>
            <p:cNvSpPr/>
            <p:nvPr/>
          </p:nvSpPr>
          <p:spPr>
            <a:xfrm rot="1800000">
              <a:off x="8306521" y="4055629"/>
              <a:ext cx="1243407" cy="1388236"/>
            </a:xfrm>
            <a:custGeom>
              <a:rect b="b" l="l" r="r" t="t"/>
              <a:pathLst>
                <a:path extrusionOk="0" h="1388236" w="1243407">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8" name="Google Shape;98;p3"/>
            <p:cNvSpPr/>
            <p:nvPr/>
          </p:nvSpPr>
          <p:spPr>
            <a:xfrm rot="1800000">
              <a:off x="8306771" y="1511524"/>
              <a:ext cx="1241871" cy="1388822"/>
            </a:xfrm>
            <a:custGeom>
              <a:rect b="b" l="l" r="r" t="t"/>
              <a:pathLst>
                <a:path extrusionOk="0" h="1388822" w="1241871">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99" name="Google Shape;99;p3"/>
          <p:cNvSpPr/>
          <p:nvPr/>
        </p:nvSpPr>
        <p:spPr>
          <a:xfrm>
            <a:off x="4561242" y="-21511"/>
            <a:ext cx="3679116" cy="6271840"/>
          </a:xfrm>
          <a:prstGeom prst="rect">
            <a:avLst/>
          </a:prstGeom>
          <a:solidFill>
            <a:srgbClr val="F5F5F5"/>
          </a:solidFill>
          <a:ln cap="flat" cmpd="sng" w="15875">
            <a:solidFill>
              <a:srgbClr val="74A50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0" name="Google Shape;100;p3"/>
          <p:cNvSpPr/>
          <p:nvPr/>
        </p:nvSpPr>
        <p:spPr>
          <a:xfrm>
            <a:off x="4649096" y="-21511"/>
            <a:ext cx="3505200" cy="231288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1" name="Google Shape;101;p3"/>
          <p:cNvSpPr txBox="1"/>
          <p:nvPr>
            <p:ph type="ctrTitle"/>
          </p:nvPr>
        </p:nvSpPr>
        <p:spPr>
          <a:xfrm>
            <a:off x="4733365" y="2708476"/>
            <a:ext cx="3313355" cy="17021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accent1"/>
              </a:buClr>
              <a:buSzPts val="3600"/>
              <a:buFont typeface="Calibri"/>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3"/>
          <p:cNvSpPr txBox="1"/>
          <p:nvPr>
            <p:ph idx="1" type="subTitle"/>
          </p:nvPr>
        </p:nvSpPr>
        <p:spPr>
          <a:xfrm>
            <a:off x="4733365" y="4421080"/>
            <a:ext cx="3309803" cy="1260629"/>
          </a:xfrm>
          <a:prstGeom prst="rect">
            <a:avLst/>
          </a:prstGeom>
          <a:noFill/>
          <a:ln>
            <a:noFill/>
          </a:ln>
        </p:spPr>
        <p:txBody>
          <a:bodyPr anchorCtr="0" anchor="t" bIns="45700" lIns="91425" spcFirstLastPara="1" rIns="91425" wrap="square" tIns="45700">
            <a:noAutofit/>
          </a:bodyPr>
          <a:lstStyle>
            <a:lvl1pPr lvl="0" algn="l">
              <a:spcBef>
                <a:spcPts val="360"/>
              </a:spcBef>
              <a:spcAft>
                <a:spcPts val="0"/>
              </a:spcAft>
              <a:buSzPts val="1368"/>
              <a:buNone/>
              <a:defRPr sz="1800">
                <a:solidFill>
                  <a:srgbClr val="424242"/>
                </a:solidFill>
              </a:defRPr>
            </a:lvl1pPr>
            <a:lvl2pPr lvl="1" algn="ctr">
              <a:spcBef>
                <a:spcPts val="440"/>
              </a:spcBef>
              <a:spcAft>
                <a:spcPts val="0"/>
              </a:spcAft>
              <a:buSzPts val="1672"/>
              <a:buNone/>
              <a:defRPr>
                <a:solidFill>
                  <a:srgbClr val="888888"/>
                </a:solidFill>
              </a:defRPr>
            </a:lvl2pPr>
            <a:lvl3pPr lvl="2" algn="ctr">
              <a:spcBef>
                <a:spcPts val="400"/>
              </a:spcBef>
              <a:spcAft>
                <a:spcPts val="0"/>
              </a:spcAft>
              <a:buSzPts val="1520"/>
              <a:buNone/>
              <a:defRPr>
                <a:solidFill>
                  <a:srgbClr val="888888"/>
                </a:solidFill>
              </a:defRPr>
            </a:lvl3pPr>
            <a:lvl4pPr lvl="3" algn="ctr">
              <a:spcBef>
                <a:spcPts val="360"/>
              </a:spcBef>
              <a:spcAft>
                <a:spcPts val="0"/>
              </a:spcAft>
              <a:buSzPts val="1368"/>
              <a:buNone/>
              <a:defRPr>
                <a:solidFill>
                  <a:srgbClr val="888888"/>
                </a:solidFill>
              </a:defRPr>
            </a:lvl4pPr>
            <a:lvl5pPr lvl="4" algn="ctr">
              <a:spcBef>
                <a:spcPts val="320"/>
              </a:spcBef>
              <a:spcAft>
                <a:spcPts val="0"/>
              </a:spcAft>
              <a:buSzPts val="1216"/>
              <a:buNone/>
              <a:defRPr>
                <a:solidFill>
                  <a:srgbClr val="888888"/>
                </a:solidFill>
              </a:defRPr>
            </a:lvl5pPr>
            <a:lvl6pPr lvl="5" algn="ctr">
              <a:spcBef>
                <a:spcPts val="280"/>
              </a:spcBef>
              <a:spcAft>
                <a:spcPts val="0"/>
              </a:spcAft>
              <a:buSzPts val="1064"/>
              <a:buNone/>
              <a:defRPr>
                <a:solidFill>
                  <a:srgbClr val="888888"/>
                </a:solidFill>
              </a:defRPr>
            </a:lvl6pPr>
            <a:lvl7pPr lvl="6" algn="ctr">
              <a:spcBef>
                <a:spcPts val="280"/>
              </a:spcBef>
              <a:spcAft>
                <a:spcPts val="0"/>
              </a:spcAft>
              <a:buSzPts val="1064"/>
              <a:buNone/>
              <a:defRPr>
                <a:solidFill>
                  <a:srgbClr val="888888"/>
                </a:solidFill>
              </a:defRPr>
            </a:lvl7pPr>
            <a:lvl8pPr lvl="7" algn="ctr">
              <a:spcBef>
                <a:spcPts val="280"/>
              </a:spcBef>
              <a:spcAft>
                <a:spcPts val="0"/>
              </a:spcAft>
              <a:buSzPts val="1064"/>
              <a:buNone/>
              <a:defRPr>
                <a:solidFill>
                  <a:srgbClr val="888888"/>
                </a:solidFill>
              </a:defRPr>
            </a:lvl8pPr>
            <a:lvl9pPr lvl="8" algn="ctr">
              <a:spcBef>
                <a:spcPts val="280"/>
              </a:spcBef>
              <a:spcAft>
                <a:spcPts val="0"/>
              </a:spcAft>
              <a:buSzPts val="1064"/>
              <a:buNone/>
              <a:defRPr>
                <a:solidFill>
                  <a:srgbClr val="888888"/>
                </a:solidFill>
              </a:defRPr>
            </a:lvl9pPr>
          </a:lstStyle>
          <a:p/>
        </p:txBody>
      </p:sp>
      <p:sp>
        <p:nvSpPr>
          <p:cNvPr id="103" name="Google Shape;103;p3"/>
          <p:cNvSpPr txBox="1"/>
          <p:nvPr>
            <p:ph idx="10" type="dt"/>
          </p:nvPr>
        </p:nvSpPr>
        <p:spPr>
          <a:xfrm>
            <a:off x="4738744" y="1516828"/>
            <a:ext cx="2133600" cy="75098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3"/>
          <p:cNvSpPr/>
          <p:nvPr/>
        </p:nvSpPr>
        <p:spPr>
          <a:xfrm>
            <a:off x="4650889" y="6088284"/>
            <a:ext cx="3505200" cy="817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5" name="Google Shape;105;p3"/>
          <p:cNvSpPr txBox="1"/>
          <p:nvPr>
            <p:ph idx="11" type="ftr"/>
          </p:nvPr>
        </p:nvSpPr>
        <p:spPr>
          <a:xfrm>
            <a:off x="5303520" y="5719966"/>
            <a:ext cx="283159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3"/>
          <p:cNvSpPr txBox="1"/>
          <p:nvPr>
            <p:ph idx="12" type="sldNum"/>
          </p:nvPr>
        </p:nvSpPr>
        <p:spPr>
          <a:xfrm>
            <a:off x="4649096" y="5719966"/>
            <a:ext cx="643666"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0" i="0" sz="1200" u="none" cap="none" strike="noStrike">
                <a:solidFill>
                  <a:schemeClr val="accent1"/>
                </a:solidFill>
                <a:latin typeface="Calibri"/>
                <a:ea typeface="Calibri"/>
                <a:cs typeface="Calibri"/>
                <a:sym typeface="Calibri"/>
              </a:defRPr>
            </a:lvl1pPr>
            <a:lvl2pPr indent="0" lvl="1" marL="0" algn="l">
              <a:spcBef>
                <a:spcPts val="0"/>
              </a:spcBef>
              <a:buNone/>
              <a:defRPr b="0" i="0" sz="1200" u="none" cap="none" strike="noStrike">
                <a:solidFill>
                  <a:schemeClr val="accent1"/>
                </a:solidFill>
                <a:latin typeface="Calibri"/>
                <a:ea typeface="Calibri"/>
                <a:cs typeface="Calibri"/>
                <a:sym typeface="Calibri"/>
              </a:defRPr>
            </a:lvl2pPr>
            <a:lvl3pPr indent="0" lvl="2" marL="0" algn="l">
              <a:spcBef>
                <a:spcPts val="0"/>
              </a:spcBef>
              <a:buNone/>
              <a:defRPr b="0" i="0" sz="1200" u="none" cap="none" strike="noStrike">
                <a:solidFill>
                  <a:schemeClr val="accent1"/>
                </a:solidFill>
                <a:latin typeface="Calibri"/>
                <a:ea typeface="Calibri"/>
                <a:cs typeface="Calibri"/>
                <a:sym typeface="Calibri"/>
              </a:defRPr>
            </a:lvl3pPr>
            <a:lvl4pPr indent="0" lvl="3" marL="0" algn="l">
              <a:spcBef>
                <a:spcPts val="0"/>
              </a:spcBef>
              <a:buNone/>
              <a:defRPr b="0" i="0" sz="1200" u="none" cap="none" strike="noStrike">
                <a:solidFill>
                  <a:schemeClr val="accent1"/>
                </a:solidFill>
                <a:latin typeface="Calibri"/>
                <a:ea typeface="Calibri"/>
                <a:cs typeface="Calibri"/>
                <a:sym typeface="Calibri"/>
              </a:defRPr>
            </a:lvl4pPr>
            <a:lvl5pPr indent="0" lvl="4" marL="0" algn="l">
              <a:spcBef>
                <a:spcPts val="0"/>
              </a:spcBef>
              <a:buNone/>
              <a:defRPr b="0" i="0" sz="1200" u="none" cap="none" strike="noStrike">
                <a:solidFill>
                  <a:schemeClr val="accent1"/>
                </a:solidFill>
                <a:latin typeface="Calibri"/>
                <a:ea typeface="Calibri"/>
                <a:cs typeface="Calibri"/>
                <a:sym typeface="Calibri"/>
              </a:defRPr>
            </a:lvl5pPr>
            <a:lvl6pPr indent="0" lvl="5" marL="0" algn="l">
              <a:spcBef>
                <a:spcPts val="0"/>
              </a:spcBef>
              <a:buNone/>
              <a:defRPr b="0" i="0" sz="1200" u="none" cap="none" strike="noStrike">
                <a:solidFill>
                  <a:schemeClr val="accent1"/>
                </a:solidFill>
                <a:latin typeface="Calibri"/>
                <a:ea typeface="Calibri"/>
                <a:cs typeface="Calibri"/>
                <a:sym typeface="Calibri"/>
              </a:defRPr>
            </a:lvl6pPr>
            <a:lvl7pPr indent="0" lvl="6" marL="0" algn="l">
              <a:spcBef>
                <a:spcPts val="0"/>
              </a:spcBef>
              <a:buNone/>
              <a:defRPr b="0" i="0" sz="1200" u="none" cap="none" strike="noStrike">
                <a:solidFill>
                  <a:schemeClr val="accent1"/>
                </a:solidFill>
                <a:latin typeface="Calibri"/>
                <a:ea typeface="Calibri"/>
                <a:cs typeface="Calibri"/>
                <a:sym typeface="Calibri"/>
              </a:defRPr>
            </a:lvl7pPr>
            <a:lvl8pPr indent="0" lvl="7" marL="0" algn="l">
              <a:spcBef>
                <a:spcPts val="0"/>
              </a:spcBef>
              <a:buNone/>
              <a:defRPr b="0" i="0" sz="1200" u="none" cap="none" strike="noStrike">
                <a:solidFill>
                  <a:schemeClr val="accent1"/>
                </a:solidFill>
                <a:latin typeface="Calibri"/>
                <a:ea typeface="Calibri"/>
                <a:cs typeface="Calibri"/>
                <a:sym typeface="Calibri"/>
              </a:defRPr>
            </a:lvl8pPr>
            <a:lvl9pPr indent="0" lvl="8" marL="0" algn="l">
              <a:spcBef>
                <a:spcPts val="0"/>
              </a:spcBef>
              <a:buNone/>
              <a:defRPr b="0" i="0" sz="1200" u="none" cap="none" strike="noStrike">
                <a:solidFill>
                  <a:schemeClr val="accen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107" name="Google Shape;107;p3"/>
          <p:cNvSpPr/>
          <p:nvPr/>
        </p:nvSpPr>
        <p:spPr>
          <a:xfrm>
            <a:off x="4650889" y="6088284"/>
            <a:ext cx="3505200" cy="817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08" name="Shape 108"/>
        <p:cNvGrpSpPr/>
        <p:nvPr/>
      </p:nvGrpSpPr>
      <p:grpSpPr>
        <a:xfrm>
          <a:off x="0" y="0"/>
          <a:ext cx="0" cy="0"/>
          <a:chOff x="0" y="0"/>
          <a:chExt cx="0" cy="0"/>
        </a:xfrm>
      </p:grpSpPr>
      <p:sp>
        <p:nvSpPr>
          <p:cNvPr id="109" name="Google Shape;109;p4"/>
          <p:cNvSpPr txBox="1"/>
          <p:nvPr>
            <p:ph type="title"/>
          </p:nvPr>
        </p:nvSpPr>
        <p:spPr>
          <a:xfrm>
            <a:off x="1258645" y="2900829"/>
            <a:ext cx="6637468" cy="136207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accent1"/>
              </a:buClr>
              <a:buSzPts val="4000"/>
              <a:buFont typeface="Calibri"/>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4"/>
          <p:cNvSpPr txBox="1"/>
          <p:nvPr>
            <p:ph idx="1" type="body"/>
          </p:nvPr>
        </p:nvSpPr>
        <p:spPr>
          <a:xfrm>
            <a:off x="1258645" y="4267200"/>
            <a:ext cx="6637467" cy="1520413"/>
          </a:xfrm>
          <a:prstGeom prst="rect">
            <a:avLst/>
          </a:prstGeom>
          <a:noFill/>
          <a:ln>
            <a:noFill/>
          </a:ln>
        </p:spPr>
        <p:txBody>
          <a:bodyPr anchorCtr="0" anchor="t" bIns="45700" lIns="91425" spcFirstLastPara="1" rIns="91425" wrap="square" tIns="45700">
            <a:noAutofit/>
          </a:bodyPr>
          <a:lstStyle>
            <a:lvl1pPr indent="-228600" lvl="0" marL="457200" algn="l">
              <a:spcBef>
                <a:spcPts val="400"/>
              </a:spcBef>
              <a:spcAft>
                <a:spcPts val="0"/>
              </a:spcAft>
              <a:buSzPts val="1520"/>
              <a:buNone/>
              <a:defRPr sz="2000">
                <a:solidFill>
                  <a:srgbClr val="888888"/>
                </a:solidFill>
              </a:defRPr>
            </a:lvl1pPr>
            <a:lvl2pPr indent="-228600" lvl="1" marL="914400" algn="l">
              <a:spcBef>
                <a:spcPts val="360"/>
              </a:spcBef>
              <a:spcAft>
                <a:spcPts val="0"/>
              </a:spcAft>
              <a:buSzPts val="1368"/>
              <a:buNone/>
              <a:defRPr sz="1800">
                <a:solidFill>
                  <a:srgbClr val="888888"/>
                </a:solidFill>
              </a:defRPr>
            </a:lvl2pPr>
            <a:lvl3pPr indent="-228600" lvl="2" marL="1371600" algn="l">
              <a:spcBef>
                <a:spcPts val="320"/>
              </a:spcBef>
              <a:spcAft>
                <a:spcPts val="0"/>
              </a:spcAft>
              <a:buSzPts val="1216"/>
              <a:buNone/>
              <a:defRPr sz="1600">
                <a:solidFill>
                  <a:srgbClr val="888888"/>
                </a:solidFill>
              </a:defRPr>
            </a:lvl3pPr>
            <a:lvl4pPr indent="-228600" lvl="3" marL="1828800" algn="l">
              <a:spcBef>
                <a:spcPts val="280"/>
              </a:spcBef>
              <a:spcAft>
                <a:spcPts val="0"/>
              </a:spcAft>
              <a:buSzPts val="1064"/>
              <a:buNone/>
              <a:defRPr sz="1400">
                <a:solidFill>
                  <a:srgbClr val="888888"/>
                </a:solidFill>
              </a:defRPr>
            </a:lvl4pPr>
            <a:lvl5pPr indent="-228600" lvl="4" marL="2286000" algn="l">
              <a:spcBef>
                <a:spcPts val="280"/>
              </a:spcBef>
              <a:spcAft>
                <a:spcPts val="0"/>
              </a:spcAft>
              <a:buSzPts val="1064"/>
              <a:buNone/>
              <a:defRPr sz="1400">
                <a:solidFill>
                  <a:srgbClr val="888888"/>
                </a:solidFill>
              </a:defRPr>
            </a:lvl5pPr>
            <a:lvl6pPr indent="-228600" lvl="5" marL="2743200" algn="l">
              <a:spcBef>
                <a:spcPts val="280"/>
              </a:spcBef>
              <a:spcAft>
                <a:spcPts val="0"/>
              </a:spcAft>
              <a:buSzPts val="1064"/>
              <a:buNone/>
              <a:defRPr sz="1400">
                <a:solidFill>
                  <a:srgbClr val="888888"/>
                </a:solidFill>
              </a:defRPr>
            </a:lvl6pPr>
            <a:lvl7pPr indent="-228600" lvl="6" marL="3200400" algn="l">
              <a:spcBef>
                <a:spcPts val="280"/>
              </a:spcBef>
              <a:spcAft>
                <a:spcPts val="0"/>
              </a:spcAft>
              <a:buSzPts val="1064"/>
              <a:buNone/>
              <a:defRPr sz="1400">
                <a:solidFill>
                  <a:srgbClr val="888888"/>
                </a:solidFill>
              </a:defRPr>
            </a:lvl7pPr>
            <a:lvl8pPr indent="-228600" lvl="7" marL="3657600" algn="l">
              <a:spcBef>
                <a:spcPts val="280"/>
              </a:spcBef>
              <a:spcAft>
                <a:spcPts val="0"/>
              </a:spcAft>
              <a:buSzPts val="1064"/>
              <a:buNone/>
              <a:defRPr sz="1400">
                <a:solidFill>
                  <a:srgbClr val="888888"/>
                </a:solidFill>
              </a:defRPr>
            </a:lvl8pPr>
            <a:lvl9pPr indent="-228600" lvl="8" marL="4114800" algn="l">
              <a:spcBef>
                <a:spcPts val="280"/>
              </a:spcBef>
              <a:spcAft>
                <a:spcPts val="0"/>
              </a:spcAft>
              <a:buSzPts val="1064"/>
              <a:buNone/>
              <a:defRPr sz="1400">
                <a:solidFill>
                  <a:srgbClr val="888888"/>
                </a:solidFill>
              </a:defRPr>
            </a:lvl9pPr>
          </a:lstStyle>
          <a:p/>
        </p:txBody>
      </p:sp>
      <p:sp>
        <p:nvSpPr>
          <p:cNvPr id="111" name="Google Shape;111;p4"/>
          <p:cNvSpPr txBox="1"/>
          <p:nvPr>
            <p:ph idx="10" type="dt"/>
          </p:nvPr>
        </p:nvSpPr>
        <p:spPr>
          <a:xfrm>
            <a:off x="5997388" y="22449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4"/>
          <p:cNvSpPr txBox="1"/>
          <p:nvPr>
            <p:ph idx="11" type="ftr"/>
          </p:nvPr>
        </p:nvSpPr>
        <p:spPr>
          <a:xfrm>
            <a:off x="4641448" y="5852160"/>
            <a:ext cx="35021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4"/>
          <p:cNvSpPr txBox="1"/>
          <p:nvPr>
            <p:ph idx="12" type="sldNum"/>
          </p:nvPr>
        </p:nvSpPr>
        <p:spPr>
          <a:xfrm>
            <a:off x="4649096" y="224491"/>
            <a:ext cx="1332156"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14" name="Shape 114"/>
        <p:cNvGrpSpPr/>
        <p:nvPr/>
      </p:nvGrpSpPr>
      <p:grpSpPr>
        <a:xfrm>
          <a:off x="0" y="0"/>
          <a:ext cx="0" cy="0"/>
          <a:chOff x="0" y="0"/>
          <a:chExt cx="0" cy="0"/>
        </a:xfrm>
      </p:grpSpPr>
      <p:sp>
        <p:nvSpPr>
          <p:cNvPr id="115" name="Google Shape;115;p5"/>
          <p:cNvSpPr txBox="1"/>
          <p:nvPr>
            <p:ph type="title"/>
          </p:nvPr>
        </p:nvSpPr>
        <p:spPr>
          <a:xfrm>
            <a:off x="1043490" y="1027664"/>
            <a:ext cx="7024744"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5"/>
          <p:cNvSpPr txBox="1"/>
          <p:nvPr>
            <p:ph idx="10" type="dt"/>
          </p:nvPr>
        </p:nvSpPr>
        <p:spPr>
          <a:xfrm>
            <a:off x="5997388" y="22449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5"/>
          <p:cNvSpPr txBox="1"/>
          <p:nvPr>
            <p:ph idx="11" type="ftr"/>
          </p:nvPr>
        </p:nvSpPr>
        <p:spPr>
          <a:xfrm>
            <a:off x="4641448" y="5852160"/>
            <a:ext cx="35021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5"/>
          <p:cNvSpPr txBox="1"/>
          <p:nvPr>
            <p:ph idx="12" type="sldNum"/>
          </p:nvPr>
        </p:nvSpPr>
        <p:spPr>
          <a:xfrm>
            <a:off x="4649096" y="224491"/>
            <a:ext cx="1332156"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19" name="Google Shape;119;p5"/>
          <p:cNvSpPr txBox="1"/>
          <p:nvPr>
            <p:ph idx="1" type="body"/>
          </p:nvPr>
        </p:nvSpPr>
        <p:spPr>
          <a:xfrm>
            <a:off x="1042416" y="2313432"/>
            <a:ext cx="3419856" cy="3493008"/>
          </a:xfrm>
          <a:prstGeom prst="rect">
            <a:avLst/>
          </a:prstGeom>
          <a:noFill/>
          <a:ln>
            <a:noFill/>
          </a:ln>
        </p:spPr>
        <p:txBody>
          <a:bodyPr anchorCtr="0" anchor="t" bIns="45700" lIns="91425" spcFirstLastPara="1" rIns="91425" wrap="square" tIns="45700">
            <a:noAutofit/>
          </a:bodyPr>
          <a:lstStyle>
            <a:lvl1pPr indent="-315468" lvl="0" marL="457200" algn="l">
              <a:spcBef>
                <a:spcPts val="360"/>
              </a:spcBef>
              <a:spcAft>
                <a:spcPts val="0"/>
              </a:spcAft>
              <a:buSzPts val="1368"/>
              <a:buChar char="🞇"/>
              <a:defRPr/>
            </a:lvl1pPr>
            <a:lvl2pPr indent="-315468" lvl="1" marL="914400" algn="l">
              <a:spcBef>
                <a:spcPts val="360"/>
              </a:spcBef>
              <a:spcAft>
                <a:spcPts val="0"/>
              </a:spcAft>
              <a:buSzPts val="1368"/>
              <a:buChar char="🞇"/>
              <a:defRPr/>
            </a:lvl2pPr>
            <a:lvl3pPr indent="-315467" lvl="2" marL="1371600" algn="l">
              <a:spcBef>
                <a:spcPts val="360"/>
              </a:spcBef>
              <a:spcAft>
                <a:spcPts val="0"/>
              </a:spcAft>
              <a:buSzPts val="1368"/>
              <a:buChar char="🞇"/>
              <a:defRPr/>
            </a:lvl3pPr>
            <a:lvl4pPr indent="-315467" lvl="3" marL="1828800" algn="l">
              <a:spcBef>
                <a:spcPts val="360"/>
              </a:spcBef>
              <a:spcAft>
                <a:spcPts val="0"/>
              </a:spcAft>
              <a:buSzPts val="1368"/>
              <a:buChar char="🞇"/>
              <a:defRPr/>
            </a:lvl4pPr>
            <a:lvl5pPr indent="-315467" lvl="4" marL="2286000" algn="l">
              <a:spcBef>
                <a:spcPts val="360"/>
              </a:spcBef>
              <a:spcAft>
                <a:spcPts val="0"/>
              </a:spcAft>
              <a:buSzPts val="1368"/>
              <a:buChar char="🞇"/>
              <a:defRPr/>
            </a:lvl5pPr>
            <a:lvl6pPr indent="-315467" lvl="5" marL="2743200" algn="l">
              <a:spcBef>
                <a:spcPts val="360"/>
              </a:spcBef>
              <a:spcAft>
                <a:spcPts val="0"/>
              </a:spcAft>
              <a:buSzPts val="1368"/>
              <a:buChar char="🞇"/>
              <a:defRPr/>
            </a:lvl6pPr>
            <a:lvl7pPr indent="-315467" lvl="6" marL="3200400" algn="l">
              <a:spcBef>
                <a:spcPts val="360"/>
              </a:spcBef>
              <a:spcAft>
                <a:spcPts val="0"/>
              </a:spcAft>
              <a:buSzPts val="1368"/>
              <a:buChar char="🞇"/>
              <a:defRPr/>
            </a:lvl7pPr>
            <a:lvl8pPr indent="-315467" lvl="7" marL="3657600" algn="l">
              <a:spcBef>
                <a:spcPts val="360"/>
              </a:spcBef>
              <a:spcAft>
                <a:spcPts val="0"/>
              </a:spcAft>
              <a:buSzPts val="1368"/>
              <a:buChar char="🞇"/>
              <a:defRPr/>
            </a:lvl8pPr>
            <a:lvl9pPr indent="-315467" lvl="8" marL="4114800" algn="l">
              <a:spcBef>
                <a:spcPts val="360"/>
              </a:spcBef>
              <a:spcAft>
                <a:spcPts val="0"/>
              </a:spcAft>
              <a:buSzPts val="1368"/>
              <a:buChar char="🞇"/>
              <a:defRPr/>
            </a:lvl9pPr>
          </a:lstStyle>
          <a:p/>
        </p:txBody>
      </p:sp>
      <p:sp>
        <p:nvSpPr>
          <p:cNvPr id="120" name="Google Shape;120;p5"/>
          <p:cNvSpPr txBox="1"/>
          <p:nvPr>
            <p:ph idx="2" type="body"/>
          </p:nvPr>
        </p:nvSpPr>
        <p:spPr>
          <a:xfrm>
            <a:off x="4645152" y="2313431"/>
            <a:ext cx="3419856" cy="3493008"/>
          </a:xfrm>
          <a:prstGeom prst="rect">
            <a:avLst/>
          </a:prstGeom>
          <a:noFill/>
          <a:ln>
            <a:noFill/>
          </a:ln>
        </p:spPr>
        <p:txBody>
          <a:bodyPr anchorCtr="0" anchor="t" bIns="45700" lIns="91425" spcFirstLastPara="1" rIns="91425" wrap="square" tIns="45700">
            <a:noAutofit/>
          </a:bodyPr>
          <a:lstStyle>
            <a:lvl1pPr indent="-315468" lvl="0" marL="457200" algn="l">
              <a:spcBef>
                <a:spcPts val="360"/>
              </a:spcBef>
              <a:spcAft>
                <a:spcPts val="0"/>
              </a:spcAft>
              <a:buSzPts val="1368"/>
              <a:buChar char="🞇"/>
              <a:defRPr/>
            </a:lvl1pPr>
            <a:lvl2pPr indent="-315468" lvl="1" marL="914400" algn="l">
              <a:spcBef>
                <a:spcPts val="360"/>
              </a:spcBef>
              <a:spcAft>
                <a:spcPts val="0"/>
              </a:spcAft>
              <a:buSzPts val="1368"/>
              <a:buChar char="🞇"/>
              <a:defRPr/>
            </a:lvl2pPr>
            <a:lvl3pPr indent="-315467" lvl="2" marL="1371600" algn="l">
              <a:spcBef>
                <a:spcPts val="360"/>
              </a:spcBef>
              <a:spcAft>
                <a:spcPts val="0"/>
              </a:spcAft>
              <a:buSzPts val="1368"/>
              <a:buChar char="🞇"/>
              <a:defRPr/>
            </a:lvl3pPr>
            <a:lvl4pPr indent="-315467" lvl="3" marL="1828800" algn="l">
              <a:spcBef>
                <a:spcPts val="360"/>
              </a:spcBef>
              <a:spcAft>
                <a:spcPts val="0"/>
              </a:spcAft>
              <a:buSzPts val="1368"/>
              <a:buChar char="🞇"/>
              <a:defRPr/>
            </a:lvl4pPr>
            <a:lvl5pPr indent="-315467" lvl="4" marL="2286000" algn="l">
              <a:spcBef>
                <a:spcPts val="360"/>
              </a:spcBef>
              <a:spcAft>
                <a:spcPts val="0"/>
              </a:spcAft>
              <a:buSzPts val="1368"/>
              <a:buChar char="🞇"/>
              <a:defRPr/>
            </a:lvl5pPr>
            <a:lvl6pPr indent="-315467" lvl="5" marL="2743200" algn="l">
              <a:spcBef>
                <a:spcPts val="360"/>
              </a:spcBef>
              <a:spcAft>
                <a:spcPts val="0"/>
              </a:spcAft>
              <a:buSzPts val="1368"/>
              <a:buChar char="🞇"/>
              <a:defRPr/>
            </a:lvl6pPr>
            <a:lvl7pPr indent="-315467" lvl="6" marL="3200400" algn="l">
              <a:spcBef>
                <a:spcPts val="360"/>
              </a:spcBef>
              <a:spcAft>
                <a:spcPts val="0"/>
              </a:spcAft>
              <a:buSzPts val="1368"/>
              <a:buChar char="🞇"/>
              <a:defRPr/>
            </a:lvl7pPr>
            <a:lvl8pPr indent="-315467" lvl="7" marL="3657600" algn="l">
              <a:spcBef>
                <a:spcPts val="360"/>
              </a:spcBef>
              <a:spcAft>
                <a:spcPts val="0"/>
              </a:spcAft>
              <a:buSzPts val="1368"/>
              <a:buChar char="🞇"/>
              <a:defRPr/>
            </a:lvl8pPr>
            <a:lvl9pPr indent="-315467" lvl="8" marL="4114800" algn="l">
              <a:spcBef>
                <a:spcPts val="360"/>
              </a:spcBef>
              <a:spcAft>
                <a:spcPts val="0"/>
              </a:spcAft>
              <a:buSzPts val="1368"/>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21" name="Shape 121"/>
        <p:cNvGrpSpPr/>
        <p:nvPr/>
      </p:nvGrpSpPr>
      <p:grpSpPr>
        <a:xfrm>
          <a:off x="0" y="0"/>
          <a:ext cx="0" cy="0"/>
          <a:chOff x="0" y="0"/>
          <a:chExt cx="0" cy="0"/>
        </a:xfrm>
      </p:grpSpPr>
      <p:sp>
        <p:nvSpPr>
          <p:cNvPr id="122" name="Google Shape;122;p6"/>
          <p:cNvSpPr txBox="1"/>
          <p:nvPr>
            <p:ph type="title"/>
          </p:nvPr>
        </p:nvSpPr>
        <p:spPr>
          <a:xfrm>
            <a:off x="1043490" y="1027664"/>
            <a:ext cx="7024744"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accent1"/>
              </a:buClr>
              <a:buSzPts val="40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6"/>
          <p:cNvSpPr txBox="1"/>
          <p:nvPr>
            <p:ph idx="1" type="body"/>
          </p:nvPr>
        </p:nvSpPr>
        <p:spPr>
          <a:xfrm>
            <a:off x="1412111" y="2316009"/>
            <a:ext cx="305714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24"/>
              <a:buNone/>
              <a:defRPr b="1" sz="2400">
                <a:solidFill>
                  <a:schemeClr val="accent1"/>
                </a:solidFill>
              </a:defRPr>
            </a:lvl1pPr>
            <a:lvl2pPr indent="-228600" lvl="1" marL="914400" algn="l">
              <a:spcBef>
                <a:spcPts val="400"/>
              </a:spcBef>
              <a:spcAft>
                <a:spcPts val="0"/>
              </a:spcAft>
              <a:buSzPts val="1520"/>
              <a:buNone/>
              <a:defRPr b="1" sz="2000"/>
            </a:lvl2pPr>
            <a:lvl3pPr indent="-228600" lvl="2" marL="1371600" algn="l">
              <a:spcBef>
                <a:spcPts val="360"/>
              </a:spcBef>
              <a:spcAft>
                <a:spcPts val="0"/>
              </a:spcAft>
              <a:buSzPts val="1368"/>
              <a:buNone/>
              <a:defRPr b="1" sz="1800"/>
            </a:lvl3pPr>
            <a:lvl4pPr indent="-228600" lvl="3" marL="1828800" algn="l">
              <a:spcBef>
                <a:spcPts val="320"/>
              </a:spcBef>
              <a:spcAft>
                <a:spcPts val="0"/>
              </a:spcAft>
              <a:buSzPts val="1216"/>
              <a:buNone/>
              <a:defRPr b="1" sz="1600"/>
            </a:lvl4pPr>
            <a:lvl5pPr indent="-228600" lvl="4" marL="2286000" algn="l">
              <a:spcBef>
                <a:spcPts val="320"/>
              </a:spcBef>
              <a:spcAft>
                <a:spcPts val="0"/>
              </a:spcAft>
              <a:buSzPts val="1216"/>
              <a:buNone/>
              <a:defRPr b="1" sz="1600"/>
            </a:lvl5pPr>
            <a:lvl6pPr indent="-228600" lvl="5" marL="2743200" algn="l">
              <a:spcBef>
                <a:spcPts val="320"/>
              </a:spcBef>
              <a:spcAft>
                <a:spcPts val="0"/>
              </a:spcAft>
              <a:buSzPts val="1216"/>
              <a:buNone/>
              <a:defRPr b="1" sz="1600"/>
            </a:lvl6pPr>
            <a:lvl7pPr indent="-228600" lvl="6" marL="3200400" algn="l">
              <a:spcBef>
                <a:spcPts val="320"/>
              </a:spcBef>
              <a:spcAft>
                <a:spcPts val="0"/>
              </a:spcAft>
              <a:buSzPts val="1216"/>
              <a:buNone/>
              <a:defRPr b="1" sz="1600"/>
            </a:lvl7pPr>
            <a:lvl8pPr indent="-228600" lvl="7" marL="3657600" algn="l">
              <a:spcBef>
                <a:spcPts val="320"/>
              </a:spcBef>
              <a:spcAft>
                <a:spcPts val="0"/>
              </a:spcAft>
              <a:buSzPts val="1216"/>
              <a:buNone/>
              <a:defRPr b="1" sz="1600"/>
            </a:lvl8pPr>
            <a:lvl9pPr indent="-228600" lvl="8" marL="4114800" algn="l">
              <a:spcBef>
                <a:spcPts val="320"/>
              </a:spcBef>
              <a:spcAft>
                <a:spcPts val="0"/>
              </a:spcAft>
              <a:buSzPts val="1216"/>
              <a:buNone/>
              <a:defRPr b="1" sz="1600"/>
            </a:lvl9pPr>
          </a:lstStyle>
          <a:p/>
        </p:txBody>
      </p:sp>
      <p:sp>
        <p:nvSpPr>
          <p:cNvPr id="124" name="Google Shape;124;p6"/>
          <p:cNvSpPr txBox="1"/>
          <p:nvPr>
            <p:ph idx="2" type="body"/>
          </p:nvPr>
        </p:nvSpPr>
        <p:spPr>
          <a:xfrm>
            <a:off x="1041721" y="2974694"/>
            <a:ext cx="3419856" cy="2835797"/>
          </a:xfrm>
          <a:prstGeom prst="rect">
            <a:avLst/>
          </a:prstGeom>
          <a:noFill/>
          <a:ln>
            <a:noFill/>
          </a:ln>
        </p:spPr>
        <p:txBody>
          <a:bodyPr anchorCtr="0" anchor="t" bIns="45700" lIns="91425" spcFirstLastPara="1" rIns="91425" wrap="square" tIns="45700">
            <a:noAutofit/>
          </a:bodyPr>
          <a:lstStyle>
            <a:lvl1pPr indent="-344424" lvl="0" marL="457200" algn="l">
              <a:spcBef>
                <a:spcPts val="480"/>
              </a:spcBef>
              <a:spcAft>
                <a:spcPts val="0"/>
              </a:spcAft>
              <a:buSzPts val="1824"/>
              <a:buChar char="🞇"/>
              <a:defRPr sz="2400"/>
            </a:lvl1pPr>
            <a:lvl2pPr indent="-325119" lvl="1" marL="914400" algn="l">
              <a:spcBef>
                <a:spcPts val="400"/>
              </a:spcBef>
              <a:spcAft>
                <a:spcPts val="0"/>
              </a:spcAft>
              <a:buSzPts val="1520"/>
              <a:buChar char="🞇"/>
              <a:defRPr sz="2000"/>
            </a:lvl2pPr>
            <a:lvl3pPr indent="-315467" lvl="2" marL="1371600" algn="l">
              <a:spcBef>
                <a:spcPts val="360"/>
              </a:spcBef>
              <a:spcAft>
                <a:spcPts val="0"/>
              </a:spcAft>
              <a:buSzPts val="1368"/>
              <a:buChar char="🞇"/>
              <a:defRPr sz="1800"/>
            </a:lvl3pPr>
            <a:lvl4pPr indent="-305816" lvl="3" marL="1828800" algn="l">
              <a:spcBef>
                <a:spcPts val="320"/>
              </a:spcBef>
              <a:spcAft>
                <a:spcPts val="0"/>
              </a:spcAft>
              <a:buSzPts val="1216"/>
              <a:buChar char="🞇"/>
              <a:defRPr sz="1600"/>
            </a:lvl4pPr>
            <a:lvl5pPr indent="-305816" lvl="4" marL="2286000" algn="l">
              <a:spcBef>
                <a:spcPts val="320"/>
              </a:spcBef>
              <a:spcAft>
                <a:spcPts val="0"/>
              </a:spcAft>
              <a:buSzPts val="1216"/>
              <a:buChar char="🞇"/>
              <a:defRPr sz="1600"/>
            </a:lvl5pPr>
            <a:lvl6pPr indent="-305816" lvl="5" marL="2743200" algn="l">
              <a:spcBef>
                <a:spcPts val="320"/>
              </a:spcBef>
              <a:spcAft>
                <a:spcPts val="0"/>
              </a:spcAft>
              <a:buSzPts val="1216"/>
              <a:buChar char="🞇"/>
              <a:defRPr sz="1600"/>
            </a:lvl6pPr>
            <a:lvl7pPr indent="-305816" lvl="6" marL="3200400" algn="l">
              <a:spcBef>
                <a:spcPts val="320"/>
              </a:spcBef>
              <a:spcAft>
                <a:spcPts val="0"/>
              </a:spcAft>
              <a:buSzPts val="1216"/>
              <a:buChar char="🞇"/>
              <a:defRPr sz="1600"/>
            </a:lvl7pPr>
            <a:lvl8pPr indent="-305815" lvl="7" marL="3657600" algn="l">
              <a:spcBef>
                <a:spcPts val="320"/>
              </a:spcBef>
              <a:spcAft>
                <a:spcPts val="0"/>
              </a:spcAft>
              <a:buSzPts val="1216"/>
              <a:buChar char="🞇"/>
              <a:defRPr sz="1600"/>
            </a:lvl8pPr>
            <a:lvl9pPr indent="-305815" lvl="8" marL="4114800" algn="l">
              <a:spcBef>
                <a:spcPts val="320"/>
              </a:spcBef>
              <a:spcAft>
                <a:spcPts val="0"/>
              </a:spcAft>
              <a:buSzPts val="1216"/>
              <a:buChar char="🞇"/>
              <a:defRPr sz="1600"/>
            </a:lvl9pPr>
          </a:lstStyle>
          <a:p/>
        </p:txBody>
      </p:sp>
      <p:sp>
        <p:nvSpPr>
          <p:cNvPr id="125" name="Google Shape;125;p6"/>
          <p:cNvSpPr txBox="1"/>
          <p:nvPr>
            <p:ph idx="3" type="body"/>
          </p:nvPr>
        </p:nvSpPr>
        <p:spPr>
          <a:xfrm>
            <a:off x="5011837" y="2316010"/>
            <a:ext cx="3055717"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24"/>
              <a:buNone/>
              <a:defRPr b="1" sz="2400">
                <a:solidFill>
                  <a:schemeClr val="accent1"/>
                </a:solidFill>
              </a:defRPr>
            </a:lvl1pPr>
            <a:lvl2pPr indent="-228600" lvl="1" marL="914400" algn="l">
              <a:spcBef>
                <a:spcPts val="400"/>
              </a:spcBef>
              <a:spcAft>
                <a:spcPts val="0"/>
              </a:spcAft>
              <a:buSzPts val="1520"/>
              <a:buNone/>
              <a:defRPr b="1" sz="2000"/>
            </a:lvl2pPr>
            <a:lvl3pPr indent="-228600" lvl="2" marL="1371600" algn="l">
              <a:spcBef>
                <a:spcPts val="360"/>
              </a:spcBef>
              <a:spcAft>
                <a:spcPts val="0"/>
              </a:spcAft>
              <a:buSzPts val="1368"/>
              <a:buNone/>
              <a:defRPr b="1" sz="1800"/>
            </a:lvl3pPr>
            <a:lvl4pPr indent="-228600" lvl="3" marL="1828800" algn="l">
              <a:spcBef>
                <a:spcPts val="320"/>
              </a:spcBef>
              <a:spcAft>
                <a:spcPts val="0"/>
              </a:spcAft>
              <a:buSzPts val="1216"/>
              <a:buNone/>
              <a:defRPr b="1" sz="1600"/>
            </a:lvl4pPr>
            <a:lvl5pPr indent="-228600" lvl="4" marL="2286000" algn="l">
              <a:spcBef>
                <a:spcPts val="320"/>
              </a:spcBef>
              <a:spcAft>
                <a:spcPts val="0"/>
              </a:spcAft>
              <a:buSzPts val="1216"/>
              <a:buNone/>
              <a:defRPr b="1" sz="1600"/>
            </a:lvl5pPr>
            <a:lvl6pPr indent="-228600" lvl="5" marL="2743200" algn="l">
              <a:spcBef>
                <a:spcPts val="320"/>
              </a:spcBef>
              <a:spcAft>
                <a:spcPts val="0"/>
              </a:spcAft>
              <a:buSzPts val="1216"/>
              <a:buNone/>
              <a:defRPr b="1" sz="1600"/>
            </a:lvl6pPr>
            <a:lvl7pPr indent="-228600" lvl="6" marL="3200400" algn="l">
              <a:spcBef>
                <a:spcPts val="320"/>
              </a:spcBef>
              <a:spcAft>
                <a:spcPts val="0"/>
              </a:spcAft>
              <a:buSzPts val="1216"/>
              <a:buNone/>
              <a:defRPr b="1" sz="1600"/>
            </a:lvl7pPr>
            <a:lvl8pPr indent="-228600" lvl="7" marL="3657600" algn="l">
              <a:spcBef>
                <a:spcPts val="320"/>
              </a:spcBef>
              <a:spcAft>
                <a:spcPts val="0"/>
              </a:spcAft>
              <a:buSzPts val="1216"/>
              <a:buNone/>
              <a:defRPr b="1" sz="1600"/>
            </a:lvl8pPr>
            <a:lvl9pPr indent="-228600" lvl="8" marL="4114800" algn="l">
              <a:spcBef>
                <a:spcPts val="320"/>
              </a:spcBef>
              <a:spcAft>
                <a:spcPts val="0"/>
              </a:spcAft>
              <a:buSzPts val="1216"/>
              <a:buNone/>
              <a:defRPr b="1" sz="1600"/>
            </a:lvl9pPr>
          </a:lstStyle>
          <a:p/>
        </p:txBody>
      </p:sp>
      <p:sp>
        <p:nvSpPr>
          <p:cNvPr id="126" name="Google Shape;126;p6"/>
          <p:cNvSpPr txBox="1"/>
          <p:nvPr>
            <p:ph idx="4" type="body"/>
          </p:nvPr>
        </p:nvSpPr>
        <p:spPr>
          <a:xfrm>
            <a:off x="4645152" y="2974694"/>
            <a:ext cx="3419856" cy="2835797"/>
          </a:xfrm>
          <a:prstGeom prst="rect">
            <a:avLst/>
          </a:prstGeom>
          <a:noFill/>
          <a:ln>
            <a:noFill/>
          </a:ln>
        </p:spPr>
        <p:txBody>
          <a:bodyPr anchorCtr="0" anchor="t" bIns="45700" lIns="91425" spcFirstLastPara="1" rIns="91425" wrap="square" tIns="45700">
            <a:noAutofit/>
          </a:bodyPr>
          <a:lstStyle>
            <a:lvl1pPr indent="-344424" lvl="0" marL="457200" algn="l">
              <a:spcBef>
                <a:spcPts val="480"/>
              </a:spcBef>
              <a:spcAft>
                <a:spcPts val="0"/>
              </a:spcAft>
              <a:buSzPts val="1824"/>
              <a:buChar char="🞇"/>
              <a:defRPr sz="2400"/>
            </a:lvl1pPr>
            <a:lvl2pPr indent="-325119" lvl="1" marL="914400" algn="l">
              <a:spcBef>
                <a:spcPts val="400"/>
              </a:spcBef>
              <a:spcAft>
                <a:spcPts val="0"/>
              </a:spcAft>
              <a:buSzPts val="1520"/>
              <a:buChar char="🞇"/>
              <a:defRPr sz="2000"/>
            </a:lvl2pPr>
            <a:lvl3pPr indent="-315467" lvl="2" marL="1371600" algn="l">
              <a:spcBef>
                <a:spcPts val="360"/>
              </a:spcBef>
              <a:spcAft>
                <a:spcPts val="0"/>
              </a:spcAft>
              <a:buSzPts val="1368"/>
              <a:buChar char="🞇"/>
              <a:defRPr sz="1800"/>
            </a:lvl3pPr>
            <a:lvl4pPr indent="-305816" lvl="3" marL="1828800" algn="l">
              <a:spcBef>
                <a:spcPts val="320"/>
              </a:spcBef>
              <a:spcAft>
                <a:spcPts val="0"/>
              </a:spcAft>
              <a:buSzPts val="1216"/>
              <a:buChar char="🞇"/>
              <a:defRPr sz="1600"/>
            </a:lvl4pPr>
            <a:lvl5pPr indent="-305816" lvl="4" marL="2286000" algn="l">
              <a:spcBef>
                <a:spcPts val="320"/>
              </a:spcBef>
              <a:spcAft>
                <a:spcPts val="0"/>
              </a:spcAft>
              <a:buSzPts val="1216"/>
              <a:buChar char="🞇"/>
              <a:defRPr sz="1600"/>
            </a:lvl5pPr>
            <a:lvl6pPr indent="-305816" lvl="5" marL="2743200" algn="l">
              <a:spcBef>
                <a:spcPts val="320"/>
              </a:spcBef>
              <a:spcAft>
                <a:spcPts val="0"/>
              </a:spcAft>
              <a:buSzPts val="1216"/>
              <a:buChar char="🞇"/>
              <a:defRPr sz="1600"/>
            </a:lvl6pPr>
            <a:lvl7pPr indent="-305816" lvl="6" marL="3200400" algn="l">
              <a:spcBef>
                <a:spcPts val="320"/>
              </a:spcBef>
              <a:spcAft>
                <a:spcPts val="0"/>
              </a:spcAft>
              <a:buSzPts val="1216"/>
              <a:buChar char="🞇"/>
              <a:defRPr sz="1600"/>
            </a:lvl7pPr>
            <a:lvl8pPr indent="-305815" lvl="7" marL="3657600" algn="l">
              <a:spcBef>
                <a:spcPts val="320"/>
              </a:spcBef>
              <a:spcAft>
                <a:spcPts val="0"/>
              </a:spcAft>
              <a:buSzPts val="1216"/>
              <a:buChar char="🞇"/>
              <a:defRPr sz="1600"/>
            </a:lvl8pPr>
            <a:lvl9pPr indent="-305815" lvl="8" marL="4114800" algn="l">
              <a:spcBef>
                <a:spcPts val="320"/>
              </a:spcBef>
              <a:spcAft>
                <a:spcPts val="0"/>
              </a:spcAft>
              <a:buSzPts val="1216"/>
              <a:buChar char="🞇"/>
              <a:defRPr sz="1600"/>
            </a:lvl9pPr>
          </a:lstStyle>
          <a:p/>
        </p:txBody>
      </p:sp>
      <p:sp>
        <p:nvSpPr>
          <p:cNvPr id="127" name="Google Shape;127;p6"/>
          <p:cNvSpPr txBox="1"/>
          <p:nvPr>
            <p:ph idx="10" type="dt"/>
          </p:nvPr>
        </p:nvSpPr>
        <p:spPr>
          <a:xfrm>
            <a:off x="5997388" y="22449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6"/>
          <p:cNvSpPr txBox="1"/>
          <p:nvPr>
            <p:ph idx="11" type="ftr"/>
          </p:nvPr>
        </p:nvSpPr>
        <p:spPr>
          <a:xfrm>
            <a:off x="4641448" y="5852160"/>
            <a:ext cx="35021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6"/>
          <p:cNvSpPr txBox="1"/>
          <p:nvPr>
            <p:ph idx="12" type="sldNum"/>
          </p:nvPr>
        </p:nvSpPr>
        <p:spPr>
          <a:xfrm>
            <a:off x="4649096" y="224491"/>
            <a:ext cx="1332156"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30" name="Shape 130"/>
        <p:cNvGrpSpPr/>
        <p:nvPr/>
      </p:nvGrpSpPr>
      <p:grpSpPr>
        <a:xfrm>
          <a:off x="0" y="0"/>
          <a:ext cx="0" cy="0"/>
          <a:chOff x="0" y="0"/>
          <a:chExt cx="0" cy="0"/>
        </a:xfrm>
      </p:grpSpPr>
      <p:sp>
        <p:nvSpPr>
          <p:cNvPr id="131" name="Google Shape;131;p7"/>
          <p:cNvSpPr txBox="1"/>
          <p:nvPr>
            <p:ph type="title"/>
          </p:nvPr>
        </p:nvSpPr>
        <p:spPr>
          <a:xfrm>
            <a:off x="1043490" y="1027664"/>
            <a:ext cx="7024744"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7"/>
          <p:cNvSpPr txBox="1"/>
          <p:nvPr>
            <p:ph idx="10" type="dt"/>
          </p:nvPr>
        </p:nvSpPr>
        <p:spPr>
          <a:xfrm>
            <a:off x="5997388" y="22449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7"/>
          <p:cNvSpPr txBox="1"/>
          <p:nvPr>
            <p:ph idx="11" type="ftr"/>
          </p:nvPr>
        </p:nvSpPr>
        <p:spPr>
          <a:xfrm>
            <a:off x="4641448" y="5852160"/>
            <a:ext cx="35021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7"/>
          <p:cNvSpPr txBox="1"/>
          <p:nvPr>
            <p:ph idx="12" type="sldNum"/>
          </p:nvPr>
        </p:nvSpPr>
        <p:spPr>
          <a:xfrm>
            <a:off x="4649096" y="224491"/>
            <a:ext cx="1332156"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35" name="Shape 135"/>
        <p:cNvGrpSpPr/>
        <p:nvPr/>
      </p:nvGrpSpPr>
      <p:grpSpPr>
        <a:xfrm>
          <a:off x="0" y="0"/>
          <a:ext cx="0" cy="0"/>
          <a:chOff x="0" y="0"/>
          <a:chExt cx="0" cy="0"/>
        </a:xfrm>
      </p:grpSpPr>
      <p:sp>
        <p:nvSpPr>
          <p:cNvPr id="136" name="Google Shape;136;p8"/>
          <p:cNvSpPr txBox="1"/>
          <p:nvPr>
            <p:ph idx="10" type="dt"/>
          </p:nvPr>
        </p:nvSpPr>
        <p:spPr>
          <a:xfrm>
            <a:off x="5997388" y="22449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8"/>
          <p:cNvSpPr txBox="1"/>
          <p:nvPr>
            <p:ph idx="11" type="ftr"/>
          </p:nvPr>
        </p:nvSpPr>
        <p:spPr>
          <a:xfrm>
            <a:off x="4641448" y="5852160"/>
            <a:ext cx="35021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8"/>
          <p:cNvSpPr txBox="1"/>
          <p:nvPr>
            <p:ph idx="12" type="sldNum"/>
          </p:nvPr>
        </p:nvSpPr>
        <p:spPr>
          <a:xfrm>
            <a:off x="4649096" y="224491"/>
            <a:ext cx="1332156"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139" name="Shape 139"/>
        <p:cNvGrpSpPr/>
        <p:nvPr/>
      </p:nvGrpSpPr>
      <p:grpSpPr>
        <a:xfrm>
          <a:off x="0" y="0"/>
          <a:ext cx="0" cy="0"/>
          <a:chOff x="0" y="0"/>
          <a:chExt cx="0" cy="0"/>
        </a:xfrm>
      </p:grpSpPr>
      <p:grpSp>
        <p:nvGrpSpPr>
          <p:cNvPr id="140" name="Google Shape;140;p9"/>
          <p:cNvGrpSpPr/>
          <p:nvPr/>
        </p:nvGrpSpPr>
        <p:grpSpPr>
          <a:xfrm>
            <a:off x="-644959" y="0"/>
            <a:ext cx="10458653" cy="7117071"/>
            <a:chOff x="-644959" y="0"/>
            <a:chExt cx="10458653" cy="7117071"/>
          </a:xfrm>
        </p:grpSpPr>
        <p:grpSp>
          <p:nvGrpSpPr>
            <p:cNvPr id="141" name="Google Shape;141;p9"/>
            <p:cNvGrpSpPr/>
            <p:nvPr/>
          </p:nvGrpSpPr>
          <p:grpSpPr>
            <a:xfrm>
              <a:off x="0" y="0"/>
              <a:ext cx="9144000" cy="6858000"/>
              <a:chOff x="0" y="0"/>
              <a:chExt cx="9144000" cy="6858000"/>
            </a:xfrm>
          </p:grpSpPr>
          <p:grpSp>
            <p:nvGrpSpPr>
              <p:cNvPr id="142" name="Google Shape;142;p9"/>
              <p:cNvGrpSpPr/>
              <p:nvPr/>
            </p:nvGrpSpPr>
            <p:grpSpPr>
              <a:xfrm>
                <a:off x="0" y="0"/>
                <a:ext cx="2514600" cy="6858000"/>
                <a:chOff x="0" y="0"/>
                <a:chExt cx="2514600" cy="6858000"/>
              </a:xfrm>
            </p:grpSpPr>
            <p:sp>
              <p:nvSpPr>
                <p:cNvPr id="143" name="Google Shape;143;p9"/>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4" name="Google Shape;144;p9"/>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5" name="Google Shape;145;p9"/>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146" name="Google Shape;146;p9"/>
              <p:cNvGrpSpPr/>
              <p:nvPr/>
            </p:nvGrpSpPr>
            <p:grpSpPr>
              <a:xfrm>
                <a:off x="422910" y="0"/>
                <a:ext cx="2514600" cy="6858000"/>
                <a:chOff x="0" y="0"/>
                <a:chExt cx="2514600" cy="6858000"/>
              </a:xfrm>
            </p:grpSpPr>
            <p:sp>
              <p:nvSpPr>
                <p:cNvPr id="147" name="Google Shape;147;p9"/>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8" name="Google Shape;148;p9"/>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9" name="Google Shape;149;p9"/>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150" name="Google Shape;150;p9"/>
              <p:cNvGrpSpPr/>
              <p:nvPr/>
            </p:nvGrpSpPr>
            <p:grpSpPr>
              <a:xfrm rot="10800000">
                <a:off x="6629400" y="0"/>
                <a:ext cx="2514600" cy="6858000"/>
                <a:chOff x="0" y="0"/>
                <a:chExt cx="2514600" cy="6858000"/>
              </a:xfrm>
            </p:grpSpPr>
            <p:sp>
              <p:nvSpPr>
                <p:cNvPr id="151" name="Google Shape;151;p9"/>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2" name="Google Shape;152;p9"/>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3" name="Google Shape;153;p9"/>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54" name="Google Shape;154;p9"/>
              <p:cNvSpPr/>
              <p:nvPr/>
            </p:nvSpPr>
            <p:spPr>
              <a:xfrm>
                <a:off x="3810000" y="0"/>
                <a:ext cx="28194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5" name="Google Shape;155;p9"/>
              <p:cNvSpPr/>
              <p:nvPr/>
            </p:nvSpPr>
            <p:spPr>
              <a:xfrm>
                <a:off x="289560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6" name="Google Shape;156;p9"/>
              <p:cNvSpPr/>
              <p:nvPr/>
            </p:nvSpPr>
            <p:spPr>
              <a:xfrm>
                <a:off x="31242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57" name="Google Shape;157;p9"/>
            <p:cNvSpPr/>
            <p:nvPr/>
          </p:nvSpPr>
          <p:spPr>
            <a:xfrm>
              <a:off x="-11875" y="5035138"/>
              <a:ext cx="9144000" cy="1175655"/>
            </a:xfrm>
            <a:custGeom>
              <a:rect b="b" l="l" r="r" t="t"/>
              <a:pathLst>
                <a:path extrusionOk="0" h="1175655" w="914400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58" name="Google Shape;158;p9"/>
            <p:cNvSpPr/>
            <p:nvPr/>
          </p:nvSpPr>
          <p:spPr>
            <a:xfrm>
              <a:off x="-11875" y="3467595"/>
              <a:ext cx="9144000" cy="890650"/>
            </a:xfrm>
            <a:custGeom>
              <a:rect b="b" l="l" r="r" t="t"/>
              <a:pathLst>
                <a:path extrusionOk="0" h="890650" w="914400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59" name="Google Shape;159;p9"/>
            <p:cNvSpPr/>
            <p:nvPr/>
          </p:nvSpPr>
          <p:spPr>
            <a:xfrm>
              <a:off x="-23751" y="5640779"/>
              <a:ext cx="3004457" cy="1211283"/>
            </a:xfrm>
            <a:custGeom>
              <a:rect b="b" l="l" r="r" t="t"/>
              <a:pathLst>
                <a:path extrusionOk="0" h="1211283" w="3004457">
                  <a:moveTo>
                    <a:pt x="0" y="0"/>
                  </a:moveTo>
                  <a:cubicBezTo>
                    <a:pt x="1103415" y="501732"/>
                    <a:pt x="2206831" y="1003465"/>
                    <a:pt x="3004457" y="1211283"/>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60" name="Google Shape;160;p9"/>
            <p:cNvSpPr/>
            <p:nvPr/>
          </p:nvSpPr>
          <p:spPr>
            <a:xfrm>
              <a:off x="-11875" y="5284519"/>
              <a:ext cx="9144000" cy="1478478"/>
            </a:xfrm>
            <a:custGeom>
              <a:rect b="b" l="l" r="r" t="t"/>
              <a:pathLst>
                <a:path extrusionOk="0" h="1478478" w="914400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61" name="Google Shape;161;p9"/>
            <p:cNvSpPr/>
            <p:nvPr/>
          </p:nvSpPr>
          <p:spPr>
            <a:xfrm>
              <a:off x="2137558" y="5132120"/>
              <a:ext cx="6982691" cy="1719942"/>
            </a:xfrm>
            <a:custGeom>
              <a:rect b="b" l="l" r="r" t="t"/>
              <a:pathLst>
                <a:path extrusionOk="0" h="1719942" w="6982691">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62" name="Google Shape;162;p9"/>
            <p:cNvSpPr/>
            <p:nvPr/>
          </p:nvSpPr>
          <p:spPr>
            <a:xfrm rot="1800000">
              <a:off x="2996165" y="2859252"/>
              <a:ext cx="1601400" cy="1388236"/>
            </a:xfrm>
            <a:prstGeom prst="hexagon">
              <a:avLst>
                <a:gd fmla="val 28544" name="adj"/>
                <a:gd fmla="val 115470" name="vf"/>
              </a:avLst>
            </a:pr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3" name="Google Shape;163;p9"/>
            <p:cNvSpPr/>
            <p:nvPr/>
          </p:nvSpPr>
          <p:spPr>
            <a:xfrm rot="1800000">
              <a:off x="3720065" y="4126078"/>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4" name="Google Shape;164;p9"/>
            <p:cNvSpPr/>
            <p:nvPr/>
          </p:nvSpPr>
          <p:spPr>
            <a:xfrm rot="1800000">
              <a:off x="3729591" y="1592427"/>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5" name="Google Shape;165;p9"/>
            <p:cNvSpPr/>
            <p:nvPr/>
          </p:nvSpPr>
          <p:spPr>
            <a:xfrm rot="1800000">
              <a:off x="2977115" y="325603"/>
              <a:ext cx="1601400" cy="1388236"/>
            </a:xfrm>
            <a:prstGeom prst="hexagon">
              <a:avLst>
                <a:gd fmla="val 28544" name="adj"/>
                <a:gd fmla="val 115470" name="vf"/>
              </a:avLst>
            </a:prstGeom>
            <a:solidFill>
              <a:schemeClr val="lt1">
                <a:alpha val="3921"/>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6" name="Google Shape;166;p9"/>
            <p:cNvSpPr/>
            <p:nvPr/>
          </p:nvSpPr>
          <p:spPr>
            <a:xfrm rot="1800000">
              <a:off x="4463014" y="5383378"/>
              <a:ext cx="1601400" cy="1388236"/>
            </a:xfrm>
            <a:prstGeom prst="hexagon">
              <a:avLst>
                <a:gd fmla="val 28544" name="adj"/>
                <a:gd fmla="val 115470" name="vf"/>
              </a:avLst>
            </a:prstGeom>
            <a:solidFill>
              <a:schemeClr val="lt1">
                <a:alpha val="5882"/>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7" name="Google Shape;167;p9"/>
            <p:cNvSpPr/>
            <p:nvPr/>
          </p:nvSpPr>
          <p:spPr>
            <a:xfrm rot="1800000">
              <a:off x="-382404" y="4201528"/>
              <a:ext cx="1261499" cy="1388236"/>
            </a:xfrm>
            <a:custGeom>
              <a:rect b="b" l="l" r="r" t="t"/>
              <a:pathLst>
                <a:path extrusionOk="0" h="1388236" w="1261499">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8" name="Google Shape;168;p9"/>
            <p:cNvSpPr/>
            <p:nvPr/>
          </p:nvSpPr>
          <p:spPr>
            <a:xfrm rot="1800000">
              <a:off x="24365" y="5402429"/>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9" name="Google Shape;169;p9"/>
            <p:cNvSpPr/>
            <p:nvPr/>
          </p:nvSpPr>
          <p:spPr>
            <a:xfrm rot="1800000">
              <a:off x="52941" y="2849728"/>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0" name="Google Shape;170;p9"/>
            <p:cNvSpPr/>
            <p:nvPr/>
          </p:nvSpPr>
          <p:spPr>
            <a:xfrm rot="1800000">
              <a:off x="776840" y="4126077"/>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1" name="Google Shape;171;p9"/>
            <p:cNvSpPr/>
            <p:nvPr/>
          </p:nvSpPr>
          <p:spPr>
            <a:xfrm rot="1800000">
              <a:off x="1510265" y="5411953"/>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2" name="Google Shape;172;p9"/>
            <p:cNvSpPr/>
            <p:nvPr/>
          </p:nvSpPr>
          <p:spPr>
            <a:xfrm rot="1800000">
              <a:off x="1529316" y="2859252"/>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3" name="Google Shape;173;p9"/>
            <p:cNvSpPr/>
            <p:nvPr/>
          </p:nvSpPr>
          <p:spPr>
            <a:xfrm rot="1800000">
              <a:off x="795890" y="1563853"/>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4" name="Google Shape;174;p9"/>
            <p:cNvSpPr/>
            <p:nvPr/>
          </p:nvSpPr>
          <p:spPr>
            <a:xfrm rot="1800000">
              <a:off x="6806166" y="4145128"/>
              <a:ext cx="1601400" cy="1388236"/>
            </a:xfrm>
            <a:prstGeom prst="hexagon">
              <a:avLst>
                <a:gd fmla="val 28544" name="adj"/>
                <a:gd fmla="val 115470" name="vf"/>
              </a:avLst>
            </a:pr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5" name="Google Shape;175;p9"/>
            <p:cNvSpPr/>
            <p:nvPr/>
          </p:nvSpPr>
          <p:spPr>
            <a:xfrm rot="1800000">
              <a:off x="7549116" y="5421479"/>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6" name="Google Shape;176;p9"/>
            <p:cNvSpPr/>
            <p:nvPr/>
          </p:nvSpPr>
          <p:spPr>
            <a:xfrm rot="1800000">
              <a:off x="7549117" y="2868778"/>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7" name="Google Shape;177;p9"/>
            <p:cNvSpPr/>
            <p:nvPr/>
          </p:nvSpPr>
          <p:spPr>
            <a:xfrm rot="1800000">
              <a:off x="8306521" y="4055629"/>
              <a:ext cx="1243407" cy="1388236"/>
            </a:xfrm>
            <a:custGeom>
              <a:rect b="b" l="l" r="r" t="t"/>
              <a:pathLst>
                <a:path extrusionOk="0" h="1388236" w="1243407">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8" name="Google Shape;178;p9"/>
            <p:cNvSpPr/>
            <p:nvPr/>
          </p:nvSpPr>
          <p:spPr>
            <a:xfrm rot="1800000">
              <a:off x="8306771" y="1511524"/>
              <a:ext cx="1241871" cy="1388822"/>
            </a:xfrm>
            <a:custGeom>
              <a:rect b="b" l="l" r="r" t="t"/>
              <a:pathLst>
                <a:path extrusionOk="0" h="1388822" w="1241871">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79" name="Google Shape;179;p9"/>
          <p:cNvSpPr/>
          <p:nvPr/>
        </p:nvSpPr>
        <p:spPr>
          <a:xfrm>
            <a:off x="4561242" y="-21511"/>
            <a:ext cx="3679116" cy="6271840"/>
          </a:xfrm>
          <a:prstGeom prst="rect">
            <a:avLst/>
          </a:prstGeom>
          <a:solidFill>
            <a:srgbClr val="F5F5F5"/>
          </a:solidFill>
          <a:ln cap="flat" cmpd="sng" w="15875">
            <a:solidFill>
              <a:srgbClr val="74A50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0" name="Google Shape;180;p9"/>
          <p:cNvSpPr/>
          <p:nvPr/>
        </p:nvSpPr>
        <p:spPr>
          <a:xfrm>
            <a:off x="4649096" y="-21510"/>
            <a:ext cx="3505200" cy="62393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1" name="Google Shape;181;p9"/>
          <p:cNvSpPr txBox="1"/>
          <p:nvPr>
            <p:ph idx="10" type="dt"/>
          </p:nvPr>
        </p:nvSpPr>
        <p:spPr>
          <a:xfrm>
            <a:off x="5997388" y="22449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2" name="Google Shape;182;p9"/>
          <p:cNvSpPr txBox="1"/>
          <p:nvPr>
            <p:ph idx="12" type="sldNum"/>
          </p:nvPr>
        </p:nvSpPr>
        <p:spPr>
          <a:xfrm>
            <a:off x="4649096" y="224491"/>
            <a:ext cx="1332156"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83" name="Google Shape;183;p9"/>
          <p:cNvSpPr/>
          <p:nvPr/>
        </p:nvSpPr>
        <p:spPr>
          <a:xfrm>
            <a:off x="905571" y="601883"/>
            <a:ext cx="3562257" cy="5648445"/>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4" name="Google Shape;184;p9"/>
          <p:cNvSpPr txBox="1"/>
          <p:nvPr>
            <p:ph idx="1" type="body"/>
          </p:nvPr>
        </p:nvSpPr>
        <p:spPr>
          <a:xfrm>
            <a:off x="1145894" y="856527"/>
            <a:ext cx="3090440" cy="5150734"/>
          </a:xfrm>
          <a:prstGeom prst="rect">
            <a:avLst/>
          </a:prstGeom>
          <a:noFill/>
          <a:ln>
            <a:noFill/>
          </a:ln>
        </p:spPr>
        <p:txBody>
          <a:bodyPr anchorCtr="0" anchor="t" bIns="45700" lIns="91425" spcFirstLastPara="1" rIns="91425" wrap="square" tIns="45700">
            <a:noAutofit/>
          </a:bodyPr>
          <a:lstStyle>
            <a:lvl1pPr indent="-344424" lvl="0" marL="457200" algn="l">
              <a:spcBef>
                <a:spcPts val="480"/>
              </a:spcBef>
              <a:spcAft>
                <a:spcPts val="0"/>
              </a:spcAft>
              <a:buSzPts val="1824"/>
              <a:buChar char="🞇"/>
              <a:defRPr sz="2400"/>
            </a:lvl1pPr>
            <a:lvl2pPr indent="-334772" lvl="1" marL="914400" algn="l">
              <a:spcBef>
                <a:spcPts val="440"/>
              </a:spcBef>
              <a:spcAft>
                <a:spcPts val="0"/>
              </a:spcAft>
              <a:buSzPts val="1672"/>
              <a:buChar char="🞇"/>
              <a:defRPr sz="2200"/>
            </a:lvl2pPr>
            <a:lvl3pPr indent="-325119" lvl="2" marL="1371600" algn="l">
              <a:spcBef>
                <a:spcPts val="400"/>
              </a:spcBef>
              <a:spcAft>
                <a:spcPts val="0"/>
              </a:spcAft>
              <a:buSzPts val="1520"/>
              <a:buChar char="🞇"/>
              <a:defRPr sz="2000"/>
            </a:lvl3pPr>
            <a:lvl4pPr indent="-315467" lvl="3" marL="1828800" algn="l">
              <a:spcBef>
                <a:spcPts val="360"/>
              </a:spcBef>
              <a:spcAft>
                <a:spcPts val="0"/>
              </a:spcAft>
              <a:buSzPts val="1368"/>
              <a:buChar char="🞇"/>
              <a:defRPr sz="1800"/>
            </a:lvl4pPr>
            <a:lvl5pPr indent="-305816" lvl="4" marL="2286000" algn="l">
              <a:spcBef>
                <a:spcPts val="320"/>
              </a:spcBef>
              <a:spcAft>
                <a:spcPts val="0"/>
              </a:spcAft>
              <a:buSzPts val="1216"/>
              <a:buChar char="🞇"/>
              <a:defRPr sz="1600"/>
            </a:lvl5pPr>
            <a:lvl6pPr indent="-325120" lvl="5" marL="2743200" algn="l">
              <a:spcBef>
                <a:spcPts val="400"/>
              </a:spcBef>
              <a:spcAft>
                <a:spcPts val="0"/>
              </a:spcAft>
              <a:buSzPts val="1520"/>
              <a:buChar char="🞇"/>
              <a:defRPr sz="2000"/>
            </a:lvl6pPr>
            <a:lvl7pPr indent="-325120" lvl="6" marL="3200400" algn="l">
              <a:spcBef>
                <a:spcPts val="400"/>
              </a:spcBef>
              <a:spcAft>
                <a:spcPts val="0"/>
              </a:spcAft>
              <a:buSzPts val="1520"/>
              <a:buChar char="🞇"/>
              <a:defRPr sz="2000"/>
            </a:lvl7pPr>
            <a:lvl8pPr indent="-325120" lvl="7" marL="3657600" algn="l">
              <a:spcBef>
                <a:spcPts val="400"/>
              </a:spcBef>
              <a:spcAft>
                <a:spcPts val="0"/>
              </a:spcAft>
              <a:buSzPts val="1520"/>
              <a:buChar char="🞇"/>
              <a:defRPr sz="2000"/>
            </a:lvl8pPr>
            <a:lvl9pPr indent="-325120" lvl="8" marL="4114800" algn="l">
              <a:spcBef>
                <a:spcPts val="400"/>
              </a:spcBef>
              <a:spcAft>
                <a:spcPts val="0"/>
              </a:spcAft>
              <a:buSzPts val="1520"/>
              <a:buChar char="🞇"/>
              <a:defRPr sz="2000"/>
            </a:lvl9pPr>
          </a:lstStyle>
          <a:p/>
        </p:txBody>
      </p:sp>
      <p:sp>
        <p:nvSpPr>
          <p:cNvPr id="185" name="Google Shape;185;p9"/>
          <p:cNvSpPr/>
          <p:nvPr/>
        </p:nvSpPr>
        <p:spPr>
          <a:xfrm>
            <a:off x="4650889" y="6088284"/>
            <a:ext cx="3505200" cy="817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6" name="Google Shape;186;p9"/>
          <p:cNvSpPr txBox="1"/>
          <p:nvPr>
            <p:ph idx="11" type="ftr"/>
          </p:nvPr>
        </p:nvSpPr>
        <p:spPr>
          <a:xfrm>
            <a:off x="4641448" y="5724835"/>
            <a:ext cx="349366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9"/>
          <p:cNvSpPr txBox="1"/>
          <p:nvPr>
            <p:ph type="title"/>
          </p:nvPr>
        </p:nvSpPr>
        <p:spPr>
          <a:xfrm>
            <a:off x="4739833" y="2657434"/>
            <a:ext cx="3304572" cy="1463153"/>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accent1"/>
              </a:buClr>
              <a:buSzPts val="2800"/>
              <a:buFont typeface="Calibri"/>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9"/>
          <p:cNvSpPr txBox="1"/>
          <p:nvPr>
            <p:ph idx="2" type="body"/>
          </p:nvPr>
        </p:nvSpPr>
        <p:spPr>
          <a:xfrm>
            <a:off x="4736592" y="4136994"/>
            <a:ext cx="3298784" cy="1517904"/>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SzPts val="1216"/>
              <a:buNone/>
              <a:defRPr sz="1600">
                <a:solidFill>
                  <a:srgbClr val="424242"/>
                </a:solidFill>
              </a:defRPr>
            </a:lvl1pPr>
            <a:lvl2pPr indent="-228600" lvl="1" marL="914400" algn="l">
              <a:spcBef>
                <a:spcPts val="240"/>
              </a:spcBef>
              <a:spcAft>
                <a:spcPts val="0"/>
              </a:spcAft>
              <a:buSzPts val="912"/>
              <a:buNone/>
              <a:defRPr sz="1200"/>
            </a:lvl2pPr>
            <a:lvl3pPr indent="-228600" lvl="2" marL="1371600" algn="l">
              <a:spcBef>
                <a:spcPts val="200"/>
              </a:spcBef>
              <a:spcAft>
                <a:spcPts val="0"/>
              </a:spcAft>
              <a:buSzPts val="760"/>
              <a:buNone/>
              <a:defRPr sz="1000"/>
            </a:lvl3pPr>
            <a:lvl4pPr indent="-228600" lvl="3" marL="1828800" algn="l">
              <a:spcBef>
                <a:spcPts val="180"/>
              </a:spcBef>
              <a:spcAft>
                <a:spcPts val="0"/>
              </a:spcAft>
              <a:buSzPts val="684"/>
              <a:buNone/>
              <a:defRPr sz="900"/>
            </a:lvl4pPr>
            <a:lvl5pPr indent="-228600" lvl="4" marL="2286000" algn="l">
              <a:spcBef>
                <a:spcPts val="180"/>
              </a:spcBef>
              <a:spcAft>
                <a:spcPts val="0"/>
              </a:spcAft>
              <a:buSzPts val="684"/>
              <a:buNone/>
              <a:defRPr sz="900"/>
            </a:lvl5pPr>
            <a:lvl6pPr indent="-228600" lvl="5" marL="2743200" algn="l">
              <a:spcBef>
                <a:spcPts val="180"/>
              </a:spcBef>
              <a:spcAft>
                <a:spcPts val="0"/>
              </a:spcAft>
              <a:buSzPts val="684"/>
              <a:buNone/>
              <a:defRPr sz="900"/>
            </a:lvl6pPr>
            <a:lvl7pPr indent="-228600" lvl="6" marL="3200400" algn="l">
              <a:spcBef>
                <a:spcPts val="180"/>
              </a:spcBef>
              <a:spcAft>
                <a:spcPts val="0"/>
              </a:spcAft>
              <a:buSzPts val="684"/>
              <a:buNone/>
              <a:defRPr sz="900"/>
            </a:lvl7pPr>
            <a:lvl8pPr indent="-228600" lvl="7" marL="3657600" algn="l">
              <a:spcBef>
                <a:spcPts val="180"/>
              </a:spcBef>
              <a:spcAft>
                <a:spcPts val="0"/>
              </a:spcAft>
              <a:buSzPts val="684"/>
              <a:buNone/>
              <a:defRPr sz="900"/>
            </a:lvl8pPr>
            <a:lvl9pPr indent="-228600" lvl="8" marL="4114800" algn="l">
              <a:spcBef>
                <a:spcPts val="180"/>
              </a:spcBef>
              <a:spcAft>
                <a:spcPts val="0"/>
              </a:spcAft>
              <a:buSzPts val="684"/>
              <a:buNone/>
              <a:defRPr sz="9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189" name="Shape 189"/>
        <p:cNvGrpSpPr/>
        <p:nvPr/>
      </p:nvGrpSpPr>
      <p:grpSpPr>
        <a:xfrm>
          <a:off x="0" y="0"/>
          <a:ext cx="0" cy="0"/>
          <a:chOff x="0" y="0"/>
          <a:chExt cx="0" cy="0"/>
        </a:xfrm>
      </p:grpSpPr>
      <p:grpSp>
        <p:nvGrpSpPr>
          <p:cNvPr id="190" name="Google Shape;190;p10"/>
          <p:cNvGrpSpPr/>
          <p:nvPr/>
        </p:nvGrpSpPr>
        <p:grpSpPr>
          <a:xfrm>
            <a:off x="-644959" y="0"/>
            <a:ext cx="10458653" cy="7117071"/>
            <a:chOff x="-644959" y="0"/>
            <a:chExt cx="10458653" cy="7117071"/>
          </a:xfrm>
        </p:grpSpPr>
        <p:grpSp>
          <p:nvGrpSpPr>
            <p:cNvPr id="191" name="Google Shape;191;p10"/>
            <p:cNvGrpSpPr/>
            <p:nvPr/>
          </p:nvGrpSpPr>
          <p:grpSpPr>
            <a:xfrm>
              <a:off x="0" y="0"/>
              <a:ext cx="9144000" cy="6858000"/>
              <a:chOff x="0" y="0"/>
              <a:chExt cx="9144000" cy="6858000"/>
            </a:xfrm>
          </p:grpSpPr>
          <p:grpSp>
            <p:nvGrpSpPr>
              <p:cNvPr id="192" name="Google Shape;192;p10"/>
              <p:cNvGrpSpPr/>
              <p:nvPr/>
            </p:nvGrpSpPr>
            <p:grpSpPr>
              <a:xfrm>
                <a:off x="0" y="0"/>
                <a:ext cx="2514600" cy="6858000"/>
                <a:chOff x="0" y="0"/>
                <a:chExt cx="2514600" cy="6858000"/>
              </a:xfrm>
            </p:grpSpPr>
            <p:sp>
              <p:nvSpPr>
                <p:cNvPr id="193" name="Google Shape;193;p10"/>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4" name="Google Shape;194;p10"/>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5" name="Google Shape;195;p10"/>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196" name="Google Shape;196;p10"/>
              <p:cNvGrpSpPr/>
              <p:nvPr/>
            </p:nvGrpSpPr>
            <p:grpSpPr>
              <a:xfrm>
                <a:off x="422910" y="0"/>
                <a:ext cx="2514600" cy="6858000"/>
                <a:chOff x="0" y="0"/>
                <a:chExt cx="2514600" cy="6858000"/>
              </a:xfrm>
            </p:grpSpPr>
            <p:sp>
              <p:nvSpPr>
                <p:cNvPr id="197" name="Google Shape;197;p10"/>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8" name="Google Shape;198;p10"/>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9" name="Google Shape;199;p10"/>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200" name="Google Shape;200;p10"/>
              <p:cNvGrpSpPr/>
              <p:nvPr/>
            </p:nvGrpSpPr>
            <p:grpSpPr>
              <a:xfrm rot="10800000">
                <a:off x="6629400" y="0"/>
                <a:ext cx="2514600" cy="6858000"/>
                <a:chOff x="0" y="0"/>
                <a:chExt cx="2514600" cy="6858000"/>
              </a:xfrm>
            </p:grpSpPr>
            <p:sp>
              <p:nvSpPr>
                <p:cNvPr id="201" name="Google Shape;201;p10"/>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2" name="Google Shape;202;p10"/>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3" name="Google Shape;203;p10"/>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204" name="Google Shape;204;p10"/>
              <p:cNvSpPr/>
              <p:nvPr/>
            </p:nvSpPr>
            <p:spPr>
              <a:xfrm>
                <a:off x="3810000" y="0"/>
                <a:ext cx="28194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5" name="Google Shape;205;p10"/>
              <p:cNvSpPr/>
              <p:nvPr/>
            </p:nvSpPr>
            <p:spPr>
              <a:xfrm>
                <a:off x="289560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6" name="Google Shape;206;p10"/>
              <p:cNvSpPr/>
              <p:nvPr/>
            </p:nvSpPr>
            <p:spPr>
              <a:xfrm>
                <a:off x="31242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207" name="Google Shape;207;p10"/>
            <p:cNvSpPr/>
            <p:nvPr/>
          </p:nvSpPr>
          <p:spPr>
            <a:xfrm>
              <a:off x="-11875" y="5035138"/>
              <a:ext cx="9144000" cy="1175655"/>
            </a:xfrm>
            <a:custGeom>
              <a:rect b="b" l="l" r="r" t="t"/>
              <a:pathLst>
                <a:path extrusionOk="0" h="1175655" w="914400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08" name="Google Shape;208;p10"/>
            <p:cNvSpPr/>
            <p:nvPr/>
          </p:nvSpPr>
          <p:spPr>
            <a:xfrm>
              <a:off x="-11875" y="3467595"/>
              <a:ext cx="9144000" cy="890650"/>
            </a:xfrm>
            <a:custGeom>
              <a:rect b="b" l="l" r="r" t="t"/>
              <a:pathLst>
                <a:path extrusionOk="0" h="890650" w="914400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09" name="Google Shape;209;p10"/>
            <p:cNvSpPr/>
            <p:nvPr/>
          </p:nvSpPr>
          <p:spPr>
            <a:xfrm>
              <a:off x="-23751" y="5640779"/>
              <a:ext cx="3004457" cy="1211283"/>
            </a:xfrm>
            <a:custGeom>
              <a:rect b="b" l="l" r="r" t="t"/>
              <a:pathLst>
                <a:path extrusionOk="0" h="1211283" w="3004457">
                  <a:moveTo>
                    <a:pt x="0" y="0"/>
                  </a:moveTo>
                  <a:cubicBezTo>
                    <a:pt x="1103415" y="501732"/>
                    <a:pt x="2206831" y="1003465"/>
                    <a:pt x="3004457" y="1211283"/>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10" name="Google Shape;210;p10"/>
            <p:cNvSpPr/>
            <p:nvPr/>
          </p:nvSpPr>
          <p:spPr>
            <a:xfrm>
              <a:off x="-11875" y="5284519"/>
              <a:ext cx="9144000" cy="1478478"/>
            </a:xfrm>
            <a:custGeom>
              <a:rect b="b" l="l" r="r" t="t"/>
              <a:pathLst>
                <a:path extrusionOk="0" h="1478478" w="914400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11" name="Google Shape;211;p10"/>
            <p:cNvSpPr/>
            <p:nvPr/>
          </p:nvSpPr>
          <p:spPr>
            <a:xfrm>
              <a:off x="2137558" y="5132120"/>
              <a:ext cx="6982691" cy="1719942"/>
            </a:xfrm>
            <a:custGeom>
              <a:rect b="b" l="l" r="r" t="t"/>
              <a:pathLst>
                <a:path extrusionOk="0" h="1719942" w="6982691">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12" name="Google Shape;212;p10"/>
            <p:cNvSpPr/>
            <p:nvPr/>
          </p:nvSpPr>
          <p:spPr>
            <a:xfrm rot="1800000">
              <a:off x="2996165" y="2859252"/>
              <a:ext cx="1601400" cy="1388236"/>
            </a:xfrm>
            <a:prstGeom prst="hexagon">
              <a:avLst>
                <a:gd fmla="val 28544" name="adj"/>
                <a:gd fmla="val 115470" name="vf"/>
              </a:avLst>
            </a:pr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3" name="Google Shape;213;p10"/>
            <p:cNvSpPr/>
            <p:nvPr/>
          </p:nvSpPr>
          <p:spPr>
            <a:xfrm rot="1800000">
              <a:off x="3720065" y="4126078"/>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4" name="Google Shape;214;p10"/>
            <p:cNvSpPr/>
            <p:nvPr/>
          </p:nvSpPr>
          <p:spPr>
            <a:xfrm rot="1800000">
              <a:off x="3729591" y="1592427"/>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5" name="Google Shape;215;p10"/>
            <p:cNvSpPr/>
            <p:nvPr/>
          </p:nvSpPr>
          <p:spPr>
            <a:xfrm rot="1800000">
              <a:off x="2977115" y="325603"/>
              <a:ext cx="1601400" cy="1388236"/>
            </a:xfrm>
            <a:prstGeom prst="hexagon">
              <a:avLst>
                <a:gd fmla="val 28544" name="adj"/>
                <a:gd fmla="val 115470" name="vf"/>
              </a:avLst>
            </a:prstGeom>
            <a:solidFill>
              <a:schemeClr val="lt1">
                <a:alpha val="3921"/>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6" name="Google Shape;216;p10"/>
            <p:cNvSpPr/>
            <p:nvPr/>
          </p:nvSpPr>
          <p:spPr>
            <a:xfrm rot="1800000">
              <a:off x="4463014" y="5383378"/>
              <a:ext cx="1601400" cy="1388236"/>
            </a:xfrm>
            <a:prstGeom prst="hexagon">
              <a:avLst>
                <a:gd fmla="val 28544" name="adj"/>
                <a:gd fmla="val 115470" name="vf"/>
              </a:avLst>
            </a:prstGeom>
            <a:solidFill>
              <a:schemeClr val="lt1">
                <a:alpha val="5882"/>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7" name="Google Shape;217;p10"/>
            <p:cNvSpPr/>
            <p:nvPr/>
          </p:nvSpPr>
          <p:spPr>
            <a:xfrm rot="1800000">
              <a:off x="-382404" y="4201528"/>
              <a:ext cx="1261499" cy="1388236"/>
            </a:xfrm>
            <a:custGeom>
              <a:rect b="b" l="l" r="r" t="t"/>
              <a:pathLst>
                <a:path extrusionOk="0" h="1388236" w="1261499">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8" name="Google Shape;218;p10"/>
            <p:cNvSpPr/>
            <p:nvPr/>
          </p:nvSpPr>
          <p:spPr>
            <a:xfrm rot="1800000">
              <a:off x="24365" y="5402429"/>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9" name="Google Shape;219;p10"/>
            <p:cNvSpPr/>
            <p:nvPr/>
          </p:nvSpPr>
          <p:spPr>
            <a:xfrm rot="1800000">
              <a:off x="52941" y="2849728"/>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0" name="Google Shape;220;p10"/>
            <p:cNvSpPr/>
            <p:nvPr/>
          </p:nvSpPr>
          <p:spPr>
            <a:xfrm rot="1800000">
              <a:off x="776840" y="4126077"/>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1" name="Google Shape;221;p10"/>
            <p:cNvSpPr/>
            <p:nvPr/>
          </p:nvSpPr>
          <p:spPr>
            <a:xfrm rot="1800000">
              <a:off x="1510265" y="5411953"/>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2" name="Google Shape;222;p10"/>
            <p:cNvSpPr/>
            <p:nvPr/>
          </p:nvSpPr>
          <p:spPr>
            <a:xfrm rot="1800000">
              <a:off x="1529316" y="2859252"/>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3" name="Google Shape;223;p10"/>
            <p:cNvSpPr/>
            <p:nvPr/>
          </p:nvSpPr>
          <p:spPr>
            <a:xfrm rot="1800000">
              <a:off x="795890" y="1563853"/>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4" name="Google Shape;224;p10"/>
            <p:cNvSpPr/>
            <p:nvPr/>
          </p:nvSpPr>
          <p:spPr>
            <a:xfrm rot="1800000">
              <a:off x="6806166" y="4145128"/>
              <a:ext cx="1601400" cy="1388236"/>
            </a:xfrm>
            <a:prstGeom prst="hexagon">
              <a:avLst>
                <a:gd fmla="val 28544" name="adj"/>
                <a:gd fmla="val 115470" name="vf"/>
              </a:avLst>
            </a:pr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5" name="Google Shape;225;p10"/>
            <p:cNvSpPr/>
            <p:nvPr/>
          </p:nvSpPr>
          <p:spPr>
            <a:xfrm rot="1800000">
              <a:off x="7549116" y="5421479"/>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6" name="Google Shape;226;p10"/>
            <p:cNvSpPr/>
            <p:nvPr/>
          </p:nvSpPr>
          <p:spPr>
            <a:xfrm rot="1800000">
              <a:off x="7549117" y="2868778"/>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7" name="Google Shape;227;p10"/>
            <p:cNvSpPr/>
            <p:nvPr/>
          </p:nvSpPr>
          <p:spPr>
            <a:xfrm rot="1800000">
              <a:off x="8306521" y="4055629"/>
              <a:ext cx="1243407" cy="1388236"/>
            </a:xfrm>
            <a:custGeom>
              <a:rect b="b" l="l" r="r" t="t"/>
              <a:pathLst>
                <a:path extrusionOk="0" h="1388236" w="1243407">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8" name="Google Shape;228;p10"/>
            <p:cNvSpPr/>
            <p:nvPr/>
          </p:nvSpPr>
          <p:spPr>
            <a:xfrm rot="1800000">
              <a:off x="8306771" y="1511524"/>
              <a:ext cx="1241871" cy="1388822"/>
            </a:xfrm>
            <a:custGeom>
              <a:rect b="b" l="l" r="r" t="t"/>
              <a:pathLst>
                <a:path extrusionOk="0" h="1388822" w="1241871">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229" name="Google Shape;229;p10"/>
          <p:cNvSpPr/>
          <p:nvPr/>
        </p:nvSpPr>
        <p:spPr>
          <a:xfrm>
            <a:off x="4561242" y="-21511"/>
            <a:ext cx="3679116" cy="6271840"/>
          </a:xfrm>
          <a:prstGeom prst="rect">
            <a:avLst/>
          </a:prstGeom>
          <a:solidFill>
            <a:srgbClr val="F5F5F5"/>
          </a:solidFill>
          <a:ln cap="flat" cmpd="sng" w="15875">
            <a:solidFill>
              <a:srgbClr val="74A50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0" name="Google Shape;230;p10"/>
          <p:cNvSpPr/>
          <p:nvPr/>
        </p:nvSpPr>
        <p:spPr>
          <a:xfrm>
            <a:off x="4649096" y="-21510"/>
            <a:ext cx="3505200" cy="62393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1" name="Google Shape;231;p10"/>
          <p:cNvSpPr/>
          <p:nvPr/>
        </p:nvSpPr>
        <p:spPr>
          <a:xfrm>
            <a:off x="905571" y="601883"/>
            <a:ext cx="3562257" cy="5648445"/>
          </a:xfrm>
          <a:prstGeom prst="rect">
            <a:avLst/>
          </a:prstGeom>
          <a:solidFill>
            <a:srgbClr val="FFFFFF"/>
          </a:solidFill>
          <a:ln cap="flat" cmpd="sng" w="9525">
            <a:solidFill>
              <a:srgbClr val="1E1E1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2" name="Google Shape;232;p10"/>
          <p:cNvSpPr/>
          <p:nvPr/>
        </p:nvSpPr>
        <p:spPr>
          <a:xfrm>
            <a:off x="4650889" y="6088284"/>
            <a:ext cx="3505200" cy="817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3" name="Google Shape;233;p10"/>
          <p:cNvSpPr txBox="1"/>
          <p:nvPr>
            <p:ph type="title"/>
          </p:nvPr>
        </p:nvSpPr>
        <p:spPr>
          <a:xfrm>
            <a:off x="4734424" y="2660904"/>
            <a:ext cx="3300984" cy="146304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accent1"/>
              </a:buClr>
              <a:buSzPts val="2800"/>
              <a:buFont typeface="Calibri"/>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4" name="Google Shape;234;p10"/>
          <p:cNvSpPr/>
          <p:nvPr>
            <p:ph idx="2" type="pic"/>
          </p:nvPr>
        </p:nvSpPr>
        <p:spPr>
          <a:xfrm>
            <a:off x="1005208" y="693795"/>
            <a:ext cx="3359623" cy="5468112"/>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accent1"/>
              </a:buClr>
              <a:buSzPts val="2432"/>
              <a:buFont typeface="Noto Sans Symbols"/>
              <a:buNone/>
              <a:defRPr b="0" i="0" sz="3200" u="none" cap="none" strike="noStrike">
                <a:solidFill>
                  <a:schemeClr val="accent1"/>
                </a:solidFill>
                <a:latin typeface="Calibri"/>
                <a:ea typeface="Calibri"/>
                <a:cs typeface="Calibri"/>
                <a:sym typeface="Calibri"/>
              </a:defRPr>
            </a:lvl1pPr>
            <a:lvl2pPr lvl="1" marR="0" rtl="0" algn="l">
              <a:spcBef>
                <a:spcPts val="560"/>
              </a:spcBef>
              <a:spcAft>
                <a:spcPts val="0"/>
              </a:spcAft>
              <a:buClr>
                <a:schemeClr val="accent1"/>
              </a:buClr>
              <a:buSzPts val="2128"/>
              <a:buFont typeface="Noto Sans Symbols"/>
              <a:buNone/>
              <a:defRPr b="0" i="0" sz="2800" u="none" cap="none" strike="noStrike">
                <a:solidFill>
                  <a:schemeClr val="dk2"/>
                </a:solidFill>
                <a:latin typeface="Calibri"/>
                <a:ea typeface="Calibri"/>
                <a:cs typeface="Calibri"/>
                <a:sym typeface="Calibri"/>
              </a:defRPr>
            </a:lvl2pPr>
            <a:lvl3pPr lvl="2" marR="0" rtl="0" algn="l">
              <a:spcBef>
                <a:spcPts val="480"/>
              </a:spcBef>
              <a:spcAft>
                <a:spcPts val="0"/>
              </a:spcAft>
              <a:buClr>
                <a:schemeClr val="accent1"/>
              </a:buClr>
              <a:buSzPts val="1824"/>
              <a:buFont typeface="Noto Sans Symbols"/>
              <a:buNone/>
              <a:defRPr b="0" i="0" sz="2400" u="none" cap="none" strike="noStrike">
                <a:solidFill>
                  <a:schemeClr val="dk2"/>
                </a:solidFill>
                <a:latin typeface="Calibri"/>
                <a:ea typeface="Calibri"/>
                <a:cs typeface="Calibri"/>
                <a:sym typeface="Calibri"/>
              </a:defRPr>
            </a:lvl3pPr>
            <a:lvl4pPr lvl="3" marR="0" rtl="0" algn="l">
              <a:spcBef>
                <a:spcPts val="400"/>
              </a:spcBef>
              <a:spcAft>
                <a:spcPts val="0"/>
              </a:spcAft>
              <a:buClr>
                <a:schemeClr val="accent1"/>
              </a:buClr>
              <a:buSzPts val="1520"/>
              <a:buFont typeface="Noto Sans Symbols"/>
              <a:buNone/>
              <a:defRPr b="0" i="0" sz="2000" u="none" cap="none" strike="noStrike">
                <a:solidFill>
                  <a:schemeClr val="dk2"/>
                </a:solidFill>
                <a:latin typeface="Calibri"/>
                <a:ea typeface="Calibri"/>
                <a:cs typeface="Calibri"/>
                <a:sym typeface="Calibri"/>
              </a:defRPr>
            </a:lvl4pPr>
            <a:lvl5pPr lvl="4" marR="0" rtl="0" algn="l">
              <a:spcBef>
                <a:spcPts val="400"/>
              </a:spcBef>
              <a:spcAft>
                <a:spcPts val="0"/>
              </a:spcAft>
              <a:buClr>
                <a:schemeClr val="accent1"/>
              </a:buClr>
              <a:buSzPts val="1520"/>
              <a:buFont typeface="Noto Sans Symbols"/>
              <a:buNone/>
              <a:defRPr b="0" i="0" sz="2000" u="none" cap="none" strike="noStrike">
                <a:solidFill>
                  <a:schemeClr val="dk2"/>
                </a:solidFill>
                <a:latin typeface="Calibri"/>
                <a:ea typeface="Calibri"/>
                <a:cs typeface="Calibri"/>
                <a:sym typeface="Calibri"/>
              </a:defRPr>
            </a:lvl5pPr>
            <a:lvl6pPr lvl="5" marR="0" rtl="0" algn="l">
              <a:spcBef>
                <a:spcPts val="400"/>
              </a:spcBef>
              <a:spcAft>
                <a:spcPts val="0"/>
              </a:spcAft>
              <a:buClr>
                <a:schemeClr val="accent1"/>
              </a:buClr>
              <a:buSzPts val="1520"/>
              <a:buFont typeface="Noto Sans Symbols"/>
              <a:buNone/>
              <a:defRPr b="0" i="0" sz="2000" u="none" cap="none" strike="noStrike">
                <a:solidFill>
                  <a:schemeClr val="dk2"/>
                </a:solidFill>
                <a:latin typeface="Calibri"/>
                <a:ea typeface="Calibri"/>
                <a:cs typeface="Calibri"/>
                <a:sym typeface="Calibri"/>
              </a:defRPr>
            </a:lvl6pPr>
            <a:lvl7pPr lvl="6" marR="0" rtl="0" algn="l">
              <a:spcBef>
                <a:spcPts val="400"/>
              </a:spcBef>
              <a:spcAft>
                <a:spcPts val="0"/>
              </a:spcAft>
              <a:buClr>
                <a:schemeClr val="accent1"/>
              </a:buClr>
              <a:buSzPts val="1520"/>
              <a:buFont typeface="Noto Sans Symbols"/>
              <a:buNone/>
              <a:defRPr b="0" i="0" sz="2000" u="none" cap="none" strike="noStrike">
                <a:solidFill>
                  <a:schemeClr val="dk2"/>
                </a:solidFill>
                <a:latin typeface="Calibri"/>
                <a:ea typeface="Calibri"/>
                <a:cs typeface="Calibri"/>
                <a:sym typeface="Calibri"/>
              </a:defRPr>
            </a:lvl7pPr>
            <a:lvl8pPr lvl="7" marR="0" rtl="0" algn="l">
              <a:spcBef>
                <a:spcPts val="400"/>
              </a:spcBef>
              <a:spcAft>
                <a:spcPts val="0"/>
              </a:spcAft>
              <a:buClr>
                <a:schemeClr val="accent1"/>
              </a:buClr>
              <a:buSzPts val="1520"/>
              <a:buFont typeface="Noto Sans Symbols"/>
              <a:buNone/>
              <a:defRPr b="0" i="0" sz="2000" u="none" cap="none" strike="noStrike">
                <a:solidFill>
                  <a:schemeClr val="dk2"/>
                </a:solidFill>
                <a:latin typeface="Calibri"/>
                <a:ea typeface="Calibri"/>
                <a:cs typeface="Calibri"/>
                <a:sym typeface="Calibri"/>
              </a:defRPr>
            </a:lvl8pPr>
            <a:lvl9pPr lvl="8" marR="0" rtl="0" algn="l">
              <a:spcBef>
                <a:spcPts val="400"/>
              </a:spcBef>
              <a:spcAft>
                <a:spcPts val="0"/>
              </a:spcAft>
              <a:buClr>
                <a:schemeClr val="accent1"/>
              </a:buClr>
              <a:buSzPts val="1520"/>
              <a:buFont typeface="Noto Sans Symbols"/>
              <a:buNone/>
              <a:defRPr b="0" i="0" sz="2000" u="none" cap="none" strike="noStrike">
                <a:solidFill>
                  <a:schemeClr val="dk2"/>
                </a:solidFill>
                <a:latin typeface="Calibri"/>
                <a:ea typeface="Calibri"/>
                <a:cs typeface="Calibri"/>
                <a:sym typeface="Calibri"/>
              </a:defRPr>
            </a:lvl9pPr>
          </a:lstStyle>
          <a:p/>
        </p:txBody>
      </p:sp>
      <p:sp>
        <p:nvSpPr>
          <p:cNvPr id="235" name="Google Shape;235;p10"/>
          <p:cNvSpPr txBox="1"/>
          <p:nvPr>
            <p:ph idx="1" type="body"/>
          </p:nvPr>
        </p:nvSpPr>
        <p:spPr>
          <a:xfrm>
            <a:off x="4734630" y="4133088"/>
            <a:ext cx="3300573" cy="1519561"/>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SzPts val="1216"/>
              <a:buNone/>
              <a:defRPr sz="1600">
                <a:solidFill>
                  <a:srgbClr val="424242"/>
                </a:solidFill>
              </a:defRPr>
            </a:lvl1pPr>
            <a:lvl2pPr indent="-228600" lvl="1" marL="914400" algn="l">
              <a:spcBef>
                <a:spcPts val="240"/>
              </a:spcBef>
              <a:spcAft>
                <a:spcPts val="0"/>
              </a:spcAft>
              <a:buSzPts val="912"/>
              <a:buNone/>
              <a:defRPr sz="1200"/>
            </a:lvl2pPr>
            <a:lvl3pPr indent="-228600" lvl="2" marL="1371600" algn="l">
              <a:spcBef>
                <a:spcPts val="200"/>
              </a:spcBef>
              <a:spcAft>
                <a:spcPts val="0"/>
              </a:spcAft>
              <a:buSzPts val="760"/>
              <a:buNone/>
              <a:defRPr sz="1000"/>
            </a:lvl3pPr>
            <a:lvl4pPr indent="-228600" lvl="3" marL="1828800" algn="l">
              <a:spcBef>
                <a:spcPts val="180"/>
              </a:spcBef>
              <a:spcAft>
                <a:spcPts val="0"/>
              </a:spcAft>
              <a:buSzPts val="684"/>
              <a:buNone/>
              <a:defRPr sz="900"/>
            </a:lvl4pPr>
            <a:lvl5pPr indent="-228600" lvl="4" marL="2286000" algn="l">
              <a:spcBef>
                <a:spcPts val="180"/>
              </a:spcBef>
              <a:spcAft>
                <a:spcPts val="0"/>
              </a:spcAft>
              <a:buSzPts val="684"/>
              <a:buNone/>
              <a:defRPr sz="900"/>
            </a:lvl5pPr>
            <a:lvl6pPr indent="-228600" lvl="5" marL="2743200" algn="l">
              <a:spcBef>
                <a:spcPts val="180"/>
              </a:spcBef>
              <a:spcAft>
                <a:spcPts val="0"/>
              </a:spcAft>
              <a:buSzPts val="684"/>
              <a:buNone/>
              <a:defRPr sz="900"/>
            </a:lvl6pPr>
            <a:lvl7pPr indent="-228600" lvl="6" marL="3200400" algn="l">
              <a:spcBef>
                <a:spcPts val="180"/>
              </a:spcBef>
              <a:spcAft>
                <a:spcPts val="0"/>
              </a:spcAft>
              <a:buSzPts val="684"/>
              <a:buNone/>
              <a:defRPr sz="900"/>
            </a:lvl7pPr>
            <a:lvl8pPr indent="-228600" lvl="7" marL="3657600" algn="l">
              <a:spcBef>
                <a:spcPts val="180"/>
              </a:spcBef>
              <a:spcAft>
                <a:spcPts val="0"/>
              </a:spcAft>
              <a:buSzPts val="684"/>
              <a:buNone/>
              <a:defRPr sz="900"/>
            </a:lvl8pPr>
            <a:lvl9pPr indent="-228600" lvl="8" marL="4114800" algn="l">
              <a:spcBef>
                <a:spcPts val="180"/>
              </a:spcBef>
              <a:spcAft>
                <a:spcPts val="0"/>
              </a:spcAft>
              <a:buSzPts val="684"/>
              <a:buNone/>
              <a:defRPr sz="900"/>
            </a:lvl9pPr>
          </a:lstStyle>
          <a:p/>
        </p:txBody>
      </p:sp>
      <p:sp>
        <p:nvSpPr>
          <p:cNvPr id="236" name="Google Shape;236;p10"/>
          <p:cNvSpPr txBox="1"/>
          <p:nvPr>
            <p:ph idx="10" type="dt"/>
          </p:nvPr>
        </p:nvSpPr>
        <p:spPr>
          <a:xfrm>
            <a:off x="5997388" y="22449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7" name="Google Shape;237;p10"/>
          <p:cNvSpPr txBox="1"/>
          <p:nvPr>
            <p:ph idx="11" type="ftr"/>
          </p:nvPr>
        </p:nvSpPr>
        <p:spPr>
          <a:xfrm>
            <a:off x="4641448" y="5724835"/>
            <a:ext cx="349366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8" name="Google Shape;238;p10"/>
          <p:cNvSpPr txBox="1"/>
          <p:nvPr>
            <p:ph idx="12" type="sldNum"/>
          </p:nvPr>
        </p:nvSpPr>
        <p:spPr>
          <a:xfrm>
            <a:off x="4649096" y="224491"/>
            <a:ext cx="1332156"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C1F15E"/>
            </a:gs>
            <a:gs pos="62000">
              <a:srgbClr val="90BA3F"/>
            </a:gs>
            <a:gs pos="100000">
              <a:srgbClr val="7FA03E"/>
            </a:gs>
          </a:gsLst>
          <a:lin ang="5400000" scaled="0"/>
        </a:gradFill>
      </p:bgPr>
    </p:bg>
    <p:spTree>
      <p:nvGrpSpPr>
        <p:cNvPr id="5" name="Shape 5"/>
        <p:cNvGrpSpPr/>
        <p:nvPr/>
      </p:nvGrpSpPr>
      <p:grpSpPr>
        <a:xfrm>
          <a:off x="0" y="0"/>
          <a:ext cx="0" cy="0"/>
          <a:chOff x="0" y="0"/>
          <a:chExt cx="0" cy="0"/>
        </a:xfrm>
      </p:grpSpPr>
      <p:grpSp>
        <p:nvGrpSpPr>
          <p:cNvPr id="6" name="Google Shape;6;p1"/>
          <p:cNvGrpSpPr/>
          <p:nvPr/>
        </p:nvGrpSpPr>
        <p:grpSpPr>
          <a:xfrm>
            <a:off x="-567355" y="0"/>
            <a:ext cx="10458653" cy="7117071"/>
            <a:chOff x="-644959" y="0"/>
            <a:chExt cx="10458653" cy="7117071"/>
          </a:xfrm>
        </p:grpSpPr>
        <p:grpSp>
          <p:nvGrpSpPr>
            <p:cNvPr id="7" name="Google Shape;7;p1"/>
            <p:cNvGrpSpPr/>
            <p:nvPr/>
          </p:nvGrpSpPr>
          <p:grpSpPr>
            <a:xfrm>
              <a:off x="0" y="0"/>
              <a:ext cx="9144000" cy="6858000"/>
              <a:chOff x="0" y="0"/>
              <a:chExt cx="9144000" cy="6858000"/>
            </a:xfrm>
          </p:grpSpPr>
          <p:grpSp>
            <p:nvGrpSpPr>
              <p:cNvPr id="8" name="Google Shape;8;p1"/>
              <p:cNvGrpSpPr/>
              <p:nvPr/>
            </p:nvGrpSpPr>
            <p:grpSpPr>
              <a:xfrm>
                <a:off x="0" y="0"/>
                <a:ext cx="2514600" cy="6858000"/>
                <a:chOff x="0" y="0"/>
                <a:chExt cx="2514600" cy="6858000"/>
              </a:xfrm>
            </p:grpSpPr>
            <p:sp>
              <p:nvSpPr>
                <p:cNvPr id="9" name="Google Shape;9;p1"/>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 name="Google Shape;10;p1"/>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 name="Google Shape;11;p1"/>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12" name="Google Shape;12;p1"/>
              <p:cNvGrpSpPr/>
              <p:nvPr/>
            </p:nvGrpSpPr>
            <p:grpSpPr>
              <a:xfrm>
                <a:off x="422910" y="0"/>
                <a:ext cx="2514600" cy="6858000"/>
                <a:chOff x="0" y="0"/>
                <a:chExt cx="2514600" cy="6858000"/>
              </a:xfrm>
            </p:grpSpPr>
            <p:sp>
              <p:nvSpPr>
                <p:cNvPr id="13" name="Google Shape;13;p1"/>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 name="Google Shape;14;p1"/>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 name="Google Shape;15;p1"/>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16" name="Google Shape;16;p1"/>
              <p:cNvGrpSpPr/>
              <p:nvPr/>
            </p:nvGrpSpPr>
            <p:grpSpPr>
              <a:xfrm rot="10800000">
                <a:off x="6629400" y="0"/>
                <a:ext cx="2514600" cy="6858000"/>
                <a:chOff x="0" y="0"/>
                <a:chExt cx="2514600" cy="6858000"/>
              </a:xfrm>
            </p:grpSpPr>
            <p:sp>
              <p:nvSpPr>
                <p:cNvPr id="17" name="Google Shape;17;p1"/>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 name="Google Shape;18;p1"/>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 name="Google Shape;19;p1"/>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20" name="Google Shape;20;p1"/>
              <p:cNvSpPr/>
              <p:nvPr/>
            </p:nvSpPr>
            <p:spPr>
              <a:xfrm>
                <a:off x="3810000" y="0"/>
                <a:ext cx="28194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 name="Google Shape;21;p1"/>
              <p:cNvSpPr/>
              <p:nvPr/>
            </p:nvSpPr>
            <p:spPr>
              <a:xfrm>
                <a:off x="289560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 name="Google Shape;22;p1"/>
              <p:cNvSpPr/>
              <p:nvPr/>
            </p:nvSpPr>
            <p:spPr>
              <a:xfrm>
                <a:off x="31242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23" name="Google Shape;23;p1"/>
            <p:cNvSpPr/>
            <p:nvPr/>
          </p:nvSpPr>
          <p:spPr>
            <a:xfrm>
              <a:off x="-11875" y="5035138"/>
              <a:ext cx="9144000" cy="1175655"/>
            </a:xfrm>
            <a:custGeom>
              <a:rect b="b" l="l" r="r" t="t"/>
              <a:pathLst>
                <a:path extrusionOk="0" h="1175655" w="914400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4" name="Google Shape;24;p1"/>
            <p:cNvSpPr/>
            <p:nvPr/>
          </p:nvSpPr>
          <p:spPr>
            <a:xfrm>
              <a:off x="-11875" y="3467595"/>
              <a:ext cx="9144000" cy="890650"/>
            </a:xfrm>
            <a:custGeom>
              <a:rect b="b" l="l" r="r" t="t"/>
              <a:pathLst>
                <a:path extrusionOk="0" h="890650" w="914400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5" name="Google Shape;25;p1"/>
            <p:cNvSpPr/>
            <p:nvPr/>
          </p:nvSpPr>
          <p:spPr>
            <a:xfrm>
              <a:off x="-23751" y="5640779"/>
              <a:ext cx="3004457" cy="1211283"/>
            </a:xfrm>
            <a:custGeom>
              <a:rect b="b" l="l" r="r" t="t"/>
              <a:pathLst>
                <a:path extrusionOk="0" h="1211283" w="3004457">
                  <a:moveTo>
                    <a:pt x="0" y="0"/>
                  </a:moveTo>
                  <a:cubicBezTo>
                    <a:pt x="1103415" y="501732"/>
                    <a:pt x="2206831" y="1003465"/>
                    <a:pt x="3004457" y="1211283"/>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6" name="Google Shape;26;p1"/>
            <p:cNvSpPr/>
            <p:nvPr/>
          </p:nvSpPr>
          <p:spPr>
            <a:xfrm>
              <a:off x="-11875" y="5284519"/>
              <a:ext cx="9144000" cy="1478478"/>
            </a:xfrm>
            <a:custGeom>
              <a:rect b="b" l="l" r="r" t="t"/>
              <a:pathLst>
                <a:path extrusionOk="0" h="1478478" w="914400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7" name="Google Shape;27;p1"/>
            <p:cNvSpPr/>
            <p:nvPr/>
          </p:nvSpPr>
          <p:spPr>
            <a:xfrm>
              <a:off x="2137558" y="5132120"/>
              <a:ext cx="6982691" cy="1719942"/>
            </a:xfrm>
            <a:custGeom>
              <a:rect b="b" l="l" r="r" t="t"/>
              <a:pathLst>
                <a:path extrusionOk="0" h="1719942" w="6982691">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8" name="Google Shape;28;p1"/>
            <p:cNvSpPr/>
            <p:nvPr/>
          </p:nvSpPr>
          <p:spPr>
            <a:xfrm rot="1800000">
              <a:off x="2996165" y="2859252"/>
              <a:ext cx="1601400" cy="1388236"/>
            </a:xfrm>
            <a:prstGeom prst="hexagon">
              <a:avLst>
                <a:gd fmla="val 28544" name="adj"/>
                <a:gd fmla="val 115470" name="vf"/>
              </a:avLst>
            </a:pr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9" name="Google Shape;29;p1"/>
            <p:cNvSpPr/>
            <p:nvPr/>
          </p:nvSpPr>
          <p:spPr>
            <a:xfrm rot="1800000">
              <a:off x="3720065" y="4126078"/>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0" name="Google Shape;30;p1"/>
            <p:cNvSpPr/>
            <p:nvPr/>
          </p:nvSpPr>
          <p:spPr>
            <a:xfrm rot="1800000">
              <a:off x="3729591" y="1592427"/>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1" name="Google Shape;31;p1"/>
            <p:cNvSpPr/>
            <p:nvPr/>
          </p:nvSpPr>
          <p:spPr>
            <a:xfrm rot="1800000">
              <a:off x="2977115" y="325603"/>
              <a:ext cx="1601400" cy="1388236"/>
            </a:xfrm>
            <a:prstGeom prst="hexagon">
              <a:avLst>
                <a:gd fmla="val 28544" name="adj"/>
                <a:gd fmla="val 115470" name="vf"/>
              </a:avLst>
            </a:prstGeom>
            <a:solidFill>
              <a:schemeClr val="lt1">
                <a:alpha val="3921"/>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2" name="Google Shape;32;p1"/>
            <p:cNvSpPr/>
            <p:nvPr/>
          </p:nvSpPr>
          <p:spPr>
            <a:xfrm rot="1800000">
              <a:off x="4463014" y="5383378"/>
              <a:ext cx="1601400" cy="1388236"/>
            </a:xfrm>
            <a:prstGeom prst="hexagon">
              <a:avLst>
                <a:gd fmla="val 28544" name="adj"/>
                <a:gd fmla="val 115470" name="vf"/>
              </a:avLst>
            </a:prstGeom>
            <a:solidFill>
              <a:schemeClr val="lt1">
                <a:alpha val="5882"/>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3" name="Google Shape;33;p1"/>
            <p:cNvSpPr/>
            <p:nvPr/>
          </p:nvSpPr>
          <p:spPr>
            <a:xfrm rot="1800000">
              <a:off x="-382404" y="4201528"/>
              <a:ext cx="1261499" cy="1388236"/>
            </a:xfrm>
            <a:custGeom>
              <a:rect b="b" l="l" r="r" t="t"/>
              <a:pathLst>
                <a:path extrusionOk="0" h="1388236" w="1261499">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4" name="Google Shape;34;p1"/>
            <p:cNvSpPr/>
            <p:nvPr/>
          </p:nvSpPr>
          <p:spPr>
            <a:xfrm rot="1800000">
              <a:off x="24365" y="5402429"/>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5" name="Google Shape;35;p1"/>
            <p:cNvSpPr/>
            <p:nvPr/>
          </p:nvSpPr>
          <p:spPr>
            <a:xfrm rot="1800000">
              <a:off x="52941" y="2849728"/>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6" name="Google Shape;36;p1"/>
            <p:cNvSpPr/>
            <p:nvPr/>
          </p:nvSpPr>
          <p:spPr>
            <a:xfrm rot="1800000">
              <a:off x="776840" y="4126077"/>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7" name="Google Shape;37;p1"/>
            <p:cNvSpPr/>
            <p:nvPr/>
          </p:nvSpPr>
          <p:spPr>
            <a:xfrm rot="1800000">
              <a:off x="1510265" y="5411953"/>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8" name="Google Shape;38;p1"/>
            <p:cNvSpPr/>
            <p:nvPr/>
          </p:nvSpPr>
          <p:spPr>
            <a:xfrm rot="1800000">
              <a:off x="1529316" y="2859252"/>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9" name="Google Shape;39;p1"/>
            <p:cNvSpPr/>
            <p:nvPr/>
          </p:nvSpPr>
          <p:spPr>
            <a:xfrm rot="1800000">
              <a:off x="795890" y="1563853"/>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0" name="Google Shape;40;p1"/>
            <p:cNvSpPr/>
            <p:nvPr/>
          </p:nvSpPr>
          <p:spPr>
            <a:xfrm rot="1800000">
              <a:off x="6806166" y="4145128"/>
              <a:ext cx="1601400" cy="1388236"/>
            </a:xfrm>
            <a:prstGeom prst="hexagon">
              <a:avLst>
                <a:gd fmla="val 28544" name="adj"/>
                <a:gd fmla="val 115470" name="vf"/>
              </a:avLst>
            </a:pr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1" name="Google Shape;41;p1"/>
            <p:cNvSpPr/>
            <p:nvPr/>
          </p:nvSpPr>
          <p:spPr>
            <a:xfrm rot="1800000">
              <a:off x="7549116" y="5421479"/>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2" name="Google Shape;42;p1"/>
            <p:cNvSpPr/>
            <p:nvPr/>
          </p:nvSpPr>
          <p:spPr>
            <a:xfrm rot="1800000">
              <a:off x="7549117" y="2868778"/>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3" name="Google Shape;43;p1"/>
            <p:cNvSpPr/>
            <p:nvPr/>
          </p:nvSpPr>
          <p:spPr>
            <a:xfrm rot="1800000">
              <a:off x="8306521" y="4055629"/>
              <a:ext cx="1243407" cy="1388236"/>
            </a:xfrm>
            <a:custGeom>
              <a:rect b="b" l="l" r="r" t="t"/>
              <a:pathLst>
                <a:path extrusionOk="0" h="1388236" w="1243407">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4" name="Google Shape;44;p1"/>
            <p:cNvSpPr/>
            <p:nvPr/>
          </p:nvSpPr>
          <p:spPr>
            <a:xfrm rot="1800000">
              <a:off x="8306771" y="1511524"/>
              <a:ext cx="1241871" cy="1388822"/>
            </a:xfrm>
            <a:custGeom>
              <a:rect b="b" l="l" r="r" t="t"/>
              <a:pathLst>
                <a:path extrusionOk="0" h="1388822" w="1241871">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45" name="Google Shape;45;p1"/>
          <p:cNvSpPr/>
          <p:nvPr/>
        </p:nvSpPr>
        <p:spPr>
          <a:xfrm>
            <a:off x="457200" y="333487"/>
            <a:ext cx="8229600" cy="6185647"/>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6" name="Google Shape;46;p1"/>
          <p:cNvSpPr/>
          <p:nvPr/>
        </p:nvSpPr>
        <p:spPr>
          <a:xfrm>
            <a:off x="4561242" y="-21511"/>
            <a:ext cx="3679116" cy="699244"/>
          </a:xfrm>
          <a:prstGeom prst="rect">
            <a:avLst/>
          </a:prstGeom>
          <a:solidFill>
            <a:srgbClr val="F5F5F5"/>
          </a:solidFill>
          <a:ln cap="flat" cmpd="sng" w="15875">
            <a:solidFill>
              <a:srgbClr val="74A50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7" name="Google Shape;47;p1"/>
          <p:cNvSpPr/>
          <p:nvPr/>
        </p:nvSpPr>
        <p:spPr>
          <a:xfrm>
            <a:off x="4649096" y="-21510"/>
            <a:ext cx="3505200" cy="62393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8" name="Google Shape;48;p1"/>
          <p:cNvSpPr txBox="1"/>
          <p:nvPr>
            <p:ph type="title"/>
          </p:nvPr>
        </p:nvSpPr>
        <p:spPr>
          <a:xfrm>
            <a:off x="1043490" y="1027664"/>
            <a:ext cx="7024744"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accent1"/>
              </a:buClr>
              <a:buSzPts val="4000"/>
              <a:buFont typeface="Calibri"/>
              <a:buNone/>
              <a:defRPr b="0" i="0" sz="4000" u="none" cap="none" strike="noStrike">
                <a:solidFill>
                  <a:schemeClr val="accen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49" name="Google Shape;49;p1"/>
          <p:cNvSpPr txBox="1"/>
          <p:nvPr>
            <p:ph idx="1" type="body"/>
          </p:nvPr>
        </p:nvSpPr>
        <p:spPr>
          <a:xfrm>
            <a:off x="1043492" y="2323652"/>
            <a:ext cx="6777317" cy="3508977"/>
          </a:xfrm>
          <a:prstGeom prst="rect">
            <a:avLst/>
          </a:prstGeom>
          <a:noFill/>
          <a:ln>
            <a:noFill/>
          </a:ln>
        </p:spPr>
        <p:txBody>
          <a:bodyPr anchorCtr="0" anchor="t" bIns="45700" lIns="91425" spcFirstLastPara="1" rIns="91425" wrap="square" tIns="45700">
            <a:noAutofit/>
          </a:bodyPr>
          <a:lstStyle>
            <a:lvl1pPr indent="-344424" lvl="0" marL="457200" marR="0" rtl="0" algn="l">
              <a:spcBef>
                <a:spcPts val="480"/>
              </a:spcBef>
              <a:spcAft>
                <a:spcPts val="0"/>
              </a:spcAft>
              <a:buClr>
                <a:schemeClr val="accent1"/>
              </a:buClr>
              <a:buSzPts val="1824"/>
              <a:buFont typeface="Noto Sans Symbols"/>
              <a:buChar char="🞇"/>
              <a:defRPr b="0" i="0" sz="2400" u="none" cap="none" strike="noStrike">
                <a:solidFill>
                  <a:schemeClr val="dk2"/>
                </a:solidFill>
                <a:latin typeface="Calibri"/>
                <a:ea typeface="Calibri"/>
                <a:cs typeface="Calibri"/>
                <a:sym typeface="Calibri"/>
              </a:defRPr>
            </a:lvl1pPr>
            <a:lvl2pPr indent="-334772" lvl="1" marL="914400" marR="0" rtl="0" algn="l">
              <a:spcBef>
                <a:spcPts val="440"/>
              </a:spcBef>
              <a:spcAft>
                <a:spcPts val="0"/>
              </a:spcAft>
              <a:buClr>
                <a:schemeClr val="accent1"/>
              </a:buClr>
              <a:buSzPts val="1672"/>
              <a:buFont typeface="Noto Sans Symbols"/>
              <a:buChar char="🞇"/>
              <a:defRPr b="0" i="0" sz="2200" u="none" cap="none" strike="noStrike">
                <a:solidFill>
                  <a:schemeClr val="dk2"/>
                </a:solidFill>
                <a:latin typeface="Calibri"/>
                <a:ea typeface="Calibri"/>
                <a:cs typeface="Calibri"/>
                <a:sym typeface="Calibri"/>
              </a:defRPr>
            </a:lvl2pPr>
            <a:lvl3pPr indent="-325119" lvl="2" marL="1371600" marR="0" rtl="0" algn="l">
              <a:spcBef>
                <a:spcPts val="400"/>
              </a:spcBef>
              <a:spcAft>
                <a:spcPts val="0"/>
              </a:spcAft>
              <a:buClr>
                <a:schemeClr val="accent1"/>
              </a:buClr>
              <a:buSzPts val="1520"/>
              <a:buFont typeface="Noto Sans Symbols"/>
              <a:buChar char="🞇"/>
              <a:defRPr b="0" i="0" sz="2000" u="none" cap="none" strike="noStrike">
                <a:solidFill>
                  <a:schemeClr val="dk2"/>
                </a:solidFill>
                <a:latin typeface="Calibri"/>
                <a:ea typeface="Calibri"/>
                <a:cs typeface="Calibri"/>
                <a:sym typeface="Calibri"/>
              </a:defRPr>
            </a:lvl3pPr>
            <a:lvl4pPr indent="-315467" lvl="3" marL="1828800" marR="0" rtl="0" algn="l">
              <a:spcBef>
                <a:spcPts val="360"/>
              </a:spcBef>
              <a:spcAft>
                <a:spcPts val="0"/>
              </a:spcAft>
              <a:buClr>
                <a:schemeClr val="accent1"/>
              </a:buClr>
              <a:buSzPts val="1368"/>
              <a:buFont typeface="Noto Sans Symbols"/>
              <a:buChar char="🞇"/>
              <a:defRPr b="0" i="0" sz="1800" u="none" cap="none" strike="noStrike">
                <a:solidFill>
                  <a:schemeClr val="dk2"/>
                </a:solidFill>
                <a:latin typeface="Calibri"/>
                <a:ea typeface="Calibri"/>
                <a:cs typeface="Calibri"/>
                <a:sym typeface="Calibri"/>
              </a:defRPr>
            </a:lvl4pPr>
            <a:lvl5pPr indent="-305816" lvl="4" marL="2286000" marR="0" rtl="0" algn="l">
              <a:spcBef>
                <a:spcPts val="320"/>
              </a:spcBef>
              <a:spcAft>
                <a:spcPts val="0"/>
              </a:spcAft>
              <a:buClr>
                <a:schemeClr val="accent1"/>
              </a:buClr>
              <a:buSzPts val="1216"/>
              <a:buFont typeface="Noto Sans Symbols"/>
              <a:buChar char="🞇"/>
              <a:defRPr b="0" i="0" sz="1600" u="none" cap="none" strike="noStrike">
                <a:solidFill>
                  <a:schemeClr val="dk2"/>
                </a:solidFill>
                <a:latin typeface="Calibri"/>
                <a:ea typeface="Calibri"/>
                <a:cs typeface="Calibri"/>
                <a:sym typeface="Calibri"/>
              </a:defRPr>
            </a:lvl5pPr>
            <a:lvl6pPr indent="-296164" lvl="5" marL="2743200" marR="0" rtl="0" algn="l">
              <a:spcBef>
                <a:spcPts val="280"/>
              </a:spcBef>
              <a:spcAft>
                <a:spcPts val="0"/>
              </a:spcAft>
              <a:buClr>
                <a:schemeClr val="accent1"/>
              </a:buClr>
              <a:buSzPts val="1064"/>
              <a:buFont typeface="Noto Sans Symbols"/>
              <a:buChar char="🞇"/>
              <a:defRPr b="0" i="0" sz="1400" u="none" cap="none" strike="noStrike">
                <a:solidFill>
                  <a:schemeClr val="dk2"/>
                </a:solidFill>
                <a:latin typeface="Calibri"/>
                <a:ea typeface="Calibri"/>
                <a:cs typeface="Calibri"/>
                <a:sym typeface="Calibri"/>
              </a:defRPr>
            </a:lvl6pPr>
            <a:lvl7pPr indent="-296164" lvl="6" marL="3200400" marR="0" rtl="0" algn="l">
              <a:spcBef>
                <a:spcPts val="280"/>
              </a:spcBef>
              <a:spcAft>
                <a:spcPts val="0"/>
              </a:spcAft>
              <a:buClr>
                <a:schemeClr val="accent1"/>
              </a:buClr>
              <a:buSzPts val="1064"/>
              <a:buFont typeface="Noto Sans Symbols"/>
              <a:buChar char="🞇"/>
              <a:defRPr b="0" i="0" sz="1400" u="none" cap="none" strike="noStrike">
                <a:solidFill>
                  <a:schemeClr val="dk2"/>
                </a:solidFill>
                <a:latin typeface="Calibri"/>
                <a:ea typeface="Calibri"/>
                <a:cs typeface="Calibri"/>
                <a:sym typeface="Calibri"/>
              </a:defRPr>
            </a:lvl7pPr>
            <a:lvl8pPr indent="-296164" lvl="7" marL="3657600" marR="0" rtl="0" algn="l">
              <a:spcBef>
                <a:spcPts val="280"/>
              </a:spcBef>
              <a:spcAft>
                <a:spcPts val="0"/>
              </a:spcAft>
              <a:buClr>
                <a:schemeClr val="accent1"/>
              </a:buClr>
              <a:buSzPts val="1064"/>
              <a:buFont typeface="Noto Sans Symbols"/>
              <a:buChar char="🞇"/>
              <a:defRPr b="0" i="0" sz="1400" u="none" cap="none" strike="noStrike">
                <a:solidFill>
                  <a:schemeClr val="dk2"/>
                </a:solidFill>
                <a:latin typeface="Calibri"/>
                <a:ea typeface="Calibri"/>
                <a:cs typeface="Calibri"/>
                <a:sym typeface="Calibri"/>
              </a:defRPr>
            </a:lvl8pPr>
            <a:lvl9pPr indent="-296164" lvl="8" marL="4114800" marR="0" rtl="0" algn="l">
              <a:spcBef>
                <a:spcPts val="280"/>
              </a:spcBef>
              <a:spcAft>
                <a:spcPts val="0"/>
              </a:spcAft>
              <a:buClr>
                <a:schemeClr val="accent1"/>
              </a:buClr>
              <a:buSzPts val="1064"/>
              <a:buFont typeface="Noto Sans Symbols"/>
              <a:buChar char="🞇"/>
              <a:defRPr b="0" i="0" sz="1400" u="none" cap="none" strike="noStrike">
                <a:solidFill>
                  <a:schemeClr val="dk2"/>
                </a:solidFill>
                <a:latin typeface="Calibri"/>
                <a:ea typeface="Calibri"/>
                <a:cs typeface="Calibri"/>
                <a:sym typeface="Calibri"/>
              </a:defRPr>
            </a:lvl9pPr>
          </a:lstStyle>
          <a:p/>
        </p:txBody>
      </p:sp>
      <p:sp>
        <p:nvSpPr>
          <p:cNvPr id="50" name="Google Shape;50;p1"/>
          <p:cNvSpPr txBox="1"/>
          <p:nvPr>
            <p:ph idx="10" type="dt"/>
          </p:nvPr>
        </p:nvSpPr>
        <p:spPr>
          <a:xfrm>
            <a:off x="5997388" y="224492"/>
            <a:ext cx="21336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rgbClr val="FEFEFE"/>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1" name="Google Shape;51;p1"/>
          <p:cNvSpPr txBox="1"/>
          <p:nvPr>
            <p:ph idx="11" type="ftr"/>
          </p:nvPr>
        </p:nvSpPr>
        <p:spPr>
          <a:xfrm>
            <a:off x="4641448" y="5852160"/>
            <a:ext cx="3502152"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accen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1"/>
          <p:cNvSpPr txBox="1"/>
          <p:nvPr>
            <p:ph idx="12" type="sldNum"/>
          </p:nvPr>
        </p:nvSpPr>
        <p:spPr>
          <a:xfrm>
            <a:off x="4649096" y="224491"/>
            <a:ext cx="1332156"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1200" u="none" cap="none" strike="noStrike">
                <a:solidFill>
                  <a:srgbClr val="FEFEFE"/>
                </a:solidFill>
                <a:latin typeface="Calibri"/>
                <a:ea typeface="Calibri"/>
                <a:cs typeface="Calibri"/>
                <a:sym typeface="Calibri"/>
              </a:defRPr>
            </a:lvl1pPr>
            <a:lvl2pPr indent="0" lvl="1" marL="0" marR="0" rtl="0" algn="l">
              <a:spcBef>
                <a:spcPts val="0"/>
              </a:spcBef>
              <a:buNone/>
              <a:defRPr b="0" i="0" sz="1200" u="none" cap="none" strike="noStrike">
                <a:solidFill>
                  <a:srgbClr val="FEFEFE"/>
                </a:solidFill>
                <a:latin typeface="Calibri"/>
                <a:ea typeface="Calibri"/>
                <a:cs typeface="Calibri"/>
                <a:sym typeface="Calibri"/>
              </a:defRPr>
            </a:lvl2pPr>
            <a:lvl3pPr indent="0" lvl="2" marL="0" marR="0" rtl="0" algn="l">
              <a:spcBef>
                <a:spcPts val="0"/>
              </a:spcBef>
              <a:buNone/>
              <a:defRPr b="0" i="0" sz="1200" u="none" cap="none" strike="noStrike">
                <a:solidFill>
                  <a:srgbClr val="FEFEFE"/>
                </a:solidFill>
                <a:latin typeface="Calibri"/>
                <a:ea typeface="Calibri"/>
                <a:cs typeface="Calibri"/>
                <a:sym typeface="Calibri"/>
              </a:defRPr>
            </a:lvl3pPr>
            <a:lvl4pPr indent="0" lvl="3" marL="0" marR="0" rtl="0" algn="l">
              <a:spcBef>
                <a:spcPts val="0"/>
              </a:spcBef>
              <a:buNone/>
              <a:defRPr b="0" i="0" sz="1200" u="none" cap="none" strike="noStrike">
                <a:solidFill>
                  <a:srgbClr val="FEFEFE"/>
                </a:solidFill>
                <a:latin typeface="Calibri"/>
                <a:ea typeface="Calibri"/>
                <a:cs typeface="Calibri"/>
                <a:sym typeface="Calibri"/>
              </a:defRPr>
            </a:lvl4pPr>
            <a:lvl5pPr indent="0" lvl="4" marL="0" marR="0" rtl="0" algn="l">
              <a:spcBef>
                <a:spcPts val="0"/>
              </a:spcBef>
              <a:buNone/>
              <a:defRPr b="0" i="0" sz="1200" u="none" cap="none" strike="noStrike">
                <a:solidFill>
                  <a:srgbClr val="FEFEFE"/>
                </a:solidFill>
                <a:latin typeface="Calibri"/>
                <a:ea typeface="Calibri"/>
                <a:cs typeface="Calibri"/>
                <a:sym typeface="Calibri"/>
              </a:defRPr>
            </a:lvl5pPr>
            <a:lvl6pPr indent="0" lvl="5" marL="0" marR="0" rtl="0" algn="l">
              <a:spcBef>
                <a:spcPts val="0"/>
              </a:spcBef>
              <a:buNone/>
              <a:defRPr b="0" i="0" sz="1200" u="none" cap="none" strike="noStrike">
                <a:solidFill>
                  <a:srgbClr val="FEFEFE"/>
                </a:solidFill>
                <a:latin typeface="Calibri"/>
                <a:ea typeface="Calibri"/>
                <a:cs typeface="Calibri"/>
                <a:sym typeface="Calibri"/>
              </a:defRPr>
            </a:lvl6pPr>
            <a:lvl7pPr indent="0" lvl="6" marL="0" marR="0" rtl="0" algn="l">
              <a:spcBef>
                <a:spcPts val="0"/>
              </a:spcBef>
              <a:buNone/>
              <a:defRPr b="0" i="0" sz="1200" u="none" cap="none" strike="noStrike">
                <a:solidFill>
                  <a:srgbClr val="FEFEFE"/>
                </a:solidFill>
                <a:latin typeface="Calibri"/>
                <a:ea typeface="Calibri"/>
                <a:cs typeface="Calibri"/>
                <a:sym typeface="Calibri"/>
              </a:defRPr>
            </a:lvl7pPr>
            <a:lvl8pPr indent="0" lvl="7" marL="0" marR="0" rtl="0" algn="l">
              <a:spcBef>
                <a:spcPts val="0"/>
              </a:spcBef>
              <a:buNone/>
              <a:defRPr b="0" i="0" sz="1200" u="none" cap="none" strike="noStrike">
                <a:solidFill>
                  <a:srgbClr val="FEFEFE"/>
                </a:solidFill>
                <a:latin typeface="Calibri"/>
                <a:ea typeface="Calibri"/>
                <a:cs typeface="Calibri"/>
                <a:sym typeface="Calibri"/>
              </a:defRPr>
            </a:lvl8pPr>
            <a:lvl9pPr indent="0" lvl="8" marL="0" marR="0" rtl="0" algn="l">
              <a:spcBef>
                <a:spcPts val="0"/>
              </a:spcBef>
              <a:buNone/>
              <a:defRPr b="0" i="0" sz="1200" u="none" cap="none" strike="noStrike">
                <a:solidFill>
                  <a:srgbClr val="FEFEFE"/>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13"/>
          <p:cNvSpPr txBox="1"/>
          <p:nvPr>
            <p:ph type="title"/>
          </p:nvPr>
        </p:nvSpPr>
        <p:spPr>
          <a:xfrm>
            <a:off x="1043490" y="1027664"/>
            <a:ext cx="7024744"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accent1"/>
              </a:buClr>
              <a:buSzPts val="4000"/>
              <a:buFont typeface="Calibri"/>
              <a:buNone/>
            </a:pPr>
            <a:r>
              <a:rPr lang="en-US"/>
              <a:t>Ladibugs Inc.</a:t>
            </a:r>
            <a:endParaRPr/>
          </a:p>
        </p:txBody>
      </p:sp>
      <p:pic>
        <p:nvPicPr>
          <p:cNvPr id="256" name="Google Shape;256;p13"/>
          <p:cNvPicPr preferRelativeResize="0"/>
          <p:nvPr>
            <p:ph idx="1" type="body"/>
          </p:nvPr>
        </p:nvPicPr>
        <p:blipFill rotWithShape="1">
          <a:blip r:embed="rId3">
            <a:alphaModFix/>
          </a:blip>
          <a:srcRect b="0" l="0" r="0" t="0"/>
          <a:stretch/>
        </p:blipFill>
        <p:spPr>
          <a:xfrm>
            <a:off x="1257707" y="2324100"/>
            <a:ext cx="6347599" cy="3508375"/>
          </a:xfrm>
          <a:prstGeom prst="rect">
            <a:avLst/>
          </a:prstGeom>
          <a:noFill/>
          <a:ln>
            <a:noFill/>
          </a:ln>
        </p:spPr>
      </p:pic>
      <p:sp>
        <p:nvSpPr>
          <p:cNvPr id="257" name="Google Shape;257;p13"/>
          <p:cNvSpPr txBox="1"/>
          <p:nvPr>
            <p:ph idx="4294967295" type="body"/>
          </p:nvPr>
        </p:nvSpPr>
        <p:spPr>
          <a:xfrm>
            <a:off x="5842000" y="4133850"/>
            <a:ext cx="3302000" cy="1519238"/>
          </a:xfrm>
          <a:prstGeom prst="rect">
            <a:avLst/>
          </a:prstGeom>
          <a:noFill/>
          <a:ln>
            <a:noFill/>
          </a:ln>
        </p:spPr>
        <p:txBody>
          <a:bodyPr anchorCtr="0" anchor="t" bIns="45700" lIns="91425" spcFirstLastPara="1" rIns="91425" wrap="square" tIns="45700">
            <a:noAutofit/>
          </a:bodyPr>
          <a:lstStyle/>
          <a:p>
            <a:pPr indent="-274319" lvl="0" marL="342900" rtl="0" algn="l">
              <a:spcBef>
                <a:spcPts val="0"/>
              </a:spcBef>
              <a:spcAft>
                <a:spcPts val="0"/>
              </a:spcAft>
              <a:buSzPts val="1824"/>
              <a:buChar char="🞇"/>
            </a:pPr>
            <a:r>
              <a:rPr lang="en-US"/>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22"/>
          <p:cNvSpPr txBox="1"/>
          <p:nvPr>
            <p:ph type="title"/>
          </p:nvPr>
        </p:nvSpPr>
        <p:spPr>
          <a:xfrm>
            <a:off x="1043490" y="1027664"/>
            <a:ext cx="7024744" cy="11430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1"/>
              </a:buClr>
              <a:buSzPts val="7200"/>
              <a:buFont typeface="Calibri"/>
              <a:buNone/>
            </a:pPr>
            <a:r>
              <a:rPr lang="en-US" sz="7200"/>
              <a:t> Sales</a:t>
            </a:r>
            <a:endParaRPr sz="7200"/>
          </a:p>
        </p:txBody>
      </p:sp>
      <p:pic>
        <p:nvPicPr>
          <p:cNvPr id="311" name="Google Shape;311;p22"/>
          <p:cNvPicPr preferRelativeResize="0"/>
          <p:nvPr>
            <p:ph idx="1" type="body"/>
          </p:nvPr>
        </p:nvPicPr>
        <p:blipFill rotWithShape="1">
          <a:blip r:embed="rId3">
            <a:alphaModFix/>
          </a:blip>
          <a:srcRect b="0" l="0" r="0" t="0"/>
          <a:stretch/>
        </p:blipFill>
        <p:spPr>
          <a:xfrm>
            <a:off x="533400" y="2057400"/>
            <a:ext cx="8000999" cy="4419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23"/>
          <p:cNvSpPr txBox="1"/>
          <p:nvPr>
            <p:ph type="title"/>
          </p:nvPr>
        </p:nvSpPr>
        <p:spPr>
          <a:xfrm>
            <a:off x="1043490" y="1027664"/>
            <a:ext cx="7024744" cy="11430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1"/>
              </a:buClr>
              <a:buSzPts val="7200"/>
              <a:buFont typeface="Calibri"/>
              <a:buNone/>
            </a:pPr>
            <a:r>
              <a:rPr b="1" lang="en-US" sz="7200"/>
              <a:t>Projections</a:t>
            </a:r>
            <a:endParaRPr b="1" sz="7200"/>
          </a:p>
        </p:txBody>
      </p:sp>
      <p:sp>
        <p:nvSpPr>
          <p:cNvPr id="317" name="Google Shape;317;p23"/>
          <p:cNvSpPr txBox="1"/>
          <p:nvPr>
            <p:ph idx="1" type="body"/>
          </p:nvPr>
        </p:nvSpPr>
        <p:spPr>
          <a:xfrm>
            <a:off x="1043492" y="2323652"/>
            <a:ext cx="6777317" cy="3508977"/>
          </a:xfrm>
          <a:prstGeom prst="rect">
            <a:avLst/>
          </a:prstGeom>
          <a:noFill/>
          <a:ln>
            <a:noFill/>
          </a:ln>
        </p:spPr>
        <p:txBody>
          <a:bodyPr anchorCtr="0" anchor="t" bIns="45700" lIns="91425" spcFirstLastPara="1" rIns="91425" wrap="square" tIns="45700">
            <a:noAutofit/>
          </a:bodyPr>
          <a:lstStyle/>
          <a:p>
            <a:pPr indent="-274319" lvl="0" marL="342900" rtl="0" algn="l">
              <a:lnSpc>
                <a:spcPct val="80000"/>
              </a:lnSpc>
              <a:spcBef>
                <a:spcPts val="0"/>
              </a:spcBef>
              <a:spcAft>
                <a:spcPts val="0"/>
              </a:spcAft>
              <a:buSzPts val="1687"/>
              <a:buChar char="🞇"/>
            </a:pPr>
            <a:r>
              <a:rPr lang="en-US" sz="2220"/>
              <a:t>Potential Accounts to be acquired by Ladibugs: </a:t>
            </a:r>
            <a:endParaRPr/>
          </a:p>
          <a:p>
            <a:pPr indent="-457200" lvl="0" marL="525780" rtl="0" algn="l">
              <a:lnSpc>
                <a:spcPct val="80000"/>
              </a:lnSpc>
              <a:spcBef>
                <a:spcPts val="444"/>
              </a:spcBef>
              <a:spcAft>
                <a:spcPts val="0"/>
              </a:spcAft>
              <a:buSzPts val="1687"/>
              <a:buAutoNum type="arabicPeriod"/>
            </a:pPr>
            <a:r>
              <a:rPr lang="en-US" sz="2220"/>
              <a:t>Ulta</a:t>
            </a:r>
            <a:endParaRPr/>
          </a:p>
          <a:p>
            <a:pPr indent="-457200" lvl="0" marL="525780" rtl="0" algn="l">
              <a:lnSpc>
                <a:spcPct val="80000"/>
              </a:lnSpc>
              <a:spcBef>
                <a:spcPts val="444"/>
              </a:spcBef>
              <a:spcAft>
                <a:spcPts val="0"/>
              </a:spcAft>
              <a:buSzPts val="1687"/>
              <a:buAutoNum type="arabicPeriod"/>
            </a:pPr>
            <a:r>
              <a:rPr lang="en-US" sz="2220"/>
              <a:t>BSG, Salon Centrics</a:t>
            </a:r>
            <a:endParaRPr/>
          </a:p>
          <a:p>
            <a:pPr indent="-457200" lvl="0" marL="525780" rtl="0" algn="l">
              <a:lnSpc>
                <a:spcPct val="80000"/>
              </a:lnSpc>
              <a:spcBef>
                <a:spcPts val="444"/>
              </a:spcBef>
              <a:spcAft>
                <a:spcPts val="0"/>
              </a:spcAft>
              <a:buSzPts val="1687"/>
              <a:buAutoNum type="arabicPeriod"/>
            </a:pPr>
            <a:r>
              <a:rPr lang="en-US" sz="2220"/>
              <a:t>JC Penney</a:t>
            </a:r>
            <a:endParaRPr/>
          </a:p>
          <a:p>
            <a:pPr indent="-457200" lvl="0" marL="525780" rtl="0" algn="l">
              <a:lnSpc>
                <a:spcPct val="80000"/>
              </a:lnSpc>
              <a:spcBef>
                <a:spcPts val="444"/>
              </a:spcBef>
              <a:spcAft>
                <a:spcPts val="0"/>
              </a:spcAft>
              <a:buSzPts val="1687"/>
              <a:buAutoNum type="arabicPeriod"/>
            </a:pPr>
            <a:r>
              <a:rPr lang="en-US" sz="2220"/>
              <a:t>Beauty Schools</a:t>
            </a:r>
            <a:endParaRPr/>
          </a:p>
          <a:p>
            <a:pPr indent="-457200" lvl="0" marL="525780" rtl="0" algn="l">
              <a:lnSpc>
                <a:spcPct val="80000"/>
              </a:lnSpc>
              <a:spcBef>
                <a:spcPts val="444"/>
              </a:spcBef>
              <a:spcAft>
                <a:spcPts val="0"/>
              </a:spcAft>
              <a:buSzPts val="1687"/>
              <a:buAutoNum type="arabicPeriod"/>
            </a:pPr>
            <a:r>
              <a:rPr lang="en-US" sz="2220"/>
              <a:t>Premier Beauty</a:t>
            </a:r>
            <a:endParaRPr/>
          </a:p>
          <a:p>
            <a:pPr indent="-457200" lvl="0" marL="525780" rtl="0" algn="l">
              <a:lnSpc>
                <a:spcPct val="80000"/>
              </a:lnSpc>
              <a:spcBef>
                <a:spcPts val="444"/>
              </a:spcBef>
              <a:spcAft>
                <a:spcPts val="0"/>
              </a:spcAft>
              <a:buSzPts val="1687"/>
              <a:buAutoNum type="arabicPeriod"/>
            </a:pPr>
            <a:r>
              <a:rPr lang="en-US" sz="2220"/>
              <a:t>Four Store</a:t>
            </a:r>
            <a:endParaRPr/>
          </a:p>
          <a:p>
            <a:pPr indent="-457200" lvl="0" marL="525780" rtl="0" algn="l">
              <a:lnSpc>
                <a:spcPct val="80000"/>
              </a:lnSpc>
              <a:spcBef>
                <a:spcPts val="444"/>
              </a:spcBef>
              <a:spcAft>
                <a:spcPts val="0"/>
              </a:spcAft>
              <a:buSzPts val="1687"/>
              <a:buAutoNum type="arabicPeriod"/>
            </a:pPr>
            <a:r>
              <a:rPr lang="en-US" sz="2220"/>
              <a:t>Ratner</a:t>
            </a:r>
            <a:endParaRPr/>
          </a:p>
          <a:p>
            <a:pPr indent="0" lvl="0" marL="68580" rtl="0" algn="l">
              <a:lnSpc>
                <a:spcPct val="80000"/>
              </a:lnSpc>
              <a:spcBef>
                <a:spcPts val="444"/>
              </a:spcBef>
              <a:spcAft>
                <a:spcPts val="0"/>
              </a:spcAft>
              <a:buSzPts val="1687"/>
              <a:buNone/>
            </a:pPr>
            <a:r>
              <a:t/>
            </a:r>
            <a:endParaRPr sz="2220"/>
          </a:p>
          <a:p>
            <a:pPr indent="0" lvl="0" marL="68580" rtl="0" algn="l">
              <a:lnSpc>
                <a:spcPct val="80000"/>
              </a:lnSpc>
              <a:spcBef>
                <a:spcPts val="444"/>
              </a:spcBef>
              <a:spcAft>
                <a:spcPts val="0"/>
              </a:spcAft>
              <a:buSzPts val="1687"/>
              <a:buNone/>
            </a:pPr>
            <a:r>
              <a:rPr lang="en-US" sz="2220"/>
              <a:t>Projected 2016 sales: 1.5 million</a:t>
            </a:r>
            <a:endParaRPr/>
          </a:p>
          <a:p>
            <a:pPr indent="-350062" lvl="0" marL="525780" rtl="0" algn="l">
              <a:lnSpc>
                <a:spcPct val="80000"/>
              </a:lnSpc>
              <a:spcBef>
                <a:spcPts val="444"/>
              </a:spcBef>
              <a:spcAft>
                <a:spcPts val="0"/>
              </a:spcAft>
              <a:buSzPts val="1687"/>
              <a:buNone/>
            </a:pPr>
            <a:r>
              <a:t/>
            </a:r>
            <a:endParaRPr sz="2220"/>
          </a:p>
          <a:p>
            <a:pPr indent="-350062" lvl="0" marL="525780" rtl="0" algn="l">
              <a:lnSpc>
                <a:spcPct val="80000"/>
              </a:lnSpc>
              <a:spcBef>
                <a:spcPts val="444"/>
              </a:spcBef>
              <a:spcAft>
                <a:spcPts val="0"/>
              </a:spcAft>
              <a:buSzPts val="1687"/>
              <a:buNone/>
            </a:pPr>
            <a:r>
              <a:t/>
            </a:r>
            <a:endParaRPr sz="2220"/>
          </a:p>
          <a:p>
            <a:pPr indent="-350062" lvl="0" marL="525780" rtl="0" algn="l">
              <a:lnSpc>
                <a:spcPct val="80000"/>
              </a:lnSpc>
              <a:spcBef>
                <a:spcPts val="444"/>
              </a:spcBef>
              <a:spcAft>
                <a:spcPts val="0"/>
              </a:spcAft>
              <a:buSzPts val="1687"/>
              <a:buNone/>
            </a:pPr>
            <a:r>
              <a:t/>
            </a:r>
            <a:endParaRPr sz="2220"/>
          </a:p>
          <a:p>
            <a:pPr indent="-167182" lvl="0" marL="342900" rtl="0" algn="l">
              <a:lnSpc>
                <a:spcPct val="80000"/>
              </a:lnSpc>
              <a:spcBef>
                <a:spcPts val="444"/>
              </a:spcBef>
              <a:spcAft>
                <a:spcPts val="0"/>
              </a:spcAft>
              <a:buSzPts val="1687"/>
              <a:buNone/>
            </a:pPr>
            <a:r>
              <a:t/>
            </a:r>
            <a:endParaRPr sz="2220"/>
          </a:p>
          <a:p>
            <a:pPr indent="-167182" lvl="0" marL="342900" rtl="0" algn="l">
              <a:lnSpc>
                <a:spcPct val="80000"/>
              </a:lnSpc>
              <a:spcBef>
                <a:spcPts val="444"/>
              </a:spcBef>
              <a:spcAft>
                <a:spcPts val="0"/>
              </a:spcAft>
              <a:buSzPts val="1687"/>
              <a:buNone/>
            </a:pPr>
            <a:r>
              <a:t/>
            </a:r>
            <a:endParaRPr sz="2220"/>
          </a:p>
          <a:p>
            <a:pPr indent="-167182" lvl="0" marL="342900" rtl="0" algn="l">
              <a:lnSpc>
                <a:spcPct val="80000"/>
              </a:lnSpc>
              <a:spcBef>
                <a:spcPts val="444"/>
              </a:spcBef>
              <a:spcAft>
                <a:spcPts val="0"/>
              </a:spcAft>
              <a:buSzPts val="1687"/>
              <a:buNone/>
            </a:pPr>
            <a:r>
              <a:t/>
            </a:r>
            <a:endParaRPr sz="2220"/>
          </a:p>
          <a:p>
            <a:pPr indent="-167182" lvl="0" marL="342900" rtl="0" algn="l">
              <a:lnSpc>
                <a:spcPct val="80000"/>
              </a:lnSpc>
              <a:spcBef>
                <a:spcPts val="444"/>
              </a:spcBef>
              <a:spcAft>
                <a:spcPts val="0"/>
              </a:spcAft>
              <a:buSzPts val="1687"/>
              <a:buNone/>
            </a:pPr>
            <a:r>
              <a:t/>
            </a:r>
            <a:endParaRPr sz="2220"/>
          </a:p>
          <a:p>
            <a:pPr indent="-167182" lvl="0" marL="342900" rtl="0" algn="l">
              <a:lnSpc>
                <a:spcPct val="80000"/>
              </a:lnSpc>
              <a:spcBef>
                <a:spcPts val="444"/>
              </a:spcBef>
              <a:spcAft>
                <a:spcPts val="0"/>
              </a:spcAft>
              <a:buSzPts val="1687"/>
              <a:buNone/>
            </a:pPr>
            <a:r>
              <a:t/>
            </a:r>
            <a:endParaRPr sz="2220"/>
          </a:p>
          <a:p>
            <a:pPr indent="-167182" lvl="0" marL="342900" rtl="0" algn="l">
              <a:lnSpc>
                <a:spcPct val="80000"/>
              </a:lnSpc>
              <a:spcBef>
                <a:spcPts val="444"/>
              </a:spcBef>
              <a:spcAft>
                <a:spcPts val="0"/>
              </a:spcAft>
              <a:buSzPts val="1687"/>
              <a:buNone/>
            </a:pPr>
            <a:r>
              <a:t/>
            </a:r>
            <a:endParaRPr sz="2220"/>
          </a:p>
          <a:p>
            <a:pPr indent="-167182" lvl="0" marL="342900" rtl="0" algn="l">
              <a:lnSpc>
                <a:spcPct val="80000"/>
              </a:lnSpc>
              <a:spcBef>
                <a:spcPts val="444"/>
              </a:spcBef>
              <a:spcAft>
                <a:spcPts val="0"/>
              </a:spcAft>
              <a:buSzPts val="1687"/>
              <a:buNone/>
            </a:pPr>
            <a:r>
              <a:t/>
            </a:r>
            <a:endParaRPr sz="2220"/>
          </a:p>
          <a:p>
            <a:pPr indent="-167182" lvl="0" marL="342900" rtl="0" algn="l">
              <a:lnSpc>
                <a:spcPct val="80000"/>
              </a:lnSpc>
              <a:spcBef>
                <a:spcPts val="444"/>
              </a:spcBef>
              <a:spcAft>
                <a:spcPts val="0"/>
              </a:spcAft>
              <a:buSzPts val="1687"/>
              <a:buNone/>
            </a:pPr>
            <a:r>
              <a:t/>
            </a:r>
            <a:endParaRPr sz="2220"/>
          </a:p>
          <a:p>
            <a:pPr indent="-167182" lvl="0" marL="342900" rtl="0" algn="l">
              <a:lnSpc>
                <a:spcPct val="80000"/>
              </a:lnSpc>
              <a:spcBef>
                <a:spcPts val="444"/>
              </a:spcBef>
              <a:spcAft>
                <a:spcPts val="0"/>
              </a:spcAft>
              <a:buSzPts val="1687"/>
              <a:buNone/>
            </a:pPr>
            <a:r>
              <a:t/>
            </a:r>
            <a:endParaRPr sz="2220"/>
          </a:p>
          <a:p>
            <a:pPr indent="-167182" lvl="0" marL="342900" rtl="0" algn="l">
              <a:lnSpc>
                <a:spcPct val="80000"/>
              </a:lnSpc>
              <a:spcBef>
                <a:spcPts val="444"/>
              </a:spcBef>
              <a:spcAft>
                <a:spcPts val="0"/>
              </a:spcAft>
              <a:buSzPts val="1687"/>
              <a:buNone/>
            </a:pPr>
            <a:r>
              <a:t/>
            </a:r>
            <a:endParaRPr sz="2220"/>
          </a:p>
          <a:p>
            <a:pPr indent="-167182" lvl="0" marL="342900" rtl="0" algn="l">
              <a:lnSpc>
                <a:spcPct val="80000"/>
              </a:lnSpc>
              <a:spcBef>
                <a:spcPts val="444"/>
              </a:spcBef>
              <a:spcAft>
                <a:spcPts val="0"/>
              </a:spcAft>
              <a:buSzPts val="1687"/>
              <a:buNone/>
            </a:pPr>
            <a:r>
              <a:t/>
            </a:r>
            <a:endParaRPr sz="2220"/>
          </a:p>
          <a:p>
            <a:pPr indent="-167182" lvl="0" marL="342900" rtl="0" algn="l">
              <a:lnSpc>
                <a:spcPct val="80000"/>
              </a:lnSpc>
              <a:spcBef>
                <a:spcPts val="444"/>
              </a:spcBef>
              <a:spcAft>
                <a:spcPts val="0"/>
              </a:spcAft>
              <a:buSzPts val="1687"/>
              <a:buNone/>
            </a:pPr>
            <a:r>
              <a:t/>
            </a:r>
            <a:endParaRPr sz="2220"/>
          </a:p>
          <a:p>
            <a:pPr indent="-167182" lvl="0" marL="342900" rtl="0" algn="l">
              <a:lnSpc>
                <a:spcPct val="80000"/>
              </a:lnSpc>
              <a:spcBef>
                <a:spcPts val="444"/>
              </a:spcBef>
              <a:spcAft>
                <a:spcPts val="0"/>
              </a:spcAft>
              <a:buSzPts val="1687"/>
              <a:buNone/>
            </a:pPr>
            <a:r>
              <a:t/>
            </a:r>
            <a:endParaRPr sz="222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24"/>
          <p:cNvSpPr txBox="1"/>
          <p:nvPr>
            <p:ph type="title"/>
          </p:nvPr>
        </p:nvSpPr>
        <p:spPr>
          <a:xfrm>
            <a:off x="1043490" y="1027664"/>
            <a:ext cx="7024744" cy="11430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1"/>
              </a:buClr>
              <a:buSzPts val="7200"/>
              <a:buFont typeface="Calibri"/>
              <a:buNone/>
            </a:pPr>
            <a:r>
              <a:rPr lang="en-US" sz="7200"/>
              <a:t>Current Investor</a:t>
            </a:r>
            <a:endParaRPr sz="7200"/>
          </a:p>
        </p:txBody>
      </p:sp>
      <p:sp>
        <p:nvSpPr>
          <p:cNvPr id="323" name="Google Shape;323;p24"/>
          <p:cNvSpPr txBox="1"/>
          <p:nvPr>
            <p:ph idx="1" type="body"/>
          </p:nvPr>
        </p:nvSpPr>
        <p:spPr>
          <a:xfrm>
            <a:off x="1043492" y="2323652"/>
            <a:ext cx="6777317" cy="3508977"/>
          </a:xfrm>
          <a:prstGeom prst="rect">
            <a:avLst/>
          </a:prstGeom>
          <a:noFill/>
          <a:ln>
            <a:noFill/>
          </a:ln>
        </p:spPr>
        <p:txBody>
          <a:bodyPr anchorCtr="0" anchor="t" bIns="45700" lIns="91425" spcFirstLastPara="1" rIns="91425" wrap="square" tIns="45700">
            <a:noAutofit/>
          </a:bodyPr>
          <a:lstStyle/>
          <a:p>
            <a:pPr indent="-274319" lvl="0" marL="342900" rtl="0" algn="l">
              <a:spcBef>
                <a:spcPts val="0"/>
              </a:spcBef>
              <a:spcAft>
                <a:spcPts val="0"/>
              </a:spcAft>
              <a:buSzPts val="1824"/>
              <a:buChar char="🞇"/>
            </a:pPr>
            <a:r>
              <a:rPr lang="en-US"/>
              <a:t>Mary Rudquist:  $150,000 at 7.5%.  Prefers to keep her current percentage in the company.</a:t>
            </a:r>
            <a:endParaRPr/>
          </a:p>
          <a:p>
            <a:pPr indent="-158496" lvl="0" marL="342900" rtl="0" algn="l">
              <a:spcBef>
                <a:spcPts val="480"/>
              </a:spcBef>
              <a:spcAft>
                <a:spcPts val="0"/>
              </a:spcAft>
              <a:buSzPts val="1824"/>
              <a:buNone/>
            </a:pPr>
            <a:r>
              <a:t/>
            </a:r>
            <a:endParaRPr/>
          </a:p>
          <a:p>
            <a:pPr indent="-158496" lvl="0" marL="342900" rtl="0" algn="l">
              <a:spcBef>
                <a:spcPts val="480"/>
              </a:spcBef>
              <a:spcAft>
                <a:spcPts val="0"/>
              </a:spcAft>
              <a:buSzPts val="1824"/>
              <a:buNone/>
            </a:pPr>
            <a:r>
              <a:t/>
            </a:r>
            <a:endParaRPr/>
          </a:p>
          <a:p>
            <a:pPr indent="-158496" lvl="0" marL="342900" rtl="0" algn="l">
              <a:spcBef>
                <a:spcPts val="480"/>
              </a:spcBef>
              <a:spcAft>
                <a:spcPts val="0"/>
              </a:spcAft>
              <a:buSzPts val="1824"/>
              <a:buNone/>
            </a:pPr>
            <a:r>
              <a:t/>
            </a:r>
            <a:endParaRPr/>
          </a:p>
          <a:p>
            <a:pPr indent="-158496" lvl="0" marL="342900" rtl="0" algn="l">
              <a:spcBef>
                <a:spcPts val="480"/>
              </a:spcBef>
              <a:spcAft>
                <a:spcPts val="0"/>
              </a:spcAft>
              <a:buSzPts val="1824"/>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25"/>
          <p:cNvSpPr txBox="1"/>
          <p:nvPr>
            <p:ph type="title"/>
          </p:nvPr>
        </p:nvSpPr>
        <p:spPr>
          <a:xfrm>
            <a:off x="1043490" y="1027664"/>
            <a:ext cx="7024744" cy="11430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1"/>
              </a:buClr>
              <a:buSzPts val="4800"/>
              <a:buFont typeface="Calibri"/>
              <a:buNone/>
            </a:pPr>
            <a:r>
              <a:rPr lang="en-US" sz="4800"/>
              <a:t>Strategic Investor Options</a:t>
            </a:r>
            <a:endParaRPr sz="4800"/>
          </a:p>
        </p:txBody>
      </p:sp>
      <p:sp>
        <p:nvSpPr>
          <p:cNvPr id="329" name="Google Shape;329;p25"/>
          <p:cNvSpPr txBox="1"/>
          <p:nvPr>
            <p:ph idx="1" type="body"/>
          </p:nvPr>
        </p:nvSpPr>
        <p:spPr>
          <a:xfrm>
            <a:off x="1043492" y="2323652"/>
            <a:ext cx="6777317" cy="3508977"/>
          </a:xfrm>
          <a:prstGeom prst="rect">
            <a:avLst/>
          </a:prstGeom>
          <a:noFill/>
          <a:ln>
            <a:noFill/>
          </a:ln>
        </p:spPr>
        <p:txBody>
          <a:bodyPr anchorCtr="0" anchor="t" bIns="45700" lIns="91425" spcFirstLastPara="1" rIns="91425" wrap="square" tIns="45700">
            <a:noAutofit/>
          </a:bodyPr>
          <a:lstStyle/>
          <a:p>
            <a:pPr indent="0" lvl="0" marL="68580" rtl="0" algn="l">
              <a:spcBef>
                <a:spcPts val="0"/>
              </a:spcBef>
              <a:spcAft>
                <a:spcPts val="0"/>
              </a:spcAft>
              <a:buSzPts val="1824"/>
              <a:buNone/>
            </a:pPr>
            <a:r>
              <a:t/>
            </a:r>
            <a:endParaRPr/>
          </a:p>
          <a:p>
            <a:pPr indent="0" lvl="0" marL="68580" rtl="0" algn="l">
              <a:spcBef>
                <a:spcPts val="480"/>
              </a:spcBef>
              <a:spcAft>
                <a:spcPts val="0"/>
              </a:spcAft>
              <a:buSzPts val="1824"/>
              <a:buNone/>
            </a:pPr>
            <a:r>
              <a:rPr lang="en-US"/>
              <a:t>     -Minority Ownership</a:t>
            </a:r>
            <a:endParaRPr/>
          </a:p>
          <a:p>
            <a:pPr indent="0" lvl="0" marL="68580" rtl="0" algn="l">
              <a:spcBef>
                <a:spcPts val="480"/>
              </a:spcBef>
              <a:spcAft>
                <a:spcPts val="0"/>
              </a:spcAft>
              <a:buSzPts val="1824"/>
              <a:buNone/>
            </a:pPr>
            <a:r>
              <a:rPr lang="en-US"/>
              <a:t>     -Loan with payback</a:t>
            </a:r>
            <a:endParaRPr/>
          </a:p>
          <a:p>
            <a:pPr indent="0" lvl="0" marL="68580" rtl="0" algn="l">
              <a:spcBef>
                <a:spcPts val="480"/>
              </a:spcBef>
              <a:spcAft>
                <a:spcPts val="0"/>
              </a:spcAft>
              <a:buSzPts val="1824"/>
              <a:buNone/>
            </a:pPr>
            <a:r>
              <a:rPr lang="en-US"/>
              <a:t>     -Distribution Partnership</a:t>
            </a:r>
            <a:endParaRPr/>
          </a:p>
          <a:p>
            <a:pPr indent="0" lvl="0" marL="68580" rtl="0" algn="l">
              <a:spcBef>
                <a:spcPts val="480"/>
              </a:spcBef>
              <a:spcAft>
                <a:spcPts val="0"/>
              </a:spcAft>
              <a:buSzPts val="1824"/>
              <a:buNone/>
            </a:pPr>
            <a:r>
              <a:rPr lang="en-US"/>
              <a:t>     </a:t>
            </a:r>
            <a:endParaRPr/>
          </a:p>
          <a:p>
            <a:pPr indent="-158496" lvl="0" marL="342900" rtl="0" algn="l">
              <a:spcBef>
                <a:spcPts val="480"/>
              </a:spcBef>
              <a:spcAft>
                <a:spcPts val="0"/>
              </a:spcAft>
              <a:buSzPts val="1824"/>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14"/>
          <p:cNvSpPr txBox="1"/>
          <p:nvPr>
            <p:ph type="title"/>
          </p:nvPr>
        </p:nvSpPr>
        <p:spPr>
          <a:xfrm>
            <a:off x="1043490" y="1027664"/>
            <a:ext cx="7024744" cy="11430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1"/>
              </a:buClr>
              <a:buSzPts val="7200"/>
              <a:buFont typeface="Calibri"/>
              <a:buNone/>
            </a:pPr>
            <a:r>
              <a:rPr lang="en-US" sz="7200"/>
              <a:t>Contents</a:t>
            </a:r>
            <a:endParaRPr sz="7200"/>
          </a:p>
        </p:txBody>
      </p:sp>
      <p:sp>
        <p:nvSpPr>
          <p:cNvPr id="263" name="Google Shape;263;p14"/>
          <p:cNvSpPr txBox="1"/>
          <p:nvPr>
            <p:ph idx="1" type="body"/>
          </p:nvPr>
        </p:nvSpPr>
        <p:spPr>
          <a:xfrm>
            <a:off x="1043492" y="2323652"/>
            <a:ext cx="6777317" cy="3508977"/>
          </a:xfrm>
          <a:prstGeom prst="rect">
            <a:avLst/>
          </a:prstGeom>
          <a:noFill/>
          <a:ln>
            <a:noFill/>
          </a:ln>
        </p:spPr>
        <p:txBody>
          <a:bodyPr anchorCtr="0" anchor="t" bIns="45700" lIns="91425" spcFirstLastPara="1" rIns="91425" wrap="square" tIns="45700">
            <a:noAutofit/>
          </a:bodyPr>
          <a:lstStyle/>
          <a:p>
            <a:pPr indent="-274319" lvl="0" marL="342900" rtl="0" algn="l">
              <a:spcBef>
                <a:spcPts val="0"/>
              </a:spcBef>
              <a:spcAft>
                <a:spcPts val="0"/>
              </a:spcAft>
              <a:buSzPts val="1824"/>
              <a:buChar char="🞇"/>
            </a:pPr>
            <a:r>
              <a:rPr lang="en-US"/>
              <a:t>Products/Pricing</a:t>
            </a:r>
            <a:endParaRPr/>
          </a:p>
          <a:p>
            <a:pPr indent="-274319" lvl="0" marL="342900" rtl="0" algn="l">
              <a:spcBef>
                <a:spcPts val="480"/>
              </a:spcBef>
              <a:spcAft>
                <a:spcPts val="0"/>
              </a:spcAft>
              <a:buSzPts val="1824"/>
              <a:buChar char="🞇"/>
            </a:pPr>
            <a:r>
              <a:rPr lang="en-US"/>
              <a:t>Manufacturing</a:t>
            </a:r>
            <a:endParaRPr/>
          </a:p>
          <a:p>
            <a:pPr indent="-274319" lvl="0" marL="342900" rtl="0" algn="l">
              <a:spcBef>
                <a:spcPts val="480"/>
              </a:spcBef>
              <a:spcAft>
                <a:spcPts val="0"/>
              </a:spcAft>
              <a:buSzPts val="1824"/>
              <a:buChar char="🞇"/>
            </a:pPr>
            <a:r>
              <a:rPr lang="en-US"/>
              <a:t>Distribution</a:t>
            </a:r>
            <a:endParaRPr/>
          </a:p>
          <a:p>
            <a:pPr indent="-274319" lvl="0" marL="342900" rtl="0" algn="l">
              <a:spcBef>
                <a:spcPts val="480"/>
              </a:spcBef>
              <a:spcAft>
                <a:spcPts val="0"/>
              </a:spcAft>
              <a:buSzPts val="1824"/>
              <a:buChar char="🞇"/>
            </a:pPr>
            <a:r>
              <a:rPr lang="en-US"/>
              <a:t>Capital to Find growth</a:t>
            </a:r>
            <a:endParaRPr/>
          </a:p>
          <a:p>
            <a:pPr indent="-274319" lvl="0" marL="342900" rtl="0" algn="l">
              <a:spcBef>
                <a:spcPts val="480"/>
              </a:spcBef>
              <a:spcAft>
                <a:spcPts val="0"/>
              </a:spcAft>
              <a:buSzPts val="1824"/>
              <a:buChar char="🞇"/>
            </a:pPr>
            <a:r>
              <a:rPr lang="en-US"/>
              <a:t>Sales</a:t>
            </a:r>
            <a:endParaRPr/>
          </a:p>
          <a:p>
            <a:pPr indent="-158496" lvl="0" marL="342900" rtl="0" algn="l">
              <a:spcBef>
                <a:spcPts val="480"/>
              </a:spcBef>
              <a:spcAft>
                <a:spcPts val="0"/>
              </a:spcAft>
              <a:buSzPts val="1824"/>
              <a:buNone/>
            </a:pPr>
            <a:r>
              <a:t/>
            </a:r>
            <a:endParaRPr/>
          </a:p>
          <a:p>
            <a:pPr indent="-158496" lvl="0" marL="342900" rtl="0" algn="l">
              <a:spcBef>
                <a:spcPts val="480"/>
              </a:spcBef>
              <a:spcAft>
                <a:spcPts val="0"/>
              </a:spcAft>
              <a:buSzPts val="1824"/>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15"/>
          <p:cNvSpPr txBox="1"/>
          <p:nvPr>
            <p:ph type="title"/>
          </p:nvPr>
        </p:nvSpPr>
        <p:spPr>
          <a:xfrm>
            <a:off x="1043490" y="1027664"/>
            <a:ext cx="7024744" cy="11430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1"/>
              </a:buClr>
              <a:buSzPts val="7200"/>
              <a:buFont typeface="Calibri"/>
              <a:buNone/>
            </a:pPr>
            <a:r>
              <a:rPr lang="en-US" sz="7200"/>
              <a:t>Summary</a:t>
            </a:r>
            <a:endParaRPr sz="7200"/>
          </a:p>
        </p:txBody>
      </p:sp>
      <p:sp>
        <p:nvSpPr>
          <p:cNvPr id="269" name="Google Shape;269;p15"/>
          <p:cNvSpPr txBox="1"/>
          <p:nvPr>
            <p:ph idx="1" type="body"/>
          </p:nvPr>
        </p:nvSpPr>
        <p:spPr>
          <a:xfrm>
            <a:off x="1043492" y="2323652"/>
            <a:ext cx="6777317" cy="3508977"/>
          </a:xfrm>
          <a:prstGeom prst="rect">
            <a:avLst/>
          </a:prstGeom>
          <a:noFill/>
          <a:ln>
            <a:noFill/>
          </a:ln>
        </p:spPr>
        <p:txBody>
          <a:bodyPr anchorCtr="0" anchor="t" bIns="45700" lIns="91425" spcFirstLastPara="1" rIns="91425" wrap="square" tIns="45700">
            <a:noAutofit/>
          </a:bodyPr>
          <a:lstStyle/>
          <a:p>
            <a:pPr indent="0" lvl="0" marL="68580" rtl="0" algn="l">
              <a:lnSpc>
                <a:spcPct val="80000"/>
              </a:lnSpc>
              <a:spcBef>
                <a:spcPts val="0"/>
              </a:spcBef>
              <a:spcAft>
                <a:spcPts val="0"/>
              </a:spcAft>
              <a:buSzPts val="1687"/>
              <a:buNone/>
            </a:pPr>
            <a:r>
              <a:rPr lang="en-US" sz="2220"/>
              <a:t>Ladibugs offers effective products to prevent and eliminate lice and nits in the 12 million people annually, specifically young families, who are affected with head lice.</a:t>
            </a:r>
            <a:endParaRPr/>
          </a:p>
          <a:p>
            <a:pPr indent="0" lvl="0" marL="68580" rtl="0" algn="l">
              <a:lnSpc>
                <a:spcPct val="80000"/>
              </a:lnSpc>
              <a:spcBef>
                <a:spcPts val="444"/>
              </a:spcBef>
              <a:spcAft>
                <a:spcPts val="0"/>
              </a:spcAft>
              <a:buSzPts val="1687"/>
              <a:buNone/>
            </a:pPr>
            <a:r>
              <a:rPr lang="en-US" sz="2220"/>
              <a:t>The company serves the people, caregivers and parents who seek effective yet safe, pesticide free treatment for both lice and nits.</a:t>
            </a:r>
            <a:endParaRPr/>
          </a:p>
          <a:p>
            <a:pPr indent="0" lvl="0" marL="68580" rtl="0" algn="l">
              <a:lnSpc>
                <a:spcPct val="80000"/>
              </a:lnSpc>
              <a:spcBef>
                <a:spcPts val="444"/>
              </a:spcBef>
              <a:spcAft>
                <a:spcPts val="0"/>
              </a:spcAft>
              <a:buSzPts val="1687"/>
              <a:buNone/>
            </a:pPr>
            <a:r>
              <a:rPr lang="en-US" sz="2220"/>
              <a:t>The company offers clinic services to treat head lice on site and a product line for the prevention and elimination of lice. There is also a 24/7 phone line to assist with any questions concerning lice.</a:t>
            </a:r>
            <a:endParaRPr/>
          </a:p>
          <a:p>
            <a:pPr indent="-167182" lvl="0" marL="342900" rtl="0" algn="l">
              <a:lnSpc>
                <a:spcPct val="80000"/>
              </a:lnSpc>
              <a:spcBef>
                <a:spcPts val="444"/>
              </a:spcBef>
              <a:spcAft>
                <a:spcPts val="0"/>
              </a:spcAft>
              <a:buSzPts val="1687"/>
              <a:buNone/>
            </a:pPr>
            <a:r>
              <a:t/>
            </a:r>
            <a:endParaRPr sz="222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16"/>
          <p:cNvSpPr txBox="1"/>
          <p:nvPr>
            <p:ph type="title"/>
          </p:nvPr>
        </p:nvSpPr>
        <p:spPr>
          <a:xfrm>
            <a:off x="1043490" y="1027664"/>
            <a:ext cx="7024744" cy="11430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1"/>
              </a:buClr>
              <a:buSzPts val="7200"/>
              <a:buFont typeface="Calibri"/>
              <a:buNone/>
            </a:pPr>
            <a:r>
              <a:rPr lang="en-US" sz="7200"/>
              <a:t>Summary Cont.</a:t>
            </a:r>
            <a:endParaRPr sz="7200"/>
          </a:p>
        </p:txBody>
      </p:sp>
      <p:sp>
        <p:nvSpPr>
          <p:cNvPr id="275" name="Google Shape;275;p16"/>
          <p:cNvSpPr txBox="1"/>
          <p:nvPr>
            <p:ph idx="1" type="body"/>
          </p:nvPr>
        </p:nvSpPr>
        <p:spPr>
          <a:xfrm>
            <a:off x="1043492" y="2323652"/>
            <a:ext cx="6777317" cy="3910893"/>
          </a:xfrm>
          <a:prstGeom prst="rect">
            <a:avLst/>
          </a:prstGeom>
          <a:noFill/>
          <a:ln>
            <a:noFill/>
          </a:ln>
        </p:spPr>
        <p:txBody>
          <a:bodyPr anchorCtr="0" anchor="t" bIns="45700" lIns="91425" spcFirstLastPara="1" rIns="91425" wrap="square" tIns="45700">
            <a:noAutofit/>
          </a:bodyPr>
          <a:lstStyle/>
          <a:p>
            <a:pPr indent="0" lvl="0" marL="68580" rtl="0" algn="l">
              <a:lnSpc>
                <a:spcPct val="90000"/>
              </a:lnSpc>
              <a:spcBef>
                <a:spcPts val="0"/>
              </a:spcBef>
              <a:spcAft>
                <a:spcPts val="0"/>
              </a:spcAft>
              <a:buSzPts val="1687"/>
              <a:buNone/>
            </a:pPr>
            <a:r>
              <a:rPr lang="en-US" sz="2220"/>
              <a:t>Ladibugs is the most effective and safe treatment for common and resistant  lice.  The products are vegan, sulfate free, paraben free and phthalate free.  Ladibugs is a one time treatment.</a:t>
            </a:r>
            <a:endParaRPr/>
          </a:p>
          <a:p>
            <a:pPr indent="0" lvl="0" marL="68580" rtl="0" algn="l">
              <a:lnSpc>
                <a:spcPct val="90000"/>
              </a:lnSpc>
              <a:spcBef>
                <a:spcPts val="444"/>
              </a:spcBef>
              <a:spcAft>
                <a:spcPts val="0"/>
              </a:spcAft>
              <a:buSzPts val="1687"/>
              <a:buNone/>
            </a:pPr>
            <a:r>
              <a:rPr lang="en-US" sz="2220"/>
              <a:t>The Ladibugs  capabilities include the following:</a:t>
            </a:r>
            <a:endParaRPr/>
          </a:p>
          <a:p>
            <a:pPr indent="-457200" lvl="0" marL="525780" rtl="0" algn="l">
              <a:lnSpc>
                <a:spcPct val="90000"/>
              </a:lnSpc>
              <a:spcBef>
                <a:spcPts val="444"/>
              </a:spcBef>
              <a:spcAft>
                <a:spcPts val="0"/>
              </a:spcAft>
              <a:buSzPts val="1687"/>
              <a:buFont typeface="Calibri"/>
              <a:buAutoNum type="arabicPeriod"/>
            </a:pPr>
            <a:r>
              <a:rPr lang="en-US" sz="2220"/>
              <a:t>Scalable manufacturing</a:t>
            </a:r>
            <a:endParaRPr/>
          </a:p>
          <a:p>
            <a:pPr indent="-457200" lvl="0" marL="525780" rtl="0" algn="l">
              <a:lnSpc>
                <a:spcPct val="90000"/>
              </a:lnSpc>
              <a:spcBef>
                <a:spcPts val="444"/>
              </a:spcBef>
              <a:spcAft>
                <a:spcPts val="0"/>
              </a:spcAft>
              <a:buSzPts val="1687"/>
              <a:buFont typeface="Calibri"/>
              <a:buAutoNum type="arabicPeriod"/>
            </a:pPr>
            <a:r>
              <a:rPr lang="en-US" sz="2220"/>
              <a:t>Successful treatment of over 10,000 patients with no re-treatment needed</a:t>
            </a:r>
            <a:endParaRPr/>
          </a:p>
          <a:p>
            <a:pPr indent="-457200" lvl="0" marL="525780" rtl="0" algn="l">
              <a:lnSpc>
                <a:spcPct val="90000"/>
              </a:lnSpc>
              <a:spcBef>
                <a:spcPts val="444"/>
              </a:spcBef>
              <a:spcAft>
                <a:spcPts val="0"/>
              </a:spcAft>
              <a:buSzPts val="1687"/>
              <a:buFont typeface="Calibri"/>
              <a:buAutoNum type="arabicPeriod"/>
            </a:pPr>
            <a:r>
              <a:rPr lang="en-US" sz="2220"/>
              <a:t>Sold in over 10,000 salons and stores nationwide and internationally</a:t>
            </a:r>
            <a:endParaRPr/>
          </a:p>
          <a:p>
            <a:pPr indent="-457200" lvl="0" marL="525780" rtl="0" algn="l">
              <a:lnSpc>
                <a:spcPct val="90000"/>
              </a:lnSpc>
              <a:spcBef>
                <a:spcPts val="444"/>
              </a:spcBef>
              <a:spcAft>
                <a:spcPts val="0"/>
              </a:spcAft>
              <a:buSzPts val="1687"/>
              <a:buFont typeface="Calibri"/>
              <a:buAutoNum type="arabicPeriod"/>
            </a:pPr>
            <a:r>
              <a:rPr lang="en-US" sz="2220"/>
              <a:t>Competitively priced for mass distribution</a:t>
            </a:r>
            <a:endParaRPr/>
          </a:p>
          <a:p>
            <a:pPr indent="-350062" lvl="0" marL="525780" rtl="0" algn="l">
              <a:lnSpc>
                <a:spcPct val="90000"/>
              </a:lnSpc>
              <a:spcBef>
                <a:spcPts val="444"/>
              </a:spcBef>
              <a:spcAft>
                <a:spcPts val="0"/>
              </a:spcAft>
              <a:buSzPts val="1687"/>
              <a:buFont typeface="Calibri"/>
              <a:buNone/>
            </a:pPr>
            <a:r>
              <a:t/>
            </a:r>
            <a:endParaRPr sz="2220"/>
          </a:p>
          <a:p>
            <a:pPr indent="-350062" lvl="0" marL="525780" rtl="0" algn="l">
              <a:lnSpc>
                <a:spcPct val="90000"/>
              </a:lnSpc>
              <a:spcBef>
                <a:spcPts val="444"/>
              </a:spcBef>
              <a:spcAft>
                <a:spcPts val="0"/>
              </a:spcAft>
              <a:buSzPts val="1687"/>
              <a:buFont typeface="Calibri"/>
              <a:buNone/>
            </a:pPr>
            <a:r>
              <a:t/>
            </a:r>
            <a:endParaRPr sz="2220"/>
          </a:p>
          <a:p>
            <a:pPr indent="-167182" lvl="0" marL="342900" rtl="0" algn="l">
              <a:lnSpc>
                <a:spcPct val="90000"/>
              </a:lnSpc>
              <a:spcBef>
                <a:spcPts val="444"/>
              </a:spcBef>
              <a:spcAft>
                <a:spcPts val="0"/>
              </a:spcAft>
              <a:buSzPts val="1687"/>
              <a:buNone/>
            </a:pPr>
            <a:r>
              <a:t/>
            </a:r>
            <a:endParaRPr sz="222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17"/>
          <p:cNvSpPr txBox="1"/>
          <p:nvPr>
            <p:ph type="title"/>
          </p:nvPr>
        </p:nvSpPr>
        <p:spPr>
          <a:xfrm>
            <a:off x="1043490" y="1027664"/>
            <a:ext cx="7024744" cy="11430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1"/>
              </a:buClr>
              <a:buSzPts val="7200"/>
              <a:buFont typeface="Calibri"/>
              <a:buNone/>
            </a:pPr>
            <a:r>
              <a:rPr lang="en-US" sz="7200"/>
              <a:t>Summary Cont.</a:t>
            </a:r>
            <a:endParaRPr sz="7200"/>
          </a:p>
        </p:txBody>
      </p:sp>
      <p:sp>
        <p:nvSpPr>
          <p:cNvPr id="281" name="Google Shape;281;p17"/>
          <p:cNvSpPr txBox="1"/>
          <p:nvPr>
            <p:ph idx="1" type="body"/>
          </p:nvPr>
        </p:nvSpPr>
        <p:spPr>
          <a:xfrm>
            <a:off x="1043492" y="2323652"/>
            <a:ext cx="6777317" cy="3508977"/>
          </a:xfrm>
          <a:prstGeom prst="rect">
            <a:avLst/>
          </a:prstGeom>
          <a:noFill/>
          <a:ln>
            <a:noFill/>
          </a:ln>
        </p:spPr>
        <p:txBody>
          <a:bodyPr anchorCtr="0" anchor="t" bIns="45700" lIns="91425" spcFirstLastPara="1" rIns="91425" wrap="square" tIns="45700">
            <a:noAutofit/>
          </a:bodyPr>
          <a:lstStyle/>
          <a:p>
            <a:pPr indent="0" lvl="0" marL="68580" rtl="0" algn="l">
              <a:lnSpc>
                <a:spcPct val="90000"/>
              </a:lnSpc>
              <a:spcBef>
                <a:spcPts val="0"/>
              </a:spcBef>
              <a:spcAft>
                <a:spcPts val="0"/>
              </a:spcAft>
              <a:buSzPts val="1687"/>
              <a:buNone/>
            </a:pPr>
            <a:r>
              <a:rPr lang="en-US" sz="2220"/>
              <a:t>Ladibugs products are effective unlike the traditional chemical preparations for lice treatment that may cause chemical burns and scalp irritation with very little efficacy and require multiple treatments as they only treat the live louse.</a:t>
            </a:r>
            <a:endParaRPr/>
          </a:p>
          <a:p>
            <a:pPr indent="0" lvl="0" marL="68580" rtl="0" algn="l">
              <a:lnSpc>
                <a:spcPct val="90000"/>
              </a:lnSpc>
              <a:spcBef>
                <a:spcPts val="444"/>
              </a:spcBef>
              <a:spcAft>
                <a:spcPts val="0"/>
              </a:spcAft>
              <a:buSzPts val="1687"/>
              <a:buNone/>
            </a:pPr>
            <a:r>
              <a:rPr lang="en-US" sz="2220"/>
              <a:t>The market for lice treatment is estimated at 350 million dollars per year in the US alone.  There is a rapidly growing demand for “all natural” products with proven efficacy across all sectors.  Ladibugs is targeting this growing group of consumers who seek safe treatments for head lice. </a:t>
            </a:r>
            <a:endParaRPr sz="222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18"/>
          <p:cNvSpPr txBox="1"/>
          <p:nvPr>
            <p:ph type="title"/>
          </p:nvPr>
        </p:nvSpPr>
        <p:spPr>
          <a:xfrm>
            <a:off x="1043490" y="1027664"/>
            <a:ext cx="7024744"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accent1"/>
              </a:buClr>
              <a:buSzPts val="4400"/>
              <a:buFont typeface="Calibri"/>
              <a:buNone/>
            </a:pPr>
            <a:r>
              <a:rPr lang="en-US" sz="4400"/>
              <a:t>Product and Pricing Strategy</a:t>
            </a:r>
            <a:endParaRPr sz="4400"/>
          </a:p>
        </p:txBody>
      </p:sp>
      <p:sp>
        <p:nvSpPr>
          <p:cNvPr id="287" name="Google Shape;287;p18"/>
          <p:cNvSpPr txBox="1"/>
          <p:nvPr>
            <p:ph idx="1" type="body"/>
          </p:nvPr>
        </p:nvSpPr>
        <p:spPr>
          <a:xfrm>
            <a:off x="1043492" y="2323652"/>
            <a:ext cx="6777317" cy="3508977"/>
          </a:xfrm>
          <a:prstGeom prst="rect">
            <a:avLst/>
          </a:prstGeom>
          <a:noFill/>
          <a:ln>
            <a:noFill/>
          </a:ln>
        </p:spPr>
        <p:txBody>
          <a:bodyPr anchorCtr="0" anchor="t" bIns="45700" lIns="91425" spcFirstLastPara="1" rIns="91425" wrap="square" tIns="45700">
            <a:noAutofit/>
          </a:bodyPr>
          <a:lstStyle/>
          <a:p>
            <a:pPr indent="0" lvl="0" marL="68580" rtl="0" algn="l">
              <a:lnSpc>
                <a:spcPct val="80000"/>
              </a:lnSpc>
              <a:spcBef>
                <a:spcPts val="0"/>
              </a:spcBef>
              <a:spcAft>
                <a:spcPts val="0"/>
              </a:spcAft>
              <a:buSzPts val="1550"/>
              <a:buNone/>
            </a:pPr>
            <a:r>
              <a:rPr lang="en-US" sz="2040"/>
              <a:t>Ladibugs Product line consists of the following  Prevention and Elimination Products:</a:t>
            </a:r>
            <a:endParaRPr/>
          </a:p>
          <a:p>
            <a:pPr indent="-274319" lvl="0" marL="342900" rtl="0" algn="l">
              <a:lnSpc>
                <a:spcPct val="80000"/>
              </a:lnSpc>
              <a:spcBef>
                <a:spcPts val="408"/>
              </a:spcBef>
              <a:spcAft>
                <a:spcPts val="0"/>
              </a:spcAft>
              <a:buSzPts val="1550"/>
              <a:buChar char="🞇"/>
            </a:pPr>
            <a:r>
              <a:rPr lang="en-US" sz="2040"/>
              <a:t>Shampoo</a:t>
            </a:r>
            <a:endParaRPr/>
          </a:p>
          <a:p>
            <a:pPr indent="-274319" lvl="0" marL="342900" rtl="0" algn="l">
              <a:lnSpc>
                <a:spcPct val="80000"/>
              </a:lnSpc>
              <a:spcBef>
                <a:spcPts val="408"/>
              </a:spcBef>
              <a:spcAft>
                <a:spcPts val="0"/>
              </a:spcAft>
              <a:buSzPts val="1550"/>
              <a:buChar char="🞇"/>
            </a:pPr>
            <a:r>
              <a:rPr lang="en-US" sz="2040"/>
              <a:t>Conditioner</a:t>
            </a:r>
            <a:endParaRPr/>
          </a:p>
          <a:p>
            <a:pPr indent="-274319" lvl="0" marL="342900" rtl="0" algn="l">
              <a:lnSpc>
                <a:spcPct val="80000"/>
              </a:lnSpc>
              <a:spcBef>
                <a:spcPts val="408"/>
              </a:spcBef>
              <a:spcAft>
                <a:spcPts val="0"/>
              </a:spcAft>
              <a:buSzPts val="1550"/>
              <a:buChar char="🞇"/>
            </a:pPr>
            <a:r>
              <a:rPr lang="en-US" sz="2040"/>
              <a:t>Mint Spray</a:t>
            </a:r>
            <a:endParaRPr/>
          </a:p>
          <a:p>
            <a:pPr indent="-274319" lvl="0" marL="342900" rtl="0" algn="l">
              <a:lnSpc>
                <a:spcPct val="80000"/>
              </a:lnSpc>
              <a:spcBef>
                <a:spcPts val="408"/>
              </a:spcBef>
              <a:spcAft>
                <a:spcPts val="0"/>
              </a:spcAft>
              <a:buSzPts val="1550"/>
              <a:buChar char="🞇"/>
            </a:pPr>
            <a:r>
              <a:rPr lang="en-US" sz="2040"/>
              <a:t>Detangling Spray</a:t>
            </a:r>
            <a:endParaRPr/>
          </a:p>
          <a:p>
            <a:pPr indent="-274319" lvl="0" marL="342900" rtl="0" algn="l">
              <a:lnSpc>
                <a:spcPct val="80000"/>
              </a:lnSpc>
              <a:spcBef>
                <a:spcPts val="408"/>
              </a:spcBef>
              <a:spcAft>
                <a:spcPts val="0"/>
              </a:spcAft>
              <a:buSzPts val="1550"/>
              <a:buChar char="🞇"/>
            </a:pPr>
            <a:r>
              <a:rPr lang="en-US" sz="2040"/>
              <a:t>Mint Serum Mousse</a:t>
            </a:r>
            <a:endParaRPr/>
          </a:p>
          <a:p>
            <a:pPr indent="-274319" lvl="0" marL="342900" rtl="0" algn="l">
              <a:lnSpc>
                <a:spcPct val="80000"/>
              </a:lnSpc>
              <a:spcBef>
                <a:spcPts val="408"/>
              </a:spcBef>
              <a:spcAft>
                <a:spcPts val="0"/>
              </a:spcAft>
              <a:buSzPts val="1550"/>
              <a:buChar char="🞇"/>
            </a:pPr>
            <a:r>
              <a:rPr lang="en-US" sz="2040"/>
              <a:t>Patented Comb</a:t>
            </a:r>
            <a:endParaRPr/>
          </a:p>
          <a:p>
            <a:pPr indent="0" lvl="0" marL="68580" rtl="0" algn="l">
              <a:lnSpc>
                <a:spcPct val="80000"/>
              </a:lnSpc>
              <a:spcBef>
                <a:spcPts val="408"/>
              </a:spcBef>
              <a:spcAft>
                <a:spcPts val="0"/>
              </a:spcAft>
              <a:buSzPts val="1550"/>
              <a:buNone/>
            </a:pPr>
            <a:r>
              <a:t/>
            </a:r>
            <a:endParaRPr sz="2040"/>
          </a:p>
          <a:p>
            <a:pPr indent="0" lvl="0" marL="68580" rtl="0" algn="l">
              <a:lnSpc>
                <a:spcPct val="80000"/>
              </a:lnSpc>
              <a:spcBef>
                <a:spcPts val="408"/>
              </a:spcBef>
              <a:spcAft>
                <a:spcPts val="0"/>
              </a:spcAft>
              <a:buSzPts val="1550"/>
              <a:buNone/>
            </a:pPr>
            <a:r>
              <a:rPr lang="en-US" sz="2040"/>
              <a:t>Pricing:  Competitively priced for mass distribution from $8-$45.  Treats both lice and nits from day 1 versus competitive treatments requiring treatment on day 1 and again on day 7.</a:t>
            </a:r>
            <a:endParaRPr/>
          </a:p>
          <a:p>
            <a:pPr indent="0" lvl="0" marL="68580" rtl="0" algn="l">
              <a:lnSpc>
                <a:spcPct val="80000"/>
              </a:lnSpc>
              <a:spcBef>
                <a:spcPts val="408"/>
              </a:spcBef>
              <a:spcAft>
                <a:spcPts val="0"/>
              </a:spcAft>
              <a:buSzPts val="1550"/>
              <a:buNone/>
            </a:pPr>
            <a:r>
              <a:t/>
            </a:r>
            <a:endParaRPr sz="2040"/>
          </a:p>
          <a:p>
            <a:pPr indent="0" lvl="0" marL="68580" rtl="0" algn="l">
              <a:lnSpc>
                <a:spcPct val="80000"/>
              </a:lnSpc>
              <a:spcBef>
                <a:spcPts val="408"/>
              </a:spcBef>
              <a:spcAft>
                <a:spcPts val="0"/>
              </a:spcAft>
              <a:buSzPts val="1550"/>
              <a:buNone/>
            </a:pPr>
            <a:r>
              <a:t/>
            </a:r>
            <a:endParaRPr sz="204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19"/>
          <p:cNvSpPr txBox="1"/>
          <p:nvPr>
            <p:ph type="title"/>
          </p:nvPr>
        </p:nvSpPr>
        <p:spPr>
          <a:xfrm>
            <a:off x="1043490" y="1027664"/>
            <a:ext cx="7024744" cy="11430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1"/>
              </a:buClr>
              <a:buSzPts val="3600"/>
              <a:buFont typeface="Calibri"/>
              <a:buNone/>
            </a:pPr>
            <a:r>
              <a:rPr lang="en-US" sz="3600"/>
              <a:t>Manufacturing:  Scalable Contractors</a:t>
            </a:r>
            <a:endParaRPr sz="3600"/>
          </a:p>
        </p:txBody>
      </p:sp>
      <p:sp>
        <p:nvSpPr>
          <p:cNvPr id="293" name="Google Shape;293;p19"/>
          <p:cNvSpPr txBox="1"/>
          <p:nvPr>
            <p:ph idx="1" type="body"/>
          </p:nvPr>
        </p:nvSpPr>
        <p:spPr>
          <a:xfrm>
            <a:off x="1043492" y="2323652"/>
            <a:ext cx="6777317" cy="3508977"/>
          </a:xfrm>
          <a:prstGeom prst="rect">
            <a:avLst/>
          </a:prstGeom>
          <a:noFill/>
          <a:ln>
            <a:noFill/>
          </a:ln>
        </p:spPr>
        <p:txBody>
          <a:bodyPr anchorCtr="0" anchor="t" bIns="45700" lIns="91425" spcFirstLastPara="1" rIns="91425" wrap="square" tIns="45700">
            <a:noAutofit/>
          </a:bodyPr>
          <a:lstStyle/>
          <a:p>
            <a:pPr indent="0" lvl="0" marL="68580" rtl="0" algn="l">
              <a:lnSpc>
                <a:spcPct val="80000"/>
              </a:lnSpc>
              <a:spcBef>
                <a:spcPts val="0"/>
              </a:spcBef>
              <a:spcAft>
                <a:spcPts val="0"/>
              </a:spcAft>
              <a:buSzPts val="1550"/>
              <a:buNone/>
            </a:pPr>
            <a:r>
              <a:rPr lang="en-US" sz="2040"/>
              <a:t>Product Manufacturing:  Kapra Cosmetics</a:t>
            </a:r>
            <a:endParaRPr/>
          </a:p>
          <a:p>
            <a:pPr indent="-274319" lvl="0" marL="342900" rtl="0" algn="l">
              <a:lnSpc>
                <a:spcPct val="80000"/>
              </a:lnSpc>
              <a:spcBef>
                <a:spcPts val="408"/>
              </a:spcBef>
              <a:spcAft>
                <a:spcPts val="0"/>
              </a:spcAft>
              <a:buSzPts val="1550"/>
              <a:buChar char="🞇"/>
            </a:pPr>
            <a:r>
              <a:rPr lang="en-US" sz="2040"/>
              <a:t>Chemist on staff to develop and test products</a:t>
            </a:r>
            <a:endParaRPr/>
          </a:p>
          <a:p>
            <a:pPr indent="-274319" lvl="0" marL="342900" rtl="0" algn="l">
              <a:lnSpc>
                <a:spcPct val="80000"/>
              </a:lnSpc>
              <a:spcBef>
                <a:spcPts val="408"/>
              </a:spcBef>
              <a:spcAft>
                <a:spcPts val="0"/>
              </a:spcAft>
              <a:buSzPts val="1550"/>
              <a:buChar char="🞇"/>
            </a:pPr>
            <a:r>
              <a:rPr lang="en-US" sz="2040"/>
              <a:t>Scalable to larger volumes</a:t>
            </a:r>
            <a:endParaRPr/>
          </a:p>
          <a:p>
            <a:pPr indent="-274319" lvl="0" marL="342900" rtl="0" algn="l">
              <a:lnSpc>
                <a:spcPct val="80000"/>
              </a:lnSpc>
              <a:spcBef>
                <a:spcPts val="408"/>
              </a:spcBef>
              <a:spcAft>
                <a:spcPts val="0"/>
              </a:spcAft>
              <a:buSzPts val="1550"/>
              <a:buChar char="🞇"/>
            </a:pPr>
            <a:r>
              <a:rPr lang="en-US" sz="2040"/>
              <a:t>Quality control and integrated inventory</a:t>
            </a:r>
            <a:endParaRPr/>
          </a:p>
          <a:p>
            <a:pPr indent="-274319" lvl="0" marL="342900" rtl="0" algn="l">
              <a:lnSpc>
                <a:spcPct val="80000"/>
              </a:lnSpc>
              <a:spcBef>
                <a:spcPts val="408"/>
              </a:spcBef>
              <a:spcAft>
                <a:spcPts val="0"/>
              </a:spcAft>
              <a:buSzPts val="1550"/>
              <a:buChar char="🞇"/>
            </a:pPr>
            <a:r>
              <a:rPr lang="en-US" sz="2040"/>
              <a:t>Domestic and international shipping capability</a:t>
            </a:r>
            <a:endParaRPr/>
          </a:p>
          <a:p>
            <a:pPr indent="-274319" lvl="0" marL="342900" rtl="0" algn="l">
              <a:lnSpc>
                <a:spcPct val="80000"/>
              </a:lnSpc>
              <a:spcBef>
                <a:spcPts val="408"/>
              </a:spcBef>
              <a:spcAft>
                <a:spcPts val="0"/>
              </a:spcAft>
              <a:buSzPts val="1550"/>
              <a:buChar char="🞇"/>
            </a:pPr>
            <a:r>
              <a:rPr lang="en-US" sz="2040"/>
              <a:t>Formula investment buyout is met by current sales and volume</a:t>
            </a:r>
            <a:endParaRPr/>
          </a:p>
          <a:p>
            <a:pPr indent="-175869" lvl="0" marL="342900" rtl="0" algn="l">
              <a:lnSpc>
                <a:spcPct val="80000"/>
              </a:lnSpc>
              <a:spcBef>
                <a:spcPts val="408"/>
              </a:spcBef>
              <a:spcAft>
                <a:spcPts val="0"/>
              </a:spcAft>
              <a:buSzPts val="1550"/>
              <a:buNone/>
            </a:pPr>
            <a:r>
              <a:t/>
            </a:r>
            <a:endParaRPr sz="2040"/>
          </a:p>
          <a:p>
            <a:pPr indent="0" lvl="0" marL="68580" rtl="0" algn="l">
              <a:lnSpc>
                <a:spcPct val="80000"/>
              </a:lnSpc>
              <a:spcBef>
                <a:spcPts val="408"/>
              </a:spcBef>
              <a:spcAft>
                <a:spcPts val="0"/>
              </a:spcAft>
              <a:buSzPts val="1550"/>
              <a:buNone/>
            </a:pPr>
            <a:r>
              <a:rPr lang="en-US" sz="2040"/>
              <a:t>Comb Manufacturing:  Wessen Industries, China</a:t>
            </a:r>
            <a:endParaRPr/>
          </a:p>
          <a:p>
            <a:pPr indent="-274319" lvl="0" marL="342900" rtl="0" algn="l">
              <a:lnSpc>
                <a:spcPct val="80000"/>
              </a:lnSpc>
              <a:spcBef>
                <a:spcPts val="408"/>
              </a:spcBef>
              <a:spcAft>
                <a:spcPts val="0"/>
              </a:spcAft>
              <a:buSzPts val="1550"/>
              <a:buChar char="🞇"/>
            </a:pPr>
            <a:r>
              <a:rPr lang="en-US" sz="2040"/>
              <a:t>Included in Elimination kit and sold separately</a:t>
            </a:r>
            <a:endParaRPr/>
          </a:p>
          <a:p>
            <a:pPr indent="-274319" lvl="0" marL="342900" rtl="0" algn="l">
              <a:lnSpc>
                <a:spcPct val="80000"/>
              </a:lnSpc>
              <a:spcBef>
                <a:spcPts val="408"/>
              </a:spcBef>
              <a:spcAft>
                <a:spcPts val="0"/>
              </a:spcAft>
              <a:buSzPts val="1550"/>
              <a:buChar char="🞇"/>
            </a:pPr>
            <a:r>
              <a:rPr lang="en-US" sz="2040"/>
              <a:t>Large volume discount target of $1 per comb</a:t>
            </a:r>
            <a:endParaRPr/>
          </a:p>
          <a:p>
            <a:pPr indent="-175869" lvl="0" marL="342900" rtl="0" algn="l">
              <a:lnSpc>
                <a:spcPct val="80000"/>
              </a:lnSpc>
              <a:spcBef>
                <a:spcPts val="408"/>
              </a:spcBef>
              <a:spcAft>
                <a:spcPts val="0"/>
              </a:spcAft>
              <a:buSzPts val="1550"/>
              <a:buNone/>
            </a:pPr>
            <a:r>
              <a:t/>
            </a:r>
            <a:endParaRPr sz="204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20"/>
          <p:cNvSpPr txBox="1"/>
          <p:nvPr>
            <p:ph type="title"/>
          </p:nvPr>
        </p:nvSpPr>
        <p:spPr>
          <a:xfrm>
            <a:off x="1043490" y="609600"/>
            <a:ext cx="7024744" cy="1371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1"/>
              </a:buClr>
              <a:buSzPts val="4320"/>
              <a:buFont typeface="Calibri"/>
              <a:buNone/>
            </a:pPr>
            <a:r>
              <a:rPr lang="en-US" sz="4320"/>
              <a:t>Distribution Strategy</a:t>
            </a:r>
            <a:br>
              <a:rPr lang="en-US" sz="4320"/>
            </a:br>
            <a:r>
              <a:rPr lang="en-US" sz="2160">
                <a:solidFill>
                  <a:srgbClr val="002060"/>
                </a:solidFill>
              </a:rPr>
              <a:t>Current distribution in US, Canada, UK New Zealand and Australia.   Potential interest from the European Market.</a:t>
            </a:r>
            <a:endParaRPr sz="4320"/>
          </a:p>
        </p:txBody>
      </p:sp>
      <p:graphicFrame>
        <p:nvGraphicFramePr>
          <p:cNvPr id="299" name="Google Shape;299;p20"/>
          <p:cNvGraphicFramePr/>
          <p:nvPr/>
        </p:nvGraphicFramePr>
        <p:xfrm>
          <a:off x="609600" y="2087881"/>
          <a:ext cx="3000000" cy="3000000"/>
        </p:xfrm>
        <a:graphic>
          <a:graphicData uri="http://schemas.openxmlformats.org/drawingml/2006/table">
            <a:tbl>
              <a:tblPr bandRow="1" firstRow="1">
                <a:noFill/>
                <a:tableStyleId>{2B3A02C9-6D06-4223-B86C-D9D908051975}</a:tableStyleId>
              </a:tblPr>
              <a:tblGrid>
                <a:gridCol w="2616200"/>
                <a:gridCol w="2616200"/>
                <a:gridCol w="2616200"/>
              </a:tblGrid>
              <a:tr h="1127750">
                <a:tc>
                  <a:txBody>
                    <a:bodyPr/>
                    <a:lstStyle/>
                    <a:p>
                      <a:pPr indent="0" lvl="0" marL="0" marR="0" rtl="0" algn="l">
                        <a:spcBef>
                          <a:spcPts val="0"/>
                        </a:spcBef>
                        <a:spcAft>
                          <a:spcPts val="0"/>
                        </a:spcAft>
                        <a:buNone/>
                      </a:pPr>
                      <a:r>
                        <a:rPr lang="en-US" sz="1800" u="none" cap="none" strike="noStrike"/>
                        <a:t>          </a:t>
                      </a:r>
                      <a:r>
                        <a:rPr b="1" lang="en-US" sz="1800" u="none" cap="none" strike="noStrike">
                          <a:solidFill>
                            <a:srgbClr val="002060"/>
                          </a:solidFill>
                        </a:rPr>
                        <a:t>Channel</a:t>
                      </a:r>
                      <a:endParaRPr/>
                    </a:p>
                    <a:p>
                      <a:pPr indent="0" lvl="0" marL="0" marR="0" rtl="0" algn="l">
                        <a:spcBef>
                          <a:spcPts val="0"/>
                        </a:spcBef>
                        <a:spcAft>
                          <a:spcPts val="0"/>
                        </a:spcAft>
                        <a:buNone/>
                      </a:pPr>
                      <a:r>
                        <a:t/>
                      </a:r>
                      <a:endParaRPr sz="1800"/>
                    </a:p>
                    <a:p>
                      <a:pPr indent="0" lvl="0" marL="0" marR="0" rtl="0" algn="l">
                        <a:spcBef>
                          <a:spcPts val="0"/>
                        </a:spcBef>
                        <a:spcAft>
                          <a:spcPts val="0"/>
                        </a:spcAft>
                        <a:buNone/>
                      </a:pPr>
                      <a:r>
                        <a:rPr lang="en-US" sz="1800"/>
                        <a:t>Hair Salon</a:t>
                      </a:r>
                      <a:endParaRPr sz="1800"/>
                    </a:p>
                  </a:txBody>
                  <a:tcPr marT="45725" marB="45725" marR="91450" marL="91450"/>
                </a:tc>
                <a:tc>
                  <a:txBody>
                    <a:bodyPr/>
                    <a:lstStyle/>
                    <a:p>
                      <a:pPr indent="0" lvl="0" marL="0" marR="0" rtl="0" algn="l">
                        <a:spcBef>
                          <a:spcPts val="0"/>
                        </a:spcBef>
                        <a:spcAft>
                          <a:spcPts val="0"/>
                        </a:spcAft>
                        <a:buNone/>
                      </a:pPr>
                      <a:r>
                        <a:rPr lang="en-US" sz="1800"/>
                        <a:t>           </a:t>
                      </a:r>
                      <a:r>
                        <a:rPr b="1" lang="en-US" sz="1800">
                          <a:solidFill>
                            <a:srgbClr val="002060"/>
                          </a:solidFill>
                        </a:rPr>
                        <a:t>Current</a:t>
                      </a:r>
                      <a:endParaRPr/>
                    </a:p>
                    <a:p>
                      <a:pPr indent="0" lvl="0" marL="0" marR="0" rtl="0" algn="l">
                        <a:spcBef>
                          <a:spcPts val="0"/>
                        </a:spcBef>
                        <a:spcAft>
                          <a:spcPts val="0"/>
                        </a:spcAft>
                        <a:buNone/>
                      </a:pPr>
                      <a:r>
                        <a:rPr lang="en-US" sz="1800"/>
                        <a:t>Great</a:t>
                      </a:r>
                      <a:r>
                        <a:rPr lang="en-US" sz="1800"/>
                        <a:t> Clips: 3500 doors</a:t>
                      </a:r>
                      <a:endParaRPr/>
                    </a:p>
                    <a:p>
                      <a:pPr indent="0" lvl="0" marL="0" marR="0" rtl="0" algn="l">
                        <a:spcBef>
                          <a:spcPts val="0"/>
                        </a:spcBef>
                        <a:spcAft>
                          <a:spcPts val="0"/>
                        </a:spcAft>
                        <a:buNone/>
                      </a:pPr>
                      <a:r>
                        <a:rPr lang="en-US" sz="1800"/>
                        <a:t>Regis:  250 doors</a:t>
                      </a:r>
                      <a:endParaRPr/>
                    </a:p>
                    <a:p>
                      <a:pPr indent="0" lvl="0" marL="0" marR="0" rtl="0" algn="l">
                        <a:spcBef>
                          <a:spcPts val="0"/>
                        </a:spcBef>
                        <a:spcAft>
                          <a:spcPts val="0"/>
                        </a:spcAft>
                        <a:buNone/>
                      </a:pPr>
                      <a:r>
                        <a:rPr lang="en-US" sz="1800"/>
                        <a:t>Kids Hair:  13 doors</a:t>
                      </a:r>
                      <a:endParaRPr/>
                    </a:p>
                  </a:txBody>
                  <a:tcPr marT="45725" marB="45725" marR="91450" marL="91450"/>
                </a:tc>
                <a:tc>
                  <a:txBody>
                    <a:bodyPr/>
                    <a:lstStyle/>
                    <a:p>
                      <a:pPr indent="0" lvl="0" marL="0" marR="0" rtl="0" algn="l">
                        <a:spcBef>
                          <a:spcPts val="0"/>
                        </a:spcBef>
                        <a:spcAft>
                          <a:spcPts val="0"/>
                        </a:spcAft>
                        <a:buNone/>
                      </a:pPr>
                      <a:r>
                        <a:rPr lang="en-US" sz="1800"/>
                        <a:t>        </a:t>
                      </a:r>
                      <a:r>
                        <a:rPr lang="en-US" sz="1800">
                          <a:solidFill>
                            <a:srgbClr val="002060"/>
                          </a:solidFill>
                        </a:rPr>
                        <a:t>Potential</a:t>
                      </a:r>
                      <a:endParaRPr/>
                    </a:p>
                    <a:p>
                      <a:pPr indent="0" lvl="0" marL="0" marR="0" rtl="0" algn="l">
                        <a:spcBef>
                          <a:spcPts val="0"/>
                        </a:spcBef>
                        <a:spcAft>
                          <a:spcPts val="0"/>
                        </a:spcAft>
                        <a:buNone/>
                      </a:pPr>
                      <a:r>
                        <a:rPr lang="en-US" sz="1800"/>
                        <a:t>Ulta:  715 doors</a:t>
                      </a:r>
                      <a:endParaRPr/>
                    </a:p>
                    <a:p>
                      <a:pPr indent="0" lvl="0" marL="0" marR="0" rtl="0" algn="l">
                        <a:spcBef>
                          <a:spcPts val="0"/>
                        </a:spcBef>
                        <a:spcAft>
                          <a:spcPts val="0"/>
                        </a:spcAft>
                        <a:buNone/>
                      </a:pPr>
                      <a:r>
                        <a:rPr lang="en-US" sz="1800"/>
                        <a:t>Sally Beauty:  2800 doors</a:t>
                      </a:r>
                      <a:endParaRPr/>
                    </a:p>
                    <a:p>
                      <a:pPr indent="0" lvl="0" marL="0" marR="0" rtl="0" algn="l">
                        <a:spcBef>
                          <a:spcPts val="0"/>
                        </a:spcBef>
                        <a:spcAft>
                          <a:spcPts val="0"/>
                        </a:spcAft>
                        <a:buNone/>
                      </a:pPr>
                      <a:r>
                        <a:rPr lang="en-US" sz="1800"/>
                        <a:t>JCPenney:</a:t>
                      </a:r>
                      <a:r>
                        <a:rPr lang="en-US" sz="1800"/>
                        <a:t>  500 doors</a:t>
                      </a:r>
                      <a:endParaRPr sz="1800"/>
                    </a:p>
                  </a:txBody>
                  <a:tcPr marT="45725" marB="45725" marR="91450" marL="91450"/>
                </a:tc>
              </a:tr>
              <a:tr h="228600">
                <a:tc>
                  <a:txBody>
                    <a:bodyPr/>
                    <a:lstStyle/>
                    <a:p>
                      <a:pPr indent="0" lvl="0" marL="0" marR="0" rtl="0" algn="l">
                        <a:spcBef>
                          <a:spcPts val="0"/>
                        </a:spcBef>
                        <a:spcAft>
                          <a:spcPts val="0"/>
                        </a:spcAft>
                        <a:buNone/>
                      </a:pPr>
                      <a:r>
                        <a:rPr lang="en-US" sz="1800"/>
                        <a:t>Mass Retail</a:t>
                      </a:r>
                      <a:endParaRPr sz="1800"/>
                    </a:p>
                  </a:txBody>
                  <a:tcPr marT="45725" marB="45725" marR="91450" marL="91450"/>
                </a:tc>
                <a:tc>
                  <a:txBody>
                    <a:bodyPr/>
                    <a:lstStyle/>
                    <a:p>
                      <a:pPr indent="0" lvl="0" marL="0" marR="0" rtl="0" algn="l">
                        <a:spcBef>
                          <a:spcPts val="0"/>
                        </a:spcBef>
                        <a:spcAft>
                          <a:spcPts val="0"/>
                        </a:spcAft>
                        <a:buNone/>
                      </a:pPr>
                      <a:r>
                        <a:rPr lang="en-US" sz="1800"/>
                        <a:t>Target:  1375 doors</a:t>
                      </a:r>
                      <a:endParaRPr sz="1800"/>
                    </a:p>
                  </a:txBody>
                  <a:tcPr marT="45725" marB="45725" marR="91450" marL="91450"/>
                </a:tc>
                <a:tc>
                  <a:txBody>
                    <a:bodyPr/>
                    <a:lstStyle/>
                    <a:p>
                      <a:pPr indent="0" lvl="0" marL="0" marR="0" rtl="0" algn="l">
                        <a:spcBef>
                          <a:spcPts val="0"/>
                        </a:spcBef>
                        <a:spcAft>
                          <a:spcPts val="0"/>
                        </a:spcAft>
                        <a:buNone/>
                      </a:pPr>
                      <a:r>
                        <a:rPr lang="en-US" sz="1800"/>
                        <a:t>Walmart:  5249 doors</a:t>
                      </a:r>
                      <a:endParaRPr sz="1800"/>
                    </a:p>
                  </a:txBody>
                  <a:tcPr marT="45725" marB="45725" marR="91450" marL="91450"/>
                </a:tc>
              </a:tr>
              <a:tr h="370850">
                <a:tc>
                  <a:txBody>
                    <a:bodyPr/>
                    <a:lstStyle/>
                    <a:p>
                      <a:pPr indent="0" lvl="0" marL="0" marR="0" rtl="0" algn="l">
                        <a:spcBef>
                          <a:spcPts val="0"/>
                        </a:spcBef>
                        <a:spcAft>
                          <a:spcPts val="0"/>
                        </a:spcAft>
                        <a:buNone/>
                      </a:pPr>
                      <a:r>
                        <a:rPr lang="en-US" sz="1800"/>
                        <a:t>Drug</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CVS:  7600 doors</a:t>
                      </a:r>
                      <a:endParaRPr/>
                    </a:p>
                    <a:p>
                      <a:pPr indent="0" lvl="0" marL="0" marR="0" rtl="0" algn="l">
                        <a:spcBef>
                          <a:spcPts val="0"/>
                        </a:spcBef>
                        <a:spcAft>
                          <a:spcPts val="0"/>
                        </a:spcAft>
                        <a:buNone/>
                      </a:pPr>
                      <a:r>
                        <a:rPr lang="en-US" sz="1800"/>
                        <a:t>Decision made 12/15</a:t>
                      </a:r>
                      <a:endParaRPr/>
                    </a:p>
                    <a:p>
                      <a:pPr indent="0" lvl="0" marL="0" marR="0" rtl="0" algn="l">
                        <a:spcBef>
                          <a:spcPts val="0"/>
                        </a:spcBef>
                        <a:spcAft>
                          <a:spcPts val="0"/>
                        </a:spcAft>
                        <a:buNone/>
                      </a:pPr>
                      <a:r>
                        <a:rPr lang="en-US" sz="1800"/>
                        <a:t>Walgreens:  8173 doors</a:t>
                      </a:r>
                      <a:endParaRPr/>
                    </a:p>
                    <a:p>
                      <a:pPr indent="0" lvl="0" marL="0" marR="0" rtl="0" algn="l">
                        <a:spcBef>
                          <a:spcPts val="0"/>
                        </a:spcBef>
                        <a:spcAft>
                          <a:spcPts val="0"/>
                        </a:spcAft>
                        <a:buNone/>
                      </a:pPr>
                      <a:r>
                        <a:rPr lang="en-US" sz="1800"/>
                        <a:t>Meeting on 12/3/15</a:t>
                      </a:r>
                      <a:endParaRPr/>
                    </a:p>
                  </a:txBody>
                  <a:tcPr marT="45725" marB="45725" marR="91450" marL="91450"/>
                </a:tc>
              </a:tr>
              <a:tr h="1143000">
                <a:tc>
                  <a:txBody>
                    <a:bodyPr/>
                    <a:lstStyle/>
                    <a:p>
                      <a:pPr indent="0" lvl="0" marL="0" marR="0" rtl="0" algn="l">
                        <a:spcBef>
                          <a:spcPts val="0"/>
                        </a:spcBef>
                        <a:spcAft>
                          <a:spcPts val="0"/>
                        </a:spcAft>
                        <a:buNone/>
                      </a:pPr>
                      <a:r>
                        <a:rPr lang="en-US" sz="1800"/>
                        <a:t>Grocery</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Super Valu:  1582 doors</a:t>
                      </a:r>
                      <a:endParaRPr/>
                    </a:p>
                    <a:p>
                      <a:pPr indent="0" lvl="0" marL="0" marR="0" rtl="0" algn="l">
                        <a:spcBef>
                          <a:spcPts val="0"/>
                        </a:spcBef>
                        <a:spcAft>
                          <a:spcPts val="0"/>
                        </a:spcAft>
                        <a:buNone/>
                      </a:pPr>
                      <a:r>
                        <a:rPr lang="en-US" sz="1800"/>
                        <a:t>Kroger:  2774 doors</a:t>
                      </a:r>
                      <a:endParaRPr/>
                    </a:p>
                    <a:p>
                      <a:pPr indent="0" lvl="0" marL="0" marR="0" rtl="0" algn="l">
                        <a:spcBef>
                          <a:spcPts val="0"/>
                        </a:spcBef>
                        <a:spcAft>
                          <a:spcPts val="0"/>
                        </a:spcAft>
                        <a:buNone/>
                      </a:pPr>
                      <a:r>
                        <a:rPr lang="en-US" sz="1800"/>
                        <a:t>Hy-Vee:  240 doors</a:t>
                      </a:r>
                      <a:endParaRPr/>
                    </a:p>
                    <a:p>
                      <a:pPr indent="0" lvl="0" marL="0" marR="0" rtl="0" algn="l">
                        <a:spcBef>
                          <a:spcPts val="0"/>
                        </a:spcBef>
                        <a:spcAft>
                          <a:spcPts val="0"/>
                        </a:spcAft>
                        <a:buNone/>
                      </a:pPr>
                      <a:r>
                        <a:rPr lang="en-US" sz="1800"/>
                        <a:t>Albertsons:  2400 doors</a:t>
                      </a:r>
                      <a:endParaRPr sz="1800"/>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21"/>
          <p:cNvSpPr txBox="1"/>
          <p:nvPr>
            <p:ph type="title"/>
          </p:nvPr>
        </p:nvSpPr>
        <p:spPr>
          <a:xfrm>
            <a:off x="1043490" y="1027664"/>
            <a:ext cx="7024744" cy="11430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1"/>
              </a:buClr>
              <a:buSzPts val="5400"/>
              <a:buFont typeface="Calibri"/>
              <a:buNone/>
            </a:pPr>
            <a:r>
              <a:rPr lang="en-US" sz="5400"/>
              <a:t>Promotions</a:t>
            </a:r>
            <a:endParaRPr sz="5400"/>
          </a:p>
        </p:txBody>
      </p:sp>
      <p:sp>
        <p:nvSpPr>
          <p:cNvPr id="305" name="Google Shape;305;p21"/>
          <p:cNvSpPr txBox="1"/>
          <p:nvPr>
            <p:ph idx="1" type="body"/>
          </p:nvPr>
        </p:nvSpPr>
        <p:spPr>
          <a:xfrm>
            <a:off x="1043492" y="2323652"/>
            <a:ext cx="6777317" cy="3508977"/>
          </a:xfrm>
          <a:prstGeom prst="rect">
            <a:avLst/>
          </a:prstGeom>
          <a:noFill/>
          <a:ln>
            <a:noFill/>
          </a:ln>
        </p:spPr>
        <p:txBody>
          <a:bodyPr anchorCtr="0" anchor="t" bIns="45700" lIns="91425" spcFirstLastPara="1" rIns="91425" wrap="square" tIns="45700">
            <a:noAutofit/>
          </a:bodyPr>
          <a:lstStyle/>
          <a:p>
            <a:pPr indent="-274319" lvl="0" marL="342900" rtl="0" algn="l">
              <a:spcBef>
                <a:spcPts val="0"/>
              </a:spcBef>
              <a:spcAft>
                <a:spcPts val="0"/>
              </a:spcAft>
              <a:buSzPts val="1824"/>
              <a:buChar char="🞇"/>
            </a:pPr>
            <a:r>
              <a:rPr lang="en-US"/>
              <a:t>Marketing Dollars: Fall National Show i.e. Dr. Oz, Ellen, Today Show, Good Morning America.</a:t>
            </a:r>
            <a:endParaRPr/>
          </a:p>
          <a:p>
            <a:pPr indent="-274319" lvl="0" marL="342900" rtl="0" algn="l">
              <a:spcBef>
                <a:spcPts val="480"/>
              </a:spcBef>
              <a:spcAft>
                <a:spcPts val="0"/>
              </a:spcAft>
              <a:buSzPts val="1824"/>
              <a:buChar char="🞇"/>
            </a:pPr>
            <a:r>
              <a:rPr lang="en-US"/>
              <a:t>Optimize Search Engine</a:t>
            </a:r>
            <a:endParaRPr/>
          </a:p>
          <a:p>
            <a:pPr indent="-274319" lvl="0" marL="342900" rtl="0" algn="l">
              <a:spcBef>
                <a:spcPts val="480"/>
              </a:spcBef>
              <a:spcAft>
                <a:spcPts val="0"/>
              </a:spcAft>
              <a:buSzPts val="1824"/>
              <a:buChar char="🞇"/>
            </a:pPr>
            <a:r>
              <a:rPr lang="en-US"/>
              <a:t>Mommy Blogger Program giving 1.3 million impressions</a:t>
            </a:r>
            <a:endParaRPr/>
          </a:p>
          <a:p>
            <a:pPr indent="-274319" lvl="0" marL="342900" rtl="0" algn="l">
              <a:spcBef>
                <a:spcPts val="480"/>
              </a:spcBef>
              <a:spcAft>
                <a:spcPts val="0"/>
              </a:spcAft>
              <a:buSzPts val="1824"/>
              <a:buChar char="🞇"/>
            </a:pPr>
            <a:r>
              <a:rPr lang="en-US"/>
              <a:t>Endorsements and Professional Recognition </a:t>
            </a:r>
            <a:endParaRPr/>
          </a:p>
          <a:p>
            <a:pPr indent="-274319" lvl="0" marL="342900" rtl="0" algn="l">
              <a:spcBef>
                <a:spcPts val="480"/>
              </a:spcBef>
              <a:spcAft>
                <a:spcPts val="0"/>
              </a:spcAft>
              <a:buSzPts val="1824"/>
              <a:buChar char="🞇"/>
            </a:pPr>
            <a:r>
              <a:rPr lang="en-US"/>
              <a:t>Participation at Cosmo-Prof and Expo West</a:t>
            </a:r>
            <a:endParaRPr/>
          </a:p>
          <a:p>
            <a:pPr indent="-158496" lvl="0" marL="342900" rtl="0" algn="l">
              <a:spcBef>
                <a:spcPts val="480"/>
              </a:spcBef>
              <a:spcAft>
                <a:spcPts val="0"/>
              </a:spcAft>
              <a:buSzPts val="1824"/>
              <a:buNone/>
            </a:pPr>
            <a:r>
              <a:t/>
            </a:r>
            <a:endParaRPr/>
          </a:p>
          <a:p>
            <a:pPr indent="-158496" lvl="0" marL="342900" rtl="0" algn="l">
              <a:spcBef>
                <a:spcPts val="480"/>
              </a:spcBef>
              <a:spcAft>
                <a:spcPts val="0"/>
              </a:spcAft>
              <a:buSzPts val="1824"/>
              <a:buNone/>
            </a:pPr>
            <a:r>
              <a:t/>
            </a:r>
            <a:endParaRPr/>
          </a:p>
          <a:p>
            <a:pPr indent="-158496" lvl="0" marL="342900" rtl="0" algn="l">
              <a:spcBef>
                <a:spcPts val="480"/>
              </a:spcBef>
              <a:spcAft>
                <a:spcPts val="0"/>
              </a:spcAft>
              <a:buSzPts val="1824"/>
              <a:buNone/>
            </a:pPr>
            <a:r>
              <a:t/>
            </a:r>
            <a:endParaRPr/>
          </a:p>
          <a:p>
            <a:pPr indent="-158496" lvl="0" marL="342900" rtl="0" algn="l">
              <a:spcBef>
                <a:spcPts val="480"/>
              </a:spcBef>
              <a:spcAft>
                <a:spcPts val="0"/>
              </a:spcAft>
              <a:buSzPts val="1824"/>
              <a:buNone/>
            </a:pPr>
            <a:r>
              <a:t/>
            </a:r>
            <a:endParaRPr/>
          </a:p>
          <a:p>
            <a:pPr indent="-158496" lvl="0" marL="342900" rtl="0" algn="l">
              <a:spcBef>
                <a:spcPts val="480"/>
              </a:spcBef>
              <a:spcAft>
                <a:spcPts val="0"/>
              </a:spcAft>
              <a:buSzPts val="1824"/>
              <a:buNone/>
            </a:pPr>
            <a:r>
              <a:t/>
            </a:r>
            <a:endParaRPr/>
          </a:p>
          <a:p>
            <a:pPr indent="0" lvl="0" marL="68580" rtl="0" algn="l">
              <a:spcBef>
                <a:spcPts val="480"/>
              </a:spcBef>
              <a:spcAft>
                <a:spcPts val="0"/>
              </a:spcAft>
              <a:buSzPts val="1824"/>
              <a:buNone/>
            </a:pPr>
            <a:r>
              <a:t/>
            </a:r>
            <a:endParaRPr/>
          </a:p>
          <a:p>
            <a:pPr indent="-158496" lvl="0" marL="342900" rtl="0" algn="l">
              <a:spcBef>
                <a:spcPts val="480"/>
              </a:spcBef>
              <a:spcAft>
                <a:spcPts val="0"/>
              </a:spcAft>
              <a:buSzPts val="1824"/>
              <a:buNone/>
            </a:pPr>
            <a:r>
              <a:t/>
            </a:r>
            <a:endParaRPr/>
          </a:p>
          <a:p>
            <a:pPr indent="-158496" lvl="0" marL="342900" rtl="0" algn="l">
              <a:spcBef>
                <a:spcPts val="480"/>
              </a:spcBef>
              <a:spcAft>
                <a:spcPts val="0"/>
              </a:spcAft>
              <a:buSzPts val="1824"/>
              <a:buNone/>
            </a:pPr>
            <a:r>
              <a:t/>
            </a:r>
            <a:endParaRPr/>
          </a:p>
          <a:p>
            <a:pPr indent="-158496" lvl="0" marL="342900" rtl="0" algn="l">
              <a:spcBef>
                <a:spcPts val="480"/>
              </a:spcBef>
              <a:spcAft>
                <a:spcPts val="0"/>
              </a:spcAft>
              <a:buSzPts val="1824"/>
              <a:buNone/>
            </a:pPr>
            <a:r>
              <a:t/>
            </a:r>
            <a:endParaRPr/>
          </a:p>
          <a:p>
            <a:pPr indent="-158496" lvl="0" marL="342900" rtl="0" algn="l">
              <a:spcBef>
                <a:spcPts val="480"/>
              </a:spcBef>
              <a:spcAft>
                <a:spcPts val="0"/>
              </a:spcAft>
              <a:buSzPts val="1824"/>
              <a:buNone/>
            </a:pPr>
            <a:r>
              <a:t/>
            </a:r>
            <a:endParaRPr/>
          </a:p>
          <a:p>
            <a:pPr indent="-158496" lvl="0" marL="342900" rtl="0" algn="l">
              <a:spcBef>
                <a:spcPts val="480"/>
              </a:spcBef>
              <a:spcAft>
                <a:spcPts val="0"/>
              </a:spcAft>
              <a:buSzPts val="1824"/>
              <a:buNone/>
            </a:pPr>
            <a:r>
              <a:t/>
            </a:r>
            <a:endParaRPr/>
          </a:p>
          <a:p>
            <a:pPr indent="-158496" lvl="0" marL="342900" rtl="0" algn="l">
              <a:spcBef>
                <a:spcPts val="480"/>
              </a:spcBef>
              <a:spcAft>
                <a:spcPts val="0"/>
              </a:spcAft>
              <a:buSzPts val="1824"/>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ustin">
  <a:themeElements>
    <a:clrScheme name="Austin">
      <a:dk1>
        <a:srgbClr val="000000"/>
      </a:dk1>
      <a:lt1>
        <a:srgbClr val="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