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799" cy="458788"/>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799" cy="458788"/>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371600" y="1143000"/>
            <a:ext cx="4114800"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799" cy="458786"/>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3"/>
            <a:ext cx="2971799" cy="458786"/>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1: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t/>
            </a:r>
            <a:endParaRPr/>
          </a:p>
        </p:txBody>
      </p:sp>
      <p:sp>
        <p:nvSpPr>
          <p:cNvPr id="88" name="Google Shape;88;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p10:notes"/>
          <p:cNvSpPr txBox="1"/>
          <p:nvPr>
            <p:ph idx="1" type="body"/>
          </p:nvPr>
        </p:nvSpPr>
        <p:spPr>
          <a:xfrm>
            <a:off x="685800" y="4400550"/>
            <a:ext cx="5486399" cy="3600599"/>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t/>
            </a:r>
            <a:endParaRPr/>
          </a:p>
        </p:txBody>
      </p:sp>
      <p:sp>
        <p:nvSpPr>
          <p:cNvPr id="197" name="Google Shape;197;p10:notes"/>
          <p:cNvSpPr txBox="1"/>
          <p:nvPr>
            <p:ph idx="12" type="sldNum"/>
          </p:nvPr>
        </p:nvSpPr>
        <p:spPr>
          <a:xfrm>
            <a:off x="3884612" y="8685213"/>
            <a:ext cx="2971799" cy="458699"/>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3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p11: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t/>
            </a:r>
            <a:endParaRPr/>
          </a:p>
        </p:txBody>
      </p:sp>
      <p:sp>
        <p:nvSpPr>
          <p:cNvPr id="212" name="Google Shape;212;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p12:notes"/>
          <p:cNvSpPr txBox="1"/>
          <p:nvPr>
            <p:ph idx="1" type="body"/>
          </p:nvPr>
        </p:nvSpPr>
        <p:spPr>
          <a:xfrm>
            <a:off x="685800" y="4400550"/>
            <a:ext cx="5486399"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2:notes"/>
          <p:cNvSpPr/>
          <p:nvPr>
            <p:ph idx="2" type="sldImg"/>
          </p:nvPr>
        </p:nvSpPr>
        <p:spPr>
          <a:xfrm>
            <a:off x="1371600" y="1143000"/>
            <a:ext cx="4114800" cy="3086099"/>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p13: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t/>
            </a:r>
            <a:endParaRPr/>
          </a:p>
        </p:txBody>
      </p:sp>
      <p:sp>
        <p:nvSpPr>
          <p:cNvPr id="227" name="Google Shape;227;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p14: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t/>
            </a:r>
            <a:endParaRPr/>
          </a:p>
        </p:txBody>
      </p:sp>
      <p:sp>
        <p:nvSpPr>
          <p:cNvPr id="235" name="Google Shape;235;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t/>
            </a:r>
            <a:endParaRPr/>
          </a:p>
        </p:txBody>
      </p:sp>
      <p:sp>
        <p:nvSpPr>
          <p:cNvPr id="94" name="Google Shape;94;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t/>
            </a:r>
            <a:endParaRPr/>
          </a:p>
        </p:txBody>
      </p:sp>
      <p:sp>
        <p:nvSpPr>
          <p:cNvPr id="100" name="Google Shape;100;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p4: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t/>
            </a:r>
            <a:endParaRPr/>
          </a:p>
        </p:txBody>
      </p:sp>
      <p:sp>
        <p:nvSpPr>
          <p:cNvPr id="109" name="Google Shape;109;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p5: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t/>
            </a:r>
            <a:endParaRPr/>
          </a:p>
        </p:txBody>
      </p:sp>
      <p:sp>
        <p:nvSpPr>
          <p:cNvPr id="123" name="Google Shape;123;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6: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t/>
            </a:r>
            <a:endParaRPr/>
          </a:p>
        </p:txBody>
      </p:sp>
      <p:sp>
        <p:nvSpPr>
          <p:cNvPr id="132" name="Google Shape;132;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p7: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t/>
            </a:r>
            <a:endParaRPr/>
          </a:p>
        </p:txBody>
      </p:sp>
      <p:sp>
        <p:nvSpPr>
          <p:cNvPr id="139" name="Google Shape;139;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p8:notes"/>
          <p:cNvSpPr txBox="1"/>
          <p:nvPr>
            <p:ph idx="1" type="body"/>
          </p:nvPr>
        </p:nvSpPr>
        <p:spPr>
          <a:xfrm>
            <a:off x="685800" y="4400550"/>
            <a:ext cx="5486399"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Arial"/>
              <a:buNone/>
            </a:pPr>
            <a:r>
              <a:t/>
            </a:r>
            <a:endParaRPr b="0" i="0" sz="1200" u="none" cap="none" strike="noStrike">
              <a:solidFill>
                <a:schemeClr val="dk1"/>
              </a:solidFill>
              <a:latin typeface="Calibri"/>
              <a:ea typeface="Calibri"/>
              <a:cs typeface="Calibri"/>
              <a:sym typeface="Calibri"/>
            </a:endParaRPr>
          </a:p>
        </p:txBody>
      </p:sp>
      <p:sp>
        <p:nvSpPr>
          <p:cNvPr id="147" name="Google Shape;147;p8:notes"/>
          <p:cNvSpPr txBox="1"/>
          <p:nvPr>
            <p:ph idx="12" type="sldNum"/>
          </p:nvPr>
        </p:nvSpPr>
        <p:spPr>
          <a:xfrm>
            <a:off x="3884612" y="8685213"/>
            <a:ext cx="2971799" cy="458786"/>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p9: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t/>
            </a:r>
            <a:endParaRPr/>
          </a:p>
        </p:txBody>
      </p:sp>
      <p:sp>
        <p:nvSpPr>
          <p:cNvPr id="176" name="Google Shape;176;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7" name="Shape 17"/>
        <p:cNvGrpSpPr/>
        <p:nvPr/>
      </p:nvGrpSpPr>
      <p:grpSpPr>
        <a:xfrm>
          <a:off x="0" y="0"/>
          <a:ext cx="0" cy="0"/>
          <a:chOff x="0" y="0"/>
          <a:chExt cx="0" cy="0"/>
        </a:xfrm>
      </p:grpSpPr>
      <p:sp>
        <p:nvSpPr>
          <p:cNvPr id="18" name="Google Shape;18;p2"/>
          <p:cNvSpPr txBox="1"/>
          <p:nvPr>
            <p:ph type="ctrTitle"/>
          </p:nvPr>
        </p:nvSpPr>
        <p:spPr>
          <a:xfrm>
            <a:off x="685800" y="1905000"/>
            <a:ext cx="7543800" cy="259397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6600"/>
              <a:buFont typeface="Cambria"/>
              <a:buNone/>
              <a:defRPr sz="66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
          <p:cNvSpPr txBox="1"/>
          <p:nvPr>
            <p:ph idx="1" type="subTitle"/>
          </p:nvPr>
        </p:nvSpPr>
        <p:spPr>
          <a:xfrm>
            <a:off x="685800" y="4572000"/>
            <a:ext cx="6461760" cy="1066800"/>
          </a:xfrm>
          <a:prstGeom prst="rect">
            <a:avLst/>
          </a:prstGeom>
          <a:noFill/>
          <a:ln>
            <a:noFill/>
          </a:ln>
        </p:spPr>
        <p:txBody>
          <a:bodyPr anchorCtr="0" anchor="t" bIns="45700" lIns="91425" spcFirstLastPara="1" rIns="91425" wrap="square" tIns="45700">
            <a:noAutofit/>
          </a:bodyPr>
          <a:lstStyle>
            <a:lvl1pPr lvl="0" algn="l">
              <a:spcBef>
                <a:spcPts val="400"/>
              </a:spcBef>
              <a:spcAft>
                <a:spcPts val="0"/>
              </a:spcAft>
              <a:buSzPts val="2000"/>
              <a:buNone/>
              <a:defRPr sz="2000">
                <a:solidFill>
                  <a:srgbClr val="8C8B8A"/>
                </a:solidFill>
              </a:defRPr>
            </a:lvl1pPr>
            <a:lvl2pPr lvl="1" algn="ctr">
              <a:spcBef>
                <a:spcPts val="400"/>
              </a:spcBef>
              <a:spcAft>
                <a:spcPts val="0"/>
              </a:spcAft>
              <a:buSzPts val="2000"/>
              <a:buNone/>
              <a:defRPr>
                <a:solidFill>
                  <a:srgbClr val="8C8B8A"/>
                </a:solidFill>
              </a:defRPr>
            </a:lvl2pPr>
            <a:lvl3pPr lvl="2" algn="ctr">
              <a:spcBef>
                <a:spcPts val="360"/>
              </a:spcBef>
              <a:spcAft>
                <a:spcPts val="0"/>
              </a:spcAft>
              <a:buSzPts val="1800"/>
              <a:buNone/>
              <a:defRPr>
                <a:solidFill>
                  <a:srgbClr val="8C8B8A"/>
                </a:solidFill>
              </a:defRPr>
            </a:lvl3pPr>
            <a:lvl4pPr lvl="3" algn="ctr">
              <a:spcBef>
                <a:spcPts val="320"/>
              </a:spcBef>
              <a:spcAft>
                <a:spcPts val="0"/>
              </a:spcAft>
              <a:buSzPts val="1600"/>
              <a:buNone/>
              <a:defRPr>
                <a:solidFill>
                  <a:srgbClr val="8C8B8A"/>
                </a:solidFill>
              </a:defRPr>
            </a:lvl4pPr>
            <a:lvl5pPr lvl="4" algn="ctr">
              <a:spcBef>
                <a:spcPts val="280"/>
              </a:spcBef>
              <a:spcAft>
                <a:spcPts val="0"/>
              </a:spcAft>
              <a:buSzPts val="1400"/>
              <a:buNone/>
              <a:defRPr>
                <a:solidFill>
                  <a:srgbClr val="8C8B8A"/>
                </a:solidFill>
              </a:defRPr>
            </a:lvl5pPr>
            <a:lvl6pPr lvl="5" algn="ctr">
              <a:spcBef>
                <a:spcPts val="280"/>
              </a:spcBef>
              <a:spcAft>
                <a:spcPts val="0"/>
              </a:spcAft>
              <a:buSzPts val="1400"/>
              <a:buNone/>
              <a:defRPr>
                <a:solidFill>
                  <a:srgbClr val="8C8B8A"/>
                </a:solidFill>
              </a:defRPr>
            </a:lvl6pPr>
            <a:lvl7pPr lvl="6" algn="ctr">
              <a:spcBef>
                <a:spcPts val="280"/>
              </a:spcBef>
              <a:spcAft>
                <a:spcPts val="0"/>
              </a:spcAft>
              <a:buSzPts val="1400"/>
              <a:buNone/>
              <a:defRPr>
                <a:solidFill>
                  <a:srgbClr val="8C8B8A"/>
                </a:solidFill>
              </a:defRPr>
            </a:lvl7pPr>
            <a:lvl8pPr lvl="7" algn="ctr">
              <a:spcBef>
                <a:spcPts val="280"/>
              </a:spcBef>
              <a:spcAft>
                <a:spcPts val="0"/>
              </a:spcAft>
              <a:buSzPts val="1400"/>
              <a:buNone/>
              <a:defRPr>
                <a:solidFill>
                  <a:srgbClr val="8C8B8A"/>
                </a:solidFill>
              </a:defRPr>
            </a:lvl8pPr>
            <a:lvl9pPr lvl="8" algn="ctr">
              <a:spcBef>
                <a:spcPts val="280"/>
              </a:spcBef>
              <a:spcAft>
                <a:spcPts val="0"/>
              </a:spcAft>
              <a:buSzPts val="1400"/>
              <a:buNone/>
              <a:defRPr>
                <a:solidFill>
                  <a:srgbClr val="8C8B8A"/>
                </a:solidFill>
              </a:defRPr>
            </a:lvl9pPr>
          </a:lstStyle>
          <a:p/>
        </p:txBody>
      </p:sp>
      <p:sp>
        <p:nvSpPr>
          <p:cNvPr id="20" name="Google Shape;20;p2"/>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21" name="Google Shape;21;p2"/>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chemeClr val="lt2"/>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22" name="Google Shape;22;p2"/>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lnSpc>
                <a:spcPct val="100000"/>
              </a:lnSpc>
              <a:spcBef>
                <a:spcPts val="0"/>
              </a:spcBef>
              <a:spcAft>
                <a:spcPts val="0"/>
              </a:spcAft>
              <a:buClr>
                <a:srgbClr val="FFFFFF"/>
              </a:buClr>
              <a:buSzPts val="450"/>
              <a:buFont typeface="Arial"/>
              <a:buNone/>
              <a:defRPr/>
            </a:lvl1pPr>
            <a:lvl2pPr indent="0" lvl="1" marL="0" algn="ctr">
              <a:lnSpc>
                <a:spcPct val="100000"/>
              </a:lnSpc>
              <a:spcBef>
                <a:spcPts val="0"/>
              </a:spcBef>
              <a:spcAft>
                <a:spcPts val="0"/>
              </a:spcAft>
              <a:buClr>
                <a:srgbClr val="FFFFFF"/>
              </a:buClr>
              <a:buSzPts val="450"/>
              <a:buFont typeface="Arial"/>
              <a:buNone/>
              <a:defRPr/>
            </a:lvl2pPr>
            <a:lvl3pPr indent="0" lvl="2" marL="0" algn="ctr">
              <a:lnSpc>
                <a:spcPct val="100000"/>
              </a:lnSpc>
              <a:spcBef>
                <a:spcPts val="0"/>
              </a:spcBef>
              <a:spcAft>
                <a:spcPts val="0"/>
              </a:spcAft>
              <a:buClr>
                <a:srgbClr val="FFFFFF"/>
              </a:buClr>
              <a:buSzPts val="450"/>
              <a:buFont typeface="Arial"/>
              <a:buNone/>
              <a:defRPr/>
            </a:lvl3pPr>
            <a:lvl4pPr indent="0" lvl="3" marL="0" algn="ctr">
              <a:lnSpc>
                <a:spcPct val="100000"/>
              </a:lnSpc>
              <a:spcBef>
                <a:spcPts val="0"/>
              </a:spcBef>
              <a:spcAft>
                <a:spcPts val="0"/>
              </a:spcAft>
              <a:buClr>
                <a:srgbClr val="FFFFFF"/>
              </a:buClr>
              <a:buSzPts val="450"/>
              <a:buFont typeface="Arial"/>
              <a:buNone/>
              <a:defRPr/>
            </a:lvl4pPr>
            <a:lvl5pPr indent="0" lvl="4" marL="0" algn="ctr">
              <a:lnSpc>
                <a:spcPct val="100000"/>
              </a:lnSpc>
              <a:spcBef>
                <a:spcPts val="0"/>
              </a:spcBef>
              <a:spcAft>
                <a:spcPts val="0"/>
              </a:spcAft>
              <a:buClr>
                <a:srgbClr val="FFFFFF"/>
              </a:buClr>
              <a:buSzPts val="450"/>
              <a:buFont typeface="Arial"/>
              <a:buNone/>
              <a:defRPr/>
            </a:lvl5pPr>
            <a:lvl6pPr indent="0" lvl="5" marL="0" algn="ctr">
              <a:lnSpc>
                <a:spcPct val="100000"/>
              </a:lnSpc>
              <a:spcBef>
                <a:spcPts val="0"/>
              </a:spcBef>
              <a:spcAft>
                <a:spcPts val="0"/>
              </a:spcAft>
              <a:buClr>
                <a:srgbClr val="FFFFFF"/>
              </a:buClr>
              <a:buSzPts val="450"/>
              <a:buFont typeface="Arial"/>
              <a:buNone/>
              <a:defRPr/>
            </a:lvl6pPr>
            <a:lvl7pPr indent="0" lvl="6" marL="0" algn="ctr">
              <a:lnSpc>
                <a:spcPct val="100000"/>
              </a:lnSpc>
              <a:spcBef>
                <a:spcPts val="0"/>
              </a:spcBef>
              <a:spcAft>
                <a:spcPts val="0"/>
              </a:spcAft>
              <a:buClr>
                <a:srgbClr val="FFFFFF"/>
              </a:buClr>
              <a:buSzPts val="450"/>
              <a:buFont typeface="Arial"/>
              <a:buNone/>
              <a:defRPr/>
            </a:lvl7pPr>
            <a:lvl8pPr indent="0" lvl="7" marL="0" algn="ctr">
              <a:lnSpc>
                <a:spcPct val="100000"/>
              </a:lnSpc>
              <a:spcBef>
                <a:spcPts val="0"/>
              </a:spcBef>
              <a:spcAft>
                <a:spcPts val="0"/>
              </a:spcAft>
              <a:buClr>
                <a:srgbClr val="FFFFFF"/>
              </a:buClr>
              <a:buSzPts val="450"/>
              <a:buFont typeface="Arial"/>
              <a:buNone/>
              <a:defRPr/>
            </a:lvl8pPr>
            <a:lvl9pPr indent="0" lvl="8" marL="0" algn="ctr">
              <a:lnSpc>
                <a:spcPct val="100000"/>
              </a:lnSpc>
              <a:spcBef>
                <a:spcPts val="0"/>
              </a:spcBef>
              <a:spcAft>
                <a:spcPts val="0"/>
              </a:spcAft>
              <a:buClr>
                <a:srgbClr val="FFFFFF"/>
              </a:buClr>
              <a:buSzPts val="450"/>
              <a:buFont typeface="Arial"/>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4" name="Shape 74"/>
        <p:cNvGrpSpPr/>
        <p:nvPr/>
      </p:nvGrpSpPr>
      <p:grpSpPr>
        <a:xfrm>
          <a:off x="0" y="0"/>
          <a:ext cx="0" cy="0"/>
          <a:chOff x="0" y="0"/>
          <a:chExt cx="0" cy="0"/>
        </a:xfrm>
      </p:grpSpPr>
      <p:sp>
        <p:nvSpPr>
          <p:cNvPr id="75" name="Google Shape;75;p11"/>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1"/>
          <p:cNvSpPr txBox="1"/>
          <p:nvPr>
            <p:ph idx="1" type="body"/>
          </p:nvPr>
        </p:nvSpPr>
        <p:spPr>
          <a:xfrm rot="5400000">
            <a:off x="1866900" y="190500"/>
            <a:ext cx="4800600" cy="76200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7" name="Google Shape;77;p11"/>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78" name="Google Shape;78;p11"/>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chemeClr val="lt2"/>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79" name="Google Shape;79;p11"/>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lnSpc>
                <a:spcPct val="100000"/>
              </a:lnSpc>
              <a:spcBef>
                <a:spcPts val="0"/>
              </a:spcBef>
              <a:spcAft>
                <a:spcPts val="0"/>
              </a:spcAft>
              <a:buClr>
                <a:srgbClr val="FFFFFF"/>
              </a:buClr>
              <a:buSzPts val="450"/>
              <a:buFont typeface="Arial"/>
              <a:buNone/>
              <a:defRPr/>
            </a:lvl1pPr>
            <a:lvl2pPr indent="0" lvl="1" marL="0" algn="ctr">
              <a:lnSpc>
                <a:spcPct val="100000"/>
              </a:lnSpc>
              <a:spcBef>
                <a:spcPts val="0"/>
              </a:spcBef>
              <a:spcAft>
                <a:spcPts val="0"/>
              </a:spcAft>
              <a:buClr>
                <a:srgbClr val="FFFFFF"/>
              </a:buClr>
              <a:buSzPts val="450"/>
              <a:buFont typeface="Arial"/>
              <a:buNone/>
              <a:defRPr/>
            </a:lvl2pPr>
            <a:lvl3pPr indent="0" lvl="2" marL="0" algn="ctr">
              <a:lnSpc>
                <a:spcPct val="100000"/>
              </a:lnSpc>
              <a:spcBef>
                <a:spcPts val="0"/>
              </a:spcBef>
              <a:spcAft>
                <a:spcPts val="0"/>
              </a:spcAft>
              <a:buClr>
                <a:srgbClr val="FFFFFF"/>
              </a:buClr>
              <a:buSzPts val="450"/>
              <a:buFont typeface="Arial"/>
              <a:buNone/>
              <a:defRPr/>
            </a:lvl3pPr>
            <a:lvl4pPr indent="0" lvl="3" marL="0" algn="ctr">
              <a:lnSpc>
                <a:spcPct val="100000"/>
              </a:lnSpc>
              <a:spcBef>
                <a:spcPts val="0"/>
              </a:spcBef>
              <a:spcAft>
                <a:spcPts val="0"/>
              </a:spcAft>
              <a:buClr>
                <a:srgbClr val="FFFFFF"/>
              </a:buClr>
              <a:buSzPts val="450"/>
              <a:buFont typeface="Arial"/>
              <a:buNone/>
              <a:defRPr/>
            </a:lvl4pPr>
            <a:lvl5pPr indent="0" lvl="4" marL="0" algn="ctr">
              <a:lnSpc>
                <a:spcPct val="100000"/>
              </a:lnSpc>
              <a:spcBef>
                <a:spcPts val="0"/>
              </a:spcBef>
              <a:spcAft>
                <a:spcPts val="0"/>
              </a:spcAft>
              <a:buClr>
                <a:srgbClr val="FFFFFF"/>
              </a:buClr>
              <a:buSzPts val="450"/>
              <a:buFont typeface="Arial"/>
              <a:buNone/>
              <a:defRPr/>
            </a:lvl5pPr>
            <a:lvl6pPr indent="0" lvl="5" marL="0" algn="ctr">
              <a:lnSpc>
                <a:spcPct val="100000"/>
              </a:lnSpc>
              <a:spcBef>
                <a:spcPts val="0"/>
              </a:spcBef>
              <a:spcAft>
                <a:spcPts val="0"/>
              </a:spcAft>
              <a:buClr>
                <a:srgbClr val="FFFFFF"/>
              </a:buClr>
              <a:buSzPts val="450"/>
              <a:buFont typeface="Arial"/>
              <a:buNone/>
              <a:defRPr/>
            </a:lvl6pPr>
            <a:lvl7pPr indent="0" lvl="6" marL="0" algn="ctr">
              <a:lnSpc>
                <a:spcPct val="100000"/>
              </a:lnSpc>
              <a:spcBef>
                <a:spcPts val="0"/>
              </a:spcBef>
              <a:spcAft>
                <a:spcPts val="0"/>
              </a:spcAft>
              <a:buClr>
                <a:srgbClr val="FFFFFF"/>
              </a:buClr>
              <a:buSzPts val="450"/>
              <a:buFont typeface="Arial"/>
              <a:buNone/>
              <a:defRPr/>
            </a:lvl7pPr>
            <a:lvl8pPr indent="0" lvl="7" marL="0" algn="ctr">
              <a:lnSpc>
                <a:spcPct val="100000"/>
              </a:lnSpc>
              <a:spcBef>
                <a:spcPts val="0"/>
              </a:spcBef>
              <a:spcAft>
                <a:spcPts val="0"/>
              </a:spcAft>
              <a:buClr>
                <a:srgbClr val="FFFFFF"/>
              </a:buClr>
              <a:buSzPts val="450"/>
              <a:buFont typeface="Arial"/>
              <a:buNone/>
              <a:defRPr/>
            </a:lvl8pPr>
            <a:lvl9pPr indent="0" lvl="8" marL="0" algn="ctr">
              <a:lnSpc>
                <a:spcPct val="100000"/>
              </a:lnSpc>
              <a:spcBef>
                <a:spcPts val="0"/>
              </a:spcBef>
              <a:spcAft>
                <a:spcPts val="0"/>
              </a:spcAft>
              <a:buClr>
                <a:srgbClr val="FFFFFF"/>
              </a:buClr>
              <a:buSzPts val="450"/>
              <a:buFont typeface="Arial"/>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12"/>
          <p:cNvSpPr txBox="1"/>
          <p:nvPr>
            <p:ph type="title"/>
          </p:nvPr>
        </p:nvSpPr>
        <p:spPr>
          <a:xfrm rot="5400000">
            <a:off x="4579937" y="2324100"/>
            <a:ext cx="5851525" cy="1752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3" name="Google Shape;83;p12"/>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84" name="Google Shape;84;p12"/>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chemeClr val="lt2"/>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85" name="Google Shape;85;p12"/>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lnSpc>
                <a:spcPct val="100000"/>
              </a:lnSpc>
              <a:spcBef>
                <a:spcPts val="0"/>
              </a:spcBef>
              <a:spcAft>
                <a:spcPts val="0"/>
              </a:spcAft>
              <a:buClr>
                <a:srgbClr val="FFFFFF"/>
              </a:buClr>
              <a:buSzPts val="450"/>
              <a:buFont typeface="Arial"/>
              <a:buNone/>
              <a:defRPr/>
            </a:lvl1pPr>
            <a:lvl2pPr indent="0" lvl="1" marL="0" algn="ctr">
              <a:lnSpc>
                <a:spcPct val="100000"/>
              </a:lnSpc>
              <a:spcBef>
                <a:spcPts val="0"/>
              </a:spcBef>
              <a:spcAft>
                <a:spcPts val="0"/>
              </a:spcAft>
              <a:buClr>
                <a:srgbClr val="FFFFFF"/>
              </a:buClr>
              <a:buSzPts val="450"/>
              <a:buFont typeface="Arial"/>
              <a:buNone/>
              <a:defRPr/>
            </a:lvl2pPr>
            <a:lvl3pPr indent="0" lvl="2" marL="0" algn="ctr">
              <a:lnSpc>
                <a:spcPct val="100000"/>
              </a:lnSpc>
              <a:spcBef>
                <a:spcPts val="0"/>
              </a:spcBef>
              <a:spcAft>
                <a:spcPts val="0"/>
              </a:spcAft>
              <a:buClr>
                <a:srgbClr val="FFFFFF"/>
              </a:buClr>
              <a:buSzPts val="450"/>
              <a:buFont typeface="Arial"/>
              <a:buNone/>
              <a:defRPr/>
            </a:lvl3pPr>
            <a:lvl4pPr indent="0" lvl="3" marL="0" algn="ctr">
              <a:lnSpc>
                <a:spcPct val="100000"/>
              </a:lnSpc>
              <a:spcBef>
                <a:spcPts val="0"/>
              </a:spcBef>
              <a:spcAft>
                <a:spcPts val="0"/>
              </a:spcAft>
              <a:buClr>
                <a:srgbClr val="FFFFFF"/>
              </a:buClr>
              <a:buSzPts val="450"/>
              <a:buFont typeface="Arial"/>
              <a:buNone/>
              <a:defRPr/>
            </a:lvl4pPr>
            <a:lvl5pPr indent="0" lvl="4" marL="0" algn="ctr">
              <a:lnSpc>
                <a:spcPct val="100000"/>
              </a:lnSpc>
              <a:spcBef>
                <a:spcPts val="0"/>
              </a:spcBef>
              <a:spcAft>
                <a:spcPts val="0"/>
              </a:spcAft>
              <a:buClr>
                <a:srgbClr val="FFFFFF"/>
              </a:buClr>
              <a:buSzPts val="450"/>
              <a:buFont typeface="Arial"/>
              <a:buNone/>
              <a:defRPr/>
            </a:lvl5pPr>
            <a:lvl6pPr indent="0" lvl="5" marL="0" algn="ctr">
              <a:lnSpc>
                <a:spcPct val="100000"/>
              </a:lnSpc>
              <a:spcBef>
                <a:spcPts val="0"/>
              </a:spcBef>
              <a:spcAft>
                <a:spcPts val="0"/>
              </a:spcAft>
              <a:buClr>
                <a:srgbClr val="FFFFFF"/>
              </a:buClr>
              <a:buSzPts val="450"/>
              <a:buFont typeface="Arial"/>
              <a:buNone/>
              <a:defRPr/>
            </a:lvl6pPr>
            <a:lvl7pPr indent="0" lvl="6" marL="0" algn="ctr">
              <a:lnSpc>
                <a:spcPct val="100000"/>
              </a:lnSpc>
              <a:spcBef>
                <a:spcPts val="0"/>
              </a:spcBef>
              <a:spcAft>
                <a:spcPts val="0"/>
              </a:spcAft>
              <a:buClr>
                <a:srgbClr val="FFFFFF"/>
              </a:buClr>
              <a:buSzPts val="450"/>
              <a:buFont typeface="Arial"/>
              <a:buNone/>
              <a:defRPr/>
            </a:lvl7pPr>
            <a:lvl8pPr indent="0" lvl="7" marL="0" algn="ctr">
              <a:lnSpc>
                <a:spcPct val="100000"/>
              </a:lnSpc>
              <a:spcBef>
                <a:spcPts val="0"/>
              </a:spcBef>
              <a:spcAft>
                <a:spcPts val="0"/>
              </a:spcAft>
              <a:buClr>
                <a:srgbClr val="FFFFFF"/>
              </a:buClr>
              <a:buSzPts val="450"/>
              <a:buFont typeface="Arial"/>
              <a:buNone/>
              <a:defRPr/>
            </a:lvl8pPr>
            <a:lvl9pPr indent="0" lvl="8" marL="0" algn="ctr">
              <a:lnSpc>
                <a:spcPct val="100000"/>
              </a:lnSpc>
              <a:spcBef>
                <a:spcPts val="0"/>
              </a:spcBef>
              <a:spcAft>
                <a:spcPts val="0"/>
              </a:spcAft>
              <a:buClr>
                <a:srgbClr val="FFFFFF"/>
              </a:buClr>
              <a:buSzPts val="450"/>
              <a:buFont typeface="Arial"/>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3" name="Shape 23"/>
        <p:cNvGrpSpPr/>
        <p:nvPr/>
      </p:nvGrpSpPr>
      <p:grpSpPr>
        <a:xfrm>
          <a:off x="0" y="0"/>
          <a:ext cx="0" cy="0"/>
          <a:chOff x="0" y="0"/>
          <a:chExt cx="0" cy="0"/>
        </a:xfrm>
      </p:grpSpPr>
      <p:sp>
        <p:nvSpPr>
          <p:cNvPr id="24" name="Google Shape;24;p3"/>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6" name="Google Shape;26;p3"/>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27" name="Google Shape;27;p3"/>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chemeClr val="lt2"/>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28" name="Google Shape;28;p3"/>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lnSpc>
                <a:spcPct val="100000"/>
              </a:lnSpc>
              <a:spcBef>
                <a:spcPts val="0"/>
              </a:spcBef>
              <a:spcAft>
                <a:spcPts val="0"/>
              </a:spcAft>
              <a:buClr>
                <a:srgbClr val="FFFFFF"/>
              </a:buClr>
              <a:buSzPts val="450"/>
              <a:buFont typeface="Arial"/>
              <a:buNone/>
              <a:defRPr/>
            </a:lvl1pPr>
            <a:lvl2pPr indent="0" lvl="1" marL="0" algn="ctr">
              <a:lnSpc>
                <a:spcPct val="100000"/>
              </a:lnSpc>
              <a:spcBef>
                <a:spcPts val="0"/>
              </a:spcBef>
              <a:spcAft>
                <a:spcPts val="0"/>
              </a:spcAft>
              <a:buClr>
                <a:srgbClr val="FFFFFF"/>
              </a:buClr>
              <a:buSzPts val="450"/>
              <a:buFont typeface="Arial"/>
              <a:buNone/>
              <a:defRPr/>
            </a:lvl2pPr>
            <a:lvl3pPr indent="0" lvl="2" marL="0" algn="ctr">
              <a:lnSpc>
                <a:spcPct val="100000"/>
              </a:lnSpc>
              <a:spcBef>
                <a:spcPts val="0"/>
              </a:spcBef>
              <a:spcAft>
                <a:spcPts val="0"/>
              </a:spcAft>
              <a:buClr>
                <a:srgbClr val="FFFFFF"/>
              </a:buClr>
              <a:buSzPts val="450"/>
              <a:buFont typeface="Arial"/>
              <a:buNone/>
              <a:defRPr/>
            </a:lvl3pPr>
            <a:lvl4pPr indent="0" lvl="3" marL="0" algn="ctr">
              <a:lnSpc>
                <a:spcPct val="100000"/>
              </a:lnSpc>
              <a:spcBef>
                <a:spcPts val="0"/>
              </a:spcBef>
              <a:spcAft>
                <a:spcPts val="0"/>
              </a:spcAft>
              <a:buClr>
                <a:srgbClr val="FFFFFF"/>
              </a:buClr>
              <a:buSzPts val="450"/>
              <a:buFont typeface="Arial"/>
              <a:buNone/>
              <a:defRPr/>
            </a:lvl4pPr>
            <a:lvl5pPr indent="0" lvl="4" marL="0" algn="ctr">
              <a:lnSpc>
                <a:spcPct val="100000"/>
              </a:lnSpc>
              <a:spcBef>
                <a:spcPts val="0"/>
              </a:spcBef>
              <a:spcAft>
                <a:spcPts val="0"/>
              </a:spcAft>
              <a:buClr>
                <a:srgbClr val="FFFFFF"/>
              </a:buClr>
              <a:buSzPts val="450"/>
              <a:buFont typeface="Arial"/>
              <a:buNone/>
              <a:defRPr/>
            </a:lvl5pPr>
            <a:lvl6pPr indent="0" lvl="5" marL="0" algn="ctr">
              <a:lnSpc>
                <a:spcPct val="100000"/>
              </a:lnSpc>
              <a:spcBef>
                <a:spcPts val="0"/>
              </a:spcBef>
              <a:spcAft>
                <a:spcPts val="0"/>
              </a:spcAft>
              <a:buClr>
                <a:srgbClr val="FFFFFF"/>
              </a:buClr>
              <a:buSzPts val="450"/>
              <a:buFont typeface="Arial"/>
              <a:buNone/>
              <a:defRPr/>
            </a:lvl6pPr>
            <a:lvl7pPr indent="0" lvl="6" marL="0" algn="ctr">
              <a:lnSpc>
                <a:spcPct val="100000"/>
              </a:lnSpc>
              <a:spcBef>
                <a:spcPts val="0"/>
              </a:spcBef>
              <a:spcAft>
                <a:spcPts val="0"/>
              </a:spcAft>
              <a:buClr>
                <a:srgbClr val="FFFFFF"/>
              </a:buClr>
              <a:buSzPts val="450"/>
              <a:buFont typeface="Arial"/>
              <a:buNone/>
              <a:defRPr/>
            </a:lvl7pPr>
            <a:lvl8pPr indent="0" lvl="7" marL="0" algn="ctr">
              <a:lnSpc>
                <a:spcPct val="100000"/>
              </a:lnSpc>
              <a:spcBef>
                <a:spcPts val="0"/>
              </a:spcBef>
              <a:spcAft>
                <a:spcPts val="0"/>
              </a:spcAft>
              <a:buClr>
                <a:srgbClr val="FFFFFF"/>
              </a:buClr>
              <a:buSzPts val="450"/>
              <a:buFont typeface="Arial"/>
              <a:buNone/>
              <a:defRPr/>
            </a:lvl8pPr>
            <a:lvl9pPr indent="0" lvl="8" marL="0" algn="ctr">
              <a:lnSpc>
                <a:spcPct val="100000"/>
              </a:lnSpc>
              <a:spcBef>
                <a:spcPts val="0"/>
              </a:spcBef>
              <a:spcAft>
                <a:spcPts val="0"/>
              </a:spcAft>
              <a:buClr>
                <a:srgbClr val="FFFFFF"/>
              </a:buClr>
              <a:buSzPts val="450"/>
              <a:buFont typeface="Arial"/>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9" name="Shape 29"/>
        <p:cNvGrpSpPr/>
        <p:nvPr/>
      </p:nvGrpSpPr>
      <p:grpSpPr>
        <a:xfrm>
          <a:off x="0" y="0"/>
          <a:ext cx="0" cy="0"/>
          <a:chOff x="0" y="0"/>
          <a:chExt cx="0" cy="0"/>
        </a:xfrm>
      </p:grpSpPr>
      <p:sp>
        <p:nvSpPr>
          <p:cNvPr id="30" name="Google Shape;30;p4"/>
          <p:cNvSpPr txBox="1"/>
          <p:nvPr>
            <p:ph type="title"/>
          </p:nvPr>
        </p:nvSpPr>
        <p:spPr>
          <a:xfrm>
            <a:off x="722313" y="5486400"/>
            <a:ext cx="7659687" cy="11684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dk2"/>
              </a:buClr>
              <a:buSzPts val="3600"/>
              <a:buFont typeface="Cambria"/>
              <a:buNone/>
              <a:defRPr b="0" sz="36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
          <p:cNvSpPr txBox="1"/>
          <p:nvPr>
            <p:ph idx="1" type="body"/>
          </p:nvPr>
        </p:nvSpPr>
        <p:spPr>
          <a:xfrm>
            <a:off x="722313" y="3852863"/>
            <a:ext cx="6135687" cy="1633538"/>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2000"/>
              <a:buNone/>
              <a:defRPr sz="2000">
                <a:solidFill>
                  <a:srgbClr val="8C8B8A"/>
                </a:solidFill>
              </a:defRPr>
            </a:lvl1pPr>
            <a:lvl2pPr indent="-228600" lvl="1" marL="914400" algn="l">
              <a:spcBef>
                <a:spcPts val="360"/>
              </a:spcBef>
              <a:spcAft>
                <a:spcPts val="0"/>
              </a:spcAft>
              <a:buSzPts val="1800"/>
              <a:buNone/>
              <a:defRPr sz="1800">
                <a:solidFill>
                  <a:srgbClr val="8C8B8A"/>
                </a:solidFill>
              </a:defRPr>
            </a:lvl2pPr>
            <a:lvl3pPr indent="-228600" lvl="2" marL="1371600" algn="l">
              <a:spcBef>
                <a:spcPts val="320"/>
              </a:spcBef>
              <a:spcAft>
                <a:spcPts val="0"/>
              </a:spcAft>
              <a:buSzPts val="1600"/>
              <a:buNone/>
              <a:defRPr sz="1600">
                <a:solidFill>
                  <a:srgbClr val="8C8B8A"/>
                </a:solidFill>
              </a:defRPr>
            </a:lvl3pPr>
            <a:lvl4pPr indent="-228600" lvl="3" marL="1828800" algn="l">
              <a:spcBef>
                <a:spcPts val="280"/>
              </a:spcBef>
              <a:spcAft>
                <a:spcPts val="0"/>
              </a:spcAft>
              <a:buSzPts val="1400"/>
              <a:buNone/>
              <a:defRPr sz="1400">
                <a:solidFill>
                  <a:srgbClr val="8C8B8A"/>
                </a:solidFill>
              </a:defRPr>
            </a:lvl4pPr>
            <a:lvl5pPr indent="-228600" lvl="4" marL="2286000" algn="l">
              <a:spcBef>
                <a:spcPts val="280"/>
              </a:spcBef>
              <a:spcAft>
                <a:spcPts val="0"/>
              </a:spcAft>
              <a:buSzPts val="1400"/>
              <a:buNone/>
              <a:defRPr sz="1400">
                <a:solidFill>
                  <a:srgbClr val="8C8B8A"/>
                </a:solidFill>
              </a:defRPr>
            </a:lvl5pPr>
            <a:lvl6pPr indent="-228600" lvl="5" marL="2743200" algn="l">
              <a:spcBef>
                <a:spcPts val="280"/>
              </a:spcBef>
              <a:spcAft>
                <a:spcPts val="0"/>
              </a:spcAft>
              <a:buSzPts val="1400"/>
              <a:buNone/>
              <a:defRPr sz="1400">
                <a:solidFill>
                  <a:srgbClr val="8C8B8A"/>
                </a:solidFill>
              </a:defRPr>
            </a:lvl6pPr>
            <a:lvl7pPr indent="-228600" lvl="6" marL="3200400" algn="l">
              <a:spcBef>
                <a:spcPts val="280"/>
              </a:spcBef>
              <a:spcAft>
                <a:spcPts val="0"/>
              </a:spcAft>
              <a:buSzPts val="1400"/>
              <a:buNone/>
              <a:defRPr sz="1400">
                <a:solidFill>
                  <a:srgbClr val="8C8B8A"/>
                </a:solidFill>
              </a:defRPr>
            </a:lvl7pPr>
            <a:lvl8pPr indent="-228600" lvl="7" marL="3657600" algn="l">
              <a:spcBef>
                <a:spcPts val="280"/>
              </a:spcBef>
              <a:spcAft>
                <a:spcPts val="0"/>
              </a:spcAft>
              <a:buSzPts val="1400"/>
              <a:buNone/>
              <a:defRPr sz="1400">
                <a:solidFill>
                  <a:srgbClr val="8C8B8A"/>
                </a:solidFill>
              </a:defRPr>
            </a:lvl8pPr>
            <a:lvl9pPr indent="-228600" lvl="8" marL="4114800" algn="l">
              <a:spcBef>
                <a:spcPts val="280"/>
              </a:spcBef>
              <a:spcAft>
                <a:spcPts val="0"/>
              </a:spcAft>
              <a:buSzPts val="1400"/>
              <a:buNone/>
              <a:defRPr sz="1400">
                <a:solidFill>
                  <a:srgbClr val="8C8B8A"/>
                </a:solidFill>
              </a:defRPr>
            </a:lvl9pPr>
          </a:lstStyle>
          <a:p/>
        </p:txBody>
      </p:sp>
      <p:sp>
        <p:nvSpPr>
          <p:cNvPr id="32" name="Google Shape;32;p4"/>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33" name="Google Shape;33;p4"/>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chemeClr val="lt2"/>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34" name="Google Shape;34;p4"/>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lnSpc>
                <a:spcPct val="100000"/>
              </a:lnSpc>
              <a:spcBef>
                <a:spcPts val="0"/>
              </a:spcBef>
              <a:spcAft>
                <a:spcPts val="0"/>
              </a:spcAft>
              <a:buClr>
                <a:srgbClr val="FFFFFF"/>
              </a:buClr>
              <a:buSzPts val="450"/>
              <a:buFont typeface="Arial"/>
              <a:buNone/>
              <a:defRPr/>
            </a:lvl1pPr>
            <a:lvl2pPr indent="0" lvl="1" marL="0" algn="ctr">
              <a:lnSpc>
                <a:spcPct val="100000"/>
              </a:lnSpc>
              <a:spcBef>
                <a:spcPts val="0"/>
              </a:spcBef>
              <a:spcAft>
                <a:spcPts val="0"/>
              </a:spcAft>
              <a:buClr>
                <a:srgbClr val="FFFFFF"/>
              </a:buClr>
              <a:buSzPts val="450"/>
              <a:buFont typeface="Arial"/>
              <a:buNone/>
              <a:defRPr/>
            </a:lvl2pPr>
            <a:lvl3pPr indent="0" lvl="2" marL="0" algn="ctr">
              <a:lnSpc>
                <a:spcPct val="100000"/>
              </a:lnSpc>
              <a:spcBef>
                <a:spcPts val="0"/>
              </a:spcBef>
              <a:spcAft>
                <a:spcPts val="0"/>
              </a:spcAft>
              <a:buClr>
                <a:srgbClr val="FFFFFF"/>
              </a:buClr>
              <a:buSzPts val="450"/>
              <a:buFont typeface="Arial"/>
              <a:buNone/>
              <a:defRPr/>
            </a:lvl3pPr>
            <a:lvl4pPr indent="0" lvl="3" marL="0" algn="ctr">
              <a:lnSpc>
                <a:spcPct val="100000"/>
              </a:lnSpc>
              <a:spcBef>
                <a:spcPts val="0"/>
              </a:spcBef>
              <a:spcAft>
                <a:spcPts val="0"/>
              </a:spcAft>
              <a:buClr>
                <a:srgbClr val="FFFFFF"/>
              </a:buClr>
              <a:buSzPts val="450"/>
              <a:buFont typeface="Arial"/>
              <a:buNone/>
              <a:defRPr/>
            </a:lvl4pPr>
            <a:lvl5pPr indent="0" lvl="4" marL="0" algn="ctr">
              <a:lnSpc>
                <a:spcPct val="100000"/>
              </a:lnSpc>
              <a:spcBef>
                <a:spcPts val="0"/>
              </a:spcBef>
              <a:spcAft>
                <a:spcPts val="0"/>
              </a:spcAft>
              <a:buClr>
                <a:srgbClr val="FFFFFF"/>
              </a:buClr>
              <a:buSzPts val="450"/>
              <a:buFont typeface="Arial"/>
              <a:buNone/>
              <a:defRPr/>
            </a:lvl5pPr>
            <a:lvl6pPr indent="0" lvl="5" marL="0" algn="ctr">
              <a:lnSpc>
                <a:spcPct val="100000"/>
              </a:lnSpc>
              <a:spcBef>
                <a:spcPts val="0"/>
              </a:spcBef>
              <a:spcAft>
                <a:spcPts val="0"/>
              </a:spcAft>
              <a:buClr>
                <a:srgbClr val="FFFFFF"/>
              </a:buClr>
              <a:buSzPts val="450"/>
              <a:buFont typeface="Arial"/>
              <a:buNone/>
              <a:defRPr/>
            </a:lvl6pPr>
            <a:lvl7pPr indent="0" lvl="6" marL="0" algn="ctr">
              <a:lnSpc>
                <a:spcPct val="100000"/>
              </a:lnSpc>
              <a:spcBef>
                <a:spcPts val="0"/>
              </a:spcBef>
              <a:spcAft>
                <a:spcPts val="0"/>
              </a:spcAft>
              <a:buClr>
                <a:srgbClr val="FFFFFF"/>
              </a:buClr>
              <a:buSzPts val="450"/>
              <a:buFont typeface="Arial"/>
              <a:buNone/>
              <a:defRPr/>
            </a:lvl7pPr>
            <a:lvl8pPr indent="0" lvl="7" marL="0" algn="ctr">
              <a:lnSpc>
                <a:spcPct val="100000"/>
              </a:lnSpc>
              <a:spcBef>
                <a:spcPts val="0"/>
              </a:spcBef>
              <a:spcAft>
                <a:spcPts val="0"/>
              </a:spcAft>
              <a:buClr>
                <a:srgbClr val="FFFFFF"/>
              </a:buClr>
              <a:buSzPts val="450"/>
              <a:buFont typeface="Arial"/>
              <a:buNone/>
              <a:defRPr/>
            </a:lvl8pPr>
            <a:lvl9pPr indent="0" lvl="8" marL="0" algn="ctr">
              <a:lnSpc>
                <a:spcPct val="100000"/>
              </a:lnSpc>
              <a:spcBef>
                <a:spcPts val="0"/>
              </a:spcBef>
              <a:spcAft>
                <a:spcPts val="0"/>
              </a:spcAft>
              <a:buClr>
                <a:srgbClr val="FFFFFF"/>
              </a:buClr>
              <a:buSzPts val="450"/>
              <a:buFont typeface="Arial"/>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5" name="Shape 35"/>
        <p:cNvGrpSpPr/>
        <p:nvPr/>
      </p:nvGrpSpPr>
      <p:grpSpPr>
        <a:xfrm>
          <a:off x="0" y="0"/>
          <a:ext cx="0" cy="0"/>
          <a:chOff x="0" y="0"/>
          <a:chExt cx="0" cy="0"/>
        </a:xfrm>
      </p:grpSpPr>
      <p:sp>
        <p:nvSpPr>
          <p:cNvPr id="36" name="Google Shape;36;p5"/>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5"/>
          <p:cNvSpPr txBox="1"/>
          <p:nvPr>
            <p:ph idx="1" type="body"/>
          </p:nvPr>
        </p:nvSpPr>
        <p:spPr>
          <a:xfrm>
            <a:off x="457200" y="1536192"/>
            <a:ext cx="3657600" cy="4590288"/>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38" name="Google Shape;38;p5"/>
          <p:cNvSpPr txBox="1"/>
          <p:nvPr>
            <p:ph idx="2" type="body"/>
          </p:nvPr>
        </p:nvSpPr>
        <p:spPr>
          <a:xfrm>
            <a:off x="4419600" y="1536192"/>
            <a:ext cx="3657600" cy="4590288"/>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39" name="Google Shape;39;p5"/>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40" name="Google Shape;40;p5"/>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chemeClr val="lt2"/>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41" name="Google Shape;41;p5"/>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lnSpc>
                <a:spcPct val="100000"/>
              </a:lnSpc>
              <a:spcBef>
                <a:spcPts val="0"/>
              </a:spcBef>
              <a:spcAft>
                <a:spcPts val="0"/>
              </a:spcAft>
              <a:buClr>
                <a:srgbClr val="FFFFFF"/>
              </a:buClr>
              <a:buSzPts val="450"/>
              <a:buFont typeface="Arial"/>
              <a:buNone/>
              <a:defRPr/>
            </a:lvl1pPr>
            <a:lvl2pPr indent="0" lvl="1" marL="0" algn="ctr">
              <a:lnSpc>
                <a:spcPct val="100000"/>
              </a:lnSpc>
              <a:spcBef>
                <a:spcPts val="0"/>
              </a:spcBef>
              <a:spcAft>
                <a:spcPts val="0"/>
              </a:spcAft>
              <a:buClr>
                <a:srgbClr val="FFFFFF"/>
              </a:buClr>
              <a:buSzPts val="450"/>
              <a:buFont typeface="Arial"/>
              <a:buNone/>
              <a:defRPr/>
            </a:lvl2pPr>
            <a:lvl3pPr indent="0" lvl="2" marL="0" algn="ctr">
              <a:lnSpc>
                <a:spcPct val="100000"/>
              </a:lnSpc>
              <a:spcBef>
                <a:spcPts val="0"/>
              </a:spcBef>
              <a:spcAft>
                <a:spcPts val="0"/>
              </a:spcAft>
              <a:buClr>
                <a:srgbClr val="FFFFFF"/>
              </a:buClr>
              <a:buSzPts val="450"/>
              <a:buFont typeface="Arial"/>
              <a:buNone/>
              <a:defRPr/>
            </a:lvl3pPr>
            <a:lvl4pPr indent="0" lvl="3" marL="0" algn="ctr">
              <a:lnSpc>
                <a:spcPct val="100000"/>
              </a:lnSpc>
              <a:spcBef>
                <a:spcPts val="0"/>
              </a:spcBef>
              <a:spcAft>
                <a:spcPts val="0"/>
              </a:spcAft>
              <a:buClr>
                <a:srgbClr val="FFFFFF"/>
              </a:buClr>
              <a:buSzPts val="450"/>
              <a:buFont typeface="Arial"/>
              <a:buNone/>
              <a:defRPr/>
            </a:lvl4pPr>
            <a:lvl5pPr indent="0" lvl="4" marL="0" algn="ctr">
              <a:lnSpc>
                <a:spcPct val="100000"/>
              </a:lnSpc>
              <a:spcBef>
                <a:spcPts val="0"/>
              </a:spcBef>
              <a:spcAft>
                <a:spcPts val="0"/>
              </a:spcAft>
              <a:buClr>
                <a:srgbClr val="FFFFFF"/>
              </a:buClr>
              <a:buSzPts val="450"/>
              <a:buFont typeface="Arial"/>
              <a:buNone/>
              <a:defRPr/>
            </a:lvl5pPr>
            <a:lvl6pPr indent="0" lvl="5" marL="0" algn="ctr">
              <a:lnSpc>
                <a:spcPct val="100000"/>
              </a:lnSpc>
              <a:spcBef>
                <a:spcPts val="0"/>
              </a:spcBef>
              <a:spcAft>
                <a:spcPts val="0"/>
              </a:spcAft>
              <a:buClr>
                <a:srgbClr val="FFFFFF"/>
              </a:buClr>
              <a:buSzPts val="450"/>
              <a:buFont typeface="Arial"/>
              <a:buNone/>
              <a:defRPr/>
            </a:lvl6pPr>
            <a:lvl7pPr indent="0" lvl="6" marL="0" algn="ctr">
              <a:lnSpc>
                <a:spcPct val="100000"/>
              </a:lnSpc>
              <a:spcBef>
                <a:spcPts val="0"/>
              </a:spcBef>
              <a:spcAft>
                <a:spcPts val="0"/>
              </a:spcAft>
              <a:buClr>
                <a:srgbClr val="FFFFFF"/>
              </a:buClr>
              <a:buSzPts val="450"/>
              <a:buFont typeface="Arial"/>
              <a:buNone/>
              <a:defRPr/>
            </a:lvl7pPr>
            <a:lvl8pPr indent="0" lvl="7" marL="0" algn="ctr">
              <a:lnSpc>
                <a:spcPct val="100000"/>
              </a:lnSpc>
              <a:spcBef>
                <a:spcPts val="0"/>
              </a:spcBef>
              <a:spcAft>
                <a:spcPts val="0"/>
              </a:spcAft>
              <a:buClr>
                <a:srgbClr val="FFFFFF"/>
              </a:buClr>
              <a:buSzPts val="450"/>
              <a:buFont typeface="Arial"/>
              <a:buNone/>
              <a:defRPr/>
            </a:lvl8pPr>
            <a:lvl9pPr indent="0" lvl="8" marL="0" algn="ctr">
              <a:lnSpc>
                <a:spcPct val="100000"/>
              </a:lnSpc>
              <a:spcBef>
                <a:spcPts val="0"/>
              </a:spcBef>
              <a:spcAft>
                <a:spcPts val="0"/>
              </a:spcAft>
              <a:buClr>
                <a:srgbClr val="FFFFFF"/>
              </a:buClr>
              <a:buSzPts val="450"/>
              <a:buFont typeface="Arial"/>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2" name="Shape 42"/>
        <p:cNvGrpSpPr/>
        <p:nvPr/>
      </p:nvGrpSpPr>
      <p:grpSpPr>
        <a:xfrm>
          <a:off x="0" y="0"/>
          <a:ext cx="0" cy="0"/>
          <a:chOff x="0" y="0"/>
          <a:chExt cx="0" cy="0"/>
        </a:xfrm>
      </p:grpSpPr>
      <p:sp>
        <p:nvSpPr>
          <p:cNvPr id="43" name="Google Shape;43;p6"/>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4600"/>
              <a:buFont typeface="Cambria"/>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6"/>
          <p:cNvSpPr txBox="1"/>
          <p:nvPr>
            <p:ph idx="1" type="body"/>
          </p:nvPr>
        </p:nvSpPr>
        <p:spPr>
          <a:xfrm>
            <a:off x="457200" y="1535113"/>
            <a:ext cx="3657600" cy="639762"/>
          </a:xfrm>
          <a:prstGeom prst="rect">
            <a:avLst/>
          </a:prstGeom>
          <a:noFill/>
          <a:ln>
            <a:noFill/>
          </a:ln>
        </p:spPr>
        <p:txBody>
          <a:bodyPr anchorCtr="0" anchor="b" bIns="45700" lIns="91425" spcFirstLastPara="1" rIns="91425" wrap="square" tIns="45700">
            <a:noAutofit/>
          </a:bodyPr>
          <a:lstStyle>
            <a:lvl1pPr indent="-228600" lvl="0" marL="457200" algn="ctr">
              <a:spcBef>
                <a:spcPts val="400"/>
              </a:spcBef>
              <a:spcAft>
                <a:spcPts val="0"/>
              </a:spcAft>
              <a:buSzPts val="2000"/>
              <a:buNone/>
              <a:defRPr b="1" sz="2000">
                <a:solidFill>
                  <a:schemeClr val="dk2"/>
                </a:solidFill>
              </a:defRPr>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45" name="Google Shape;45;p6"/>
          <p:cNvSpPr txBox="1"/>
          <p:nvPr>
            <p:ph idx="2" type="body"/>
          </p:nvPr>
        </p:nvSpPr>
        <p:spPr>
          <a:xfrm>
            <a:off x="457200" y="2174875"/>
            <a:ext cx="3657600"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46" name="Google Shape;46;p6"/>
          <p:cNvSpPr txBox="1"/>
          <p:nvPr>
            <p:ph idx="3" type="body"/>
          </p:nvPr>
        </p:nvSpPr>
        <p:spPr>
          <a:xfrm>
            <a:off x="4419600" y="1535113"/>
            <a:ext cx="3657600" cy="639762"/>
          </a:xfrm>
          <a:prstGeom prst="rect">
            <a:avLst/>
          </a:prstGeom>
          <a:noFill/>
          <a:ln>
            <a:noFill/>
          </a:ln>
        </p:spPr>
        <p:txBody>
          <a:bodyPr anchorCtr="0" anchor="b" bIns="45700" lIns="91425" spcFirstLastPara="1" rIns="91425" wrap="square" tIns="45700">
            <a:noAutofit/>
          </a:bodyPr>
          <a:lstStyle>
            <a:lvl1pPr indent="-228600" lvl="0" marL="457200" algn="ctr">
              <a:spcBef>
                <a:spcPts val="400"/>
              </a:spcBef>
              <a:spcAft>
                <a:spcPts val="0"/>
              </a:spcAft>
              <a:buSzPts val="2000"/>
              <a:buNone/>
              <a:defRPr b="1" sz="2000">
                <a:solidFill>
                  <a:schemeClr val="dk2"/>
                </a:solidFill>
              </a:defRPr>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47" name="Google Shape;47;p6"/>
          <p:cNvSpPr txBox="1"/>
          <p:nvPr>
            <p:ph idx="4" type="body"/>
          </p:nvPr>
        </p:nvSpPr>
        <p:spPr>
          <a:xfrm>
            <a:off x="4419600" y="2174875"/>
            <a:ext cx="3657600"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48" name="Google Shape;48;p6"/>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49" name="Google Shape;49;p6"/>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chemeClr val="lt2"/>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50" name="Google Shape;50;p6"/>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lnSpc>
                <a:spcPct val="100000"/>
              </a:lnSpc>
              <a:spcBef>
                <a:spcPts val="0"/>
              </a:spcBef>
              <a:spcAft>
                <a:spcPts val="0"/>
              </a:spcAft>
              <a:buClr>
                <a:srgbClr val="FFFFFF"/>
              </a:buClr>
              <a:buSzPts val="450"/>
              <a:buFont typeface="Arial"/>
              <a:buNone/>
              <a:defRPr/>
            </a:lvl1pPr>
            <a:lvl2pPr indent="0" lvl="1" marL="0" algn="ctr">
              <a:lnSpc>
                <a:spcPct val="100000"/>
              </a:lnSpc>
              <a:spcBef>
                <a:spcPts val="0"/>
              </a:spcBef>
              <a:spcAft>
                <a:spcPts val="0"/>
              </a:spcAft>
              <a:buClr>
                <a:srgbClr val="FFFFFF"/>
              </a:buClr>
              <a:buSzPts val="450"/>
              <a:buFont typeface="Arial"/>
              <a:buNone/>
              <a:defRPr/>
            </a:lvl2pPr>
            <a:lvl3pPr indent="0" lvl="2" marL="0" algn="ctr">
              <a:lnSpc>
                <a:spcPct val="100000"/>
              </a:lnSpc>
              <a:spcBef>
                <a:spcPts val="0"/>
              </a:spcBef>
              <a:spcAft>
                <a:spcPts val="0"/>
              </a:spcAft>
              <a:buClr>
                <a:srgbClr val="FFFFFF"/>
              </a:buClr>
              <a:buSzPts val="450"/>
              <a:buFont typeface="Arial"/>
              <a:buNone/>
              <a:defRPr/>
            </a:lvl3pPr>
            <a:lvl4pPr indent="0" lvl="3" marL="0" algn="ctr">
              <a:lnSpc>
                <a:spcPct val="100000"/>
              </a:lnSpc>
              <a:spcBef>
                <a:spcPts val="0"/>
              </a:spcBef>
              <a:spcAft>
                <a:spcPts val="0"/>
              </a:spcAft>
              <a:buClr>
                <a:srgbClr val="FFFFFF"/>
              </a:buClr>
              <a:buSzPts val="450"/>
              <a:buFont typeface="Arial"/>
              <a:buNone/>
              <a:defRPr/>
            </a:lvl4pPr>
            <a:lvl5pPr indent="0" lvl="4" marL="0" algn="ctr">
              <a:lnSpc>
                <a:spcPct val="100000"/>
              </a:lnSpc>
              <a:spcBef>
                <a:spcPts val="0"/>
              </a:spcBef>
              <a:spcAft>
                <a:spcPts val="0"/>
              </a:spcAft>
              <a:buClr>
                <a:srgbClr val="FFFFFF"/>
              </a:buClr>
              <a:buSzPts val="450"/>
              <a:buFont typeface="Arial"/>
              <a:buNone/>
              <a:defRPr/>
            </a:lvl5pPr>
            <a:lvl6pPr indent="0" lvl="5" marL="0" algn="ctr">
              <a:lnSpc>
                <a:spcPct val="100000"/>
              </a:lnSpc>
              <a:spcBef>
                <a:spcPts val="0"/>
              </a:spcBef>
              <a:spcAft>
                <a:spcPts val="0"/>
              </a:spcAft>
              <a:buClr>
                <a:srgbClr val="FFFFFF"/>
              </a:buClr>
              <a:buSzPts val="450"/>
              <a:buFont typeface="Arial"/>
              <a:buNone/>
              <a:defRPr/>
            </a:lvl6pPr>
            <a:lvl7pPr indent="0" lvl="6" marL="0" algn="ctr">
              <a:lnSpc>
                <a:spcPct val="100000"/>
              </a:lnSpc>
              <a:spcBef>
                <a:spcPts val="0"/>
              </a:spcBef>
              <a:spcAft>
                <a:spcPts val="0"/>
              </a:spcAft>
              <a:buClr>
                <a:srgbClr val="FFFFFF"/>
              </a:buClr>
              <a:buSzPts val="450"/>
              <a:buFont typeface="Arial"/>
              <a:buNone/>
              <a:defRPr/>
            </a:lvl7pPr>
            <a:lvl8pPr indent="0" lvl="7" marL="0" algn="ctr">
              <a:lnSpc>
                <a:spcPct val="100000"/>
              </a:lnSpc>
              <a:spcBef>
                <a:spcPts val="0"/>
              </a:spcBef>
              <a:spcAft>
                <a:spcPts val="0"/>
              </a:spcAft>
              <a:buClr>
                <a:srgbClr val="FFFFFF"/>
              </a:buClr>
              <a:buSzPts val="450"/>
              <a:buFont typeface="Arial"/>
              <a:buNone/>
              <a:defRPr/>
            </a:lvl8pPr>
            <a:lvl9pPr indent="0" lvl="8" marL="0" algn="ctr">
              <a:lnSpc>
                <a:spcPct val="100000"/>
              </a:lnSpc>
              <a:spcBef>
                <a:spcPts val="0"/>
              </a:spcBef>
              <a:spcAft>
                <a:spcPts val="0"/>
              </a:spcAft>
              <a:buClr>
                <a:srgbClr val="FFFFFF"/>
              </a:buClr>
              <a:buSzPts val="450"/>
              <a:buFont typeface="Arial"/>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1" name="Shape 51"/>
        <p:cNvGrpSpPr/>
        <p:nvPr/>
      </p:nvGrpSpPr>
      <p:grpSpPr>
        <a:xfrm>
          <a:off x="0" y="0"/>
          <a:ext cx="0" cy="0"/>
          <a:chOff x="0" y="0"/>
          <a:chExt cx="0" cy="0"/>
        </a:xfrm>
      </p:grpSpPr>
      <p:sp>
        <p:nvSpPr>
          <p:cNvPr id="52" name="Google Shape;52;p7"/>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7"/>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54" name="Google Shape;54;p7"/>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chemeClr val="lt2"/>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55" name="Google Shape;55;p7"/>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lnSpc>
                <a:spcPct val="100000"/>
              </a:lnSpc>
              <a:spcBef>
                <a:spcPts val="0"/>
              </a:spcBef>
              <a:spcAft>
                <a:spcPts val="0"/>
              </a:spcAft>
              <a:buClr>
                <a:srgbClr val="FFFFFF"/>
              </a:buClr>
              <a:buSzPts val="450"/>
              <a:buFont typeface="Arial"/>
              <a:buNone/>
              <a:defRPr/>
            </a:lvl1pPr>
            <a:lvl2pPr indent="0" lvl="1" marL="0" algn="ctr">
              <a:lnSpc>
                <a:spcPct val="100000"/>
              </a:lnSpc>
              <a:spcBef>
                <a:spcPts val="0"/>
              </a:spcBef>
              <a:spcAft>
                <a:spcPts val="0"/>
              </a:spcAft>
              <a:buClr>
                <a:srgbClr val="FFFFFF"/>
              </a:buClr>
              <a:buSzPts val="450"/>
              <a:buFont typeface="Arial"/>
              <a:buNone/>
              <a:defRPr/>
            </a:lvl2pPr>
            <a:lvl3pPr indent="0" lvl="2" marL="0" algn="ctr">
              <a:lnSpc>
                <a:spcPct val="100000"/>
              </a:lnSpc>
              <a:spcBef>
                <a:spcPts val="0"/>
              </a:spcBef>
              <a:spcAft>
                <a:spcPts val="0"/>
              </a:spcAft>
              <a:buClr>
                <a:srgbClr val="FFFFFF"/>
              </a:buClr>
              <a:buSzPts val="450"/>
              <a:buFont typeface="Arial"/>
              <a:buNone/>
              <a:defRPr/>
            </a:lvl3pPr>
            <a:lvl4pPr indent="0" lvl="3" marL="0" algn="ctr">
              <a:lnSpc>
                <a:spcPct val="100000"/>
              </a:lnSpc>
              <a:spcBef>
                <a:spcPts val="0"/>
              </a:spcBef>
              <a:spcAft>
                <a:spcPts val="0"/>
              </a:spcAft>
              <a:buClr>
                <a:srgbClr val="FFFFFF"/>
              </a:buClr>
              <a:buSzPts val="450"/>
              <a:buFont typeface="Arial"/>
              <a:buNone/>
              <a:defRPr/>
            </a:lvl4pPr>
            <a:lvl5pPr indent="0" lvl="4" marL="0" algn="ctr">
              <a:lnSpc>
                <a:spcPct val="100000"/>
              </a:lnSpc>
              <a:spcBef>
                <a:spcPts val="0"/>
              </a:spcBef>
              <a:spcAft>
                <a:spcPts val="0"/>
              </a:spcAft>
              <a:buClr>
                <a:srgbClr val="FFFFFF"/>
              </a:buClr>
              <a:buSzPts val="450"/>
              <a:buFont typeface="Arial"/>
              <a:buNone/>
              <a:defRPr/>
            </a:lvl5pPr>
            <a:lvl6pPr indent="0" lvl="5" marL="0" algn="ctr">
              <a:lnSpc>
                <a:spcPct val="100000"/>
              </a:lnSpc>
              <a:spcBef>
                <a:spcPts val="0"/>
              </a:spcBef>
              <a:spcAft>
                <a:spcPts val="0"/>
              </a:spcAft>
              <a:buClr>
                <a:srgbClr val="FFFFFF"/>
              </a:buClr>
              <a:buSzPts val="450"/>
              <a:buFont typeface="Arial"/>
              <a:buNone/>
              <a:defRPr/>
            </a:lvl6pPr>
            <a:lvl7pPr indent="0" lvl="6" marL="0" algn="ctr">
              <a:lnSpc>
                <a:spcPct val="100000"/>
              </a:lnSpc>
              <a:spcBef>
                <a:spcPts val="0"/>
              </a:spcBef>
              <a:spcAft>
                <a:spcPts val="0"/>
              </a:spcAft>
              <a:buClr>
                <a:srgbClr val="FFFFFF"/>
              </a:buClr>
              <a:buSzPts val="450"/>
              <a:buFont typeface="Arial"/>
              <a:buNone/>
              <a:defRPr/>
            </a:lvl7pPr>
            <a:lvl8pPr indent="0" lvl="7" marL="0" algn="ctr">
              <a:lnSpc>
                <a:spcPct val="100000"/>
              </a:lnSpc>
              <a:spcBef>
                <a:spcPts val="0"/>
              </a:spcBef>
              <a:spcAft>
                <a:spcPts val="0"/>
              </a:spcAft>
              <a:buClr>
                <a:srgbClr val="FFFFFF"/>
              </a:buClr>
              <a:buSzPts val="450"/>
              <a:buFont typeface="Arial"/>
              <a:buNone/>
              <a:defRPr/>
            </a:lvl8pPr>
            <a:lvl9pPr indent="0" lvl="8" marL="0" algn="ctr">
              <a:lnSpc>
                <a:spcPct val="100000"/>
              </a:lnSpc>
              <a:spcBef>
                <a:spcPts val="0"/>
              </a:spcBef>
              <a:spcAft>
                <a:spcPts val="0"/>
              </a:spcAft>
              <a:buClr>
                <a:srgbClr val="FFFFFF"/>
              </a:buClr>
              <a:buSzPts val="450"/>
              <a:buFont typeface="Arial"/>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8"/>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58" name="Google Shape;58;p8"/>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chemeClr val="lt2"/>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59" name="Google Shape;59;p8"/>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lnSpc>
                <a:spcPct val="100000"/>
              </a:lnSpc>
              <a:spcBef>
                <a:spcPts val="0"/>
              </a:spcBef>
              <a:spcAft>
                <a:spcPts val="0"/>
              </a:spcAft>
              <a:buClr>
                <a:srgbClr val="FFFFFF"/>
              </a:buClr>
              <a:buSzPts val="450"/>
              <a:buFont typeface="Arial"/>
              <a:buNone/>
              <a:defRPr/>
            </a:lvl1pPr>
            <a:lvl2pPr indent="0" lvl="1" marL="0" algn="ctr">
              <a:lnSpc>
                <a:spcPct val="100000"/>
              </a:lnSpc>
              <a:spcBef>
                <a:spcPts val="0"/>
              </a:spcBef>
              <a:spcAft>
                <a:spcPts val="0"/>
              </a:spcAft>
              <a:buClr>
                <a:srgbClr val="FFFFFF"/>
              </a:buClr>
              <a:buSzPts val="450"/>
              <a:buFont typeface="Arial"/>
              <a:buNone/>
              <a:defRPr/>
            </a:lvl2pPr>
            <a:lvl3pPr indent="0" lvl="2" marL="0" algn="ctr">
              <a:lnSpc>
                <a:spcPct val="100000"/>
              </a:lnSpc>
              <a:spcBef>
                <a:spcPts val="0"/>
              </a:spcBef>
              <a:spcAft>
                <a:spcPts val="0"/>
              </a:spcAft>
              <a:buClr>
                <a:srgbClr val="FFFFFF"/>
              </a:buClr>
              <a:buSzPts val="450"/>
              <a:buFont typeface="Arial"/>
              <a:buNone/>
              <a:defRPr/>
            </a:lvl3pPr>
            <a:lvl4pPr indent="0" lvl="3" marL="0" algn="ctr">
              <a:lnSpc>
                <a:spcPct val="100000"/>
              </a:lnSpc>
              <a:spcBef>
                <a:spcPts val="0"/>
              </a:spcBef>
              <a:spcAft>
                <a:spcPts val="0"/>
              </a:spcAft>
              <a:buClr>
                <a:srgbClr val="FFFFFF"/>
              </a:buClr>
              <a:buSzPts val="450"/>
              <a:buFont typeface="Arial"/>
              <a:buNone/>
              <a:defRPr/>
            </a:lvl4pPr>
            <a:lvl5pPr indent="0" lvl="4" marL="0" algn="ctr">
              <a:lnSpc>
                <a:spcPct val="100000"/>
              </a:lnSpc>
              <a:spcBef>
                <a:spcPts val="0"/>
              </a:spcBef>
              <a:spcAft>
                <a:spcPts val="0"/>
              </a:spcAft>
              <a:buClr>
                <a:srgbClr val="FFFFFF"/>
              </a:buClr>
              <a:buSzPts val="450"/>
              <a:buFont typeface="Arial"/>
              <a:buNone/>
              <a:defRPr/>
            </a:lvl5pPr>
            <a:lvl6pPr indent="0" lvl="5" marL="0" algn="ctr">
              <a:lnSpc>
                <a:spcPct val="100000"/>
              </a:lnSpc>
              <a:spcBef>
                <a:spcPts val="0"/>
              </a:spcBef>
              <a:spcAft>
                <a:spcPts val="0"/>
              </a:spcAft>
              <a:buClr>
                <a:srgbClr val="FFFFFF"/>
              </a:buClr>
              <a:buSzPts val="450"/>
              <a:buFont typeface="Arial"/>
              <a:buNone/>
              <a:defRPr/>
            </a:lvl6pPr>
            <a:lvl7pPr indent="0" lvl="6" marL="0" algn="ctr">
              <a:lnSpc>
                <a:spcPct val="100000"/>
              </a:lnSpc>
              <a:spcBef>
                <a:spcPts val="0"/>
              </a:spcBef>
              <a:spcAft>
                <a:spcPts val="0"/>
              </a:spcAft>
              <a:buClr>
                <a:srgbClr val="FFFFFF"/>
              </a:buClr>
              <a:buSzPts val="450"/>
              <a:buFont typeface="Arial"/>
              <a:buNone/>
              <a:defRPr/>
            </a:lvl7pPr>
            <a:lvl8pPr indent="0" lvl="7" marL="0" algn="ctr">
              <a:lnSpc>
                <a:spcPct val="100000"/>
              </a:lnSpc>
              <a:spcBef>
                <a:spcPts val="0"/>
              </a:spcBef>
              <a:spcAft>
                <a:spcPts val="0"/>
              </a:spcAft>
              <a:buClr>
                <a:srgbClr val="FFFFFF"/>
              </a:buClr>
              <a:buSzPts val="450"/>
              <a:buFont typeface="Arial"/>
              <a:buNone/>
              <a:defRPr/>
            </a:lvl8pPr>
            <a:lvl9pPr indent="0" lvl="8" marL="0" algn="ctr">
              <a:lnSpc>
                <a:spcPct val="100000"/>
              </a:lnSpc>
              <a:spcBef>
                <a:spcPts val="0"/>
              </a:spcBef>
              <a:spcAft>
                <a:spcPts val="0"/>
              </a:spcAft>
              <a:buClr>
                <a:srgbClr val="FFFFFF"/>
              </a:buClr>
              <a:buSzPts val="450"/>
              <a:buFont typeface="Arial"/>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0" name="Shape 60"/>
        <p:cNvGrpSpPr/>
        <p:nvPr/>
      </p:nvGrpSpPr>
      <p:grpSpPr>
        <a:xfrm>
          <a:off x="0" y="0"/>
          <a:ext cx="0" cy="0"/>
          <a:chOff x="0" y="0"/>
          <a:chExt cx="0" cy="0"/>
        </a:xfrm>
      </p:grpSpPr>
      <p:sp>
        <p:nvSpPr>
          <p:cNvPr id="61" name="Google Shape;61;p9"/>
          <p:cNvSpPr txBox="1"/>
          <p:nvPr>
            <p:ph type="title"/>
          </p:nvPr>
        </p:nvSpPr>
        <p:spPr>
          <a:xfrm>
            <a:off x="304801" y="5495544"/>
            <a:ext cx="7772400" cy="59436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dk2"/>
              </a:buClr>
              <a:buSzPts val="2200"/>
              <a:buFont typeface="Cambria"/>
              <a:buNone/>
              <a:defRPr b="1" sz="2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9"/>
          <p:cNvSpPr txBox="1"/>
          <p:nvPr>
            <p:ph idx="1" type="body"/>
          </p:nvPr>
        </p:nvSpPr>
        <p:spPr>
          <a:xfrm>
            <a:off x="304799" y="6096000"/>
            <a:ext cx="7772401" cy="609600"/>
          </a:xfrm>
          <a:prstGeom prst="rect">
            <a:avLst/>
          </a:prstGeom>
          <a:noFill/>
          <a:ln>
            <a:noFill/>
          </a:ln>
        </p:spPr>
        <p:txBody>
          <a:bodyPr anchorCtr="0" anchor="t" bIns="45700" lIns="91425" spcFirstLastPara="1" rIns="91425" wrap="square" tIns="45700">
            <a:noAutofit/>
          </a:bodyPr>
          <a:lstStyle>
            <a:lvl1pPr indent="-228600" lvl="0" marL="457200" algn="ctr">
              <a:spcBef>
                <a:spcPts val="320"/>
              </a:spcBef>
              <a:spcAft>
                <a:spcPts val="0"/>
              </a:spcAft>
              <a:buSzPts val="1600"/>
              <a:buNone/>
              <a:defRPr sz="16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63" name="Google Shape;63;p9"/>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64" name="Google Shape;64;p9"/>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chemeClr val="lt2"/>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65" name="Google Shape;65;p9"/>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lnSpc>
                <a:spcPct val="100000"/>
              </a:lnSpc>
              <a:spcBef>
                <a:spcPts val="0"/>
              </a:spcBef>
              <a:spcAft>
                <a:spcPts val="0"/>
              </a:spcAft>
              <a:buClr>
                <a:srgbClr val="FFFFFF"/>
              </a:buClr>
              <a:buSzPts val="450"/>
              <a:buFont typeface="Arial"/>
              <a:buNone/>
              <a:defRPr/>
            </a:lvl1pPr>
            <a:lvl2pPr indent="0" lvl="1" marL="0" algn="ctr">
              <a:lnSpc>
                <a:spcPct val="100000"/>
              </a:lnSpc>
              <a:spcBef>
                <a:spcPts val="0"/>
              </a:spcBef>
              <a:spcAft>
                <a:spcPts val="0"/>
              </a:spcAft>
              <a:buClr>
                <a:srgbClr val="FFFFFF"/>
              </a:buClr>
              <a:buSzPts val="450"/>
              <a:buFont typeface="Arial"/>
              <a:buNone/>
              <a:defRPr/>
            </a:lvl2pPr>
            <a:lvl3pPr indent="0" lvl="2" marL="0" algn="ctr">
              <a:lnSpc>
                <a:spcPct val="100000"/>
              </a:lnSpc>
              <a:spcBef>
                <a:spcPts val="0"/>
              </a:spcBef>
              <a:spcAft>
                <a:spcPts val="0"/>
              </a:spcAft>
              <a:buClr>
                <a:srgbClr val="FFFFFF"/>
              </a:buClr>
              <a:buSzPts val="450"/>
              <a:buFont typeface="Arial"/>
              <a:buNone/>
              <a:defRPr/>
            </a:lvl3pPr>
            <a:lvl4pPr indent="0" lvl="3" marL="0" algn="ctr">
              <a:lnSpc>
                <a:spcPct val="100000"/>
              </a:lnSpc>
              <a:spcBef>
                <a:spcPts val="0"/>
              </a:spcBef>
              <a:spcAft>
                <a:spcPts val="0"/>
              </a:spcAft>
              <a:buClr>
                <a:srgbClr val="FFFFFF"/>
              </a:buClr>
              <a:buSzPts val="450"/>
              <a:buFont typeface="Arial"/>
              <a:buNone/>
              <a:defRPr/>
            </a:lvl4pPr>
            <a:lvl5pPr indent="0" lvl="4" marL="0" algn="ctr">
              <a:lnSpc>
                <a:spcPct val="100000"/>
              </a:lnSpc>
              <a:spcBef>
                <a:spcPts val="0"/>
              </a:spcBef>
              <a:spcAft>
                <a:spcPts val="0"/>
              </a:spcAft>
              <a:buClr>
                <a:srgbClr val="FFFFFF"/>
              </a:buClr>
              <a:buSzPts val="450"/>
              <a:buFont typeface="Arial"/>
              <a:buNone/>
              <a:defRPr/>
            </a:lvl5pPr>
            <a:lvl6pPr indent="0" lvl="5" marL="0" algn="ctr">
              <a:lnSpc>
                <a:spcPct val="100000"/>
              </a:lnSpc>
              <a:spcBef>
                <a:spcPts val="0"/>
              </a:spcBef>
              <a:spcAft>
                <a:spcPts val="0"/>
              </a:spcAft>
              <a:buClr>
                <a:srgbClr val="FFFFFF"/>
              </a:buClr>
              <a:buSzPts val="450"/>
              <a:buFont typeface="Arial"/>
              <a:buNone/>
              <a:defRPr/>
            </a:lvl6pPr>
            <a:lvl7pPr indent="0" lvl="6" marL="0" algn="ctr">
              <a:lnSpc>
                <a:spcPct val="100000"/>
              </a:lnSpc>
              <a:spcBef>
                <a:spcPts val="0"/>
              </a:spcBef>
              <a:spcAft>
                <a:spcPts val="0"/>
              </a:spcAft>
              <a:buClr>
                <a:srgbClr val="FFFFFF"/>
              </a:buClr>
              <a:buSzPts val="450"/>
              <a:buFont typeface="Arial"/>
              <a:buNone/>
              <a:defRPr/>
            </a:lvl7pPr>
            <a:lvl8pPr indent="0" lvl="7" marL="0" algn="ctr">
              <a:lnSpc>
                <a:spcPct val="100000"/>
              </a:lnSpc>
              <a:spcBef>
                <a:spcPts val="0"/>
              </a:spcBef>
              <a:spcAft>
                <a:spcPts val="0"/>
              </a:spcAft>
              <a:buClr>
                <a:srgbClr val="FFFFFF"/>
              </a:buClr>
              <a:buSzPts val="450"/>
              <a:buFont typeface="Arial"/>
              <a:buNone/>
              <a:defRPr/>
            </a:lvl8pPr>
            <a:lvl9pPr indent="0" lvl="8" marL="0" algn="ctr">
              <a:lnSpc>
                <a:spcPct val="100000"/>
              </a:lnSpc>
              <a:spcBef>
                <a:spcPts val="0"/>
              </a:spcBef>
              <a:spcAft>
                <a:spcPts val="0"/>
              </a:spcAft>
              <a:buClr>
                <a:srgbClr val="FFFFFF"/>
              </a:buClr>
              <a:buSzPts val="450"/>
              <a:buFont typeface="Arial"/>
              <a:buNone/>
              <a:defRPr/>
            </a:lvl9pPr>
          </a:lstStyle>
          <a:p>
            <a:pPr indent="0" lvl="0" marL="0" rtl="0" algn="ctr">
              <a:spcBef>
                <a:spcPts val="0"/>
              </a:spcBef>
              <a:spcAft>
                <a:spcPts val="0"/>
              </a:spcAft>
              <a:buNone/>
            </a:pPr>
            <a:fld id="{00000000-1234-1234-1234-123412341234}" type="slidenum">
              <a:rPr lang="en-US"/>
              <a:t>‹#›</a:t>
            </a:fld>
            <a:endParaRPr/>
          </a:p>
        </p:txBody>
      </p:sp>
      <p:sp>
        <p:nvSpPr>
          <p:cNvPr id="66" name="Google Shape;66;p9"/>
          <p:cNvSpPr txBox="1"/>
          <p:nvPr>
            <p:ph idx="2" type="body"/>
          </p:nvPr>
        </p:nvSpPr>
        <p:spPr>
          <a:xfrm>
            <a:off x="304800" y="381000"/>
            <a:ext cx="7772400" cy="494284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7" name="Shape 67"/>
        <p:cNvGrpSpPr/>
        <p:nvPr/>
      </p:nvGrpSpPr>
      <p:grpSpPr>
        <a:xfrm>
          <a:off x="0" y="0"/>
          <a:ext cx="0" cy="0"/>
          <a:chOff x="0" y="0"/>
          <a:chExt cx="0" cy="0"/>
        </a:xfrm>
      </p:grpSpPr>
      <p:sp>
        <p:nvSpPr>
          <p:cNvPr id="68" name="Google Shape;68;p10"/>
          <p:cNvSpPr txBox="1"/>
          <p:nvPr>
            <p:ph type="title"/>
          </p:nvPr>
        </p:nvSpPr>
        <p:spPr>
          <a:xfrm>
            <a:off x="301752" y="5495278"/>
            <a:ext cx="7772400" cy="594626"/>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dk2"/>
              </a:buClr>
              <a:buSzPts val="2200"/>
              <a:buFont typeface="Cambria"/>
              <a:buNone/>
              <a:defRPr b="1" sz="22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0"/>
          <p:cNvSpPr/>
          <p:nvPr>
            <p:ph idx="2" type="pic"/>
          </p:nvPr>
        </p:nvSpPr>
        <p:spPr>
          <a:xfrm>
            <a:off x="0" y="0"/>
            <a:ext cx="8458200" cy="54864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accent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accent2"/>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accent3"/>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accent4"/>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accent5"/>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accent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accent2"/>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accent3"/>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accent4"/>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0" name="Google Shape;70;p10"/>
          <p:cNvSpPr txBox="1"/>
          <p:nvPr>
            <p:ph idx="1" type="body"/>
          </p:nvPr>
        </p:nvSpPr>
        <p:spPr>
          <a:xfrm>
            <a:off x="301752" y="6096000"/>
            <a:ext cx="7772400" cy="612648"/>
          </a:xfrm>
          <a:prstGeom prst="rect">
            <a:avLst/>
          </a:prstGeom>
          <a:noFill/>
          <a:ln>
            <a:noFill/>
          </a:ln>
        </p:spPr>
        <p:txBody>
          <a:bodyPr anchorCtr="0" anchor="t" bIns="45700" lIns="91425" spcFirstLastPara="1" rIns="91425" wrap="square" tIns="45700">
            <a:noAutofit/>
          </a:bodyPr>
          <a:lstStyle>
            <a:lvl1pPr indent="-228600" lvl="0" marL="457200" algn="ctr">
              <a:spcBef>
                <a:spcPts val="320"/>
              </a:spcBef>
              <a:spcAft>
                <a:spcPts val="0"/>
              </a:spcAft>
              <a:buSzPts val="1600"/>
              <a:buNone/>
              <a:defRPr sz="16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71" name="Google Shape;71;p10"/>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72" name="Google Shape;72;p10"/>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lnSpc>
                <a:spcPct val="100000"/>
              </a:lnSpc>
              <a:spcBef>
                <a:spcPts val="0"/>
              </a:spcBef>
              <a:spcAft>
                <a:spcPts val="0"/>
              </a:spcAft>
              <a:buClr>
                <a:srgbClr val="FFFFFF"/>
              </a:buClr>
              <a:buSzPts val="450"/>
              <a:buFont typeface="Arial"/>
              <a:buNone/>
              <a:defRPr/>
            </a:lvl1pPr>
            <a:lvl2pPr indent="0" lvl="1" marL="0" algn="ctr">
              <a:lnSpc>
                <a:spcPct val="100000"/>
              </a:lnSpc>
              <a:spcBef>
                <a:spcPts val="0"/>
              </a:spcBef>
              <a:spcAft>
                <a:spcPts val="0"/>
              </a:spcAft>
              <a:buClr>
                <a:srgbClr val="FFFFFF"/>
              </a:buClr>
              <a:buSzPts val="450"/>
              <a:buFont typeface="Arial"/>
              <a:buNone/>
              <a:defRPr/>
            </a:lvl2pPr>
            <a:lvl3pPr indent="0" lvl="2" marL="0" algn="ctr">
              <a:lnSpc>
                <a:spcPct val="100000"/>
              </a:lnSpc>
              <a:spcBef>
                <a:spcPts val="0"/>
              </a:spcBef>
              <a:spcAft>
                <a:spcPts val="0"/>
              </a:spcAft>
              <a:buClr>
                <a:srgbClr val="FFFFFF"/>
              </a:buClr>
              <a:buSzPts val="450"/>
              <a:buFont typeface="Arial"/>
              <a:buNone/>
              <a:defRPr/>
            </a:lvl3pPr>
            <a:lvl4pPr indent="0" lvl="3" marL="0" algn="ctr">
              <a:lnSpc>
                <a:spcPct val="100000"/>
              </a:lnSpc>
              <a:spcBef>
                <a:spcPts val="0"/>
              </a:spcBef>
              <a:spcAft>
                <a:spcPts val="0"/>
              </a:spcAft>
              <a:buClr>
                <a:srgbClr val="FFFFFF"/>
              </a:buClr>
              <a:buSzPts val="450"/>
              <a:buFont typeface="Arial"/>
              <a:buNone/>
              <a:defRPr/>
            </a:lvl4pPr>
            <a:lvl5pPr indent="0" lvl="4" marL="0" algn="ctr">
              <a:lnSpc>
                <a:spcPct val="100000"/>
              </a:lnSpc>
              <a:spcBef>
                <a:spcPts val="0"/>
              </a:spcBef>
              <a:spcAft>
                <a:spcPts val="0"/>
              </a:spcAft>
              <a:buClr>
                <a:srgbClr val="FFFFFF"/>
              </a:buClr>
              <a:buSzPts val="450"/>
              <a:buFont typeface="Arial"/>
              <a:buNone/>
              <a:defRPr/>
            </a:lvl5pPr>
            <a:lvl6pPr indent="0" lvl="5" marL="0" algn="ctr">
              <a:lnSpc>
                <a:spcPct val="100000"/>
              </a:lnSpc>
              <a:spcBef>
                <a:spcPts val="0"/>
              </a:spcBef>
              <a:spcAft>
                <a:spcPts val="0"/>
              </a:spcAft>
              <a:buClr>
                <a:srgbClr val="FFFFFF"/>
              </a:buClr>
              <a:buSzPts val="450"/>
              <a:buFont typeface="Arial"/>
              <a:buNone/>
              <a:defRPr/>
            </a:lvl6pPr>
            <a:lvl7pPr indent="0" lvl="6" marL="0" algn="ctr">
              <a:lnSpc>
                <a:spcPct val="100000"/>
              </a:lnSpc>
              <a:spcBef>
                <a:spcPts val="0"/>
              </a:spcBef>
              <a:spcAft>
                <a:spcPts val="0"/>
              </a:spcAft>
              <a:buClr>
                <a:srgbClr val="FFFFFF"/>
              </a:buClr>
              <a:buSzPts val="450"/>
              <a:buFont typeface="Arial"/>
              <a:buNone/>
              <a:defRPr/>
            </a:lvl7pPr>
            <a:lvl8pPr indent="0" lvl="7" marL="0" algn="ctr">
              <a:lnSpc>
                <a:spcPct val="100000"/>
              </a:lnSpc>
              <a:spcBef>
                <a:spcPts val="0"/>
              </a:spcBef>
              <a:spcAft>
                <a:spcPts val="0"/>
              </a:spcAft>
              <a:buClr>
                <a:srgbClr val="FFFFFF"/>
              </a:buClr>
              <a:buSzPts val="450"/>
              <a:buFont typeface="Arial"/>
              <a:buNone/>
              <a:defRPr/>
            </a:lvl8pPr>
            <a:lvl9pPr indent="0" lvl="8" marL="0" algn="ctr">
              <a:lnSpc>
                <a:spcPct val="100000"/>
              </a:lnSpc>
              <a:spcBef>
                <a:spcPts val="0"/>
              </a:spcBef>
              <a:spcAft>
                <a:spcPts val="0"/>
              </a:spcAft>
              <a:buClr>
                <a:srgbClr val="FFFFFF"/>
              </a:buClr>
              <a:buSzPts val="450"/>
              <a:buFont typeface="Arial"/>
              <a:buNone/>
              <a:defRPr/>
            </a:lvl9pPr>
          </a:lstStyle>
          <a:p>
            <a:pPr indent="0" lvl="0" marL="0" rtl="0" algn="ctr">
              <a:spcBef>
                <a:spcPts val="0"/>
              </a:spcBef>
              <a:spcAft>
                <a:spcPts val="0"/>
              </a:spcAft>
              <a:buNone/>
            </a:pPr>
            <a:fld id="{00000000-1234-1234-1234-123412341234}" type="slidenum">
              <a:rPr lang="en-US"/>
              <a:t>‹#›</a:t>
            </a:fld>
            <a:endParaRPr/>
          </a:p>
        </p:txBody>
      </p:sp>
      <p:sp>
        <p:nvSpPr>
          <p:cNvPr id="73" name="Google Shape;73;p10"/>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chemeClr val="lt2"/>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1"/>
            </a:gs>
            <a:gs pos="75000">
              <a:schemeClr val="lt1"/>
            </a:gs>
            <a:gs pos="100000">
              <a:srgbClr val="D8D8D8"/>
            </a:gs>
          </a:gsLst>
          <a:path path="circle">
            <a:fillToRect b="50%" l="50%" r="50%" t="50%"/>
          </a:path>
          <a:tileRect/>
        </a:gra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chemeClr val="dk2"/>
              </a:buClr>
              <a:buSzPts val="4600"/>
              <a:buFont typeface="Cambria"/>
              <a:buNone/>
              <a:defRPr b="0" i="0" sz="4600" u="none" cap="none" strike="noStrike">
                <a:solidFill>
                  <a:schemeClr val="dk2"/>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lvl1pPr indent="-368300" lvl="0" marL="457200" marR="0" rtl="0" algn="l">
              <a:spcBef>
                <a:spcPts val="440"/>
              </a:spcBef>
              <a:spcAft>
                <a:spcPts val="0"/>
              </a:spcAft>
              <a:buClr>
                <a:schemeClr val="accent1"/>
              </a:buClr>
              <a:buSzPts val="2200"/>
              <a:buFont typeface="Arial"/>
              <a:buChar char="•"/>
              <a:defRPr b="0" i="0" sz="22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accent3"/>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accent4"/>
              </a:buClr>
              <a:buSzPts val="1600"/>
              <a:buFont typeface="Arial"/>
              <a:buChar char="•"/>
              <a:defRPr b="0" i="0" sz="1600" u="none" cap="none" strike="noStrike">
                <a:solidFill>
                  <a:schemeClr val="dk1"/>
                </a:solidFill>
                <a:latin typeface="Calibri"/>
                <a:ea typeface="Calibri"/>
                <a:cs typeface="Calibri"/>
                <a:sym typeface="Calibri"/>
              </a:defRPr>
            </a:lvl4pPr>
            <a:lvl5pPr indent="-317500" lvl="4" marL="2286000" marR="0" rtl="0" algn="l">
              <a:spcBef>
                <a:spcPts val="280"/>
              </a:spcBef>
              <a:spcAft>
                <a:spcPts val="0"/>
              </a:spcAft>
              <a:buClr>
                <a:schemeClr val="accent5"/>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spcBef>
                <a:spcPts val="280"/>
              </a:spcBef>
              <a:spcAft>
                <a:spcPts val="0"/>
              </a:spcAft>
              <a:buClr>
                <a:schemeClr val="accent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spcBef>
                <a:spcPts val="280"/>
              </a:spcBef>
              <a:spcAft>
                <a:spcPts val="0"/>
              </a:spcAft>
              <a:buClr>
                <a:schemeClr val="accent2"/>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spcBef>
                <a:spcPts val="280"/>
              </a:spcBef>
              <a:spcAft>
                <a:spcPts val="0"/>
              </a:spcAft>
              <a:buClr>
                <a:schemeClr val="accent3"/>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spcBef>
                <a:spcPts val="280"/>
              </a:spcBef>
              <a:spcAft>
                <a:spcPts val="0"/>
              </a:spcAft>
              <a:buClr>
                <a:schemeClr val="accent4"/>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2" name="Google Shape;12;p1"/>
          <p:cNvSpPr/>
          <p:nvPr/>
        </p:nvSpPr>
        <p:spPr>
          <a:xfrm>
            <a:off x="8458200" y="0"/>
            <a:ext cx="6858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 name="Google Shape;13;p1"/>
          <p:cNvSpPr/>
          <p:nvPr/>
        </p:nvSpPr>
        <p:spPr>
          <a:xfrm>
            <a:off x="8458200" y="5486400"/>
            <a:ext cx="685800" cy="6858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4" name="Google Shape;14;p1"/>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rtl="0" algn="ctr">
              <a:lnSpc>
                <a:spcPct val="100000"/>
              </a:lnSpc>
              <a:spcBef>
                <a:spcPts val="0"/>
              </a:spcBef>
              <a:spcAft>
                <a:spcPts val="0"/>
              </a:spcAft>
              <a:buClr>
                <a:srgbClr val="FFFFFF"/>
              </a:buClr>
              <a:buSzPts val="450"/>
              <a:buFont typeface="Arial"/>
              <a:buNone/>
              <a:defRPr b="0" i="0" sz="1800" u="none" cap="none" strike="noStrike">
                <a:solidFill>
                  <a:srgbClr val="FFFFFF"/>
                </a:solidFill>
                <a:latin typeface="Arial"/>
                <a:ea typeface="Arial"/>
                <a:cs typeface="Arial"/>
                <a:sym typeface="Arial"/>
              </a:defRPr>
            </a:lvl1pPr>
            <a:lvl2pPr indent="0" lvl="1" marL="0" marR="0" rtl="0" algn="ctr">
              <a:lnSpc>
                <a:spcPct val="100000"/>
              </a:lnSpc>
              <a:spcBef>
                <a:spcPts val="0"/>
              </a:spcBef>
              <a:spcAft>
                <a:spcPts val="0"/>
              </a:spcAft>
              <a:buClr>
                <a:srgbClr val="FFFFFF"/>
              </a:buClr>
              <a:buSzPts val="450"/>
              <a:buFont typeface="Arial"/>
              <a:buNone/>
              <a:defRPr b="0" i="0" sz="1800" u="none" cap="none" strike="noStrike">
                <a:solidFill>
                  <a:srgbClr val="FFFFFF"/>
                </a:solidFill>
                <a:latin typeface="Arial"/>
                <a:ea typeface="Arial"/>
                <a:cs typeface="Arial"/>
                <a:sym typeface="Arial"/>
              </a:defRPr>
            </a:lvl2pPr>
            <a:lvl3pPr indent="0" lvl="2" marL="0" marR="0" rtl="0" algn="ctr">
              <a:lnSpc>
                <a:spcPct val="100000"/>
              </a:lnSpc>
              <a:spcBef>
                <a:spcPts val="0"/>
              </a:spcBef>
              <a:spcAft>
                <a:spcPts val="0"/>
              </a:spcAft>
              <a:buClr>
                <a:srgbClr val="FFFFFF"/>
              </a:buClr>
              <a:buSzPts val="450"/>
              <a:buFont typeface="Arial"/>
              <a:buNone/>
              <a:defRPr b="0" i="0" sz="1800" u="none" cap="none" strike="noStrike">
                <a:solidFill>
                  <a:srgbClr val="FFFFFF"/>
                </a:solidFill>
                <a:latin typeface="Arial"/>
                <a:ea typeface="Arial"/>
                <a:cs typeface="Arial"/>
                <a:sym typeface="Arial"/>
              </a:defRPr>
            </a:lvl3pPr>
            <a:lvl4pPr indent="0" lvl="3" marL="0" marR="0" rtl="0" algn="ctr">
              <a:lnSpc>
                <a:spcPct val="100000"/>
              </a:lnSpc>
              <a:spcBef>
                <a:spcPts val="0"/>
              </a:spcBef>
              <a:spcAft>
                <a:spcPts val="0"/>
              </a:spcAft>
              <a:buClr>
                <a:srgbClr val="FFFFFF"/>
              </a:buClr>
              <a:buSzPts val="450"/>
              <a:buFont typeface="Arial"/>
              <a:buNone/>
              <a:defRPr b="0" i="0" sz="1800" u="none" cap="none" strike="noStrike">
                <a:solidFill>
                  <a:srgbClr val="FFFFFF"/>
                </a:solidFill>
                <a:latin typeface="Arial"/>
                <a:ea typeface="Arial"/>
                <a:cs typeface="Arial"/>
                <a:sym typeface="Arial"/>
              </a:defRPr>
            </a:lvl4pPr>
            <a:lvl5pPr indent="0" lvl="4" marL="0" marR="0" rtl="0" algn="ctr">
              <a:lnSpc>
                <a:spcPct val="100000"/>
              </a:lnSpc>
              <a:spcBef>
                <a:spcPts val="0"/>
              </a:spcBef>
              <a:spcAft>
                <a:spcPts val="0"/>
              </a:spcAft>
              <a:buClr>
                <a:srgbClr val="FFFFFF"/>
              </a:buClr>
              <a:buSzPts val="450"/>
              <a:buFont typeface="Arial"/>
              <a:buNone/>
              <a:defRPr b="0" i="0" sz="1800" u="none" cap="none" strike="noStrike">
                <a:solidFill>
                  <a:srgbClr val="FFFFFF"/>
                </a:solidFill>
                <a:latin typeface="Arial"/>
                <a:ea typeface="Arial"/>
                <a:cs typeface="Arial"/>
                <a:sym typeface="Arial"/>
              </a:defRPr>
            </a:lvl5pPr>
            <a:lvl6pPr indent="0" lvl="5" marL="0" marR="0" rtl="0" algn="ctr">
              <a:lnSpc>
                <a:spcPct val="100000"/>
              </a:lnSpc>
              <a:spcBef>
                <a:spcPts val="0"/>
              </a:spcBef>
              <a:spcAft>
                <a:spcPts val="0"/>
              </a:spcAft>
              <a:buClr>
                <a:srgbClr val="FFFFFF"/>
              </a:buClr>
              <a:buSzPts val="450"/>
              <a:buFont typeface="Arial"/>
              <a:buNone/>
              <a:defRPr b="0" i="0" sz="1800" u="none" cap="none" strike="noStrike">
                <a:solidFill>
                  <a:srgbClr val="FFFFFF"/>
                </a:solidFill>
                <a:latin typeface="Arial"/>
                <a:ea typeface="Arial"/>
                <a:cs typeface="Arial"/>
                <a:sym typeface="Arial"/>
              </a:defRPr>
            </a:lvl6pPr>
            <a:lvl7pPr indent="0" lvl="6" marL="0" marR="0" rtl="0" algn="ctr">
              <a:lnSpc>
                <a:spcPct val="100000"/>
              </a:lnSpc>
              <a:spcBef>
                <a:spcPts val="0"/>
              </a:spcBef>
              <a:spcAft>
                <a:spcPts val="0"/>
              </a:spcAft>
              <a:buClr>
                <a:srgbClr val="FFFFFF"/>
              </a:buClr>
              <a:buSzPts val="450"/>
              <a:buFont typeface="Arial"/>
              <a:buNone/>
              <a:defRPr b="0" i="0" sz="1800" u="none" cap="none" strike="noStrike">
                <a:solidFill>
                  <a:srgbClr val="FFFFFF"/>
                </a:solidFill>
                <a:latin typeface="Arial"/>
                <a:ea typeface="Arial"/>
                <a:cs typeface="Arial"/>
                <a:sym typeface="Arial"/>
              </a:defRPr>
            </a:lvl7pPr>
            <a:lvl8pPr indent="0" lvl="7" marL="0" marR="0" rtl="0" algn="ctr">
              <a:lnSpc>
                <a:spcPct val="100000"/>
              </a:lnSpc>
              <a:spcBef>
                <a:spcPts val="0"/>
              </a:spcBef>
              <a:spcAft>
                <a:spcPts val="0"/>
              </a:spcAft>
              <a:buClr>
                <a:srgbClr val="FFFFFF"/>
              </a:buClr>
              <a:buSzPts val="450"/>
              <a:buFont typeface="Arial"/>
              <a:buNone/>
              <a:defRPr b="0" i="0" sz="1800" u="none" cap="none" strike="noStrike">
                <a:solidFill>
                  <a:srgbClr val="FFFFFF"/>
                </a:solidFill>
                <a:latin typeface="Arial"/>
                <a:ea typeface="Arial"/>
                <a:cs typeface="Arial"/>
                <a:sym typeface="Arial"/>
              </a:defRPr>
            </a:lvl8pPr>
            <a:lvl9pPr indent="0" lvl="8" marL="0" marR="0" rtl="0" algn="ctr">
              <a:lnSpc>
                <a:spcPct val="100000"/>
              </a:lnSpc>
              <a:spcBef>
                <a:spcPts val="0"/>
              </a:spcBef>
              <a:spcAft>
                <a:spcPts val="0"/>
              </a:spcAft>
              <a:buClr>
                <a:srgbClr val="FFFFFF"/>
              </a:buClr>
              <a:buSzPts val="450"/>
              <a:buFont typeface="Arial"/>
              <a:buNone/>
              <a:defRPr b="0" i="0" sz="18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15" name="Google Shape;15;p1"/>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chemeClr val="lt2"/>
              </a:buClr>
              <a:buSzPts val="1200"/>
              <a:buFont typeface="Arial"/>
              <a:buNone/>
              <a:defRPr b="0" i="0" sz="1200" u="none" cap="none" strike="noStrike">
                <a:solidFill>
                  <a:schemeClr val="lt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6" name="Google Shape;16;p1"/>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chemeClr val="lt2"/>
              </a:buClr>
              <a:buSzPts val="1200"/>
              <a:buFont typeface="Arial"/>
              <a:buNone/>
              <a:defRPr b="0" i="0" sz="1200" u="none" cap="none" strike="noStrike">
                <a:solidFill>
                  <a:schemeClr val="lt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4.png"/><Relationship Id="rId4" Type="http://schemas.openxmlformats.org/officeDocument/2006/relationships/image" Target="../media/image26.png"/><Relationship Id="rId5" Type="http://schemas.openxmlformats.org/officeDocument/2006/relationships/image" Target="../media/image38.png"/><Relationship Id="rId6" Type="http://schemas.openxmlformats.org/officeDocument/2006/relationships/image" Target="../media/image39.png"/><Relationship Id="rId7" Type="http://schemas.openxmlformats.org/officeDocument/2006/relationships/image" Target="../media/image4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1.png"/><Relationship Id="rId4" Type="http://schemas.openxmlformats.org/officeDocument/2006/relationships/image" Target="../media/image4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5.png"/><Relationship Id="rId4" Type="http://schemas.openxmlformats.org/officeDocument/2006/relationships/image" Target="../media/image4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www.bfxr.com/" TargetMode="External"/><Relationship Id="rId4" Type="http://schemas.openxmlformats.org/officeDocument/2006/relationships/image" Target="../media/image48.png"/><Relationship Id="rId5" Type="http://schemas.openxmlformats.org/officeDocument/2006/relationships/image" Target="../media/image4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7.png"/><Relationship Id="rId4" Type="http://schemas.openxmlformats.org/officeDocument/2006/relationships/image" Target="../media/image14.png"/><Relationship Id="rId5" Type="http://schemas.openxmlformats.org/officeDocument/2006/relationships/image" Target="../media/image16.png"/><Relationship Id="rId6" Type="http://schemas.openxmlformats.org/officeDocument/2006/relationships/image" Target="../media/image11.png"/><Relationship Id="rId7"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1" Type="http://schemas.openxmlformats.org/officeDocument/2006/relationships/image" Target="../media/image23.png"/><Relationship Id="rId10" Type="http://schemas.openxmlformats.org/officeDocument/2006/relationships/image" Target="../media/image21.png"/><Relationship Id="rId13" Type="http://schemas.openxmlformats.org/officeDocument/2006/relationships/image" Target="../media/image30.png"/><Relationship Id="rId12" Type="http://schemas.openxmlformats.org/officeDocument/2006/relationships/image" Target="../media/image31.png"/><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18.png"/><Relationship Id="rId15" Type="http://schemas.openxmlformats.org/officeDocument/2006/relationships/image" Target="../media/image24.png"/><Relationship Id="rId14" Type="http://schemas.openxmlformats.org/officeDocument/2006/relationships/image" Target="../media/image35.png"/><Relationship Id="rId17" Type="http://schemas.openxmlformats.org/officeDocument/2006/relationships/image" Target="../media/image36.png"/><Relationship Id="rId16" Type="http://schemas.openxmlformats.org/officeDocument/2006/relationships/image" Target="../media/image13.png"/><Relationship Id="rId5" Type="http://schemas.openxmlformats.org/officeDocument/2006/relationships/image" Target="../media/image8.png"/><Relationship Id="rId6" Type="http://schemas.openxmlformats.org/officeDocument/2006/relationships/image" Target="../media/image5.png"/><Relationship Id="rId18" Type="http://schemas.openxmlformats.org/officeDocument/2006/relationships/image" Target="../media/image28.png"/><Relationship Id="rId7" Type="http://schemas.openxmlformats.org/officeDocument/2006/relationships/image" Target="../media/image15.png"/><Relationship Id="rId8" Type="http://schemas.openxmlformats.org/officeDocument/2006/relationships/image" Target="../media/image4.png"/></Relationships>
</file>

<file path=ppt/slides/_rels/slide9.xml.rels><?xml version="1.0" encoding="UTF-8" standalone="yes"?><Relationships xmlns="http://schemas.openxmlformats.org/package/2006/relationships"><Relationship Id="rId10" Type="http://schemas.openxmlformats.org/officeDocument/2006/relationships/image" Target="../media/image33.png"/><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7.png"/><Relationship Id="rId4" Type="http://schemas.openxmlformats.org/officeDocument/2006/relationships/image" Target="../media/image25.png"/><Relationship Id="rId9" Type="http://schemas.openxmlformats.org/officeDocument/2006/relationships/image" Target="../media/image27.png"/><Relationship Id="rId5" Type="http://schemas.openxmlformats.org/officeDocument/2006/relationships/image" Target="../media/image32.png"/><Relationship Id="rId6" Type="http://schemas.openxmlformats.org/officeDocument/2006/relationships/image" Target="../media/image29.png"/><Relationship Id="rId7" Type="http://schemas.openxmlformats.org/officeDocument/2006/relationships/image" Target="../media/image42.png"/><Relationship Id="rId8"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pic>
        <p:nvPicPr>
          <p:cNvPr id="90" name="Google Shape;90;p13"/>
          <p:cNvPicPr preferRelativeResize="0"/>
          <p:nvPr/>
        </p:nvPicPr>
        <p:blipFill rotWithShape="1">
          <a:blip r:embed="rId3">
            <a:alphaModFix/>
          </a:blip>
          <a:srcRect b="0" l="0" r="0" t="0"/>
          <a:stretch/>
        </p:blipFill>
        <p:spPr>
          <a:xfrm>
            <a:off x="0" y="-1"/>
            <a:ext cx="9153732" cy="6858001"/>
          </a:xfrm>
          <a:prstGeom prst="rect">
            <a:avLst/>
          </a:prstGeom>
          <a:noFill/>
          <a:ln>
            <a:noFill/>
          </a:ln>
        </p:spPr>
      </p:pic>
      <p:sp>
        <p:nvSpPr>
          <p:cNvPr id="91" name="Google Shape;91;p13"/>
          <p:cNvSpPr txBox="1"/>
          <p:nvPr/>
        </p:nvSpPr>
        <p:spPr>
          <a:xfrm>
            <a:off x="-299933" y="3096573"/>
            <a:ext cx="4876799" cy="350865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C000"/>
              </a:buClr>
              <a:buSzPts val="300"/>
              <a:buFont typeface="Calibri"/>
              <a:buNone/>
            </a:pPr>
            <a:r>
              <a:rPr b="1" i="0" lang="en-US" sz="1200" u="none" cap="none" strike="noStrike">
                <a:solidFill>
                  <a:srgbClr val="FFC000"/>
                </a:solidFill>
                <a:latin typeface="Calibri"/>
                <a:ea typeface="Calibri"/>
                <a:cs typeface="Calibri"/>
                <a:sym typeface="Calibri"/>
              </a:rPr>
              <a:t>Title</a:t>
            </a:r>
            <a:br>
              <a:rPr b="0" i="0" lang="en-US" sz="1200" u="none" cap="none" strike="noStrike">
                <a:solidFill>
                  <a:srgbClr val="FFC000"/>
                </a:solidFill>
                <a:latin typeface="Calibri"/>
                <a:ea typeface="Calibri"/>
                <a:cs typeface="Calibri"/>
                <a:sym typeface="Calibri"/>
              </a:rPr>
            </a:br>
            <a:r>
              <a:rPr b="0" i="0" lang="en-US" sz="1200" u="none" cap="none" strike="noStrike">
                <a:solidFill>
                  <a:srgbClr val="FFC000"/>
                </a:solidFill>
                <a:latin typeface="Calibri"/>
                <a:ea typeface="Calibri"/>
                <a:cs typeface="Calibri"/>
                <a:sym typeface="Calibri"/>
              </a:rPr>
              <a:t>Pages of the Deep Below</a:t>
            </a:r>
            <a:br>
              <a:rPr b="0" i="0" lang="en-US" sz="1200" u="none" cap="none" strike="noStrike">
                <a:solidFill>
                  <a:srgbClr val="FFC000"/>
                </a:solidFill>
                <a:latin typeface="Calibri"/>
                <a:ea typeface="Calibri"/>
                <a:cs typeface="Calibri"/>
                <a:sym typeface="Calibri"/>
              </a:rPr>
            </a:br>
            <a:br>
              <a:rPr b="0" i="0" lang="en-US" sz="1200" u="none" cap="none" strike="noStrike">
                <a:solidFill>
                  <a:srgbClr val="FFC000"/>
                </a:solidFill>
                <a:latin typeface="Calibri"/>
                <a:ea typeface="Calibri"/>
                <a:cs typeface="Calibri"/>
                <a:sym typeface="Calibri"/>
              </a:rPr>
            </a:br>
            <a:r>
              <a:rPr b="1" i="0" lang="en-US" sz="1200" u="none" cap="none" strike="noStrike">
                <a:solidFill>
                  <a:srgbClr val="FFC000"/>
                </a:solidFill>
                <a:latin typeface="Calibri"/>
                <a:ea typeface="Calibri"/>
                <a:cs typeface="Calibri"/>
                <a:sym typeface="Calibri"/>
              </a:rPr>
              <a:t>Visual, Audio, and Programming</a:t>
            </a:r>
            <a:br>
              <a:rPr b="0" i="0" lang="en-US" sz="1200" u="none" cap="none" strike="noStrike">
                <a:solidFill>
                  <a:srgbClr val="FFC000"/>
                </a:solidFill>
                <a:latin typeface="Calibri"/>
                <a:ea typeface="Calibri"/>
                <a:cs typeface="Calibri"/>
                <a:sym typeface="Calibri"/>
              </a:rPr>
            </a:br>
            <a:r>
              <a:rPr b="0" i="0" lang="en-US" sz="1200" u="none" cap="none" strike="noStrike">
                <a:solidFill>
                  <a:srgbClr val="FFC000"/>
                </a:solidFill>
                <a:latin typeface="Calibri"/>
                <a:ea typeface="Calibri"/>
                <a:cs typeface="Calibri"/>
                <a:sym typeface="Calibri"/>
              </a:rPr>
              <a:t>Joshua Oliveros, 10</a:t>
            </a:r>
            <a:r>
              <a:rPr b="0" baseline="30000" i="0" lang="en-US" sz="1200" u="none" cap="none" strike="noStrike">
                <a:solidFill>
                  <a:srgbClr val="FFC000"/>
                </a:solidFill>
                <a:latin typeface="Calibri"/>
                <a:ea typeface="Calibri"/>
                <a:cs typeface="Calibri"/>
                <a:sym typeface="Calibri"/>
              </a:rPr>
              <a:t>th</a:t>
            </a:r>
            <a:r>
              <a:rPr b="0" i="0" lang="en-US" sz="1200" u="none" cap="none" strike="noStrike">
                <a:solidFill>
                  <a:srgbClr val="FFC000"/>
                </a:solidFill>
                <a:latin typeface="Calibri"/>
                <a:ea typeface="Calibri"/>
                <a:cs typeface="Calibri"/>
                <a:sym typeface="Calibri"/>
              </a:rPr>
              <a:t> Grade, iTech Academy,</a:t>
            </a:r>
            <a:endParaRPr/>
          </a:p>
          <a:p>
            <a:pPr indent="0" lvl="0" marL="0" marR="0" rtl="0" algn="ctr">
              <a:lnSpc>
                <a:spcPct val="100000"/>
              </a:lnSpc>
              <a:spcBef>
                <a:spcPts val="0"/>
              </a:spcBef>
              <a:spcAft>
                <a:spcPts val="0"/>
              </a:spcAft>
              <a:buClr>
                <a:srgbClr val="FFC000"/>
              </a:buClr>
              <a:buSzPts val="300"/>
              <a:buFont typeface="Calibri"/>
              <a:buNone/>
            </a:pPr>
            <a:r>
              <a:rPr b="0" i="0" lang="en-US" sz="1200" u="none" cap="none" strike="noStrike">
                <a:solidFill>
                  <a:srgbClr val="FFC000"/>
                </a:solidFill>
                <a:latin typeface="Calibri"/>
                <a:ea typeface="Calibri"/>
                <a:cs typeface="Calibri"/>
                <a:sym typeface="Calibri"/>
              </a:rPr>
              <a:t> Miami Springs Senior High School</a:t>
            </a:r>
            <a:br>
              <a:rPr b="0" i="0" lang="en-US" sz="1200" u="none" cap="none" strike="noStrike">
                <a:solidFill>
                  <a:srgbClr val="FFC000"/>
                </a:solidFill>
                <a:latin typeface="Calibri"/>
                <a:ea typeface="Calibri"/>
                <a:cs typeface="Calibri"/>
                <a:sym typeface="Calibri"/>
              </a:rPr>
            </a:br>
            <a:br>
              <a:rPr b="0" i="0" lang="en-US" sz="1200" u="none" cap="none" strike="noStrike">
                <a:solidFill>
                  <a:srgbClr val="FFC000"/>
                </a:solidFill>
                <a:latin typeface="Calibri"/>
                <a:ea typeface="Calibri"/>
                <a:cs typeface="Calibri"/>
                <a:sym typeface="Calibri"/>
              </a:rPr>
            </a:br>
            <a:r>
              <a:rPr b="1" i="0" lang="en-US" sz="1200" u="none" cap="none" strike="noStrike">
                <a:solidFill>
                  <a:srgbClr val="FFC000"/>
                </a:solidFill>
                <a:latin typeface="Calibri"/>
                <a:ea typeface="Calibri"/>
                <a:cs typeface="Calibri"/>
                <a:sym typeface="Calibri"/>
              </a:rPr>
              <a:t>Integrated Development Environment</a:t>
            </a:r>
            <a:br>
              <a:rPr b="0" i="0" lang="en-US" sz="1200" u="none" cap="none" strike="noStrike">
                <a:solidFill>
                  <a:srgbClr val="FFC000"/>
                </a:solidFill>
                <a:latin typeface="Calibri"/>
                <a:ea typeface="Calibri"/>
                <a:cs typeface="Calibri"/>
                <a:sym typeface="Calibri"/>
              </a:rPr>
            </a:br>
            <a:r>
              <a:rPr b="0" i="0" lang="en-US" sz="1200" u="none" cap="none" strike="noStrike">
                <a:solidFill>
                  <a:srgbClr val="FFC000"/>
                </a:solidFill>
                <a:latin typeface="Calibri"/>
                <a:ea typeface="Calibri"/>
                <a:cs typeface="Calibri"/>
                <a:sym typeface="Calibri"/>
              </a:rPr>
              <a:t>Yoyo Games, GameMaker, GML Language</a:t>
            </a:r>
            <a:br>
              <a:rPr b="0" i="0" lang="en-US" sz="1200" u="none" cap="none" strike="noStrike">
                <a:solidFill>
                  <a:srgbClr val="FFC000"/>
                </a:solidFill>
                <a:latin typeface="Calibri"/>
                <a:ea typeface="Calibri"/>
                <a:cs typeface="Calibri"/>
                <a:sym typeface="Calibri"/>
              </a:rPr>
            </a:br>
            <a:br>
              <a:rPr b="0" i="0" lang="en-US" sz="1200" u="none" cap="none" strike="noStrike">
                <a:solidFill>
                  <a:srgbClr val="FFC000"/>
                </a:solidFill>
                <a:latin typeface="Calibri"/>
                <a:ea typeface="Calibri"/>
                <a:cs typeface="Calibri"/>
                <a:sym typeface="Calibri"/>
              </a:rPr>
            </a:br>
            <a:r>
              <a:rPr b="1" i="0" lang="en-US" sz="1200" u="none" cap="none" strike="noStrike">
                <a:solidFill>
                  <a:srgbClr val="FFC000"/>
                </a:solidFill>
                <a:latin typeface="Calibri"/>
                <a:ea typeface="Calibri"/>
                <a:cs typeface="Calibri"/>
                <a:sym typeface="Calibri"/>
              </a:rPr>
              <a:t>Game Platform</a:t>
            </a:r>
            <a:br>
              <a:rPr b="0" i="0" lang="en-US" sz="1200" u="none" cap="none" strike="noStrike">
                <a:solidFill>
                  <a:srgbClr val="FFC000"/>
                </a:solidFill>
                <a:latin typeface="Calibri"/>
                <a:ea typeface="Calibri"/>
                <a:cs typeface="Calibri"/>
                <a:sym typeface="Calibri"/>
              </a:rPr>
            </a:br>
            <a:r>
              <a:rPr b="0" i="0" lang="en-US" sz="1200" u="none" cap="none" strike="noStrike">
                <a:solidFill>
                  <a:srgbClr val="FFC000"/>
                </a:solidFill>
                <a:latin typeface="Calibri"/>
                <a:ea typeface="Calibri"/>
                <a:cs typeface="Calibri"/>
                <a:sym typeface="Calibri"/>
              </a:rPr>
              <a:t>Windows</a:t>
            </a:r>
            <a:br>
              <a:rPr b="0" i="0" lang="en-US" sz="1200" u="none" cap="none" strike="noStrike">
                <a:solidFill>
                  <a:srgbClr val="FFC000"/>
                </a:solidFill>
                <a:latin typeface="Calibri"/>
                <a:ea typeface="Calibri"/>
                <a:cs typeface="Calibri"/>
                <a:sym typeface="Calibri"/>
              </a:rPr>
            </a:br>
            <a:br>
              <a:rPr b="0" i="0" lang="en-US" sz="1200" u="none" cap="none" strike="noStrike">
                <a:solidFill>
                  <a:srgbClr val="FFC000"/>
                </a:solidFill>
                <a:latin typeface="Calibri"/>
                <a:ea typeface="Calibri"/>
                <a:cs typeface="Calibri"/>
                <a:sym typeface="Calibri"/>
              </a:rPr>
            </a:br>
            <a:r>
              <a:rPr b="1" i="0" lang="en-US" sz="1200" u="none" cap="none" strike="noStrike">
                <a:solidFill>
                  <a:srgbClr val="FFC000"/>
                </a:solidFill>
                <a:latin typeface="Calibri"/>
                <a:ea typeface="Calibri"/>
                <a:cs typeface="Calibri"/>
                <a:sym typeface="Calibri"/>
              </a:rPr>
              <a:t>Game Genres</a:t>
            </a:r>
            <a:br>
              <a:rPr b="0" i="0" lang="en-US" sz="1200" u="none" cap="none" strike="noStrike">
                <a:solidFill>
                  <a:srgbClr val="FFC000"/>
                </a:solidFill>
                <a:latin typeface="Calibri"/>
                <a:ea typeface="Calibri"/>
                <a:cs typeface="Calibri"/>
                <a:sym typeface="Calibri"/>
              </a:rPr>
            </a:br>
            <a:r>
              <a:rPr b="0" i="0" lang="en-US" sz="1200" u="none" cap="none" strike="noStrike">
                <a:solidFill>
                  <a:srgbClr val="FFC000"/>
                </a:solidFill>
                <a:latin typeface="Calibri"/>
                <a:ea typeface="Calibri"/>
                <a:cs typeface="Calibri"/>
                <a:sym typeface="Calibri"/>
              </a:rPr>
              <a:t>Educational, Platformer</a:t>
            </a:r>
            <a:br>
              <a:rPr b="0" i="0" lang="en-US" sz="1200" u="none" cap="none" strike="noStrike">
                <a:solidFill>
                  <a:srgbClr val="FFC000"/>
                </a:solidFill>
                <a:latin typeface="Calibri"/>
                <a:ea typeface="Calibri"/>
                <a:cs typeface="Calibri"/>
                <a:sym typeface="Calibri"/>
              </a:rPr>
            </a:br>
            <a:br>
              <a:rPr b="0" i="0" lang="en-US" sz="1200" u="none" cap="none" strike="noStrike">
                <a:solidFill>
                  <a:srgbClr val="FFC000"/>
                </a:solidFill>
                <a:latin typeface="Calibri"/>
                <a:ea typeface="Calibri"/>
                <a:cs typeface="Calibri"/>
                <a:sym typeface="Calibri"/>
              </a:rPr>
            </a:br>
            <a:r>
              <a:rPr b="1" i="0" lang="en-US" sz="1200" u="none" cap="none" strike="noStrike">
                <a:solidFill>
                  <a:srgbClr val="FFC000"/>
                </a:solidFill>
                <a:latin typeface="Calibri"/>
                <a:ea typeface="Calibri"/>
                <a:cs typeface="Calibri"/>
                <a:sym typeface="Calibri"/>
              </a:rPr>
              <a:t>Target Audience</a:t>
            </a:r>
            <a:br>
              <a:rPr b="0" i="0" lang="en-US" sz="1200" u="none" cap="none" strike="noStrike">
                <a:solidFill>
                  <a:srgbClr val="FFC000"/>
                </a:solidFill>
                <a:latin typeface="Calibri"/>
                <a:ea typeface="Calibri"/>
                <a:cs typeface="Calibri"/>
                <a:sym typeface="Calibri"/>
              </a:rPr>
            </a:br>
            <a:r>
              <a:rPr b="0" i="0" lang="en-US" sz="1200" u="none" cap="none" strike="noStrike">
                <a:solidFill>
                  <a:srgbClr val="FFC000"/>
                </a:solidFill>
                <a:latin typeface="Calibri"/>
                <a:ea typeface="Calibri"/>
                <a:cs typeface="Calibri"/>
                <a:sym typeface="Calibri"/>
              </a:rPr>
              <a:t>E for Everyone, ages 7+ (Young Literate Children and above)</a:t>
            </a:r>
            <a:br>
              <a:rPr b="0" i="0" lang="en-US" sz="4000" u="none" cap="none" strike="noStrike">
                <a:solidFill>
                  <a:srgbClr val="FFC000"/>
                </a:solidFill>
                <a:latin typeface="Calibri"/>
                <a:ea typeface="Calibri"/>
                <a:cs typeface="Calibri"/>
                <a:sym typeface="Calibri"/>
              </a:rPr>
            </a:br>
            <a:endParaRPr b="0" i="0" sz="4000" u="none" cap="none" strike="noStrike">
              <a:solidFill>
                <a:srgbClr val="FFC000"/>
              </a:solidFill>
              <a:latin typeface="Calibri"/>
              <a:ea typeface="Calibri"/>
              <a:cs typeface="Calibri"/>
              <a:sym typeface="Calibri"/>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2"/>
          <p:cNvSpPr txBox="1"/>
          <p:nvPr/>
        </p:nvSpPr>
        <p:spPr>
          <a:xfrm>
            <a:off x="164894" y="2027586"/>
            <a:ext cx="2643621" cy="1183699"/>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6D5125"/>
              </a:buClr>
              <a:buSzPts val="1400"/>
              <a:buFont typeface="Calibri"/>
              <a:buNone/>
            </a:pPr>
            <a:r>
              <a:rPr b="1" i="0" lang="en-US" sz="1400" u="none" cap="none" strike="noStrike">
                <a:solidFill>
                  <a:srgbClr val="6D5125"/>
                </a:solidFill>
                <a:latin typeface="Calibri"/>
                <a:ea typeface="Calibri"/>
                <a:cs typeface="Calibri"/>
                <a:sym typeface="Calibri"/>
              </a:rPr>
              <a:t>Miner-Man: </a:t>
            </a:r>
            <a:r>
              <a:rPr b="0" i="0" lang="en-US" sz="1400" u="none" cap="none" strike="noStrike">
                <a:solidFill>
                  <a:srgbClr val="6D5125"/>
                </a:solidFill>
                <a:latin typeface="Calibri"/>
                <a:ea typeface="Calibri"/>
                <a:cs typeface="Calibri"/>
                <a:sym typeface="Calibri"/>
              </a:rPr>
              <a:t>This is the player’s avatar. Unknowing of the trials ahead of him, he tries to uncover the truth of mining. Through this he hopes to find his own truth.</a:t>
            </a:r>
            <a:endParaRPr b="0" i="0" sz="1400" u="none" cap="none" strike="noStrike">
              <a:solidFill>
                <a:srgbClr val="6D5125"/>
              </a:solidFill>
              <a:latin typeface="Calibri"/>
              <a:ea typeface="Calibri"/>
              <a:cs typeface="Calibri"/>
              <a:sym typeface="Calibri"/>
            </a:endParaRPr>
          </a:p>
        </p:txBody>
      </p:sp>
      <p:sp>
        <p:nvSpPr>
          <p:cNvPr id="200" name="Google Shape;200;p22"/>
          <p:cNvSpPr txBox="1"/>
          <p:nvPr/>
        </p:nvSpPr>
        <p:spPr>
          <a:xfrm>
            <a:off x="5540381" y="2027587"/>
            <a:ext cx="2913217" cy="96598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6D5125"/>
              </a:buClr>
              <a:buSzPts val="1400"/>
              <a:buFont typeface="Calibri"/>
              <a:buNone/>
            </a:pPr>
            <a:r>
              <a:rPr b="1" i="0" lang="en-US" sz="1400" u="none" cap="none" strike="noStrike">
                <a:solidFill>
                  <a:srgbClr val="6D5125"/>
                </a:solidFill>
                <a:latin typeface="Calibri"/>
                <a:ea typeface="Calibri"/>
                <a:cs typeface="Calibri"/>
                <a:sym typeface="Calibri"/>
              </a:rPr>
              <a:t>Pharaoh Snoot: </a:t>
            </a:r>
            <a:r>
              <a:rPr b="0" i="0" lang="en-US" sz="1400" u="none" cap="none" strike="noStrike">
                <a:solidFill>
                  <a:srgbClr val="6D5125"/>
                </a:solidFill>
                <a:latin typeface="Calibri"/>
                <a:ea typeface="Calibri"/>
                <a:cs typeface="Calibri"/>
                <a:sym typeface="Calibri"/>
              </a:rPr>
              <a:t>The demanding and haughty pharaoh of Ancient Egypt. He sends you on one of your quests, addressing you only as “slave” and ordering you to find 5 Malachite chunks.</a:t>
            </a:r>
            <a:endParaRPr b="0" i="0" sz="1400" u="none" cap="none" strike="noStrike">
              <a:solidFill>
                <a:srgbClr val="6D5125"/>
              </a:solidFill>
              <a:latin typeface="Calibri"/>
              <a:ea typeface="Calibri"/>
              <a:cs typeface="Calibri"/>
              <a:sym typeface="Calibri"/>
            </a:endParaRPr>
          </a:p>
        </p:txBody>
      </p:sp>
      <p:sp>
        <p:nvSpPr>
          <p:cNvPr id="201" name="Google Shape;201;p22"/>
          <p:cNvSpPr txBox="1"/>
          <p:nvPr/>
        </p:nvSpPr>
        <p:spPr>
          <a:xfrm>
            <a:off x="5540382" y="4713514"/>
            <a:ext cx="2915024" cy="1143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US" sz="1300" u="none" cap="none" strike="noStrike">
                <a:solidFill>
                  <a:srgbClr val="6D5125"/>
                </a:solidFill>
                <a:latin typeface="Calibri"/>
                <a:ea typeface="Calibri"/>
                <a:cs typeface="Calibri"/>
                <a:sym typeface="Calibri"/>
              </a:rPr>
              <a:t>Big Squeak: </a:t>
            </a:r>
            <a:r>
              <a:rPr b="0" i="0" lang="en-US" sz="1300" u="none" cap="none" strike="noStrike">
                <a:solidFill>
                  <a:srgbClr val="6D5125"/>
                </a:solidFill>
                <a:latin typeface="Calibri"/>
                <a:ea typeface="Calibri"/>
                <a:cs typeface="Calibri"/>
                <a:sym typeface="Calibri"/>
              </a:rPr>
              <a:t>The younger brother of Little Bark</a:t>
            </a:r>
            <a:r>
              <a:rPr b="1" i="0" lang="en-US" sz="1300" u="none" cap="none" strike="noStrike">
                <a:solidFill>
                  <a:srgbClr val="6D5125"/>
                </a:solidFill>
                <a:latin typeface="Calibri"/>
                <a:ea typeface="Calibri"/>
                <a:cs typeface="Calibri"/>
                <a:sym typeface="Calibri"/>
              </a:rPr>
              <a:t>. </a:t>
            </a:r>
            <a:r>
              <a:rPr b="0" i="0" lang="en-US" sz="1300" u="none" cap="none" strike="noStrike">
                <a:solidFill>
                  <a:srgbClr val="6D5125"/>
                </a:solidFill>
                <a:latin typeface="Calibri"/>
                <a:ea typeface="Calibri"/>
                <a:cs typeface="Calibri"/>
                <a:sym typeface="Calibri"/>
              </a:rPr>
              <a:t>It’s your mission to rescue him from the mine after a cave-in.</a:t>
            </a:r>
            <a:endParaRPr b="0" i="0" sz="1300" u="none" cap="none" strike="noStrike">
              <a:solidFill>
                <a:srgbClr val="6D5125"/>
              </a:solidFill>
              <a:latin typeface="Calibri"/>
              <a:ea typeface="Calibri"/>
              <a:cs typeface="Calibri"/>
              <a:sym typeface="Calibri"/>
            </a:endParaRPr>
          </a:p>
        </p:txBody>
      </p:sp>
      <p:sp>
        <p:nvSpPr>
          <p:cNvPr id="202" name="Google Shape;202;p22"/>
          <p:cNvSpPr/>
          <p:nvPr/>
        </p:nvSpPr>
        <p:spPr>
          <a:xfrm>
            <a:off x="2406190" y="46519"/>
            <a:ext cx="3134192"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5F4D37"/>
              </a:buClr>
              <a:buSzPts val="4400"/>
              <a:buFont typeface="Arial"/>
              <a:buNone/>
            </a:pPr>
            <a:r>
              <a:rPr b="1" i="0" lang="en-US" sz="4400" u="none" cap="none" strike="noStrike">
                <a:solidFill>
                  <a:srgbClr val="5F4D37"/>
                </a:solidFill>
                <a:latin typeface="Arial"/>
                <a:ea typeface="Arial"/>
                <a:cs typeface="Arial"/>
                <a:sym typeface="Arial"/>
              </a:rPr>
              <a:t>Characters</a:t>
            </a:r>
            <a:endParaRPr b="1" i="0" sz="4400" u="none" cap="none" strike="noStrike">
              <a:solidFill>
                <a:srgbClr val="5F4D37"/>
              </a:solidFill>
              <a:latin typeface="Arial"/>
              <a:ea typeface="Arial"/>
              <a:cs typeface="Arial"/>
              <a:sym typeface="Arial"/>
            </a:endParaRPr>
          </a:p>
        </p:txBody>
      </p:sp>
      <p:pic>
        <p:nvPicPr>
          <p:cNvPr id="203" name="Google Shape;203;p22"/>
          <p:cNvPicPr preferRelativeResize="0"/>
          <p:nvPr/>
        </p:nvPicPr>
        <p:blipFill rotWithShape="1">
          <a:blip r:embed="rId3">
            <a:alphaModFix/>
          </a:blip>
          <a:srcRect b="0" l="0" r="0" t="0"/>
          <a:stretch/>
        </p:blipFill>
        <p:spPr>
          <a:xfrm>
            <a:off x="735717" y="799213"/>
            <a:ext cx="1020536" cy="1140599"/>
          </a:xfrm>
          <a:prstGeom prst="rect">
            <a:avLst/>
          </a:prstGeom>
          <a:noFill/>
          <a:ln>
            <a:noFill/>
          </a:ln>
        </p:spPr>
      </p:pic>
      <p:pic>
        <p:nvPicPr>
          <p:cNvPr id="204" name="Google Shape;204;p22"/>
          <p:cNvPicPr preferRelativeResize="0"/>
          <p:nvPr/>
        </p:nvPicPr>
        <p:blipFill rotWithShape="1">
          <a:blip r:embed="rId4">
            <a:alphaModFix/>
          </a:blip>
          <a:srcRect b="0" l="0" r="0" t="0"/>
          <a:stretch/>
        </p:blipFill>
        <p:spPr>
          <a:xfrm>
            <a:off x="6050650" y="799214"/>
            <a:ext cx="1020537" cy="1140599"/>
          </a:xfrm>
          <a:prstGeom prst="rect">
            <a:avLst/>
          </a:prstGeom>
          <a:noFill/>
          <a:ln>
            <a:noFill/>
          </a:ln>
        </p:spPr>
      </p:pic>
      <p:pic>
        <p:nvPicPr>
          <p:cNvPr id="205" name="Google Shape;205;p22"/>
          <p:cNvPicPr preferRelativeResize="0"/>
          <p:nvPr/>
        </p:nvPicPr>
        <p:blipFill rotWithShape="1">
          <a:blip r:embed="rId5">
            <a:alphaModFix/>
          </a:blip>
          <a:srcRect b="0" l="0" r="0" t="0"/>
          <a:stretch/>
        </p:blipFill>
        <p:spPr>
          <a:xfrm>
            <a:off x="735717" y="3287485"/>
            <a:ext cx="1025120" cy="1145722"/>
          </a:xfrm>
          <a:prstGeom prst="rect">
            <a:avLst/>
          </a:prstGeom>
          <a:noFill/>
          <a:ln>
            <a:noFill/>
          </a:ln>
        </p:spPr>
      </p:pic>
      <p:pic>
        <p:nvPicPr>
          <p:cNvPr id="206" name="Google Shape;206;p22"/>
          <p:cNvPicPr preferRelativeResize="0"/>
          <p:nvPr/>
        </p:nvPicPr>
        <p:blipFill rotWithShape="1">
          <a:blip r:embed="rId6">
            <a:alphaModFix/>
          </a:blip>
          <a:srcRect b="0" l="0" r="0" t="0"/>
          <a:stretch/>
        </p:blipFill>
        <p:spPr>
          <a:xfrm flipH="1">
            <a:off x="6273761" y="3387919"/>
            <a:ext cx="935257" cy="1045288"/>
          </a:xfrm>
          <a:prstGeom prst="rect">
            <a:avLst/>
          </a:prstGeom>
          <a:noFill/>
          <a:ln>
            <a:noFill/>
          </a:ln>
        </p:spPr>
      </p:pic>
      <p:sp>
        <p:nvSpPr>
          <p:cNvPr id="207" name="Google Shape;207;p22"/>
          <p:cNvSpPr txBox="1"/>
          <p:nvPr/>
        </p:nvSpPr>
        <p:spPr>
          <a:xfrm>
            <a:off x="164895" y="4713514"/>
            <a:ext cx="2643620" cy="110799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6D5125"/>
              </a:buClr>
              <a:buSzPts val="1300"/>
              <a:buFont typeface="Calibri"/>
              <a:buNone/>
            </a:pPr>
            <a:r>
              <a:rPr b="1" i="0" lang="en-US" sz="1300" u="none" cap="none" strike="noStrike">
                <a:solidFill>
                  <a:srgbClr val="6D5125"/>
                </a:solidFill>
                <a:latin typeface="Calibri"/>
                <a:ea typeface="Calibri"/>
                <a:cs typeface="Calibri"/>
                <a:sym typeface="Calibri"/>
              </a:rPr>
              <a:t>Little Bark:</a:t>
            </a:r>
            <a:r>
              <a:rPr b="0" i="0" lang="en-US" sz="1300" u="none" cap="none" strike="noStrike">
                <a:solidFill>
                  <a:srgbClr val="6D5125"/>
                </a:solidFill>
                <a:latin typeface="Calibri"/>
                <a:ea typeface="Calibri"/>
                <a:cs typeface="Calibri"/>
                <a:sym typeface="Calibri"/>
              </a:rPr>
              <a:t> The older brother of Big Squeak. In a panicked state he begs you to find and save his brother, who you find out gets caught in a cave-in</a:t>
            </a:r>
            <a:r>
              <a:rPr b="0" i="0" lang="en-US" sz="1400" u="none" cap="none" strike="noStrike">
                <a:solidFill>
                  <a:srgbClr val="6D5125"/>
                </a:solidFill>
                <a:latin typeface="Arial"/>
                <a:ea typeface="Arial"/>
                <a:cs typeface="Arial"/>
                <a:sym typeface="Arial"/>
              </a:rPr>
              <a:t>. </a:t>
            </a:r>
            <a:endParaRPr b="1" i="0" sz="1400" u="none" cap="none" strike="noStrike">
              <a:solidFill>
                <a:srgbClr val="6D5125"/>
              </a:solidFill>
              <a:latin typeface="Arial"/>
              <a:ea typeface="Arial"/>
              <a:cs typeface="Arial"/>
              <a:sym typeface="Arial"/>
            </a:endParaRPr>
          </a:p>
        </p:txBody>
      </p:sp>
      <p:pic>
        <p:nvPicPr>
          <p:cNvPr id="208" name="Google Shape;208;p22"/>
          <p:cNvPicPr preferRelativeResize="0"/>
          <p:nvPr/>
        </p:nvPicPr>
        <p:blipFill rotWithShape="1">
          <a:blip r:embed="rId7">
            <a:alphaModFix/>
          </a:blip>
          <a:srcRect b="0" l="0" r="0" t="0"/>
          <a:stretch/>
        </p:blipFill>
        <p:spPr>
          <a:xfrm>
            <a:off x="3156857" y="1866334"/>
            <a:ext cx="1632858" cy="1632858"/>
          </a:xfrm>
          <a:prstGeom prst="rect">
            <a:avLst/>
          </a:prstGeom>
          <a:noFill/>
          <a:ln>
            <a:noFill/>
          </a:ln>
        </p:spPr>
      </p:pic>
      <p:sp>
        <p:nvSpPr>
          <p:cNvPr id="209" name="Google Shape;209;p22"/>
          <p:cNvSpPr txBox="1"/>
          <p:nvPr/>
        </p:nvSpPr>
        <p:spPr>
          <a:xfrm>
            <a:off x="2808514" y="3694543"/>
            <a:ext cx="2731867" cy="160043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6D5125"/>
              </a:buClr>
              <a:buSzPts val="1400"/>
              <a:buFont typeface="Arial"/>
              <a:buNone/>
            </a:pPr>
            <a:r>
              <a:rPr b="1" i="0" lang="en-US" sz="1400" u="none" cap="none" strike="noStrike">
                <a:solidFill>
                  <a:srgbClr val="6D5125"/>
                </a:solidFill>
                <a:latin typeface="Arial"/>
                <a:ea typeface="Arial"/>
                <a:cs typeface="Arial"/>
                <a:sym typeface="Arial"/>
              </a:rPr>
              <a:t>Undisturbed:</a:t>
            </a:r>
            <a:r>
              <a:rPr b="0" i="0" lang="en-US" sz="1400" u="none" cap="none" strike="noStrike">
                <a:solidFill>
                  <a:srgbClr val="6D5125"/>
                </a:solidFill>
                <a:latin typeface="Arial"/>
                <a:ea typeface="Arial"/>
                <a:cs typeface="Arial"/>
                <a:sym typeface="Arial"/>
              </a:rPr>
              <a:t> Also known as “He Who Has The Ironic Name” After disturbing his tomb and taking his treasure, this restless spirit tries in vain to catch you before you take the last of his precious green ore.</a:t>
            </a:r>
            <a:endParaRPr b="1" i="0" sz="1400" u="none" cap="none" strike="noStrike">
              <a:solidFill>
                <a:srgbClr val="6D5125"/>
              </a:solidFill>
              <a:latin typeface="Arial"/>
              <a:ea typeface="Arial"/>
              <a:cs typeface="Arial"/>
              <a:sym typeface="Arial"/>
            </a:endParaRPr>
          </a:p>
        </p:txBody>
      </p:sp>
    </p:spTree>
  </p:cSld>
  <p:clrMapOvr>
    <a:masterClrMapping/>
  </p:clrMapOvr>
  <p:transition spd="slow">
    <p:fade thruBlk="1"/>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23"/>
          <p:cNvSpPr/>
          <p:nvPr/>
        </p:nvSpPr>
        <p:spPr>
          <a:xfrm>
            <a:off x="397326" y="137049"/>
            <a:ext cx="2714205" cy="83099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5F4D37"/>
              </a:buClr>
              <a:buSzPts val="4800"/>
              <a:buFont typeface="Arial"/>
              <a:buNone/>
            </a:pPr>
            <a:r>
              <a:rPr b="1" i="0" lang="en-US" sz="4800" u="none" cap="none" strike="noStrike">
                <a:solidFill>
                  <a:srgbClr val="5F4D37"/>
                </a:solidFill>
                <a:latin typeface="Arial"/>
                <a:ea typeface="Arial"/>
                <a:cs typeface="Arial"/>
                <a:sym typeface="Arial"/>
              </a:rPr>
              <a:t>CAD/IDE</a:t>
            </a:r>
            <a:endParaRPr b="1" i="0" sz="4800" u="none" cap="none" strike="noStrike">
              <a:solidFill>
                <a:srgbClr val="5F4D37"/>
              </a:solidFill>
              <a:latin typeface="Arial"/>
              <a:ea typeface="Arial"/>
              <a:cs typeface="Arial"/>
              <a:sym typeface="Arial"/>
            </a:endParaRPr>
          </a:p>
        </p:txBody>
      </p:sp>
      <p:sp>
        <p:nvSpPr>
          <p:cNvPr id="215" name="Google Shape;215;p23"/>
          <p:cNvSpPr txBox="1"/>
          <p:nvPr/>
        </p:nvSpPr>
        <p:spPr>
          <a:xfrm>
            <a:off x="152399" y="1338942"/>
            <a:ext cx="3537857" cy="1323439"/>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6D5125"/>
              </a:buClr>
              <a:buSzPts val="2000"/>
              <a:buFont typeface="Arial"/>
              <a:buChar char="•"/>
            </a:pPr>
            <a:r>
              <a:rPr b="0" i="0" lang="en-US" sz="2000" u="none" cap="none" strike="noStrike">
                <a:solidFill>
                  <a:srgbClr val="6D5125"/>
                </a:solidFill>
                <a:latin typeface="Arial"/>
                <a:ea typeface="Arial"/>
                <a:cs typeface="Arial"/>
                <a:sym typeface="Arial"/>
              </a:rPr>
              <a:t>All textures, sprites and animations were created using the GameMaker IDE and Photoshop CS6.</a:t>
            </a:r>
            <a:endParaRPr b="0" i="0" sz="2000" u="none" cap="none" strike="noStrike">
              <a:solidFill>
                <a:srgbClr val="6D5125"/>
              </a:solidFill>
              <a:latin typeface="Arial"/>
              <a:ea typeface="Arial"/>
              <a:cs typeface="Arial"/>
              <a:sym typeface="Arial"/>
            </a:endParaRPr>
          </a:p>
        </p:txBody>
      </p:sp>
      <p:pic>
        <p:nvPicPr>
          <p:cNvPr id="216" name="Google Shape;216;p23"/>
          <p:cNvPicPr preferRelativeResize="0"/>
          <p:nvPr/>
        </p:nvPicPr>
        <p:blipFill rotWithShape="1">
          <a:blip r:embed="rId3">
            <a:alphaModFix/>
          </a:blip>
          <a:srcRect b="0" l="0" r="0" t="0"/>
          <a:stretch/>
        </p:blipFill>
        <p:spPr>
          <a:xfrm>
            <a:off x="397326" y="2908397"/>
            <a:ext cx="6123217" cy="3274688"/>
          </a:xfrm>
          <a:prstGeom prst="rect">
            <a:avLst/>
          </a:prstGeom>
          <a:noFill/>
          <a:ln>
            <a:noFill/>
          </a:ln>
        </p:spPr>
      </p:pic>
      <p:pic>
        <p:nvPicPr>
          <p:cNvPr id="217" name="Google Shape;217;p23"/>
          <p:cNvPicPr preferRelativeResize="0"/>
          <p:nvPr/>
        </p:nvPicPr>
        <p:blipFill rotWithShape="1">
          <a:blip r:embed="rId4">
            <a:alphaModFix/>
          </a:blip>
          <a:srcRect b="0" l="0" r="0" t="0"/>
          <a:stretch/>
        </p:blipFill>
        <p:spPr>
          <a:xfrm>
            <a:off x="3842658" y="137049"/>
            <a:ext cx="4310742" cy="2633640"/>
          </a:xfrm>
          <a:prstGeom prst="rect">
            <a:avLst/>
          </a:prstGeom>
          <a:noFill/>
          <a:ln>
            <a:noFill/>
          </a:ln>
        </p:spPr>
      </p:pic>
    </p:spTree>
  </p:cSld>
  <p:clrMapOvr>
    <a:masterClrMapping/>
  </p:clrMapOvr>
  <p:transition spd="slow">
    <p:fade thruBlk="1"/>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24"/>
          <p:cNvSpPr txBox="1"/>
          <p:nvPr>
            <p:ph idx="1" type="body"/>
          </p:nvPr>
        </p:nvSpPr>
        <p:spPr>
          <a:xfrm>
            <a:off x="474341" y="1493192"/>
            <a:ext cx="3754877" cy="836351"/>
          </a:xfrm>
          <a:prstGeom prst="rect">
            <a:avLst/>
          </a:prstGeom>
          <a:noFill/>
          <a:ln>
            <a:noFill/>
          </a:ln>
        </p:spPr>
        <p:txBody>
          <a:bodyPr anchorCtr="0" anchor="t" bIns="45700" lIns="91425" spcFirstLastPara="1" rIns="91425" wrap="square" tIns="45700">
            <a:noAutofit/>
          </a:bodyPr>
          <a:lstStyle/>
          <a:p>
            <a:pPr indent="-228600" lvl="0" marL="342900" rtl="0" algn="l">
              <a:lnSpc>
                <a:spcPct val="80000"/>
              </a:lnSpc>
              <a:spcBef>
                <a:spcPts val="0"/>
              </a:spcBef>
              <a:spcAft>
                <a:spcPts val="0"/>
              </a:spcAft>
              <a:buSzPts val="2040"/>
              <a:buChar char="•"/>
            </a:pPr>
            <a:r>
              <a:rPr lang="en-US" sz="2040">
                <a:solidFill>
                  <a:srgbClr val="6D5125"/>
                </a:solidFill>
              </a:rPr>
              <a:t>Photoshop CS6 was also used to make my CD cover art and Design.</a:t>
            </a:r>
            <a:endParaRPr sz="2040">
              <a:solidFill>
                <a:srgbClr val="6D5125"/>
              </a:solidFill>
            </a:endParaRPr>
          </a:p>
        </p:txBody>
      </p:sp>
      <p:sp>
        <p:nvSpPr>
          <p:cNvPr id="223" name="Google Shape;223;p24"/>
          <p:cNvSpPr/>
          <p:nvPr/>
        </p:nvSpPr>
        <p:spPr>
          <a:xfrm>
            <a:off x="2794942" y="420077"/>
            <a:ext cx="3031599" cy="120032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5F4D37"/>
              </a:buClr>
              <a:buSzPts val="3600"/>
              <a:buFont typeface="Arial"/>
              <a:buNone/>
            </a:pPr>
            <a:r>
              <a:rPr b="1" i="0" lang="en-US" sz="3600" u="none" cap="none" strike="noStrike">
                <a:solidFill>
                  <a:srgbClr val="5F4D37"/>
                </a:solidFill>
                <a:latin typeface="Arial"/>
                <a:ea typeface="Arial"/>
                <a:cs typeface="Arial"/>
                <a:sym typeface="Arial"/>
              </a:rPr>
              <a:t>CD Case and</a:t>
            </a:r>
            <a:endParaRPr/>
          </a:p>
          <a:p>
            <a:pPr indent="0" lvl="0" marL="0" marR="0" rtl="0" algn="ctr">
              <a:lnSpc>
                <a:spcPct val="100000"/>
              </a:lnSpc>
              <a:spcBef>
                <a:spcPts val="0"/>
              </a:spcBef>
              <a:spcAft>
                <a:spcPts val="0"/>
              </a:spcAft>
              <a:buClr>
                <a:srgbClr val="5F4D37"/>
              </a:buClr>
              <a:buSzPts val="3600"/>
              <a:buFont typeface="Arial"/>
              <a:buNone/>
            </a:pPr>
            <a:r>
              <a:rPr b="1" i="0" lang="en-US" sz="3600" u="none" cap="none" strike="noStrike">
                <a:solidFill>
                  <a:srgbClr val="5F4D37"/>
                </a:solidFill>
                <a:latin typeface="Arial"/>
                <a:ea typeface="Arial"/>
                <a:cs typeface="Arial"/>
                <a:sym typeface="Arial"/>
              </a:rPr>
              <a:t>CD Design</a:t>
            </a:r>
            <a:endParaRPr b="1" i="0" sz="3600" u="none" cap="none" strike="noStrike">
              <a:solidFill>
                <a:srgbClr val="5F4D37"/>
              </a:solidFill>
              <a:latin typeface="Arial"/>
              <a:ea typeface="Arial"/>
              <a:cs typeface="Arial"/>
              <a:sym typeface="Arial"/>
            </a:endParaRPr>
          </a:p>
        </p:txBody>
      </p:sp>
      <p:pic>
        <p:nvPicPr>
          <p:cNvPr id="224" name="Google Shape;224;p24"/>
          <p:cNvPicPr preferRelativeResize="0"/>
          <p:nvPr/>
        </p:nvPicPr>
        <p:blipFill rotWithShape="1">
          <a:blip r:embed="rId3">
            <a:alphaModFix/>
          </a:blip>
          <a:srcRect b="0" l="0" r="0" t="0"/>
          <a:stretch/>
        </p:blipFill>
        <p:spPr>
          <a:xfrm>
            <a:off x="400084" y="2318657"/>
            <a:ext cx="7611802" cy="413657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25"/>
          <p:cNvSpPr txBox="1"/>
          <p:nvPr>
            <p:ph idx="1" type="body"/>
          </p:nvPr>
        </p:nvSpPr>
        <p:spPr>
          <a:xfrm>
            <a:off x="265301" y="1076903"/>
            <a:ext cx="3936998" cy="4641389"/>
          </a:xfrm>
          <a:prstGeom prst="rect">
            <a:avLst/>
          </a:prstGeom>
          <a:noFill/>
          <a:ln>
            <a:noFill/>
          </a:ln>
        </p:spPr>
        <p:txBody>
          <a:bodyPr anchorCtr="0" anchor="t" bIns="45700" lIns="91425" spcFirstLastPara="1" rIns="91425" wrap="square" tIns="45700">
            <a:noAutofit/>
          </a:bodyPr>
          <a:lstStyle/>
          <a:p>
            <a:pPr indent="-171450" lvl="0" marL="374650" rtl="0" algn="l">
              <a:lnSpc>
                <a:spcPct val="80000"/>
              </a:lnSpc>
              <a:spcBef>
                <a:spcPts val="0"/>
              </a:spcBef>
              <a:spcAft>
                <a:spcPts val="0"/>
              </a:spcAft>
              <a:buSzPts val="1125"/>
              <a:buChar char="•"/>
            </a:pPr>
            <a:r>
              <a:rPr lang="en-US" sz="1125">
                <a:solidFill>
                  <a:srgbClr val="6D5125"/>
                </a:solidFill>
              </a:rPr>
              <a:t>Hard coding was used for almost the entire project in GML. </a:t>
            </a:r>
            <a:endParaRPr/>
          </a:p>
          <a:p>
            <a:pPr indent="-171450" lvl="0" marL="374650" rtl="0" algn="l">
              <a:lnSpc>
                <a:spcPct val="80000"/>
              </a:lnSpc>
              <a:spcBef>
                <a:spcPts val="225"/>
              </a:spcBef>
              <a:spcAft>
                <a:spcPts val="0"/>
              </a:spcAft>
              <a:buSzPts val="1125"/>
              <a:buChar char="•"/>
            </a:pPr>
            <a:r>
              <a:rPr lang="en-US" sz="1125">
                <a:solidFill>
                  <a:srgbClr val="6D5125"/>
                </a:solidFill>
              </a:rPr>
              <a:t>Drag &amp; Drop actions and events were only used for basic functions of the game, such as the title screen buttons and music. </a:t>
            </a:r>
            <a:endParaRPr/>
          </a:p>
          <a:p>
            <a:pPr indent="-171450" lvl="0" marL="374650" rtl="0" algn="l">
              <a:lnSpc>
                <a:spcPct val="80000"/>
              </a:lnSpc>
              <a:spcBef>
                <a:spcPts val="225"/>
              </a:spcBef>
              <a:spcAft>
                <a:spcPts val="0"/>
              </a:spcAft>
              <a:buSzPts val="1125"/>
              <a:buChar char="•"/>
            </a:pPr>
            <a:r>
              <a:rPr lang="en-US" sz="1125">
                <a:solidFill>
                  <a:srgbClr val="6D5125"/>
                </a:solidFill>
              </a:rPr>
              <a:t>The following code is an excerpt from the code used to control the collision of the “Undisturbed”  with walls:</a:t>
            </a:r>
            <a:endParaRPr/>
          </a:p>
          <a:p>
            <a:pPr indent="0" lvl="0" marL="203200" rtl="0" algn="l">
              <a:lnSpc>
                <a:spcPct val="80000"/>
              </a:lnSpc>
              <a:spcBef>
                <a:spcPts val="225"/>
              </a:spcBef>
              <a:spcAft>
                <a:spcPts val="0"/>
              </a:spcAft>
              <a:buSzPts val="1125"/>
              <a:buNone/>
            </a:pPr>
            <a:r>
              <a:rPr lang="en-US" sz="1125">
                <a:solidFill>
                  <a:srgbClr val="6D5125"/>
                </a:solidFill>
              </a:rPr>
              <a:t>//X Axis Collision (Horizontal)</a:t>
            </a:r>
            <a:endParaRPr/>
          </a:p>
          <a:p>
            <a:pPr indent="0" lvl="0" marL="203200" rtl="0" algn="l">
              <a:lnSpc>
                <a:spcPct val="80000"/>
              </a:lnSpc>
              <a:spcBef>
                <a:spcPts val="225"/>
              </a:spcBef>
              <a:spcAft>
                <a:spcPts val="0"/>
              </a:spcAft>
              <a:buSzPts val="1125"/>
              <a:buNone/>
            </a:pPr>
            <a:r>
              <a:rPr lang="en-US" sz="1125">
                <a:solidFill>
                  <a:srgbClr val="6D5125"/>
                </a:solidFill>
              </a:rPr>
              <a:t>if (place_meeting(x+Speedx,y,Par_Wall))</a:t>
            </a:r>
            <a:endParaRPr/>
          </a:p>
          <a:p>
            <a:pPr indent="0" lvl="0" marL="203200" rtl="0" algn="l">
              <a:lnSpc>
                <a:spcPct val="80000"/>
              </a:lnSpc>
              <a:spcBef>
                <a:spcPts val="225"/>
              </a:spcBef>
              <a:spcAft>
                <a:spcPts val="0"/>
              </a:spcAft>
              <a:buSzPts val="1125"/>
              <a:buNone/>
            </a:pPr>
            <a:r>
              <a:rPr lang="en-US" sz="1125">
                <a:solidFill>
                  <a:srgbClr val="6D5125"/>
                </a:solidFill>
              </a:rPr>
              <a:t>{</a:t>
            </a:r>
            <a:endParaRPr/>
          </a:p>
          <a:p>
            <a:pPr indent="0" lvl="0" marL="203200" rtl="0" algn="l">
              <a:lnSpc>
                <a:spcPct val="80000"/>
              </a:lnSpc>
              <a:spcBef>
                <a:spcPts val="225"/>
              </a:spcBef>
              <a:spcAft>
                <a:spcPts val="0"/>
              </a:spcAft>
              <a:buSzPts val="1125"/>
              <a:buNone/>
            </a:pPr>
            <a:r>
              <a:rPr lang="en-US" sz="1125">
                <a:solidFill>
                  <a:srgbClr val="6D5125"/>
                </a:solidFill>
              </a:rPr>
              <a:t>    while (!place_meeting(x+sign(Speedx),y,Par_Wall))</a:t>
            </a:r>
            <a:endParaRPr/>
          </a:p>
          <a:p>
            <a:pPr indent="0" lvl="0" marL="203200" rtl="0" algn="l">
              <a:lnSpc>
                <a:spcPct val="80000"/>
              </a:lnSpc>
              <a:spcBef>
                <a:spcPts val="225"/>
              </a:spcBef>
              <a:spcAft>
                <a:spcPts val="0"/>
              </a:spcAft>
              <a:buSzPts val="1125"/>
              <a:buNone/>
            </a:pPr>
            <a:r>
              <a:rPr lang="en-US" sz="1125">
                <a:solidFill>
                  <a:srgbClr val="6D5125"/>
                </a:solidFill>
              </a:rPr>
              <a:t>    {</a:t>
            </a:r>
            <a:endParaRPr/>
          </a:p>
          <a:p>
            <a:pPr indent="0" lvl="0" marL="203200" rtl="0" algn="l">
              <a:lnSpc>
                <a:spcPct val="80000"/>
              </a:lnSpc>
              <a:spcBef>
                <a:spcPts val="225"/>
              </a:spcBef>
              <a:spcAft>
                <a:spcPts val="0"/>
              </a:spcAft>
              <a:buSzPts val="1125"/>
              <a:buNone/>
            </a:pPr>
            <a:r>
              <a:rPr lang="en-US" sz="1125">
                <a:solidFill>
                  <a:srgbClr val="6D5125"/>
                </a:solidFill>
              </a:rPr>
              <a:t>        x += sign(Speedx);</a:t>
            </a:r>
            <a:endParaRPr/>
          </a:p>
          <a:p>
            <a:pPr indent="0" lvl="0" marL="203200" rtl="0" algn="l">
              <a:lnSpc>
                <a:spcPct val="80000"/>
              </a:lnSpc>
              <a:spcBef>
                <a:spcPts val="225"/>
              </a:spcBef>
              <a:spcAft>
                <a:spcPts val="0"/>
              </a:spcAft>
              <a:buSzPts val="1125"/>
              <a:buNone/>
            </a:pPr>
            <a:r>
              <a:rPr lang="en-US" sz="1125">
                <a:solidFill>
                  <a:srgbClr val="6D5125"/>
                </a:solidFill>
              </a:rPr>
              <a:t>    }</a:t>
            </a:r>
            <a:endParaRPr/>
          </a:p>
          <a:p>
            <a:pPr indent="0" lvl="0" marL="203200" rtl="0" algn="l">
              <a:lnSpc>
                <a:spcPct val="80000"/>
              </a:lnSpc>
              <a:spcBef>
                <a:spcPts val="225"/>
              </a:spcBef>
              <a:spcAft>
                <a:spcPts val="0"/>
              </a:spcAft>
              <a:buSzPts val="1125"/>
              <a:buNone/>
            </a:pPr>
            <a:r>
              <a:rPr lang="en-US" sz="1125">
                <a:solidFill>
                  <a:srgbClr val="6D5125"/>
                </a:solidFill>
              </a:rPr>
              <a:t>    Speedx = 0</a:t>
            </a:r>
            <a:endParaRPr/>
          </a:p>
          <a:p>
            <a:pPr indent="0" lvl="0" marL="203200" rtl="0" algn="l">
              <a:lnSpc>
                <a:spcPct val="80000"/>
              </a:lnSpc>
              <a:spcBef>
                <a:spcPts val="225"/>
              </a:spcBef>
              <a:spcAft>
                <a:spcPts val="0"/>
              </a:spcAft>
              <a:buSzPts val="1125"/>
              <a:buNone/>
            </a:pPr>
            <a:r>
              <a:rPr lang="en-US" sz="1125">
                <a:solidFill>
                  <a:srgbClr val="6D5125"/>
                </a:solidFill>
              </a:rPr>
              <a:t>}</a:t>
            </a:r>
            <a:endParaRPr/>
          </a:p>
          <a:p>
            <a:pPr indent="0" lvl="0" marL="203200" rtl="0" algn="l">
              <a:lnSpc>
                <a:spcPct val="80000"/>
              </a:lnSpc>
              <a:spcBef>
                <a:spcPts val="225"/>
              </a:spcBef>
              <a:spcAft>
                <a:spcPts val="0"/>
              </a:spcAft>
              <a:buSzPts val="1125"/>
              <a:buNone/>
            </a:pPr>
            <a:r>
              <a:rPr lang="en-US" sz="1125">
                <a:solidFill>
                  <a:srgbClr val="6D5125"/>
                </a:solidFill>
              </a:rPr>
              <a:t>x += Speedx;</a:t>
            </a:r>
            <a:endParaRPr/>
          </a:p>
          <a:p>
            <a:pPr indent="0" lvl="0" marL="203200" rtl="0" algn="l">
              <a:lnSpc>
                <a:spcPct val="80000"/>
              </a:lnSpc>
              <a:spcBef>
                <a:spcPts val="225"/>
              </a:spcBef>
              <a:spcAft>
                <a:spcPts val="0"/>
              </a:spcAft>
              <a:buSzPts val="1125"/>
              <a:buNone/>
            </a:pPr>
            <a:r>
              <a:t/>
            </a:r>
            <a:endParaRPr sz="1125">
              <a:solidFill>
                <a:srgbClr val="6D5125"/>
              </a:solidFill>
            </a:endParaRPr>
          </a:p>
          <a:p>
            <a:pPr indent="0" lvl="0" marL="203200" rtl="0" algn="l">
              <a:lnSpc>
                <a:spcPct val="80000"/>
              </a:lnSpc>
              <a:spcBef>
                <a:spcPts val="225"/>
              </a:spcBef>
              <a:spcAft>
                <a:spcPts val="0"/>
              </a:spcAft>
              <a:buSzPts val="1125"/>
              <a:buNone/>
            </a:pPr>
            <a:r>
              <a:rPr lang="en-US" sz="1125">
                <a:solidFill>
                  <a:srgbClr val="6D5125"/>
                </a:solidFill>
              </a:rPr>
              <a:t>//Y Axis Collision (Vertical)</a:t>
            </a:r>
            <a:endParaRPr/>
          </a:p>
          <a:p>
            <a:pPr indent="0" lvl="0" marL="203200" rtl="0" algn="l">
              <a:lnSpc>
                <a:spcPct val="80000"/>
              </a:lnSpc>
              <a:spcBef>
                <a:spcPts val="225"/>
              </a:spcBef>
              <a:spcAft>
                <a:spcPts val="0"/>
              </a:spcAft>
              <a:buSzPts val="1125"/>
              <a:buNone/>
            </a:pPr>
            <a:r>
              <a:rPr lang="en-US" sz="1125">
                <a:solidFill>
                  <a:srgbClr val="6D5125"/>
                </a:solidFill>
              </a:rPr>
              <a:t>if (place_meeting(x,y+Speedy,Par_Wall))</a:t>
            </a:r>
            <a:endParaRPr/>
          </a:p>
          <a:p>
            <a:pPr indent="0" lvl="0" marL="203200" rtl="0" algn="l">
              <a:lnSpc>
                <a:spcPct val="80000"/>
              </a:lnSpc>
              <a:spcBef>
                <a:spcPts val="225"/>
              </a:spcBef>
              <a:spcAft>
                <a:spcPts val="0"/>
              </a:spcAft>
              <a:buSzPts val="1125"/>
              <a:buNone/>
            </a:pPr>
            <a:r>
              <a:rPr lang="en-US" sz="1125">
                <a:solidFill>
                  <a:srgbClr val="6D5125"/>
                </a:solidFill>
              </a:rPr>
              <a:t>{</a:t>
            </a:r>
            <a:endParaRPr/>
          </a:p>
          <a:p>
            <a:pPr indent="0" lvl="0" marL="203200" rtl="0" algn="l">
              <a:lnSpc>
                <a:spcPct val="80000"/>
              </a:lnSpc>
              <a:spcBef>
                <a:spcPts val="225"/>
              </a:spcBef>
              <a:spcAft>
                <a:spcPts val="0"/>
              </a:spcAft>
              <a:buSzPts val="1125"/>
              <a:buNone/>
            </a:pPr>
            <a:r>
              <a:rPr lang="en-US" sz="1125">
                <a:solidFill>
                  <a:srgbClr val="6D5125"/>
                </a:solidFill>
              </a:rPr>
              <a:t>    while (!place_meeting(x,y+sign(Speedy),Par_Wall))</a:t>
            </a:r>
            <a:endParaRPr/>
          </a:p>
          <a:p>
            <a:pPr indent="0" lvl="0" marL="203200" rtl="0" algn="l">
              <a:lnSpc>
                <a:spcPct val="80000"/>
              </a:lnSpc>
              <a:spcBef>
                <a:spcPts val="225"/>
              </a:spcBef>
              <a:spcAft>
                <a:spcPts val="0"/>
              </a:spcAft>
              <a:buSzPts val="1125"/>
              <a:buNone/>
            </a:pPr>
            <a:r>
              <a:rPr lang="en-US" sz="1125">
                <a:solidFill>
                  <a:srgbClr val="6D5125"/>
                </a:solidFill>
              </a:rPr>
              <a:t>    {</a:t>
            </a:r>
            <a:endParaRPr/>
          </a:p>
          <a:p>
            <a:pPr indent="0" lvl="0" marL="203200" rtl="0" algn="l">
              <a:lnSpc>
                <a:spcPct val="80000"/>
              </a:lnSpc>
              <a:spcBef>
                <a:spcPts val="225"/>
              </a:spcBef>
              <a:spcAft>
                <a:spcPts val="0"/>
              </a:spcAft>
              <a:buSzPts val="1125"/>
              <a:buNone/>
            </a:pPr>
            <a:r>
              <a:rPr lang="en-US" sz="1125">
                <a:solidFill>
                  <a:srgbClr val="6D5125"/>
                </a:solidFill>
              </a:rPr>
              <a:t>        y += sign(Speedy);</a:t>
            </a:r>
            <a:endParaRPr/>
          </a:p>
          <a:p>
            <a:pPr indent="0" lvl="0" marL="203200" rtl="0" algn="l">
              <a:lnSpc>
                <a:spcPct val="80000"/>
              </a:lnSpc>
              <a:spcBef>
                <a:spcPts val="225"/>
              </a:spcBef>
              <a:spcAft>
                <a:spcPts val="0"/>
              </a:spcAft>
              <a:buSzPts val="1125"/>
              <a:buNone/>
            </a:pPr>
            <a:r>
              <a:rPr lang="en-US" sz="1125">
                <a:solidFill>
                  <a:srgbClr val="6D5125"/>
                </a:solidFill>
              </a:rPr>
              <a:t>    }</a:t>
            </a:r>
            <a:endParaRPr/>
          </a:p>
          <a:p>
            <a:pPr indent="0" lvl="0" marL="203200" rtl="0" algn="l">
              <a:lnSpc>
                <a:spcPct val="80000"/>
              </a:lnSpc>
              <a:spcBef>
                <a:spcPts val="225"/>
              </a:spcBef>
              <a:spcAft>
                <a:spcPts val="0"/>
              </a:spcAft>
              <a:buSzPts val="1125"/>
              <a:buNone/>
            </a:pPr>
            <a:r>
              <a:rPr lang="en-US" sz="1125">
                <a:solidFill>
                  <a:srgbClr val="6D5125"/>
                </a:solidFill>
              </a:rPr>
              <a:t>    Speedy = 0</a:t>
            </a:r>
            <a:endParaRPr/>
          </a:p>
          <a:p>
            <a:pPr indent="0" lvl="0" marL="203200" rtl="0" algn="l">
              <a:lnSpc>
                <a:spcPct val="80000"/>
              </a:lnSpc>
              <a:spcBef>
                <a:spcPts val="225"/>
              </a:spcBef>
              <a:spcAft>
                <a:spcPts val="0"/>
              </a:spcAft>
              <a:buSzPts val="1125"/>
              <a:buNone/>
            </a:pPr>
            <a:r>
              <a:rPr lang="en-US" sz="1125">
                <a:solidFill>
                  <a:srgbClr val="6D5125"/>
                </a:solidFill>
              </a:rPr>
              <a:t>}</a:t>
            </a:r>
            <a:endParaRPr/>
          </a:p>
          <a:p>
            <a:pPr indent="0" lvl="0" marL="203200" rtl="0" algn="l">
              <a:lnSpc>
                <a:spcPct val="80000"/>
              </a:lnSpc>
              <a:spcBef>
                <a:spcPts val="225"/>
              </a:spcBef>
              <a:spcAft>
                <a:spcPts val="0"/>
              </a:spcAft>
              <a:buSzPts val="1125"/>
              <a:buNone/>
            </a:pPr>
            <a:r>
              <a:rPr lang="en-US" sz="1125">
                <a:solidFill>
                  <a:srgbClr val="6D5125"/>
                </a:solidFill>
              </a:rPr>
              <a:t>y += Speedy; </a:t>
            </a:r>
            <a:endParaRPr sz="1125">
              <a:solidFill>
                <a:srgbClr val="6D5125"/>
              </a:solidFill>
            </a:endParaRPr>
          </a:p>
          <a:p>
            <a:pPr indent="-123825" lvl="0" marL="374650" rtl="0" algn="l">
              <a:lnSpc>
                <a:spcPct val="80000"/>
              </a:lnSpc>
              <a:spcBef>
                <a:spcPts val="150"/>
              </a:spcBef>
              <a:spcAft>
                <a:spcPts val="0"/>
              </a:spcAft>
              <a:buSzPts val="750"/>
              <a:buNone/>
            </a:pPr>
            <a:r>
              <a:t/>
            </a:r>
            <a:endParaRPr sz="750"/>
          </a:p>
          <a:p>
            <a:pPr indent="-180975" lvl="0" marL="342900" rtl="0" algn="l">
              <a:lnSpc>
                <a:spcPct val="80000"/>
              </a:lnSpc>
              <a:spcBef>
                <a:spcPts val="150"/>
              </a:spcBef>
              <a:spcAft>
                <a:spcPts val="0"/>
              </a:spcAft>
              <a:buSzPts val="750"/>
              <a:buNone/>
            </a:pPr>
            <a:r>
              <a:t/>
            </a:r>
            <a:endParaRPr sz="750"/>
          </a:p>
        </p:txBody>
      </p:sp>
      <p:sp>
        <p:nvSpPr>
          <p:cNvPr id="230" name="Google Shape;230;p25"/>
          <p:cNvSpPr/>
          <p:nvPr/>
        </p:nvSpPr>
        <p:spPr>
          <a:xfrm>
            <a:off x="301370" y="245906"/>
            <a:ext cx="3185487" cy="64633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5F4D37"/>
              </a:buClr>
              <a:buSzPts val="3600"/>
              <a:buFont typeface="Arial"/>
              <a:buNone/>
            </a:pPr>
            <a:r>
              <a:rPr b="1" i="0" lang="en-US" sz="3600" u="none" cap="none" strike="noStrike">
                <a:solidFill>
                  <a:srgbClr val="5F4D37"/>
                </a:solidFill>
                <a:latin typeface="Arial"/>
                <a:ea typeface="Arial"/>
                <a:cs typeface="Arial"/>
                <a:sym typeface="Arial"/>
              </a:rPr>
              <a:t>Programming</a:t>
            </a:r>
            <a:endParaRPr b="1" i="0" sz="3600" u="none" cap="none" strike="noStrike">
              <a:solidFill>
                <a:srgbClr val="5F4D37"/>
              </a:solidFill>
              <a:latin typeface="Arial"/>
              <a:ea typeface="Arial"/>
              <a:cs typeface="Arial"/>
              <a:sym typeface="Arial"/>
            </a:endParaRPr>
          </a:p>
        </p:txBody>
      </p:sp>
      <p:pic>
        <p:nvPicPr>
          <p:cNvPr id="231" name="Google Shape;231;p25"/>
          <p:cNvPicPr preferRelativeResize="0"/>
          <p:nvPr/>
        </p:nvPicPr>
        <p:blipFill rotWithShape="1">
          <a:blip r:embed="rId3">
            <a:alphaModFix/>
          </a:blip>
          <a:srcRect b="0" l="0" r="0" t="0"/>
          <a:stretch/>
        </p:blipFill>
        <p:spPr>
          <a:xfrm>
            <a:off x="4195809" y="348340"/>
            <a:ext cx="4207961" cy="2692933"/>
          </a:xfrm>
          <a:prstGeom prst="rect">
            <a:avLst/>
          </a:prstGeom>
          <a:noFill/>
          <a:ln>
            <a:noFill/>
          </a:ln>
        </p:spPr>
      </p:pic>
      <p:pic>
        <p:nvPicPr>
          <p:cNvPr id="232" name="Google Shape;232;p25"/>
          <p:cNvPicPr preferRelativeResize="0"/>
          <p:nvPr/>
        </p:nvPicPr>
        <p:blipFill rotWithShape="1">
          <a:blip r:embed="rId4">
            <a:alphaModFix/>
          </a:blip>
          <a:srcRect b="0" l="0" r="0" t="0"/>
          <a:stretch/>
        </p:blipFill>
        <p:spPr>
          <a:xfrm>
            <a:off x="4195808" y="3124201"/>
            <a:ext cx="4207961" cy="2615360"/>
          </a:xfrm>
          <a:prstGeom prst="rect">
            <a:avLst/>
          </a:prstGeom>
          <a:noFill/>
          <a:ln>
            <a:noFill/>
          </a:ln>
        </p:spPr>
      </p:pic>
    </p:spTree>
  </p:cSld>
  <p:clrMapOvr>
    <a:masterClrMapping/>
  </p:clrMapOvr>
  <p:transition spd="slow">
    <p:fade thruBlk="1"/>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26"/>
          <p:cNvSpPr txBox="1"/>
          <p:nvPr>
            <p:ph idx="1" type="body"/>
          </p:nvPr>
        </p:nvSpPr>
        <p:spPr>
          <a:xfrm>
            <a:off x="276187" y="1701538"/>
            <a:ext cx="3754877" cy="4525963"/>
          </a:xfrm>
          <a:prstGeom prst="rect">
            <a:avLst/>
          </a:prstGeom>
          <a:noFill/>
          <a:ln>
            <a:noFill/>
          </a:ln>
        </p:spPr>
        <p:txBody>
          <a:bodyPr anchorCtr="0" anchor="t" bIns="45700" lIns="91425" spcFirstLastPara="1" rIns="91425" wrap="square" tIns="45700">
            <a:noAutofit/>
          </a:bodyPr>
          <a:lstStyle/>
          <a:p>
            <a:pPr indent="-228600" lvl="0" marL="342900" rtl="0" algn="l">
              <a:spcBef>
                <a:spcPts val="0"/>
              </a:spcBef>
              <a:spcAft>
                <a:spcPts val="0"/>
              </a:spcAft>
              <a:buSzPts val="1600"/>
              <a:buChar char="•"/>
            </a:pPr>
            <a:r>
              <a:rPr lang="en-US" sz="1600">
                <a:solidFill>
                  <a:srgbClr val="6D5125"/>
                </a:solidFill>
              </a:rPr>
              <a:t>A free sound effect creating website known as </a:t>
            </a:r>
            <a:r>
              <a:rPr lang="en-US" sz="1600" u="sng">
                <a:solidFill>
                  <a:schemeClr val="hlink"/>
                </a:solidFill>
                <a:hlinkClick r:id="rId3"/>
              </a:rPr>
              <a:t>www.bfxr.com</a:t>
            </a:r>
            <a:r>
              <a:rPr lang="en-US" sz="1600">
                <a:solidFill>
                  <a:srgbClr val="6D5125"/>
                </a:solidFill>
              </a:rPr>
              <a:t> was used to produce my sound effects.</a:t>
            </a:r>
            <a:endParaRPr/>
          </a:p>
          <a:p>
            <a:pPr indent="-228600" lvl="0" marL="342900" rtl="0" algn="l">
              <a:spcBef>
                <a:spcPts val="320"/>
              </a:spcBef>
              <a:spcAft>
                <a:spcPts val="0"/>
              </a:spcAft>
              <a:buSzPts val="1600"/>
              <a:buChar char="•"/>
            </a:pPr>
            <a:r>
              <a:rPr lang="en-US" sz="1600">
                <a:solidFill>
                  <a:srgbClr val="6D5125"/>
                </a:solidFill>
              </a:rPr>
              <a:t>The website gives the creator full control over things like pitch, harmonics, and depth of the sound they’re trying to produce. All sound effects created on the website are royalty free and the right to make sound effects is guaranteed to users of the interface..</a:t>
            </a:r>
            <a:endParaRPr/>
          </a:p>
          <a:p>
            <a:pPr indent="-228600" lvl="0" marL="342900" rtl="0" algn="l">
              <a:spcBef>
                <a:spcPts val="320"/>
              </a:spcBef>
              <a:spcAft>
                <a:spcPts val="0"/>
              </a:spcAft>
              <a:buSzPts val="1600"/>
              <a:buChar char="•"/>
            </a:pPr>
            <a:r>
              <a:rPr lang="en-US" sz="1600">
                <a:solidFill>
                  <a:srgbClr val="6D5125"/>
                </a:solidFill>
              </a:rPr>
              <a:t>As for music, an online 8-bit music program called Pulseboy was used to make the music for this game. Once again, it is royalty free and I maintain my right to make music on said program.</a:t>
            </a:r>
            <a:endParaRPr sz="1600">
              <a:solidFill>
                <a:srgbClr val="6D5125"/>
              </a:solidFill>
            </a:endParaRPr>
          </a:p>
        </p:txBody>
      </p:sp>
      <p:sp>
        <p:nvSpPr>
          <p:cNvPr id="238" name="Google Shape;238;p26"/>
          <p:cNvSpPr txBox="1"/>
          <p:nvPr/>
        </p:nvSpPr>
        <p:spPr>
          <a:xfrm>
            <a:off x="1099226" y="2023353"/>
            <a:ext cx="184731"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26"/>
          <p:cNvSpPr/>
          <p:nvPr/>
        </p:nvSpPr>
        <p:spPr>
          <a:xfrm>
            <a:off x="3103628" y="256793"/>
            <a:ext cx="178286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5F4D37"/>
              </a:buClr>
              <a:buSzPts val="4400"/>
              <a:buFont typeface="Arial"/>
              <a:buNone/>
            </a:pPr>
            <a:r>
              <a:rPr b="1" i="0" lang="en-US" sz="4400" u="none" cap="none" strike="noStrike">
                <a:solidFill>
                  <a:srgbClr val="5F4D37"/>
                </a:solidFill>
                <a:latin typeface="Arial"/>
                <a:ea typeface="Arial"/>
                <a:cs typeface="Arial"/>
                <a:sym typeface="Arial"/>
              </a:rPr>
              <a:t>Audio</a:t>
            </a:r>
            <a:endParaRPr b="1" i="0" sz="4400" u="none" cap="none" strike="noStrike">
              <a:solidFill>
                <a:srgbClr val="5F4D37"/>
              </a:solidFill>
              <a:latin typeface="Arial"/>
              <a:ea typeface="Arial"/>
              <a:cs typeface="Arial"/>
              <a:sym typeface="Arial"/>
            </a:endParaRPr>
          </a:p>
        </p:txBody>
      </p:sp>
      <p:pic>
        <p:nvPicPr>
          <p:cNvPr id="240" name="Google Shape;240;p26"/>
          <p:cNvPicPr preferRelativeResize="0"/>
          <p:nvPr/>
        </p:nvPicPr>
        <p:blipFill rotWithShape="1">
          <a:blip r:embed="rId4">
            <a:alphaModFix/>
          </a:blip>
          <a:srcRect b="0" l="0" r="0" t="0"/>
          <a:stretch/>
        </p:blipFill>
        <p:spPr>
          <a:xfrm>
            <a:off x="4648200" y="3839224"/>
            <a:ext cx="3454809" cy="2789031"/>
          </a:xfrm>
          <a:prstGeom prst="rect">
            <a:avLst/>
          </a:prstGeom>
          <a:noFill/>
          <a:ln>
            <a:noFill/>
          </a:ln>
        </p:spPr>
      </p:pic>
      <p:pic>
        <p:nvPicPr>
          <p:cNvPr id="241" name="Google Shape;241;p26"/>
          <p:cNvPicPr preferRelativeResize="0"/>
          <p:nvPr/>
        </p:nvPicPr>
        <p:blipFill rotWithShape="1">
          <a:blip r:embed="rId5">
            <a:alphaModFix/>
          </a:blip>
          <a:srcRect b="0" l="0" r="0" t="0"/>
          <a:stretch/>
        </p:blipFill>
        <p:spPr>
          <a:xfrm>
            <a:off x="4648200" y="1026234"/>
            <a:ext cx="3454809" cy="2626777"/>
          </a:xfrm>
          <a:prstGeom prst="rect">
            <a:avLst/>
          </a:prstGeom>
          <a:noFill/>
          <a:ln>
            <a:noFill/>
          </a:ln>
        </p:spPr>
      </p:pic>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4"/>
          <p:cNvSpPr txBox="1"/>
          <p:nvPr>
            <p:ph idx="1" type="body"/>
          </p:nvPr>
        </p:nvSpPr>
        <p:spPr>
          <a:xfrm>
            <a:off x="446315" y="1417684"/>
            <a:ext cx="7924799" cy="4525963"/>
          </a:xfrm>
          <a:prstGeom prst="rect">
            <a:avLst/>
          </a:prstGeom>
          <a:noFill/>
          <a:ln>
            <a:noFill/>
          </a:ln>
        </p:spPr>
        <p:txBody>
          <a:bodyPr anchorCtr="0" anchor="t" bIns="45700" lIns="91425" spcFirstLastPara="1" rIns="91425" wrap="square" tIns="45700">
            <a:noAutofit/>
          </a:bodyPr>
          <a:lstStyle/>
          <a:p>
            <a:pPr indent="-266700" lvl="0" marL="342900" rtl="0" algn="l">
              <a:spcBef>
                <a:spcPts val="0"/>
              </a:spcBef>
              <a:spcAft>
                <a:spcPts val="0"/>
              </a:spcAft>
              <a:buClr>
                <a:schemeClr val="dk1"/>
              </a:buClr>
              <a:buSzPts val="1400"/>
              <a:buChar char="•"/>
            </a:pPr>
            <a:r>
              <a:rPr lang="en-US" sz="1400">
                <a:solidFill>
                  <a:srgbClr val="6D5125"/>
                </a:solidFill>
                <a:latin typeface="Arial"/>
                <a:ea typeface="Arial"/>
                <a:cs typeface="Arial"/>
                <a:sym typeface="Arial"/>
              </a:rPr>
              <a:t>I learned the large transitions in the methods of mining over time</a:t>
            </a:r>
            <a:endParaRPr/>
          </a:p>
          <a:p>
            <a:pPr indent="-266700" lvl="0" marL="342900" rtl="0" algn="l">
              <a:spcBef>
                <a:spcPts val="240"/>
              </a:spcBef>
              <a:spcAft>
                <a:spcPts val="0"/>
              </a:spcAft>
              <a:buClr>
                <a:schemeClr val="dk1"/>
              </a:buClr>
              <a:buSzPts val="1400"/>
              <a:buChar char="•"/>
            </a:pPr>
            <a:r>
              <a:rPr b="0" i="0" lang="en-US" sz="1400" u="none" cap="none" strike="noStrike">
                <a:solidFill>
                  <a:srgbClr val="6D5125"/>
                </a:solidFill>
                <a:latin typeface="Arial"/>
                <a:ea typeface="Arial"/>
                <a:cs typeface="Arial"/>
                <a:sym typeface="Arial"/>
              </a:rPr>
              <a:t>I learned that during Ancient Egyptian times, Pharaohs and their royal family favored a green wispy ore called Malachite when it came to jewelry</a:t>
            </a:r>
            <a:r>
              <a:rPr lang="en-US" sz="1400">
                <a:solidFill>
                  <a:srgbClr val="6D5125"/>
                </a:solidFill>
                <a:latin typeface="Arial"/>
                <a:ea typeface="Arial"/>
                <a:cs typeface="Arial"/>
                <a:sym typeface="Arial"/>
              </a:rPr>
              <a:t> (such as necklaces)</a:t>
            </a:r>
            <a:r>
              <a:rPr b="0" i="0" lang="en-US" sz="1400" u="none" cap="none" strike="noStrike">
                <a:solidFill>
                  <a:srgbClr val="6D5125"/>
                </a:solidFill>
                <a:latin typeface="Arial"/>
                <a:ea typeface="Arial"/>
                <a:cs typeface="Arial"/>
                <a:sym typeface="Arial"/>
              </a:rPr>
              <a:t> and decorations (such as pots and urns).</a:t>
            </a:r>
            <a:endParaRPr/>
          </a:p>
          <a:p>
            <a:pPr indent="-266700" lvl="0" marL="342900" rtl="0" algn="l">
              <a:spcBef>
                <a:spcPts val="240"/>
              </a:spcBef>
              <a:spcAft>
                <a:spcPts val="0"/>
              </a:spcAft>
              <a:buClr>
                <a:schemeClr val="dk1"/>
              </a:buClr>
              <a:buSzPts val="1400"/>
              <a:buChar char="•"/>
            </a:pPr>
            <a:r>
              <a:rPr lang="en-US" sz="1400">
                <a:solidFill>
                  <a:srgbClr val="6D5125"/>
                </a:solidFill>
                <a:latin typeface="Arial"/>
                <a:ea typeface="Arial"/>
                <a:cs typeface="Arial"/>
                <a:sym typeface="Arial"/>
              </a:rPr>
              <a:t>I learned that a vast majority of Ancient Egyptians were slaves.</a:t>
            </a:r>
            <a:endParaRPr/>
          </a:p>
          <a:p>
            <a:pPr indent="-266700" lvl="0" marL="342900" rtl="0" algn="l">
              <a:spcBef>
                <a:spcPts val="240"/>
              </a:spcBef>
              <a:spcAft>
                <a:spcPts val="0"/>
              </a:spcAft>
              <a:buClr>
                <a:schemeClr val="dk1"/>
              </a:buClr>
              <a:buSzPts val="1400"/>
              <a:buChar char="•"/>
            </a:pPr>
            <a:r>
              <a:rPr b="0" i="0" lang="en-US" sz="1400" u="none" cap="none" strike="noStrike">
                <a:solidFill>
                  <a:srgbClr val="6D5125"/>
                </a:solidFill>
                <a:latin typeface="Arial"/>
                <a:ea typeface="Arial"/>
                <a:cs typeface="Arial"/>
                <a:sym typeface="Arial"/>
              </a:rPr>
              <a:t>I learned that a commonly used mining method called fire-setting was used by the slaves to mine easier. The method consisted of placing a fire beneath an outcropping or wall to heat it up and make it easier to break. Sometimes they would douse it with a liquid to break it up a little, utilizing thermal shock, but this method was often only used to get closer without getting burned.</a:t>
            </a:r>
            <a:endParaRPr/>
          </a:p>
          <a:p>
            <a:pPr indent="-266700" lvl="0" marL="342900" rtl="0" algn="l">
              <a:spcBef>
                <a:spcPts val="240"/>
              </a:spcBef>
              <a:spcAft>
                <a:spcPts val="0"/>
              </a:spcAft>
              <a:buClr>
                <a:schemeClr val="dk1"/>
              </a:buClr>
              <a:buSzPts val="1400"/>
              <a:buChar char="•"/>
            </a:pPr>
            <a:r>
              <a:rPr lang="en-US" sz="1400">
                <a:solidFill>
                  <a:srgbClr val="6D5125"/>
                </a:solidFill>
                <a:latin typeface="Arial"/>
                <a:ea typeface="Arial"/>
                <a:cs typeface="Arial"/>
                <a:sym typeface="Arial"/>
              </a:rPr>
              <a:t>I learned that booby traps were real, and can be found in ancient structures (such as tombs) today. </a:t>
            </a:r>
            <a:endParaRPr b="0" i="0" sz="1400" u="none" cap="none" strike="noStrike">
              <a:solidFill>
                <a:srgbClr val="6D5125"/>
              </a:solidFill>
              <a:latin typeface="Arial"/>
              <a:ea typeface="Arial"/>
              <a:cs typeface="Arial"/>
              <a:sym typeface="Arial"/>
            </a:endParaRPr>
          </a:p>
          <a:p>
            <a:pPr indent="-266700" lvl="0" marL="342900" rtl="0" algn="l">
              <a:spcBef>
                <a:spcPts val="240"/>
              </a:spcBef>
              <a:spcAft>
                <a:spcPts val="0"/>
              </a:spcAft>
              <a:buClr>
                <a:schemeClr val="dk1"/>
              </a:buClr>
              <a:buSzPts val="1400"/>
              <a:buChar char="•"/>
            </a:pPr>
            <a:r>
              <a:rPr b="0" i="0" lang="en-US" sz="1400" u="none" cap="none" strike="noStrike">
                <a:solidFill>
                  <a:srgbClr val="6D5125"/>
                </a:solidFill>
                <a:latin typeface="Arial"/>
                <a:ea typeface="Arial"/>
                <a:cs typeface="Arial"/>
                <a:sym typeface="Arial"/>
              </a:rPr>
              <a:t>I learned that the Industrial </a:t>
            </a:r>
            <a:r>
              <a:rPr lang="en-US" sz="1400">
                <a:solidFill>
                  <a:srgbClr val="6D5125"/>
                </a:solidFill>
                <a:latin typeface="Arial"/>
                <a:ea typeface="Arial"/>
                <a:cs typeface="Arial"/>
                <a:sym typeface="Arial"/>
              </a:rPr>
              <a:t>R</a:t>
            </a:r>
            <a:r>
              <a:rPr b="0" i="0" lang="en-US" sz="1400" u="none" cap="none" strike="noStrike">
                <a:solidFill>
                  <a:srgbClr val="6D5125"/>
                </a:solidFill>
                <a:latin typeface="Arial"/>
                <a:ea typeface="Arial"/>
                <a:cs typeface="Arial"/>
                <a:sym typeface="Arial"/>
              </a:rPr>
              <a:t>evolution brought a whole new change to the world of mining by the newfound usage of explosives. More specifically, dynamite.</a:t>
            </a:r>
            <a:endParaRPr/>
          </a:p>
          <a:p>
            <a:pPr indent="-266700" lvl="0" marL="342900" rtl="0" algn="l">
              <a:spcBef>
                <a:spcPts val="240"/>
              </a:spcBef>
              <a:spcAft>
                <a:spcPts val="0"/>
              </a:spcAft>
              <a:buClr>
                <a:schemeClr val="dk1"/>
              </a:buClr>
              <a:buSzPts val="1400"/>
              <a:buChar char="•"/>
            </a:pPr>
            <a:r>
              <a:rPr b="0" i="0" lang="en-US" sz="1400" u="none" cap="none" strike="noStrike">
                <a:solidFill>
                  <a:srgbClr val="6D5125"/>
                </a:solidFill>
                <a:latin typeface="Arial"/>
                <a:ea typeface="Arial"/>
                <a:cs typeface="Arial"/>
                <a:sym typeface="Arial"/>
              </a:rPr>
              <a:t>I learned that due to the massive need for labor in the new mining </a:t>
            </a:r>
            <a:r>
              <a:rPr lang="en-US" sz="1400">
                <a:solidFill>
                  <a:srgbClr val="6D5125"/>
                </a:solidFill>
                <a:latin typeface="Arial"/>
                <a:ea typeface="Arial"/>
                <a:cs typeface="Arial"/>
                <a:sym typeface="Arial"/>
              </a:rPr>
              <a:t>and factory industries, child labor became very prominent, especially in the mining industry. The small bodies of children were often used to get where full grown men couldn’t. </a:t>
            </a:r>
            <a:endParaRPr/>
          </a:p>
          <a:p>
            <a:pPr indent="-266700" lvl="0" marL="342900" rtl="0" algn="l">
              <a:spcBef>
                <a:spcPts val="240"/>
              </a:spcBef>
              <a:spcAft>
                <a:spcPts val="0"/>
              </a:spcAft>
              <a:buClr>
                <a:schemeClr val="dk1"/>
              </a:buClr>
              <a:buSzPts val="1400"/>
              <a:buChar char="•"/>
            </a:pPr>
            <a:r>
              <a:rPr b="0" i="0" lang="en-US" sz="1400" u="none" cap="none" strike="noStrike">
                <a:solidFill>
                  <a:srgbClr val="6D5125"/>
                </a:solidFill>
                <a:latin typeface="Arial"/>
                <a:ea typeface="Arial"/>
                <a:cs typeface="Arial"/>
                <a:sym typeface="Arial"/>
              </a:rPr>
              <a:t>I learned mines were extremely dangerous places to be. Mines never discriminated when it came to taking lives. The lives of children and adults alike were lost to cave-ins, gas explosions, and gas poisoning.</a:t>
            </a:r>
            <a:endParaRPr/>
          </a:p>
          <a:p>
            <a:pPr indent="-190500" lvl="0" marL="342900" rtl="0" algn="l">
              <a:spcBef>
                <a:spcPts val="240"/>
              </a:spcBef>
              <a:spcAft>
                <a:spcPts val="0"/>
              </a:spcAft>
              <a:buClr>
                <a:schemeClr val="dk1"/>
              </a:buClr>
              <a:buSzPts val="1200"/>
              <a:buNone/>
            </a:pPr>
            <a:r>
              <a:t/>
            </a:r>
            <a:endParaRPr b="0" i="0" sz="1200" u="none" cap="none" strike="noStrike">
              <a:solidFill>
                <a:srgbClr val="6D5125"/>
              </a:solidFill>
              <a:latin typeface="Arial"/>
              <a:ea typeface="Arial"/>
              <a:cs typeface="Arial"/>
              <a:sym typeface="Arial"/>
            </a:endParaRPr>
          </a:p>
          <a:p>
            <a:pPr indent="-190500" lvl="0" marL="342900" rtl="0" algn="l">
              <a:spcBef>
                <a:spcPts val="240"/>
              </a:spcBef>
              <a:spcAft>
                <a:spcPts val="0"/>
              </a:spcAft>
              <a:buClr>
                <a:schemeClr val="dk1"/>
              </a:buClr>
              <a:buSzPts val="1200"/>
              <a:buNone/>
            </a:pPr>
            <a:r>
              <a:t/>
            </a:r>
            <a:endParaRPr b="0" i="0" sz="1200" u="none" cap="none" strike="noStrike">
              <a:solidFill>
                <a:srgbClr val="6D5125"/>
              </a:solidFill>
              <a:latin typeface="Arial"/>
              <a:ea typeface="Arial"/>
              <a:cs typeface="Arial"/>
              <a:sym typeface="Arial"/>
            </a:endParaRPr>
          </a:p>
        </p:txBody>
      </p:sp>
      <p:sp>
        <p:nvSpPr>
          <p:cNvPr id="97" name="Google Shape;97;p14"/>
          <p:cNvSpPr/>
          <p:nvPr/>
        </p:nvSpPr>
        <p:spPr>
          <a:xfrm>
            <a:off x="2576511" y="328527"/>
            <a:ext cx="3860351" cy="707886"/>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5F4D37"/>
              </a:buClr>
              <a:buSzPts val="4000"/>
              <a:buFont typeface="Arial"/>
              <a:buNone/>
            </a:pPr>
            <a:r>
              <a:rPr b="1" i="0" lang="en-US" sz="4000" u="none" cap="none" strike="noStrike">
                <a:solidFill>
                  <a:srgbClr val="5F4D37"/>
                </a:solidFill>
                <a:latin typeface="Arial"/>
                <a:ea typeface="Arial"/>
                <a:cs typeface="Arial"/>
                <a:sym typeface="Arial"/>
              </a:rPr>
              <a:t>What I Learned</a:t>
            </a:r>
            <a:endParaRPr b="1" i="0" sz="4000" u="none" cap="none" strike="noStrike">
              <a:solidFill>
                <a:srgbClr val="5F4D37"/>
              </a:solidFill>
              <a:latin typeface="Arial"/>
              <a:ea typeface="Arial"/>
              <a:cs typeface="Arial"/>
              <a:sym typeface="Arial"/>
            </a:endParaRPr>
          </a:p>
        </p:txBody>
      </p:sp>
    </p:spTree>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5"/>
          <p:cNvSpPr txBox="1"/>
          <p:nvPr>
            <p:ph idx="1" type="body"/>
          </p:nvPr>
        </p:nvSpPr>
        <p:spPr>
          <a:xfrm>
            <a:off x="304800" y="1905000"/>
            <a:ext cx="2993571" cy="3505199"/>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000"/>
              <a:buFont typeface="Arial"/>
              <a:buChar char="•"/>
            </a:pPr>
            <a:r>
              <a:rPr lang="en-US" sz="2000">
                <a:solidFill>
                  <a:srgbClr val="6D5125"/>
                </a:solidFill>
                <a:latin typeface="Calibri"/>
                <a:ea typeface="Calibri"/>
                <a:cs typeface="Calibri"/>
                <a:sym typeface="Calibri"/>
              </a:rPr>
              <a:t>Art and animation in 8-bit and 16-bit alike.</a:t>
            </a:r>
            <a:endParaRPr/>
          </a:p>
          <a:p>
            <a:pPr indent="-342900" lvl="0" marL="342900" marR="0" rtl="0" algn="l">
              <a:spcBef>
                <a:spcPts val="0"/>
              </a:spcBef>
              <a:spcAft>
                <a:spcPts val="0"/>
              </a:spcAft>
              <a:buClr>
                <a:schemeClr val="dk1"/>
              </a:buClr>
              <a:buSzPts val="2000"/>
              <a:buFont typeface="Arial"/>
              <a:buChar char="•"/>
            </a:pPr>
            <a:r>
              <a:rPr lang="en-US" sz="2000">
                <a:solidFill>
                  <a:srgbClr val="6D5125"/>
                </a:solidFill>
                <a:latin typeface="Calibri"/>
                <a:ea typeface="Calibri"/>
                <a:cs typeface="Calibri"/>
                <a:sym typeface="Calibri"/>
              </a:rPr>
              <a:t>A void-like level selection room.</a:t>
            </a:r>
            <a:endParaRPr sz="2000">
              <a:solidFill>
                <a:srgbClr val="6D5125"/>
              </a:solidFill>
              <a:latin typeface="Calibri"/>
              <a:ea typeface="Calibri"/>
              <a:cs typeface="Calibri"/>
              <a:sym typeface="Calibri"/>
            </a:endParaRPr>
          </a:p>
          <a:p>
            <a:pPr indent="-342900" lvl="0" marL="342900" marR="0" rtl="0" algn="l">
              <a:spcBef>
                <a:spcPts val="0"/>
              </a:spcBef>
              <a:spcAft>
                <a:spcPts val="0"/>
              </a:spcAft>
              <a:buClr>
                <a:schemeClr val="dk1"/>
              </a:buClr>
              <a:buSzPts val="2000"/>
              <a:buFont typeface="Arial"/>
              <a:buChar char="•"/>
            </a:pPr>
            <a:r>
              <a:rPr b="0" i="0" lang="en-US" sz="2000" u="none" cap="none" strike="noStrike">
                <a:solidFill>
                  <a:srgbClr val="6D5125"/>
                </a:solidFill>
                <a:latin typeface="Calibri"/>
                <a:ea typeface="Calibri"/>
                <a:cs typeface="Calibri"/>
                <a:sym typeface="Calibri"/>
              </a:rPr>
              <a:t>An Ancient Egyptian tomb/excavation site (in Ancient Egypt).</a:t>
            </a:r>
            <a:endParaRPr b="0" i="0" sz="2000" u="none" cap="none" strike="noStrike">
              <a:solidFill>
                <a:srgbClr val="6D5125"/>
              </a:solidFill>
              <a:latin typeface="Calibri"/>
              <a:ea typeface="Calibri"/>
              <a:cs typeface="Calibri"/>
              <a:sym typeface="Calibri"/>
            </a:endParaRPr>
          </a:p>
          <a:p>
            <a:pPr indent="-342900" lvl="0" marL="342900" marR="0" rtl="0" algn="l">
              <a:spcBef>
                <a:spcPts val="240"/>
              </a:spcBef>
              <a:spcAft>
                <a:spcPts val="0"/>
              </a:spcAft>
              <a:buClr>
                <a:schemeClr val="dk1"/>
              </a:buClr>
              <a:buSzPts val="2000"/>
              <a:buFont typeface="Arial"/>
              <a:buChar char="•"/>
            </a:pPr>
            <a:r>
              <a:rPr lang="en-US" sz="2000">
                <a:solidFill>
                  <a:srgbClr val="6D5125"/>
                </a:solidFill>
                <a:latin typeface="Calibri"/>
                <a:ea typeface="Calibri"/>
                <a:cs typeface="Calibri"/>
                <a:sym typeface="Calibri"/>
              </a:rPr>
              <a:t>A caved-in mine during the Industrial revolution.</a:t>
            </a:r>
            <a:endParaRPr b="0" i="0" sz="2000" u="none" cap="none" strike="noStrike">
              <a:solidFill>
                <a:srgbClr val="6D5125"/>
              </a:solidFill>
              <a:latin typeface="Calibri"/>
              <a:ea typeface="Calibri"/>
              <a:cs typeface="Calibri"/>
              <a:sym typeface="Calibri"/>
            </a:endParaRPr>
          </a:p>
          <a:p>
            <a:pPr indent="-215900" lvl="0" marL="342900" marR="0" rtl="0" algn="l">
              <a:spcBef>
                <a:spcPts val="40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a:p>
            <a:pPr indent="-215900" lvl="0" marL="342900" marR="0" rtl="0" algn="l">
              <a:spcBef>
                <a:spcPts val="40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a:p>
            <a:pPr indent="-215900" lvl="0" marL="342900" marR="0" rtl="0" algn="l">
              <a:spcBef>
                <a:spcPts val="40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p:txBody>
      </p:sp>
      <p:sp>
        <p:nvSpPr>
          <p:cNvPr id="103" name="Google Shape;103;p15"/>
          <p:cNvSpPr/>
          <p:nvPr/>
        </p:nvSpPr>
        <p:spPr>
          <a:xfrm>
            <a:off x="2358889" y="354763"/>
            <a:ext cx="3490058" cy="707886"/>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5F4D37"/>
              </a:buClr>
              <a:buSzPts val="4000"/>
              <a:buFont typeface="Arial"/>
              <a:buNone/>
            </a:pPr>
            <a:r>
              <a:rPr b="1" i="0" lang="en-US" sz="4000" u="none" cap="none" strike="noStrike">
                <a:solidFill>
                  <a:srgbClr val="5F4D37"/>
                </a:solidFill>
                <a:latin typeface="Arial"/>
                <a:ea typeface="Arial"/>
                <a:cs typeface="Arial"/>
                <a:sym typeface="Arial"/>
              </a:rPr>
              <a:t>Visual Theme</a:t>
            </a:r>
            <a:endParaRPr b="1" i="0" sz="4000" u="none" cap="none" strike="noStrike">
              <a:solidFill>
                <a:srgbClr val="5F4D37"/>
              </a:solidFill>
              <a:latin typeface="Arial"/>
              <a:ea typeface="Arial"/>
              <a:cs typeface="Arial"/>
              <a:sym typeface="Arial"/>
            </a:endParaRPr>
          </a:p>
        </p:txBody>
      </p:sp>
      <p:pic>
        <p:nvPicPr>
          <p:cNvPr id="104" name="Google Shape;104;p15"/>
          <p:cNvPicPr preferRelativeResize="0"/>
          <p:nvPr/>
        </p:nvPicPr>
        <p:blipFill rotWithShape="1">
          <a:blip r:embed="rId3">
            <a:alphaModFix/>
          </a:blip>
          <a:srcRect b="0" l="0" r="0" t="0"/>
          <a:stretch/>
        </p:blipFill>
        <p:spPr>
          <a:xfrm>
            <a:off x="4604656" y="4706497"/>
            <a:ext cx="3308131" cy="1671331"/>
          </a:xfrm>
          <a:prstGeom prst="rect">
            <a:avLst/>
          </a:prstGeom>
          <a:noFill/>
          <a:ln>
            <a:noFill/>
          </a:ln>
        </p:spPr>
      </p:pic>
      <p:pic>
        <p:nvPicPr>
          <p:cNvPr id="105" name="Google Shape;105;p15"/>
          <p:cNvPicPr preferRelativeResize="0"/>
          <p:nvPr/>
        </p:nvPicPr>
        <p:blipFill rotWithShape="1">
          <a:blip r:embed="rId4">
            <a:alphaModFix/>
          </a:blip>
          <a:srcRect b="0" l="0" r="0" t="0"/>
          <a:stretch/>
        </p:blipFill>
        <p:spPr>
          <a:xfrm>
            <a:off x="4604656" y="2873828"/>
            <a:ext cx="3308131" cy="1673819"/>
          </a:xfrm>
          <a:prstGeom prst="rect">
            <a:avLst/>
          </a:prstGeom>
          <a:noFill/>
          <a:ln>
            <a:noFill/>
          </a:ln>
        </p:spPr>
      </p:pic>
      <p:pic>
        <p:nvPicPr>
          <p:cNvPr id="106" name="Google Shape;106;p15"/>
          <p:cNvPicPr preferRelativeResize="0"/>
          <p:nvPr/>
        </p:nvPicPr>
        <p:blipFill rotWithShape="1">
          <a:blip r:embed="rId5">
            <a:alphaModFix/>
          </a:blip>
          <a:srcRect b="0" l="0" r="0" t="0"/>
          <a:stretch/>
        </p:blipFill>
        <p:spPr>
          <a:xfrm>
            <a:off x="3766457" y="1120568"/>
            <a:ext cx="4591909" cy="1541886"/>
          </a:xfrm>
          <a:prstGeom prst="rect">
            <a:avLst/>
          </a:prstGeom>
          <a:noFill/>
          <a:ln>
            <a:noFill/>
          </a:ln>
        </p:spPr>
      </p:pic>
    </p:spTree>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6"/>
          <p:cNvSpPr txBox="1"/>
          <p:nvPr>
            <p:ph type="title"/>
          </p:nvPr>
        </p:nvSpPr>
        <p:spPr>
          <a:xfrm>
            <a:off x="457200" y="274638"/>
            <a:ext cx="8229600" cy="71596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988"/>
              <a:buFont typeface="Calibri"/>
              <a:buNone/>
            </a:pPr>
            <a:r>
              <a:rPr b="0" i="0" lang="en-US" sz="3950" u="none" cap="none" strike="noStrike">
                <a:solidFill>
                  <a:schemeClr val="dk1"/>
                </a:solidFill>
                <a:latin typeface="Calibri"/>
                <a:ea typeface="Calibri"/>
                <a:cs typeface="Calibri"/>
                <a:sym typeface="Calibri"/>
              </a:rPr>
              <a:t>Concept and Game Mechanics</a:t>
            </a:r>
            <a:endParaRPr/>
          </a:p>
        </p:txBody>
      </p:sp>
      <p:sp>
        <p:nvSpPr>
          <p:cNvPr id="112" name="Google Shape;112;p16"/>
          <p:cNvSpPr txBox="1"/>
          <p:nvPr>
            <p:ph idx="1" type="body"/>
          </p:nvPr>
        </p:nvSpPr>
        <p:spPr>
          <a:xfrm>
            <a:off x="0" y="1502229"/>
            <a:ext cx="3886200" cy="3962399"/>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1400"/>
              <a:buFont typeface="Arial"/>
              <a:buChar char="•"/>
            </a:pPr>
            <a:r>
              <a:rPr lang="en-US" sz="1400">
                <a:solidFill>
                  <a:srgbClr val="6D5125"/>
                </a:solidFill>
                <a:latin typeface="Calibri"/>
                <a:ea typeface="Calibri"/>
                <a:cs typeface="Calibri"/>
                <a:sym typeface="Calibri"/>
              </a:rPr>
              <a:t>A miner finds himself in a strange void-like place where a magic book tells him to uncover the history of mining.</a:t>
            </a:r>
            <a:endParaRPr/>
          </a:p>
          <a:p>
            <a:pPr indent="-342900" lvl="0" marL="342900" marR="0" rtl="0" algn="l">
              <a:lnSpc>
                <a:spcPct val="90000"/>
              </a:lnSpc>
              <a:spcBef>
                <a:spcPts val="0"/>
              </a:spcBef>
              <a:spcAft>
                <a:spcPts val="0"/>
              </a:spcAft>
              <a:buClr>
                <a:schemeClr val="dk1"/>
              </a:buClr>
              <a:buSzPts val="1400"/>
              <a:buFont typeface="Arial"/>
              <a:buChar char="•"/>
            </a:pPr>
            <a:r>
              <a:rPr b="0" i="0" lang="en-US" sz="1400" u="none" cap="none" strike="noStrike">
                <a:solidFill>
                  <a:srgbClr val="6D5125"/>
                </a:solidFill>
                <a:latin typeface="Calibri"/>
                <a:ea typeface="Calibri"/>
                <a:cs typeface="Calibri"/>
                <a:sym typeface="Calibri"/>
              </a:rPr>
              <a:t>The player is expected to choose one of two entrances on either side of him, each leading to another level where they are told the objective.</a:t>
            </a:r>
            <a:endParaRPr/>
          </a:p>
          <a:p>
            <a:pPr indent="-342900" lvl="0" marL="342900" marR="0" rtl="0" algn="l">
              <a:lnSpc>
                <a:spcPct val="90000"/>
              </a:lnSpc>
              <a:spcBef>
                <a:spcPts val="0"/>
              </a:spcBef>
              <a:spcAft>
                <a:spcPts val="0"/>
              </a:spcAft>
              <a:buClr>
                <a:schemeClr val="dk1"/>
              </a:buClr>
              <a:buSzPts val="1400"/>
              <a:buFont typeface="Arial"/>
              <a:buChar char="•"/>
            </a:pPr>
            <a:r>
              <a:rPr lang="en-US" sz="1400">
                <a:solidFill>
                  <a:srgbClr val="6D5125"/>
                </a:solidFill>
                <a:latin typeface="Calibri"/>
                <a:ea typeface="Calibri"/>
                <a:cs typeface="Calibri"/>
                <a:sym typeface="Calibri"/>
              </a:rPr>
              <a:t>In one level, the player has the ability to lay down fire. This is needed to get past brightly colored sandstone blocks that obstruct the player</a:t>
            </a:r>
            <a:endParaRPr/>
          </a:p>
          <a:p>
            <a:pPr indent="-342900" lvl="0" marL="342900" marR="0" rtl="0" algn="l">
              <a:lnSpc>
                <a:spcPct val="90000"/>
              </a:lnSpc>
              <a:spcBef>
                <a:spcPts val="0"/>
              </a:spcBef>
              <a:spcAft>
                <a:spcPts val="0"/>
              </a:spcAft>
              <a:buClr>
                <a:schemeClr val="dk1"/>
              </a:buClr>
              <a:buSzPts val="1400"/>
              <a:buFont typeface="Arial"/>
              <a:buChar char="•"/>
            </a:pPr>
            <a:r>
              <a:rPr b="0" i="0" lang="en-US" sz="1400" u="none" cap="none" strike="noStrike">
                <a:solidFill>
                  <a:srgbClr val="6D5125"/>
                </a:solidFill>
                <a:latin typeface="Calibri"/>
                <a:ea typeface="Calibri"/>
                <a:cs typeface="Calibri"/>
                <a:sym typeface="Calibri"/>
              </a:rPr>
              <a:t>In another, the player has the ability to lay down dynamite. This will be needed to get past rubble indicated by a black spot. </a:t>
            </a:r>
            <a:r>
              <a:rPr lang="en-US" sz="1400">
                <a:solidFill>
                  <a:srgbClr val="6D5125"/>
                </a:solidFill>
                <a:latin typeface="Calibri"/>
                <a:ea typeface="Calibri"/>
                <a:cs typeface="Calibri"/>
                <a:sym typeface="Calibri"/>
              </a:rPr>
              <a:t>To lessen the hassle and time needed to complete the level, the player will not be damaged by the explosions.</a:t>
            </a:r>
            <a:endParaRPr b="0" i="0" sz="1400" u="none" cap="none" strike="noStrike">
              <a:solidFill>
                <a:srgbClr val="6D5125"/>
              </a:solidFill>
              <a:latin typeface="Calibri"/>
              <a:ea typeface="Calibri"/>
              <a:cs typeface="Calibri"/>
              <a:sym typeface="Calibri"/>
            </a:endParaRPr>
          </a:p>
        </p:txBody>
      </p:sp>
      <p:pic>
        <p:nvPicPr>
          <p:cNvPr id="113" name="Google Shape;113;p16"/>
          <p:cNvPicPr preferRelativeResize="0"/>
          <p:nvPr/>
        </p:nvPicPr>
        <p:blipFill rotWithShape="1">
          <a:blip r:embed="rId3">
            <a:alphaModFix/>
          </a:blip>
          <a:srcRect b="0" l="0" r="0" t="0"/>
          <a:stretch/>
        </p:blipFill>
        <p:spPr>
          <a:xfrm>
            <a:off x="5196138" y="4107306"/>
            <a:ext cx="671479" cy="671479"/>
          </a:xfrm>
          <a:prstGeom prst="rect">
            <a:avLst/>
          </a:prstGeom>
          <a:noFill/>
          <a:ln>
            <a:noFill/>
          </a:ln>
        </p:spPr>
      </p:pic>
      <p:pic>
        <p:nvPicPr>
          <p:cNvPr id="114" name="Google Shape;114;p16"/>
          <p:cNvPicPr preferRelativeResize="0"/>
          <p:nvPr/>
        </p:nvPicPr>
        <p:blipFill rotWithShape="1">
          <a:blip r:embed="rId4">
            <a:alphaModFix/>
          </a:blip>
          <a:srcRect b="0" l="0" r="0" t="0"/>
          <a:stretch/>
        </p:blipFill>
        <p:spPr>
          <a:xfrm>
            <a:off x="4463822" y="4107306"/>
            <a:ext cx="420462" cy="686017"/>
          </a:xfrm>
          <a:prstGeom prst="rect">
            <a:avLst/>
          </a:prstGeom>
          <a:noFill/>
          <a:ln>
            <a:noFill/>
          </a:ln>
        </p:spPr>
      </p:pic>
      <p:pic>
        <p:nvPicPr>
          <p:cNvPr id="115" name="Google Shape;115;p16"/>
          <p:cNvPicPr preferRelativeResize="0"/>
          <p:nvPr/>
        </p:nvPicPr>
        <p:blipFill rotWithShape="1">
          <a:blip r:embed="rId5">
            <a:alphaModFix/>
          </a:blip>
          <a:srcRect b="0" l="0" r="0" t="0"/>
          <a:stretch/>
        </p:blipFill>
        <p:spPr>
          <a:xfrm>
            <a:off x="6117988" y="2779292"/>
            <a:ext cx="671479" cy="671479"/>
          </a:xfrm>
          <a:prstGeom prst="rect">
            <a:avLst/>
          </a:prstGeom>
          <a:noFill/>
          <a:ln>
            <a:noFill/>
          </a:ln>
        </p:spPr>
      </p:pic>
      <p:pic>
        <p:nvPicPr>
          <p:cNvPr id="116" name="Google Shape;116;p16"/>
          <p:cNvPicPr preferRelativeResize="0"/>
          <p:nvPr/>
        </p:nvPicPr>
        <p:blipFill rotWithShape="1">
          <a:blip r:embed="rId6">
            <a:alphaModFix/>
          </a:blip>
          <a:srcRect b="0" l="0" r="0" t="0"/>
          <a:stretch/>
        </p:blipFill>
        <p:spPr>
          <a:xfrm>
            <a:off x="5196136" y="2779291"/>
            <a:ext cx="671479" cy="671479"/>
          </a:xfrm>
          <a:prstGeom prst="rect">
            <a:avLst/>
          </a:prstGeom>
          <a:noFill/>
          <a:ln>
            <a:noFill/>
          </a:ln>
        </p:spPr>
      </p:pic>
      <p:pic>
        <p:nvPicPr>
          <p:cNvPr id="117" name="Google Shape;117;p16"/>
          <p:cNvPicPr preferRelativeResize="0"/>
          <p:nvPr/>
        </p:nvPicPr>
        <p:blipFill rotWithShape="1">
          <a:blip r:embed="rId7">
            <a:alphaModFix/>
          </a:blip>
          <a:srcRect b="0" l="0" r="0" t="0"/>
          <a:stretch/>
        </p:blipFill>
        <p:spPr>
          <a:xfrm>
            <a:off x="4463822" y="2779290"/>
            <a:ext cx="420462" cy="671479"/>
          </a:xfrm>
          <a:prstGeom prst="rect">
            <a:avLst/>
          </a:prstGeom>
          <a:noFill/>
          <a:ln>
            <a:noFill/>
          </a:ln>
        </p:spPr>
      </p:pic>
      <p:cxnSp>
        <p:nvCxnSpPr>
          <p:cNvPr id="118" name="Google Shape;118;p16"/>
          <p:cNvCxnSpPr>
            <a:stCxn id="117" idx="3"/>
            <a:endCxn id="116" idx="1"/>
          </p:cNvCxnSpPr>
          <p:nvPr/>
        </p:nvCxnSpPr>
        <p:spPr>
          <a:xfrm>
            <a:off x="4884284" y="3115030"/>
            <a:ext cx="312000" cy="0"/>
          </a:xfrm>
          <a:prstGeom prst="straightConnector1">
            <a:avLst/>
          </a:prstGeom>
          <a:noFill/>
          <a:ln cap="flat" cmpd="sng" w="12700">
            <a:solidFill>
              <a:srgbClr val="A6A177"/>
            </a:solidFill>
            <a:prstDash val="solid"/>
            <a:round/>
            <a:headEnd len="sm" w="sm" type="none"/>
            <a:tailEnd len="med" w="med" type="stealth"/>
          </a:ln>
        </p:spPr>
      </p:cxnSp>
      <p:cxnSp>
        <p:nvCxnSpPr>
          <p:cNvPr id="119" name="Google Shape;119;p16"/>
          <p:cNvCxnSpPr>
            <a:stCxn id="116" idx="3"/>
            <a:endCxn id="115" idx="1"/>
          </p:cNvCxnSpPr>
          <p:nvPr/>
        </p:nvCxnSpPr>
        <p:spPr>
          <a:xfrm>
            <a:off x="5867615" y="3115031"/>
            <a:ext cx="250500" cy="0"/>
          </a:xfrm>
          <a:prstGeom prst="straightConnector1">
            <a:avLst/>
          </a:prstGeom>
          <a:noFill/>
          <a:ln cap="flat" cmpd="sng" w="12700">
            <a:solidFill>
              <a:srgbClr val="A6A177"/>
            </a:solidFill>
            <a:prstDash val="solid"/>
            <a:round/>
            <a:headEnd len="sm" w="sm" type="none"/>
            <a:tailEnd len="med" w="med" type="stealth"/>
          </a:ln>
        </p:spPr>
      </p:cxnSp>
      <p:cxnSp>
        <p:nvCxnSpPr>
          <p:cNvPr id="120" name="Google Shape;120;p16"/>
          <p:cNvCxnSpPr>
            <a:stCxn id="114" idx="3"/>
            <a:endCxn id="113" idx="1"/>
          </p:cNvCxnSpPr>
          <p:nvPr/>
        </p:nvCxnSpPr>
        <p:spPr>
          <a:xfrm flipH="1" rot="10800000">
            <a:off x="4884284" y="4443114"/>
            <a:ext cx="312000" cy="7200"/>
          </a:xfrm>
          <a:prstGeom prst="straightConnector1">
            <a:avLst/>
          </a:prstGeom>
          <a:noFill/>
          <a:ln cap="flat" cmpd="sng" w="12700">
            <a:solidFill>
              <a:srgbClr val="A6A177"/>
            </a:solidFill>
            <a:prstDash val="solid"/>
            <a:round/>
            <a:headEnd len="sm" w="sm" type="none"/>
            <a:tailEnd len="med" w="med" type="stealth"/>
          </a:ln>
        </p:spPr>
      </p:cxnSp>
    </p:spTree>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7"/>
          <p:cNvSpPr txBox="1"/>
          <p:nvPr>
            <p:ph idx="1" type="body"/>
          </p:nvPr>
        </p:nvSpPr>
        <p:spPr>
          <a:xfrm>
            <a:off x="457200" y="1600200"/>
            <a:ext cx="3657600" cy="4038599"/>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1600"/>
              <a:buFont typeface="Arial"/>
              <a:buChar char="•"/>
            </a:pPr>
            <a:r>
              <a:rPr lang="en-US" sz="1600">
                <a:solidFill>
                  <a:srgbClr val="6D5125"/>
                </a:solidFill>
                <a:latin typeface="Calibri"/>
                <a:ea typeface="Calibri"/>
                <a:cs typeface="Calibri"/>
                <a:sym typeface="Calibri"/>
              </a:rPr>
              <a:t>In the Hub (level selection room) players are told their quest and the base controls. To both sides of the player, are the entrances to the tutorial levels. The Hub appears to be a void-like area between worlds.</a:t>
            </a:r>
            <a:endParaRPr/>
          </a:p>
          <a:p>
            <a:pPr indent="-342900" lvl="0" marL="342900" marR="0" rtl="0" algn="l">
              <a:spcBef>
                <a:spcPts val="0"/>
              </a:spcBef>
              <a:spcAft>
                <a:spcPts val="0"/>
              </a:spcAft>
              <a:buClr>
                <a:schemeClr val="dk1"/>
              </a:buClr>
              <a:buSzPts val="1600"/>
              <a:buFont typeface="Arial"/>
              <a:buChar char="•"/>
            </a:pPr>
            <a:r>
              <a:rPr b="0" i="0" lang="en-US" sz="1600" u="none" cap="none" strike="noStrike">
                <a:solidFill>
                  <a:srgbClr val="6D5125"/>
                </a:solidFill>
                <a:latin typeface="Calibri"/>
                <a:ea typeface="Calibri"/>
                <a:cs typeface="Calibri"/>
                <a:sym typeface="Calibri"/>
              </a:rPr>
              <a:t>In the Industrial revolution tutorial area (to the right), you are confronted by a child miner who asks you for help in rescuing his little brother and hints at the times they’re </a:t>
            </a:r>
            <a:r>
              <a:rPr lang="en-US" sz="1600">
                <a:solidFill>
                  <a:srgbClr val="6D5125"/>
                </a:solidFill>
                <a:latin typeface="Calibri"/>
                <a:ea typeface="Calibri"/>
                <a:cs typeface="Calibri"/>
                <a:sym typeface="Calibri"/>
              </a:rPr>
              <a:t>in. </a:t>
            </a:r>
            <a:endParaRPr/>
          </a:p>
          <a:p>
            <a:pPr indent="-342900" lvl="0" marL="342900" marR="0" rtl="0" algn="l">
              <a:spcBef>
                <a:spcPts val="0"/>
              </a:spcBef>
              <a:spcAft>
                <a:spcPts val="0"/>
              </a:spcAft>
              <a:buClr>
                <a:schemeClr val="dk1"/>
              </a:buClr>
              <a:buSzPts val="1600"/>
              <a:buFont typeface="Arial"/>
              <a:buChar char="•"/>
            </a:pPr>
            <a:r>
              <a:rPr b="0" i="0" lang="en-US" sz="1600" u="none" cap="none" strike="noStrike">
                <a:solidFill>
                  <a:srgbClr val="6D5125"/>
                </a:solidFill>
                <a:latin typeface="Calibri"/>
                <a:ea typeface="Calibri"/>
                <a:cs typeface="Calibri"/>
                <a:sym typeface="Calibri"/>
              </a:rPr>
              <a:t>In the Ancient Egyptian tutorial area  (to the left), you are commanded by a pharaoh to retrieve five malachite chunks, addressing you as a slave and speaking of the traps that lie ahead.</a:t>
            </a:r>
            <a:endParaRPr b="0" i="0" sz="1600" u="none" cap="none" strike="noStrike">
              <a:solidFill>
                <a:srgbClr val="6D5125"/>
              </a:solidFill>
              <a:latin typeface="Calibri"/>
              <a:ea typeface="Calibri"/>
              <a:cs typeface="Calibri"/>
              <a:sym typeface="Calibri"/>
            </a:endParaRPr>
          </a:p>
        </p:txBody>
      </p:sp>
      <p:sp>
        <p:nvSpPr>
          <p:cNvPr id="126" name="Google Shape;126;p17"/>
          <p:cNvSpPr/>
          <p:nvPr/>
        </p:nvSpPr>
        <p:spPr>
          <a:xfrm>
            <a:off x="2643869" y="93507"/>
            <a:ext cx="3203120" cy="132343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5F4D37"/>
              </a:buClr>
              <a:buSzPts val="4000"/>
              <a:buFont typeface="Arial"/>
              <a:buNone/>
            </a:pPr>
            <a:r>
              <a:rPr b="1" i="0" lang="en-US" sz="4000" u="none" cap="none" strike="noStrike">
                <a:solidFill>
                  <a:srgbClr val="5F4D37"/>
                </a:solidFill>
                <a:latin typeface="Arial"/>
                <a:ea typeface="Arial"/>
                <a:cs typeface="Arial"/>
                <a:sym typeface="Arial"/>
              </a:rPr>
              <a:t>Hub/Tutorial</a:t>
            </a:r>
            <a:endParaRPr/>
          </a:p>
          <a:p>
            <a:pPr indent="0" lvl="0" marL="0" marR="0" rtl="0" algn="ctr">
              <a:lnSpc>
                <a:spcPct val="100000"/>
              </a:lnSpc>
              <a:spcBef>
                <a:spcPts val="0"/>
              </a:spcBef>
              <a:spcAft>
                <a:spcPts val="0"/>
              </a:spcAft>
              <a:buClr>
                <a:srgbClr val="5F4D37"/>
              </a:buClr>
              <a:buSzPts val="4000"/>
              <a:buFont typeface="Arial"/>
              <a:buNone/>
            </a:pPr>
            <a:r>
              <a:rPr b="1" i="0" lang="en-US" sz="4000" u="none" cap="none" strike="noStrike">
                <a:solidFill>
                  <a:srgbClr val="5F4D37"/>
                </a:solidFill>
                <a:latin typeface="Arial"/>
                <a:ea typeface="Arial"/>
                <a:cs typeface="Arial"/>
                <a:sym typeface="Arial"/>
              </a:rPr>
              <a:t>Levels</a:t>
            </a:r>
            <a:endParaRPr b="1" i="0" sz="4000" u="none" cap="none" strike="noStrike">
              <a:solidFill>
                <a:srgbClr val="5F4D37"/>
              </a:solidFill>
              <a:latin typeface="Arial"/>
              <a:ea typeface="Arial"/>
              <a:cs typeface="Arial"/>
              <a:sym typeface="Arial"/>
            </a:endParaRPr>
          </a:p>
        </p:txBody>
      </p:sp>
      <p:pic>
        <p:nvPicPr>
          <p:cNvPr id="127" name="Google Shape;127;p17"/>
          <p:cNvPicPr preferRelativeResize="0"/>
          <p:nvPr/>
        </p:nvPicPr>
        <p:blipFill rotWithShape="1">
          <a:blip r:embed="rId3">
            <a:alphaModFix/>
          </a:blip>
          <a:srcRect b="0" l="0" r="0" t="0"/>
          <a:stretch/>
        </p:blipFill>
        <p:spPr>
          <a:xfrm>
            <a:off x="4354286" y="1600428"/>
            <a:ext cx="3820886" cy="1543050"/>
          </a:xfrm>
          <a:prstGeom prst="rect">
            <a:avLst/>
          </a:prstGeom>
          <a:noFill/>
          <a:ln>
            <a:noFill/>
          </a:ln>
        </p:spPr>
      </p:pic>
      <p:pic>
        <p:nvPicPr>
          <p:cNvPr id="128" name="Google Shape;128;p17"/>
          <p:cNvPicPr preferRelativeResize="0"/>
          <p:nvPr/>
        </p:nvPicPr>
        <p:blipFill rotWithShape="1">
          <a:blip r:embed="rId4">
            <a:alphaModFix/>
          </a:blip>
          <a:srcRect b="0" l="0" r="0" t="0"/>
          <a:stretch/>
        </p:blipFill>
        <p:spPr>
          <a:xfrm>
            <a:off x="4354286" y="3243321"/>
            <a:ext cx="3820886" cy="1350450"/>
          </a:xfrm>
          <a:prstGeom prst="rect">
            <a:avLst/>
          </a:prstGeom>
          <a:noFill/>
          <a:ln>
            <a:noFill/>
          </a:ln>
        </p:spPr>
      </p:pic>
      <p:pic>
        <p:nvPicPr>
          <p:cNvPr id="129" name="Google Shape;129;p17"/>
          <p:cNvPicPr preferRelativeResize="0"/>
          <p:nvPr/>
        </p:nvPicPr>
        <p:blipFill rotWithShape="1">
          <a:blip r:embed="rId5">
            <a:alphaModFix/>
          </a:blip>
          <a:srcRect b="0" l="0" r="0" t="0"/>
          <a:stretch/>
        </p:blipFill>
        <p:spPr>
          <a:xfrm>
            <a:off x="4354286" y="4790968"/>
            <a:ext cx="3820885" cy="1696918"/>
          </a:xfrm>
          <a:prstGeom prst="rect">
            <a:avLst/>
          </a:prstGeom>
          <a:noFill/>
          <a:ln>
            <a:noFill/>
          </a:ln>
        </p:spPr>
      </p:pic>
    </p:spTree>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8"/>
          <p:cNvSpPr txBox="1"/>
          <p:nvPr>
            <p:ph idx="1" type="body"/>
          </p:nvPr>
        </p:nvSpPr>
        <p:spPr>
          <a:xfrm>
            <a:off x="293912" y="1687286"/>
            <a:ext cx="7946574" cy="2481944"/>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1800"/>
              <a:buFont typeface="Arial"/>
              <a:buChar char="•"/>
            </a:pPr>
            <a:r>
              <a:rPr lang="en-US" sz="1800">
                <a:solidFill>
                  <a:srgbClr val="6D5125"/>
                </a:solidFill>
                <a:latin typeface="Calibri"/>
                <a:ea typeface="Calibri"/>
                <a:cs typeface="Calibri"/>
                <a:sym typeface="Calibri"/>
              </a:rPr>
              <a:t>In this level, the player is trying to reach the end of the level alive and collect all five Chunks of malachite.</a:t>
            </a:r>
            <a:endParaRPr/>
          </a:p>
          <a:p>
            <a:pPr indent="-342900" lvl="0" marL="342900" marR="0" rtl="0" algn="l">
              <a:spcBef>
                <a:spcPts val="0"/>
              </a:spcBef>
              <a:spcAft>
                <a:spcPts val="0"/>
              </a:spcAft>
              <a:buClr>
                <a:schemeClr val="dk1"/>
              </a:buClr>
              <a:buSzPts val="1800"/>
              <a:buFont typeface="Arial"/>
              <a:buChar char="•"/>
            </a:pPr>
            <a:r>
              <a:rPr b="0" i="0" lang="en-US" sz="1800" u="none" cap="none" strike="noStrike">
                <a:solidFill>
                  <a:srgbClr val="6D5125"/>
                </a:solidFill>
                <a:latin typeface="Calibri"/>
                <a:ea typeface="Calibri"/>
                <a:cs typeface="Calibri"/>
                <a:sym typeface="Calibri"/>
              </a:rPr>
              <a:t>The level is laden with dart traps and pitfalls, with a single surprise enemy at the end, as warned of by the pharaoh.</a:t>
            </a:r>
            <a:endParaRPr/>
          </a:p>
          <a:p>
            <a:pPr indent="-342900" lvl="0" marL="342900" marR="0" rtl="0" algn="l">
              <a:spcBef>
                <a:spcPts val="0"/>
              </a:spcBef>
              <a:spcAft>
                <a:spcPts val="0"/>
              </a:spcAft>
              <a:buClr>
                <a:schemeClr val="dk1"/>
              </a:buClr>
              <a:buSzPts val="1800"/>
              <a:buFont typeface="Arial"/>
              <a:buChar char="•"/>
            </a:pPr>
            <a:r>
              <a:rPr lang="en-US" sz="1800">
                <a:solidFill>
                  <a:srgbClr val="6D5125"/>
                </a:solidFill>
                <a:latin typeface="Calibri"/>
                <a:ea typeface="Calibri"/>
                <a:cs typeface="Calibri"/>
                <a:sym typeface="Calibri"/>
              </a:rPr>
              <a:t>The level also has spires of sandstone, in which the player has to place down a fire to crack and break through.</a:t>
            </a:r>
            <a:endParaRPr/>
          </a:p>
          <a:p>
            <a:pPr indent="-342900" lvl="0" marL="342900" marR="0" rtl="0" algn="l">
              <a:spcBef>
                <a:spcPts val="0"/>
              </a:spcBef>
              <a:spcAft>
                <a:spcPts val="0"/>
              </a:spcAft>
              <a:buClr>
                <a:schemeClr val="dk1"/>
              </a:buClr>
              <a:buSzPts val="1800"/>
              <a:buFont typeface="Arial"/>
              <a:buChar char="•"/>
            </a:pPr>
            <a:r>
              <a:rPr b="0" i="0" lang="en-US" sz="1800" u="none" cap="none" strike="noStrike">
                <a:solidFill>
                  <a:srgbClr val="6D5125"/>
                </a:solidFill>
                <a:latin typeface="Calibri"/>
                <a:ea typeface="Calibri"/>
                <a:cs typeface="Calibri"/>
                <a:sym typeface="Calibri"/>
              </a:rPr>
              <a:t>The player can only take three hits in this level until they run out of health and are forced to restart.</a:t>
            </a:r>
            <a:endParaRPr/>
          </a:p>
          <a:p>
            <a:pPr indent="-266700" lvl="0" marL="342900" marR="0" rtl="0" algn="l">
              <a:spcBef>
                <a:spcPts val="0"/>
              </a:spcBef>
              <a:spcAft>
                <a:spcPts val="0"/>
              </a:spcAft>
              <a:buClr>
                <a:schemeClr val="dk1"/>
              </a:buClr>
              <a:buSzPts val="1200"/>
              <a:buFont typeface="Arial"/>
              <a:buNone/>
            </a:pPr>
            <a:r>
              <a:t/>
            </a:r>
            <a:endParaRPr b="0" i="0" sz="1200" u="none" cap="none" strike="noStrike">
              <a:solidFill>
                <a:srgbClr val="6D5125"/>
              </a:solidFill>
              <a:latin typeface="Calibri"/>
              <a:ea typeface="Calibri"/>
              <a:cs typeface="Calibri"/>
              <a:sym typeface="Calibri"/>
            </a:endParaRPr>
          </a:p>
        </p:txBody>
      </p:sp>
      <p:sp>
        <p:nvSpPr>
          <p:cNvPr id="135" name="Google Shape;135;p18"/>
          <p:cNvSpPr/>
          <p:nvPr/>
        </p:nvSpPr>
        <p:spPr>
          <a:xfrm>
            <a:off x="2397208" y="245906"/>
            <a:ext cx="3631122" cy="132343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5F4D37"/>
              </a:buClr>
              <a:buSzPts val="4000"/>
              <a:buFont typeface="Arial"/>
              <a:buNone/>
            </a:pPr>
            <a:r>
              <a:rPr b="1" i="0" lang="en-US" sz="4000" u="none" cap="none" strike="noStrike">
                <a:solidFill>
                  <a:srgbClr val="5F4D37"/>
                </a:solidFill>
                <a:latin typeface="Arial"/>
                <a:ea typeface="Arial"/>
                <a:cs typeface="Arial"/>
                <a:sym typeface="Arial"/>
              </a:rPr>
              <a:t>Levels:</a:t>
            </a:r>
            <a:endParaRPr/>
          </a:p>
          <a:p>
            <a:pPr indent="0" lvl="0" marL="0" marR="0" rtl="0" algn="ctr">
              <a:lnSpc>
                <a:spcPct val="100000"/>
              </a:lnSpc>
              <a:spcBef>
                <a:spcPts val="0"/>
              </a:spcBef>
              <a:spcAft>
                <a:spcPts val="0"/>
              </a:spcAft>
              <a:buClr>
                <a:srgbClr val="5F4D37"/>
              </a:buClr>
              <a:buSzPts val="4000"/>
              <a:buFont typeface="Arial"/>
              <a:buNone/>
            </a:pPr>
            <a:r>
              <a:rPr b="1" i="0" lang="en-US" sz="4000" u="none" cap="none" strike="noStrike">
                <a:solidFill>
                  <a:srgbClr val="5F4D37"/>
                </a:solidFill>
                <a:latin typeface="Arial"/>
                <a:ea typeface="Arial"/>
                <a:cs typeface="Arial"/>
                <a:sym typeface="Arial"/>
              </a:rPr>
              <a:t>Ancient Egypt</a:t>
            </a:r>
            <a:endParaRPr b="1" i="0" sz="4000" u="none" cap="none" strike="noStrike">
              <a:solidFill>
                <a:srgbClr val="5F4D37"/>
              </a:solidFill>
              <a:latin typeface="Arial"/>
              <a:ea typeface="Arial"/>
              <a:cs typeface="Arial"/>
              <a:sym typeface="Arial"/>
            </a:endParaRPr>
          </a:p>
        </p:txBody>
      </p:sp>
      <p:pic>
        <p:nvPicPr>
          <p:cNvPr id="136" name="Google Shape;136;p18"/>
          <p:cNvPicPr preferRelativeResize="0"/>
          <p:nvPr/>
        </p:nvPicPr>
        <p:blipFill rotWithShape="1">
          <a:blip r:embed="rId3">
            <a:alphaModFix/>
          </a:blip>
          <a:srcRect b="0" l="0" r="0" t="0"/>
          <a:stretch/>
        </p:blipFill>
        <p:spPr>
          <a:xfrm>
            <a:off x="653140" y="4016829"/>
            <a:ext cx="7119257" cy="2668572"/>
          </a:xfrm>
          <a:prstGeom prst="rect">
            <a:avLst/>
          </a:prstGeom>
          <a:noFill/>
          <a:ln>
            <a:noFill/>
          </a:ln>
        </p:spPr>
      </p:pic>
    </p:spTree>
  </p:cSld>
  <p:clrMapOvr>
    <a:masterClrMapping/>
  </p:clrMapOvr>
  <p:transition spd="slow">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9"/>
          <p:cNvSpPr txBox="1"/>
          <p:nvPr>
            <p:ph idx="1" type="body"/>
          </p:nvPr>
        </p:nvSpPr>
        <p:spPr>
          <a:xfrm>
            <a:off x="0" y="1654628"/>
            <a:ext cx="4735287" cy="2536371"/>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400"/>
              <a:buFont typeface="Arial"/>
              <a:buChar char="•"/>
            </a:pPr>
            <a:r>
              <a:rPr b="0" i="0" lang="en-US" sz="2400" u="none" cap="none" strike="noStrike">
                <a:solidFill>
                  <a:srgbClr val="6D5125"/>
                </a:solidFill>
                <a:latin typeface="Calibri"/>
                <a:ea typeface="Calibri"/>
                <a:cs typeface="Calibri"/>
                <a:sym typeface="Calibri"/>
              </a:rPr>
              <a:t>In this level, the goal is to reach the end and talk to the child without falling out of the level. </a:t>
            </a:r>
            <a:endParaRPr/>
          </a:p>
          <a:p>
            <a:pPr indent="-342900" lvl="0" marL="342900" marR="0" rtl="0" algn="l">
              <a:spcBef>
                <a:spcPts val="0"/>
              </a:spcBef>
              <a:spcAft>
                <a:spcPts val="0"/>
              </a:spcAft>
              <a:buClr>
                <a:schemeClr val="dk1"/>
              </a:buClr>
              <a:buSzPts val="2400"/>
              <a:buFont typeface="Arial"/>
              <a:buChar char="•"/>
            </a:pPr>
            <a:r>
              <a:rPr lang="en-US" sz="2400">
                <a:solidFill>
                  <a:srgbClr val="6D5125"/>
                </a:solidFill>
                <a:latin typeface="Calibri"/>
                <a:ea typeface="Calibri"/>
                <a:cs typeface="Calibri"/>
                <a:sym typeface="Calibri"/>
              </a:rPr>
              <a:t>This level revolves  around placing dynamite to get past the destructible rubble blocking your way.</a:t>
            </a:r>
            <a:endParaRPr/>
          </a:p>
          <a:p>
            <a:pPr indent="-342900" lvl="0" marL="342900" marR="0" rtl="0" algn="l">
              <a:spcBef>
                <a:spcPts val="0"/>
              </a:spcBef>
              <a:spcAft>
                <a:spcPts val="0"/>
              </a:spcAft>
              <a:buClr>
                <a:schemeClr val="dk1"/>
              </a:buClr>
              <a:buSzPts val="2400"/>
              <a:buFont typeface="Arial"/>
              <a:buChar char="•"/>
            </a:pPr>
            <a:r>
              <a:rPr b="0" i="0" lang="en-US" sz="2400" u="none" cap="none" strike="noStrike">
                <a:solidFill>
                  <a:srgbClr val="6D5125"/>
                </a:solidFill>
                <a:latin typeface="Calibri"/>
                <a:ea typeface="Calibri"/>
                <a:cs typeface="Calibri"/>
                <a:sym typeface="Calibri"/>
              </a:rPr>
              <a:t>There are no traps in this level, and only the threat of falling (if dynamite is placed in the wrong spot) awaits the player.  </a:t>
            </a:r>
            <a:endParaRPr b="0" i="0" sz="2400" u="none" cap="none" strike="noStrike">
              <a:solidFill>
                <a:srgbClr val="6D5125"/>
              </a:solidFill>
              <a:latin typeface="Calibri"/>
              <a:ea typeface="Calibri"/>
              <a:cs typeface="Calibri"/>
              <a:sym typeface="Calibri"/>
            </a:endParaRPr>
          </a:p>
          <a:p>
            <a:pPr indent="-266700" lvl="0" marL="342900" marR="0" rtl="0" algn="l">
              <a:spcBef>
                <a:spcPts val="0"/>
              </a:spcBef>
              <a:spcAft>
                <a:spcPts val="0"/>
              </a:spcAft>
              <a:buClr>
                <a:schemeClr val="dk1"/>
              </a:buClr>
              <a:buSzPts val="1200"/>
              <a:buFont typeface="Arial"/>
              <a:buNone/>
            </a:pPr>
            <a:r>
              <a:t/>
            </a:r>
            <a:endParaRPr b="0" i="0" sz="1200" u="none" cap="none" strike="noStrike">
              <a:solidFill>
                <a:schemeClr val="dk1"/>
              </a:solidFill>
              <a:latin typeface="Calibri"/>
              <a:ea typeface="Calibri"/>
              <a:cs typeface="Calibri"/>
              <a:sym typeface="Calibri"/>
            </a:endParaRPr>
          </a:p>
        </p:txBody>
      </p:sp>
      <p:sp>
        <p:nvSpPr>
          <p:cNvPr id="142" name="Google Shape;142;p19"/>
          <p:cNvSpPr/>
          <p:nvPr/>
        </p:nvSpPr>
        <p:spPr>
          <a:xfrm>
            <a:off x="1781398" y="245906"/>
            <a:ext cx="4775666" cy="120032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5F4D37"/>
              </a:buClr>
              <a:buSzPts val="3600"/>
              <a:buFont typeface="Arial"/>
              <a:buNone/>
            </a:pPr>
            <a:r>
              <a:rPr b="1" i="0" lang="en-US" sz="3600" u="none" cap="none" strike="noStrike">
                <a:solidFill>
                  <a:srgbClr val="5F4D37"/>
                </a:solidFill>
                <a:latin typeface="Arial"/>
                <a:ea typeface="Arial"/>
                <a:cs typeface="Arial"/>
                <a:sym typeface="Arial"/>
              </a:rPr>
              <a:t>Levels:</a:t>
            </a:r>
            <a:endParaRPr/>
          </a:p>
          <a:p>
            <a:pPr indent="0" lvl="0" marL="0" marR="0" rtl="0" algn="ctr">
              <a:lnSpc>
                <a:spcPct val="100000"/>
              </a:lnSpc>
              <a:spcBef>
                <a:spcPts val="0"/>
              </a:spcBef>
              <a:spcAft>
                <a:spcPts val="0"/>
              </a:spcAft>
              <a:buClr>
                <a:srgbClr val="5F4D37"/>
              </a:buClr>
              <a:buSzPts val="3600"/>
              <a:buFont typeface="Arial"/>
              <a:buNone/>
            </a:pPr>
            <a:r>
              <a:rPr b="1" i="0" lang="en-US" sz="3600" u="none" cap="none" strike="noStrike">
                <a:solidFill>
                  <a:srgbClr val="5F4D37"/>
                </a:solidFill>
                <a:latin typeface="Arial"/>
                <a:ea typeface="Arial"/>
                <a:cs typeface="Arial"/>
                <a:sym typeface="Arial"/>
              </a:rPr>
              <a:t>Industrial Revolution</a:t>
            </a:r>
            <a:endParaRPr b="1" i="0" sz="3600" u="none" cap="none" strike="noStrike">
              <a:solidFill>
                <a:srgbClr val="5F4D37"/>
              </a:solidFill>
              <a:latin typeface="Arial"/>
              <a:ea typeface="Arial"/>
              <a:cs typeface="Arial"/>
              <a:sym typeface="Arial"/>
            </a:endParaRPr>
          </a:p>
        </p:txBody>
      </p:sp>
      <p:pic>
        <p:nvPicPr>
          <p:cNvPr id="143" name="Google Shape;143;p19"/>
          <p:cNvPicPr preferRelativeResize="0"/>
          <p:nvPr/>
        </p:nvPicPr>
        <p:blipFill rotWithShape="1">
          <a:blip r:embed="rId3">
            <a:alphaModFix/>
          </a:blip>
          <a:srcRect b="0" l="0" r="0" t="0"/>
          <a:stretch/>
        </p:blipFill>
        <p:spPr>
          <a:xfrm>
            <a:off x="4610148" y="1556655"/>
            <a:ext cx="3749159" cy="4699063"/>
          </a:xfrm>
          <a:prstGeom prst="rect">
            <a:avLst/>
          </a:prstGeom>
          <a:noFill/>
          <a:ln>
            <a:noFill/>
          </a:ln>
        </p:spPr>
      </p:pic>
    </p:spTree>
  </p:cSld>
  <p:clrMapOvr>
    <a:masterClrMapping/>
  </p:clrMapOvr>
  <p:transition spd="slow">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0"/>
          <p:cNvSpPr txBox="1"/>
          <p:nvPr/>
        </p:nvSpPr>
        <p:spPr>
          <a:xfrm>
            <a:off x="1545250" y="1129003"/>
            <a:ext cx="6679199" cy="84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1" i="0" sz="13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1" i="0" lang="en-US" sz="1300" u="none" cap="none" strike="noStrike">
                <a:solidFill>
                  <a:srgbClr val="6D5125"/>
                </a:solidFill>
                <a:latin typeface="Arial"/>
                <a:ea typeface="Arial"/>
                <a:cs typeface="Arial"/>
                <a:sym typeface="Arial"/>
              </a:rPr>
              <a:t>Standard Floor/Wall: </a:t>
            </a:r>
            <a:r>
              <a:rPr b="0" i="0" lang="en-US" sz="1300" u="none" cap="none" strike="noStrike">
                <a:solidFill>
                  <a:srgbClr val="6D5125"/>
                </a:solidFill>
                <a:latin typeface="Arial"/>
                <a:ea typeface="Arial"/>
                <a:cs typeface="Arial"/>
                <a:sym typeface="Arial"/>
              </a:rPr>
              <a:t>From left to right: Marble, sand, and dirt. The basic blocks used for structuring in each level. </a:t>
            </a:r>
            <a:endParaRPr b="0" i="0" sz="1300" u="none" cap="none" strike="noStrike">
              <a:solidFill>
                <a:srgbClr val="6D5125"/>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6D5125"/>
              </a:solidFill>
              <a:latin typeface="Arial"/>
              <a:ea typeface="Arial"/>
              <a:cs typeface="Arial"/>
              <a:sym typeface="Arial"/>
            </a:endParaRPr>
          </a:p>
        </p:txBody>
      </p:sp>
      <p:grpSp>
        <p:nvGrpSpPr>
          <p:cNvPr id="150" name="Google Shape;150;p20"/>
          <p:cNvGrpSpPr/>
          <p:nvPr/>
        </p:nvGrpSpPr>
        <p:grpSpPr>
          <a:xfrm>
            <a:off x="1219199" y="1173162"/>
            <a:ext cx="1100138" cy="0"/>
            <a:chOff x="671" y="642"/>
            <a:chExt cx="693" cy="0"/>
          </a:xfrm>
        </p:grpSpPr>
        <p:pic>
          <p:nvPicPr>
            <p:cNvPr id="151" name="Google Shape;151;p20"/>
            <p:cNvPicPr preferRelativeResize="0"/>
            <p:nvPr/>
          </p:nvPicPr>
          <p:blipFill rotWithShape="1">
            <a:blip r:embed="rId3">
              <a:alphaModFix/>
            </a:blip>
            <a:srcRect b="0" l="0" r="0" t="0"/>
            <a:stretch/>
          </p:blipFill>
          <p:spPr>
            <a:xfrm>
              <a:off x="1226" y="642"/>
              <a:ext cx="0" cy="0"/>
            </a:xfrm>
            <a:prstGeom prst="rect">
              <a:avLst/>
            </a:prstGeom>
            <a:noFill/>
            <a:ln>
              <a:noFill/>
            </a:ln>
          </p:spPr>
        </p:pic>
        <p:pic>
          <p:nvPicPr>
            <p:cNvPr id="152" name="Google Shape;152;p20"/>
            <p:cNvPicPr preferRelativeResize="0"/>
            <p:nvPr/>
          </p:nvPicPr>
          <p:blipFill rotWithShape="1">
            <a:blip r:embed="rId4">
              <a:alphaModFix/>
            </a:blip>
            <a:srcRect b="0" l="0" r="0" t="0"/>
            <a:stretch/>
          </p:blipFill>
          <p:spPr>
            <a:xfrm>
              <a:off x="1086" y="642"/>
              <a:ext cx="0" cy="0"/>
            </a:xfrm>
            <a:prstGeom prst="rect">
              <a:avLst/>
            </a:prstGeom>
            <a:noFill/>
            <a:ln>
              <a:noFill/>
            </a:ln>
          </p:spPr>
        </p:pic>
        <p:pic>
          <p:nvPicPr>
            <p:cNvPr id="153" name="Google Shape;153;p20"/>
            <p:cNvPicPr preferRelativeResize="0"/>
            <p:nvPr/>
          </p:nvPicPr>
          <p:blipFill rotWithShape="1">
            <a:blip r:embed="rId5">
              <a:alphaModFix/>
            </a:blip>
            <a:srcRect b="0" l="0" r="0" t="0"/>
            <a:stretch/>
          </p:blipFill>
          <p:spPr>
            <a:xfrm>
              <a:off x="948" y="642"/>
              <a:ext cx="0" cy="0"/>
            </a:xfrm>
            <a:prstGeom prst="rect">
              <a:avLst/>
            </a:prstGeom>
            <a:noFill/>
            <a:ln>
              <a:noFill/>
            </a:ln>
          </p:spPr>
        </p:pic>
        <p:pic>
          <p:nvPicPr>
            <p:cNvPr id="154" name="Google Shape;154;p20"/>
            <p:cNvPicPr preferRelativeResize="0"/>
            <p:nvPr/>
          </p:nvPicPr>
          <p:blipFill rotWithShape="1">
            <a:blip r:embed="rId6">
              <a:alphaModFix/>
            </a:blip>
            <a:srcRect b="0" l="0" r="0" t="0"/>
            <a:stretch/>
          </p:blipFill>
          <p:spPr>
            <a:xfrm>
              <a:off x="671" y="642"/>
              <a:ext cx="0" cy="0"/>
            </a:xfrm>
            <a:prstGeom prst="rect">
              <a:avLst/>
            </a:prstGeom>
            <a:noFill/>
            <a:ln>
              <a:noFill/>
            </a:ln>
          </p:spPr>
        </p:pic>
        <p:pic>
          <p:nvPicPr>
            <p:cNvPr id="155" name="Google Shape;155;p20"/>
            <p:cNvPicPr preferRelativeResize="0"/>
            <p:nvPr/>
          </p:nvPicPr>
          <p:blipFill rotWithShape="1">
            <a:blip r:embed="rId7">
              <a:alphaModFix/>
            </a:blip>
            <a:srcRect b="0" l="0" r="0" t="0"/>
            <a:stretch/>
          </p:blipFill>
          <p:spPr>
            <a:xfrm>
              <a:off x="1364" y="642"/>
              <a:ext cx="0" cy="0"/>
            </a:xfrm>
            <a:prstGeom prst="rect">
              <a:avLst/>
            </a:prstGeom>
            <a:noFill/>
            <a:ln>
              <a:noFill/>
            </a:ln>
          </p:spPr>
        </p:pic>
      </p:grpSp>
      <p:sp>
        <p:nvSpPr>
          <p:cNvPr id="156" name="Google Shape;156;p20"/>
          <p:cNvSpPr txBox="1"/>
          <p:nvPr/>
        </p:nvSpPr>
        <p:spPr>
          <a:xfrm>
            <a:off x="1550550" y="2131989"/>
            <a:ext cx="6493499" cy="516899"/>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US" sz="1300" u="none" cap="none" strike="noStrike">
                <a:solidFill>
                  <a:srgbClr val="6D5125"/>
                </a:solidFill>
                <a:latin typeface="Arial"/>
                <a:ea typeface="Arial"/>
                <a:cs typeface="Arial"/>
                <a:sym typeface="Arial"/>
              </a:rPr>
              <a:t>Sandstone:</a:t>
            </a:r>
            <a:r>
              <a:rPr b="0" i="0" lang="en-US" sz="1300" u="none" cap="none" strike="noStrike">
                <a:solidFill>
                  <a:srgbClr val="6D5125"/>
                </a:solidFill>
                <a:latin typeface="Arial"/>
                <a:ea typeface="Arial"/>
                <a:cs typeface="Arial"/>
                <a:sym typeface="Arial"/>
              </a:rPr>
              <a:t> Destructible block of the Ancient Egypt level. Becomes it’s cracked version when fire is placed near it.</a:t>
            </a:r>
            <a:endParaRPr b="0" i="0" sz="1300" u="none" cap="none" strike="noStrike">
              <a:solidFill>
                <a:srgbClr val="6D5125"/>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20"/>
          <p:cNvSpPr txBox="1"/>
          <p:nvPr/>
        </p:nvSpPr>
        <p:spPr>
          <a:xfrm>
            <a:off x="1567416" y="2845150"/>
            <a:ext cx="6493499" cy="75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US" sz="1300" u="none" cap="none" strike="noStrike">
                <a:solidFill>
                  <a:srgbClr val="6D5125"/>
                </a:solidFill>
                <a:latin typeface="Arial"/>
                <a:ea typeface="Arial"/>
                <a:cs typeface="Arial"/>
                <a:sym typeface="Arial"/>
              </a:rPr>
              <a:t>Rubble:</a:t>
            </a:r>
            <a:r>
              <a:rPr b="0" i="0" lang="en-US" sz="1300" u="none" cap="none" strike="noStrike">
                <a:solidFill>
                  <a:srgbClr val="6D5125"/>
                </a:solidFill>
                <a:latin typeface="Arial"/>
                <a:ea typeface="Arial"/>
                <a:cs typeface="Arial"/>
                <a:sym typeface="Arial"/>
              </a:rPr>
              <a:t> Destructible block of the Industrial Revolution level. Can be destroyed with dynamite.</a:t>
            </a:r>
            <a:endParaRPr b="0" i="0" sz="1300" u="none" cap="none" strike="noStrike">
              <a:solidFill>
                <a:srgbClr val="6D5125"/>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20"/>
          <p:cNvSpPr txBox="1"/>
          <p:nvPr/>
        </p:nvSpPr>
        <p:spPr>
          <a:xfrm>
            <a:off x="1567416" y="3631969"/>
            <a:ext cx="6427200" cy="63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US" sz="1300" u="none" cap="none" strike="noStrike">
                <a:solidFill>
                  <a:srgbClr val="6D5125"/>
                </a:solidFill>
                <a:latin typeface="Arial"/>
                <a:ea typeface="Arial"/>
                <a:cs typeface="Arial"/>
                <a:sym typeface="Arial"/>
              </a:rPr>
              <a:t>Dynamite:</a:t>
            </a:r>
            <a:r>
              <a:rPr b="0" i="0" lang="en-US" sz="1300" u="none" cap="none" strike="noStrike">
                <a:solidFill>
                  <a:srgbClr val="6D5125"/>
                </a:solidFill>
                <a:latin typeface="Arial"/>
                <a:ea typeface="Arial"/>
                <a:cs typeface="Arial"/>
                <a:sym typeface="Arial"/>
              </a:rPr>
              <a:t> Used to break the rubble block</a:t>
            </a:r>
            <a:r>
              <a:rPr b="0" i="0" lang="en-US" sz="1300" u="none" cap="none" strike="noStrike">
                <a:solidFill>
                  <a:schemeClr val="dk1"/>
                </a:solidFill>
                <a:latin typeface="Arial"/>
                <a:ea typeface="Arial"/>
                <a:cs typeface="Arial"/>
                <a:sym typeface="Arial"/>
              </a:rPr>
              <a:t>.</a:t>
            </a:r>
            <a:endParaRPr b="0" i="0" sz="1300" u="none" cap="none" strike="noStrike">
              <a:solidFill>
                <a:schemeClr val="dk1"/>
              </a:solidFill>
              <a:latin typeface="Arial"/>
              <a:ea typeface="Arial"/>
              <a:cs typeface="Arial"/>
              <a:sym typeface="Arial"/>
            </a:endParaRPr>
          </a:p>
        </p:txBody>
      </p:sp>
      <p:sp>
        <p:nvSpPr>
          <p:cNvPr id="159" name="Google Shape;159;p20"/>
          <p:cNvSpPr txBox="1"/>
          <p:nvPr/>
        </p:nvSpPr>
        <p:spPr>
          <a:xfrm>
            <a:off x="1567415" y="4271869"/>
            <a:ext cx="6493499" cy="84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US" sz="1300" u="none" cap="none" strike="noStrike">
                <a:solidFill>
                  <a:srgbClr val="6D5125"/>
                </a:solidFill>
                <a:latin typeface="Arial"/>
                <a:ea typeface="Arial"/>
                <a:cs typeface="Arial"/>
                <a:sym typeface="Arial"/>
              </a:rPr>
              <a:t>Explosion: </a:t>
            </a:r>
            <a:r>
              <a:rPr b="0" i="0" lang="en-US" sz="1300" u="none" cap="none" strike="noStrike">
                <a:solidFill>
                  <a:srgbClr val="6D5125"/>
                </a:solidFill>
                <a:latin typeface="Arial"/>
                <a:ea typeface="Arial"/>
                <a:cs typeface="Arial"/>
                <a:sym typeface="Arial"/>
              </a:rPr>
              <a:t>The object that actually clears away the rubble blocks. Has a comical ‘Boom’ in the center</a:t>
            </a:r>
            <a:endParaRPr b="1" i="0" sz="1300" u="none" cap="none" strike="noStrike">
              <a:solidFill>
                <a:srgbClr val="6D5125"/>
              </a:solidFill>
              <a:latin typeface="Arial"/>
              <a:ea typeface="Arial"/>
              <a:cs typeface="Arial"/>
              <a:sym typeface="Arial"/>
            </a:endParaRPr>
          </a:p>
        </p:txBody>
      </p:sp>
      <p:sp>
        <p:nvSpPr>
          <p:cNvPr id="160" name="Google Shape;160;p20"/>
          <p:cNvSpPr txBox="1"/>
          <p:nvPr/>
        </p:nvSpPr>
        <p:spPr>
          <a:xfrm>
            <a:off x="1567416" y="4901944"/>
            <a:ext cx="6493499" cy="980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US" sz="1300" u="none" cap="none" strike="noStrike">
                <a:solidFill>
                  <a:srgbClr val="6D5125"/>
                </a:solidFill>
                <a:latin typeface="Arial"/>
                <a:ea typeface="Arial"/>
                <a:cs typeface="Arial"/>
                <a:sym typeface="Arial"/>
              </a:rPr>
              <a:t>Fire:</a:t>
            </a:r>
            <a:r>
              <a:rPr b="0" i="0" lang="en-US" sz="1300" u="none" cap="none" strike="noStrike">
                <a:solidFill>
                  <a:srgbClr val="6D5125"/>
                </a:solidFill>
                <a:latin typeface="Arial"/>
                <a:ea typeface="Arial"/>
                <a:cs typeface="Arial"/>
                <a:sym typeface="Arial"/>
              </a:rPr>
              <a:t> The sprite (and object) used to crack sandstone blocks</a:t>
            </a:r>
            <a:r>
              <a:rPr b="0" i="0" lang="en-US" sz="1300" u="none" cap="none" strike="noStrike">
                <a:solidFill>
                  <a:schemeClr val="dk1"/>
                </a:solidFill>
                <a:latin typeface="Arial"/>
                <a:ea typeface="Arial"/>
                <a:cs typeface="Arial"/>
                <a:sym typeface="Arial"/>
              </a:rPr>
              <a:t>.</a:t>
            </a:r>
            <a:endParaRPr b="0" i="0" sz="13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20"/>
          <p:cNvSpPr/>
          <p:nvPr/>
        </p:nvSpPr>
        <p:spPr>
          <a:xfrm>
            <a:off x="2342446" y="53070"/>
            <a:ext cx="4326826"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5F4D37"/>
              </a:buClr>
              <a:buSzPts val="4400"/>
              <a:buFont typeface="Arial"/>
              <a:buNone/>
            </a:pPr>
            <a:r>
              <a:rPr b="1" i="0" lang="en-US" sz="4400" u="none" cap="none" strike="noStrike">
                <a:solidFill>
                  <a:srgbClr val="5F4D37"/>
                </a:solidFill>
                <a:latin typeface="Arial"/>
                <a:ea typeface="Arial"/>
                <a:cs typeface="Arial"/>
                <a:sym typeface="Arial"/>
              </a:rPr>
              <a:t>Sprites/Objects</a:t>
            </a:r>
            <a:endParaRPr b="1" i="0" sz="4400" u="none" cap="none" strike="noStrike">
              <a:solidFill>
                <a:srgbClr val="5F4D37"/>
              </a:solidFill>
              <a:latin typeface="Arial"/>
              <a:ea typeface="Arial"/>
              <a:cs typeface="Arial"/>
              <a:sym typeface="Arial"/>
            </a:endParaRPr>
          </a:p>
        </p:txBody>
      </p:sp>
      <p:pic>
        <p:nvPicPr>
          <p:cNvPr id="162" name="Google Shape;162;p20"/>
          <p:cNvPicPr preferRelativeResize="0"/>
          <p:nvPr/>
        </p:nvPicPr>
        <p:blipFill rotWithShape="1">
          <a:blip r:embed="rId8">
            <a:alphaModFix/>
          </a:blip>
          <a:srcRect b="0" l="0" r="0" t="0"/>
          <a:stretch/>
        </p:blipFill>
        <p:spPr>
          <a:xfrm>
            <a:off x="163286" y="1361694"/>
            <a:ext cx="387302" cy="387302"/>
          </a:xfrm>
          <a:prstGeom prst="rect">
            <a:avLst/>
          </a:prstGeom>
          <a:noFill/>
          <a:ln>
            <a:noFill/>
          </a:ln>
        </p:spPr>
      </p:pic>
      <p:pic>
        <p:nvPicPr>
          <p:cNvPr id="163" name="Google Shape;163;p20"/>
          <p:cNvPicPr preferRelativeResize="0"/>
          <p:nvPr/>
        </p:nvPicPr>
        <p:blipFill rotWithShape="1">
          <a:blip r:embed="rId9">
            <a:alphaModFix/>
          </a:blip>
          <a:srcRect b="0" l="0" r="0" t="0"/>
          <a:stretch/>
        </p:blipFill>
        <p:spPr>
          <a:xfrm>
            <a:off x="674914" y="1357110"/>
            <a:ext cx="391886" cy="391886"/>
          </a:xfrm>
          <a:prstGeom prst="rect">
            <a:avLst/>
          </a:prstGeom>
          <a:noFill/>
          <a:ln>
            <a:noFill/>
          </a:ln>
        </p:spPr>
      </p:pic>
      <p:pic>
        <p:nvPicPr>
          <p:cNvPr id="164" name="Google Shape;164;p20"/>
          <p:cNvPicPr preferRelativeResize="0"/>
          <p:nvPr/>
        </p:nvPicPr>
        <p:blipFill rotWithShape="1">
          <a:blip r:embed="rId10">
            <a:alphaModFix/>
          </a:blip>
          <a:srcRect b="0" l="0" r="0" t="0"/>
          <a:stretch/>
        </p:blipFill>
        <p:spPr>
          <a:xfrm>
            <a:off x="1175530" y="1357110"/>
            <a:ext cx="391886" cy="391886"/>
          </a:xfrm>
          <a:prstGeom prst="rect">
            <a:avLst/>
          </a:prstGeom>
          <a:noFill/>
          <a:ln>
            <a:noFill/>
          </a:ln>
        </p:spPr>
      </p:pic>
      <p:pic>
        <p:nvPicPr>
          <p:cNvPr id="165" name="Google Shape;165;p20"/>
          <p:cNvPicPr preferRelativeResize="0"/>
          <p:nvPr/>
        </p:nvPicPr>
        <p:blipFill rotWithShape="1">
          <a:blip r:embed="rId11">
            <a:alphaModFix/>
          </a:blip>
          <a:srcRect b="0" l="0" r="0" t="0"/>
          <a:stretch/>
        </p:blipFill>
        <p:spPr>
          <a:xfrm>
            <a:off x="321845" y="2195698"/>
            <a:ext cx="457486" cy="453190"/>
          </a:xfrm>
          <a:prstGeom prst="rect">
            <a:avLst/>
          </a:prstGeom>
          <a:noFill/>
          <a:ln>
            <a:noFill/>
          </a:ln>
        </p:spPr>
      </p:pic>
      <p:pic>
        <p:nvPicPr>
          <p:cNvPr id="166" name="Google Shape;166;p20"/>
          <p:cNvPicPr preferRelativeResize="0"/>
          <p:nvPr/>
        </p:nvPicPr>
        <p:blipFill rotWithShape="1">
          <a:blip r:embed="rId12">
            <a:alphaModFix/>
          </a:blip>
          <a:srcRect b="0" l="0" r="0" t="0"/>
          <a:stretch/>
        </p:blipFill>
        <p:spPr>
          <a:xfrm>
            <a:off x="989013" y="2195699"/>
            <a:ext cx="458788" cy="458788"/>
          </a:xfrm>
          <a:prstGeom prst="rect">
            <a:avLst/>
          </a:prstGeom>
          <a:noFill/>
          <a:ln>
            <a:noFill/>
          </a:ln>
        </p:spPr>
      </p:pic>
      <p:pic>
        <p:nvPicPr>
          <p:cNvPr id="167" name="Google Shape;167;p20"/>
          <p:cNvPicPr preferRelativeResize="0"/>
          <p:nvPr/>
        </p:nvPicPr>
        <p:blipFill rotWithShape="1">
          <a:blip r:embed="rId13">
            <a:alphaModFix/>
          </a:blip>
          <a:srcRect b="0" l="0" r="0" t="0"/>
          <a:stretch/>
        </p:blipFill>
        <p:spPr>
          <a:xfrm>
            <a:off x="714016" y="2845150"/>
            <a:ext cx="458788" cy="454480"/>
          </a:xfrm>
          <a:prstGeom prst="rect">
            <a:avLst/>
          </a:prstGeom>
          <a:noFill/>
          <a:ln>
            <a:noFill/>
          </a:ln>
        </p:spPr>
      </p:pic>
      <p:pic>
        <p:nvPicPr>
          <p:cNvPr id="168" name="Google Shape;168;p20"/>
          <p:cNvPicPr preferRelativeResize="0"/>
          <p:nvPr/>
        </p:nvPicPr>
        <p:blipFill rotWithShape="1">
          <a:blip r:embed="rId14">
            <a:alphaModFix/>
          </a:blip>
          <a:srcRect b="0" l="0" r="0" t="0"/>
          <a:stretch/>
        </p:blipFill>
        <p:spPr>
          <a:xfrm>
            <a:off x="847499" y="3600550"/>
            <a:ext cx="365559" cy="593172"/>
          </a:xfrm>
          <a:prstGeom prst="rect">
            <a:avLst/>
          </a:prstGeom>
          <a:noFill/>
          <a:ln>
            <a:noFill/>
          </a:ln>
        </p:spPr>
      </p:pic>
      <p:pic>
        <p:nvPicPr>
          <p:cNvPr id="169" name="Google Shape;169;p20"/>
          <p:cNvPicPr preferRelativeResize="0"/>
          <p:nvPr/>
        </p:nvPicPr>
        <p:blipFill rotWithShape="1">
          <a:blip r:embed="rId15">
            <a:alphaModFix/>
          </a:blip>
          <a:srcRect b="0" l="0" r="0" t="0"/>
          <a:stretch/>
        </p:blipFill>
        <p:spPr>
          <a:xfrm>
            <a:off x="593815" y="4193722"/>
            <a:ext cx="699189" cy="699189"/>
          </a:xfrm>
          <a:prstGeom prst="rect">
            <a:avLst/>
          </a:prstGeom>
          <a:noFill/>
          <a:ln>
            <a:noFill/>
          </a:ln>
        </p:spPr>
      </p:pic>
      <p:pic>
        <p:nvPicPr>
          <p:cNvPr id="170" name="Google Shape;170;p20"/>
          <p:cNvPicPr preferRelativeResize="0"/>
          <p:nvPr/>
        </p:nvPicPr>
        <p:blipFill rotWithShape="1">
          <a:blip r:embed="rId16">
            <a:alphaModFix/>
          </a:blip>
          <a:srcRect b="0" l="0" r="0" t="0"/>
          <a:stretch/>
        </p:blipFill>
        <p:spPr>
          <a:xfrm>
            <a:off x="847499" y="4901944"/>
            <a:ext cx="238125" cy="476250"/>
          </a:xfrm>
          <a:prstGeom prst="rect">
            <a:avLst/>
          </a:prstGeom>
          <a:noFill/>
          <a:ln>
            <a:noFill/>
          </a:ln>
        </p:spPr>
      </p:pic>
      <p:sp>
        <p:nvSpPr>
          <p:cNvPr id="171" name="Google Shape;171;p20"/>
          <p:cNvSpPr txBox="1"/>
          <p:nvPr/>
        </p:nvSpPr>
        <p:spPr>
          <a:xfrm>
            <a:off x="1567416" y="5680817"/>
            <a:ext cx="6270298" cy="49244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6D5125"/>
              </a:buClr>
              <a:buSzPts val="1300"/>
              <a:buFont typeface="Arial"/>
              <a:buNone/>
            </a:pPr>
            <a:r>
              <a:rPr b="1" i="0" lang="en-US" sz="1300" u="none" cap="none" strike="noStrike">
                <a:solidFill>
                  <a:srgbClr val="6D5125"/>
                </a:solidFill>
                <a:latin typeface="Arial"/>
                <a:ea typeface="Arial"/>
                <a:cs typeface="Arial"/>
                <a:sym typeface="Arial"/>
              </a:rPr>
              <a:t>Dart Shooters: </a:t>
            </a:r>
            <a:r>
              <a:rPr b="0" i="0" lang="en-US" sz="1300" u="none" cap="none" strike="noStrike">
                <a:solidFill>
                  <a:srgbClr val="6D5125"/>
                </a:solidFill>
                <a:latin typeface="Arial"/>
                <a:ea typeface="Arial"/>
                <a:cs typeface="Arial"/>
                <a:sym typeface="Arial"/>
              </a:rPr>
              <a:t>Shoots out the darts found in the Ancient Egyptian level. Looks like a sand block.</a:t>
            </a:r>
            <a:endParaRPr b="1" i="0" sz="1300" u="none" cap="none" strike="noStrike">
              <a:solidFill>
                <a:srgbClr val="6D5125"/>
              </a:solidFill>
              <a:latin typeface="Arial"/>
              <a:ea typeface="Arial"/>
              <a:cs typeface="Arial"/>
              <a:sym typeface="Arial"/>
            </a:endParaRPr>
          </a:p>
        </p:txBody>
      </p:sp>
      <p:pic>
        <p:nvPicPr>
          <p:cNvPr id="172" name="Google Shape;172;p20"/>
          <p:cNvPicPr preferRelativeResize="0"/>
          <p:nvPr/>
        </p:nvPicPr>
        <p:blipFill rotWithShape="1">
          <a:blip r:embed="rId17">
            <a:alphaModFix/>
          </a:blip>
          <a:srcRect b="0" l="0" r="0" t="0"/>
          <a:stretch/>
        </p:blipFill>
        <p:spPr>
          <a:xfrm>
            <a:off x="276293" y="5641714"/>
            <a:ext cx="437723" cy="437723"/>
          </a:xfrm>
          <a:prstGeom prst="rect">
            <a:avLst/>
          </a:prstGeom>
          <a:noFill/>
          <a:ln>
            <a:noFill/>
          </a:ln>
        </p:spPr>
      </p:pic>
      <p:pic>
        <p:nvPicPr>
          <p:cNvPr id="173" name="Google Shape;173;p20"/>
          <p:cNvPicPr preferRelativeResize="0"/>
          <p:nvPr/>
        </p:nvPicPr>
        <p:blipFill rotWithShape="1">
          <a:blip r:embed="rId18">
            <a:alphaModFix/>
          </a:blip>
          <a:srcRect b="0" l="0" r="0" t="0"/>
          <a:stretch/>
        </p:blipFill>
        <p:spPr>
          <a:xfrm>
            <a:off x="836613" y="5641714"/>
            <a:ext cx="437724" cy="437724"/>
          </a:xfrm>
          <a:prstGeom prst="rect">
            <a:avLst/>
          </a:prstGeom>
          <a:noFill/>
          <a:ln>
            <a:noFill/>
          </a:ln>
        </p:spPr>
      </p:pic>
    </p:spTree>
  </p:cSld>
  <p:clrMapOvr>
    <a:masterClrMapping/>
  </p:clrMapOvr>
  <p:transition spd="slow">
    <p:fade thruBlk="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pic>
        <p:nvPicPr>
          <p:cNvPr id="178" name="Google Shape;178;p21"/>
          <p:cNvPicPr preferRelativeResize="0"/>
          <p:nvPr/>
        </p:nvPicPr>
        <p:blipFill rotWithShape="1">
          <a:blip r:embed="rId3">
            <a:alphaModFix/>
          </a:blip>
          <a:srcRect b="0" l="0" r="0" t="0"/>
          <a:stretch/>
        </p:blipFill>
        <p:spPr>
          <a:xfrm rot="5400000">
            <a:off x="4410763" y="899092"/>
            <a:ext cx="302535" cy="3025350"/>
          </a:xfrm>
          <a:prstGeom prst="rect">
            <a:avLst/>
          </a:prstGeom>
          <a:noFill/>
          <a:ln>
            <a:noFill/>
          </a:ln>
        </p:spPr>
      </p:pic>
      <p:sp>
        <p:nvSpPr>
          <p:cNvPr id="179" name="Google Shape;179;p21"/>
          <p:cNvSpPr txBox="1"/>
          <p:nvPr/>
        </p:nvSpPr>
        <p:spPr>
          <a:xfrm>
            <a:off x="1953853" y="568654"/>
            <a:ext cx="5622587" cy="397499"/>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US" sz="1300" u="none" cap="none" strike="noStrike">
                <a:solidFill>
                  <a:srgbClr val="6D5125"/>
                </a:solidFill>
                <a:latin typeface="Arial"/>
                <a:ea typeface="Arial"/>
                <a:cs typeface="Arial"/>
                <a:sym typeface="Arial"/>
              </a:rPr>
              <a:t>Dart: </a:t>
            </a:r>
            <a:r>
              <a:rPr b="0" i="0" lang="en-US" sz="1300" u="none" cap="none" strike="noStrike">
                <a:solidFill>
                  <a:srgbClr val="6D5125"/>
                </a:solidFill>
                <a:latin typeface="Arial"/>
                <a:ea typeface="Arial"/>
                <a:cs typeface="Arial"/>
                <a:sym typeface="Arial"/>
              </a:rPr>
              <a:t>Fires repeatedly in the Ancient Egyptian level. Takes 2/5 of your full health bar.</a:t>
            </a:r>
            <a:endParaRPr b="0" i="0" sz="1300" u="none" cap="none" strike="noStrike">
              <a:solidFill>
                <a:srgbClr val="6D5125"/>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21"/>
          <p:cNvSpPr txBox="1"/>
          <p:nvPr/>
        </p:nvSpPr>
        <p:spPr>
          <a:xfrm>
            <a:off x="1924228" y="1244143"/>
            <a:ext cx="5620881" cy="53935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US" sz="1300" u="none" cap="none" strike="noStrike">
                <a:solidFill>
                  <a:srgbClr val="6D5125"/>
                </a:solidFill>
                <a:latin typeface="Arial"/>
                <a:ea typeface="Arial"/>
                <a:cs typeface="Arial"/>
                <a:sym typeface="Arial"/>
              </a:rPr>
              <a:t>Hub Portal: </a:t>
            </a:r>
            <a:r>
              <a:rPr b="0" i="0" lang="en-US" sz="1300" u="none" cap="none" strike="noStrike">
                <a:solidFill>
                  <a:srgbClr val="6D5125"/>
                </a:solidFill>
                <a:latin typeface="Arial"/>
                <a:ea typeface="Arial"/>
                <a:cs typeface="Arial"/>
                <a:sym typeface="Arial"/>
              </a:rPr>
              <a:t>Spawns in after meeting victory requirements in a level. Teleports you back to the hub and plays a victory sound effect.</a:t>
            </a:r>
            <a:endParaRPr b="0" i="0" sz="1300" u="none" cap="none" strike="noStrike">
              <a:solidFill>
                <a:srgbClr val="6D5125"/>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21"/>
          <p:cNvSpPr txBox="1"/>
          <p:nvPr/>
        </p:nvSpPr>
        <p:spPr>
          <a:xfrm>
            <a:off x="1924229" y="1783500"/>
            <a:ext cx="6405113" cy="476999"/>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US" sz="1300" u="none" cap="none" strike="noStrike">
                <a:solidFill>
                  <a:srgbClr val="6D5125"/>
                </a:solidFill>
                <a:latin typeface="Arial"/>
                <a:ea typeface="Arial"/>
                <a:cs typeface="Arial"/>
                <a:sym typeface="Arial"/>
              </a:rPr>
              <a:t>Support Boards: </a:t>
            </a:r>
            <a:r>
              <a:rPr b="0" i="0" lang="en-US" sz="1300" u="none" cap="none" strike="noStrike">
                <a:solidFill>
                  <a:srgbClr val="6D5125"/>
                </a:solidFill>
                <a:latin typeface="Arial"/>
                <a:ea typeface="Arial"/>
                <a:cs typeface="Arial"/>
                <a:sym typeface="Arial"/>
              </a:rPr>
              <a:t>An aesthetic decoration meant to look like it’s holding up the wooden platforms in the Ind. Revolution level.</a:t>
            </a:r>
            <a:endParaRPr b="0" i="0" sz="1400" u="none" cap="none" strike="noStrike">
              <a:solidFill>
                <a:srgbClr val="6D5125"/>
              </a:solidFill>
              <a:latin typeface="Arial"/>
              <a:ea typeface="Arial"/>
              <a:cs typeface="Arial"/>
              <a:sym typeface="Arial"/>
            </a:endParaRPr>
          </a:p>
        </p:txBody>
      </p:sp>
      <p:sp>
        <p:nvSpPr>
          <p:cNvPr id="182" name="Google Shape;182;p21"/>
          <p:cNvSpPr txBox="1"/>
          <p:nvPr/>
        </p:nvSpPr>
        <p:spPr>
          <a:xfrm>
            <a:off x="1924229" y="2580842"/>
            <a:ext cx="6188640" cy="781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US" sz="1300" u="none" cap="none" strike="noStrike">
                <a:solidFill>
                  <a:srgbClr val="6D5125"/>
                </a:solidFill>
                <a:latin typeface="Arial"/>
                <a:ea typeface="Arial"/>
                <a:cs typeface="Arial"/>
                <a:sym typeface="Arial"/>
              </a:rPr>
              <a:t>Wooden Platform: </a:t>
            </a:r>
            <a:r>
              <a:rPr b="0" i="0" lang="en-US" sz="1300" u="none" cap="none" strike="noStrike">
                <a:solidFill>
                  <a:srgbClr val="6D5125"/>
                </a:solidFill>
                <a:latin typeface="Arial"/>
                <a:ea typeface="Arial"/>
                <a:cs typeface="Arial"/>
                <a:sym typeface="Arial"/>
              </a:rPr>
              <a:t>Exactly what the name suggests. It’s a wooden platform used in the Ind. Revolution level.</a:t>
            </a:r>
            <a:r>
              <a:rPr b="0" i="0" lang="en-US" sz="1400" u="none" cap="none" strike="noStrike">
                <a:solidFill>
                  <a:srgbClr val="6D5125"/>
                </a:solidFill>
                <a:latin typeface="Arial"/>
                <a:ea typeface="Arial"/>
                <a:cs typeface="Arial"/>
                <a:sym typeface="Arial"/>
              </a:rPr>
              <a:t> The player must jump across them to reach the end.</a:t>
            </a:r>
            <a:endParaRPr b="0" i="0" sz="1300" u="none" cap="none" strike="noStrike">
              <a:solidFill>
                <a:srgbClr val="6D5125"/>
              </a:solidFill>
              <a:latin typeface="Arial"/>
              <a:ea typeface="Arial"/>
              <a:cs typeface="Arial"/>
              <a:sym typeface="Arial"/>
            </a:endParaRPr>
          </a:p>
        </p:txBody>
      </p:sp>
      <p:sp>
        <p:nvSpPr>
          <p:cNvPr id="183" name="Google Shape;183;p21"/>
          <p:cNvSpPr txBox="1"/>
          <p:nvPr/>
        </p:nvSpPr>
        <p:spPr>
          <a:xfrm>
            <a:off x="1924228" y="3362642"/>
            <a:ext cx="6453899" cy="609599"/>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US" sz="1300" u="none" cap="none" strike="noStrike">
                <a:solidFill>
                  <a:srgbClr val="6D5125"/>
                </a:solidFill>
                <a:latin typeface="Arial"/>
                <a:ea typeface="Arial"/>
                <a:cs typeface="Arial"/>
                <a:sym typeface="Arial"/>
              </a:rPr>
              <a:t>Play Button:</a:t>
            </a:r>
            <a:r>
              <a:rPr b="0" i="0" lang="en-US" sz="1300" u="none" cap="none" strike="noStrike">
                <a:solidFill>
                  <a:srgbClr val="6D5125"/>
                </a:solidFill>
                <a:latin typeface="Arial"/>
                <a:ea typeface="Arial"/>
                <a:cs typeface="Arial"/>
                <a:sym typeface="Arial"/>
              </a:rPr>
              <a:t> Starts the game when clicked (left mouse button).</a:t>
            </a:r>
            <a:endParaRPr b="0" i="0" sz="1300" u="none" cap="none" strike="noStrike">
              <a:solidFill>
                <a:srgbClr val="6D5125"/>
              </a:solidFill>
              <a:latin typeface="Arial"/>
              <a:ea typeface="Arial"/>
              <a:cs typeface="Arial"/>
              <a:sym typeface="Arial"/>
            </a:endParaRPr>
          </a:p>
        </p:txBody>
      </p:sp>
      <p:pic>
        <p:nvPicPr>
          <p:cNvPr id="184" name="Google Shape;184;p21"/>
          <p:cNvPicPr preferRelativeResize="0"/>
          <p:nvPr/>
        </p:nvPicPr>
        <p:blipFill rotWithShape="1">
          <a:blip r:embed="rId4">
            <a:alphaModFix/>
          </a:blip>
          <a:srcRect b="0" l="0" r="0" t="0"/>
          <a:stretch/>
        </p:blipFill>
        <p:spPr>
          <a:xfrm rot="-2406050">
            <a:off x="951102" y="577624"/>
            <a:ext cx="529437" cy="562072"/>
          </a:xfrm>
          <a:prstGeom prst="rect">
            <a:avLst/>
          </a:prstGeom>
          <a:noFill/>
          <a:ln>
            <a:noFill/>
          </a:ln>
        </p:spPr>
      </p:pic>
      <p:pic>
        <p:nvPicPr>
          <p:cNvPr id="185" name="Google Shape;185;p21"/>
          <p:cNvPicPr preferRelativeResize="0"/>
          <p:nvPr/>
        </p:nvPicPr>
        <p:blipFill rotWithShape="1">
          <a:blip r:embed="rId5">
            <a:alphaModFix/>
          </a:blip>
          <a:srcRect b="0" l="0" r="0" t="0"/>
          <a:stretch/>
        </p:blipFill>
        <p:spPr>
          <a:xfrm>
            <a:off x="1012371" y="1130376"/>
            <a:ext cx="536823" cy="766890"/>
          </a:xfrm>
          <a:prstGeom prst="rect">
            <a:avLst/>
          </a:prstGeom>
          <a:noFill/>
          <a:ln>
            <a:noFill/>
          </a:ln>
        </p:spPr>
      </p:pic>
      <p:pic>
        <p:nvPicPr>
          <p:cNvPr id="186" name="Google Shape;186;p21"/>
          <p:cNvPicPr preferRelativeResize="0"/>
          <p:nvPr/>
        </p:nvPicPr>
        <p:blipFill rotWithShape="1">
          <a:blip r:embed="rId6">
            <a:alphaModFix/>
          </a:blip>
          <a:srcRect b="0" l="0" r="0" t="0"/>
          <a:stretch/>
        </p:blipFill>
        <p:spPr>
          <a:xfrm>
            <a:off x="932582" y="2819342"/>
            <a:ext cx="666750" cy="152400"/>
          </a:xfrm>
          <a:prstGeom prst="rect">
            <a:avLst/>
          </a:prstGeom>
          <a:noFill/>
          <a:ln>
            <a:noFill/>
          </a:ln>
        </p:spPr>
      </p:pic>
      <p:pic>
        <p:nvPicPr>
          <p:cNvPr id="187" name="Google Shape;187;p21"/>
          <p:cNvPicPr preferRelativeResize="0"/>
          <p:nvPr/>
        </p:nvPicPr>
        <p:blipFill rotWithShape="1">
          <a:blip r:embed="rId7">
            <a:alphaModFix/>
          </a:blip>
          <a:srcRect b="0" l="0" r="0" t="0"/>
          <a:stretch/>
        </p:blipFill>
        <p:spPr>
          <a:xfrm>
            <a:off x="441047" y="3275231"/>
            <a:ext cx="1549546" cy="521793"/>
          </a:xfrm>
          <a:prstGeom prst="rect">
            <a:avLst/>
          </a:prstGeom>
          <a:noFill/>
          <a:ln>
            <a:noFill/>
          </a:ln>
        </p:spPr>
      </p:pic>
      <p:sp>
        <p:nvSpPr>
          <p:cNvPr id="188" name="Google Shape;188;p21"/>
          <p:cNvSpPr txBox="1"/>
          <p:nvPr/>
        </p:nvSpPr>
        <p:spPr>
          <a:xfrm>
            <a:off x="1953853" y="3963926"/>
            <a:ext cx="4905510" cy="29238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6D5125"/>
              </a:buClr>
              <a:buSzPts val="1300"/>
              <a:buFont typeface="Arial"/>
              <a:buNone/>
            </a:pPr>
            <a:r>
              <a:rPr b="1" i="0" lang="en-US" sz="1300" u="none" cap="none" strike="noStrike">
                <a:solidFill>
                  <a:srgbClr val="6D5125"/>
                </a:solidFill>
                <a:latin typeface="Arial"/>
                <a:ea typeface="Arial"/>
                <a:cs typeface="Arial"/>
                <a:sym typeface="Arial"/>
              </a:rPr>
              <a:t>Quit Button: </a:t>
            </a:r>
            <a:r>
              <a:rPr b="0" i="0" lang="en-US" sz="1300" u="none" cap="none" strike="noStrike">
                <a:solidFill>
                  <a:srgbClr val="6D5125"/>
                </a:solidFill>
                <a:latin typeface="Arial"/>
                <a:ea typeface="Arial"/>
                <a:cs typeface="Arial"/>
                <a:sym typeface="Arial"/>
              </a:rPr>
              <a:t>Closes the game when clicked (left mouse button).</a:t>
            </a:r>
            <a:endParaRPr b="1" i="0" sz="1300" u="none" cap="none" strike="noStrike">
              <a:solidFill>
                <a:srgbClr val="6D5125"/>
              </a:solidFill>
              <a:latin typeface="Arial"/>
              <a:ea typeface="Arial"/>
              <a:cs typeface="Arial"/>
              <a:sym typeface="Arial"/>
            </a:endParaRPr>
          </a:p>
        </p:txBody>
      </p:sp>
      <p:pic>
        <p:nvPicPr>
          <p:cNvPr id="189" name="Google Shape;189;p21"/>
          <p:cNvPicPr preferRelativeResize="0"/>
          <p:nvPr/>
        </p:nvPicPr>
        <p:blipFill rotWithShape="1">
          <a:blip r:embed="rId8">
            <a:alphaModFix/>
          </a:blip>
          <a:srcRect b="0" l="0" r="0" t="0"/>
          <a:stretch/>
        </p:blipFill>
        <p:spPr>
          <a:xfrm>
            <a:off x="282019" y="3759139"/>
            <a:ext cx="1967875" cy="674700"/>
          </a:xfrm>
          <a:prstGeom prst="rect">
            <a:avLst/>
          </a:prstGeom>
          <a:noFill/>
          <a:ln>
            <a:noFill/>
          </a:ln>
        </p:spPr>
      </p:pic>
      <p:sp>
        <p:nvSpPr>
          <p:cNvPr id="190" name="Google Shape;190;p21"/>
          <p:cNvSpPr txBox="1"/>
          <p:nvPr/>
        </p:nvSpPr>
        <p:spPr>
          <a:xfrm>
            <a:off x="1953853" y="4582885"/>
            <a:ext cx="6022811" cy="49244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6D5125"/>
              </a:buClr>
              <a:buSzPts val="1300"/>
              <a:buFont typeface="Arial"/>
              <a:buNone/>
            </a:pPr>
            <a:r>
              <a:rPr b="1" i="0" lang="en-US" sz="1300" u="none" cap="none" strike="noStrike">
                <a:solidFill>
                  <a:srgbClr val="6D5125"/>
                </a:solidFill>
                <a:latin typeface="Arial"/>
                <a:ea typeface="Arial"/>
                <a:cs typeface="Arial"/>
                <a:sym typeface="Arial"/>
              </a:rPr>
              <a:t>Ind. Revolution Entrance (cave opening): </a:t>
            </a:r>
            <a:r>
              <a:rPr b="0" i="0" lang="en-US" sz="1300" u="none" cap="none" strike="noStrike">
                <a:solidFill>
                  <a:srgbClr val="6D5125"/>
                </a:solidFill>
                <a:latin typeface="Arial"/>
                <a:ea typeface="Arial"/>
                <a:cs typeface="Arial"/>
                <a:sym typeface="Arial"/>
              </a:rPr>
              <a:t>When the player walks into this, they are transported to the Ind. Revolution tutorial room.</a:t>
            </a:r>
            <a:endParaRPr b="1" i="0" sz="1300" u="none" cap="none" strike="noStrike">
              <a:solidFill>
                <a:srgbClr val="6D5125"/>
              </a:solidFill>
              <a:latin typeface="Arial"/>
              <a:ea typeface="Arial"/>
              <a:cs typeface="Arial"/>
              <a:sym typeface="Arial"/>
            </a:endParaRPr>
          </a:p>
        </p:txBody>
      </p:sp>
      <p:pic>
        <p:nvPicPr>
          <p:cNvPr id="191" name="Google Shape;191;p21"/>
          <p:cNvPicPr preferRelativeResize="0"/>
          <p:nvPr/>
        </p:nvPicPr>
        <p:blipFill rotWithShape="1">
          <a:blip r:embed="rId9">
            <a:alphaModFix/>
          </a:blip>
          <a:srcRect b="0" l="0" r="0" t="0"/>
          <a:stretch/>
        </p:blipFill>
        <p:spPr>
          <a:xfrm>
            <a:off x="882445" y="4363378"/>
            <a:ext cx="769163" cy="769163"/>
          </a:xfrm>
          <a:prstGeom prst="rect">
            <a:avLst/>
          </a:prstGeom>
          <a:noFill/>
          <a:ln>
            <a:noFill/>
          </a:ln>
        </p:spPr>
      </p:pic>
      <p:sp>
        <p:nvSpPr>
          <p:cNvPr id="192" name="Google Shape;192;p21"/>
          <p:cNvSpPr txBox="1"/>
          <p:nvPr/>
        </p:nvSpPr>
        <p:spPr>
          <a:xfrm>
            <a:off x="1953853" y="5373318"/>
            <a:ext cx="5760036" cy="49244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6D5125"/>
              </a:buClr>
              <a:buSzPts val="1300"/>
              <a:buFont typeface="Arial"/>
              <a:buNone/>
            </a:pPr>
            <a:r>
              <a:rPr b="1" i="0" lang="en-US" sz="1300" u="none" cap="none" strike="noStrike">
                <a:solidFill>
                  <a:srgbClr val="6D5125"/>
                </a:solidFill>
                <a:latin typeface="Arial"/>
                <a:ea typeface="Arial"/>
                <a:cs typeface="Arial"/>
                <a:sym typeface="Arial"/>
              </a:rPr>
              <a:t>Ancient Egypt Entrance (pyramid opening): </a:t>
            </a:r>
            <a:r>
              <a:rPr b="0" i="0" lang="en-US" sz="1300" u="none" cap="none" strike="noStrike">
                <a:solidFill>
                  <a:srgbClr val="6D5125"/>
                </a:solidFill>
                <a:latin typeface="Arial"/>
                <a:ea typeface="Arial"/>
                <a:cs typeface="Arial"/>
                <a:sym typeface="Arial"/>
              </a:rPr>
              <a:t>When the player walks into this, they are transported to the Ancient Egypt tutorial room.</a:t>
            </a:r>
            <a:r>
              <a:rPr b="1" i="0" lang="en-US" sz="1300" u="none" cap="none" strike="noStrike">
                <a:solidFill>
                  <a:srgbClr val="6D5125"/>
                </a:solidFill>
                <a:latin typeface="Arial"/>
                <a:ea typeface="Arial"/>
                <a:cs typeface="Arial"/>
                <a:sym typeface="Arial"/>
              </a:rPr>
              <a:t> </a:t>
            </a:r>
            <a:endParaRPr b="1" i="0" sz="1300" u="none" cap="none" strike="noStrike">
              <a:solidFill>
                <a:srgbClr val="6D5125"/>
              </a:solidFill>
              <a:latin typeface="Arial"/>
              <a:ea typeface="Arial"/>
              <a:cs typeface="Arial"/>
              <a:sym typeface="Arial"/>
            </a:endParaRPr>
          </a:p>
        </p:txBody>
      </p:sp>
      <p:pic>
        <p:nvPicPr>
          <p:cNvPr id="193" name="Google Shape;193;p21"/>
          <p:cNvPicPr preferRelativeResize="0"/>
          <p:nvPr/>
        </p:nvPicPr>
        <p:blipFill rotWithShape="1">
          <a:blip r:embed="rId10">
            <a:alphaModFix/>
          </a:blip>
          <a:srcRect b="0" l="0" r="0" t="0"/>
          <a:stretch/>
        </p:blipFill>
        <p:spPr>
          <a:xfrm>
            <a:off x="862423" y="5249352"/>
            <a:ext cx="957951" cy="740376"/>
          </a:xfrm>
          <a:prstGeom prst="rect">
            <a:avLst/>
          </a:prstGeom>
          <a:noFill/>
          <a:ln>
            <a:noFill/>
          </a:ln>
        </p:spPr>
      </p:pic>
    </p:spTree>
  </p:cSld>
  <p:clrMapOvr>
    <a:masterClrMapping/>
  </p:clrMapOvr>
  <p:transition spd="slow">
    <p:fade thruBlk="1"/>
  </p:transition>
</p:sld>
</file>

<file path=ppt/theme/theme1.xml><?xml version="1.0" encoding="utf-8"?>
<a:theme xmlns:a="http://schemas.openxmlformats.org/drawingml/2006/main" xmlns:r="http://schemas.openxmlformats.org/officeDocument/2006/relationships"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