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14.jpg"/><Relationship Id="rId6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Navajo Technical University</a:t>
            </a:r>
            <a:br>
              <a:rPr lang="en-US" sz="5400"/>
            </a:br>
            <a:r>
              <a:rPr lang="en-US" sz="5400"/>
              <a:t>Makerthon and the</a:t>
            </a:r>
            <a:br>
              <a:rPr lang="en-US" sz="5400"/>
            </a:br>
            <a:r>
              <a:rPr lang="en-US" sz="5400"/>
              <a:t>TCU Challenge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Students: Hansen Tapaha, Ericka Begody, Kirsh Davis, Nicklaus Begay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Professor:  Dr. Peter Romine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Prepared: 4/22/2016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Navajo Technical University - NTUmakers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641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NTU is developing 5 projects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Medication Thermo-Cooler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PLENtu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Eyewriter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Rotorcraft Quadcopter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Robo-Digit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plan to complete and bring projects 2,3,4,5 to the DC MakerFaire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Project 1 is our idea for the challenge.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1577009" y="318052"/>
            <a:ext cx="9448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Navajo Tech MakerThon – Thursday 4/21/2016 – FabLab MakerSpace – Crownpoint, NM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3574" l="0" r="17246" t="4251"/>
          <a:stretch/>
        </p:blipFill>
        <p:spPr>
          <a:xfrm>
            <a:off x="106018" y="3667590"/>
            <a:ext cx="3604968" cy="3011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19612" l="11739" r="4926" t="4445"/>
          <a:stretch/>
        </p:blipFill>
        <p:spPr>
          <a:xfrm>
            <a:off x="8004313" y="865556"/>
            <a:ext cx="4079982" cy="2788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5">
            <a:alphaModFix/>
          </a:blip>
          <a:srcRect b="10724" l="9276" r="0" t="41739"/>
          <a:stretch/>
        </p:blipFill>
        <p:spPr>
          <a:xfrm>
            <a:off x="106018" y="843616"/>
            <a:ext cx="7898295" cy="31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6">
            <a:alphaModFix/>
          </a:blip>
          <a:srcRect b="13815" l="0" r="15073" t="32271"/>
          <a:stretch/>
        </p:blipFill>
        <p:spPr>
          <a:xfrm>
            <a:off x="3710986" y="3704061"/>
            <a:ext cx="6624399" cy="3153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748" y="2248730"/>
            <a:ext cx="5570951" cy="417821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6"/>
            <a:ext cx="10515600" cy="771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1 - Medication Thermo-Cooler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38200" y="1136470"/>
            <a:ext cx="10515600" cy="5040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 communities around the world (and on the Navajo Reservation) don’t have access to electricity.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live in a society where many individuals suffer from medical conditions requiring heat sensitive medication(s).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Medication Thermo-Cooler is constructed of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Insulated box and system that is built into a dwelling.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Thermo-electric and/or solar cooling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Heat shield materials and Styrofoam.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Solar panels and sun collectors to power the cooling system.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Temperature monitor and control to maintain safe storage temperature.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1524000" y="220841"/>
            <a:ext cx="3988904" cy="860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2 - PLEN</a:t>
            </a:r>
            <a:r>
              <a:rPr lang="en-US" sz="3240"/>
              <a:t>TU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153" y="1081825"/>
            <a:ext cx="2514951" cy="363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1408" y="1081825"/>
            <a:ext cx="4018208" cy="226024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2951408" y="3541690"/>
            <a:ext cx="888427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PLENTU a different take on the open source project, PLEN2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servo motors, controlled through a 16-channel servo driver from an Arduino, also integrating 6 axis gyro and possibly Bluetooth capabilities in the future.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with low cost in mind.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in rehabilitation, as well as possible use in space exploration.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kit could be used to instruct on programming, robotics, and hardware.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9920" y="1081825"/>
            <a:ext cx="4018208" cy="2260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732" y="3780027"/>
            <a:ext cx="6124105" cy="291851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type="title"/>
          </p:nvPr>
        </p:nvSpPr>
        <p:spPr>
          <a:xfrm>
            <a:off x="207134" y="-579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3 - Eyewriter 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7950" y="1267611"/>
            <a:ext cx="5459234" cy="401272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207134" y="1689650"/>
            <a:ext cx="6096000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eyewriter project was developed by a team of members from the Free Art and Technology (FAT), OpenFrameworks, the Graffiti Research Lab, and The Ebeling Group.  A publisher and activist, named TemptOne was diagnosed with ALS in 2003, a disease which has left him almost completely physically paralyzed… except for his eyes. With an open source eye-tracking system it will allow ALS patients to draw using just their eyes.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&amp; Modifications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my research, I want to modify the eyewriter to where it does more than draw or write letters for artwork and have this type of device used for everyday use.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207134" y="858057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Nicholas J. Begaye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at Navajo Technical University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Majoring in Electrical Engineering &amp; Mathematics</a:t>
            </a:r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207134" y="1504388"/>
            <a:ext cx="5833058" cy="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5 - Rotorcraft Quadcopter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838200" y="1825625"/>
            <a:ext cx="603324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Printable parts.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Fabrication from polyactic acid (PLA) filament will produce entire frame of quad-copter using a 3D Makerbot printer.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Printable parts will produce entire frame.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Rotor copter will be a autonomous UAV (unmanned aerial drone) 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1622" y="1689475"/>
            <a:ext cx="2670881" cy="2129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8175" y="4001294"/>
            <a:ext cx="2635625" cy="2097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32165" l="16952" r="15048" t="18057"/>
          <a:stretch/>
        </p:blipFill>
        <p:spPr>
          <a:xfrm rot="5400000">
            <a:off x="7827980" y="2280621"/>
            <a:ext cx="4023361" cy="165667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>
            <p:ph type="ctrTitle"/>
          </p:nvPr>
        </p:nvSpPr>
        <p:spPr>
          <a:xfrm>
            <a:off x="1524000" y="235131"/>
            <a:ext cx="9144000" cy="862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4 - Robo-digit</a:t>
            </a:r>
            <a:endParaRPr/>
          </a:p>
        </p:txBody>
      </p:sp>
      <p:sp>
        <p:nvSpPr>
          <p:cNvPr id="141" name="Google Shape;141;p20"/>
          <p:cNvSpPr txBox="1"/>
          <p:nvPr>
            <p:ph idx="1" type="subTitle"/>
          </p:nvPr>
        </p:nvSpPr>
        <p:spPr>
          <a:xfrm>
            <a:off x="1524000" y="1097281"/>
            <a:ext cx="9144000" cy="576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Diabetes is a common medical condition found on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Navajo Reservation.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Uncontrolled diabetes can lead to amputations.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purpose of this project is to provide low cost finger(s) prosthetics.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Robo-digit is constructed of: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3-D printed finger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Servo motor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Arduino board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18667" r="44762" t="0"/>
          <a:stretch/>
        </p:blipFill>
        <p:spPr>
          <a:xfrm rot="5400000">
            <a:off x="5037905" y="3191828"/>
            <a:ext cx="2508071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