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Arimo"/>
      <p:regular r:id="rId11"/>
      <p:bold r:id="rId12"/>
      <p:italic r:id="rId13"/>
      <p:boldItalic r:id="rId14"/>
    </p:embeddedFont>
    <p:embeddedFont>
      <p:font typeface="Lato"/>
      <p:regular r:id="rId15"/>
      <p:bold r:id="rId16"/>
      <p:italic r:id="rId17"/>
      <p:boldItalic r:id="rId18"/>
    </p:embeddedFont>
    <p:embeddedFont>
      <p:font typeface="Lustria"/>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Arimo-regular.fntdata"/><Relationship Id="rId10" Type="http://schemas.openxmlformats.org/officeDocument/2006/relationships/slide" Target="slides/slide5.xml"/><Relationship Id="rId13" Type="http://schemas.openxmlformats.org/officeDocument/2006/relationships/font" Target="fonts/Arimo-italic.fntdata"/><Relationship Id="rId12" Type="http://schemas.openxmlformats.org/officeDocument/2006/relationships/font" Target="fonts/Arim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Arimo-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19" Type="http://schemas.openxmlformats.org/officeDocument/2006/relationships/font" Target="fonts/Lustria-regular.fntdata"/><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Font typeface="Arial"/>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Arial"/>
              <a:buNone/>
              <a:defRPr sz="2800"/>
            </a:lvl1pPr>
            <a:lvl2pPr lvl="1" algn="ctr">
              <a:lnSpc>
                <a:spcPct val="100000"/>
              </a:lnSpc>
              <a:spcBef>
                <a:spcPts val="0"/>
              </a:spcBef>
              <a:spcAft>
                <a:spcPts val="0"/>
              </a:spcAft>
              <a:buSzPts val="2800"/>
              <a:buFont typeface="Arial"/>
              <a:buNone/>
              <a:defRPr sz="2800"/>
            </a:lvl2pPr>
            <a:lvl3pPr lvl="2" algn="ctr">
              <a:lnSpc>
                <a:spcPct val="100000"/>
              </a:lnSpc>
              <a:spcBef>
                <a:spcPts val="0"/>
              </a:spcBef>
              <a:spcAft>
                <a:spcPts val="0"/>
              </a:spcAft>
              <a:buSzPts val="2800"/>
              <a:buFont typeface="Arial"/>
              <a:buNone/>
              <a:defRPr sz="2800"/>
            </a:lvl3pPr>
            <a:lvl4pPr lvl="3" algn="ctr">
              <a:lnSpc>
                <a:spcPct val="100000"/>
              </a:lnSpc>
              <a:spcBef>
                <a:spcPts val="0"/>
              </a:spcBef>
              <a:spcAft>
                <a:spcPts val="0"/>
              </a:spcAft>
              <a:buSzPts val="2800"/>
              <a:buFont typeface="Arial"/>
              <a:buNone/>
              <a:defRPr sz="2800"/>
            </a:lvl4pPr>
            <a:lvl5pPr lvl="4" algn="ctr">
              <a:lnSpc>
                <a:spcPct val="100000"/>
              </a:lnSpc>
              <a:spcBef>
                <a:spcPts val="0"/>
              </a:spcBef>
              <a:spcAft>
                <a:spcPts val="0"/>
              </a:spcAft>
              <a:buSzPts val="2800"/>
              <a:buFont typeface="Arial"/>
              <a:buNone/>
              <a:defRPr sz="2800"/>
            </a:lvl5pPr>
            <a:lvl6pPr lvl="5" algn="ctr">
              <a:lnSpc>
                <a:spcPct val="100000"/>
              </a:lnSpc>
              <a:spcBef>
                <a:spcPts val="0"/>
              </a:spcBef>
              <a:spcAft>
                <a:spcPts val="0"/>
              </a:spcAft>
              <a:buSzPts val="2800"/>
              <a:buFont typeface="Arial"/>
              <a:buNone/>
              <a:defRPr sz="2800"/>
            </a:lvl6pPr>
            <a:lvl7pPr lvl="6" algn="ctr">
              <a:lnSpc>
                <a:spcPct val="100000"/>
              </a:lnSpc>
              <a:spcBef>
                <a:spcPts val="0"/>
              </a:spcBef>
              <a:spcAft>
                <a:spcPts val="0"/>
              </a:spcAft>
              <a:buSzPts val="2800"/>
              <a:buFont typeface="Arial"/>
              <a:buNone/>
              <a:defRPr sz="2800"/>
            </a:lvl7pPr>
            <a:lvl8pPr lvl="7" algn="ctr">
              <a:lnSpc>
                <a:spcPct val="100000"/>
              </a:lnSpc>
              <a:spcBef>
                <a:spcPts val="0"/>
              </a:spcBef>
              <a:spcAft>
                <a:spcPts val="0"/>
              </a:spcAft>
              <a:buSzPts val="2800"/>
              <a:buFont typeface="Arial"/>
              <a:buNone/>
              <a:defRPr sz="2800"/>
            </a:lvl8pPr>
            <a:lvl9pPr lvl="8" algn="ctr">
              <a:lnSpc>
                <a:spcPct val="100000"/>
              </a:lnSpc>
              <a:spcBef>
                <a:spcPts val="0"/>
              </a:spcBef>
              <a:spcAft>
                <a:spcPts val="0"/>
              </a:spcAft>
              <a:buSzPts val="2800"/>
              <a:buFont typeface="Arial"/>
              <a:buNone/>
              <a:defRPr sz="2800"/>
            </a:lvl9pPr>
          </a:lstStyle>
          <a:p/>
        </p:txBody>
      </p:sp>
      <p:sp>
        <p:nvSpPr>
          <p:cNvPr id="12" name="Google Shape;12;p2"/>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43" name="Shape 43"/>
        <p:cNvGrpSpPr/>
        <p:nvPr/>
      </p:nvGrpSpPr>
      <p:grpSpPr>
        <a:xfrm>
          <a:off x="0" y="0"/>
          <a:ext cx="0" cy="0"/>
          <a:chOff x="0" y="0"/>
          <a:chExt cx="0" cy="0"/>
        </a:xfrm>
      </p:grpSpPr>
      <p:sp>
        <p:nvSpPr>
          <p:cNvPr id="44" name="Google Shape;4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Font typeface="Arial"/>
              <a:buNone/>
              <a:defRPr/>
            </a:lvl1pPr>
            <a:lvl2pPr indent="-228600" lvl="1" marL="914400" algn="l">
              <a:lnSpc>
                <a:spcPct val="115000"/>
              </a:lnSpc>
              <a:spcBef>
                <a:spcPts val="0"/>
              </a:spcBef>
              <a:spcAft>
                <a:spcPts val="0"/>
              </a:spcAft>
              <a:buSzPts val="1800"/>
              <a:buNone/>
              <a:defRPr/>
            </a:lvl2pPr>
            <a:lvl3pPr indent="-228600" lvl="2" marL="1371600" algn="l">
              <a:lnSpc>
                <a:spcPct val="115000"/>
              </a:lnSpc>
              <a:spcBef>
                <a:spcPts val="1600"/>
              </a:spcBef>
              <a:spcAft>
                <a:spcPts val="0"/>
              </a:spcAft>
              <a:buSzPts val="1800"/>
              <a:buNone/>
              <a:defRPr/>
            </a:lvl3pPr>
            <a:lvl4pPr indent="-228600" lvl="3" marL="1828800" algn="l">
              <a:lnSpc>
                <a:spcPct val="115000"/>
              </a:lnSpc>
              <a:spcBef>
                <a:spcPts val="1600"/>
              </a:spcBef>
              <a:spcAft>
                <a:spcPts val="0"/>
              </a:spcAft>
              <a:buSzPts val="1800"/>
              <a:buNone/>
              <a:defRPr/>
            </a:lvl4pPr>
            <a:lvl5pPr indent="-228600" lvl="4" marL="2286000" algn="l">
              <a:lnSpc>
                <a:spcPct val="115000"/>
              </a:lnSpc>
              <a:spcBef>
                <a:spcPts val="1600"/>
              </a:spcBef>
              <a:spcAft>
                <a:spcPts val="0"/>
              </a:spcAft>
              <a:buSzPts val="1800"/>
              <a:buNone/>
              <a:defRPr/>
            </a:lvl5pPr>
            <a:lvl6pPr indent="-228600" lvl="5" marL="2743200" algn="l">
              <a:lnSpc>
                <a:spcPct val="115000"/>
              </a:lnSpc>
              <a:spcBef>
                <a:spcPts val="1600"/>
              </a:spcBef>
              <a:spcAft>
                <a:spcPts val="0"/>
              </a:spcAft>
              <a:buSzPts val="1800"/>
              <a:buNone/>
              <a:defRPr/>
            </a:lvl6pPr>
            <a:lvl7pPr indent="-228600" lvl="6" marL="3200400" algn="l">
              <a:lnSpc>
                <a:spcPct val="115000"/>
              </a:lnSpc>
              <a:spcBef>
                <a:spcPts val="1600"/>
              </a:spcBef>
              <a:spcAft>
                <a:spcPts val="0"/>
              </a:spcAft>
              <a:buSzPts val="1800"/>
              <a:buNone/>
              <a:defRPr/>
            </a:lvl7pPr>
            <a:lvl8pPr indent="-228600" lvl="7" marL="3657600" algn="l">
              <a:lnSpc>
                <a:spcPct val="115000"/>
              </a:lnSpc>
              <a:spcBef>
                <a:spcPts val="1600"/>
              </a:spcBef>
              <a:spcAft>
                <a:spcPts val="0"/>
              </a:spcAft>
              <a:buSzPts val="1800"/>
              <a:buNone/>
              <a:defRPr/>
            </a:lvl8pPr>
            <a:lvl9pPr indent="-228600" lvl="8" marL="4114800" algn="l">
              <a:lnSpc>
                <a:spcPct val="115000"/>
              </a:lnSpc>
              <a:spcBef>
                <a:spcPts val="1600"/>
              </a:spcBef>
              <a:spcAft>
                <a:spcPts val="1600"/>
              </a:spcAft>
              <a:buSzPts val="1800"/>
              <a:buNone/>
              <a:defRPr/>
            </a:lvl9pPr>
          </a:lstStyle>
          <a:p/>
        </p:txBody>
      </p:sp>
      <p:sp>
        <p:nvSpPr>
          <p:cNvPr id="45" name="Google Shape;45;p11"/>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spTree>
      <p:nvGrpSpPr>
        <p:cNvPr id="46" name="Shape 46"/>
        <p:cNvGrpSpPr/>
        <p:nvPr/>
      </p:nvGrpSpPr>
      <p:grpSpPr>
        <a:xfrm>
          <a:off x="0" y="0"/>
          <a:ext cx="0" cy="0"/>
          <a:chOff x="0" y="0"/>
          <a:chExt cx="0" cy="0"/>
        </a:xfrm>
      </p:grpSpPr>
      <p:sp>
        <p:nvSpPr>
          <p:cNvPr id="47" name="Google Shape;47;p12"/>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Font typeface="Arial"/>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8" name="Google Shape;48;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228600" lvl="0" marL="457200" algn="ctr">
              <a:lnSpc>
                <a:spcPct val="115000"/>
              </a:lnSpc>
              <a:spcBef>
                <a:spcPts val="0"/>
              </a:spcBef>
              <a:spcAft>
                <a:spcPts val="0"/>
              </a:spcAft>
              <a:buSzPts val="1800"/>
              <a:buFont typeface="Arial"/>
              <a:buNone/>
              <a:defRPr/>
            </a:lvl1pPr>
            <a:lvl2pPr indent="-228600" lvl="1" marL="914400" algn="ctr">
              <a:lnSpc>
                <a:spcPct val="115000"/>
              </a:lnSpc>
              <a:spcBef>
                <a:spcPts val="1600"/>
              </a:spcBef>
              <a:spcAft>
                <a:spcPts val="0"/>
              </a:spcAft>
              <a:buSzPts val="1400"/>
              <a:buFont typeface="Arial"/>
              <a:buNone/>
              <a:defRPr/>
            </a:lvl2pPr>
            <a:lvl3pPr indent="-228600" lvl="2" marL="1371600" algn="ctr">
              <a:lnSpc>
                <a:spcPct val="115000"/>
              </a:lnSpc>
              <a:spcBef>
                <a:spcPts val="1600"/>
              </a:spcBef>
              <a:spcAft>
                <a:spcPts val="0"/>
              </a:spcAft>
              <a:buSzPts val="1400"/>
              <a:buFont typeface="Arial"/>
              <a:buNone/>
              <a:defRPr/>
            </a:lvl3pPr>
            <a:lvl4pPr indent="-228600" lvl="3" marL="1828800" algn="ctr">
              <a:lnSpc>
                <a:spcPct val="115000"/>
              </a:lnSpc>
              <a:spcBef>
                <a:spcPts val="1600"/>
              </a:spcBef>
              <a:spcAft>
                <a:spcPts val="0"/>
              </a:spcAft>
              <a:buSzPts val="1400"/>
              <a:buFont typeface="Arial"/>
              <a:buNone/>
              <a:defRPr/>
            </a:lvl4pPr>
            <a:lvl5pPr indent="-228600" lvl="4" marL="2286000" algn="ctr">
              <a:lnSpc>
                <a:spcPct val="115000"/>
              </a:lnSpc>
              <a:spcBef>
                <a:spcPts val="1600"/>
              </a:spcBef>
              <a:spcAft>
                <a:spcPts val="0"/>
              </a:spcAft>
              <a:buSzPts val="1400"/>
              <a:buFont typeface="Arial"/>
              <a:buNone/>
              <a:defRPr/>
            </a:lvl5pPr>
            <a:lvl6pPr indent="-228600" lvl="5" marL="2743200" algn="ctr">
              <a:lnSpc>
                <a:spcPct val="115000"/>
              </a:lnSpc>
              <a:spcBef>
                <a:spcPts val="1600"/>
              </a:spcBef>
              <a:spcAft>
                <a:spcPts val="0"/>
              </a:spcAft>
              <a:buSzPts val="1400"/>
              <a:buFont typeface="Arial"/>
              <a:buNone/>
              <a:defRPr/>
            </a:lvl6pPr>
            <a:lvl7pPr indent="-228600" lvl="6" marL="3200400" algn="ctr">
              <a:lnSpc>
                <a:spcPct val="115000"/>
              </a:lnSpc>
              <a:spcBef>
                <a:spcPts val="1600"/>
              </a:spcBef>
              <a:spcAft>
                <a:spcPts val="0"/>
              </a:spcAft>
              <a:buSzPts val="1400"/>
              <a:buFont typeface="Arial"/>
              <a:buNone/>
              <a:defRPr/>
            </a:lvl7pPr>
            <a:lvl8pPr indent="-228600" lvl="7" marL="3657600" algn="ctr">
              <a:lnSpc>
                <a:spcPct val="115000"/>
              </a:lnSpc>
              <a:spcBef>
                <a:spcPts val="1600"/>
              </a:spcBef>
              <a:spcAft>
                <a:spcPts val="0"/>
              </a:spcAft>
              <a:buSzPts val="1400"/>
              <a:buFont typeface="Arial"/>
              <a:buNone/>
              <a:defRPr/>
            </a:lvl8pPr>
            <a:lvl9pPr indent="-228600" lvl="8" marL="4114800" algn="ctr">
              <a:lnSpc>
                <a:spcPct val="115000"/>
              </a:lnSpc>
              <a:spcBef>
                <a:spcPts val="1600"/>
              </a:spcBef>
              <a:spcAft>
                <a:spcPts val="1600"/>
              </a:spcAft>
              <a:buSzPts val="1400"/>
              <a:buFont typeface="Arial"/>
              <a:buNone/>
              <a:defRPr/>
            </a:lvl9pPr>
          </a:lstStyle>
          <a:p/>
        </p:txBody>
      </p:sp>
      <p:sp>
        <p:nvSpPr>
          <p:cNvPr id="49" name="Google Shape;49;p12"/>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 name="Shape 13"/>
        <p:cNvGrpSpPr/>
        <p:nvPr/>
      </p:nvGrpSpPr>
      <p:grpSpPr>
        <a:xfrm>
          <a:off x="0" y="0"/>
          <a:ext cx="0" cy="0"/>
          <a:chOff x="0" y="0"/>
          <a:chExt cx="0" cy="0"/>
        </a:xfrm>
      </p:grpSpPr>
      <p:sp>
        <p:nvSpPr>
          <p:cNvPr id="14" name="Google Shape;14;p3"/>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Arial"/>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4"/>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Arial"/>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28600" lvl="0" marL="457200" algn="l">
              <a:lnSpc>
                <a:spcPct val="115000"/>
              </a:lnSpc>
              <a:spcBef>
                <a:spcPts val="0"/>
              </a:spcBef>
              <a:spcAft>
                <a:spcPts val="0"/>
              </a:spcAft>
              <a:buSzPts val="1800"/>
              <a:buFont typeface="Arial"/>
              <a:buNone/>
              <a:defRPr/>
            </a:lvl1pPr>
            <a:lvl2pPr indent="-228600" lvl="1" marL="914400" algn="l">
              <a:lnSpc>
                <a:spcPct val="115000"/>
              </a:lnSpc>
              <a:spcBef>
                <a:spcPts val="1600"/>
              </a:spcBef>
              <a:spcAft>
                <a:spcPts val="0"/>
              </a:spcAft>
              <a:buSzPts val="1400"/>
              <a:buFont typeface="Arial"/>
              <a:buNone/>
              <a:defRPr/>
            </a:lvl2pPr>
            <a:lvl3pPr indent="-228600" lvl="2" marL="1371600" algn="l">
              <a:lnSpc>
                <a:spcPct val="115000"/>
              </a:lnSpc>
              <a:spcBef>
                <a:spcPts val="1600"/>
              </a:spcBef>
              <a:spcAft>
                <a:spcPts val="0"/>
              </a:spcAft>
              <a:buSzPts val="1400"/>
              <a:buFont typeface="Arial"/>
              <a:buNone/>
              <a:defRPr/>
            </a:lvl3pPr>
            <a:lvl4pPr indent="-228600" lvl="3" marL="1828800" algn="l">
              <a:lnSpc>
                <a:spcPct val="115000"/>
              </a:lnSpc>
              <a:spcBef>
                <a:spcPts val="1600"/>
              </a:spcBef>
              <a:spcAft>
                <a:spcPts val="0"/>
              </a:spcAft>
              <a:buSzPts val="1400"/>
              <a:buFont typeface="Arial"/>
              <a:buNone/>
              <a:defRPr/>
            </a:lvl4pPr>
            <a:lvl5pPr indent="-228600" lvl="4" marL="2286000" algn="l">
              <a:lnSpc>
                <a:spcPct val="115000"/>
              </a:lnSpc>
              <a:spcBef>
                <a:spcPts val="1600"/>
              </a:spcBef>
              <a:spcAft>
                <a:spcPts val="0"/>
              </a:spcAft>
              <a:buSzPts val="1400"/>
              <a:buFont typeface="Arial"/>
              <a:buNone/>
              <a:defRPr/>
            </a:lvl5pPr>
            <a:lvl6pPr indent="-228600" lvl="5" marL="2743200" algn="l">
              <a:lnSpc>
                <a:spcPct val="115000"/>
              </a:lnSpc>
              <a:spcBef>
                <a:spcPts val="1600"/>
              </a:spcBef>
              <a:spcAft>
                <a:spcPts val="0"/>
              </a:spcAft>
              <a:buSzPts val="1400"/>
              <a:buFont typeface="Arial"/>
              <a:buNone/>
              <a:defRPr/>
            </a:lvl6pPr>
            <a:lvl7pPr indent="-228600" lvl="6" marL="3200400" algn="l">
              <a:lnSpc>
                <a:spcPct val="115000"/>
              </a:lnSpc>
              <a:spcBef>
                <a:spcPts val="1600"/>
              </a:spcBef>
              <a:spcAft>
                <a:spcPts val="0"/>
              </a:spcAft>
              <a:buSzPts val="1400"/>
              <a:buFont typeface="Arial"/>
              <a:buNone/>
              <a:defRPr/>
            </a:lvl7pPr>
            <a:lvl8pPr indent="-228600" lvl="7" marL="3657600" algn="l">
              <a:lnSpc>
                <a:spcPct val="115000"/>
              </a:lnSpc>
              <a:spcBef>
                <a:spcPts val="1600"/>
              </a:spcBef>
              <a:spcAft>
                <a:spcPts val="0"/>
              </a:spcAft>
              <a:buSzPts val="1400"/>
              <a:buFont typeface="Arial"/>
              <a:buNone/>
              <a:defRPr/>
            </a:lvl8pPr>
            <a:lvl9pPr indent="-228600" lvl="8" marL="4114800" algn="l">
              <a:lnSpc>
                <a:spcPct val="115000"/>
              </a:lnSpc>
              <a:spcBef>
                <a:spcPts val="1600"/>
              </a:spcBef>
              <a:spcAft>
                <a:spcPts val="1600"/>
              </a:spcAft>
              <a:buSzPts val="1400"/>
              <a:buFont typeface="Arial"/>
              <a:buNone/>
              <a:defRPr/>
            </a:lvl9pPr>
          </a:lstStyle>
          <a:p/>
        </p:txBody>
      </p:sp>
      <p:sp>
        <p:nvSpPr>
          <p:cNvPr id="21" name="Google Shape;21;p5"/>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Arial"/>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228600" lvl="0" marL="457200" algn="l">
              <a:lnSpc>
                <a:spcPct val="115000"/>
              </a:lnSpc>
              <a:spcBef>
                <a:spcPts val="0"/>
              </a:spcBef>
              <a:spcAft>
                <a:spcPts val="0"/>
              </a:spcAft>
              <a:buSzPts val="1400"/>
              <a:buFont typeface="Arial"/>
              <a:buNone/>
              <a:defRPr sz="1400"/>
            </a:lvl1pPr>
            <a:lvl2pPr indent="-228600" lvl="1" marL="914400" algn="l">
              <a:lnSpc>
                <a:spcPct val="115000"/>
              </a:lnSpc>
              <a:spcBef>
                <a:spcPts val="1600"/>
              </a:spcBef>
              <a:spcAft>
                <a:spcPts val="0"/>
              </a:spcAft>
              <a:buSzPts val="1200"/>
              <a:buFont typeface="Arial"/>
              <a:buNone/>
              <a:defRPr sz="1200"/>
            </a:lvl2pPr>
            <a:lvl3pPr indent="-228600" lvl="2" marL="1371600" algn="l">
              <a:lnSpc>
                <a:spcPct val="115000"/>
              </a:lnSpc>
              <a:spcBef>
                <a:spcPts val="1600"/>
              </a:spcBef>
              <a:spcAft>
                <a:spcPts val="0"/>
              </a:spcAft>
              <a:buSzPts val="1200"/>
              <a:buFont typeface="Arial"/>
              <a:buNone/>
              <a:defRPr sz="1200"/>
            </a:lvl3pPr>
            <a:lvl4pPr indent="-228600" lvl="3" marL="1828800" algn="l">
              <a:lnSpc>
                <a:spcPct val="115000"/>
              </a:lnSpc>
              <a:spcBef>
                <a:spcPts val="1600"/>
              </a:spcBef>
              <a:spcAft>
                <a:spcPts val="0"/>
              </a:spcAft>
              <a:buSzPts val="1200"/>
              <a:buFont typeface="Arial"/>
              <a:buNone/>
              <a:defRPr sz="1200"/>
            </a:lvl4pPr>
            <a:lvl5pPr indent="-228600" lvl="4" marL="2286000" algn="l">
              <a:lnSpc>
                <a:spcPct val="115000"/>
              </a:lnSpc>
              <a:spcBef>
                <a:spcPts val="1600"/>
              </a:spcBef>
              <a:spcAft>
                <a:spcPts val="0"/>
              </a:spcAft>
              <a:buSzPts val="1200"/>
              <a:buFont typeface="Arial"/>
              <a:buNone/>
              <a:defRPr sz="1200"/>
            </a:lvl5pPr>
            <a:lvl6pPr indent="-228600" lvl="5" marL="2743200" algn="l">
              <a:lnSpc>
                <a:spcPct val="115000"/>
              </a:lnSpc>
              <a:spcBef>
                <a:spcPts val="1600"/>
              </a:spcBef>
              <a:spcAft>
                <a:spcPts val="0"/>
              </a:spcAft>
              <a:buSzPts val="1200"/>
              <a:buFont typeface="Arial"/>
              <a:buNone/>
              <a:defRPr sz="1200"/>
            </a:lvl6pPr>
            <a:lvl7pPr indent="-228600" lvl="6" marL="3200400" algn="l">
              <a:lnSpc>
                <a:spcPct val="115000"/>
              </a:lnSpc>
              <a:spcBef>
                <a:spcPts val="1600"/>
              </a:spcBef>
              <a:spcAft>
                <a:spcPts val="0"/>
              </a:spcAft>
              <a:buSzPts val="1200"/>
              <a:buFont typeface="Arial"/>
              <a:buNone/>
              <a:defRPr sz="1200"/>
            </a:lvl7pPr>
            <a:lvl8pPr indent="-228600" lvl="7" marL="3657600" algn="l">
              <a:lnSpc>
                <a:spcPct val="115000"/>
              </a:lnSpc>
              <a:spcBef>
                <a:spcPts val="1600"/>
              </a:spcBef>
              <a:spcAft>
                <a:spcPts val="0"/>
              </a:spcAft>
              <a:buSzPts val="1200"/>
              <a:buFont typeface="Arial"/>
              <a:buNone/>
              <a:defRPr sz="1200"/>
            </a:lvl8pPr>
            <a:lvl9pPr indent="-228600" lvl="8" marL="4114800" algn="l">
              <a:lnSpc>
                <a:spcPct val="115000"/>
              </a:lnSpc>
              <a:spcBef>
                <a:spcPts val="1600"/>
              </a:spcBef>
              <a:spcAft>
                <a:spcPts val="1600"/>
              </a:spcAft>
              <a:buSzPts val="1200"/>
              <a:buFont typeface="Arial"/>
              <a:buNone/>
              <a:defRPr sz="1200"/>
            </a:lvl9pPr>
          </a:lstStyle>
          <a:p/>
        </p:txBody>
      </p:sp>
      <p:sp>
        <p:nvSpPr>
          <p:cNvPr id="25" name="Google Shape;25;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228600" lvl="0" marL="457200" algn="l">
              <a:lnSpc>
                <a:spcPct val="115000"/>
              </a:lnSpc>
              <a:spcBef>
                <a:spcPts val="0"/>
              </a:spcBef>
              <a:spcAft>
                <a:spcPts val="0"/>
              </a:spcAft>
              <a:buSzPts val="1400"/>
              <a:buFont typeface="Arial"/>
              <a:buNone/>
              <a:defRPr sz="1400"/>
            </a:lvl1pPr>
            <a:lvl2pPr indent="-228600" lvl="1" marL="914400" algn="l">
              <a:lnSpc>
                <a:spcPct val="115000"/>
              </a:lnSpc>
              <a:spcBef>
                <a:spcPts val="1600"/>
              </a:spcBef>
              <a:spcAft>
                <a:spcPts val="0"/>
              </a:spcAft>
              <a:buSzPts val="1200"/>
              <a:buFont typeface="Arial"/>
              <a:buNone/>
              <a:defRPr sz="1200"/>
            </a:lvl2pPr>
            <a:lvl3pPr indent="-228600" lvl="2" marL="1371600" algn="l">
              <a:lnSpc>
                <a:spcPct val="115000"/>
              </a:lnSpc>
              <a:spcBef>
                <a:spcPts val="1600"/>
              </a:spcBef>
              <a:spcAft>
                <a:spcPts val="0"/>
              </a:spcAft>
              <a:buSzPts val="1200"/>
              <a:buFont typeface="Arial"/>
              <a:buNone/>
              <a:defRPr sz="1200"/>
            </a:lvl3pPr>
            <a:lvl4pPr indent="-228600" lvl="3" marL="1828800" algn="l">
              <a:lnSpc>
                <a:spcPct val="115000"/>
              </a:lnSpc>
              <a:spcBef>
                <a:spcPts val="1600"/>
              </a:spcBef>
              <a:spcAft>
                <a:spcPts val="0"/>
              </a:spcAft>
              <a:buSzPts val="1200"/>
              <a:buFont typeface="Arial"/>
              <a:buNone/>
              <a:defRPr sz="1200"/>
            </a:lvl4pPr>
            <a:lvl5pPr indent="-228600" lvl="4" marL="2286000" algn="l">
              <a:lnSpc>
                <a:spcPct val="115000"/>
              </a:lnSpc>
              <a:spcBef>
                <a:spcPts val="1600"/>
              </a:spcBef>
              <a:spcAft>
                <a:spcPts val="0"/>
              </a:spcAft>
              <a:buSzPts val="1200"/>
              <a:buFont typeface="Arial"/>
              <a:buNone/>
              <a:defRPr sz="1200"/>
            </a:lvl5pPr>
            <a:lvl6pPr indent="-228600" lvl="5" marL="2743200" algn="l">
              <a:lnSpc>
                <a:spcPct val="115000"/>
              </a:lnSpc>
              <a:spcBef>
                <a:spcPts val="1600"/>
              </a:spcBef>
              <a:spcAft>
                <a:spcPts val="0"/>
              </a:spcAft>
              <a:buSzPts val="1200"/>
              <a:buFont typeface="Arial"/>
              <a:buNone/>
              <a:defRPr sz="1200"/>
            </a:lvl6pPr>
            <a:lvl7pPr indent="-228600" lvl="6" marL="3200400" algn="l">
              <a:lnSpc>
                <a:spcPct val="115000"/>
              </a:lnSpc>
              <a:spcBef>
                <a:spcPts val="1600"/>
              </a:spcBef>
              <a:spcAft>
                <a:spcPts val="0"/>
              </a:spcAft>
              <a:buSzPts val="1200"/>
              <a:buFont typeface="Arial"/>
              <a:buNone/>
              <a:defRPr sz="1200"/>
            </a:lvl7pPr>
            <a:lvl8pPr indent="-228600" lvl="7" marL="3657600" algn="l">
              <a:lnSpc>
                <a:spcPct val="115000"/>
              </a:lnSpc>
              <a:spcBef>
                <a:spcPts val="1600"/>
              </a:spcBef>
              <a:spcAft>
                <a:spcPts val="0"/>
              </a:spcAft>
              <a:buSzPts val="1200"/>
              <a:buFont typeface="Arial"/>
              <a:buNone/>
              <a:defRPr sz="1200"/>
            </a:lvl8pPr>
            <a:lvl9pPr indent="-228600" lvl="8" marL="4114800" algn="l">
              <a:lnSpc>
                <a:spcPct val="115000"/>
              </a:lnSpc>
              <a:spcBef>
                <a:spcPts val="1600"/>
              </a:spcBef>
              <a:spcAft>
                <a:spcPts val="1600"/>
              </a:spcAft>
              <a:buSzPts val="1200"/>
              <a:buFont typeface="Arial"/>
              <a:buNone/>
              <a:defRPr sz="1200"/>
            </a:lvl9pPr>
          </a:lstStyle>
          <a:p/>
        </p:txBody>
      </p:sp>
      <p:sp>
        <p:nvSpPr>
          <p:cNvPr id="26" name="Google Shape;26;p6"/>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Arial"/>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7"/>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30" name="Shape 30"/>
        <p:cNvGrpSpPr/>
        <p:nvPr/>
      </p:nvGrpSpPr>
      <p:grpSpPr>
        <a:xfrm>
          <a:off x="0" y="0"/>
          <a:ext cx="0" cy="0"/>
          <a:chOff x="0" y="0"/>
          <a:chExt cx="0" cy="0"/>
        </a:xfrm>
      </p:grpSpPr>
      <p:sp>
        <p:nvSpPr>
          <p:cNvPr id="31" name="Google Shape;31;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Arial"/>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228600" lvl="0" marL="457200" algn="l">
              <a:lnSpc>
                <a:spcPct val="115000"/>
              </a:lnSpc>
              <a:spcBef>
                <a:spcPts val="0"/>
              </a:spcBef>
              <a:spcAft>
                <a:spcPts val="0"/>
              </a:spcAft>
              <a:buSzPts val="1200"/>
              <a:buFont typeface="Arial"/>
              <a:buNone/>
              <a:defRPr sz="1200"/>
            </a:lvl1pPr>
            <a:lvl2pPr indent="-228600" lvl="1" marL="914400" algn="l">
              <a:lnSpc>
                <a:spcPct val="115000"/>
              </a:lnSpc>
              <a:spcBef>
                <a:spcPts val="1600"/>
              </a:spcBef>
              <a:spcAft>
                <a:spcPts val="0"/>
              </a:spcAft>
              <a:buSzPts val="1200"/>
              <a:buFont typeface="Arial"/>
              <a:buNone/>
              <a:defRPr sz="1200"/>
            </a:lvl2pPr>
            <a:lvl3pPr indent="-228600" lvl="2" marL="1371600" algn="l">
              <a:lnSpc>
                <a:spcPct val="115000"/>
              </a:lnSpc>
              <a:spcBef>
                <a:spcPts val="1600"/>
              </a:spcBef>
              <a:spcAft>
                <a:spcPts val="0"/>
              </a:spcAft>
              <a:buSzPts val="1200"/>
              <a:buFont typeface="Arial"/>
              <a:buNone/>
              <a:defRPr sz="1200"/>
            </a:lvl3pPr>
            <a:lvl4pPr indent="-228600" lvl="3" marL="1828800" algn="l">
              <a:lnSpc>
                <a:spcPct val="115000"/>
              </a:lnSpc>
              <a:spcBef>
                <a:spcPts val="1600"/>
              </a:spcBef>
              <a:spcAft>
                <a:spcPts val="0"/>
              </a:spcAft>
              <a:buSzPts val="1200"/>
              <a:buFont typeface="Arial"/>
              <a:buNone/>
              <a:defRPr sz="1200"/>
            </a:lvl4pPr>
            <a:lvl5pPr indent="-228600" lvl="4" marL="2286000" algn="l">
              <a:lnSpc>
                <a:spcPct val="115000"/>
              </a:lnSpc>
              <a:spcBef>
                <a:spcPts val="1600"/>
              </a:spcBef>
              <a:spcAft>
                <a:spcPts val="0"/>
              </a:spcAft>
              <a:buSzPts val="1200"/>
              <a:buFont typeface="Arial"/>
              <a:buNone/>
              <a:defRPr sz="1200"/>
            </a:lvl5pPr>
            <a:lvl6pPr indent="-228600" lvl="5" marL="2743200" algn="l">
              <a:lnSpc>
                <a:spcPct val="115000"/>
              </a:lnSpc>
              <a:spcBef>
                <a:spcPts val="1600"/>
              </a:spcBef>
              <a:spcAft>
                <a:spcPts val="0"/>
              </a:spcAft>
              <a:buSzPts val="1200"/>
              <a:buFont typeface="Arial"/>
              <a:buNone/>
              <a:defRPr sz="1200"/>
            </a:lvl6pPr>
            <a:lvl7pPr indent="-228600" lvl="6" marL="3200400" algn="l">
              <a:lnSpc>
                <a:spcPct val="115000"/>
              </a:lnSpc>
              <a:spcBef>
                <a:spcPts val="1600"/>
              </a:spcBef>
              <a:spcAft>
                <a:spcPts val="0"/>
              </a:spcAft>
              <a:buSzPts val="1200"/>
              <a:buFont typeface="Arial"/>
              <a:buNone/>
              <a:defRPr sz="1200"/>
            </a:lvl7pPr>
            <a:lvl8pPr indent="-228600" lvl="7" marL="3657600" algn="l">
              <a:lnSpc>
                <a:spcPct val="115000"/>
              </a:lnSpc>
              <a:spcBef>
                <a:spcPts val="1600"/>
              </a:spcBef>
              <a:spcAft>
                <a:spcPts val="0"/>
              </a:spcAft>
              <a:buSzPts val="1200"/>
              <a:buFont typeface="Arial"/>
              <a:buNone/>
              <a:defRPr sz="1200"/>
            </a:lvl8pPr>
            <a:lvl9pPr indent="-228600" lvl="8" marL="4114800" algn="l">
              <a:lnSpc>
                <a:spcPct val="115000"/>
              </a:lnSpc>
              <a:spcBef>
                <a:spcPts val="1600"/>
              </a:spcBef>
              <a:spcAft>
                <a:spcPts val="1600"/>
              </a:spcAft>
              <a:buSzPts val="1200"/>
              <a:buFont typeface="Arial"/>
              <a:buNone/>
              <a:defRPr sz="1200"/>
            </a:lvl9pPr>
          </a:lstStyle>
          <a:p/>
        </p:txBody>
      </p:sp>
      <p:sp>
        <p:nvSpPr>
          <p:cNvPr id="33" name="Google Shape;33;p8"/>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spTree>
      <p:nvGrpSpPr>
        <p:cNvPr id="34" name="Shape 34"/>
        <p:cNvGrpSpPr/>
        <p:nvPr/>
      </p:nvGrpSpPr>
      <p:grpSpPr>
        <a:xfrm>
          <a:off x="0" y="0"/>
          <a:ext cx="0" cy="0"/>
          <a:chOff x="0" y="0"/>
          <a:chExt cx="0" cy="0"/>
        </a:xfrm>
      </p:grpSpPr>
      <p:sp>
        <p:nvSpPr>
          <p:cNvPr id="35" name="Google Shape;35;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Font typeface="Arial"/>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9"/>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37" name="Shape 37"/>
        <p:cNvGrpSpPr/>
        <p:nvPr/>
      </p:nvGrpSpPr>
      <p:grpSpPr>
        <a:xfrm>
          <a:off x="0" y="0"/>
          <a:ext cx="0" cy="0"/>
          <a:chOff x="0" y="0"/>
          <a:chExt cx="0" cy="0"/>
        </a:xfrm>
      </p:grpSpPr>
      <p:sp>
        <p:nvSpPr>
          <p:cNvPr id="38" name="Google Shape;38;p10"/>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Font typeface="Arial"/>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Arial"/>
              <a:buNone/>
              <a:defRPr sz="2100"/>
            </a:lvl1pPr>
            <a:lvl2pPr lvl="1" algn="ctr">
              <a:lnSpc>
                <a:spcPct val="100000"/>
              </a:lnSpc>
              <a:spcBef>
                <a:spcPts val="0"/>
              </a:spcBef>
              <a:spcAft>
                <a:spcPts val="0"/>
              </a:spcAft>
              <a:buSzPts val="2100"/>
              <a:buFont typeface="Arial"/>
              <a:buNone/>
              <a:defRPr sz="2100"/>
            </a:lvl2pPr>
            <a:lvl3pPr lvl="2" algn="ctr">
              <a:lnSpc>
                <a:spcPct val="100000"/>
              </a:lnSpc>
              <a:spcBef>
                <a:spcPts val="0"/>
              </a:spcBef>
              <a:spcAft>
                <a:spcPts val="0"/>
              </a:spcAft>
              <a:buSzPts val="2100"/>
              <a:buFont typeface="Arial"/>
              <a:buNone/>
              <a:defRPr sz="2100"/>
            </a:lvl3pPr>
            <a:lvl4pPr lvl="3" algn="ctr">
              <a:lnSpc>
                <a:spcPct val="100000"/>
              </a:lnSpc>
              <a:spcBef>
                <a:spcPts val="0"/>
              </a:spcBef>
              <a:spcAft>
                <a:spcPts val="0"/>
              </a:spcAft>
              <a:buSzPts val="2100"/>
              <a:buFont typeface="Arial"/>
              <a:buNone/>
              <a:defRPr sz="2100"/>
            </a:lvl4pPr>
            <a:lvl5pPr lvl="4" algn="ctr">
              <a:lnSpc>
                <a:spcPct val="100000"/>
              </a:lnSpc>
              <a:spcBef>
                <a:spcPts val="0"/>
              </a:spcBef>
              <a:spcAft>
                <a:spcPts val="0"/>
              </a:spcAft>
              <a:buSzPts val="2100"/>
              <a:buFont typeface="Arial"/>
              <a:buNone/>
              <a:defRPr sz="2100"/>
            </a:lvl5pPr>
            <a:lvl6pPr lvl="5" algn="ctr">
              <a:lnSpc>
                <a:spcPct val="100000"/>
              </a:lnSpc>
              <a:spcBef>
                <a:spcPts val="0"/>
              </a:spcBef>
              <a:spcAft>
                <a:spcPts val="0"/>
              </a:spcAft>
              <a:buSzPts val="2100"/>
              <a:buFont typeface="Arial"/>
              <a:buNone/>
              <a:defRPr sz="2100"/>
            </a:lvl6pPr>
            <a:lvl7pPr lvl="6" algn="ctr">
              <a:lnSpc>
                <a:spcPct val="100000"/>
              </a:lnSpc>
              <a:spcBef>
                <a:spcPts val="0"/>
              </a:spcBef>
              <a:spcAft>
                <a:spcPts val="0"/>
              </a:spcAft>
              <a:buSzPts val="2100"/>
              <a:buFont typeface="Arial"/>
              <a:buNone/>
              <a:defRPr sz="2100"/>
            </a:lvl7pPr>
            <a:lvl8pPr lvl="7" algn="ctr">
              <a:lnSpc>
                <a:spcPct val="100000"/>
              </a:lnSpc>
              <a:spcBef>
                <a:spcPts val="0"/>
              </a:spcBef>
              <a:spcAft>
                <a:spcPts val="0"/>
              </a:spcAft>
              <a:buSzPts val="2100"/>
              <a:buFont typeface="Arial"/>
              <a:buNone/>
              <a:defRPr sz="2100"/>
            </a:lvl8pPr>
            <a:lvl9pPr lvl="8" algn="ctr">
              <a:lnSpc>
                <a:spcPct val="100000"/>
              </a:lnSpc>
              <a:spcBef>
                <a:spcPts val="0"/>
              </a:spcBef>
              <a:spcAft>
                <a:spcPts val="0"/>
              </a:spcAft>
              <a:buSzPts val="2100"/>
              <a:buFont typeface="Arial"/>
              <a:buNone/>
              <a:defRPr sz="2100"/>
            </a:lvl9pPr>
          </a:lstStyle>
          <a:p/>
        </p:txBody>
      </p:sp>
      <p:sp>
        <p:nvSpPr>
          <p:cNvPr id="41" name="Google Shape;41;p1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228600" lvl="0" marL="457200" algn="l">
              <a:lnSpc>
                <a:spcPct val="115000"/>
              </a:lnSpc>
              <a:spcBef>
                <a:spcPts val="0"/>
              </a:spcBef>
              <a:spcAft>
                <a:spcPts val="0"/>
              </a:spcAft>
              <a:buClr>
                <a:schemeClr val="dk1"/>
              </a:buClr>
              <a:buSzPts val="1800"/>
              <a:buFont typeface="Arial"/>
              <a:buNone/>
              <a:defRPr>
                <a:solidFill>
                  <a:schemeClr val="dk1"/>
                </a:solidFill>
              </a:defRPr>
            </a:lvl1pPr>
            <a:lvl2pPr indent="-228600" lvl="1" marL="914400" algn="l">
              <a:lnSpc>
                <a:spcPct val="115000"/>
              </a:lnSpc>
              <a:spcBef>
                <a:spcPts val="1600"/>
              </a:spcBef>
              <a:spcAft>
                <a:spcPts val="0"/>
              </a:spcAft>
              <a:buClr>
                <a:schemeClr val="dk1"/>
              </a:buClr>
              <a:buSzPts val="1400"/>
              <a:buFont typeface="Arial"/>
              <a:buNone/>
              <a:defRPr>
                <a:solidFill>
                  <a:schemeClr val="dk1"/>
                </a:solidFill>
              </a:defRPr>
            </a:lvl2pPr>
            <a:lvl3pPr indent="-228600" lvl="2" marL="1371600" algn="l">
              <a:lnSpc>
                <a:spcPct val="115000"/>
              </a:lnSpc>
              <a:spcBef>
                <a:spcPts val="1600"/>
              </a:spcBef>
              <a:spcAft>
                <a:spcPts val="0"/>
              </a:spcAft>
              <a:buClr>
                <a:schemeClr val="dk1"/>
              </a:buClr>
              <a:buSzPts val="1400"/>
              <a:buFont typeface="Arial"/>
              <a:buNone/>
              <a:defRPr>
                <a:solidFill>
                  <a:schemeClr val="dk1"/>
                </a:solidFill>
              </a:defRPr>
            </a:lvl3pPr>
            <a:lvl4pPr indent="-228600" lvl="3" marL="1828800" algn="l">
              <a:lnSpc>
                <a:spcPct val="115000"/>
              </a:lnSpc>
              <a:spcBef>
                <a:spcPts val="1600"/>
              </a:spcBef>
              <a:spcAft>
                <a:spcPts val="0"/>
              </a:spcAft>
              <a:buClr>
                <a:schemeClr val="dk1"/>
              </a:buClr>
              <a:buSzPts val="1400"/>
              <a:buFont typeface="Arial"/>
              <a:buNone/>
              <a:defRPr>
                <a:solidFill>
                  <a:schemeClr val="dk1"/>
                </a:solidFill>
              </a:defRPr>
            </a:lvl4pPr>
            <a:lvl5pPr indent="-228600" lvl="4" marL="2286000" algn="l">
              <a:lnSpc>
                <a:spcPct val="115000"/>
              </a:lnSpc>
              <a:spcBef>
                <a:spcPts val="1600"/>
              </a:spcBef>
              <a:spcAft>
                <a:spcPts val="0"/>
              </a:spcAft>
              <a:buClr>
                <a:schemeClr val="dk1"/>
              </a:buClr>
              <a:buSzPts val="1400"/>
              <a:buFont typeface="Arial"/>
              <a:buNone/>
              <a:defRPr>
                <a:solidFill>
                  <a:schemeClr val="dk1"/>
                </a:solidFill>
              </a:defRPr>
            </a:lvl5pPr>
            <a:lvl6pPr indent="-228600" lvl="5" marL="2743200" algn="l">
              <a:lnSpc>
                <a:spcPct val="115000"/>
              </a:lnSpc>
              <a:spcBef>
                <a:spcPts val="1600"/>
              </a:spcBef>
              <a:spcAft>
                <a:spcPts val="0"/>
              </a:spcAft>
              <a:buClr>
                <a:schemeClr val="dk1"/>
              </a:buClr>
              <a:buSzPts val="1400"/>
              <a:buFont typeface="Arial"/>
              <a:buNone/>
              <a:defRPr>
                <a:solidFill>
                  <a:schemeClr val="dk1"/>
                </a:solidFill>
              </a:defRPr>
            </a:lvl6pPr>
            <a:lvl7pPr indent="-228600" lvl="6" marL="3200400" algn="l">
              <a:lnSpc>
                <a:spcPct val="115000"/>
              </a:lnSpc>
              <a:spcBef>
                <a:spcPts val="1600"/>
              </a:spcBef>
              <a:spcAft>
                <a:spcPts val="0"/>
              </a:spcAft>
              <a:buClr>
                <a:schemeClr val="dk1"/>
              </a:buClr>
              <a:buSzPts val="1400"/>
              <a:buFont typeface="Arial"/>
              <a:buNone/>
              <a:defRPr>
                <a:solidFill>
                  <a:schemeClr val="dk1"/>
                </a:solidFill>
              </a:defRPr>
            </a:lvl7pPr>
            <a:lvl8pPr indent="-228600" lvl="7" marL="3657600" algn="l">
              <a:lnSpc>
                <a:spcPct val="115000"/>
              </a:lnSpc>
              <a:spcBef>
                <a:spcPts val="1600"/>
              </a:spcBef>
              <a:spcAft>
                <a:spcPts val="0"/>
              </a:spcAft>
              <a:buClr>
                <a:schemeClr val="dk1"/>
              </a:buClr>
              <a:buSzPts val="1400"/>
              <a:buFont typeface="Arial"/>
              <a:buNone/>
              <a:defRPr>
                <a:solidFill>
                  <a:schemeClr val="dk1"/>
                </a:solidFill>
              </a:defRPr>
            </a:lvl8pPr>
            <a:lvl9pPr indent="-228600" lvl="8" marL="4114800" algn="l">
              <a:lnSpc>
                <a:spcPct val="115000"/>
              </a:lnSpc>
              <a:spcBef>
                <a:spcPts val="1600"/>
              </a:spcBef>
              <a:spcAft>
                <a:spcPts val="1600"/>
              </a:spcAft>
              <a:buClr>
                <a:schemeClr val="dk1"/>
              </a:buClr>
              <a:buSzPts val="1400"/>
              <a:buFont typeface="Arial"/>
              <a:buNone/>
              <a:defRPr>
                <a:solidFill>
                  <a:schemeClr val="dk1"/>
                </a:solidFill>
              </a:defRPr>
            </a:lvl9pPr>
          </a:lstStyle>
          <a:p/>
        </p:txBody>
      </p:sp>
      <p:sp>
        <p:nvSpPr>
          <p:cNvPr id="42" name="Google Shape;42;p10"/>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a:spcBef>
                <a:spcPts val="0"/>
              </a:spcBef>
              <a:spcAft>
                <a:spcPts val="0"/>
              </a:spcAft>
              <a:buClr>
                <a:schemeClr val="dk1"/>
              </a:buClr>
              <a:buSzPts val="2800"/>
              <a:buFont typeface="Arial"/>
              <a:buNone/>
              <a:defRPr sz="2800">
                <a:solidFill>
                  <a:schemeClr val="dk1"/>
                </a:solidFill>
              </a:defRPr>
            </a:lvl2pPr>
            <a:lvl3pPr lvl="2">
              <a:spcBef>
                <a:spcPts val="0"/>
              </a:spcBef>
              <a:spcAft>
                <a:spcPts val="0"/>
              </a:spcAft>
              <a:buClr>
                <a:schemeClr val="dk1"/>
              </a:buClr>
              <a:buSzPts val="2800"/>
              <a:buFont typeface="Arial"/>
              <a:buNone/>
              <a:defRPr sz="2800">
                <a:solidFill>
                  <a:schemeClr val="dk1"/>
                </a:solidFill>
              </a:defRPr>
            </a:lvl3pPr>
            <a:lvl4pPr lvl="3">
              <a:spcBef>
                <a:spcPts val="0"/>
              </a:spcBef>
              <a:spcAft>
                <a:spcPts val="0"/>
              </a:spcAft>
              <a:buClr>
                <a:schemeClr val="dk1"/>
              </a:buClr>
              <a:buSzPts val="2800"/>
              <a:buFont typeface="Arial"/>
              <a:buNone/>
              <a:defRPr sz="2800">
                <a:solidFill>
                  <a:schemeClr val="dk1"/>
                </a:solidFill>
              </a:defRPr>
            </a:lvl4pPr>
            <a:lvl5pPr lvl="4">
              <a:spcBef>
                <a:spcPts val="0"/>
              </a:spcBef>
              <a:spcAft>
                <a:spcPts val="0"/>
              </a:spcAft>
              <a:buClr>
                <a:schemeClr val="dk1"/>
              </a:buClr>
              <a:buSzPts val="2800"/>
              <a:buFont typeface="Arial"/>
              <a:buNone/>
              <a:defRPr sz="2800">
                <a:solidFill>
                  <a:schemeClr val="dk1"/>
                </a:solidFill>
              </a:defRPr>
            </a:lvl5pPr>
            <a:lvl6pPr lvl="5">
              <a:spcBef>
                <a:spcPts val="0"/>
              </a:spcBef>
              <a:spcAft>
                <a:spcPts val="0"/>
              </a:spcAft>
              <a:buClr>
                <a:schemeClr val="dk1"/>
              </a:buClr>
              <a:buSzPts val="2800"/>
              <a:buFont typeface="Arial"/>
              <a:buNone/>
              <a:defRPr sz="2800">
                <a:solidFill>
                  <a:schemeClr val="dk1"/>
                </a:solidFill>
              </a:defRPr>
            </a:lvl6pPr>
            <a:lvl7pPr lvl="6">
              <a:spcBef>
                <a:spcPts val="0"/>
              </a:spcBef>
              <a:spcAft>
                <a:spcPts val="0"/>
              </a:spcAft>
              <a:buClr>
                <a:schemeClr val="dk1"/>
              </a:buClr>
              <a:buSzPts val="2800"/>
              <a:buFont typeface="Arial"/>
              <a:buNone/>
              <a:defRPr sz="2800">
                <a:solidFill>
                  <a:schemeClr val="dk1"/>
                </a:solidFill>
              </a:defRPr>
            </a:lvl7pPr>
            <a:lvl8pPr lvl="7">
              <a:spcBef>
                <a:spcPts val="0"/>
              </a:spcBef>
              <a:spcAft>
                <a:spcPts val="0"/>
              </a:spcAft>
              <a:buClr>
                <a:schemeClr val="dk1"/>
              </a:buClr>
              <a:buSzPts val="2800"/>
              <a:buFont typeface="Arial"/>
              <a:buNone/>
              <a:defRPr sz="2800">
                <a:solidFill>
                  <a:schemeClr val="dk1"/>
                </a:solidFill>
              </a:defRPr>
            </a:lvl8pPr>
            <a:lvl9pPr lvl="8">
              <a:spcBef>
                <a:spcPts val="0"/>
              </a:spcBef>
              <a:spcAft>
                <a:spcPts val="0"/>
              </a:spcAft>
              <a:buClr>
                <a:schemeClr val="dk1"/>
              </a:buClr>
              <a:buSzPts val="2800"/>
              <a:buFont typeface="Arial"/>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800"/>
              <a:buFont typeface="Arial"/>
              <a:buNone/>
              <a:defRPr b="0" i="0" sz="1800" u="none" cap="none" strike="noStrike">
                <a:solidFill>
                  <a:schemeClr val="lt2"/>
                </a:solidFill>
                <a:latin typeface="Arial"/>
                <a:ea typeface="Arial"/>
                <a:cs typeface="Arial"/>
                <a:sym typeface="Arial"/>
              </a:defRPr>
            </a:lvl1pPr>
            <a:lvl2pPr indent="-228600" lvl="1" marL="914400" marR="0" rtl="0" algn="l">
              <a:lnSpc>
                <a:spcPct val="115000"/>
              </a:lnSpc>
              <a:spcBef>
                <a:spcPts val="160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2pPr>
            <a:lvl3pPr indent="-228600" lvl="2" marL="1371600" marR="0" rtl="0" algn="l">
              <a:lnSpc>
                <a:spcPct val="115000"/>
              </a:lnSpc>
              <a:spcBef>
                <a:spcPts val="160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3pPr>
            <a:lvl4pPr indent="-228600" lvl="3" marL="1828800" marR="0" rtl="0" algn="l">
              <a:lnSpc>
                <a:spcPct val="115000"/>
              </a:lnSpc>
              <a:spcBef>
                <a:spcPts val="160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4pPr>
            <a:lvl5pPr indent="-228600" lvl="4" marL="2286000" marR="0" rtl="0" algn="l">
              <a:lnSpc>
                <a:spcPct val="115000"/>
              </a:lnSpc>
              <a:spcBef>
                <a:spcPts val="160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5pPr>
            <a:lvl6pPr indent="-228600" lvl="5" marL="2743200" marR="0" rtl="0" algn="l">
              <a:lnSpc>
                <a:spcPct val="115000"/>
              </a:lnSpc>
              <a:spcBef>
                <a:spcPts val="160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6pPr>
            <a:lvl7pPr indent="-228600" lvl="6" marL="3200400" marR="0" rtl="0" algn="l">
              <a:lnSpc>
                <a:spcPct val="115000"/>
              </a:lnSpc>
              <a:spcBef>
                <a:spcPts val="160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7pPr>
            <a:lvl8pPr indent="-228600" lvl="7" marL="3657600" marR="0" rtl="0" algn="l">
              <a:lnSpc>
                <a:spcPct val="115000"/>
              </a:lnSpc>
              <a:spcBef>
                <a:spcPts val="160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8pPr>
            <a:lvl9pPr indent="-228600" lvl="8" marL="4114800" marR="0" rtl="0" algn="l">
              <a:lnSpc>
                <a:spcPct val="115000"/>
              </a:lnSpc>
              <a:spcBef>
                <a:spcPts val="1600"/>
              </a:spcBef>
              <a:spcAft>
                <a:spcPts val="1600"/>
              </a:spcAft>
              <a:buClr>
                <a:schemeClr val="lt2"/>
              </a:buClr>
              <a:buSzPts val="1400"/>
              <a:buFont typeface="Arial"/>
              <a:buNone/>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chemeClr val="lt2"/>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chemeClr val="lt2"/>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chemeClr val="lt2"/>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chemeClr val="lt2"/>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chemeClr val="lt2"/>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chemeClr val="lt2"/>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chemeClr val="lt2"/>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chemeClr val="lt2"/>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www.edmundoptics.com/optics/" TargetMode="External"/><Relationship Id="rId4" Type="http://schemas.openxmlformats.org/officeDocument/2006/relationships/hyperlink" Target="http://www.edmundoptics.com/optics/" TargetMode="External"/><Relationship Id="rId5" Type="http://schemas.openxmlformats.org/officeDocument/2006/relationships/hyperlink" Target="http://www.orkin.com/termit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74475" y="399759"/>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Font typeface="Arial"/>
              <a:buNone/>
            </a:pPr>
            <a:r>
              <a:rPr lang="en"/>
              <a:t>Optical Sidewalk for Termites</a:t>
            </a:r>
            <a:endParaRPr/>
          </a:p>
        </p:txBody>
      </p:sp>
      <p:sp>
        <p:nvSpPr>
          <p:cNvPr id="55" name="Google Shape;55;p13"/>
          <p:cNvSpPr txBox="1"/>
          <p:nvPr>
            <p:ph idx="1" type="subTitle"/>
          </p:nvPr>
        </p:nvSpPr>
        <p:spPr>
          <a:xfrm>
            <a:off x="274475" y="2797174"/>
            <a:ext cx="8520600" cy="1984375"/>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000"/>
              <a:buFont typeface="Arial"/>
              <a:buNone/>
            </a:pPr>
            <a:r>
              <a:rPr b="1" lang="en" sz="2000">
                <a:solidFill>
                  <a:srgbClr val="FFFFFF"/>
                </a:solidFill>
              </a:rPr>
              <a:t>David Holden – </a:t>
            </a:r>
            <a:r>
              <a:rPr b="1" lang="en" sz="1800">
                <a:solidFill>
                  <a:srgbClr val="FFFFFF"/>
                </a:solidFill>
              </a:rPr>
              <a:t>Sophomore, Applied Physics/Computer Engineering </a:t>
            </a:r>
            <a:endParaRPr b="1" sz="2400">
              <a:solidFill>
                <a:srgbClr val="FFFFFF"/>
              </a:solidFill>
            </a:endParaRPr>
          </a:p>
          <a:p>
            <a:pPr indent="0" lvl="0" marL="0" rtl="0" algn="ctr">
              <a:lnSpc>
                <a:spcPct val="100000"/>
              </a:lnSpc>
              <a:spcBef>
                <a:spcPts val="0"/>
              </a:spcBef>
              <a:spcAft>
                <a:spcPts val="0"/>
              </a:spcAft>
              <a:buSzPts val="2000"/>
              <a:buFont typeface="Arial"/>
              <a:buNone/>
            </a:pPr>
            <a:r>
              <a:rPr b="1" lang="en" sz="2000">
                <a:solidFill>
                  <a:srgbClr val="FFFFFF"/>
                </a:solidFill>
              </a:rPr>
              <a:t>Kyron Keelen – </a:t>
            </a:r>
            <a:r>
              <a:rPr b="1" lang="en" sz="1800">
                <a:solidFill>
                  <a:srgbClr val="FFFFFF"/>
                </a:solidFill>
              </a:rPr>
              <a:t>Freshman, Applied Physics/Aerospace Engineering</a:t>
            </a:r>
            <a:endParaRPr b="1" sz="2000">
              <a:solidFill>
                <a:srgbClr val="FFFFFF"/>
              </a:solidFill>
            </a:endParaRPr>
          </a:p>
          <a:p>
            <a:pPr indent="0" lvl="0" marL="0" rtl="0" algn="ctr">
              <a:lnSpc>
                <a:spcPct val="100000"/>
              </a:lnSpc>
              <a:spcBef>
                <a:spcPts val="0"/>
              </a:spcBef>
              <a:spcAft>
                <a:spcPts val="0"/>
              </a:spcAft>
              <a:buSzPts val="2000"/>
              <a:buFont typeface="Arial"/>
              <a:buNone/>
            </a:pPr>
            <a:r>
              <a:rPr b="1" lang="en" sz="2000">
                <a:solidFill>
                  <a:srgbClr val="FFFFFF"/>
                </a:solidFill>
              </a:rPr>
              <a:t>Dr. Willie Rockward – </a:t>
            </a:r>
            <a:r>
              <a:rPr b="1" lang="en" sz="1800">
                <a:solidFill>
                  <a:srgbClr val="FFFFFF"/>
                </a:solidFill>
              </a:rPr>
              <a:t>Associate Professor, Physics &amp; Dual Degree Engineering Program</a:t>
            </a:r>
            <a:endParaRPr b="1" sz="2000">
              <a:solidFill>
                <a:srgbClr val="FFFFFF"/>
              </a:solidFill>
            </a:endParaRPr>
          </a:p>
          <a:p>
            <a:pPr indent="0" lvl="0" marL="0" rtl="0" algn="ctr">
              <a:lnSpc>
                <a:spcPct val="100000"/>
              </a:lnSpc>
              <a:spcBef>
                <a:spcPts val="0"/>
              </a:spcBef>
              <a:spcAft>
                <a:spcPts val="0"/>
              </a:spcAft>
              <a:buSzPts val="2400"/>
              <a:buFont typeface="Arial"/>
              <a:buNone/>
            </a:pPr>
            <a:r>
              <a:rPr b="1" lang="en" sz="2400">
                <a:solidFill>
                  <a:srgbClr val="FFFFFF"/>
                </a:solidFill>
              </a:rPr>
              <a:t>Morehouse College, Atlanta, GA</a:t>
            </a:r>
            <a:endParaRPr/>
          </a:p>
          <a:p>
            <a:pPr indent="0" lvl="0" marL="0" rtl="0" algn="ctr">
              <a:lnSpc>
                <a:spcPct val="100000"/>
              </a:lnSpc>
              <a:spcBef>
                <a:spcPts val="0"/>
              </a:spcBef>
              <a:spcAft>
                <a:spcPts val="0"/>
              </a:spcAft>
              <a:buSzPts val="2400"/>
              <a:buFont typeface="Arial"/>
              <a:buNone/>
            </a:pPr>
            <a:r>
              <a:t/>
            </a:r>
            <a:endParaRPr b="1" sz="2400"/>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idx="4294967295" type="title"/>
          </p:nvPr>
        </p:nvSpPr>
        <p:spPr>
          <a:xfrm>
            <a:off x="535775" y="494725"/>
            <a:ext cx="5197200" cy="7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Font typeface="Arial"/>
              <a:buNone/>
            </a:pPr>
            <a:r>
              <a:rPr lang="en" sz="3600"/>
              <a:t>Background</a:t>
            </a:r>
            <a:endParaRPr/>
          </a:p>
        </p:txBody>
      </p:sp>
      <p:sp>
        <p:nvSpPr>
          <p:cNvPr id="61" name="Google Shape;61;p14"/>
          <p:cNvSpPr txBox="1"/>
          <p:nvPr>
            <p:ph idx="4294967295" type="title"/>
          </p:nvPr>
        </p:nvSpPr>
        <p:spPr>
          <a:xfrm>
            <a:off x="478550" y="1377150"/>
            <a:ext cx="4007700" cy="128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700"/>
              <a:buFont typeface="Lato"/>
              <a:buNone/>
            </a:pPr>
            <a:r>
              <a:rPr lang="en" sz="1700">
                <a:latin typeface="Lato"/>
                <a:ea typeface="Lato"/>
                <a:cs typeface="Lato"/>
                <a:sym typeface="Lato"/>
              </a:rPr>
              <a:t>Optic</a:t>
            </a:r>
            <a:r>
              <a:rPr lang="en" sz="1700">
                <a:solidFill>
                  <a:srgbClr val="FFFFFF"/>
                </a:solidFill>
                <a:latin typeface="Lato"/>
                <a:ea typeface="Lato"/>
                <a:cs typeface="Lato"/>
                <a:sym typeface="Lato"/>
              </a:rPr>
              <a:t>s - </a:t>
            </a:r>
            <a:r>
              <a:rPr lang="en" sz="1400">
                <a:solidFill>
                  <a:srgbClr val="FFFFFF"/>
                </a:solidFill>
              </a:rPr>
              <a:t>the scientific study of sight and the behavior of light, or the properties of transmission and deflection of other forms of radiation.</a:t>
            </a:r>
            <a:endParaRPr/>
          </a:p>
          <a:p>
            <a:pPr indent="0" lvl="0" marL="0" rtl="0" algn="l">
              <a:lnSpc>
                <a:spcPct val="115000"/>
              </a:lnSpc>
              <a:spcBef>
                <a:spcPts val="1600"/>
              </a:spcBef>
              <a:spcAft>
                <a:spcPts val="0"/>
              </a:spcAft>
              <a:buSzPts val="1700"/>
              <a:buFont typeface="Arial"/>
              <a:buNone/>
            </a:pPr>
            <a:r>
              <a:rPr lang="en" sz="1700">
                <a:solidFill>
                  <a:srgbClr val="FFFFFF"/>
                </a:solidFill>
              </a:rPr>
              <a:t>Wavelengths</a:t>
            </a:r>
            <a:r>
              <a:rPr lang="en" sz="1400">
                <a:solidFill>
                  <a:srgbClr val="FFFFFF"/>
                </a:solidFill>
              </a:rPr>
              <a:t> - Forms of electromagnetic radiation like radio waves, light waves or infrared (heat) waves make characteristic patterns as they travel through space</a:t>
            </a:r>
            <a:endParaRPr/>
          </a:p>
        </p:txBody>
      </p:sp>
      <p:sp>
        <p:nvSpPr>
          <p:cNvPr id="62" name="Google Shape;62;p14"/>
          <p:cNvSpPr txBox="1"/>
          <p:nvPr/>
        </p:nvSpPr>
        <p:spPr>
          <a:xfrm>
            <a:off x="4747350" y="1377150"/>
            <a:ext cx="4007700" cy="152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1700"/>
              <a:buFont typeface="Arial"/>
              <a:buNone/>
            </a:pPr>
            <a:r>
              <a:rPr b="0" i="0" lang="en" sz="1700" u="none" cap="none" strike="noStrike">
                <a:solidFill>
                  <a:srgbClr val="FFFFFF"/>
                </a:solidFill>
                <a:latin typeface="Arial"/>
                <a:ea typeface="Arial"/>
                <a:cs typeface="Arial"/>
                <a:sym typeface="Arial"/>
              </a:rPr>
              <a:t>Termites - </a:t>
            </a:r>
            <a:r>
              <a:rPr b="0" i="0" lang="en" sz="1400" u="none" cap="none" strike="noStrike">
                <a:solidFill>
                  <a:srgbClr val="FFFFFF"/>
                </a:solidFill>
                <a:latin typeface="Arial"/>
                <a:ea typeface="Arial"/>
                <a:cs typeface="Arial"/>
                <a:sym typeface="Arial"/>
              </a:rPr>
              <a:t>detritivores, feeding on dead plants and trees, including wood. They are capable of tearing pieces of woody material. Their ability to communicate visually is rudimentary, therefore they use physical and chemical means of communication and maneuvering.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id="63" name="Google Shape;63;p14"/>
          <p:cNvPicPr preferRelativeResize="0"/>
          <p:nvPr/>
        </p:nvPicPr>
        <p:blipFill rotWithShape="1">
          <a:blip r:embed="rId3">
            <a:alphaModFix/>
          </a:blip>
          <a:srcRect b="0" l="0" r="0" t="0"/>
          <a:stretch/>
        </p:blipFill>
        <p:spPr>
          <a:xfrm>
            <a:off x="5153574" y="3056899"/>
            <a:ext cx="2840750" cy="1818124"/>
          </a:xfrm>
          <a:prstGeom prst="rect">
            <a:avLst/>
          </a:prstGeom>
          <a:noFill/>
          <a:ln>
            <a:noFill/>
          </a:ln>
        </p:spPr>
      </p:pic>
      <p:sp>
        <p:nvSpPr>
          <p:cNvPr id="64" name="Google Shape;64;p14"/>
          <p:cNvSpPr txBox="1"/>
          <p:nvPr/>
        </p:nvSpPr>
        <p:spPr>
          <a:xfrm>
            <a:off x="1900675" y="4153225"/>
            <a:ext cx="3252900" cy="72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1400"/>
              <a:buFont typeface="Arial"/>
              <a:buNone/>
            </a:pPr>
            <a:r>
              <a:rPr b="0" i="0" lang="en" sz="1400" u="none" cap="none" strike="noStrike">
                <a:solidFill>
                  <a:srgbClr val="FFFFFF"/>
                </a:solidFill>
                <a:latin typeface="Arial"/>
                <a:ea typeface="Arial"/>
                <a:cs typeface="Arial"/>
                <a:sym typeface="Arial"/>
              </a:rPr>
              <a:t>Physical contact with the ground for the termite to communicate and maneuver</a:t>
            </a:r>
            <a:endParaRPr/>
          </a:p>
        </p:txBody>
      </p:sp>
      <p:cxnSp>
        <p:nvCxnSpPr>
          <p:cNvPr id="65" name="Google Shape;65;p14"/>
          <p:cNvCxnSpPr/>
          <p:nvPr/>
        </p:nvCxnSpPr>
        <p:spPr>
          <a:xfrm>
            <a:off x="3048000" y="4750250"/>
            <a:ext cx="1853700" cy="9000"/>
          </a:xfrm>
          <a:prstGeom prst="straightConnector1">
            <a:avLst/>
          </a:prstGeom>
          <a:noFill/>
          <a:ln cap="flat" cmpd="sng" w="38100">
            <a:solidFill>
              <a:srgbClr val="FFFFFF"/>
            </a:solidFill>
            <a:prstDash val="solid"/>
            <a:round/>
            <a:headEnd len="sm" w="sm" type="none"/>
            <a:tailEnd len="lg" w="lg" type="stealth"/>
          </a:ln>
        </p:spPr>
      </p:cxn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nvSpPr>
        <p:spPr>
          <a:xfrm>
            <a:off x="600074" y="406400"/>
            <a:ext cx="4581525"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800"/>
              <a:buFont typeface="Arial"/>
              <a:buNone/>
            </a:pPr>
            <a:r>
              <a:rPr b="0" i="0" lang="en" sz="2800" u="none" cap="none" strike="noStrike">
                <a:solidFill>
                  <a:srgbClr val="FFFFFF"/>
                </a:solidFill>
                <a:latin typeface="Arial"/>
                <a:ea typeface="Arial"/>
                <a:cs typeface="Arial"/>
                <a:sym typeface="Arial"/>
              </a:rPr>
              <a:t>Preliminary Research</a:t>
            </a:r>
            <a:endParaRPr b="0" i="0" sz="2800" u="none" cap="none" strike="noStrike">
              <a:solidFill>
                <a:srgbClr val="FFFFFF"/>
              </a:solidFill>
              <a:latin typeface="Arial"/>
              <a:ea typeface="Arial"/>
              <a:cs typeface="Arial"/>
              <a:sym typeface="Arial"/>
            </a:endParaRPr>
          </a:p>
        </p:txBody>
      </p:sp>
      <p:sp>
        <p:nvSpPr>
          <p:cNvPr id="71" name="Google Shape;71;p15"/>
          <p:cNvSpPr txBox="1"/>
          <p:nvPr/>
        </p:nvSpPr>
        <p:spPr>
          <a:xfrm>
            <a:off x="217488" y="1174750"/>
            <a:ext cx="6915992" cy="196977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FFFFFF"/>
              </a:buClr>
              <a:buSzPts val="1800"/>
              <a:buFont typeface="Arial"/>
              <a:buChar char="•"/>
            </a:pPr>
            <a:r>
              <a:rPr b="0" i="0" lang="en" sz="1800" u="none" cap="none" strike="noStrike">
                <a:solidFill>
                  <a:srgbClr val="FFFFFF"/>
                </a:solidFill>
                <a:latin typeface="Lustria"/>
                <a:ea typeface="Lustria"/>
                <a:cs typeface="Lustria"/>
                <a:sym typeface="Lustria"/>
              </a:rPr>
              <a:t>Termites preferred the darkness – negative photo-tactic</a:t>
            </a:r>
            <a:endParaRPr/>
          </a:p>
          <a:p>
            <a:pPr indent="-342900" lvl="0" marL="342900" marR="0" rtl="0" algn="l">
              <a:lnSpc>
                <a:spcPct val="100000"/>
              </a:lnSpc>
              <a:spcBef>
                <a:spcPts val="0"/>
              </a:spcBef>
              <a:spcAft>
                <a:spcPts val="0"/>
              </a:spcAft>
              <a:buClr>
                <a:srgbClr val="FFFFFF"/>
              </a:buClr>
              <a:buSzPts val="1800"/>
              <a:buFont typeface="Arial"/>
              <a:buChar char="•"/>
            </a:pPr>
            <a:r>
              <a:rPr b="0" i="0" lang="en" sz="1800" u="none" cap="none" strike="noStrike">
                <a:solidFill>
                  <a:srgbClr val="FFFFFF"/>
                </a:solidFill>
                <a:latin typeface="Lustria"/>
                <a:ea typeface="Lustria"/>
                <a:cs typeface="Lustria"/>
                <a:sym typeface="Lustria"/>
              </a:rPr>
              <a:t>Termites tended to avoid light equally across the spectrum from short wave lengths (violet 400 nm) to  long wave lengths (red 650 nm).</a:t>
            </a:r>
            <a:endParaRPr/>
          </a:p>
          <a:p>
            <a:pPr indent="-285750" lvl="0" marL="285750" marR="0" rtl="0" algn="l">
              <a:lnSpc>
                <a:spcPct val="100000"/>
              </a:lnSpc>
              <a:spcBef>
                <a:spcPts val="0"/>
              </a:spcBef>
              <a:spcAft>
                <a:spcPts val="0"/>
              </a:spcAft>
              <a:buClr>
                <a:srgbClr val="FFFFFF"/>
              </a:buClr>
              <a:buSzPts val="1800"/>
              <a:buFont typeface="Arial"/>
              <a:buChar char="•"/>
            </a:pPr>
            <a:r>
              <a:rPr b="0" i="0" lang="en" sz="1800" u="none" cap="none" strike="noStrike">
                <a:solidFill>
                  <a:srgbClr val="FFFFFF"/>
                </a:solidFill>
                <a:latin typeface="Lustria"/>
                <a:ea typeface="Lustria"/>
                <a:cs typeface="Lustria"/>
                <a:sym typeface="Lustria"/>
              </a:rPr>
              <a:t>This was not expected due to the fact that many insects have difficulty detected the color red.</a:t>
            </a:r>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image002.jpg" id="72" name="Google Shape;72;p15"/>
          <p:cNvPicPr preferRelativeResize="0"/>
          <p:nvPr/>
        </p:nvPicPr>
        <p:blipFill rotWithShape="1">
          <a:blip r:embed="rId3">
            <a:alphaModFix/>
          </a:blip>
          <a:srcRect b="0" l="0" r="0" t="0"/>
          <a:stretch/>
        </p:blipFill>
        <p:spPr>
          <a:xfrm>
            <a:off x="600075" y="3040063"/>
            <a:ext cx="6184405" cy="1806575"/>
          </a:xfrm>
          <a:prstGeom prst="rect">
            <a:avLst/>
          </a:prstGeom>
          <a:noFill/>
          <a:ln>
            <a:noFill/>
          </a:ln>
        </p:spPr>
      </p:pic>
      <p:pic>
        <p:nvPicPr>
          <p:cNvPr descr="images-3.jpeg" id="73" name="Google Shape;73;p15"/>
          <p:cNvPicPr preferRelativeResize="0"/>
          <p:nvPr/>
        </p:nvPicPr>
        <p:blipFill rotWithShape="1">
          <a:blip r:embed="rId4">
            <a:alphaModFix/>
          </a:blip>
          <a:srcRect b="0" l="0" r="0" t="0"/>
          <a:stretch/>
        </p:blipFill>
        <p:spPr>
          <a:xfrm>
            <a:off x="5964461" y="130163"/>
            <a:ext cx="2743200" cy="1371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ctrTitle"/>
          </p:nvPr>
        </p:nvSpPr>
        <p:spPr>
          <a:xfrm>
            <a:off x="591611" y="443148"/>
            <a:ext cx="4437589" cy="604602"/>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Font typeface="Arial"/>
              <a:buNone/>
            </a:pPr>
            <a:r>
              <a:rPr lang="en" sz="2800"/>
              <a:t>Engineering Project</a:t>
            </a:r>
            <a:endParaRPr sz="2800"/>
          </a:p>
        </p:txBody>
      </p:sp>
      <p:sp>
        <p:nvSpPr>
          <p:cNvPr id="79" name="Google Shape;79;p16"/>
          <p:cNvSpPr txBox="1"/>
          <p:nvPr>
            <p:ph idx="1" type="subTitle"/>
          </p:nvPr>
        </p:nvSpPr>
        <p:spPr>
          <a:xfrm>
            <a:off x="227013" y="1047750"/>
            <a:ext cx="5979796" cy="23765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FFFFFF"/>
              </a:buClr>
              <a:buSzPts val="1800"/>
              <a:buFont typeface="Arial"/>
              <a:buChar char="●"/>
            </a:pPr>
            <a:r>
              <a:rPr lang="en" sz="1800">
                <a:solidFill>
                  <a:srgbClr val="FFFFFF"/>
                </a:solidFill>
              </a:rPr>
              <a:t>Fabricate a prototype of an optical mesh that illuminate light to direct path of termites.</a:t>
            </a:r>
            <a:endParaRPr/>
          </a:p>
          <a:p>
            <a:pPr indent="-342900" lvl="0" marL="457200" rtl="0" algn="l">
              <a:lnSpc>
                <a:spcPct val="100000"/>
              </a:lnSpc>
              <a:spcBef>
                <a:spcPts val="0"/>
              </a:spcBef>
              <a:spcAft>
                <a:spcPts val="0"/>
              </a:spcAft>
              <a:buClr>
                <a:srgbClr val="FFFFFF"/>
              </a:buClr>
              <a:buSzPts val="1800"/>
              <a:buFont typeface="Arial"/>
              <a:buChar char="●"/>
            </a:pPr>
            <a:r>
              <a:rPr lang="en" sz="1800">
                <a:solidFill>
                  <a:srgbClr val="FFFFFF"/>
                </a:solidFill>
              </a:rPr>
              <a:t>Design the optical mesh as an underground pathway/sidewalk that can be implemented in homes, businesses, and other structures, which can direct termites away which will prevent infestation.</a:t>
            </a:r>
            <a:endParaRPr/>
          </a:p>
          <a:p>
            <a:pPr indent="-342900" lvl="0" marL="457200" rtl="0" algn="l">
              <a:lnSpc>
                <a:spcPct val="100000"/>
              </a:lnSpc>
              <a:spcBef>
                <a:spcPts val="0"/>
              </a:spcBef>
              <a:spcAft>
                <a:spcPts val="0"/>
              </a:spcAft>
              <a:buClr>
                <a:srgbClr val="FFFFFF"/>
              </a:buClr>
              <a:buSzPts val="1800"/>
              <a:buFont typeface="Arial"/>
              <a:buChar char="●"/>
            </a:pPr>
            <a:r>
              <a:rPr lang="en" sz="1800">
                <a:solidFill>
                  <a:srgbClr val="FFFFFF"/>
                </a:solidFill>
              </a:rPr>
              <a:t>Determine which optical wavelengths are best at controlling the termites. </a:t>
            </a:r>
            <a:endParaRPr/>
          </a:p>
          <a:p>
            <a:pPr indent="0" lvl="0" marL="0" rtl="0" algn="l">
              <a:lnSpc>
                <a:spcPct val="100000"/>
              </a:lnSpc>
              <a:spcBef>
                <a:spcPts val="0"/>
              </a:spcBef>
              <a:spcAft>
                <a:spcPts val="0"/>
              </a:spcAft>
              <a:buSzPts val="1800"/>
              <a:buFont typeface="Arial"/>
              <a:buNone/>
            </a:pPr>
            <a:r>
              <a:t/>
            </a:r>
            <a:endParaRPr sz="1800">
              <a:solidFill>
                <a:srgbClr val="FFFFFF"/>
              </a:solidFill>
            </a:endParaRPr>
          </a:p>
          <a:p>
            <a:pPr indent="0" lvl="0" marL="0" rtl="0" algn="l">
              <a:lnSpc>
                <a:spcPct val="100000"/>
              </a:lnSpc>
              <a:spcBef>
                <a:spcPts val="0"/>
              </a:spcBef>
              <a:spcAft>
                <a:spcPts val="0"/>
              </a:spcAft>
              <a:buSzPts val="1800"/>
              <a:buFont typeface="Arial"/>
              <a:buNone/>
            </a:pPr>
            <a:r>
              <a:t/>
            </a:r>
            <a:endParaRPr sz="1800">
              <a:solidFill>
                <a:srgbClr val="FFFFFF"/>
              </a:solidFill>
            </a:endParaRPr>
          </a:p>
          <a:p>
            <a:pPr indent="0" lvl="0" marL="0" rtl="0" algn="l">
              <a:lnSpc>
                <a:spcPct val="100000"/>
              </a:lnSpc>
              <a:spcBef>
                <a:spcPts val="0"/>
              </a:spcBef>
              <a:spcAft>
                <a:spcPts val="0"/>
              </a:spcAft>
              <a:buSzPts val="1800"/>
              <a:buFont typeface="Arial"/>
              <a:buNone/>
            </a:pPr>
            <a:r>
              <a:t/>
            </a:r>
            <a:endParaRPr sz="1800">
              <a:solidFill>
                <a:srgbClr val="FFFFFF"/>
              </a:solidFill>
            </a:endParaRPr>
          </a:p>
        </p:txBody>
      </p:sp>
      <p:sp>
        <p:nvSpPr>
          <p:cNvPr id="80" name="Google Shape;80;p16"/>
          <p:cNvSpPr txBox="1"/>
          <p:nvPr/>
        </p:nvSpPr>
        <p:spPr>
          <a:xfrm>
            <a:off x="3253336" y="4461490"/>
            <a:ext cx="4531800" cy="43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1200"/>
              <a:buFont typeface="Arial"/>
              <a:buNone/>
            </a:pPr>
            <a:r>
              <a:rPr b="0" i="0" lang="en" sz="1200" u="none" cap="none" strike="noStrike">
                <a:solidFill>
                  <a:srgbClr val="FFFFFF"/>
                </a:solidFill>
                <a:latin typeface="Arial"/>
                <a:ea typeface="Arial"/>
                <a:cs typeface="Arial"/>
                <a:sym typeface="Arial"/>
              </a:rPr>
              <a:t>*Wave emitting lights along the solid metal portion (purple line)</a:t>
            </a:r>
            <a:r>
              <a:rPr b="0" i="0" lang="en" sz="1400" u="none" cap="none" strike="noStrike">
                <a:solidFill>
                  <a:srgbClr val="FFFFFF"/>
                </a:solidFill>
                <a:latin typeface="Arial"/>
                <a:ea typeface="Arial"/>
                <a:cs typeface="Arial"/>
                <a:sym typeface="Arial"/>
              </a:rPr>
              <a:t> </a:t>
            </a:r>
            <a:endParaRPr/>
          </a:p>
        </p:txBody>
      </p:sp>
      <p:sp>
        <p:nvSpPr>
          <p:cNvPr id="81" name="Google Shape;81;p16"/>
          <p:cNvSpPr txBox="1"/>
          <p:nvPr/>
        </p:nvSpPr>
        <p:spPr>
          <a:xfrm>
            <a:off x="3387524" y="3424250"/>
            <a:ext cx="5451675" cy="112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Arial"/>
              <a:buNone/>
            </a:pPr>
            <a:r>
              <a:rPr b="0" i="0" lang="en" sz="1800" u="none" cap="none" strike="noStrike">
                <a:solidFill>
                  <a:srgbClr val="FFFFFF"/>
                </a:solidFill>
                <a:latin typeface="Arial"/>
                <a:ea typeface="Arial"/>
                <a:cs typeface="Arial"/>
                <a:sym typeface="Arial"/>
              </a:rPr>
              <a:t>The prototype will utilize the phenomenon of Total Internal Reflection (TIR), where the mesh is made of optical/plastic material instead of metal. </a:t>
            </a:r>
            <a:endParaRPr b="0" i="0" sz="1800" u="none" cap="none" strike="noStrike">
              <a:solidFill>
                <a:srgbClr val="FFFFFF"/>
              </a:solidFill>
              <a:latin typeface="Arial"/>
              <a:ea typeface="Arial"/>
              <a:cs typeface="Arial"/>
              <a:sym typeface="Arial"/>
            </a:endParaRPr>
          </a:p>
        </p:txBody>
      </p:sp>
      <p:pic>
        <p:nvPicPr>
          <p:cNvPr id="82" name="Google Shape;82;p16"/>
          <p:cNvPicPr preferRelativeResize="0"/>
          <p:nvPr/>
        </p:nvPicPr>
        <p:blipFill rotWithShape="1">
          <a:blip r:embed="rId3">
            <a:alphaModFix/>
          </a:blip>
          <a:srcRect b="0" l="0" r="0" t="0"/>
          <a:stretch/>
        </p:blipFill>
        <p:spPr>
          <a:xfrm>
            <a:off x="533400" y="3488377"/>
            <a:ext cx="2523796" cy="1444625"/>
          </a:xfrm>
          <a:prstGeom prst="rect">
            <a:avLst/>
          </a:prstGeom>
          <a:noFill/>
          <a:ln>
            <a:noFill/>
          </a:ln>
        </p:spPr>
      </p:pic>
      <p:grpSp>
        <p:nvGrpSpPr>
          <p:cNvPr id="83" name="Google Shape;83;p16"/>
          <p:cNvGrpSpPr/>
          <p:nvPr/>
        </p:nvGrpSpPr>
        <p:grpSpPr>
          <a:xfrm>
            <a:off x="6113361" y="1047750"/>
            <a:ext cx="2705999" cy="1934045"/>
            <a:chOff x="6113361" y="1047750"/>
            <a:chExt cx="2705999" cy="1934045"/>
          </a:xfrm>
        </p:grpSpPr>
        <p:grpSp>
          <p:nvGrpSpPr>
            <p:cNvPr id="84" name="Google Shape;84;p16"/>
            <p:cNvGrpSpPr/>
            <p:nvPr/>
          </p:nvGrpSpPr>
          <p:grpSpPr>
            <a:xfrm>
              <a:off x="6113361" y="1047750"/>
              <a:ext cx="2705999" cy="1934045"/>
              <a:chOff x="458242" y="3106475"/>
              <a:chExt cx="2705999" cy="1934045"/>
            </a:xfrm>
          </p:grpSpPr>
          <p:pic>
            <p:nvPicPr>
              <p:cNvPr id="85" name="Google Shape;85;p16"/>
              <p:cNvPicPr preferRelativeResize="0"/>
              <p:nvPr/>
            </p:nvPicPr>
            <p:blipFill rotWithShape="1">
              <a:blip r:embed="rId4">
                <a:alphaModFix/>
              </a:blip>
              <a:srcRect b="0" l="0" r="0" t="0"/>
              <a:stretch/>
            </p:blipFill>
            <p:spPr>
              <a:xfrm>
                <a:off x="458242" y="3106475"/>
                <a:ext cx="2705999" cy="1934045"/>
              </a:xfrm>
              <a:prstGeom prst="rect">
                <a:avLst/>
              </a:prstGeom>
              <a:noFill/>
              <a:ln>
                <a:noFill/>
              </a:ln>
            </p:spPr>
          </p:pic>
          <p:cxnSp>
            <p:nvCxnSpPr>
              <p:cNvPr id="86" name="Google Shape;86;p16"/>
              <p:cNvCxnSpPr/>
              <p:nvPr/>
            </p:nvCxnSpPr>
            <p:spPr>
              <a:xfrm flipH="1" rot="10800000">
                <a:off x="1336012" y="3286031"/>
                <a:ext cx="559979" cy="1495548"/>
              </a:xfrm>
              <a:prstGeom prst="straightConnector1">
                <a:avLst/>
              </a:prstGeom>
              <a:noFill/>
              <a:ln cap="flat" cmpd="sng" w="38100">
                <a:solidFill>
                  <a:srgbClr val="FF00FF"/>
                </a:solidFill>
                <a:prstDash val="solid"/>
                <a:round/>
                <a:headEnd len="sm" w="sm" type="none"/>
                <a:tailEnd len="sm" w="sm" type="none"/>
              </a:ln>
            </p:spPr>
          </p:cxnSp>
          <p:cxnSp>
            <p:nvCxnSpPr>
              <p:cNvPr id="87" name="Google Shape;87;p16"/>
              <p:cNvCxnSpPr/>
              <p:nvPr/>
            </p:nvCxnSpPr>
            <p:spPr>
              <a:xfrm flipH="1" rot="10800000">
                <a:off x="721451" y="3297598"/>
                <a:ext cx="985171" cy="1410648"/>
              </a:xfrm>
              <a:prstGeom prst="straightConnector1">
                <a:avLst/>
              </a:prstGeom>
              <a:noFill/>
              <a:ln cap="flat" cmpd="sng" w="38100">
                <a:solidFill>
                  <a:srgbClr val="FF00FF"/>
                </a:solidFill>
                <a:prstDash val="solid"/>
                <a:round/>
                <a:headEnd len="sm" w="sm" type="none"/>
                <a:tailEnd len="sm" w="sm" type="none"/>
              </a:ln>
            </p:spPr>
          </p:cxnSp>
        </p:grpSp>
        <p:cxnSp>
          <p:nvCxnSpPr>
            <p:cNvPr id="88" name="Google Shape;88;p16"/>
            <p:cNvCxnSpPr/>
            <p:nvPr/>
          </p:nvCxnSpPr>
          <p:spPr>
            <a:xfrm flipH="1" rot="10800000">
              <a:off x="7361741" y="1227306"/>
              <a:ext cx="334459" cy="1495548"/>
            </a:xfrm>
            <a:prstGeom prst="straightConnector1">
              <a:avLst/>
            </a:prstGeom>
            <a:noFill/>
            <a:ln cap="flat" cmpd="sng" w="38100">
              <a:solidFill>
                <a:srgbClr val="FF00FF"/>
              </a:solidFill>
              <a:prstDash val="solid"/>
              <a:round/>
              <a:headEnd len="sm" w="sm" type="none"/>
              <a:tailEnd len="sm" w="sm" type="none"/>
            </a:ln>
          </p:spPr>
        </p:cxnSp>
        <p:cxnSp>
          <p:nvCxnSpPr>
            <p:cNvPr id="89" name="Google Shape;89;p16"/>
            <p:cNvCxnSpPr/>
            <p:nvPr/>
          </p:nvCxnSpPr>
          <p:spPr>
            <a:xfrm flipH="1" rot="10800000">
              <a:off x="7696200" y="1238874"/>
              <a:ext cx="76200" cy="1483980"/>
            </a:xfrm>
            <a:prstGeom prst="straightConnector1">
              <a:avLst/>
            </a:prstGeom>
            <a:noFill/>
            <a:ln cap="flat" cmpd="sng" w="38100">
              <a:solidFill>
                <a:srgbClr val="FF00FF"/>
              </a:solidFill>
              <a:prstDash val="solid"/>
              <a:round/>
              <a:headEnd len="sm" w="sm" type="none"/>
              <a:tailEnd len="sm" w="sm" type="none"/>
            </a:ln>
          </p:spPr>
        </p:cxnSp>
      </p:gr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ctrTitle"/>
          </p:nvPr>
        </p:nvSpPr>
        <p:spPr>
          <a:xfrm>
            <a:off x="2463657" y="244144"/>
            <a:ext cx="3976754" cy="500401"/>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Font typeface="Arial"/>
              <a:buNone/>
            </a:pPr>
            <a:r>
              <a:rPr lang="en" sz="3600"/>
              <a:t>References</a:t>
            </a:r>
            <a:endParaRPr/>
          </a:p>
        </p:txBody>
      </p:sp>
      <p:sp>
        <p:nvSpPr>
          <p:cNvPr id="95" name="Google Shape;95;p17"/>
          <p:cNvSpPr txBox="1"/>
          <p:nvPr>
            <p:ph idx="1" type="subTitle"/>
          </p:nvPr>
        </p:nvSpPr>
        <p:spPr>
          <a:xfrm>
            <a:off x="245984" y="983762"/>
            <a:ext cx="8520113" cy="3661849"/>
          </a:xfrm>
          <a:prstGeom prst="rect">
            <a:avLst/>
          </a:prstGeom>
          <a:noFill/>
          <a:ln>
            <a:noFill/>
          </a:ln>
        </p:spPr>
        <p:txBody>
          <a:bodyPr anchorCtr="0" anchor="t" bIns="91425" lIns="91425" spcFirstLastPara="1" rIns="91425" wrap="square" tIns="91425">
            <a:noAutofit/>
          </a:bodyPr>
          <a:lstStyle/>
          <a:p>
            <a:pPr indent="-514350" lvl="0" marL="514350" rtl="0" algn="l">
              <a:lnSpc>
                <a:spcPct val="100000"/>
              </a:lnSpc>
              <a:spcBef>
                <a:spcPts val="0"/>
              </a:spcBef>
              <a:spcAft>
                <a:spcPts val="0"/>
              </a:spcAft>
              <a:buSzPts val="2000"/>
              <a:buFont typeface="Arial"/>
              <a:buAutoNum type="arabicPeriod"/>
            </a:pPr>
            <a:r>
              <a:rPr i="1" lang="en" sz="2000">
                <a:solidFill>
                  <a:srgbClr val="FFFFFF"/>
                </a:solidFill>
                <a:latin typeface="Arimo"/>
                <a:ea typeface="Arimo"/>
                <a:cs typeface="Arimo"/>
                <a:sym typeface="Arimo"/>
              </a:rPr>
              <a:t>Giancoli, D. C. (2008). Physics for Scientists &amp; Engineers with Modern Physics</a:t>
            </a:r>
            <a:r>
              <a:rPr lang="en" sz="2000">
                <a:solidFill>
                  <a:srgbClr val="FFFFFF"/>
                </a:solidFill>
                <a:latin typeface="Arimo"/>
                <a:ea typeface="Arimo"/>
                <a:cs typeface="Arimo"/>
                <a:sym typeface="Arimo"/>
              </a:rPr>
              <a:t>.</a:t>
            </a:r>
            <a:endParaRPr sz="2000">
              <a:solidFill>
                <a:srgbClr val="FFFFFF"/>
              </a:solidFill>
              <a:latin typeface="Arimo"/>
              <a:ea typeface="Arimo"/>
              <a:cs typeface="Arimo"/>
              <a:sym typeface="Arimo"/>
            </a:endParaRPr>
          </a:p>
          <a:p>
            <a:pPr indent="-514350" lvl="0" marL="514350" rtl="0" algn="l">
              <a:lnSpc>
                <a:spcPct val="100000"/>
              </a:lnSpc>
              <a:spcBef>
                <a:spcPts val="0"/>
              </a:spcBef>
              <a:spcAft>
                <a:spcPts val="0"/>
              </a:spcAft>
              <a:buSzPts val="2000"/>
              <a:buFont typeface="Arial"/>
              <a:buAutoNum type="arabicPeriod"/>
            </a:pPr>
            <a:r>
              <a:rPr lang="en" sz="2000">
                <a:solidFill>
                  <a:srgbClr val="FFFFFF"/>
                </a:solidFill>
              </a:rPr>
              <a:t>Naess, R. O. (2001). Optics for Technology Students.</a:t>
            </a:r>
            <a:endParaRPr/>
          </a:p>
          <a:p>
            <a:pPr indent="-514350" lvl="0" marL="514350" rtl="0" algn="l">
              <a:lnSpc>
                <a:spcPct val="100000"/>
              </a:lnSpc>
              <a:spcBef>
                <a:spcPts val="0"/>
              </a:spcBef>
              <a:spcAft>
                <a:spcPts val="0"/>
              </a:spcAft>
              <a:buSzPts val="2000"/>
              <a:buFont typeface="Arial"/>
              <a:buAutoNum type="arabicPeriod"/>
            </a:pPr>
            <a:r>
              <a:rPr i="1" lang="en" sz="2000">
                <a:solidFill>
                  <a:srgbClr val="FFFFFF"/>
                </a:solidFill>
                <a:latin typeface="Arial"/>
                <a:ea typeface="Arial"/>
                <a:cs typeface="Arial"/>
                <a:sym typeface="Arial"/>
              </a:rPr>
              <a:t>Cabrera, B. J., &amp; Rust, M. K. (1996). Behavioral responses to light and thermal gradients by the western drywood termite (Isoptera: Kalotermitidae).Environmental entomology, 25</a:t>
            </a:r>
            <a:r>
              <a:rPr lang="en" sz="2000">
                <a:solidFill>
                  <a:srgbClr val="FFFFFF"/>
                </a:solidFill>
                <a:latin typeface="Arial"/>
                <a:ea typeface="Arial"/>
                <a:cs typeface="Arial"/>
                <a:sym typeface="Arial"/>
              </a:rPr>
              <a:t>(2), 436-445</a:t>
            </a:r>
            <a:endParaRPr/>
          </a:p>
          <a:p>
            <a:pPr indent="-514350" lvl="0" marL="514350" rtl="0" algn="l">
              <a:lnSpc>
                <a:spcPct val="100000"/>
              </a:lnSpc>
              <a:spcBef>
                <a:spcPts val="0"/>
              </a:spcBef>
              <a:spcAft>
                <a:spcPts val="0"/>
              </a:spcAft>
              <a:buSzPts val="2000"/>
              <a:buFont typeface="Arial"/>
              <a:buAutoNum type="arabicPeriod"/>
            </a:pPr>
            <a:r>
              <a:rPr i="1" lang="en" sz="2000">
                <a:solidFill>
                  <a:srgbClr val="FFFFFF"/>
                </a:solidFill>
                <a:latin typeface="Lustria"/>
                <a:ea typeface="Lustria"/>
                <a:cs typeface="Lustria"/>
                <a:sym typeface="Lustria"/>
              </a:rPr>
              <a:t>Fei, H., &amp; Henderson, G. (2004). Effects of temperature, directional a</a:t>
            </a:r>
            <a:r>
              <a:rPr i="1" lang="en" sz="2000">
                <a:solidFill>
                  <a:srgbClr val="FFFFFF"/>
                </a:solidFill>
                <a:latin typeface="Arial"/>
                <a:ea typeface="Arial"/>
                <a:cs typeface="Arial"/>
                <a:sym typeface="Arial"/>
              </a:rPr>
              <a:t>spects, light conditions, and termite species on subterranean termite activity (Isoptera: Rhinotermitidae). Environmental entomology, 33</a:t>
            </a:r>
            <a:r>
              <a:rPr lang="en" sz="2000">
                <a:solidFill>
                  <a:srgbClr val="FFFFFF"/>
                </a:solidFill>
                <a:latin typeface="Arial"/>
                <a:ea typeface="Arial"/>
                <a:cs typeface="Arial"/>
                <a:sym typeface="Arial"/>
              </a:rPr>
              <a:t>(2), 242-248.</a:t>
            </a:r>
            <a:endParaRPr/>
          </a:p>
          <a:p>
            <a:pPr indent="-342900" lvl="0" marL="342900" rtl="0" algn="l">
              <a:lnSpc>
                <a:spcPct val="100000"/>
              </a:lnSpc>
              <a:spcBef>
                <a:spcPts val="0"/>
              </a:spcBef>
              <a:spcAft>
                <a:spcPts val="0"/>
              </a:spcAft>
              <a:buSzPts val="2000"/>
              <a:buFont typeface="Arial"/>
              <a:buAutoNum type="arabicPeriod"/>
            </a:pPr>
            <a:r>
              <a:rPr lang="en" sz="2000" u="sng">
                <a:solidFill>
                  <a:schemeClr val="hlink"/>
                </a:solidFill>
                <a:latin typeface="Arial"/>
                <a:ea typeface="Arial"/>
                <a:cs typeface="Arial"/>
                <a:sym typeface="Arial"/>
                <a:hlinkClick r:id="rId3"/>
              </a:rPr>
              <a:t>http</a:t>
            </a:r>
            <a:r>
              <a:rPr lang="en" sz="2000" u="sng">
                <a:solidFill>
                  <a:schemeClr val="hlink"/>
                </a:solidFill>
                <a:hlinkClick r:id="rId4"/>
              </a:rPr>
              <a:t>://www.edmundoptics.com/optics/</a:t>
            </a:r>
            <a:endParaRPr sz="2000">
              <a:solidFill>
                <a:srgbClr val="FFFFFF"/>
              </a:solidFill>
            </a:endParaRPr>
          </a:p>
          <a:p>
            <a:pPr indent="-342900" lvl="0" marL="342900" rtl="0" algn="l">
              <a:lnSpc>
                <a:spcPct val="100000"/>
              </a:lnSpc>
              <a:spcBef>
                <a:spcPts val="0"/>
              </a:spcBef>
              <a:spcAft>
                <a:spcPts val="0"/>
              </a:spcAft>
              <a:buSzPts val="2000"/>
              <a:buFont typeface="Arial"/>
              <a:buAutoNum type="arabicPeriod"/>
            </a:pPr>
            <a:r>
              <a:rPr lang="en" sz="2000" u="sng">
                <a:solidFill>
                  <a:schemeClr val="hlink"/>
                </a:solidFill>
                <a:hlinkClick r:id="rId5"/>
              </a:rPr>
              <a:t>http://www.orkin.com/termites/</a:t>
            </a:r>
            <a:endParaRPr sz="2000" u="sng">
              <a:solidFill>
                <a:srgbClr val="FFFFFF"/>
              </a:solidFill>
            </a:endParaRPr>
          </a:p>
          <a:p>
            <a:pPr indent="0" lvl="0" marL="0" rtl="0" algn="l">
              <a:lnSpc>
                <a:spcPct val="100000"/>
              </a:lnSpc>
              <a:spcBef>
                <a:spcPts val="0"/>
              </a:spcBef>
              <a:spcAft>
                <a:spcPts val="0"/>
              </a:spcAft>
              <a:buSzPts val="2800"/>
              <a:buFont typeface="Arial"/>
              <a:buNone/>
            </a:pPr>
            <a:r>
              <a:t/>
            </a:r>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