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4"/>
    <p:sldMasterId id="2147483652" r:id="rId5"/>
    <p:sldMasterId id="2147483653" r:id="rId6"/>
    <p:sldMasterId id="2147483654" r:id="rId7"/>
    <p:sldMasterId id="214748365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Lst>
  <p:sldSz cy="6858000" cx="9144000"/>
  <p:notesSz cx="6858000" cy="9144000"/>
  <p:embeddedFontLst>
    <p:embeddedFont>
      <p:font typeface="Arial Narrow"/>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regular.fntdata"/><Relationship Id="rId11" Type="http://schemas.openxmlformats.org/officeDocument/2006/relationships/slide" Target="slides/slide2.xml"/><Relationship Id="rId22" Type="http://schemas.openxmlformats.org/officeDocument/2006/relationships/font" Target="fonts/ArialNarrow-italic.fntdata"/><Relationship Id="rId10" Type="http://schemas.openxmlformats.org/officeDocument/2006/relationships/slide" Target="slides/slide1.xml"/><Relationship Id="rId21" Type="http://schemas.openxmlformats.org/officeDocument/2006/relationships/font" Target="fonts/ArialNarrow-bold.fntdata"/><Relationship Id="rId13" Type="http://schemas.openxmlformats.org/officeDocument/2006/relationships/slide" Target="slides/slide4.xml"/><Relationship Id="rId12" Type="http://schemas.openxmlformats.org/officeDocument/2006/relationships/slide" Target="slides/slide3.xml"/><Relationship Id="rId23" Type="http://schemas.openxmlformats.org/officeDocument/2006/relationships/font" Target="fonts/ArialNarrow-boldItalic.fntdata"/><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5" Type="http://schemas.openxmlformats.org/officeDocument/2006/relationships/slideMaster" Target="slideMasters/slideMaster2.xml"/><Relationship Id="rId19" Type="http://schemas.openxmlformats.org/officeDocument/2006/relationships/slide" Target="slides/slide10.xml"/><Relationship Id="rId6" Type="http://schemas.openxmlformats.org/officeDocument/2006/relationships/slideMaster" Target="slideMasters/slideMaster3.xml"/><Relationship Id="rId18" Type="http://schemas.openxmlformats.org/officeDocument/2006/relationships/slide" Target="slides/slide9.xml"/><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5" name="Shape 1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ther-figure_no-sig-note">
  <p:cSld name="other-figure_no-sig-note">
    <p:spTree>
      <p:nvGrpSpPr>
        <p:cNvPr id="22" name="Shape 22"/>
        <p:cNvGrpSpPr/>
        <p:nvPr/>
      </p:nvGrpSpPr>
      <p:grpSpPr>
        <a:xfrm>
          <a:off x="0" y="0"/>
          <a:ext cx="0" cy="0"/>
          <a:chOff x="0" y="0"/>
          <a:chExt cx="0" cy="0"/>
        </a:xfrm>
      </p:grpSpPr>
      <p:sp>
        <p:nvSpPr>
          <p:cNvPr id="23" name="Google Shape;23;p4"/>
          <p:cNvSpPr txBox="1"/>
          <p:nvPr>
            <p:ph type="title"/>
          </p:nvPr>
        </p:nvSpPr>
        <p:spPr>
          <a:xfrm>
            <a:off x="457200" y="4303"/>
            <a:ext cx="8229600" cy="1267905"/>
          </a:xfrm>
          <a:prstGeom prst="rect">
            <a:avLst/>
          </a:prstGeom>
          <a:noFill/>
          <a:ln>
            <a:noFill/>
          </a:ln>
        </p:spPr>
        <p:txBody>
          <a:bodyPr anchorCtr="0" anchor="ctr" bIns="45700" lIns="91425" spcFirstLastPara="1" rIns="91425" wrap="square" tIns="45700">
            <a:noAutofit/>
          </a:bodyPr>
          <a:lstStyle>
            <a:lvl1pPr lvl="0" algn="ctr">
              <a:lnSpc>
                <a:spcPct val="93000"/>
              </a:lnSpc>
              <a:spcBef>
                <a:spcPts val="0"/>
              </a:spcBef>
              <a:spcAft>
                <a:spcPts val="0"/>
              </a:spcAft>
              <a:buSzPts val="1400"/>
              <a:buNone/>
              <a:defRPr b="1" sz="2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4"/>
          <p:cNvSpPr txBox="1"/>
          <p:nvPr>
            <p:ph idx="1" type="body"/>
          </p:nvPr>
        </p:nvSpPr>
        <p:spPr>
          <a:xfrm>
            <a:off x="0" y="67236"/>
            <a:ext cx="838200" cy="195158"/>
          </a:xfrm>
          <a:prstGeom prst="rect">
            <a:avLst/>
          </a:prstGeom>
          <a:noFill/>
          <a:ln>
            <a:noFill/>
          </a:ln>
        </p:spPr>
        <p:txBody>
          <a:bodyPr anchorCtr="0" anchor="b" bIns="45700" lIns="91425" spcFirstLastPara="1" rIns="91425" wrap="square" tIns="45700">
            <a:noAutofit/>
          </a:bodyPr>
          <a:lstStyle>
            <a:lvl1pPr indent="-228600" lvl="0" marL="457200" algn="l">
              <a:spcBef>
                <a:spcPts val="300"/>
              </a:spcBef>
              <a:spcAft>
                <a:spcPts val="0"/>
              </a:spcAft>
              <a:buClr>
                <a:schemeClr val="dk1"/>
              </a:buClr>
              <a:buSzPts val="1050"/>
              <a:buNone/>
              <a:defRPr b="1" sz="1050">
                <a:solidFill>
                  <a:schemeClr val="dk1"/>
                </a:solidFill>
                <a:latin typeface="Arial Narrow"/>
                <a:ea typeface="Arial Narrow"/>
                <a:cs typeface="Arial Narrow"/>
                <a:sym typeface="Arial Narrow"/>
              </a:defRPr>
            </a:lvl1pPr>
            <a:lvl2pPr indent="-228600" lvl="1" marL="914400" algn="l">
              <a:spcBef>
                <a:spcPts val="560"/>
              </a:spcBef>
              <a:spcAft>
                <a:spcPts val="0"/>
              </a:spcAft>
              <a:buClr>
                <a:schemeClr val="dk1"/>
              </a:buClr>
              <a:buSzPts val="2800"/>
              <a:buNone/>
              <a:defRPr/>
            </a:lvl2pPr>
            <a:lvl3pPr indent="-228600" lvl="2" marL="1371600" algn="l">
              <a:spcBef>
                <a:spcPts val="480"/>
              </a:spcBef>
              <a:spcAft>
                <a:spcPts val="0"/>
              </a:spcAft>
              <a:buClr>
                <a:schemeClr val="dk1"/>
              </a:buClr>
              <a:buSzPts val="24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4"/>
          <p:cNvSpPr txBox="1"/>
          <p:nvPr>
            <p:ph idx="2" type="body"/>
          </p:nvPr>
        </p:nvSpPr>
        <p:spPr>
          <a:xfrm>
            <a:off x="346362" y="6568889"/>
            <a:ext cx="6816437" cy="212911"/>
          </a:xfrm>
          <a:prstGeom prst="rect">
            <a:avLst/>
          </a:prstGeom>
          <a:noFill/>
          <a:ln>
            <a:noFill/>
          </a:ln>
        </p:spPr>
        <p:txBody>
          <a:bodyPr anchorCtr="0" anchor="b" bIns="45700" lIns="91425" spcFirstLastPara="1" rIns="91425" wrap="square" tIns="45700">
            <a:noAutofit/>
          </a:bodyPr>
          <a:lstStyle>
            <a:lvl1pPr indent="-228600" lvl="0" marL="457200" algn="l">
              <a:spcBef>
                <a:spcPts val="300"/>
              </a:spcBef>
              <a:spcAft>
                <a:spcPts val="0"/>
              </a:spcAft>
              <a:buClr>
                <a:schemeClr val="dk1"/>
              </a:buClr>
              <a:buSzPts val="1100"/>
              <a:buNone/>
              <a:defRPr b="0" sz="1100">
                <a:solidFill>
                  <a:schemeClr val="dk1"/>
                </a:solidFill>
                <a:latin typeface="Arial Narrow"/>
                <a:ea typeface="Arial Narrow"/>
                <a:cs typeface="Arial Narrow"/>
                <a:sym typeface="Arial Narrow"/>
              </a:defRPr>
            </a:lvl1pPr>
            <a:lvl2pPr indent="-228600" lvl="1" marL="914400" algn="l">
              <a:spcBef>
                <a:spcPts val="560"/>
              </a:spcBef>
              <a:spcAft>
                <a:spcPts val="0"/>
              </a:spcAft>
              <a:buClr>
                <a:schemeClr val="dk1"/>
              </a:buClr>
              <a:buSzPts val="2800"/>
              <a:buNone/>
              <a:defRPr/>
            </a:lvl2pPr>
            <a:lvl3pPr indent="-228600" lvl="2" marL="1371600" algn="l">
              <a:spcBef>
                <a:spcPts val="480"/>
              </a:spcBef>
              <a:spcAft>
                <a:spcPts val="0"/>
              </a:spcAft>
              <a:buClr>
                <a:schemeClr val="dk1"/>
              </a:buClr>
              <a:buSzPts val="24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4"/>
          <p:cNvSpPr txBox="1"/>
          <p:nvPr>
            <p:ph idx="3" type="body"/>
          </p:nvPr>
        </p:nvSpPr>
        <p:spPr>
          <a:xfrm>
            <a:off x="609600" y="1981200"/>
            <a:ext cx="7924800" cy="3657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sz="18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4"/>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ther-figure_no-sig-note">
  <p:cSld name="other-figure_no-sig-note">
    <p:spTree>
      <p:nvGrpSpPr>
        <p:cNvPr id="33" name="Shape 33"/>
        <p:cNvGrpSpPr/>
        <p:nvPr/>
      </p:nvGrpSpPr>
      <p:grpSpPr>
        <a:xfrm>
          <a:off x="0" y="0"/>
          <a:ext cx="0" cy="0"/>
          <a:chOff x="0" y="0"/>
          <a:chExt cx="0" cy="0"/>
        </a:xfrm>
      </p:grpSpPr>
      <p:sp>
        <p:nvSpPr>
          <p:cNvPr id="34" name="Google Shape;34;p6"/>
          <p:cNvSpPr txBox="1"/>
          <p:nvPr>
            <p:ph type="title"/>
          </p:nvPr>
        </p:nvSpPr>
        <p:spPr>
          <a:xfrm>
            <a:off x="457200" y="4303"/>
            <a:ext cx="8229600" cy="1267905"/>
          </a:xfrm>
          <a:prstGeom prst="rect">
            <a:avLst/>
          </a:prstGeom>
          <a:noFill/>
          <a:ln>
            <a:noFill/>
          </a:ln>
        </p:spPr>
        <p:txBody>
          <a:bodyPr anchorCtr="0" anchor="ctr" bIns="45700" lIns="91425" spcFirstLastPara="1" rIns="91425" wrap="square" tIns="45700">
            <a:noAutofit/>
          </a:bodyPr>
          <a:lstStyle>
            <a:lvl1pPr lvl="0" algn="ctr">
              <a:lnSpc>
                <a:spcPct val="93000"/>
              </a:lnSpc>
              <a:spcBef>
                <a:spcPts val="0"/>
              </a:spcBef>
              <a:spcAft>
                <a:spcPts val="0"/>
              </a:spcAft>
              <a:buSzPts val="1400"/>
              <a:buNone/>
              <a:defRPr b="1" sz="2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6"/>
          <p:cNvSpPr txBox="1"/>
          <p:nvPr>
            <p:ph idx="1" type="body"/>
          </p:nvPr>
        </p:nvSpPr>
        <p:spPr>
          <a:xfrm>
            <a:off x="0" y="67236"/>
            <a:ext cx="838200" cy="195158"/>
          </a:xfrm>
          <a:prstGeom prst="rect">
            <a:avLst/>
          </a:prstGeom>
          <a:noFill/>
          <a:ln>
            <a:noFill/>
          </a:ln>
        </p:spPr>
        <p:txBody>
          <a:bodyPr anchorCtr="0" anchor="b" bIns="45700" lIns="91425" spcFirstLastPara="1" rIns="91425" wrap="square" tIns="45700">
            <a:noAutofit/>
          </a:bodyPr>
          <a:lstStyle>
            <a:lvl1pPr indent="-228600" lvl="0" marL="457200" algn="l">
              <a:spcBef>
                <a:spcPts val="300"/>
              </a:spcBef>
              <a:spcAft>
                <a:spcPts val="0"/>
              </a:spcAft>
              <a:buClr>
                <a:schemeClr val="dk1"/>
              </a:buClr>
              <a:buSzPts val="1050"/>
              <a:buNone/>
              <a:defRPr b="1" sz="1050">
                <a:solidFill>
                  <a:schemeClr val="dk1"/>
                </a:solidFill>
                <a:latin typeface="Arial Narrow"/>
                <a:ea typeface="Arial Narrow"/>
                <a:cs typeface="Arial Narrow"/>
                <a:sym typeface="Arial Narrow"/>
              </a:defRPr>
            </a:lvl1pPr>
            <a:lvl2pPr indent="-228600" lvl="1" marL="914400" algn="l">
              <a:spcBef>
                <a:spcPts val="560"/>
              </a:spcBef>
              <a:spcAft>
                <a:spcPts val="0"/>
              </a:spcAft>
              <a:buClr>
                <a:schemeClr val="dk1"/>
              </a:buClr>
              <a:buSzPts val="2800"/>
              <a:buNone/>
              <a:defRPr/>
            </a:lvl2pPr>
            <a:lvl3pPr indent="-228600" lvl="2" marL="1371600" algn="l">
              <a:spcBef>
                <a:spcPts val="480"/>
              </a:spcBef>
              <a:spcAft>
                <a:spcPts val="0"/>
              </a:spcAft>
              <a:buClr>
                <a:schemeClr val="dk1"/>
              </a:buClr>
              <a:buSzPts val="24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6"/>
          <p:cNvSpPr txBox="1"/>
          <p:nvPr>
            <p:ph idx="2" type="body"/>
          </p:nvPr>
        </p:nvSpPr>
        <p:spPr>
          <a:xfrm>
            <a:off x="346362" y="6568889"/>
            <a:ext cx="6816437" cy="212911"/>
          </a:xfrm>
          <a:prstGeom prst="rect">
            <a:avLst/>
          </a:prstGeom>
          <a:noFill/>
          <a:ln>
            <a:noFill/>
          </a:ln>
        </p:spPr>
        <p:txBody>
          <a:bodyPr anchorCtr="0" anchor="b" bIns="45700" lIns="91425" spcFirstLastPara="1" rIns="91425" wrap="square" tIns="45700">
            <a:noAutofit/>
          </a:bodyPr>
          <a:lstStyle>
            <a:lvl1pPr indent="-228600" lvl="0" marL="457200" algn="l">
              <a:spcBef>
                <a:spcPts val="300"/>
              </a:spcBef>
              <a:spcAft>
                <a:spcPts val="0"/>
              </a:spcAft>
              <a:buClr>
                <a:schemeClr val="dk1"/>
              </a:buClr>
              <a:buSzPts val="1100"/>
              <a:buNone/>
              <a:defRPr b="0" sz="1100">
                <a:solidFill>
                  <a:schemeClr val="dk1"/>
                </a:solidFill>
                <a:latin typeface="Arial Narrow"/>
                <a:ea typeface="Arial Narrow"/>
                <a:cs typeface="Arial Narrow"/>
                <a:sym typeface="Arial Narrow"/>
              </a:defRPr>
            </a:lvl1pPr>
            <a:lvl2pPr indent="-228600" lvl="1" marL="914400" algn="l">
              <a:spcBef>
                <a:spcPts val="560"/>
              </a:spcBef>
              <a:spcAft>
                <a:spcPts val="0"/>
              </a:spcAft>
              <a:buClr>
                <a:schemeClr val="dk1"/>
              </a:buClr>
              <a:buSzPts val="2800"/>
              <a:buNone/>
              <a:defRPr/>
            </a:lvl2pPr>
            <a:lvl3pPr indent="-228600" lvl="2" marL="1371600" algn="l">
              <a:spcBef>
                <a:spcPts val="480"/>
              </a:spcBef>
              <a:spcAft>
                <a:spcPts val="0"/>
              </a:spcAft>
              <a:buClr>
                <a:schemeClr val="dk1"/>
              </a:buClr>
              <a:buSzPts val="2400"/>
              <a:buNone/>
              <a:defRPr/>
            </a:lvl3pPr>
            <a:lvl4pPr indent="-228600" lvl="3" marL="1828800" algn="l">
              <a:spcBef>
                <a:spcPts val="400"/>
              </a:spcBef>
              <a:spcAft>
                <a:spcPts val="0"/>
              </a:spcAft>
              <a:buClr>
                <a:schemeClr val="dk1"/>
              </a:buClr>
              <a:buSzPts val="2000"/>
              <a:buNone/>
              <a:defRPr/>
            </a:lvl4pPr>
            <a:lvl5pPr indent="-228600" lvl="4" marL="2286000" algn="l">
              <a:spcBef>
                <a:spcPts val="400"/>
              </a:spcBef>
              <a:spcAft>
                <a:spcPts val="0"/>
              </a:spcAft>
              <a:buClr>
                <a:schemeClr val="dk1"/>
              </a:buClr>
              <a:buSzPts val="20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6"/>
          <p:cNvSpPr txBox="1"/>
          <p:nvPr>
            <p:ph idx="3" type="body"/>
          </p:nvPr>
        </p:nvSpPr>
        <p:spPr>
          <a:xfrm>
            <a:off x="609600" y="1981200"/>
            <a:ext cx="7924800" cy="3657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sz="18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6"/>
          <p:cNvSpPr txBox="1"/>
          <p:nvPr>
            <p:ph idx="12" type="sldNum"/>
          </p:nvPr>
        </p:nvSpPr>
        <p:spPr>
          <a:xfrm>
            <a:off x="8686800" y="6492875"/>
            <a:ext cx="457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image" Target="../media/image3.jpg"/><Relationship Id="rId4" Type="http://schemas.openxmlformats.org/officeDocument/2006/relationships/slideLayout" Target="../slideLayouts/slideLayout1.xml"/><Relationship Id="rId5"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3.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PPT Template3.jpg" id="10" name="Google Shape;10;p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1" name="Google Shape;11;p1"/>
          <p:cNvSpPr txBox="1"/>
          <p:nvPr/>
        </p:nvSpPr>
        <p:spPr>
          <a:xfrm>
            <a:off x="8686800" y="1295400"/>
            <a:ext cx="4572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Calibri"/>
              <a:buNone/>
            </a:pPr>
            <a:fld id="{00000000-1234-1234-1234-123412341234}" type="slidenum">
              <a:rPr b="1" i="0" lang="en-US" sz="1400" u="none" cap="none" strike="noStrike">
                <a:solidFill>
                  <a:srgbClr val="FFFFFF"/>
                </a:solidFill>
                <a:latin typeface="Calibri"/>
                <a:ea typeface="Calibri"/>
                <a:cs typeface="Calibri"/>
                <a:sym typeface="Calibri"/>
              </a:rPr>
              <a:t>‹#›</a:t>
            </a:fld>
            <a:endParaRPr/>
          </a:p>
        </p:txBody>
      </p:sp>
      <p:pic>
        <p:nvPicPr>
          <p:cNvPr descr="PPT_template cover.jpg" id="12" name="Google Shape;12;p1"/>
          <p:cNvPicPr preferRelativeResize="0"/>
          <p:nvPr/>
        </p:nvPicPr>
        <p:blipFill rotWithShape="1">
          <a:blip r:embed="rId3">
            <a:alphaModFix/>
          </a:blip>
          <a:srcRect b="0" l="0" r="0" t="0"/>
          <a:stretch/>
        </p:blipFill>
        <p:spPr>
          <a:xfrm>
            <a:off x="3175" y="0"/>
            <a:ext cx="9137650" cy="6858000"/>
          </a:xfrm>
          <a:prstGeom prst="rect">
            <a:avLst/>
          </a:prstGeom>
          <a:noFill/>
          <a:ln>
            <a:noFill/>
          </a:ln>
        </p:spPr>
      </p:pic>
      <p:sp>
        <p:nvSpPr>
          <p:cNvPr id="13" name="Google Shape;13;p1"/>
          <p:cNvSpPr txBox="1"/>
          <p:nvPr>
            <p:ph type="title"/>
          </p:nvPr>
        </p:nvSpPr>
        <p:spPr>
          <a:xfrm>
            <a:off x="457200" y="274637"/>
            <a:ext cx="8229600" cy="10207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 name="Google Shape;14;p1"/>
          <p:cNvSpPr txBox="1"/>
          <p:nvPr>
            <p:ph idx="1" type="body"/>
          </p:nvPr>
        </p:nvSpPr>
        <p:spPr>
          <a:xfrm>
            <a:off x="457200" y="1828800"/>
            <a:ext cx="8229600" cy="42973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6" name="Shape 16"/>
        <p:cNvGrpSpPr/>
        <p:nvPr/>
      </p:nvGrpSpPr>
      <p:grpSpPr>
        <a:xfrm>
          <a:off x="0" y="0"/>
          <a:ext cx="0" cy="0"/>
          <a:chOff x="0" y="0"/>
          <a:chExt cx="0" cy="0"/>
        </a:xfrm>
      </p:grpSpPr>
      <p:pic>
        <p:nvPicPr>
          <p:cNvPr descr="PPT Template3.jpg" id="17" name="Google Shape;17;p3"/>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8" name="Google Shape;18;p3"/>
          <p:cNvSpPr txBox="1"/>
          <p:nvPr/>
        </p:nvSpPr>
        <p:spPr>
          <a:xfrm>
            <a:off x="8686800" y="1295400"/>
            <a:ext cx="4572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Calibri"/>
              <a:buNone/>
            </a:pPr>
            <a:fld id="{00000000-1234-1234-1234-123412341234}" type="slidenum">
              <a:rPr b="1" i="0" lang="en-US" sz="1400" u="none" cap="none" strike="noStrike">
                <a:solidFill>
                  <a:srgbClr val="FFFFFF"/>
                </a:solidFill>
                <a:latin typeface="Calibri"/>
                <a:ea typeface="Calibri"/>
                <a:cs typeface="Calibri"/>
                <a:sym typeface="Calibri"/>
              </a:rPr>
              <a:t>‹#›</a:t>
            </a:fld>
            <a:endParaRPr/>
          </a:p>
        </p:txBody>
      </p:sp>
      <p:sp>
        <p:nvSpPr>
          <p:cNvPr id="19" name="Google Shape;19;p3"/>
          <p:cNvSpPr txBox="1"/>
          <p:nvPr>
            <p:ph type="title"/>
          </p:nvPr>
        </p:nvSpPr>
        <p:spPr>
          <a:xfrm>
            <a:off x="457200" y="274637"/>
            <a:ext cx="8229600" cy="10207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0" name="Google Shape;20;p3"/>
          <p:cNvSpPr txBox="1"/>
          <p:nvPr>
            <p:ph idx="1" type="body"/>
          </p:nvPr>
        </p:nvSpPr>
        <p:spPr>
          <a:xfrm>
            <a:off x="457200" y="1828800"/>
            <a:ext cx="8229600" cy="42973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 name="Shape 28"/>
        <p:cNvGrpSpPr/>
        <p:nvPr/>
      </p:nvGrpSpPr>
      <p:grpSpPr>
        <a:xfrm>
          <a:off x="0" y="0"/>
          <a:ext cx="0" cy="0"/>
          <a:chOff x="0" y="0"/>
          <a:chExt cx="0" cy="0"/>
        </a:xfrm>
      </p:grpSpPr>
      <p:pic>
        <p:nvPicPr>
          <p:cNvPr descr="PPT Template3.jpg" id="29" name="Google Shape;29;p5"/>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30" name="Google Shape;30;p5"/>
          <p:cNvSpPr txBox="1"/>
          <p:nvPr>
            <p:ph type="title"/>
          </p:nvPr>
        </p:nvSpPr>
        <p:spPr>
          <a:xfrm>
            <a:off x="457200" y="274637"/>
            <a:ext cx="8229600" cy="10207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 name="Google Shape;31;p5"/>
          <p:cNvSpPr txBox="1"/>
          <p:nvPr>
            <p:ph idx="1" type="body"/>
          </p:nvPr>
        </p:nvSpPr>
        <p:spPr>
          <a:xfrm>
            <a:off x="457200" y="1828800"/>
            <a:ext cx="8229600" cy="42973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2" name="Google Shape;32;p5"/>
          <p:cNvSpPr txBox="1"/>
          <p:nvPr>
            <p:ph idx="12" type="sldNum"/>
          </p:nvPr>
        </p:nvSpPr>
        <p:spPr>
          <a:xfrm>
            <a:off x="8686800" y="6492875"/>
            <a:ext cx="457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39" name="Shape 39"/>
        <p:cNvGrpSpPr/>
        <p:nvPr/>
      </p:nvGrpSpPr>
      <p:grpSpPr>
        <a:xfrm>
          <a:off x="0" y="0"/>
          <a:ext cx="0" cy="0"/>
          <a:chOff x="0" y="0"/>
          <a:chExt cx="0" cy="0"/>
        </a:xfrm>
      </p:grpSpPr>
      <p:pic>
        <p:nvPicPr>
          <p:cNvPr descr="PPT Template3.jpg" id="40" name="Google Shape;40;p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1" name="Google Shape;41;p7"/>
          <p:cNvSpPr txBox="1"/>
          <p:nvPr>
            <p:ph type="title"/>
          </p:nvPr>
        </p:nvSpPr>
        <p:spPr>
          <a:xfrm>
            <a:off x="457200" y="274637"/>
            <a:ext cx="8229600" cy="10207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2" name="Google Shape;42;p7"/>
          <p:cNvSpPr txBox="1"/>
          <p:nvPr>
            <p:ph idx="1" type="body"/>
          </p:nvPr>
        </p:nvSpPr>
        <p:spPr>
          <a:xfrm>
            <a:off x="457200" y="1828800"/>
            <a:ext cx="8229600" cy="42973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3" name="Google Shape;43;p7"/>
          <p:cNvSpPr txBox="1"/>
          <p:nvPr>
            <p:ph idx="10" type="dt"/>
          </p:nvPr>
        </p:nvSpPr>
        <p:spPr>
          <a:xfrm>
            <a:off x="28194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45" name="Google Shape;45;p7"/>
          <p:cNvSpPr txBox="1"/>
          <p:nvPr/>
        </p:nvSpPr>
        <p:spPr>
          <a:xfrm>
            <a:off x="8686800" y="1295400"/>
            <a:ext cx="4572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Calibri"/>
              <a:buNone/>
            </a:pPr>
            <a:fld id="{00000000-1234-1234-1234-123412341234}" type="slidenum">
              <a:rPr b="1" i="0" lang="en-US" sz="1400" u="none" cap="none" strike="noStrike">
                <a:solidFill>
                  <a:srgbClr val="FFFFFF"/>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 name="Shape 46"/>
        <p:cNvGrpSpPr/>
        <p:nvPr/>
      </p:nvGrpSpPr>
      <p:grpSpPr>
        <a:xfrm>
          <a:off x="0" y="0"/>
          <a:ext cx="0" cy="0"/>
          <a:chOff x="0" y="0"/>
          <a:chExt cx="0" cy="0"/>
        </a:xfrm>
      </p:grpSpPr>
      <p:pic>
        <p:nvPicPr>
          <p:cNvPr descr="PPT Template3.jpg" id="47" name="Google Shape;47;p8"/>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48" name="Google Shape;48;p8"/>
          <p:cNvSpPr txBox="1"/>
          <p:nvPr>
            <p:ph type="title"/>
          </p:nvPr>
        </p:nvSpPr>
        <p:spPr>
          <a:xfrm>
            <a:off x="457200" y="274637"/>
            <a:ext cx="8229600" cy="10207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9" name="Google Shape;49;p8"/>
          <p:cNvSpPr txBox="1"/>
          <p:nvPr>
            <p:ph idx="1" type="body"/>
          </p:nvPr>
        </p:nvSpPr>
        <p:spPr>
          <a:xfrm>
            <a:off x="457200" y="1828800"/>
            <a:ext cx="8229600" cy="42973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0" name="Google Shape;50;p8"/>
          <p:cNvSpPr txBox="1"/>
          <p:nvPr>
            <p:ph idx="12" type="sldNum"/>
          </p:nvPr>
        </p:nvSpPr>
        <p:spPr>
          <a:xfrm>
            <a:off x="8686800" y="6492875"/>
            <a:ext cx="457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595959"/>
              </a:buClr>
              <a:buSzPts val="1400"/>
              <a:buFont typeface="Arial Narrow"/>
              <a:buNone/>
              <a:defRPr b="0" i="0" sz="1400" u="none" cap="none" strike="noStrike">
                <a:solidFill>
                  <a:srgbClr val="595959"/>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hyperlink" Target="http://datafiles.samhsa.gov/info/browse-series-nid3453" TargetMode="External"/><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457200" y="4762"/>
            <a:ext cx="8229600" cy="1266825"/>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Resources</a:t>
            </a:r>
            <a:endParaRPr/>
          </a:p>
        </p:txBody>
      </p:sp>
      <p:sp>
        <p:nvSpPr>
          <p:cNvPr id="131" name="Google Shape;131;p18"/>
          <p:cNvSpPr txBox="1"/>
          <p:nvPr/>
        </p:nvSpPr>
        <p:spPr>
          <a:xfrm>
            <a:off x="8686800" y="6492875"/>
            <a:ext cx="457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595959"/>
              </a:buClr>
              <a:buSzPts val="1400"/>
              <a:buFont typeface="Arial Narrow"/>
              <a:buNone/>
            </a:pPr>
            <a:fld id="{00000000-1234-1234-1234-123412341234}" type="slidenum">
              <a:rPr b="0" i="0" lang="en-US" sz="1400" u="none" cap="none" strike="noStrike">
                <a:solidFill>
                  <a:srgbClr val="595959"/>
                </a:solidFill>
                <a:latin typeface="Arial Narrow"/>
                <a:ea typeface="Arial Narrow"/>
                <a:cs typeface="Arial Narrow"/>
                <a:sym typeface="Arial Narrow"/>
              </a:rPr>
              <a:t>‹#›</a:t>
            </a:fld>
            <a:endParaRPr/>
          </a:p>
        </p:txBody>
      </p:sp>
      <p:sp>
        <p:nvSpPr>
          <p:cNvPr id="132" name="Google Shape;132;p18"/>
          <p:cNvSpPr txBox="1"/>
          <p:nvPr>
            <p:ph idx="1" type="body"/>
          </p:nvPr>
        </p:nvSpPr>
        <p:spPr>
          <a:xfrm>
            <a:off x="0" y="66675"/>
            <a:ext cx="838200" cy="195262"/>
          </a:xfrm>
          <a:prstGeom prst="rect">
            <a:avLst/>
          </a:prstGeom>
          <a:noFill/>
          <a:ln>
            <a:noFill/>
          </a:ln>
        </p:spPr>
        <p:txBody>
          <a:bodyPr anchorCtr="0" anchor="b" bIns="45700" lIns="91425" spcFirstLastPara="1" rIns="91425" wrap="square" tIns="45700">
            <a:noAutofit/>
          </a:bodyPr>
          <a:lstStyle/>
          <a:p>
            <a:pPr indent="-114300" lvl="0" marL="114300" rtl="0" algn="l">
              <a:spcBef>
                <a:spcPts val="0"/>
              </a:spcBef>
              <a:spcAft>
                <a:spcPts val="0"/>
              </a:spcAft>
              <a:buClr>
                <a:schemeClr val="dk1"/>
              </a:buClr>
              <a:buSzPts val="1050"/>
              <a:buNone/>
            </a:pPr>
            <a:r>
              <a:t/>
            </a:r>
            <a:endParaRPr b="1" sz="1050">
              <a:solidFill>
                <a:schemeClr val="dk1"/>
              </a:solidFill>
              <a:latin typeface="Arial Narrow"/>
              <a:ea typeface="Arial Narrow"/>
              <a:cs typeface="Arial Narrow"/>
              <a:sym typeface="Arial Narrow"/>
            </a:endParaRPr>
          </a:p>
        </p:txBody>
      </p:sp>
      <p:pic>
        <p:nvPicPr>
          <p:cNvPr id="133" name="Google Shape;133;p18"/>
          <p:cNvPicPr preferRelativeResize="0"/>
          <p:nvPr>
            <p:ph idx="1" type="body"/>
          </p:nvPr>
        </p:nvPicPr>
        <p:blipFill rotWithShape="1">
          <a:blip r:embed="rId3">
            <a:alphaModFix/>
          </a:blip>
          <a:srcRect b="0" l="0" r="0" t="0"/>
          <a:stretch/>
        </p:blipFill>
        <p:spPr>
          <a:xfrm>
            <a:off x="2590800" y="1981200"/>
            <a:ext cx="3398837" cy="438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0"/>
          <p:cNvSpPr txBox="1"/>
          <p:nvPr>
            <p:ph type="title"/>
          </p:nvPr>
        </p:nvSpPr>
        <p:spPr>
          <a:xfrm>
            <a:off x="457200" y="4762"/>
            <a:ext cx="8229600" cy="1266825"/>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Clr>
                <a:schemeClr val="dk1"/>
              </a:buClr>
              <a:buSzPts val="2500"/>
              <a:buFont typeface="Calibri"/>
              <a:buNone/>
            </a:pPr>
            <a:r>
              <a:rPr b="1" i="0" lang="en-US" sz="2500" u="none">
                <a:solidFill>
                  <a:schemeClr val="dk1"/>
                </a:solidFill>
                <a:latin typeface="Calibri"/>
                <a:ea typeface="Calibri"/>
                <a:cs typeface="Calibri"/>
                <a:sym typeface="Calibri"/>
              </a:rPr>
              <a:t>Main Reasons for the Most Recent Misuse of Pain Relievers among People Aged 12 or Older Who Misused Prescription Pain Relievers in the Past Year: Percentages, 2015 NSDUH</a:t>
            </a:r>
            <a:endParaRPr/>
          </a:p>
        </p:txBody>
      </p:sp>
      <p:sp>
        <p:nvSpPr>
          <p:cNvPr id="60" name="Google Shape;60;p1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61" name="Google Shape;61;p10"/>
          <p:cNvSpPr txBox="1"/>
          <p:nvPr>
            <p:ph idx="1" type="body"/>
          </p:nvPr>
        </p:nvSpPr>
        <p:spPr>
          <a:xfrm>
            <a:off x="0" y="66675"/>
            <a:ext cx="838200" cy="195262"/>
          </a:xfrm>
          <a:prstGeom prst="rect">
            <a:avLst/>
          </a:prstGeom>
          <a:noFill/>
          <a:ln>
            <a:noFill/>
          </a:ln>
        </p:spPr>
        <p:txBody>
          <a:bodyPr anchorCtr="0" anchor="b" bIns="45700" lIns="91425" spcFirstLastPara="1" rIns="91425" wrap="square" tIns="45700">
            <a:noAutofit/>
          </a:bodyPr>
          <a:lstStyle/>
          <a:p>
            <a:pPr indent="-114300" lvl="0" marL="114300" rtl="0" algn="l">
              <a:lnSpc>
                <a:spcPct val="100000"/>
              </a:lnSpc>
              <a:spcBef>
                <a:spcPts val="0"/>
              </a:spcBef>
              <a:spcAft>
                <a:spcPts val="0"/>
              </a:spcAft>
              <a:buClr>
                <a:schemeClr val="dk1"/>
              </a:buClr>
              <a:buSzPts val="1000"/>
              <a:buNone/>
            </a:pPr>
            <a:r>
              <a:rPr b="1" i="0" lang="en-US" sz="1000" u="none">
                <a:solidFill>
                  <a:schemeClr val="dk1"/>
                </a:solidFill>
                <a:latin typeface="Arial Narrow"/>
                <a:ea typeface="Arial Narrow"/>
                <a:cs typeface="Arial Narrow"/>
                <a:sym typeface="Arial Narrow"/>
              </a:rPr>
              <a:t>FFRX.08</a:t>
            </a:r>
            <a:endParaRPr/>
          </a:p>
        </p:txBody>
      </p:sp>
      <p:sp>
        <p:nvSpPr>
          <p:cNvPr id="62" name="Google Shape;62;p10"/>
          <p:cNvSpPr txBox="1"/>
          <p:nvPr>
            <p:ph idx="1" type="body"/>
          </p:nvPr>
        </p:nvSpPr>
        <p:spPr>
          <a:xfrm>
            <a:off x="346075" y="6569075"/>
            <a:ext cx="6816725" cy="212725"/>
          </a:xfrm>
          <a:prstGeom prst="rect">
            <a:avLst/>
          </a:prstGeom>
          <a:noFill/>
          <a:ln>
            <a:noFill/>
          </a:ln>
        </p:spPr>
        <p:txBody>
          <a:bodyPr anchorCtr="0" anchor="b" bIns="45700" lIns="91425" spcFirstLastPara="1" rIns="91425" wrap="square" tIns="45700">
            <a:noAutofit/>
          </a:bodyPr>
          <a:lstStyle/>
          <a:p>
            <a:pPr indent="-111125" lvl="0" marL="111125" rtl="0" algn="l">
              <a:lnSpc>
                <a:spcPct val="100000"/>
              </a:lnSpc>
              <a:spcBef>
                <a:spcPts val="0"/>
              </a:spcBef>
              <a:spcAft>
                <a:spcPts val="0"/>
              </a:spcAft>
              <a:buClr>
                <a:schemeClr val="dk1"/>
              </a:buClr>
              <a:buSzPts val="1100"/>
              <a:buNone/>
            </a:pPr>
            <a:r>
              <a:rPr b="0" i="0" lang="en-US" sz="1100" u="none">
                <a:solidFill>
                  <a:schemeClr val="dk1"/>
                </a:solidFill>
                <a:latin typeface="Arial Narrow"/>
                <a:ea typeface="Arial Narrow"/>
                <a:cs typeface="Arial Narrow"/>
                <a:sym typeface="Arial Narrow"/>
              </a:rPr>
              <a:t>Note: The percentages do not add to 100 percent due to rounding.</a:t>
            </a:r>
            <a:endParaRPr/>
          </a:p>
          <a:p>
            <a:pPr indent="-111125" lvl="0" marL="111125" rtl="0" algn="l">
              <a:lnSpc>
                <a:spcPct val="100000"/>
              </a:lnSpc>
              <a:spcBef>
                <a:spcPts val="300"/>
              </a:spcBef>
              <a:spcAft>
                <a:spcPts val="0"/>
              </a:spcAft>
              <a:buClr>
                <a:schemeClr val="dk1"/>
              </a:buClr>
              <a:buSzPts val="1100"/>
              <a:buNone/>
            </a:pPr>
            <a:r>
              <a:rPr b="0" i="0" lang="en-US" sz="1100" u="none">
                <a:solidFill>
                  <a:schemeClr val="dk1"/>
                </a:solidFill>
                <a:latin typeface="Arial Narrow"/>
                <a:ea typeface="Arial Narrow"/>
                <a:cs typeface="Arial Narrow"/>
                <a:sym typeface="Arial Narrow"/>
              </a:rPr>
              <a:t>Note: Respondents with unknown information for their main reason for misuse were excluded.</a:t>
            </a:r>
            <a:endParaRPr/>
          </a:p>
        </p:txBody>
      </p:sp>
      <p:pic>
        <p:nvPicPr>
          <p:cNvPr id="63" name="Google Shape;63;p10"/>
          <p:cNvPicPr preferRelativeResize="0"/>
          <p:nvPr>
            <p:ph idx="1" type="body"/>
          </p:nvPr>
        </p:nvPicPr>
        <p:blipFill rotWithShape="1">
          <a:blip r:embed="rId3">
            <a:alphaModFix/>
          </a:blip>
          <a:srcRect b="0" l="0" r="0" t="0"/>
          <a:stretch/>
        </p:blipFill>
        <p:spPr>
          <a:xfrm>
            <a:off x="1292225" y="1981200"/>
            <a:ext cx="6559550" cy="365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1"/>
          <p:cNvSpPr txBox="1"/>
          <p:nvPr>
            <p:ph type="title"/>
          </p:nvPr>
        </p:nvSpPr>
        <p:spPr>
          <a:xfrm>
            <a:off x="457200" y="4762"/>
            <a:ext cx="8229600" cy="1266825"/>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Clr>
                <a:schemeClr val="dk1"/>
              </a:buClr>
              <a:buSzPts val="2500"/>
              <a:buFont typeface="Calibri"/>
              <a:buNone/>
            </a:pPr>
            <a:r>
              <a:rPr b="1" i="0" lang="en-US" sz="2500" u="none">
                <a:solidFill>
                  <a:schemeClr val="dk1"/>
                </a:solidFill>
                <a:latin typeface="Calibri"/>
                <a:ea typeface="Calibri"/>
                <a:cs typeface="Calibri"/>
                <a:sym typeface="Calibri"/>
              </a:rPr>
              <a:t>Numbers of Past Month Illicit Drug Users among People Aged 12 or Older: 2015</a:t>
            </a:r>
            <a:endParaRPr/>
          </a:p>
        </p:txBody>
      </p:sp>
      <p:sp>
        <p:nvSpPr>
          <p:cNvPr id="69" name="Google Shape;69;p11"/>
          <p:cNvSpPr txBox="1"/>
          <p:nvPr>
            <p:ph idx="1" type="body"/>
          </p:nvPr>
        </p:nvSpPr>
        <p:spPr>
          <a:xfrm>
            <a:off x="0" y="66675"/>
            <a:ext cx="838200" cy="195262"/>
          </a:xfrm>
          <a:prstGeom prst="rect">
            <a:avLst/>
          </a:prstGeom>
          <a:noFill/>
          <a:ln>
            <a:noFill/>
          </a:ln>
        </p:spPr>
        <p:txBody>
          <a:bodyPr anchorCtr="0" anchor="b" bIns="45700" lIns="91425" spcFirstLastPara="1" rIns="91425" wrap="square" tIns="45700">
            <a:noAutofit/>
          </a:bodyPr>
          <a:lstStyle/>
          <a:p>
            <a:pPr indent="-114300" lvl="0" marL="114300" rtl="0" algn="l">
              <a:lnSpc>
                <a:spcPct val="100000"/>
              </a:lnSpc>
              <a:spcBef>
                <a:spcPts val="0"/>
              </a:spcBef>
              <a:spcAft>
                <a:spcPts val="0"/>
              </a:spcAft>
              <a:buClr>
                <a:schemeClr val="dk1"/>
              </a:buClr>
              <a:buSzPts val="1000"/>
              <a:buNone/>
            </a:pPr>
            <a:r>
              <a:rPr b="1" i="0" lang="en-US" sz="1000" u="none">
                <a:solidFill>
                  <a:schemeClr val="dk1"/>
                </a:solidFill>
                <a:latin typeface="Arial Narrow"/>
                <a:ea typeface="Arial Narrow"/>
                <a:cs typeface="Arial Narrow"/>
                <a:sym typeface="Arial Narrow"/>
              </a:rPr>
              <a:t>FRR1.01</a:t>
            </a:r>
            <a:endParaRPr/>
          </a:p>
        </p:txBody>
      </p:sp>
      <p:sp>
        <p:nvSpPr>
          <p:cNvPr id="70" name="Google Shape;70;p11"/>
          <p:cNvSpPr txBox="1"/>
          <p:nvPr>
            <p:ph idx="1" type="body"/>
          </p:nvPr>
        </p:nvSpPr>
        <p:spPr>
          <a:xfrm>
            <a:off x="346075" y="6569075"/>
            <a:ext cx="6816725" cy="212725"/>
          </a:xfrm>
          <a:prstGeom prst="rect">
            <a:avLst/>
          </a:prstGeom>
          <a:noFill/>
          <a:ln>
            <a:noFill/>
          </a:ln>
        </p:spPr>
        <p:txBody>
          <a:bodyPr anchorCtr="0" anchor="b" bIns="45700" lIns="91425" spcFirstLastPara="1" rIns="91425" wrap="square" tIns="45700">
            <a:noAutofit/>
          </a:bodyPr>
          <a:lstStyle/>
          <a:p>
            <a:pPr indent="-111125" lvl="0" marL="111125" rtl="0" algn="l">
              <a:lnSpc>
                <a:spcPct val="100000"/>
              </a:lnSpc>
              <a:spcBef>
                <a:spcPts val="0"/>
              </a:spcBef>
              <a:spcAft>
                <a:spcPts val="0"/>
              </a:spcAft>
              <a:buClr>
                <a:schemeClr val="dk1"/>
              </a:buClr>
              <a:buSzPts val="1100"/>
              <a:buNone/>
            </a:pPr>
            <a:r>
              <a:rPr b="0" i="0" lang="en-US" sz="1100" u="none">
                <a:solidFill>
                  <a:schemeClr val="dk1"/>
                </a:solidFill>
                <a:latin typeface="Arial Narrow"/>
                <a:ea typeface="Arial Narrow"/>
                <a:cs typeface="Arial Narrow"/>
                <a:sym typeface="Arial Narrow"/>
              </a:rPr>
              <a:t>Note: Estimated numbers of people refer to people aged 12 or older in the civilian, noninstitutionalized population in the United States. The numbers do not sum to the total population of the United States because the population for NSDUH does not include people aged 11 years old or younger, people with no fixed household address (e.g., homeless or transient people not in shelters), active-duty military personnel, and residents of institutional group quarters, such as correctional facilities, nursing homes, mental institutions, and long-term hospitals.</a:t>
            </a:r>
            <a:endParaRPr/>
          </a:p>
          <a:p>
            <a:pPr indent="-111125" lvl="0" marL="111125" rtl="0" algn="l">
              <a:lnSpc>
                <a:spcPct val="100000"/>
              </a:lnSpc>
              <a:spcBef>
                <a:spcPts val="300"/>
              </a:spcBef>
              <a:spcAft>
                <a:spcPts val="0"/>
              </a:spcAft>
              <a:buClr>
                <a:schemeClr val="dk1"/>
              </a:buClr>
              <a:buSzPts val="1100"/>
              <a:buNone/>
            </a:pPr>
            <a:r>
              <a:rPr b="0" i="0" lang="en-US" sz="1100" u="none">
                <a:solidFill>
                  <a:schemeClr val="dk1"/>
                </a:solidFill>
                <a:latin typeface="Arial Narrow"/>
                <a:ea typeface="Arial Narrow"/>
                <a:cs typeface="Arial Narrow"/>
                <a:sym typeface="Arial Narrow"/>
              </a:rPr>
              <a:t>Note: The estimated numbers of current users of different illicit drugs are not mutually exclusive because people could have used more than one type of illicit drug in the past month. Illicit Drugs include marijuana/hashish, cocaine (including crack), heroin, hallucinogens, inhalants, or prescription-type psychotherapeutics used nonmedically.</a:t>
            </a:r>
            <a:endParaRPr/>
          </a:p>
        </p:txBody>
      </p:sp>
      <p:pic>
        <p:nvPicPr>
          <p:cNvPr id="71" name="Google Shape;71;p11"/>
          <p:cNvPicPr preferRelativeResize="0"/>
          <p:nvPr>
            <p:ph idx="1" type="body"/>
          </p:nvPr>
        </p:nvPicPr>
        <p:blipFill rotWithShape="1">
          <a:blip r:embed="rId3">
            <a:alphaModFix/>
          </a:blip>
          <a:srcRect b="0" l="0" r="0" t="0"/>
          <a:stretch/>
        </p:blipFill>
        <p:spPr>
          <a:xfrm>
            <a:off x="533400" y="2133600"/>
            <a:ext cx="8077200" cy="2855912"/>
          </a:xfrm>
          <a:prstGeom prst="rect">
            <a:avLst/>
          </a:prstGeom>
          <a:noFill/>
          <a:ln>
            <a:noFill/>
          </a:ln>
        </p:spPr>
      </p:pic>
      <p:sp>
        <p:nvSpPr>
          <p:cNvPr id="72" name="Google Shape;72;p11"/>
          <p:cNvSpPr txBox="1"/>
          <p:nvPr/>
        </p:nvSpPr>
        <p:spPr>
          <a:xfrm>
            <a:off x="8686800" y="6492875"/>
            <a:ext cx="457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595959"/>
              </a:buClr>
              <a:buSzPts val="1400"/>
              <a:buFont typeface="Arial Narrow"/>
              <a:buNone/>
            </a:pPr>
            <a:fld id="{00000000-1234-1234-1234-123412341234}" type="slidenum">
              <a:rPr b="0" i="0" lang="en-US" sz="1400" u="none" cap="none" strike="noStrike">
                <a:solidFill>
                  <a:srgbClr val="595959"/>
                </a:solidFill>
                <a:latin typeface="Arial Narrow"/>
                <a:ea typeface="Arial Narrow"/>
                <a:cs typeface="Arial Narrow"/>
                <a:sym typeface="Arial Narrow"/>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2"/>
          <p:cNvSpPr txBox="1"/>
          <p:nvPr>
            <p:ph type="title"/>
          </p:nvPr>
        </p:nvSpPr>
        <p:spPr>
          <a:xfrm>
            <a:off x="457200" y="4762"/>
            <a:ext cx="8229600" cy="1266825"/>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Clr>
                <a:schemeClr val="dk1"/>
              </a:buClr>
              <a:buSzPts val="2500"/>
              <a:buFont typeface="Calibri"/>
              <a:buNone/>
            </a:pPr>
            <a:r>
              <a:rPr b="1" i="0" lang="en-US" sz="2500" u="none">
                <a:solidFill>
                  <a:schemeClr val="dk1"/>
                </a:solidFill>
                <a:latin typeface="Calibri"/>
                <a:ea typeface="Calibri"/>
                <a:cs typeface="Calibri"/>
                <a:sym typeface="Calibri"/>
              </a:rPr>
              <a:t>Past Month Illicit Drug Use among People Aged 12 or Older, by Age Group: Percentages, 2015 NSDUH</a:t>
            </a:r>
            <a:endParaRPr/>
          </a:p>
        </p:txBody>
      </p:sp>
      <p:sp>
        <p:nvSpPr>
          <p:cNvPr id="78" name="Google Shape;78;p12"/>
          <p:cNvSpPr txBox="1"/>
          <p:nvPr/>
        </p:nvSpPr>
        <p:spPr>
          <a:xfrm>
            <a:off x="8686800" y="6492875"/>
            <a:ext cx="457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595959"/>
              </a:buClr>
              <a:buSzPts val="1400"/>
              <a:buFont typeface="Arial Narrow"/>
              <a:buNone/>
            </a:pPr>
            <a:fld id="{00000000-1234-1234-1234-123412341234}" type="slidenum">
              <a:rPr b="0" i="0" lang="en-US" sz="1400" u="none" cap="none" strike="noStrike">
                <a:solidFill>
                  <a:srgbClr val="595959"/>
                </a:solidFill>
                <a:latin typeface="Arial Narrow"/>
                <a:ea typeface="Arial Narrow"/>
                <a:cs typeface="Arial Narrow"/>
                <a:sym typeface="Arial Narrow"/>
              </a:rPr>
              <a:t>‹#›</a:t>
            </a:fld>
            <a:endParaRPr/>
          </a:p>
        </p:txBody>
      </p:sp>
      <p:sp>
        <p:nvSpPr>
          <p:cNvPr id="79" name="Google Shape;79;p12"/>
          <p:cNvSpPr txBox="1"/>
          <p:nvPr>
            <p:ph idx="1" type="body"/>
          </p:nvPr>
        </p:nvSpPr>
        <p:spPr>
          <a:xfrm>
            <a:off x="0" y="66675"/>
            <a:ext cx="838200" cy="195262"/>
          </a:xfrm>
          <a:prstGeom prst="rect">
            <a:avLst/>
          </a:prstGeom>
          <a:noFill/>
          <a:ln>
            <a:noFill/>
          </a:ln>
        </p:spPr>
        <p:txBody>
          <a:bodyPr anchorCtr="0" anchor="b" bIns="45700" lIns="91425" spcFirstLastPara="1" rIns="91425" wrap="square" tIns="45700">
            <a:noAutofit/>
          </a:bodyPr>
          <a:lstStyle/>
          <a:p>
            <a:pPr indent="-114300" lvl="0" marL="114300" rtl="0" algn="l">
              <a:lnSpc>
                <a:spcPct val="100000"/>
              </a:lnSpc>
              <a:spcBef>
                <a:spcPts val="0"/>
              </a:spcBef>
              <a:spcAft>
                <a:spcPts val="0"/>
              </a:spcAft>
              <a:buClr>
                <a:schemeClr val="dk1"/>
              </a:buClr>
              <a:buSzPts val="1000"/>
              <a:buNone/>
            </a:pPr>
            <a:r>
              <a:rPr b="1" i="0" lang="en-US" sz="1000" u="none">
                <a:solidFill>
                  <a:schemeClr val="dk1"/>
                </a:solidFill>
                <a:latin typeface="Arial Narrow"/>
                <a:ea typeface="Arial Narrow"/>
                <a:cs typeface="Arial Narrow"/>
                <a:sym typeface="Arial Narrow"/>
              </a:rPr>
              <a:t>FFR1.02</a:t>
            </a:r>
            <a:endParaRPr/>
          </a:p>
        </p:txBody>
      </p:sp>
      <p:pic>
        <p:nvPicPr>
          <p:cNvPr id="80" name="Google Shape;80;p12"/>
          <p:cNvPicPr preferRelativeResize="0"/>
          <p:nvPr>
            <p:ph idx="1" type="body"/>
          </p:nvPr>
        </p:nvPicPr>
        <p:blipFill rotWithShape="1">
          <a:blip r:embed="rId3">
            <a:alphaModFix/>
          </a:blip>
          <a:srcRect b="0" l="0" r="0" t="0"/>
          <a:stretch/>
        </p:blipFill>
        <p:spPr>
          <a:xfrm>
            <a:off x="1195387" y="1981200"/>
            <a:ext cx="6753225" cy="365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title"/>
          </p:nvPr>
        </p:nvSpPr>
        <p:spPr>
          <a:xfrm>
            <a:off x="457200" y="4762"/>
            <a:ext cx="8229600" cy="1266825"/>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Clr>
                <a:schemeClr val="dk1"/>
              </a:buClr>
              <a:buSzPts val="2500"/>
              <a:buFont typeface="Calibri"/>
              <a:buNone/>
            </a:pPr>
            <a:r>
              <a:rPr b="1" i="0" lang="en-US" sz="2500" u="none">
                <a:solidFill>
                  <a:schemeClr val="dk1"/>
                </a:solidFill>
                <a:latin typeface="Calibri"/>
                <a:ea typeface="Calibri"/>
                <a:cs typeface="Calibri"/>
                <a:sym typeface="Calibri"/>
              </a:rPr>
              <a:t>Numbers of People Aged 12 or Older with a Past Year Substance Use Disorder: 2015 NSDUH</a:t>
            </a:r>
            <a:endParaRPr/>
          </a:p>
        </p:txBody>
      </p:sp>
      <p:sp>
        <p:nvSpPr>
          <p:cNvPr id="86" name="Google Shape;86;p13"/>
          <p:cNvSpPr txBox="1"/>
          <p:nvPr/>
        </p:nvSpPr>
        <p:spPr>
          <a:xfrm>
            <a:off x="8686800" y="6492875"/>
            <a:ext cx="457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595959"/>
              </a:buClr>
              <a:buSzPts val="1400"/>
              <a:buFont typeface="Arial Narrow"/>
              <a:buNone/>
            </a:pPr>
            <a:fld id="{00000000-1234-1234-1234-123412341234}" type="slidenum">
              <a:rPr b="0" i="0" lang="en-US" sz="1400" u="none" cap="none" strike="noStrike">
                <a:solidFill>
                  <a:srgbClr val="595959"/>
                </a:solidFill>
                <a:latin typeface="Arial Narrow"/>
                <a:ea typeface="Arial Narrow"/>
                <a:cs typeface="Arial Narrow"/>
                <a:sym typeface="Arial Narrow"/>
              </a:rPr>
              <a:t>‹#›</a:t>
            </a:fld>
            <a:endParaRPr/>
          </a:p>
        </p:txBody>
      </p:sp>
      <p:sp>
        <p:nvSpPr>
          <p:cNvPr id="87" name="Google Shape;87;p13"/>
          <p:cNvSpPr txBox="1"/>
          <p:nvPr>
            <p:ph idx="1" type="body"/>
          </p:nvPr>
        </p:nvSpPr>
        <p:spPr>
          <a:xfrm>
            <a:off x="0" y="66675"/>
            <a:ext cx="838200" cy="195262"/>
          </a:xfrm>
          <a:prstGeom prst="rect">
            <a:avLst/>
          </a:prstGeom>
          <a:noFill/>
          <a:ln>
            <a:noFill/>
          </a:ln>
        </p:spPr>
        <p:txBody>
          <a:bodyPr anchorCtr="0" anchor="b" bIns="45700" lIns="91425" spcFirstLastPara="1" rIns="91425" wrap="square" tIns="45700">
            <a:noAutofit/>
          </a:bodyPr>
          <a:lstStyle/>
          <a:p>
            <a:pPr indent="-114300" lvl="0" marL="114300" rtl="0" algn="l">
              <a:lnSpc>
                <a:spcPct val="100000"/>
              </a:lnSpc>
              <a:spcBef>
                <a:spcPts val="0"/>
              </a:spcBef>
              <a:spcAft>
                <a:spcPts val="0"/>
              </a:spcAft>
              <a:buClr>
                <a:schemeClr val="dk1"/>
              </a:buClr>
              <a:buSzPts val="1000"/>
              <a:buNone/>
            </a:pPr>
            <a:r>
              <a:rPr b="1" i="0" lang="en-US" sz="1000" u="none">
                <a:solidFill>
                  <a:schemeClr val="dk1"/>
                </a:solidFill>
                <a:latin typeface="Arial Narrow"/>
                <a:ea typeface="Arial Narrow"/>
                <a:cs typeface="Arial Narrow"/>
                <a:sym typeface="Arial Narrow"/>
              </a:rPr>
              <a:t>FFR1.27</a:t>
            </a:r>
            <a:endParaRPr/>
          </a:p>
        </p:txBody>
      </p:sp>
      <p:sp>
        <p:nvSpPr>
          <p:cNvPr id="88" name="Google Shape;88;p13"/>
          <p:cNvSpPr txBox="1"/>
          <p:nvPr>
            <p:ph idx="1" type="body"/>
          </p:nvPr>
        </p:nvSpPr>
        <p:spPr>
          <a:xfrm>
            <a:off x="346075" y="6569075"/>
            <a:ext cx="6816725" cy="212725"/>
          </a:xfrm>
          <a:prstGeom prst="rect">
            <a:avLst/>
          </a:prstGeom>
          <a:noFill/>
          <a:ln>
            <a:noFill/>
          </a:ln>
        </p:spPr>
        <p:txBody>
          <a:bodyPr anchorCtr="0" anchor="b" bIns="45700" lIns="91425" spcFirstLastPara="1" rIns="91425" wrap="square" tIns="45700">
            <a:noAutofit/>
          </a:bodyPr>
          <a:lstStyle/>
          <a:p>
            <a:pPr indent="-111125" lvl="0" marL="111125" rtl="0" algn="l">
              <a:lnSpc>
                <a:spcPct val="100000"/>
              </a:lnSpc>
              <a:spcBef>
                <a:spcPts val="0"/>
              </a:spcBef>
              <a:spcAft>
                <a:spcPts val="0"/>
              </a:spcAft>
              <a:buClr>
                <a:schemeClr val="dk1"/>
              </a:buClr>
              <a:buSzPts val="1100"/>
              <a:buNone/>
            </a:pPr>
            <a:r>
              <a:rPr b="0" i="0" lang="en-US" sz="1100" u="none">
                <a:solidFill>
                  <a:schemeClr val="dk1"/>
                </a:solidFill>
                <a:latin typeface="Arial Narrow"/>
                <a:ea typeface="Arial Narrow"/>
                <a:cs typeface="Arial Narrow"/>
                <a:sym typeface="Arial Narrow"/>
              </a:rPr>
              <a:t>Note: Estimated numbers of people refer to people aged 12 or older in the civilian, noninstitutionalized population in the United States. The numbers do not sum to the total population of the United States because the population for NSDUH does not include people aged 11 years old or younger, people with no fixed household address (e.g., homeless or transient people not in shelters), active-duty military personnel, and residents of institutional group quarters, such as correctional facilities, nursing homes, mental institutions, and long-term care hospitals.</a:t>
            </a:r>
            <a:endParaRPr/>
          </a:p>
          <a:p>
            <a:pPr indent="-111125" lvl="0" marL="111125" rtl="0" algn="l">
              <a:lnSpc>
                <a:spcPct val="100000"/>
              </a:lnSpc>
              <a:spcBef>
                <a:spcPts val="300"/>
              </a:spcBef>
              <a:spcAft>
                <a:spcPts val="0"/>
              </a:spcAft>
              <a:buClr>
                <a:schemeClr val="dk1"/>
              </a:buClr>
              <a:buSzPts val="1100"/>
              <a:buNone/>
            </a:pPr>
            <a:r>
              <a:rPr b="0" i="0" lang="en-US" sz="1100" u="none">
                <a:solidFill>
                  <a:schemeClr val="dk1"/>
                </a:solidFill>
                <a:latin typeface="Arial Narrow"/>
                <a:ea typeface="Arial Narrow"/>
                <a:cs typeface="Arial Narrow"/>
                <a:sym typeface="Arial Narrow"/>
              </a:rPr>
              <a:t>Note: The estimated numbers of people with substance use disorders are not mutually exclusive because people could have use disorders for more than one substance.</a:t>
            </a:r>
            <a:endParaRPr/>
          </a:p>
        </p:txBody>
      </p:sp>
      <p:pic>
        <p:nvPicPr>
          <p:cNvPr id="89" name="Google Shape;89;p13"/>
          <p:cNvPicPr preferRelativeResize="0"/>
          <p:nvPr>
            <p:ph idx="1" type="body"/>
          </p:nvPr>
        </p:nvPicPr>
        <p:blipFill rotWithShape="1">
          <a:blip r:embed="rId3">
            <a:alphaModFix/>
          </a:blip>
          <a:srcRect b="0" l="0" r="0" t="0"/>
          <a:stretch/>
        </p:blipFill>
        <p:spPr>
          <a:xfrm>
            <a:off x="609600" y="2574925"/>
            <a:ext cx="7924800" cy="247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4762"/>
            <a:ext cx="8229600" cy="1266825"/>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Clr>
                <a:schemeClr val="dk1"/>
              </a:buClr>
              <a:buSzPts val="2500"/>
              <a:buFont typeface="Calibri"/>
              <a:buNone/>
            </a:pPr>
            <a:r>
              <a:rPr b="1" i="0" lang="en-US" sz="2500" u="none">
                <a:solidFill>
                  <a:schemeClr val="dk1"/>
                </a:solidFill>
                <a:latin typeface="Calibri"/>
                <a:ea typeface="Calibri"/>
                <a:cs typeface="Calibri"/>
                <a:sym typeface="Calibri"/>
              </a:rPr>
              <a:t>Pain Reliever Use Disorder in the Past Year among People Aged 12 or Older, by Age Group: Percentages, 2015 NSDUH</a:t>
            </a:r>
            <a:endParaRPr/>
          </a:p>
        </p:txBody>
      </p:sp>
      <p:sp>
        <p:nvSpPr>
          <p:cNvPr id="95" name="Google Shape;95;p14"/>
          <p:cNvSpPr txBox="1"/>
          <p:nvPr/>
        </p:nvSpPr>
        <p:spPr>
          <a:xfrm>
            <a:off x="8686800" y="6492875"/>
            <a:ext cx="457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595959"/>
              </a:buClr>
              <a:buSzPts val="1400"/>
              <a:buFont typeface="Arial Narrow"/>
              <a:buNone/>
            </a:pPr>
            <a:fld id="{00000000-1234-1234-1234-123412341234}" type="slidenum">
              <a:rPr b="0" i="0" lang="en-US" sz="1400" u="none" cap="none" strike="noStrike">
                <a:solidFill>
                  <a:srgbClr val="595959"/>
                </a:solidFill>
                <a:latin typeface="Arial Narrow"/>
                <a:ea typeface="Arial Narrow"/>
                <a:cs typeface="Arial Narrow"/>
                <a:sym typeface="Arial Narrow"/>
              </a:rPr>
              <a:t>‹#›</a:t>
            </a:fld>
            <a:endParaRPr/>
          </a:p>
        </p:txBody>
      </p:sp>
      <p:sp>
        <p:nvSpPr>
          <p:cNvPr id="96" name="Google Shape;96;p14"/>
          <p:cNvSpPr txBox="1"/>
          <p:nvPr>
            <p:ph idx="1" type="body"/>
          </p:nvPr>
        </p:nvSpPr>
        <p:spPr>
          <a:xfrm>
            <a:off x="0" y="66675"/>
            <a:ext cx="838200" cy="195262"/>
          </a:xfrm>
          <a:prstGeom prst="rect">
            <a:avLst/>
          </a:prstGeom>
          <a:noFill/>
          <a:ln>
            <a:noFill/>
          </a:ln>
        </p:spPr>
        <p:txBody>
          <a:bodyPr anchorCtr="0" anchor="b" bIns="45700" lIns="91425" spcFirstLastPara="1" rIns="91425" wrap="square" tIns="45700">
            <a:noAutofit/>
          </a:bodyPr>
          <a:lstStyle/>
          <a:p>
            <a:pPr indent="-114300" lvl="0" marL="114300" rtl="0" algn="l">
              <a:lnSpc>
                <a:spcPct val="100000"/>
              </a:lnSpc>
              <a:spcBef>
                <a:spcPts val="0"/>
              </a:spcBef>
              <a:spcAft>
                <a:spcPts val="0"/>
              </a:spcAft>
              <a:buClr>
                <a:schemeClr val="dk1"/>
              </a:buClr>
              <a:buSzPts val="1000"/>
              <a:buNone/>
            </a:pPr>
            <a:r>
              <a:rPr b="1" i="0" lang="en-US" sz="1000" u="none">
                <a:solidFill>
                  <a:schemeClr val="dk1"/>
                </a:solidFill>
                <a:latin typeface="Arial Narrow"/>
                <a:ea typeface="Arial Narrow"/>
                <a:cs typeface="Arial Narrow"/>
                <a:sym typeface="Arial Narrow"/>
              </a:rPr>
              <a:t>FFR1.35</a:t>
            </a:r>
            <a:endParaRPr/>
          </a:p>
        </p:txBody>
      </p:sp>
      <p:pic>
        <p:nvPicPr>
          <p:cNvPr id="97" name="Google Shape;97;p14"/>
          <p:cNvPicPr preferRelativeResize="0"/>
          <p:nvPr>
            <p:ph idx="1" type="body"/>
          </p:nvPr>
        </p:nvPicPr>
        <p:blipFill rotWithShape="1">
          <a:blip r:embed="rId3">
            <a:alphaModFix/>
          </a:blip>
          <a:srcRect b="0" l="0" r="0" t="0"/>
          <a:stretch/>
        </p:blipFill>
        <p:spPr>
          <a:xfrm>
            <a:off x="1085850" y="1981200"/>
            <a:ext cx="6972300" cy="365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57200" y="4762"/>
            <a:ext cx="8229600" cy="1266825"/>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Treatment Receipt for OUD 2015</a:t>
            </a:r>
            <a:endParaRPr/>
          </a:p>
        </p:txBody>
      </p:sp>
      <p:sp>
        <p:nvSpPr>
          <p:cNvPr id="103" name="Google Shape;103;p15"/>
          <p:cNvSpPr txBox="1"/>
          <p:nvPr/>
        </p:nvSpPr>
        <p:spPr>
          <a:xfrm>
            <a:off x="8686800" y="6492875"/>
            <a:ext cx="457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595959"/>
              </a:buClr>
              <a:buSzPts val="1400"/>
              <a:buFont typeface="Arial Narrow"/>
              <a:buNone/>
            </a:pPr>
            <a:fld id="{00000000-1234-1234-1234-123412341234}" type="slidenum">
              <a:rPr b="0" i="0" lang="en-US" sz="1400" u="none" cap="none" strike="noStrike">
                <a:solidFill>
                  <a:srgbClr val="595959"/>
                </a:solidFill>
                <a:latin typeface="Arial Narrow"/>
                <a:ea typeface="Arial Narrow"/>
                <a:cs typeface="Arial Narrow"/>
                <a:sym typeface="Arial Narrow"/>
              </a:rPr>
              <a:t>‹#›</a:t>
            </a:fld>
            <a:endParaRPr/>
          </a:p>
        </p:txBody>
      </p:sp>
      <p:sp>
        <p:nvSpPr>
          <p:cNvPr id="104" name="Google Shape;104;p15"/>
          <p:cNvSpPr txBox="1"/>
          <p:nvPr>
            <p:ph idx="1" type="body"/>
          </p:nvPr>
        </p:nvSpPr>
        <p:spPr>
          <a:xfrm>
            <a:off x="0" y="66675"/>
            <a:ext cx="838200" cy="195262"/>
          </a:xfrm>
          <a:prstGeom prst="rect">
            <a:avLst/>
          </a:prstGeom>
          <a:noFill/>
          <a:ln>
            <a:noFill/>
          </a:ln>
        </p:spPr>
        <p:txBody>
          <a:bodyPr anchorCtr="0" anchor="b" bIns="45700" lIns="91425" spcFirstLastPara="1" rIns="91425" wrap="square" tIns="45700">
            <a:noAutofit/>
          </a:bodyPr>
          <a:lstStyle/>
          <a:p>
            <a:pPr indent="-114300" lvl="0" marL="114300" rtl="0" algn="l">
              <a:spcBef>
                <a:spcPts val="0"/>
              </a:spcBef>
              <a:spcAft>
                <a:spcPts val="0"/>
              </a:spcAft>
              <a:buClr>
                <a:schemeClr val="dk1"/>
              </a:buClr>
              <a:buSzPts val="1050"/>
              <a:buNone/>
            </a:pPr>
            <a:r>
              <a:t/>
            </a:r>
            <a:endParaRPr b="1" sz="1050">
              <a:solidFill>
                <a:schemeClr val="dk1"/>
              </a:solidFill>
              <a:latin typeface="Arial Narrow"/>
              <a:ea typeface="Arial Narrow"/>
              <a:cs typeface="Arial Narrow"/>
              <a:sym typeface="Arial Narrow"/>
            </a:endParaRPr>
          </a:p>
        </p:txBody>
      </p:sp>
      <p:sp>
        <p:nvSpPr>
          <p:cNvPr id="105" name="Google Shape;105;p15"/>
          <p:cNvSpPr txBox="1"/>
          <p:nvPr>
            <p:ph idx="1" type="body"/>
          </p:nvPr>
        </p:nvSpPr>
        <p:spPr>
          <a:xfrm>
            <a:off x="346075" y="6569075"/>
            <a:ext cx="6816725" cy="212725"/>
          </a:xfrm>
          <a:prstGeom prst="rect">
            <a:avLst/>
          </a:prstGeom>
          <a:noFill/>
          <a:ln>
            <a:noFill/>
          </a:ln>
        </p:spPr>
        <p:txBody>
          <a:bodyPr anchorCtr="0" anchor="b" bIns="45700" lIns="91425" spcFirstLastPara="1" rIns="91425" wrap="square" tIns="45700">
            <a:noAutofit/>
          </a:bodyPr>
          <a:lstStyle/>
          <a:p>
            <a:pPr indent="-111125" lvl="0" marL="111125" rtl="0" algn="l">
              <a:lnSpc>
                <a:spcPct val="100000"/>
              </a:lnSpc>
              <a:spcBef>
                <a:spcPts val="0"/>
              </a:spcBef>
              <a:spcAft>
                <a:spcPts val="0"/>
              </a:spcAft>
              <a:buClr>
                <a:schemeClr val="dk1"/>
              </a:buClr>
              <a:buSzPts val="1100"/>
              <a:buNone/>
            </a:pPr>
            <a:r>
              <a:rPr b="0" i="0" lang="en-US" sz="1100" u="none">
                <a:solidFill>
                  <a:schemeClr val="dk1"/>
                </a:solidFill>
                <a:latin typeface="Arial Narrow"/>
                <a:ea typeface="Arial Narrow"/>
                <a:cs typeface="Arial Narrow"/>
                <a:sym typeface="Arial Narrow"/>
              </a:rPr>
              <a:t>Source: NSDUH Number Received:  1430000, Number did not receive: 1208000</a:t>
            </a:r>
            <a:endParaRPr/>
          </a:p>
        </p:txBody>
      </p:sp>
      <p:pic>
        <p:nvPicPr>
          <p:cNvPr id="106" name="Google Shape;106;p15"/>
          <p:cNvPicPr preferRelativeResize="0"/>
          <p:nvPr>
            <p:ph idx="1" type="body"/>
          </p:nvPr>
        </p:nvPicPr>
        <p:blipFill rotWithShape="1">
          <a:blip r:embed="rId3">
            <a:alphaModFix/>
          </a:blip>
          <a:srcRect b="0" l="0" r="0" t="0"/>
          <a:stretch/>
        </p:blipFill>
        <p:spPr>
          <a:xfrm>
            <a:off x="558800" y="1930400"/>
            <a:ext cx="8026400" cy="375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457200" y="4762"/>
            <a:ext cx="8229600" cy="1266825"/>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How is OUD Treated?</a:t>
            </a:r>
            <a:endParaRPr/>
          </a:p>
        </p:txBody>
      </p:sp>
      <p:sp>
        <p:nvSpPr>
          <p:cNvPr id="112" name="Google Shape;112;p16"/>
          <p:cNvSpPr txBox="1"/>
          <p:nvPr/>
        </p:nvSpPr>
        <p:spPr>
          <a:xfrm>
            <a:off x="8686800" y="6492875"/>
            <a:ext cx="457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595959"/>
              </a:buClr>
              <a:buSzPts val="1400"/>
              <a:buFont typeface="Arial Narrow"/>
              <a:buNone/>
            </a:pPr>
            <a:fld id="{00000000-1234-1234-1234-123412341234}" type="slidenum">
              <a:rPr b="0" i="0" lang="en-US" sz="1400" u="none" cap="none" strike="noStrike">
                <a:solidFill>
                  <a:srgbClr val="595959"/>
                </a:solidFill>
                <a:latin typeface="Arial Narrow"/>
                <a:ea typeface="Arial Narrow"/>
                <a:cs typeface="Arial Narrow"/>
                <a:sym typeface="Arial Narrow"/>
              </a:rPr>
              <a:t>‹#›</a:t>
            </a:fld>
            <a:endParaRPr/>
          </a:p>
        </p:txBody>
      </p:sp>
      <p:sp>
        <p:nvSpPr>
          <p:cNvPr id="113" name="Google Shape;113;p16"/>
          <p:cNvSpPr txBox="1"/>
          <p:nvPr>
            <p:ph idx="1" type="body"/>
          </p:nvPr>
        </p:nvSpPr>
        <p:spPr>
          <a:xfrm>
            <a:off x="0" y="66675"/>
            <a:ext cx="838200" cy="195262"/>
          </a:xfrm>
          <a:prstGeom prst="rect">
            <a:avLst/>
          </a:prstGeom>
          <a:noFill/>
          <a:ln>
            <a:noFill/>
          </a:ln>
        </p:spPr>
        <p:txBody>
          <a:bodyPr anchorCtr="0" anchor="b" bIns="45700" lIns="91425" spcFirstLastPara="1" rIns="91425" wrap="square" tIns="45700">
            <a:noAutofit/>
          </a:bodyPr>
          <a:lstStyle/>
          <a:p>
            <a:pPr indent="-114300" lvl="0" marL="114300" rtl="0" algn="l">
              <a:spcBef>
                <a:spcPts val="0"/>
              </a:spcBef>
              <a:spcAft>
                <a:spcPts val="0"/>
              </a:spcAft>
              <a:buClr>
                <a:schemeClr val="dk1"/>
              </a:buClr>
              <a:buSzPts val="1050"/>
              <a:buNone/>
            </a:pPr>
            <a:r>
              <a:t/>
            </a:r>
            <a:endParaRPr b="1" sz="1050">
              <a:solidFill>
                <a:schemeClr val="dk1"/>
              </a:solidFill>
              <a:latin typeface="Arial Narrow"/>
              <a:ea typeface="Arial Narrow"/>
              <a:cs typeface="Arial Narrow"/>
              <a:sym typeface="Arial Narrow"/>
            </a:endParaRPr>
          </a:p>
        </p:txBody>
      </p:sp>
      <p:sp>
        <p:nvSpPr>
          <p:cNvPr id="114" name="Google Shape;114;p16"/>
          <p:cNvSpPr txBox="1"/>
          <p:nvPr>
            <p:ph idx="1" type="body"/>
          </p:nvPr>
        </p:nvSpPr>
        <p:spPr>
          <a:xfrm>
            <a:off x="346075" y="6569075"/>
            <a:ext cx="6816725" cy="212725"/>
          </a:xfrm>
          <a:prstGeom prst="rect">
            <a:avLst/>
          </a:prstGeom>
          <a:noFill/>
          <a:ln>
            <a:noFill/>
          </a:ln>
        </p:spPr>
        <p:txBody>
          <a:bodyPr anchorCtr="0" anchor="b" bIns="45700" lIns="91425" spcFirstLastPara="1" rIns="91425" wrap="square" tIns="45700">
            <a:noAutofit/>
          </a:bodyPr>
          <a:lstStyle/>
          <a:p>
            <a:pPr indent="-114300" lvl="0" marL="114300" rtl="0" algn="l">
              <a:spcBef>
                <a:spcPts val="0"/>
              </a:spcBef>
              <a:spcAft>
                <a:spcPts val="0"/>
              </a:spcAft>
              <a:buClr>
                <a:schemeClr val="dk1"/>
              </a:buClr>
              <a:buSzPts val="1050"/>
              <a:buNone/>
            </a:pPr>
            <a:r>
              <a:t/>
            </a:r>
            <a:endParaRPr b="1" sz="1050">
              <a:solidFill>
                <a:schemeClr val="dk1"/>
              </a:solidFill>
              <a:latin typeface="Arial Narrow"/>
              <a:ea typeface="Arial Narrow"/>
              <a:cs typeface="Arial Narrow"/>
              <a:sym typeface="Arial Narrow"/>
            </a:endParaRPr>
          </a:p>
        </p:txBody>
      </p:sp>
      <p:pic>
        <p:nvPicPr>
          <p:cNvPr descr="C:\Users\Kimberly.johnson\AppData\Local\Microsoft\Windows\Temporary Internet Files\Content.IE5\PT69XODL\medium[1].jpg" id="115" name="Google Shape;115;p16"/>
          <p:cNvPicPr preferRelativeResize="0"/>
          <p:nvPr/>
        </p:nvPicPr>
        <p:blipFill rotWithShape="1">
          <a:blip r:embed="rId3">
            <a:alphaModFix/>
          </a:blip>
          <a:srcRect b="0" l="0" r="0" t="0"/>
          <a:stretch/>
        </p:blipFill>
        <p:spPr>
          <a:xfrm>
            <a:off x="7391400" y="1981200"/>
            <a:ext cx="1574800" cy="1049337"/>
          </a:xfrm>
          <a:prstGeom prst="rect">
            <a:avLst/>
          </a:prstGeom>
          <a:noFill/>
          <a:ln>
            <a:noFill/>
          </a:ln>
        </p:spPr>
      </p:pic>
      <p:sp>
        <p:nvSpPr>
          <p:cNvPr id="116" name="Google Shape;116;p16"/>
          <p:cNvSpPr txBox="1"/>
          <p:nvPr>
            <p:ph idx="1" type="body"/>
          </p:nvPr>
        </p:nvSpPr>
        <p:spPr>
          <a:xfrm>
            <a:off x="600075" y="1676400"/>
            <a:ext cx="7924800" cy="3657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Medication: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Methadone (outpatient clinics)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Buprenorphine (doctors’ office)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Monthly injected naltrexone</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People also use: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Residential Rehab</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IOP/OP Counseling</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Recovery Support</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Self Help</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Supply does not meet demand</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Failure rates significant</a:t>
            </a:r>
            <a:endParaRPr/>
          </a:p>
        </p:txBody>
      </p:sp>
      <p:pic>
        <p:nvPicPr>
          <p:cNvPr descr="C:\Users\Kimberly.johnson\AppData\Local\Microsoft\Windows\Temporary Internet Files\Content.IE5\ZCW2R3J4\sbGroup[1].jpg" id="117" name="Google Shape;117;p16"/>
          <p:cNvPicPr preferRelativeResize="0"/>
          <p:nvPr/>
        </p:nvPicPr>
        <p:blipFill rotWithShape="1">
          <a:blip r:embed="rId4">
            <a:alphaModFix/>
          </a:blip>
          <a:srcRect b="0" l="0" r="0" t="0"/>
          <a:stretch/>
        </p:blipFill>
        <p:spPr>
          <a:xfrm>
            <a:off x="4648200" y="4038600"/>
            <a:ext cx="3910012" cy="182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457200" y="4762"/>
            <a:ext cx="8229600" cy="1266825"/>
          </a:xfrm>
          <a:prstGeom prst="rect">
            <a:avLst/>
          </a:prstGeom>
          <a:noFill/>
          <a:ln>
            <a:noFill/>
          </a:ln>
        </p:spPr>
        <p:txBody>
          <a:bodyPr anchorCtr="0" anchor="ctr" bIns="45700" lIns="91425" spcFirstLastPara="1" rIns="91425" wrap="square" tIns="45700">
            <a:noAutofit/>
          </a:bodyPr>
          <a:lstStyle/>
          <a:p>
            <a:pPr indent="0" lvl="0" marL="0" rtl="0" algn="ctr">
              <a:lnSpc>
                <a:spcPct val="93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Resources</a:t>
            </a:r>
            <a:endParaRPr/>
          </a:p>
        </p:txBody>
      </p:sp>
      <p:sp>
        <p:nvSpPr>
          <p:cNvPr id="123" name="Google Shape;123;p17"/>
          <p:cNvSpPr txBox="1"/>
          <p:nvPr/>
        </p:nvSpPr>
        <p:spPr>
          <a:xfrm>
            <a:off x="8686800" y="6492875"/>
            <a:ext cx="457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595959"/>
              </a:buClr>
              <a:buSzPts val="1400"/>
              <a:buFont typeface="Arial Narrow"/>
              <a:buNone/>
            </a:pPr>
            <a:fld id="{00000000-1234-1234-1234-123412341234}" type="slidenum">
              <a:rPr b="0" i="0" lang="en-US" sz="1400" u="none" cap="none" strike="noStrike">
                <a:solidFill>
                  <a:srgbClr val="595959"/>
                </a:solidFill>
                <a:latin typeface="Arial Narrow"/>
                <a:ea typeface="Arial Narrow"/>
                <a:cs typeface="Arial Narrow"/>
                <a:sym typeface="Arial Narrow"/>
              </a:rPr>
              <a:t>‹#›</a:t>
            </a:fld>
            <a:endParaRPr/>
          </a:p>
        </p:txBody>
      </p:sp>
      <p:pic>
        <p:nvPicPr>
          <p:cNvPr id="124" name="Google Shape;124;p17"/>
          <p:cNvPicPr preferRelativeResize="0"/>
          <p:nvPr>
            <p:ph idx="1" type="body"/>
          </p:nvPr>
        </p:nvPicPr>
        <p:blipFill rotWithShape="1">
          <a:blip r:embed="rId3">
            <a:alphaModFix/>
          </a:blip>
          <a:srcRect b="0" l="0" r="0" t="0"/>
          <a:stretch/>
        </p:blipFill>
        <p:spPr>
          <a:xfrm>
            <a:off x="152400" y="1981200"/>
            <a:ext cx="4210050" cy="1314450"/>
          </a:xfrm>
          <a:prstGeom prst="rect">
            <a:avLst/>
          </a:prstGeom>
          <a:noFill/>
          <a:ln>
            <a:noFill/>
          </a:ln>
        </p:spPr>
      </p:pic>
      <p:pic>
        <p:nvPicPr>
          <p:cNvPr id="125" name="Google Shape;125;p17">
            <a:hlinkClick r:id="rId4"/>
          </p:cNvPr>
          <p:cNvPicPr preferRelativeResize="0"/>
          <p:nvPr/>
        </p:nvPicPr>
        <p:blipFill rotWithShape="1">
          <a:blip r:embed="rId5">
            <a:alphaModFix/>
          </a:blip>
          <a:srcRect b="0" l="0" r="0" t="0"/>
          <a:stretch/>
        </p:blipFill>
        <p:spPr>
          <a:xfrm>
            <a:off x="2667000" y="3671021"/>
            <a:ext cx="4830082" cy="12819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SAMHSA_PPT_Template_508PSH">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SAMHSA_PPT_Template_508">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MHSA_PPT_Template_508">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AMHSA_PPT_Template_508PSH">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SAMHSA_PPT_Template_508PSH">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