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6" d="100"/>
          <a:sy n="66" d="100"/>
        </p:scale>
        <p:origin x="3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66A6-FB03-4BF9-B40C-EA0186B37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4B3D1-C201-4555-84EB-B44619CDA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4C8D5-99E5-4526-9E20-95F83C5D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C289-5894-4156-841F-93FF5827312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810A1-023C-487F-BBAA-E40FCA74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03A5-3309-40FE-8724-3A1AB80D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0941-7A8A-4C3A-B7A8-8E4F33E0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0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0F3C-8668-48DB-9EBB-E679CC0E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29AAC-55C2-463F-A470-8D8FD11DD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A120-A7DF-4BE8-9AFB-78FAC98F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C289-5894-4156-841F-93FF5827312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25FB-86A2-45AA-944D-B0ABB727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CE7D9-43AA-4AFB-B543-0413FEC6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0941-7A8A-4C3A-B7A8-8E4F33E0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0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1848E-23E5-4CD1-AD7B-23CCCA00F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50E3E-1890-4A16-95B9-D912F9F2B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E328-A0C2-4663-AF20-1C238169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C289-5894-4156-841F-93FF5827312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CC215-3E05-428B-8387-8014F4CB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A83E8-7A8E-431E-886F-161A7D9B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0941-7A8A-4C3A-B7A8-8E4F33E0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CF31-B722-4E2E-A572-0966538B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592C-0C5A-428F-9C68-A5A884110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82950-970C-4FCB-A7C6-9C00DB12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C289-5894-4156-841F-93FF5827312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F8323-8D88-4A93-86EA-6695E592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95E6-5D65-4169-AECB-69BBAFA9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0941-7A8A-4C3A-B7A8-8E4F33E0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4D5D-6F0C-43F6-9A31-17EBFBBC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4F3B-97CE-405F-99E6-B53C248C6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41BBC-076C-47FB-AED8-AB5C1AF2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C289-5894-4156-841F-93FF5827312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EA3A-CAEE-4D4D-88B6-2816A2C3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F415A-8C91-44CD-97E6-EC75802F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0941-7A8A-4C3A-B7A8-8E4F33E0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2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EEC9-40BC-4D77-8E32-DCE76000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D02C-05D6-43AD-8F75-B449EC5C6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6384B-4310-490A-A680-FD693EDD7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9DDBB-7E35-4471-9110-D3095958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C289-5894-4156-841F-93FF5827312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5265B-3319-42E8-B8A7-BA8AAB3A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CDD14-6567-475A-AD3D-EA4B25D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0941-7A8A-4C3A-B7A8-8E4F33E0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0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6034-66B8-4D49-9DE8-E1E53052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F88CD-DCD9-422B-B937-4C26A2C2D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56CF2-57D6-45B5-B73C-59A18F991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A89C3-03FD-4AB8-8ACA-9430B6DD8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39D99-16DD-4C28-8D69-D8E8F6308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1514D-BF34-4EED-A00D-63619E49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C289-5894-4156-841F-93FF5827312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5005E-7E22-4544-945D-32D36EC5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9349F-F6A2-4CBE-92DD-D9534B2F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0941-7A8A-4C3A-B7A8-8E4F33E0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0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D23-E3B1-4332-B020-F23B1450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A1B91-CA4C-4168-B9E2-813DFF2B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C289-5894-4156-841F-93FF5827312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3E1A6-50C2-4AB1-ACE8-76BB2350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C667E-0DD5-463B-AFB6-7A68564E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0941-7A8A-4C3A-B7A8-8E4F33E0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2BC50-705C-4898-ABC7-04C4616B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C289-5894-4156-841F-93FF5827312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96E76-E7FD-4D19-8B5E-C1277A5E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E5D93-CCF8-40D2-A681-E00AB22E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0941-7A8A-4C3A-B7A8-8E4F33E0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4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BD14-3B81-4901-8B52-EEDB5D5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7DB0-C23E-4FCF-9C85-AF305498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86838-32CC-4B27-810B-706976652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FCCD-19AD-4DDB-B502-236AFB73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C289-5894-4156-841F-93FF5827312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EFA8F-7287-4E95-BC75-E5C34214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88439-382A-4556-9038-E4AC97E7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0941-7A8A-4C3A-B7A8-8E4F33E0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3C9C-47CD-4B90-BE3A-F31DD3FC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8CD21-9296-47A1-AC8F-AE146414A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78CD8-7C41-4B79-8187-93EA376AD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E5B9C-2089-4397-94D9-2FB91967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C289-5894-4156-841F-93FF5827312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C76D5-D2D6-493F-8431-F73E8599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3F6F3-7B75-4CFB-A405-EC9E9169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0941-7A8A-4C3A-B7A8-8E4F33E0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C571E-4E85-4929-AE2C-B6A8CDF2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D1359-2764-47C0-B903-8832E26F0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897BF-CFE6-4C29-8C73-61D767742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C289-5894-4156-841F-93FF5827312E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78A0-602A-41C7-A0DD-CEE92C960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17A5A-7CE8-497D-A116-B798D1C7D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40941-7A8A-4C3A-B7A8-8E4F33E0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3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90313/simple-computer-icon-by-klaasdc-190313" TargetMode="External"/><Relationship Id="rId7" Type="http://schemas.openxmlformats.org/officeDocument/2006/relationships/hyperlink" Target="https://commons.wikimedia.org/wiki/File:AWS_Simple_Icons_Virtual_Private_Cloud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ommons.wikimedia.org/wiki/file:aws_simple_icons_aws_cloud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Top Corners Snipped 34">
            <a:extLst>
              <a:ext uri="{FF2B5EF4-FFF2-40B4-BE49-F238E27FC236}">
                <a16:creationId xmlns:a16="http://schemas.microsoft.com/office/drawing/2014/main" id="{09ED5708-8114-4C31-80BA-D2CC4AC37C5F}"/>
              </a:ext>
            </a:extLst>
          </p:cNvPr>
          <p:cNvSpPr/>
          <p:nvPr/>
        </p:nvSpPr>
        <p:spPr>
          <a:xfrm>
            <a:off x="7639738" y="2222797"/>
            <a:ext cx="1193533" cy="1229117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Top Corners Snipped 36">
            <a:extLst>
              <a:ext uri="{FF2B5EF4-FFF2-40B4-BE49-F238E27FC236}">
                <a16:creationId xmlns:a16="http://schemas.microsoft.com/office/drawing/2014/main" id="{F77B7A01-4029-4531-817C-C6C8B54719A7}"/>
              </a:ext>
            </a:extLst>
          </p:cNvPr>
          <p:cNvSpPr/>
          <p:nvPr/>
        </p:nvSpPr>
        <p:spPr>
          <a:xfrm rot="10800000">
            <a:off x="7639736" y="3409552"/>
            <a:ext cx="1193533" cy="501376"/>
          </a:xfrm>
          <a:prstGeom prst="snip2SameRect">
            <a:avLst>
              <a:gd name="adj1" fmla="val 22909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C81630-1EB7-4A77-90B0-8AAA33DCCB65}"/>
              </a:ext>
            </a:extLst>
          </p:cNvPr>
          <p:cNvSpPr txBox="1"/>
          <p:nvPr/>
        </p:nvSpPr>
        <p:spPr>
          <a:xfrm>
            <a:off x="7911971" y="3451915"/>
            <a:ext cx="71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2FF728-2F81-454D-8E95-60482E1ACFCC}"/>
              </a:ext>
            </a:extLst>
          </p:cNvPr>
          <p:cNvSpPr txBox="1"/>
          <p:nvPr/>
        </p:nvSpPr>
        <p:spPr>
          <a:xfrm>
            <a:off x="7738713" y="2465268"/>
            <a:ext cx="1021755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Cert Tool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436F28-49F7-41BA-B351-59E77B7B5F04}"/>
              </a:ext>
            </a:extLst>
          </p:cNvPr>
          <p:cNvSpPr/>
          <p:nvPr/>
        </p:nvSpPr>
        <p:spPr>
          <a:xfrm>
            <a:off x="3280410" y="788670"/>
            <a:ext cx="7166610" cy="47320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572A6E-B757-4ED6-A7C7-54A8113A4B05}"/>
              </a:ext>
            </a:extLst>
          </p:cNvPr>
          <p:cNvGrpSpPr/>
          <p:nvPr/>
        </p:nvGrpSpPr>
        <p:grpSpPr>
          <a:xfrm>
            <a:off x="1167116" y="1565167"/>
            <a:ext cx="779004" cy="977104"/>
            <a:chOff x="1161937" y="2628157"/>
            <a:chExt cx="779004" cy="9771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FC5947-41E8-47E2-AAA2-467AC3639403}"/>
                </a:ext>
              </a:extLst>
            </p:cNvPr>
            <p:cNvSpPr txBox="1"/>
            <p:nvPr/>
          </p:nvSpPr>
          <p:spPr>
            <a:xfrm>
              <a:off x="1197307" y="3235929"/>
              <a:ext cx="74363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Client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CA7649E-5B05-46AE-AF87-0DE1ED0CF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161937" y="2628157"/>
              <a:ext cx="753993" cy="618274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FF7DBC3-E348-42CA-A5B2-B2565B900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223260" y="-195053"/>
            <a:ext cx="1714500" cy="17145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9D8274-2CC7-4972-88F9-8BE37786497A}"/>
              </a:ext>
            </a:extLst>
          </p:cNvPr>
          <p:cNvSpPr/>
          <p:nvPr/>
        </p:nvSpPr>
        <p:spPr>
          <a:xfrm>
            <a:off x="4206240" y="1540429"/>
            <a:ext cx="5497830" cy="32354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732ADA1-FBAD-4930-87E2-CD0300844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60520" y="492637"/>
            <a:ext cx="1783080" cy="17830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C8D488-861F-40BC-99C2-79C6DD755924}"/>
              </a:ext>
            </a:extLst>
          </p:cNvPr>
          <p:cNvSpPr txBox="1"/>
          <p:nvPr/>
        </p:nvSpPr>
        <p:spPr>
          <a:xfrm>
            <a:off x="6612553" y="5130263"/>
            <a:ext cx="119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ASW cloud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B32FDB-63D0-4EFC-A92E-F4428927CB91}"/>
              </a:ext>
            </a:extLst>
          </p:cNvPr>
          <p:cNvSpPr txBox="1"/>
          <p:nvPr/>
        </p:nvSpPr>
        <p:spPr>
          <a:xfrm>
            <a:off x="6187443" y="4377885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private cloud</a:t>
            </a:r>
          </a:p>
        </p:txBody>
      </p:sp>
      <p:sp>
        <p:nvSpPr>
          <p:cNvPr id="38" name="Rectangle: Top Corners Snipped 37">
            <a:extLst>
              <a:ext uri="{FF2B5EF4-FFF2-40B4-BE49-F238E27FC236}">
                <a16:creationId xmlns:a16="http://schemas.microsoft.com/office/drawing/2014/main" id="{17B57A46-873C-410D-A942-70FDB22DE2C6}"/>
              </a:ext>
            </a:extLst>
          </p:cNvPr>
          <p:cNvSpPr/>
          <p:nvPr/>
        </p:nvSpPr>
        <p:spPr>
          <a:xfrm>
            <a:off x="5607200" y="2239591"/>
            <a:ext cx="1193533" cy="872642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Top Corners Snipped 38">
            <a:extLst>
              <a:ext uri="{FF2B5EF4-FFF2-40B4-BE49-F238E27FC236}">
                <a16:creationId xmlns:a16="http://schemas.microsoft.com/office/drawing/2014/main" id="{649644DD-CACD-4690-B7E1-8139580D6F66}"/>
              </a:ext>
            </a:extLst>
          </p:cNvPr>
          <p:cNvSpPr/>
          <p:nvPr/>
        </p:nvSpPr>
        <p:spPr>
          <a:xfrm rot="10800000">
            <a:off x="5615225" y="3075388"/>
            <a:ext cx="1193533" cy="872642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3A0A9A-23AB-4430-868B-3A8D5CB74169}"/>
              </a:ext>
            </a:extLst>
          </p:cNvPr>
          <p:cNvSpPr txBox="1"/>
          <p:nvPr/>
        </p:nvSpPr>
        <p:spPr>
          <a:xfrm>
            <a:off x="5908308" y="3277064"/>
            <a:ext cx="697636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442C84-07A5-46FA-95DB-370B0AE83834}"/>
              </a:ext>
            </a:extLst>
          </p:cNvPr>
          <p:cNvSpPr txBox="1"/>
          <p:nvPr/>
        </p:nvSpPr>
        <p:spPr>
          <a:xfrm>
            <a:off x="5850552" y="2511796"/>
            <a:ext cx="700641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Proxy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D303DD-CBED-4592-9071-C64C6CF736AC}"/>
              </a:ext>
            </a:extLst>
          </p:cNvPr>
          <p:cNvCxnSpPr>
            <a:cxnSpLocks/>
          </p:cNvCxnSpPr>
          <p:nvPr/>
        </p:nvCxnSpPr>
        <p:spPr>
          <a:xfrm>
            <a:off x="7639737" y="2894001"/>
            <a:ext cx="1193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E823C49-B5EF-4743-B8B8-3C34812E50EF}"/>
              </a:ext>
            </a:extLst>
          </p:cNvPr>
          <p:cNvSpPr txBox="1"/>
          <p:nvPr/>
        </p:nvSpPr>
        <p:spPr>
          <a:xfrm>
            <a:off x="7765989" y="2949801"/>
            <a:ext cx="93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Django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711395-C85F-44B1-AB4A-C3C90DA04903}"/>
              </a:ext>
            </a:extLst>
          </p:cNvPr>
          <p:cNvCxnSpPr>
            <a:cxnSpLocks/>
            <a:stCxn id="4" idx="0"/>
            <a:endCxn id="41" idx="1"/>
          </p:cNvCxnSpPr>
          <p:nvPr/>
        </p:nvCxnSpPr>
        <p:spPr>
          <a:xfrm>
            <a:off x="1574303" y="2172939"/>
            <a:ext cx="4276249" cy="52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B083962-6DC1-4387-8F5E-DF4910F9F408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1938794" y="2696462"/>
            <a:ext cx="3911758" cy="1806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4F613C5-C0DE-42E0-8BFC-C93E3C6BE09E}"/>
              </a:ext>
            </a:extLst>
          </p:cNvPr>
          <p:cNvCxnSpPr>
            <a:cxnSpLocks/>
            <a:stCxn id="41" idx="3"/>
            <a:endCxn id="32" idx="1"/>
          </p:cNvCxnSpPr>
          <p:nvPr/>
        </p:nvCxnSpPr>
        <p:spPr>
          <a:xfrm flipV="1">
            <a:off x="6551193" y="2649934"/>
            <a:ext cx="1187520" cy="4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DBB04DA-BA8A-4C54-97C3-22F66FB7CFB2}"/>
              </a:ext>
            </a:extLst>
          </p:cNvPr>
          <p:cNvGrpSpPr/>
          <p:nvPr/>
        </p:nvGrpSpPr>
        <p:grpSpPr>
          <a:xfrm>
            <a:off x="1184801" y="4049287"/>
            <a:ext cx="779004" cy="977104"/>
            <a:chOff x="1161937" y="2628157"/>
            <a:chExt cx="779004" cy="9771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E988C9-2F60-4FA5-97BF-28F76C9BABB0}"/>
                </a:ext>
              </a:extLst>
            </p:cNvPr>
            <p:cNvSpPr txBox="1"/>
            <p:nvPr/>
          </p:nvSpPr>
          <p:spPr>
            <a:xfrm>
              <a:off x="1197307" y="3235929"/>
              <a:ext cx="74363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Client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8E2D974-FE01-41FD-998F-AE797A11D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161937" y="2628157"/>
              <a:ext cx="753993" cy="618274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CA98682-C815-4496-8093-FEBBC62193B0}"/>
              </a:ext>
            </a:extLst>
          </p:cNvPr>
          <p:cNvSpPr txBox="1"/>
          <p:nvPr/>
        </p:nvSpPr>
        <p:spPr>
          <a:xfrm>
            <a:off x="8566485" y="5948418"/>
            <a:ext cx="300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Cert Tool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6927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Chunde Shi</dc:creator>
  <cp:lastModifiedBy>Chunde Shi</cp:lastModifiedBy>
  <cp:revision>9</cp:revision>
  <dcterms:created xsi:type="dcterms:W3CDTF">2017-10-02T02:12:30Z</dcterms:created>
  <dcterms:modified xsi:type="dcterms:W3CDTF">2017-10-02T03:27:34Z</dcterms:modified>
</cp:coreProperties>
</file>