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3" r:id="rId4"/>
    <p:sldMasterId id="2147483714" r:id="rId5"/>
    <p:sldMasterId id="2147483715" r:id="rId6"/>
    <p:sldMasterId id="214748371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8" name="Alicia Cyrus - IG-C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9-13T15:56:03.431">
    <p:pos x="6000" y="0"/>
    <p:text>If applicable, otherwise remove</p:text>
  </p:cm>
  <p:cm authorId="0" idx="2" dt="2017-09-13T15:55:28.596">
    <p:pos x="6000" y="100"/>
    <p:text>If none, remove</p:text>
  </p:cm>
  <p:cm authorId="0" idx="3" dt="2017-09-13T15:54:30.893">
    <p:pos x="6000" y="200"/>
    <p:text>Current Sprint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09-13T16:06:39.719">
    <p:pos x="6000" y="0"/>
    <p:text>Sample Timeframe &amp; Activities by involved parties. Edit as needed.</p:text>
  </p:cm>
  <p:cm authorId="0" idx="5" dt="2017-09-13T15:59:48.909">
    <p:pos x="6000" y="100"/>
    <p:text>High-level Roadmap of Activities / Features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7-09-13T16:09:19.766">
    <p:pos x="6000" y="0"/>
    <p:text>If additional sections are needed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7-09-13T16:02:05.718">
    <p:pos x="6000" y="0"/>
    <p:text>Ensure that your screens and prepped for a seamless experience when demonstrating to stakeholders.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17-09-13T16:15:20.104">
    <p:pos x="6000" y="0"/>
    <p:text>Following Sprint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Logistics: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Changing it so TR can only submit request for approved technology on Service Now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Sara - who are the developers that she will work with?  Can Sara be given access to the form in Salesforce?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slide - Scope + Timeline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Accomplishments: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Finalized Question #4 on form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Gained access to the Salesforce Sandbox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Technical Training for Sandbox completed by Sara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Began user testing for technology form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Updated Category called Development tool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Completed first iteration of deck to show GSA IT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Accomplishments: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Finalized Question #4 on form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Gained access to the Salesforce Sandbox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Technical Training for Sandbox completed by Sara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Began user testing for technology form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Updated Category called Development tool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Completed first iteration of deck to show GSA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Blockers during sprints: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Technology issues (Gokul) preventing work on category clean-up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18k active users at GSA, 5.5k users will not be eligible to access this Visualforce page due to license restrictions of Chatter Free user license.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F5D7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None/>
              <a:defRPr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342400" y="4810200"/>
            <a:ext cx="48015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1">
    <p:bg>
      <p:bgPr>
        <a:solidFill>
          <a:srgbClr val="BFC0C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None/>
              <a:defRPr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" name="Shape 65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342400" y="4810200"/>
            <a:ext cx="4801500" cy="3333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rgbClr val="FFAB4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None/>
              <a:defRPr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1" name="Shape 71"/>
          <p:cNvSpPr/>
          <p:nvPr/>
        </p:nvSpPr>
        <p:spPr>
          <a:xfrm>
            <a:off x="0" y="4810200"/>
            <a:ext cx="46425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4439475" y="4810200"/>
            <a:ext cx="47046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488212"/>
            <a:ext cx="8520600" cy="160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b="1" sz="60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3164437"/>
            <a:ext cx="8520600" cy="48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None/>
              <a:defRPr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Section Header">
    <p:bg>
      <p:bgPr>
        <a:solidFill>
          <a:srgbClr val="F3A37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82" name="Shape 82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311700" y="1488212"/>
            <a:ext cx="8520600" cy="160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b="1" sz="6000">
                <a:solidFill>
                  <a:srgbClr val="4F5D75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3164437"/>
            <a:ext cx="8520600" cy="48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None/>
              <a:defRPr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7454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89" name="Shape 89"/>
          <p:cNvSpPr/>
          <p:nvPr/>
        </p:nvSpPr>
        <p:spPr>
          <a:xfrm>
            <a:off x="286405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90" name="Shape 90"/>
          <p:cNvSpPr/>
          <p:nvPr/>
        </p:nvSpPr>
        <p:spPr>
          <a:xfrm>
            <a:off x="49827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745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286405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9827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 2">
    <p:bg>
      <p:bgPr>
        <a:solidFill>
          <a:srgbClr val="4F5D7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0" name="Shape 100"/>
          <p:cNvSpPr/>
          <p:nvPr/>
        </p:nvSpPr>
        <p:spPr>
          <a:xfrm>
            <a:off x="7454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101" name="Shape 101"/>
          <p:cNvSpPr/>
          <p:nvPr/>
        </p:nvSpPr>
        <p:spPr>
          <a:xfrm>
            <a:off x="286405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2" name="Shape 102"/>
          <p:cNvSpPr/>
          <p:nvPr/>
        </p:nvSpPr>
        <p:spPr>
          <a:xfrm>
            <a:off x="49827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45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286405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5014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AB40"/>
              </a:buClr>
              <a:buSzPct val="100000"/>
              <a:defRPr b="1" sz="2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Header + 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2" name="Shape 112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113" name="Shape 113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14" name="Shape 114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2" type="title"/>
          </p:nvPr>
        </p:nvSpPr>
        <p:spPr>
          <a:xfrm>
            <a:off x="424250" y="865100"/>
            <a:ext cx="8520600" cy="37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121" name="Shape 121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22" name="Shape 122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123" name="Shape 123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24" name="Shape 124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33" name="Shape 1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 1">
    <p:bg>
      <p:bgPr>
        <a:solidFill>
          <a:srgbClr val="F3A37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137" name="Shape 137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38" name="Shape 138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40" name="Shape 140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49" name="Shape 1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 1 1">
    <p:bg>
      <p:bgPr>
        <a:solidFill>
          <a:srgbClr val="BFC0C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153" name="Shape 153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54" name="Shape 154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56" name="Shape 156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6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00050" y="1914150"/>
            <a:ext cx="8344800" cy="1315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0" name="Shape 170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171" name="Shape 171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172" name="Shape 172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rgbClr val="2D314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BFC0C0"/>
              </a:buClr>
              <a:buSzPct val="100000"/>
              <a:defRPr b="1" sz="4200">
                <a:solidFill>
                  <a:srgbClr val="BFC0C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180" name="Shape 1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">
    <p:bg>
      <p:bgPr>
        <a:solidFill>
          <a:srgbClr val="F3A37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1">
    <p:bg>
      <p:bgPr>
        <a:solidFill>
          <a:srgbClr val="FFAB4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192" name="Shape 1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1 1">
    <p:bg>
      <p:bgPr>
        <a:solidFill>
          <a:srgbClr val="BFC0C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198" name="Shape 1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xe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152825" y="959275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2" type="title"/>
          </p:nvPr>
        </p:nvSpPr>
        <p:spPr>
          <a:xfrm>
            <a:off x="1929275" y="12617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3" type="title"/>
          </p:nvPr>
        </p:nvSpPr>
        <p:spPr>
          <a:xfrm>
            <a:off x="3705725" y="15244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4" type="title"/>
          </p:nvPr>
        </p:nvSpPr>
        <p:spPr>
          <a:xfrm>
            <a:off x="5482175" y="17695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5" type="title"/>
          </p:nvPr>
        </p:nvSpPr>
        <p:spPr>
          <a:xfrm>
            <a:off x="7258625" y="2098475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206" name="Shape 206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idx="6"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9pPr>
          </a:lstStyle>
          <a:p/>
        </p:txBody>
      </p:sp>
      <p:pic>
        <p:nvPicPr>
          <p:cNvPr id="213" name="Shape 2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F5D75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None/>
              <a:defRPr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2" name="Shape 222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342400" y="4810200"/>
            <a:ext cx="48015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1">
    <p:bg>
      <p:bgPr>
        <a:solidFill>
          <a:srgbClr val="BFC0C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None/>
              <a:defRPr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9" name="Shape 229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342400" y="4810200"/>
            <a:ext cx="4801500" cy="3333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rgbClr val="FFAB4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None/>
              <a:defRPr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35" name="Shape 235"/>
          <p:cNvSpPr/>
          <p:nvPr/>
        </p:nvSpPr>
        <p:spPr>
          <a:xfrm>
            <a:off x="0" y="4810200"/>
            <a:ext cx="46425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439475" y="4810200"/>
            <a:ext cx="47046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1488212"/>
            <a:ext cx="8520600" cy="160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b="1" sz="60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40" name="Shape 240"/>
          <p:cNvSpPr txBox="1"/>
          <p:nvPr>
            <p:ph idx="1" type="subTitle"/>
          </p:nvPr>
        </p:nvSpPr>
        <p:spPr>
          <a:xfrm>
            <a:off x="311700" y="3164437"/>
            <a:ext cx="8520600" cy="48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None/>
              <a:defRPr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41" name="Shape 241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Section Header">
    <p:bg>
      <p:bgPr>
        <a:solidFill>
          <a:srgbClr val="F3A37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246" name="Shape 246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type="title"/>
          </p:nvPr>
        </p:nvSpPr>
        <p:spPr>
          <a:xfrm>
            <a:off x="311700" y="1488212"/>
            <a:ext cx="8520600" cy="160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b="1" sz="6000">
                <a:solidFill>
                  <a:srgbClr val="4F5D75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49" name="Shape 249"/>
          <p:cNvSpPr txBox="1"/>
          <p:nvPr>
            <p:ph idx="1" type="subTitle"/>
          </p:nvPr>
        </p:nvSpPr>
        <p:spPr>
          <a:xfrm>
            <a:off x="311700" y="3164437"/>
            <a:ext cx="8520600" cy="48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None/>
              <a:defRPr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Bullets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2" name="Shape 252"/>
          <p:cNvSpPr/>
          <p:nvPr/>
        </p:nvSpPr>
        <p:spPr>
          <a:xfrm>
            <a:off x="7454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53" name="Shape 253"/>
          <p:cNvSpPr/>
          <p:nvPr/>
        </p:nvSpPr>
        <p:spPr>
          <a:xfrm>
            <a:off x="286405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254" name="Shape 254"/>
          <p:cNvSpPr/>
          <p:nvPr/>
        </p:nvSpPr>
        <p:spPr>
          <a:xfrm>
            <a:off x="49827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45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286405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49827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258" name="Shape 258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 2">
    <p:bg>
      <p:bgPr>
        <a:solidFill>
          <a:srgbClr val="4F5D75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4" name="Shape 264"/>
          <p:cNvSpPr/>
          <p:nvPr/>
        </p:nvSpPr>
        <p:spPr>
          <a:xfrm>
            <a:off x="7454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65" name="Shape 265"/>
          <p:cNvSpPr/>
          <p:nvPr/>
        </p:nvSpPr>
        <p:spPr>
          <a:xfrm>
            <a:off x="286405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266" name="Shape 266"/>
          <p:cNvSpPr/>
          <p:nvPr/>
        </p:nvSpPr>
        <p:spPr>
          <a:xfrm>
            <a:off x="49827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745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286405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3" type="body"/>
          </p:nvPr>
        </p:nvSpPr>
        <p:spPr>
          <a:xfrm>
            <a:off x="5014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270" name="Shape 270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AB40"/>
              </a:buClr>
              <a:buSzPct val="100000"/>
              <a:defRPr b="1" sz="2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Header + Bod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6" name="Shape 276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277" name="Shape 277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278" name="Shape 278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3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2" name="Shape 282"/>
          <p:cNvSpPr txBox="1"/>
          <p:nvPr>
            <p:ph idx="2" type="title"/>
          </p:nvPr>
        </p:nvSpPr>
        <p:spPr>
          <a:xfrm>
            <a:off x="424250" y="865100"/>
            <a:ext cx="8520600" cy="37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285" name="Shape 285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286" name="Shape 286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287" name="Shape 287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288" name="Shape 288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4" name="Shape 294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5" name="Shape 295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6" name="Shape 296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97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 1">
    <p:bg>
      <p:bgPr>
        <a:solidFill>
          <a:srgbClr val="F3A37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301" name="Shape 301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302" name="Shape 302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304" name="Shape 304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9" name="Shape 309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0" name="Shape 310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1" name="Shape 311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2" name="Shape 312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13" name="Shape 3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 1 1">
    <p:bg>
      <p:bgPr>
        <a:solidFill>
          <a:srgbClr val="BFC0C0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317" name="Shape 317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318" name="Shape 318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320" name="Shape 320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5" name="Shape 325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6" name="Shape 326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7" name="Shape 327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8" name="Shape 328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29" name="Shape 3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600050" y="1693525"/>
            <a:ext cx="8344800" cy="1315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0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4" name="Shape 334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335" name="Shape 335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336" name="Shape 336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rgbClr val="2D314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BFC0C0"/>
              </a:buClr>
              <a:buSzPct val="100000"/>
              <a:defRPr b="1" sz="4200">
                <a:solidFill>
                  <a:srgbClr val="BFC0C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344" name="Shape 3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">
    <p:bg>
      <p:bgPr>
        <a:solidFill>
          <a:srgbClr val="F3A37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350" name="Shape 3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1">
    <p:bg>
      <p:bgPr>
        <a:solidFill>
          <a:srgbClr val="FFAB40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4" name="Shape 3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355" name="Shape 3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356" name="Shape 3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1 1">
    <p:bg>
      <p:bgPr>
        <a:solidFill>
          <a:srgbClr val="BFC0C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361" name="Shape 3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362" name="Shape 3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xes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5" name="Shape 365"/>
          <p:cNvSpPr txBox="1"/>
          <p:nvPr>
            <p:ph type="title"/>
          </p:nvPr>
        </p:nvSpPr>
        <p:spPr>
          <a:xfrm>
            <a:off x="152825" y="959275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2" type="title"/>
          </p:nvPr>
        </p:nvSpPr>
        <p:spPr>
          <a:xfrm>
            <a:off x="1929275" y="12617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3" type="title"/>
          </p:nvPr>
        </p:nvSpPr>
        <p:spPr>
          <a:xfrm>
            <a:off x="3705725" y="15244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368" name="Shape 368"/>
          <p:cNvSpPr txBox="1"/>
          <p:nvPr>
            <p:ph idx="4" type="title"/>
          </p:nvPr>
        </p:nvSpPr>
        <p:spPr>
          <a:xfrm>
            <a:off x="5482175" y="17695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369" name="Shape 369"/>
          <p:cNvSpPr txBox="1"/>
          <p:nvPr>
            <p:ph idx="5" type="title"/>
          </p:nvPr>
        </p:nvSpPr>
        <p:spPr>
          <a:xfrm>
            <a:off x="7258625" y="2098475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370" name="Shape 370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>
            <p:ph idx="6"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9pPr>
          </a:lstStyle>
          <a:p/>
        </p:txBody>
      </p:sp>
      <p:pic>
        <p:nvPicPr>
          <p:cNvPr id="377" name="Shape 3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F5D75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None/>
              <a:defRPr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6" name="Shape 386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342400" y="4810200"/>
            <a:ext cx="48015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388" name="Shape 3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1">
    <p:bg>
      <p:bgPr>
        <a:solidFill>
          <a:srgbClr val="BFC0C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3A371"/>
              </a:buClr>
              <a:buSzPct val="100000"/>
              <a:defRPr sz="5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391" name="Shape 3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None/>
              <a:defRPr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3" name="Shape 393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342400" y="4810200"/>
            <a:ext cx="4801500" cy="3333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rgbClr val="FFAB40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Shape 39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None/>
              <a:defRPr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9" name="Shape 399"/>
          <p:cNvSpPr/>
          <p:nvPr/>
        </p:nvSpPr>
        <p:spPr>
          <a:xfrm>
            <a:off x="0" y="4810200"/>
            <a:ext cx="46425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4439475" y="4810200"/>
            <a:ext cx="47046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1488212"/>
            <a:ext cx="8520600" cy="160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b="1" sz="60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04" name="Shape 404"/>
          <p:cNvSpPr txBox="1"/>
          <p:nvPr>
            <p:ph idx="1" type="subTitle"/>
          </p:nvPr>
        </p:nvSpPr>
        <p:spPr>
          <a:xfrm>
            <a:off x="311700" y="3164437"/>
            <a:ext cx="8520600" cy="48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None/>
              <a:defRPr>
                <a:solidFill>
                  <a:srgbClr val="FFAB4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05" name="Shape 405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407" name="Shape 4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Section Header">
    <p:bg>
      <p:bgPr>
        <a:solidFill>
          <a:srgbClr val="F3A37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410" name="Shape 410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411" name="Shape 4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>
            <p:ph type="title"/>
          </p:nvPr>
        </p:nvSpPr>
        <p:spPr>
          <a:xfrm>
            <a:off x="311700" y="1488212"/>
            <a:ext cx="8520600" cy="160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b="1" sz="6000">
                <a:solidFill>
                  <a:srgbClr val="4F5D75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13" name="Shape 413"/>
          <p:cNvSpPr txBox="1"/>
          <p:nvPr>
            <p:ph idx="1" type="subTitle"/>
          </p:nvPr>
        </p:nvSpPr>
        <p:spPr>
          <a:xfrm>
            <a:off x="311700" y="3164437"/>
            <a:ext cx="8520600" cy="484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None/>
              <a:defRPr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Bullet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6" name="Shape 416"/>
          <p:cNvSpPr/>
          <p:nvPr/>
        </p:nvSpPr>
        <p:spPr>
          <a:xfrm>
            <a:off x="7454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417" name="Shape 417"/>
          <p:cNvSpPr/>
          <p:nvPr/>
        </p:nvSpPr>
        <p:spPr>
          <a:xfrm>
            <a:off x="286405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418" name="Shape 418"/>
          <p:cNvSpPr/>
          <p:nvPr/>
        </p:nvSpPr>
        <p:spPr>
          <a:xfrm>
            <a:off x="49827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745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420" name="Shape 420"/>
          <p:cNvSpPr txBox="1"/>
          <p:nvPr>
            <p:ph idx="2" type="body"/>
          </p:nvPr>
        </p:nvSpPr>
        <p:spPr>
          <a:xfrm>
            <a:off x="286405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421" name="Shape 421"/>
          <p:cNvSpPr txBox="1"/>
          <p:nvPr>
            <p:ph idx="3" type="body"/>
          </p:nvPr>
        </p:nvSpPr>
        <p:spPr>
          <a:xfrm>
            <a:off x="49827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1pPr>
            <a:lvl2pPr lvl="1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2pPr>
            <a:lvl3pPr lvl="2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3pPr>
            <a:lvl4pPr lvl="3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4pPr>
            <a:lvl5pPr lvl="4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5pPr>
            <a:lvl6pPr lvl="5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6pPr>
            <a:lvl7pPr lvl="6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7pPr>
            <a:lvl8pPr lvl="7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8pPr>
            <a:lvl9pPr lvl="8" rtl="0">
              <a:spcBef>
                <a:spcPts val="0"/>
              </a:spcBef>
              <a:buClr>
                <a:srgbClr val="4F5D75"/>
              </a:buClr>
              <a:buSzPct val="100000"/>
              <a:defRPr sz="1200">
                <a:solidFill>
                  <a:srgbClr val="4F5D75"/>
                </a:solidFill>
              </a:defRPr>
            </a:lvl9pPr>
          </a:lstStyle>
          <a:p/>
        </p:txBody>
      </p:sp>
      <p:sp>
        <p:nvSpPr>
          <p:cNvPr id="422" name="Shape 422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424" name="Shape 4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 2">
    <p:bg>
      <p:bgPr>
        <a:solidFill>
          <a:srgbClr val="4F5D7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8" name="Shape 428"/>
          <p:cNvSpPr/>
          <p:nvPr/>
        </p:nvSpPr>
        <p:spPr>
          <a:xfrm>
            <a:off x="7454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429" name="Shape 429"/>
          <p:cNvSpPr/>
          <p:nvPr/>
        </p:nvSpPr>
        <p:spPr>
          <a:xfrm>
            <a:off x="286405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430" name="Shape 430"/>
          <p:cNvSpPr/>
          <p:nvPr/>
        </p:nvSpPr>
        <p:spPr>
          <a:xfrm>
            <a:off x="4982700" y="1666975"/>
            <a:ext cx="432600" cy="450300"/>
          </a:xfrm>
          <a:prstGeom prst="ellipse">
            <a:avLst/>
          </a:prstGeom>
          <a:solidFill>
            <a:srgbClr val="FFAB40"/>
          </a:solidFill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2D31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745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432" name="Shape 432"/>
          <p:cNvSpPr txBox="1"/>
          <p:nvPr>
            <p:ph idx="2" type="body"/>
          </p:nvPr>
        </p:nvSpPr>
        <p:spPr>
          <a:xfrm>
            <a:off x="286405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3" type="body"/>
          </p:nvPr>
        </p:nvSpPr>
        <p:spPr>
          <a:xfrm>
            <a:off x="5014400" y="2289875"/>
            <a:ext cx="4269000" cy="357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buSzPct val="100000"/>
              <a:defRPr sz="1200">
                <a:solidFill>
                  <a:srgbClr val="F3A371"/>
                </a:solidFill>
              </a:defRPr>
            </a:lvl9pPr>
          </a:lstStyle>
          <a:p/>
        </p:txBody>
      </p:sp>
      <p:sp>
        <p:nvSpPr>
          <p:cNvPr id="434" name="Shape 434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F3A37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436" name="Shape 4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AB40"/>
              </a:buClr>
              <a:buSzPct val="100000"/>
              <a:defRPr b="1" sz="2400">
                <a:solidFill>
                  <a:srgbClr val="FFAB40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Header + Body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0" name="Shape 440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441" name="Shape 441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442" name="Shape 442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444" name="Shape 4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6" name="Shape 446"/>
          <p:cNvSpPr txBox="1"/>
          <p:nvPr>
            <p:ph idx="2" type="title"/>
          </p:nvPr>
        </p:nvSpPr>
        <p:spPr>
          <a:xfrm>
            <a:off x="424250" y="865100"/>
            <a:ext cx="8520600" cy="37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449" name="Shape 449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450" name="Shape 450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sp>
        <p:nvSpPr>
          <p:cNvPr id="451" name="Shape 451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452" name="Shape 452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7" name="Shape 457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8" name="Shape 458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9" name="Shape 459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0" name="Shape 460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61" name="Shape 4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 1">
    <p:bg>
      <p:bgPr>
        <a:solidFill>
          <a:srgbClr val="F3A37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465" name="Shape 465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466" name="Shape 466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468" name="Shape 468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rgbClr val="BFC0C0"/>
          </a:solidFill>
          <a:ln cap="flat" cmpd="sng" w="9525">
            <a:solidFill>
              <a:srgbClr val="F3A37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3" name="Shape 473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4" name="Shape 474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5" name="Shape 475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6" name="Shape 476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77" name="Shape 4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ttom Border (static) 1 1">
    <p:bg>
      <p:bgPr>
        <a:solidFill>
          <a:srgbClr val="BFC0C0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0" y="4810200"/>
            <a:ext cx="47001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481" name="Shape 481"/>
          <p:cNvSpPr/>
          <p:nvPr/>
        </p:nvSpPr>
        <p:spPr>
          <a:xfrm>
            <a:off x="4700100" y="4810200"/>
            <a:ext cx="44439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482" name="Shape 482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484" name="Shape 484"/>
          <p:cNvSpPr/>
          <p:nvPr/>
        </p:nvSpPr>
        <p:spPr>
          <a:xfrm>
            <a:off x="487125" y="21446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825425" y="21446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4825425" y="3435037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87125" y="3435050"/>
            <a:ext cx="600900" cy="587400"/>
          </a:xfrm>
          <a:prstGeom prst="ellipse">
            <a:avLst/>
          </a:prstGeom>
          <a:solidFill>
            <a:srgbClr val="2D3142"/>
          </a:solidFill>
          <a:ln cap="flat" cmpd="sng" w="9525">
            <a:solidFill>
              <a:srgbClr val="2D31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145848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9" name="Shape 489"/>
          <p:cNvSpPr txBox="1"/>
          <p:nvPr>
            <p:ph idx="2" type="body"/>
          </p:nvPr>
        </p:nvSpPr>
        <p:spPr>
          <a:xfrm>
            <a:off x="1458487" y="3468382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0" name="Shape 490"/>
          <p:cNvSpPr txBox="1"/>
          <p:nvPr>
            <p:ph idx="3" type="body"/>
          </p:nvPr>
        </p:nvSpPr>
        <p:spPr>
          <a:xfrm>
            <a:off x="5768037" y="21265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1" name="Shape 491"/>
          <p:cNvSpPr txBox="1"/>
          <p:nvPr>
            <p:ph idx="4" type="body"/>
          </p:nvPr>
        </p:nvSpPr>
        <p:spPr>
          <a:xfrm>
            <a:off x="5768037" y="3435057"/>
            <a:ext cx="2622900" cy="89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2" name="Shape 492"/>
          <p:cNvSpPr txBox="1"/>
          <p:nvPr>
            <p:ph idx="5" type="body"/>
          </p:nvPr>
        </p:nvSpPr>
        <p:spPr>
          <a:xfrm>
            <a:off x="1227000" y="1243487"/>
            <a:ext cx="6690000" cy="65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93" name="Shape 4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600050" y="1693525"/>
            <a:ext cx="8344800" cy="1315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40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8" name="Shape 498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GSA IT </a:t>
            </a:r>
          </a:p>
        </p:txBody>
      </p:sp>
      <p:sp>
        <p:nvSpPr>
          <p:cNvPr id="499" name="Shape 499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sp>
        <p:nvSpPr>
          <p:cNvPr id="500" name="Shape 500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502" name="Shape 5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rgbClr val="2D3142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BFC0C0"/>
              </a:buClr>
              <a:buSzPct val="100000"/>
              <a:defRPr b="1" sz="4200">
                <a:solidFill>
                  <a:srgbClr val="BFC0C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6" name="Shape 5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507" name="Shape 50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508" name="Shape 5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">
    <p:bg>
      <p:bgPr>
        <a:solidFill>
          <a:srgbClr val="F3A37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2" name="Shape 5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513" name="Shape 5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514" name="Shape 5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1">
    <p:bg>
      <p:bgPr>
        <a:solidFill>
          <a:srgbClr val="FFAB40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8" name="Shape 5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519" name="Shape 5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520" name="Shape 5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 1 1 1">
    <p:bg>
      <p:bgPr>
        <a:solidFill>
          <a:srgbClr val="BFC0C0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>
            <p:ph type="title"/>
          </p:nvPr>
        </p:nvSpPr>
        <p:spPr>
          <a:xfrm>
            <a:off x="134850" y="1233175"/>
            <a:ext cx="43065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2D3142"/>
              </a:buClr>
              <a:buSzPct val="100000"/>
              <a:defRPr b="1" sz="4200">
                <a:solidFill>
                  <a:srgbClr val="2D3142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Clr>
                <a:srgbClr val="BFC0C0"/>
              </a:buClr>
              <a:buSzPct val="100000"/>
              <a:buFont typeface="Proxima Nova"/>
              <a:defRPr sz="4200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4" name="Shape 5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None/>
              <a:defRPr sz="2100">
                <a:solidFill>
                  <a:srgbClr val="2D314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0C0"/>
              </a:buClr>
              <a:buSzPct val="100000"/>
              <a:buNone/>
              <a:defRPr sz="2100">
                <a:solidFill>
                  <a:srgbClr val="BFC0C0"/>
                </a:solidFill>
              </a:defRPr>
            </a:lvl9pPr>
          </a:lstStyle>
          <a:p/>
        </p:txBody>
      </p:sp>
      <p:sp>
        <p:nvSpPr>
          <p:cNvPr id="525" name="Shape 5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pic>
        <p:nvPicPr>
          <p:cNvPr id="526" name="Shape 5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oxes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9" name="Shape 529"/>
          <p:cNvSpPr txBox="1"/>
          <p:nvPr>
            <p:ph type="title"/>
          </p:nvPr>
        </p:nvSpPr>
        <p:spPr>
          <a:xfrm>
            <a:off x="152825" y="959275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530" name="Shape 530"/>
          <p:cNvSpPr txBox="1"/>
          <p:nvPr>
            <p:ph idx="2" type="title"/>
          </p:nvPr>
        </p:nvSpPr>
        <p:spPr>
          <a:xfrm>
            <a:off x="1929275" y="12617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531" name="Shape 531"/>
          <p:cNvSpPr txBox="1"/>
          <p:nvPr>
            <p:ph idx="3" type="title"/>
          </p:nvPr>
        </p:nvSpPr>
        <p:spPr>
          <a:xfrm>
            <a:off x="3705725" y="15244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532" name="Shape 532"/>
          <p:cNvSpPr txBox="1"/>
          <p:nvPr>
            <p:ph idx="4" type="title"/>
          </p:nvPr>
        </p:nvSpPr>
        <p:spPr>
          <a:xfrm>
            <a:off x="5482175" y="1769550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5" type="title"/>
          </p:nvPr>
        </p:nvSpPr>
        <p:spPr>
          <a:xfrm>
            <a:off x="7258625" y="2098475"/>
            <a:ext cx="1683000" cy="2094600"/>
          </a:xfrm>
          <a:prstGeom prst="rect">
            <a:avLst/>
          </a:prstGeom>
          <a:solidFill>
            <a:srgbClr val="FFAB40"/>
          </a:solidFill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1800"/>
            </a:lvl1pPr>
            <a:lvl2pPr lvl="1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2pPr>
            <a:lvl3pPr lvl="2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3pPr>
            <a:lvl4pPr lvl="3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4pPr>
            <a:lvl5pPr lvl="4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5pPr>
            <a:lvl6pPr lvl="5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6pPr>
            <a:lvl7pPr lvl="6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7pPr>
            <a:lvl8pPr lvl="7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8pPr>
            <a:lvl9pPr lvl="8" rtl="0">
              <a:spcBef>
                <a:spcPts val="0"/>
              </a:spcBef>
              <a:buClr>
                <a:srgbClr val="2D3142"/>
              </a:buClr>
              <a:defRPr>
                <a:solidFill>
                  <a:srgbClr val="2D3142"/>
                </a:solidFill>
              </a:defRPr>
            </a:lvl9pPr>
          </a:lstStyle>
          <a:p/>
        </p:txBody>
      </p:sp>
      <p:sp>
        <p:nvSpPr>
          <p:cNvPr id="534" name="Shape 534"/>
          <p:cNvSpPr/>
          <p:nvPr/>
        </p:nvSpPr>
        <p:spPr>
          <a:xfrm>
            <a:off x="0" y="4810200"/>
            <a:ext cx="45807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BFC0C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4580700" y="4810200"/>
            <a:ext cx="4563300" cy="333300"/>
          </a:xfrm>
          <a:prstGeom prst="rect">
            <a:avLst/>
          </a:prstGeom>
          <a:solidFill>
            <a:srgbClr val="4F5D75"/>
          </a:solidFill>
          <a:ln cap="flat" cmpd="sng" w="9525">
            <a:solidFill>
              <a:srgbClr val="4F5D7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>
                <a:solidFill>
                  <a:srgbClr val="BFC0C0"/>
                </a:solidFill>
                <a:latin typeface="Proxima Nova"/>
                <a:ea typeface="Proxima Nova"/>
                <a:cs typeface="Proxima Nova"/>
                <a:sym typeface="Proxima Nova"/>
              </a:rPr>
              <a:t>CHIEF TECHNOLOGY OFFICE</a:t>
            </a:r>
          </a:p>
        </p:txBody>
      </p:sp>
      <p:pic>
        <p:nvPicPr>
          <p:cNvPr id="536" name="Shape 5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/>
          <p:nvPr>
            <p:ph idx="6"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b="1"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F5D75"/>
              </a:buClr>
              <a:defRPr>
                <a:solidFill>
                  <a:srgbClr val="4F5D75"/>
                </a:solidFill>
              </a:defRPr>
            </a:lvl9pPr>
          </a:lstStyle>
          <a:p/>
        </p:txBody>
      </p:sp>
      <p:pic>
        <p:nvPicPr>
          <p:cNvPr id="541" name="Shape 5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2187" y="62398"/>
            <a:ext cx="752670" cy="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4.xml"/><Relationship Id="rId19" Type="http://schemas.openxmlformats.org/officeDocument/2006/relationships/theme" Target="../theme/theme4.xml"/><Relationship Id="rId6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None/>
              <a:defRPr sz="2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SzPct val="100000"/>
              <a:buFont typeface="Proxima Nova"/>
              <a:buChar char="●"/>
              <a:defRPr sz="1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●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●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None/>
              <a:defRPr sz="2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SzPct val="100000"/>
              <a:buFont typeface="Proxima Nova"/>
              <a:buChar char="●"/>
              <a:defRPr sz="1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●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●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None/>
              <a:defRPr sz="2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SzPct val="100000"/>
              <a:buFont typeface="Proxima Nova"/>
              <a:buChar char="●"/>
              <a:defRPr sz="1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●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●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○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D3142"/>
              </a:buClr>
              <a:buFont typeface="Proxima Nova"/>
              <a:buChar char="■"/>
              <a:defRPr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hyperlink" Target="https://gsa--eeodv25dvn.cs32.my.salesforce.com/?ec=302&amp;startURL=%2Fvisualforce%2Fsession%3Furl%3Dhttps%253A%252F%252Fgsa--eeodv25dvn--c.cs32.visual.force.com%252Fapex%252FTechnologyRequestFor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1488212"/>
            <a:ext cx="8520600" cy="160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Sprint XX Review</a:t>
            </a:r>
          </a:p>
        </p:txBody>
      </p:sp>
      <p:sp>
        <p:nvSpPr>
          <p:cNvPr id="547" name="Shape 547"/>
          <p:cNvSpPr txBox="1"/>
          <p:nvPr>
            <p:ph idx="1" type="subTitle"/>
          </p:nvPr>
        </p:nvSpPr>
        <p:spPr>
          <a:xfrm>
            <a:off x="311700" y="3164437"/>
            <a:ext cx="8520600" cy="48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TITLE OF PROJECT / PILOT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47300" y="3506625"/>
            <a:ext cx="843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By: Group / Team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Planned Activities for Sprint XX</a:t>
            </a:r>
          </a:p>
        </p:txBody>
      </p:sp>
      <p:sp>
        <p:nvSpPr>
          <p:cNvPr id="616" name="Shape 616"/>
          <p:cNvSpPr txBox="1"/>
          <p:nvPr>
            <p:ph idx="2" type="title"/>
          </p:nvPr>
        </p:nvSpPr>
        <p:spPr>
          <a:xfrm>
            <a:off x="424250" y="865100"/>
            <a:ext cx="8520600" cy="37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2000">
                <a:solidFill>
                  <a:srgbClr val="FFAB40"/>
                </a:solidFill>
              </a:rPr>
              <a:t>Activity 1</a:t>
            </a:r>
          </a:p>
          <a:p>
            <a:pPr indent="-342900" lvl="0" marL="45720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➔"/>
            </a:pPr>
            <a:r>
              <a:rPr lang="en" sz="1800"/>
              <a:t>...</a:t>
            </a:r>
          </a:p>
          <a:p>
            <a:pPr indent="-342900" lvl="0" marL="45720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➔"/>
            </a:pPr>
            <a:r>
              <a:rPr lang="en" sz="1800"/>
              <a:t>...</a:t>
            </a:r>
          </a:p>
          <a:p>
            <a:pPr indent="-342900" lvl="1" marL="91440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◆"/>
            </a:pPr>
            <a:r>
              <a:rPr lang="en" sz="1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2000">
                <a:solidFill>
                  <a:srgbClr val="00A3D6"/>
                </a:solidFill>
              </a:rPr>
              <a:t>Activity 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Agenda</a:t>
            </a:r>
          </a:p>
        </p:txBody>
      </p:sp>
      <p:sp>
        <p:nvSpPr>
          <p:cNvPr id="554" name="Shape 554"/>
          <p:cNvSpPr txBox="1"/>
          <p:nvPr>
            <p:ph idx="2" type="title"/>
          </p:nvPr>
        </p:nvSpPr>
        <p:spPr>
          <a:xfrm>
            <a:off x="424250" y="865100"/>
            <a:ext cx="8520600" cy="37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1000"/>
              </a:spcAft>
              <a:buClr>
                <a:srgbClr val="FFAB40"/>
              </a:buClr>
              <a:buSzPct val="100000"/>
              <a:buChar char="➔"/>
            </a:pPr>
            <a:r>
              <a:rPr lang="en" sz="2000"/>
              <a:t>Overview of </a:t>
            </a:r>
            <a:r>
              <a:rPr b="1" lang="en" sz="2000">
                <a:solidFill>
                  <a:srgbClr val="4F5D75"/>
                </a:solidFill>
              </a:rPr>
              <a:t>Sprint XX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Proxima Nova"/>
              <a:buChar char="◆"/>
            </a:pPr>
            <a:r>
              <a:rPr lang="en" sz="1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 / Scope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>
              <a:spcBef>
                <a:spcPts val="0"/>
              </a:spcBef>
              <a:buClr>
                <a:srgbClr val="00A3D6"/>
              </a:buClr>
              <a:buSzPct val="100000"/>
              <a:buChar char="➔"/>
            </a:pPr>
            <a:r>
              <a:rPr lang="en" sz="2000"/>
              <a:t>Sprint Accomplishments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rgbClr val="6AA84F"/>
              </a:buClr>
              <a:buSzPct val="100000"/>
              <a:buFont typeface="Proxima Nova"/>
              <a:buChar char="➔"/>
            </a:pPr>
            <a:r>
              <a:rPr lang="en" sz="2000"/>
              <a:t>Blockers / Impediments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rgbClr val="FFAB40"/>
              </a:buClr>
              <a:buSzPct val="100000"/>
              <a:buChar char="➔"/>
            </a:pPr>
            <a:r>
              <a:rPr lang="en" sz="2000"/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rgbClr val="00A3D6"/>
              </a:buClr>
              <a:buSzPct val="100000"/>
              <a:buChar char="➔"/>
            </a:pPr>
            <a:r>
              <a:rPr lang="en" sz="2000"/>
              <a:t>Planned Activities for </a:t>
            </a:r>
            <a:r>
              <a:rPr b="1" lang="en" sz="2000">
                <a:solidFill>
                  <a:schemeClr val="accent5"/>
                </a:solidFill>
              </a:rPr>
              <a:t>Sprint XX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6"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Overview: </a:t>
            </a:r>
            <a:r>
              <a:rPr lang="en" sz="3000"/>
              <a:t>An Iterative Timeline</a:t>
            </a:r>
          </a:p>
        </p:txBody>
      </p:sp>
      <p:sp>
        <p:nvSpPr>
          <p:cNvPr id="560" name="Shape 560"/>
          <p:cNvSpPr/>
          <p:nvPr/>
        </p:nvSpPr>
        <p:spPr>
          <a:xfrm>
            <a:off x="1254211" y="1678977"/>
            <a:ext cx="1766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577537" y="2213326"/>
            <a:ext cx="2220000" cy="1895699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5250" lvl="1" marL="114300" rtl="0">
              <a:lnSpc>
                <a:spcPct val="90000"/>
              </a:lnSpc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•"/>
            </a:pPr>
            <a:r>
              <a:rPr b="1"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CTO</a:t>
            </a:r>
            <a:r>
              <a:rPr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 - Communication plan, etc.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95250" lvl="1" marL="114300" rtl="0">
              <a:lnSpc>
                <a:spcPct val="90000"/>
              </a:lnSpc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•"/>
            </a:pPr>
            <a:r>
              <a:rPr b="1"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Developers </a:t>
            </a:r>
            <a:r>
              <a:rPr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- Proof of Concept</a:t>
            </a:r>
          </a:p>
        </p:txBody>
      </p:sp>
      <p:sp>
        <p:nvSpPr>
          <p:cNvPr id="562" name="Shape 562"/>
          <p:cNvSpPr/>
          <p:nvPr/>
        </p:nvSpPr>
        <p:spPr>
          <a:xfrm>
            <a:off x="4121167" y="1685359"/>
            <a:ext cx="17679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131754" y="1568113"/>
            <a:ext cx="17679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338625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554787" y="2214076"/>
            <a:ext cx="2256900" cy="1894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5250" lvl="1" marL="114300" rtl="0">
              <a:lnSpc>
                <a:spcPct val="90000"/>
              </a:lnSpc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•"/>
            </a:pPr>
            <a:r>
              <a:rPr b="1"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CTO</a:t>
            </a:r>
            <a:r>
              <a:rPr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 - Continued July work, etc.</a:t>
            </a:r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95250" lvl="1" marL="114300" rtl="0">
              <a:lnSpc>
                <a:spcPct val="90000"/>
              </a:lnSpc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•"/>
            </a:pPr>
            <a:r>
              <a:rPr b="1"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Developers </a:t>
            </a:r>
            <a:r>
              <a:rPr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- Unavailable</a:t>
            </a:r>
          </a:p>
        </p:txBody>
      </p:sp>
      <p:sp>
        <p:nvSpPr>
          <p:cNvPr id="565" name="Shape 565"/>
          <p:cNvSpPr/>
          <p:nvPr/>
        </p:nvSpPr>
        <p:spPr>
          <a:xfrm>
            <a:off x="7041865" y="1685359"/>
            <a:ext cx="1892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925977" y="1568113"/>
            <a:ext cx="1892100" cy="4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338625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6568937" y="2214076"/>
            <a:ext cx="2220000" cy="18948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5250" lvl="1" marL="114300" rtl="0">
              <a:lnSpc>
                <a:spcPct val="90000"/>
              </a:lnSpc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•"/>
            </a:pPr>
            <a:r>
              <a:rPr b="1"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CTO</a:t>
            </a:r>
            <a:r>
              <a:rPr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 - Coordination with developers, etc.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95250" lvl="1" marL="114300" rtl="0">
              <a:lnSpc>
                <a:spcPct val="90000"/>
              </a:lnSpc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•"/>
            </a:pPr>
            <a:r>
              <a:rPr b="1"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Developers </a:t>
            </a:r>
            <a:r>
              <a:rPr lang="en" sz="12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- Complete development of Technology Request Form</a:t>
            </a:r>
          </a:p>
        </p:txBody>
      </p:sp>
      <p:sp>
        <p:nvSpPr>
          <p:cNvPr id="568" name="Shape 568"/>
          <p:cNvSpPr/>
          <p:nvPr/>
        </p:nvSpPr>
        <p:spPr>
          <a:xfrm>
            <a:off x="1103263" y="1485575"/>
            <a:ext cx="1766700" cy="332100"/>
          </a:xfrm>
          <a:prstGeom prst="chevron">
            <a:avLst>
              <a:gd fmla="val 50000" name="adj"/>
            </a:avLst>
          </a:prstGeom>
          <a:solidFill>
            <a:srgbClr val="4F5D7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July 2017</a:t>
            </a:r>
          </a:p>
        </p:txBody>
      </p:sp>
      <p:sp>
        <p:nvSpPr>
          <p:cNvPr id="569" name="Shape 569"/>
          <p:cNvSpPr/>
          <p:nvPr/>
        </p:nvSpPr>
        <p:spPr>
          <a:xfrm>
            <a:off x="3973085" y="1485600"/>
            <a:ext cx="1766700" cy="332100"/>
          </a:xfrm>
          <a:prstGeom prst="chevron">
            <a:avLst>
              <a:gd fmla="val 50000" name="adj"/>
            </a:avLst>
          </a:prstGeom>
          <a:solidFill>
            <a:srgbClr val="4F5D7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August 2017</a:t>
            </a:r>
          </a:p>
        </p:txBody>
      </p:sp>
      <p:sp>
        <p:nvSpPr>
          <p:cNvPr id="570" name="Shape 570"/>
          <p:cNvSpPr/>
          <p:nvPr/>
        </p:nvSpPr>
        <p:spPr>
          <a:xfrm>
            <a:off x="6896837" y="1485550"/>
            <a:ext cx="1892100" cy="332100"/>
          </a:xfrm>
          <a:prstGeom prst="chevron">
            <a:avLst>
              <a:gd fmla="val 50000" name="adj"/>
            </a:avLst>
          </a:prstGeom>
          <a:solidFill>
            <a:srgbClr val="4F5D7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September 2017</a:t>
            </a:r>
          </a:p>
        </p:txBody>
      </p:sp>
      <p:pic>
        <p:nvPicPr>
          <p:cNvPr id="571" name="Shape 5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37" y="1267649"/>
            <a:ext cx="767999" cy="7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Shape 5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025" y="1299612"/>
            <a:ext cx="704025" cy="7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Shape 5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2812" y="1299624"/>
            <a:ext cx="704025" cy="704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Shape 574"/>
          <p:cNvCxnSpPr/>
          <p:nvPr/>
        </p:nvCxnSpPr>
        <p:spPr>
          <a:xfrm>
            <a:off x="3051087" y="1168125"/>
            <a:ext cx="0" cy="310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575" name="Shape 575"/>
          <p:cNvCxnSpPr/>
          <p:nvPr/>
        </p:nvCxnSpPr>
        <p:spPr>
          <a:xfrm>
            <a:off x="6047812" y="1168138"/>
            <a:ext cx="0" cy="311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Objectives </a:t>
            </a:r>
            <a:r>
              <a:rPr b="0" lang="en" sz="3000"/>
              <a:t>(July through September)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2" type="title"/>
          </p:nvPr>
        </p:nvSpPr>
        <p:spPr>
          <a:xfrm>
            <a:off x="311700" y="1016225"/>
            <a:ext cx="8520600" cy="351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2000">
                <a:solidFill>
                  <a:srgbClr val="FFAB40"/>
                </a:solidFill>
              </a:rPr>
              <a:t>Priorities will focus on: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Bullet point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00A3D6"/>
                </a:solidFill>
              </a:rPr>
              <a:t>Objectives: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Bullet point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 for Development </a:t>
            </a:r>
          </a:p>
        </p:txBody>
      </p:sp>
      <p:sp>
        <p:nvSpPr>
          <p:cNvPr id="587" name="Shape 587"/>
          <p:cNvSpPr txBox="1"/>
          <p:nvPr>
            <p:ph idx="2" type="title"/>
          </p:nvPr>
        </p:nvSpPr>
        <p:spPr>
          <a:xfrm>
            <a:off x="311700" y="1103200"/>
            <a:ext cx="8520600" cy="316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2000">
                <a:solidFill>
                  <a:srgbClr val="FFAB40"/>
                </a:solidFill>
              </a:rPr>
              <a:t>Front End: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142"/>
              </a:buClr>
              <a:buSzPct val="100000"/>
              <a:buFont typeface="Proxima Nova"/>
              <a:buChar char="➔"/>
            </a:pPr>
            <a:r>
              <a:rPr lang="en" sz="1800"/>
              <a:t>Bullet point </a:t>
            </a:r>
          </a:p>
          <a:p>
            <a:pPr indent="-342900" lvl="0" marL="45720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D3142"/>
              </a:solidFill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2000">
                <a:solidFill>
                  <a:srgbClr val="00A3D6"/>
                </a:solidFill>
              </a:rPr>
              <a:t>Back End: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Bullet point</a:t>
            </a:r>
          </a:p>
          <a:p>
            <a:pPr indent="-342900" lvl="0" marL="457200" rtl="0">
              <a:spcBef>
                <a:spcPts val="0"/>
              </a:spcBef>
              <a:buClr>
                <a:srgbClr val="2D3142"/>
              </a:buClr>
              <a:buSzPct val="100000"/>
              <a:buFont typeface="Proxima Nova"/>
              <a:buChar char="➔"/>
            </a:pPr>
            <a:r>
              <a:rPr lang="en" sz="1800"/>
              <a:t>...</a:t>
            </a:r>
            <a:r>
              <a:rPr lang="en" sz="1800">
                <a:solidFill>
                  <a:srgbClr val="2D314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Sprint Accomplishments</a:t>
            </a:r>
          </a:p>
        </p:txBody>
      </p:sp>
      <p:sp>
        <p:nvSpPr>
          <p:cNvPr id="593" name="Shape 593"/>
          <p:cNvSpPr txBox="1"/>
          <p:nvPr>
            <p:ph idx="2" type="title"/>
          </p:nvPr>
        </p:nvSpPr>
        <p:spPr>
          <a:xfrm>
            <a:off x="311700" y="865100"/>
            <a:ext cx="8520600" cy="38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2000">
                <a:solidFill>
                  <a:srgbClr val="FFAB40"/>
                </a:solidFill>
              </a:rPr>
              <a:t>Title 1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800">
                <a:solidFill>
                  <a:srgbClr val="00A3D6"/>
                </a:solidFill>
              </a:rPr>
              <a:t>Title 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Title 3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8E7CC3"/>
                </a:solidFill>
              </a:rPr>
              <a:t>Title 4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Sprint Accomplishments Cont.</a:t>
            </a:r>
          </a:p>
        </p:txBody>
      </p:sp>
      <p:sp>
        <p:nvSpPr>
          <p:cNvPr id="599" name="Shape 599"/>
          <p:cNvSpPr txBox="1"/>
          <p:nvPr>
            <p:ph idx="2" type="title"/>
          </p:nvPr>
        </p:nvSpPr>
        <p:spPr>
          <a:xfrm>
            <a:off x="311700" y="865100"/>
            <a:ext cx="8520600" cy="38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</a:rPr>
              <a:t>Title 1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A3D6"/>
                </a:solidFill>
              </a:rPr>
              <a:t>Title 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6AA84F"/>
                </a:solidFill>
              </a:rPr>
              <a:t>Title 3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8E7CC3"/>
                </a:solidFill>
              </a:rPr>
              <a:t>Title 4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3574350" y="1914150"/>
            <a:ext cx="1995300" cy="1315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FAB40"/>
                </a:solidFill>
                <a:hlinkClick r:id="rId4"/>
              </a:rPr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lockers / Impediments</a:t>
            </a:r>
          </a:p>
        </p:txBody>
      </p:sp>
      <p:sp>
        <p:nvSpPr>
          <p:cNvPr id="610" name="Shape 610"/>
          <p:cNvSpPr txBox="1"/>
          <p:nvPr>
            <p:ph idx="2" type="title"/>
          </p:nvPr>
        </p:nvSpPr>
        <p:spPr>
          <a:xfrm>
            <a:off x="424250" y="865100"/>
            <a:ext cx="8520600" cy="37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800">
                <a:solidFill>
                  <a:srgbClr val="FFAB40"/>
                </a:solidFill>
              </a:rPr>
              <a:t>Blocker 1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800">
                <a:solidFill>
                  <a:srgbClr val="00A3D6"/>
                </a:solidFill>
              </a:rPr>
              <a:t>Blocker 2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D31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Blocker 3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➔"/>
            </a:pPr>
            <a:r>
              <a:rPr lang="en" sz="1800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