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1.xml" ContentType="application/vnd.openxmlformats-officedocument.presentationml.comment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omments/comment2.xml" ContentType="application/vnd.openxmlformats-officedocument.presentationml.comment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702" r:id="rId1"/>
    <p:sldMasterId id="2147483703" r:id="rId2"/>
  </p:sldMasterIdLst>
  <p:notesMasterIdLst>
    <p:notesMasterId r:id="rId2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Lst>
  <p:sldSz cx="9144000" cy="5143500" type="screen16x9"/>
  <p:notesSz cx="6858000" cy="9144000"/>
  <p:embeddedFontLst>
    <p:embeddedFont>
      <p:font typeface="Helvetica Neue" panose="02000503000000020004" pitchFamily="2" charset="0"/>
      <p:regular r:id="rId26"/>
      <p:bold r:id="rId27"/>
      <p:italic r:id="rId28"/>
      <p:boldItalic r:id="rId29"/>
    </p:embeddedFont>
    <p:embeddedFont>
      <p:font typeface="IBM Plex Mono" panose="020B0509050203000203" pitchFamily="49" charset="77"/>
      <p:regular r:id="rId30"/>
      <p:bold r:id="rId31"/>
      <p:italic r:id="rId32"/>
      <p:boldItalic r:id="rId33"/>
    </p:embeddedFont>
    <p:embeddedFont>
      <p:font typeface="Public Sans" pitchFamily="2" charset="77"/>
      <p:regular r:id="rId34"/>
      <p:bold r:id="rId35"/>
      <p:italic r:id="rId36"/>
      <p:boldItalic r:id="rId37"/>
    </p:embeddedFont>
    <p:embeddedFont>
      <p:font typeface="Public Sans Medium" pitchFamily="2" charset="77"/>
      <p:regular r:id="rId38"/>
      <p:bold r:id="rId39"/>
      <p:italic r:id="rId40"/>
      <p:boldItalic r:id="rId41"/>
    </p:embeddedFont>
    <p:embeddedFont>
      <p:font typeface="Public Sans SemiBold" pitchFamily="2" charset="77"/>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ni Bonitto - Q2AACA" initials="" lastIdx="1" clrIdx="0"/>
  <p:cmAuthor id="1" name="Star Vanamali - Q2BD" initials="" lastIdx="1"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6"/>
    <p:restoredTop sz="94648"/>
  </p:normalViewPr>
  <p:slideViewPr>
    <p:cSldViewPr snapToGrid="0">
      <p:cViewPr varScale="1">
        <p:scale>
          <a:sx n="150" d="100"/>
          <a:sy n="150" d="100"/>
        </p:scale>
        <p:origin x="184" y="1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19.xml"/><Relationship Id="rId34" Type="http://schemas.openxmlformats.org/officeDocument/2006/relationships/font" Target="fonts/font9.fntdata"/><Relationship Id="rId42" Type="http://schemas.openxmlformats.org/officeDocument/2006/relationships/font" Target="fonts/font17.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4.fntdata"/><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font" Target="fonts/font20.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3.fntdata"/><Relationship Id="rId36" Type="http://schemas.openxmlformats.org/officeDocument/2006/relationships/font" Target="fonts/font11.fntdata"/><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6.fntdata"/><Relationship Id="rId44" Type="http://schemas.openxmlformats.org/officeDocument/2006/relationships/font" Target="fonts/font19.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font" Target="fonts/font18.fntdata"/><Relationship Id="rId48"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openxmlformats.org/officeDocument/2006/relationships/commentAuthors" Target="commentAuthors.xml"/><Relationship Id="rId20" Type="http://schemas.openxmlformats.org/officeDocument/2006/relationships/slide" Target="slides/slide18.xml"/><Relationship Id="rId41"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4.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4-06-21T21:47:05.549" idx="1">
    <p:pos x="434" y="2994"/>
    <p:text>This page no longer exists; the DAP Guide was just updated so it redirects to the main / Overview page https://digital.gov/guides/dap/</p:text>
  </p:cm>
</p:cmLst>
</file>

<file path=ppt/comments/comment2.xml><?xml version="1.0" encoding="utf-8"?>
<p:cmLst xmlns:a="http://schemas.openxmlformats.org/drawingml/2006/main" xmlns:r="http://schemas.openxmlformats.org/officeDocument/2006/relationships" xmlns:p="http://schemas.openxmlformats.org/presentationml/2006/main">
  <p:cm authorId="1" dt="2024-02-22T14:16:16.128" idx="1">
    <p:pos x="2016" y="1341"/>
    <p:text>@daniela.aburto@gsa.gov similar to slide 14, please decrease this image to only including 3 rows of data. 
CC: @marina.fox@gsa.gov</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google.com/analytics/"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mailto:dap@gsa.gov"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digital.gov/communities/web-analytics-and-optimization/"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mailto:dap@gsa.gov" TargetMode="External"/><Relationship Id="rId2" Type="http://schemas.openxmlformats.org/officeDocument/2006/relationships/slide" Target="../slides/slide22.xml"/><Relationship Id="rId1" Type="http://schemas.openxmlformats.org/officeDocument/2006/relationships/notesMaster" Target="../notesMasters/notesMaster1.xml"/><Relationship Id="rId5" Type="http://schemas.openxmlformats.org/officeDocument/2006/relationships/hyperlink" Target="https://digital.gov/communities" TargetMode="External"/><Relationship Id="rId4" Type="http://schemas.openxmlformats.org/officeDocument/2006/relationships/hyperlink" Target="https://digital.gov/guides/dap/"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igital.gov/resources/delivering-digital-first-public-experience/"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2b53e29dc9d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2b53e29dc9d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solidFill>
                  <a:srgbClr val="24292E"/>
                </a:solidFill>
                <a:latin typeface="Public Sans"/>
                <a:ea typeface="Public Sans"/>
                <a:cs typeface="Public Sans"/>
                <a:sym typeface="Public Sans"/>
              </a:rPr>
              <a:t>Hello and welcome to Digital.gov’s “How to access DAP and find your agency data in GA4”, a part of the Guide to the Digital Analytics Program video series. The goal of the Digital Analytics Program (DAP) learning talks is to provide short, targeted videos to help federal practitioners who are DAP users complete specific tasks. This talk focuses on how to access DAP and find your agency data. </a:t>
            </a:r>
            <a:endParaRPr>
              <a:solidFill>
                <a:srgbClr val="24292E"/>
              </a:solidFill>
              <a:latin typeface="Public Sans"/>
              <a:ea typeface="Public Sans"/>
              <a:cs typeface="Public Sans"/>
              <a:sym typeface="Public Sans"/>
            </a:endParaRPr>
          </a:p>
          <a:p>
            <a:pPr marL="0" lvl="0" indent="0" algn="l" rtl="0">
              <a:lnSpc>
                <a:spcPct val="100000"/>
              </a:lnSpc>
              <a:spcBef>
                <a:spcPts val="0"/>
              </a:spcBef>
              <a:spcAft>
                <a:spcPts val="0"/>
              </a:spcAft>
              <a:buClr>
                <a:schemeClr val="dk1"/>
              </a:buClr>
              <a:buSzPts val="1100"/>
              <a:buFont typeface="Arial"/>
              <a:buNone/>
            </a:pPr>
            <a:endParaRPr>
              <a:solidFill>
                <a:srgbClr val="24292E"/>
              </a:solidFill>
              <a:latin typeface="Public Sans"/>
              <a:ea typeface="Public Sans"/>
              <a:cs typeface="Public Sans"/>
              <a:sym typeface="Public Sans"/>
            </a:endParaRPr>
          </a:p>
          <a:p>
            <a:pPr marL="0" lvl="0" indent="0" algn="l" rtl="0">
              <a:lnSpc>
                <a:spcPct val="100000"/>
              </a:lnSpc>
              <a:spcBef>
                <a:spcPts val="0"/>
              </a:spcBef>
              <a:spcAft>
                <a:spcPts val="0"/>
              </a:spcAft>
              <a:buClr>
                <a:schemeClr val="dk1"/>
              </a:buClr>
              <a:buSzPts val="1100"/>
              <a:buFont typeface="Arial"/>
              <a:buNone/>
            </a:pPr>
            <a:r>
              <a:rPr lang="en" b="1">
                <a:solidFill>
                  <a:srgbClr val="24292E"/>
                </a:solidFill>
                <a:latin typeface="Public Sans"/>
                <a:ea typeface="Public Sans"/>
                <a:cs typeface="Public Sans"/>
                <a:sym typeface="Public Sans"/>
              </a:rPr>
              <a:t>Alt text: </a:t>
            </a:r>
            <a:r>
              <a:rPr lang="en">
                <a:solidFill>
                  <a:srgbClr val="24292E"/>
                </a:solidFill>
                <a:latin typeface="Public Sans"/>
                <a:ea typeface="Public Sans"/>
                <a:cs typeface="Public Sans"/>
                <a:sym typeface="Public Sans"/>
              </a:rPr>
              <a:t>Title card image of business people working on data analytics for the web. In yellow text, the first line says, Guide to the Digital Analytics Program (DAP). Below in white text, the second line has the video title (How to access DAP and find agency data) and recording date (January 2024). In the bottom left corner, is the white Digital.gov logo which consists of three ribbons joined together in an hexagon to resemble the shape of a capital letter D, followed by the domain and program name, Digital.gov.</a:t>
            </a:r>
            <a:endParaRPr>
              <a:solidFill>
                <a:srgbClr val="24292E"/>
              </a:solidFill>
              <a:latin typeface="Public Sans"/>
              <a:ea typeface="Public Sans"/>
              <a:cs typeface="Public Sans"/>
              <a:sym typeface="Public San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2"/>
        <p:cNvGrpSpPr/>
        <p:nvPr/>
      </p:nvGrpSpPr>
      <p:grpSpPr>
        <a:xfrm>
          <a:off x="0" y="0"/>
          <a:ext cx="0" cy="0"/>
          <a:chOff x="0" y="0"/>
          <a:chExt cx="0" cy="0"/>
        </a:xfrm>
      </p:grpSpPr>
      <p:sp>
        <p:nvSpPr>
          <p:cNvPr id="493" name="Google Shape;493;g2b154a1bfb4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4" name="Google Shape;494;g2b154a1bfb4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a:solidFill>
                <a:schemeClr val="dk1"/>
              </a:solidFill>
              <a:latin typeface="Public Sans"/>
              <a:ea typeface="Public Sans"/>
              <a:cs typeface="Public Sans"/>
              <a:sym typeface="Public Sans"/>
            </a:endParaRPr>
          </a:p>
          <a:p>
            <a:pPr marL="0" lvl="0" indent="0" algn="l" rtl="0">
              <a:lnSpc>
                <a:spcPct val="115000"/>
              </a:lnSpc>
              <a:spcBef>
                <a:spcPts val="1600"/>
              </a:spcBef>
              <a:spcAft>
                <a:spcPts val="0"/>
              </a:spcAft>
              <a:buNone/>
            </a:pPr>
            <a:endParaRPr>
              <a:latin typeface="Public Sans"/>
              <a:ea typeface="Public Sans"/>
              <a:cs typeface="Public Sans"/>
              <a:sym typeface="Public Sans"/>
            </a:endParaRPr>
          </a:p>
          <a:p>
            <a:pPr marL="0" lvl="0" indent="0" algn="l" rtl="0">
              <a:lnSpc>
                <a:spcPct val="115000"/>
              </a:lnSpc>
              <a:spcBef>
                <a:spcPts val="1000"/>
              </a:spcBef>
              <a:spcAft>
                <a:spcPts val="1000"/>
              </a:spcAft>
              <a:buNone/>
            </a:pPr>
            <a:endParaRPr>
              <a:latin typeface="Public Sans"/>
              <a:ea typeface="Public Sans"/>
              <a:cs typeface="Public Sans"/>
              <a:sym typeface="Public San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2b154a1bfb4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2b154a1bfb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solidFill>
                  <a:schemeClr val="dk1"/>
                </a:solidFill>
                <a:latin typeface="Public Sans"/>
                <a:ea typeface="Public Sans"/>
                <a:cs typeface="Public Sans"/>
                <a:sym typeface="Public Sans"/>
              </a:rPr>
              <a:t>After your request access is granted, the DAP team will email you instructions on how to log in:</a:t>
            </a:r>
            <a:endParaRPr>
              <a:solidFill>
                <a:schemeClr val="dk1"/>
              </a:solidFill>
              <a:latin typeface="Public Sans"/>
              <a:ea typeface="Public Sans"/>
              <a:cs typeface="Public Sans"/>
              <a:sym typeface="Public Sans"/>
            </a:endParaRPr>
          </a:p>
          <a:p>
            <a:pPr marL="457200" lvl="0" indent="-298450" algn="l" rtl="0">
              <a:lnSpc>
                <a:spcPct val="100000"/>
              </a:lnSpc>
              <a:spcBef>
                <a:spcPts val="0"/>
              </a:spcBef>
              <a:spcAft>
                <a:spcPts val="0"/>
              </a:spcAft>
              <a:buClr>
                <a:schemeClr val="dk1"/>
              </a:buClr>
              <a:buSzPts val="1100"/>
              <a:buFont typeface="Public Sans"/>
              <a:buAutoNum type="arabicPeriod"/>
            </a:pPr>
            <a:r>
              <a:rPr lang="en">
                <a:solidFill>
                  <a:schemeClr val="dk1"/>
                </a:solidFill>
                <a:latin typeface="Public Sans"/>
                <a:ea typeface="Public Sans"/>
                <a:cs typeface="Public Sans"/>
                <a:sym typeface="Public Sans"/>
              </a:rPr>
              <a:t>Go to </a:t>
            </a:r>
            <a:r>
              <a:rPr lang="en" u="sng">
                <a:solidFill>
                  <a:schemeClr val="hlink"/>
                </a:solidFill>
                <a:latin typeface="Public Sans"/>
                <a:ea typeface="Public Sans"/>
                <a:cs typeface="Public Sans"/>
                <a:sym typeface="Public Sans"/>
                <a:hlinkClick r:id="rId3"/>
              </a:rPr>
              <a:t>https://www.google.com/analytics</a:t>
            </a:r>
            <a:r>
              <a:rPr lang="en">
                <a:solidFill>
                  <a:schemeClr val="dk1"/>
                </a:solidFill>
                <a:latin typeface="Public Sans"/>
                <a:ea typeface="Public Sans"/>
                <a:cs typeface="Public Sans"/>
                <a:sym typeface="Public Sans"/>
              </a:rPr>
              <a:t> and login with their credentials. </a:t>
            </a:r>
            <a:endParaRPr>
              <a:solidFill>
                <a:schemeClr val="dk1"/>
              </a:solidFill>
              <a:latin typeface="Public Sans"/>
              <a:ea typeface="Public Sans"/>
              <a:cs typeface="Public Sans"/>
              <a:sym typeface="Public Sans"/>
            </a:endParaRPr>
          </a:p>
          <a:p>
            <a:pPr marL="457200" lvl="0" indent="-298450" algn="l" rtl="0">
              <a:lnSpc>
                <a:spcPct val="100000"/>
              </a:lnSpc>
              <a:spcBef>
                <a:spcPts val="0"/>
              </a:spcBef>
              <a:spcAft>
                <a:spcPts val="0"/>
              </a:spcAft>
              <a:buClr>
                <a:schemeClr val="dk1"/>
              </a:buClr>
              <a:buSzPts val="1100"/>
              <a:buFont typeface="Public Sans"/>
              <a:buAutoNum type="arabicPeriod"/>
            </a:pPr>
            <a:r>
              <a:rPr lang="en">
                <a:solidFill>
                  <a:schemeClr val="dk1"/>
                </a:solidFill>
                <a:latin typeface="Public Sans"/>
                <a:ea typeface="Public Sans"/>
                <a:cs typeface="Public Sans"/>
                <a:sym typeface="Public Sans"/>
              </a:rPr>
              <a:t>When logged in, you’ll see the “Government-Wide Account.” The ID is 33523145.</a:t>
            </a:r>
            <a:endParaRPr>
              <a:solidFill>
                <a:schemeClr val="dk1"/>
              </a:solidFill>
              <a:latin typeface="Public Sans"/>
              <a:ea typeface="Public Sans"/>
              <a:cs typeface="Public Sans"/>
              <a:sym typeface="Public Sans"/>
            </a:endParaRPr>
          </a:p>
          <a:p>
            <a:pPr marL="457200" lvl="0" indent="-298450" algn="l" rtl="0">
              <a:lnSpc>
                <a:spcPct val="100000"/>
              </a:lnSpc>
              <a:spcBef>
                <a:spcPts val="0"/>
              </a:spcBef>
              <a:spcAft>
                <a:spcPts val="0"/>
              </a:spcAft>
              <a:buClr>
                <a:schemeClr val="dk1"/>
              </a:buClr>
              <a:buSzPts val="1100"/>
              <a:buFont typeface="Public Sans"/>
              <a:buAutoNum type="arabicPeriod"/>
            </a:pPr>
            <a:r>
              <a:rPr lang="en">
                <a:solidFill>
                  <a:schemeClr val="dk1"/>
                </a:solidFill>
                <a:latin typeface="Public Sans"/>
                <a:ea typeface="Public Sans"/>
                <a:cs typeface="Public Sans"/>
                <a:sym typeface="Public Sans"/>
              </a:rPr>
              <a:t>Select “GA4 - Gov-wide DAP Property” to see the hierarchy of the “Gov-wide DAP View” sub-property and agency-specific sub-properties. </a:t>
            </a:r>
            <a:endParaRPr>
              <a:solidFill>
                <a:schemeClr val="dk1"/>
              </a:solidFill>
              <a:latin typeface="Public Sans"/>
              <a:ea typeface="Public Sans"/>
              <a:cs typeface="Public Sans"/>
              <a:sym typeface="Public Sans"/>
            </a:endParaRPr>
          </a:p>
          <a:p>
            <a:pPr marL="457200" lvl="0" indent="-298450" algn="l" rtl="0">
              <a:lnSpc>
                <a:spcPct val="100000"/>
              </a:lnSpc>
              <a:spcBef>
                <a:spcPts val="0"/>
              </a:spcBef>
              <a:spcAft>
                <a:spcPts val="0"/>
              </a:spcAft>
              <a:buClr>
                <a:schemeClr val="dk1"/>
              </a:buClr>
              <a:buSzPts val="1100"/>
              <a:buFont typeface="Public Sans"/>
              <a:buAutoNum type="arabicPeriod"/>
            </a:pPr>
            <a:r>
              <a:rPr lang="en">
                <a:solidFill>
                  <a:schemeClr val="dk1"/>
                </a:solidFill>
                <a:latin typeface="Public Sans"/>
                <a:ea typeface="Public Sans"/>
                <a:cs typeface="Public Sans"/>
                <a:sym typeface="Public Sans"/>
              </a:rPr>
              <a:t>Agency-specific sub-properties are established at the department level. The data for bureaus and sub-agencies are collected and reported inside these department-level sub-properties. For example, CDC is within HHS and IRS is within Treasury.</a:t>
            </a:r>
            <a:endParaRPr>
              <a:solidFill>
                <a:schemeClr val="dk1"/>
              </a:solidFill>
              <a:latin typeface="Public Sans"/>
              <a:ea typeface="Public Sans"/>
              <a:cs typeface="Public Sans"/>
              <a:sym typeface="Public Sans"/>
            </a:endParaRPr>
          </a:p>
          <a:p>
            <a:pPr marL="457200" lvl="0" indent="-298450" algn="l" rtl="0">
              <a:lnSpc>
                <a:spcPct val="100000"/>
              </a:lnSpc>
              <a:spcBef>
                <a:spcPts val="0"/>
              </a:spcBef>
              <a:spcAft>
                <a:spcPts val="0"/>
              </a:spcAft>
              <a:buClr>
                <a:schemeClr val="dk1"/>
              </a:buClr>
              <a:buSzPts val="1100"/>
              <a:buFont typeface="Public Sans"/>
              <a:buAutoNum type="arabicPeriod"/>
            </a:pPr>
            <a:r>
              <a:rPr lang="en">
                <a:solidFill>
                  <a:schemeClr val="dk1"/>
                </a:solidFill>
                <a:latin typeface="Public Sans"/>
                <a:ea typeface="Public Sans"/>
                <a:cs typeface="Public Sans"/>
                <a:sym typeface="Public Sans"/>
              </a:rPr>
              <a:t>To view the government-wide data, use the “DAP Gov-wide View” sub-property. </a:t>
            </a:r>
            <a:endParaRPr>
              <a:solidFill>
                <a:schemeClr val="dk1"/>
              </a:solidFill>
              <a:latin typeface="Public Sans"/>
              <a:ea typeface="Public Sans"/>
              <a:cs typeface="Public Sans"/>
              <a:sym typeface="Public Sans"/>
            </a:endParaRPr>
          </a:p>
          <a:p>
            <a:pPr marL="457200" lvl="0" indent="-298450" algn="l" rtl="0">
              <a:lnSpc>
                <a:spcPct val="100000"/>
              </a:lnSpc>
              <a:spcBef>
                <a:spcPts val="0"/>
              </a:spcBef>
              <a:spcAft>
                <a:spcPts val="0"/>
              </a:spcAft>
              <a:buClr>
                <a:schemeClr val="dk1"/>
              </a:buClr>
              <a:buSzPts val="1100"/>
              <a:buFont typeface="Public Sans"/>
              <a:buAutoNum type="arabicPeriod"/>
            </a:pPr>
            <a:r>
              <a:rPr lang="en">
                <a:solidFill>
                  <a:schemeClr val="dk1"/>
                </a:solidFill>
                <a:latin typeface="Public Sans"/>
                <a:ea typeface="Public Sans"/>
                <a:cs typeface="Public Sans"/>
                <a:sym typeface="Public Sans"/>
              </a:rPr>
              <a:t>To view your agency’s data, select its sub-property.</a:t>
            </a:r>
            <a:endParaRPr>
              <a:latin typeface="Public Sans"/>
              <a:ea typeface="Public Sans"/>
              <a:cs typeface="Public Sans"/>
              <a:sym typeface="Public San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2b53e29dc9d_0_3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2b53e29dc9d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000"/>
              </a:spcAft>
              <a:buNone/>
            </a:pPr>
            <a:r>
              <a:rPr lang="en" sz="1200">
                <a:latin typeface="Public Sans"/>
                <a:ea typeface="Public Sans"/>
                <a:cs typeface="Public Sans"/>
                <a:sym typeface="Public Sans"/>
              </a:rPr>
              <a:t>Note: If your agency is not using a centrally hosted DAP code, then your DAP GA4 data availability will depend on when your agency implemented the DAP code independently.</a:t>
            </a:r>
            <a:endParaRPr sz="1200">
              <a:latin typeface="Public Sans"/>
              <a:ea typeface="Public Sans"/>
              <a:cs typeface="Public Sans"/>
              <a:sym typeface="Public San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2b154a1bfb4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2b154a1bfb4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Public Sans"/>
                <a:ea typeface="Public Sans"/>
                <a:cs typeface="Public Sans"/>
                <a:sym typeface="Public Sans"/>
              </a:rPr>
              <a:t>In DAP GA4, agency-specific data is filtered by a corresponding, dedicated sub-property. However, even inside each agency sub-property, there may be many different websites and pages. </a:t>
            </a:r>
            <a:endParaRPr>
              <a:solidFill>
                <a:schemeClr val="dk1"/>
              </a:solidFill>
              <a:latin typeface="Public Sans"/>
              <a:ea typeface="Public Sans"/>
              <a:cs typeface="Public Sans"/>
              <a:sym typeface="Public Sans"/>
            </a:endParaRPr>
          </a:p>
          <a:p>
            <a:pPr marL="0" lvl="0" indent="0" algn="l" rtl="0">
              <a:spcBef>
                <a:spcPts val="0"/>
              </a:spcBef>
              <a:spcAft>
                <a:spcPts val="0"/>
              </a:spcAft>
              <a:buNone/>
            </a:pPr>
            <a:endParaRPr>
              <a:solidFill>
                <a:schemeClr val="dk1"/>
              </a:solidFill>
              <a:latin typeface="Public Sans"/>
              <a:ea typeface="Public Sans"/>
              <a:cs typeface="Public Sans"/>
              <a:sym typeface="Public Sans"/>
            </a:endParaRPr>
          </a:p>
          <a:p>
            <a:pPr marL="0" lvl="0" indent="0" algn="l" rtl="0">
              <a:spcBef>
                <a:spcPts val="0"/>
              </a:spcBef>
              <a:spcAft>
                <a:spcPts val="0"/>
              </a:spcAft>
              <a:buNone/>
            </a:pPr>
            <a:r>
              <a:rPr lang="en">
                <a:solidFill>
                  <a:schemeClr val="dk1"/>
                </a:solidFill>
                <a:latin typeface="Public Sans"/>
                <a:ea typeface="Public Sans"/>
                <a:cs typeface="Public Sans"/>
                <a:sym typeface="Public Sans"/>
              </a:rPr>
              <a:t>To help you get started with DAP reporting, we have created a set of basic custom reports to deliver website traffic and usage metrics as well as user behavior trends. In this talk, we will review three reports: </a:t>
            </a:r>
            <a:endParaRPr>
              <a:solidFill>
                <a:schemeClr val="dk1"/>
              </a:solidFill>
              <a:latin typeface="Public Sans"/>
              <a:ea typeface="Public Sans"/>
              <a:cs typeface="Public Sans"/>
              <a:sym typeface="Public Sans"/>
            </a:endParaRPr>
          </a:p>
          <a:p>
            <a:pPr marL="457200" lvl="0" indent="-298450" algn="l" rtl="0">
              <a:spcBef>
                <a:spcPts val="0"/>
              </a:spcBef>
              <a:spcAft>
                <a:spcPts val="0"/>
              </a:spcAft>
              <a:buClr>
                <a:schemeClr val="dk1"/>
              </a:buClr>
              <a:buSzPts val="1100"/>
              <a:buFont typeface="Public Sans"/>
              <a:buAutoNum type="arabicPeriod"/>
            </a:pPr>
            <a:r>
              <a:rPr lang="en">
                <a:solidFill>
                  <a:schemeClr val="dk1"/>
                </a:solidFill>
                <a:latin typeface="Public Sans"/>
                <a:ea typeface="Public Sans"/>
                <a:cs typeface="Public Sans"/>
                <a:sym typeface="Public Sans"/>
              </a:rPr>
              <a:t>Agency Metrics</a:t>
            </a:r>
            <a:endParaRPr>
              <a:solidFill>
                <a:schemeClr val="dk1"/>
              </a:solidFill>
              <a:latin typeface="Public Sans"/>
              <a:ea typeface="Public Sans"/>
              <a:cs typeface="Public Sans"/>
              <a:sym typeface="Public Sans"/>
            </a:endParaRPr>
          </a:p>
          <a:p>
            <a:pPr marL="457200" lvl="0" indent="-298450" algn="l" rtl="0">
              <a:spcBef>
                <a:spcPts val="0"/>
              </a:spcBef>
              <a:spcAft>
                <a:spcPts val="0"/>
              </a:spcAft>
              <a:buClr>
                <a:schemeClr val="dk1"/>
              </a:buClr>
              <a:buSzPts val="1100"/>
              <a:buFont typeface="Public Sans"/>
              <a:buAutoNum type="arabicPeriod"/>
            </a:pPr>
            <a:r>
              <a:rPr lang="en">
                <a:solidFill>
                  <a:schemeClr val="dk1"/>
                </a:solidFill>
                <a:latin typeface="Public Sans"/>
                <a:ea typeface="Public Sans"/>
                <a:cs typeface="Public Sans"/>
                <a:sym typeface="Public Sans"/>
              </a:rPr>
              <a:t>Domains Report</a:t>
            </a:r>
            <a:endParaRPr>
              <a:solidFill>
                <a:schemeClr val="dk1"/>
              </a:solidFill>
              <a:latin typeface="Public Sans"/>
              <a:ea typeface="Public Sans"/>
              <a:cs typeface="Public Sans"/>
              <a:sym typeface="Public Sans"/>
            </a:endParaRPr>
          </a:p>
          <a:p>
            <a:pPr marL="457200" lvl="0" indent="-298450" algn="l" rtl="0">
              <a:spcBef>
                <a:spcPts val="0"/>
              </a:spcBef>
              <a:spcAft>
                <a:spcPts val="0"/>
              </a:spcAft>
              <a:buClr>
                <a:schemeClr val="dk1"/>
              </a:buClr>
              <a:buSzPts val="1100"/>
              <a:buFont typeface="Public Sans"/>
              <a:buAutoNum type="arabicPeriod"/>
            </a:pPr>
            <a:r>
              <a:rPr lang="en">
                <a:solidFill>
                  <a:schemeClr val="dk1"/>
                </a:solidFill>
                <a:latin typeface="Public Sans"/>
                <a:ea typeface="Public Sans"/>
                <a:cs typeface="Public Sans"/>
                <a:sym typeface="Public Sans"/>
              </a:rPr>
              <a:t>All Pages Report</a:t>
            </a:r>
            <a:endParaRPr>
              <a:latin typeface="Public Sans"/>
              <a:ea typeface="Public Sans"/>
              <a:cs typeface="Public Sans"/>
              <a:sym typeface="Public San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g2b154a1bfb4_0_46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6" name="Google Shape;526;g2b154a1bfb4_0_464: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ublic Sans"/>
                <a:ea typeface="Public Sans"/>
                <a:cs typeface="Public Sans"/>
                <a:sym typeface="Public Sans"/>
              </a:rPr>
              <a:t>Agency Metrics is the first DAP custom report located on the left navigation bar, under the “Reports” tab. Once in the “Reports” tab, click on “DAP Reports”, and choose “Agency Metrics” under the Detailed Reports category (see example on the slide). The Agency Metrics report provides a high-level summary of page and screen views, sessions and related metrics for the agency and sub-agency. </a:t>
            </a:r>
            <a:endParaRPr>
              <a:latin typeface="Public Sans"/>
              <a:ea typeface="Public Sans"/>
              <a:cs typeface="Public Sans"/>
              <a:sym typeface="Public Sans"/>
            </a:endParaRPr>
          </a:p>
        </p:txBody>
      </p:sp>
      <p:sp>
        <p:nvSpPr>
          <p:cNvPr id="527" name="Google Shape;527;g2b154a1bfb4_0_464: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Font typeface="Arial"/>
              <a:buNone/>
            </a:pPr>
            <a:fld id="{00000000-1234-1234-1234-123412341234}" type="slidenum">
              <a:rPr lang="en"/>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2b53e29dc9d_0_3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7" name="Google Shape;537;g2b53e29dc9d_0_353: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ublic Sans"/>
                <a:ea typeface="Public Sans"/>
                <a:cs typeface="Public Sans"/>
                <a:sym typeface="Public Sans"/>
              </a:rPr>
              <a:t>The next report is the Domains report, located on the left nav bar under “Detailed Reports”. This is a more detailed custom report compared to Agency Metrics, and it shows metrics by hostname (domain) and sub-agency. The goal of the report is to make it easier for agencies to see metrics by website and a corresponding sub-agency.  Users can utilize the search feature below the chart to find a specific domain/website of interest. </a:t>
            </a:r>
            <a:endParaRPr>
              <a:latin typeface="Public Sans"/>
              <a:ea typeface="Public Sans"/>
              <a:cs typeface="Public Sans"/>
              <a:sym typeface="Public Sans"/>
            </a:endParaRPr>
          </a:p>
        </p:txBody>
      </p:sp>
      <p:sp>
        <p:nvSpPr>
          <p:cNvPr id="538" name="Google Shape;538;g2b53e29dc9d_0_353: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Font typeface="Arial"/>
              <a:buNone/>
            </a:pPr>
            <a:fld id="{00000000-1234-1234-1234-123412341234}" type="slidenum">
              <a:rPr lang="en"/>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2b53e29dc9d_0_3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8" name="Google Shape;548;g2b53e29dc9d_0_37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Public Sans"/>
                <a:ea typeface="Public Sans"/>
                <a:cs typeface="Public Sans"/>
                <a:sym typeface="Public Sans"/>
              </a:rPr>
              <a:t>The third and last report in this video is the All Pages report, also located on the left nav bar under “Detailed Reports”. This is the most detailed custom report that provides metrics by hostname (domain) and the full page path, giving users the full URL so they can track metrics for individual web pages.  </a:t>
            </a:r>
            <a:endParaRPr>
              <a:latin typeface="Public Sans"/>
              <a:ea typeface="Public Sans"/>
              <a:cs typeface="Public Sans"/>
              <a:sym typeface="Public Sans"/>
            </a:endParaRPr>
          </a:p>
        </p:txBody>
      </p:sp>
      <p:sp>
        <p:nvSpPr>
          <p:cNvPr id="549" name="Google Shape;549;g2b53e29dc9d_0_378: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Font typeface="Arial"/>
              <a:buNone/>
            </a:pPr>
            <a:fld id="{00000000-1234-1234-1234-123412341234}" type="slidenum">
              <a:rPr lang="en"/>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g2b53e29dc9d_0_39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9" name="Google Shape;559;g2b53e29dc9d_0_393: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Public Sans"/>
                <a:ea typeface="Public Sans"/>
                <a:cs typeface="Public Sans"/>
                <a:sym typeface="Public Sans"/>
              </a:rPr>
              <a:t>You can use the search feature using keywords from the webpage of interest to narrow down results for a specific domain or website. See, for example, the keyword “advantage” to narrow down result to gsaadvantage.gov pages only.</a:t>
            </a:r>
            <a:endParaRPr>
              <a:solidFill>
                <a:schemeClr val="dk1"/>
              </a:solidFill>
              <a:latin typeface="Public Sans"/>
              <a:ea typeface="Public Sans"/>
              <a:cs typeface="Public Sans"/>
              <a:sym typeface="Public Sans"/>
            </a:endParaRPr>
          </a:p>
        </p:txBody>
      </p:sp>
      <p:sp>
        <p:nvSpPr>
          <p:cNvPr id="560" name="Google Shape;560;g2b53e29dc9d_0_393:notes"/>
          <p:cNvSpPr txBox="1">
            <a:spLocks noGrp="1"/>
          </p:cNvSpPr>
          <p:nvPr>
            <p:ph type="sldNum" idx="12"/>
          </p:nvPr>
        </p:nvSpPr>
        <p:spPr>
          <a:xfrm>
            <a:off x="3884613" y="8685213"/>
            <a:ext cx="2971800" cy="458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Font typeface="Arial"/>
              <a:buNone/>
            </a:pPr>
            <a:fld id="{00000000-1234-1234-1234-123412341234}" type="slidenum">
              <a:rPr lang="en"/>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2b53e29dc9d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2b53e29dc9d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latin typeface="Public Sans"/>
              <a:ea typeface="Public Sans"/>
              <a:cs typeface="Public Sans"/>
              <a:sym typeface="Public San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g2b53e29dc9d_0_4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6" name="Google Shape;576;g2b53e29dc9d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Public Sans"/>
                <a:ea typeface="Public Sans"/>
                <a:cs typeface="Public Sans"/>
                <a:sym typeface="Public Sans"/>
              </a:rPr>
              <a:t>Slide 19, Links to bookmark.</a:t>
            </a:r>
            <a:endParaRPr>
              <a:solidFill>
                <a:schemeClr val="dk1"/>
              </a:solidFill>
              <a:latin typeface="Public Sans"/>
              <a:ea typeface="Public Sans"/>
              <a:cs typeface="Public Sans"/>
              <a:sym typeface="Public Sans"/>
            </a:endParaRPr>
          </a:p>
          <a:p>
            <a:pPr marL="0" lvl="0" indent="0" algn="l" rtl="0">
              <a:spcBef>
                <a:spcPts val="0"/>
              </a:spcBef>
              <a:spcAft>
                <a:spcPts val="0"/>
              </a:spcAft>
              <a:buNone/>
            </a:pPr>
            <a:r>
              <a:rPr lang="en">
                <a:solidFill>
                  <a:schemeClr val="dk1"/>
                </a:solidFill>
                <a:latin typeface="Public Sans"/>
                <a:ea typeface="Public Sans"/>
                <a:cs typeface="Public Sans"/>
                <a:sym typeface="Public Sans"/>
              </a:rPr>
              <a:t>For answers to frequently asked questions in the DAP guide, visit digital dot gov slash guides slash dap.</a:t>
            </a:r>
            <a:endParaRPr>
              <a:solidFill>
                <a:schemeClr val="dk1"/>
              </a:solidFill>
              <a:latin typeface="Public Sans"/>
              <a:ea typeface="Public Sans"/>
              <a:cs typeface="Public Sans"/>
              <a:sym typeface="Public Sans"/>
            </a:endParaRPr>
          </a:p>
          <a:p>
            <a:pPr marL="0" lvl="0" indent="0" algn="l" rtl="0">
              <a:spcBef>
                <a:spcPts val="0"/>
              </a:spcBef>
              <a:spcAft>
                <a:spcPts val="0"/>
              </a:spcAft>
              <a:buNone/>
            </a:pPr>
            <a:r>
              <a:rPr lang="en">
                <a:solidFill>
                  <a:schemeClr val="dk1"/>
                </a:solidFill>
                <a:latin typeface="Public Sans"/>
                <a:ea typeface="Public Sans"/>
                <a:cs typeface="Public Sans"/>
                <a:sym typeface="Public Sans"/>
              </a:rPr>
              <a:t>For more detailed information on how to implement the DAP code, visit github dot com, slash digital, dash analytics, dash program, slash gov, dash wide, dash code.</a:t>
            </a:r>
            <a:endParaRPr>
              <a:solidFill>
                <a:schemeClr val="dk1"/>
              </a:solidFill>
              <a:latin typeface="Public Sans"/>
              <a:ea typeface="Public Sans"/>
              <a:cs typeface="Public Sans"/>
              <a:sym typeface="Public Sans"/>
            </a:endParaRPr>
          </a:p>
          <a:p>
            <a:pPr marL="0" lvl="0" indent="0" algn="l" rtl="0">
              <a:spcBef>
                <a:spcPts val="0"/>
              </a:spcBef>
              <a:spcAft>
                <a:spcPts val="0"/>
              </a:spcAft>
              <a:buNone/>
            </a:pPr>
            <a:r>
              <a:rPr lang="en">
                <a:solidFill>
                  <a:schemeClr val="dk1"/>
                </a:solidFill>
                <a:latin typeface="Public Sans"/>
                <a:ea typeface="Public Sans"/>
                <a:cs typeface="Public Sans"/>
                <a:sym typeface="Public Sans"/>
              </a:rPr>
              <a:t>And to learn about public data reporting, go to analytics dot usa dot gov.</a:t>
            </a:r>
            <a:endParaRPr>
              <a:latin typeface="Public Sans"/>
              <a:ea typeface="Public Sans"/>
              <a:cs typeface="Public Sans"/>
              <a:sym typeface="Public San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2b53e29dc9d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2b53e29dc9d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24292E"/>
                </a:solidFill>
                <a:latin typeface="Public Sans"/>
                <a:ea typeface="Public Sans"/>
                <a:cs typeface="Public Sans"/>
                <a:sym typeface="Public Sans"/>
              </a:rPr>
              <a:t>In this talk, you’ll learn:</a:t>
            </a:r>
            <a:endParaRPr>
              <a:solidFill>
                <a:srgbClr val="24292E"/>
              </a:solidFill>
              <a:latin typeface="Public Sans"/>
              <a:ea typeface="Public Sans"/>
              <a:cs typeface="Public Sans"/>
              <a:sym typeface="Public Sans"/>
            </a:endParaRPr>
          </a:p>
          <a:p>
            <a:pPr marL="457200" lvl="0" indent="-298450" algn="l" rtl="0">
              <a:lnSpc>
                <a:spcPct val="115000"/>
              </a:lnSpc>
              <a:spcBef>
                <a:spcPts val="0"/>
              </a:spcBef>
              <a:spcAft>
                <a:spcPts val="0"/>
              </a:spcAft>
              <a:buClr>
                <a:srgbClr val="24292E"/>
              </a:buClr>
              <a:buSzPts val="1100"/>
              <a:buFont typeface="Public Sans"/>
              <a:buChar char="●"/>
            </a:pPr>
            <a:r>
              <a:rPr lang="en">
                <a:solidFill>
                  <a:srgbClr val="24292E"/>
                </a:solidFill>
                <a:latin typeface="Public Sans"/>
                <a:ea typeface="Public Sans"/>
                <a:cs typeface="Public Sans"/>
                <a:sym typeface="Public Sans"/>
              </a:rPr>
              <a:t>A brief introduction to DAP</a:t>
            </a:r>
            <a:endParaRPr>
              <a:solidFill>
                <a:srgbClr val="24292E"/>
              </a:solidFill>
              <a:latin typeface="Public Sans"/>
              <a:ea typeface="Public Sans"/>
              <a:cs typeface="Public Sans"/>
              <a:sym typeface="Public Sans"/>
            </a:endParaRPr>
          </a:p>
          <a:p>
            <a:pPr marL="457200" lvl="0" indent="-298450" algn="l" rtl="0">
              <a:lnSpc>
                <a:spcPct val="115000"/>
              </a:lnSpc>
              <a:spcBef>
                <a:spcPts val="0"/>
              </a:spcBef>
              <a:spcAft>
                <a:spcPts val="0"/>
              </a:spcAft>
              <a:buClr>
                <a:srgbClr val="24292E"/>
              </a:buClr>
              <a:buSzPts val="1100"/>
              <a:buFont typeface="Public Sans"/>
              <a:buChar char="●"/>
            </a:pPr>
            <a:r>
              <a:rPr lang="en">
                <a:solidFill>
                  <a:srgbClr val="24292E"/>
                </a:solidFill>
                <a:latin typeface="Public Sans"/>
                <a:ea typeface="Public Sans"/>
                <a:cs typeface="Public Sans"/>
                <a:sym typeface="Public Sans"/>
              </a:rPr>
              <a:t>How to log in </a:t>
            </a:r>
            <a:endParaRPr>
              <a:solidFill>
                <a:srgbClr val="24292E"/>
              </a:solidFill>
              <a:latin typeface="Public Sans"/>
              <a:ea typeface="Public Sans"/>
              <a:cs typeface="Public Sans"/>
              <a:sym typeface="Public Sans"/>
            </a:endParaRPr>
          </a:p>
          <a:p>
            <a:pPr marL="457200" lvl="0" indent="-298450" algn="l" rtl="0">
              <a:lnSpc>
                <a:spcPct val="115000"/>
              </a:lnSpc>
              <a:spcBef>
                <a:spcPts val="0"/>
              </a:spcBef>
              <a:spcAft>
                <a:spcPts val="0"/>
              </a:spcAft>
              <a:buClr>
                <a:srgbClr val="24292E"/>
              </a:buClr>
              <a:buSzPts val="1100"/>
              <a:buFont typeface="Public Sans"/>
              <a:buChar char="●"/>
            </a:pPr>
            <a:r>
              <a:rPr lang="en">
                <a:solidFill>
                  <a:srgbClr val="24292E"/>
                </a:solidFill>
                <a:latin typeface="Public Sans"/>
                <a:ea typeface="Public Sans"/>
                <a:cs typeface="Public Sans"/>
                <a:sym typeface="Public Sans"/>
              </a:rPr>
              <a:t>How to use custom reports to find governmentwide and agency-specific data</a:t>
            </a:r>
            <a:endParaRPr>
              <a:solidFill>
                <a:srgbClr val="24292E"/>
              </a:solidFill>
              <a:latin typeface="Public Sans"/>
              <a:ea typeface="Public Sans"/>
              <a:cs typeface="Public Sans"/>
              <a:sym typeface="Public Sans"/>
            </a:endParaRPr>
          </a:p>
          <a:p>
            <a:pPr marL="457200" lvl="0" indent="-298450" algn="l" rtl="0">
              <a:lnSpc>
                <a:spcPct val="115000"/>
              </a:lnSpc>
              <a:spcBef>
                <a:spcPts val="0"/>
              </a:spcBef>
              <a:spcAft>
                <a:spcPts val="0"/>
              </a:spcAft>
              <a:buClr>
                <a:srgbClr val="24292E"/>
              </a:buClr>
              <a:buSzPts val="1100"/>
              <a:buFont typeface="Public Sans"/>
              <a:buChar char="●"/>
            </a:pPr>
            <a:r>
              <a:rPr lang="en">
                <a:solidFill>
                  <a:srgbClr val="24292E"/>
                </a:solidFill>
                <a:latin typeface="Public Sans"/>
                <a:ea typeface="Public Sans"/>
                <a:cs typeface="Public Sans"/>
                <a:sym typeface="Public Sans"/>
              </a:rPr>
              <a:t>Information on requesting support and connecting with other practitioners</a:t>
            </a:r>
            <a:endParaRPr>
              <a:solidFill>
                <a:srgbClr val="24292E"/>
              </a:solidFill>
              <a:latin typeface="Public Sans"/>
              <a:ea typeface="Public Sans"/>
              <a:cs typeface="Public Sans"/>
              <a:sym typeface="Public San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2b53e29dc9d_0_3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2b53e29dc9d_0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ublic Sans"/>
                <a:ea typeface="Public Sans"/>
                <a:cs typeface="Public Sans"/>
                <a:sym typeface="Public Sans"/>
              </a:rPr>
              <a:t>Request support from the DAP team. Email us at </a:t>
            </a:r>
            <a:r>
              <a:rPr lang="en" u="sng">
                <a:solidFill>
                  <a:schemeClr val="hlink"/>
                </a:solidFill>
                <a:latin typeface="Public Sans"/>
                <a:ea typeface="Public Sans"/>
                <a:cs typeface="Public Sans"/>
                <a:sym typeface="Public Sans"/>
                <a:hlinkClick r:id="rId3"/>
              </a:rPr>
              <a:t>dap@gsa.gov</a:t>
            </a:r>
            <a:r>
              <a:rPr lang="en">
                <a:latin typeface="Public Sans"/>
                <a:ea typeface="Public Sans"/>
                <a:cs typeface="Public Sans"/>
                <a:sym typeface="Public Sans"/>
              </a:rPr>
              <a:t>. </a:t>
            </a:r>
            <a:endParaRPr>
              <a:latin typeface="Public Sans"/>
              <a:ea typeface="Public Sans"/>
              <a:cs typeface="Public Sans"/>
              <a:sym typeface="Public San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2b53e29dc9d_0_2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9" name="Google Shape;589;g2b53e29dc9d_0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Public Sans"/>
                <a:ea typeface="Public Sans"/>
                <a:cs typeface="Public Sans"/>
                <a:sym typeface="Public Sans"/>
              </a:rPr>
              <a:t>Join the Web Analytics Community at </a:t>
            </a:r>
            <a:r>
              <a:rPr lang="en" u="sng">
                <a:solidFill>
                  <a:schemeClr val="hlink"/>
                </a:solidFill>
                <a:latin typeface="Public Sans"/>
                <a:ea typeface="Public Sans"/>
                <a:cs typeface="Public Sans"/>
                <a:sym typeface="Public Sans"/>
                <a:hlinkClick r:id="rId3"/>
              </a:rPr>
              <a:t>https://digital.gov/communities/web-analytics-and-optimization/</a:t>
            </a:r>
            <a:r>
              <a:rPr lang="en">
                <a:latin typeface="Public Sans"/>
                <a:ea typeface="Public Sans"/>
                <a:cs typeface="Public Sans"/>
                <a:sym typeface="Public Sans"/>
              </a:rPr>
              <a:t>.</a:t>
            </a:r>
            <a:endParaRPr>
              <a:latin typeface="Public Sans"/>
              <a:ea typeface="Public Sans"/>
              <a:cs typeface="Public Sans"/>
              <a:sym typeface="Public San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2b53e29dc9d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2b53e29dc9d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solidFill>
                  <a:srgbClr val="24292E"/>
                </a:solidFill>
                <a:latin typeface="Public Sans"/>
                <a:ea typeface="Public Sans"/>
                <a:cs typeface="Public Sans"/>
                <a:sym typeface="Public Sans"/>
              </a:rPr>
              <a:t>Thank you for watching this talk about how to access DAP and find your agency data. After listening to this talk, we hope you walk away with four key takeaways.</a:t>
            </a:r>
            <a:endParaRPr>
              <a:solidFill>
                <a:srgbClr val="24292E"/>
              </a:solidFill>
              <a:latin typeface="Public Sans"/>
              <a:ea typeface="Public Sans"/>
              <a:cs typeface="Public Sans"/>
              <a:sym typeface="Public Sans"/>
            </a:endParaRPr>
          </a:p>
          <a:p>
            <a:pPr marL="0" lvl="0" indent="0" algn="l" rtl="0">
              <a:lnSpc>
                <a:spcPct val="100000"/>
              </a:lnSpc>
              <a:spcBef>
                <a:spcPts val="0"/>
              </a:spcBef>
              <a:spcAft>
                <a:spcPts val="0"/>
              </a:spcAft>
              <a:buNone/>
            </a:pPr>
            <a:endParaRPr>
              <a:solidFill>
                <a:srgbClr val="24292E"/>
              </a:solidFill>
              <a:latin typeface="Public Sans"/>
              <a:ea typeface="Public Sans"/>
              <a:cs typeface="Public Sans"/>
              <a:sym typeface="Public Sans"/>
            </a:endParaRPr>
          </a:p>
          <a:p>
            <a:pPr marL="0" lvl="0" indent="0" algn="l" rtl="0">
              <a:lnSpc>
                <a:spcPct val="100000"/>
              </a:lnSpc>
              <a:spcBef>
                <a:spcPts val="0"/>
              </a:spcBef>
              <a:spcAft>
                <a:spcPts val="0"/>
              </a:spcAft>
              <a:buNone/>
            </a:pPr>
            <a:r>
              <a:rPr lang="en">
                <a:solidFill>
                  <a:srgbClr val="24292E"/>
                </a:solidFill>
                <a:latin typeface="Public Sans"/>
                <a:ea typeface="Public Sans"/>
                <a:cs typeface="Public Sans"/>
                <a:sym typeface="Public Sans"/>
              </a:rPr>
              <a:t>First, agencies must participate in GSA’s government-wide Digital Analytics Program (DAP). Second, agencies should use custom reports to get the most out of DAP GA4. Third, email the DAP team at </a:t>
            </a:r>
            <a:r>
              <a:rPr lang="en" u="sng">
                <a:solidFill>
                  <a:schemeClr val="hlink"/>
                </a:solidFill>
                <a:latin typeface="Public Sans"/>
                <a:ea typeface="Public Sans"/>
                <a:cs typeface="Public Sans"/>
                <a:sym typeface="Public Sans"/>
                <a:hlinkClick r:id="rId3"/>
              </a:rPr>
              <a:t>dap@gsa.gov</a:t>
            </a:r>
            <a:r>
              <a:rPr lang="en">
                <a:solidFill>
                  <a:srgbClr val="24292E"/>
                </a:solidFill>
                <a:latin typeface="Public Sans"/>
                <a:ea typeface="Public Sans"/>
                <a:cs typeface="Public Sans"/>
                <a:sym typeface="Public Sans"/>
              </a:rPr>
              <a:t> to request access and other support. Last but not least, remember that we’re here to help! Take advantage of the online documentation at </a:t>
            </a:r>
            <a:r>
              <a:rPr lang="en" u="sng">
                <a:solidFill>
                  <a:schemeClr val="hlink"/>
                </a:solidFill>
                <a:latin typeface="Public Sans"/>
                <a:ea typeface="Public Sans"/>
                <a:cs typeface="Public Sans"/>
                <a:sym typeface="Public Sans"/>
                <a:hlinkClick r:id="rId4"/>
              </a:rPr>
              <a:t>digital.gov/guides/dap</a:t>
            </a:r>
            <a:r>
              <a:rPr lang="en">
                <a:solidFill>
                  <a:srgbClr val="24292E"/>
                </a:solidFill>
                <a:latin typeface="Public Sans"/>
                <a:ea typeface="Public Sans"/>
                <a:cs typeface="Public Sans"/>
                <a:sym typeface="Public Sans"/>
              </a:rPr>
              <a:t> and join the Web Analytics community at </a:t>
            </a:r>
            <a:r>
              <a:rPr lang="en" u="sng">
                <a:solidFill>
                  <a:schemeClr val="hlink"/>
                </a:solidFill>
                <a:latin typeface="Public Sans"/>
                <a:ea typeface="Public Sans"/>
                <a:cs typeface="Public Sans"/>
                <a:sym typeface="Public Sans"/>
                <a:hlinkClick r:id="rId5"/>
              </a:rPr>
              <a:t>digital.gov/communities</a:t>
            </a:r>
            <a:r>
              <a:rPr lang="en">
                <a:solidFill>
                  <a:srgbClr val="24292E"/>
                </a:solidFill>
                <a:latin typeface="Public Sans"/>
                <a:ea typeface="Public Sans"/>
                <a:cs typeface="Public Sans"/>
                <a:sym typeface="Public Sans"/>
              </a:rPr>
              <a:t>.</a:t>
            </a:r>
            <a:endParaRPr>
              <a:solidFill>
                <a:srgbClr val="24292E"/>
              </a:solidFill>
              <a:latin typeface="Public Sans"/>
              <a:ea typeface="Public Sans"/>
              <a:cs typeface="Public Sans"/>
              <a:sym typeface="Public San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1552529f22f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1552529f22f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latin typeface="Public Sans"/>
                <a:ea typeface="Public Sans"/>
                <a:cs typeface="Public Sans"/>
                <a:sym typeface="Public Sans"/>
              </a:rPr>
              <a:t>A quick disclaimer before we begin the talk. All references to specific brands, products, and/or companies are used only for illustrative purposes and do not imply endorsement by the U.S. federal government or any federal government agency.</a:t>
            </a:r>
            <a:endParaRPr>
              <a:latin typeface="Public Sans"/>
              <a:ea typeface="Public Sans"/>
              <a:cs typeface="Public Sans"/>
              <a:sym typeface="Public San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2b154a1bfb4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0" name="Google Shape;450;g2b154a1bfb4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solidFill>
                  <a:schemeClr val="dk1"/>
                </a:solidFill>
                <a:latin typeface="Public Sans"/>
                <a:ea typeface="Public Sans"/>
                <a:cs typeface="Public Sans"/>
                <a:sym typeface="Public Sans"/>
              </a:rPr>
              <a:t>Now let’s jump in and talk about an introduction to DAP.</a:t>
            </a:r>
            <a:endParaRPr>
              <a:latin typeface="Public Sans"/>
              <a:ea typeface="Public Sans"/>
              <a:cs typeface="Public Sans"/>
              <a:sym typeface="Public San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2b154a1bfb4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 name="Google Shape;457;g2b154a1bfb4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000"/>
              </a:spcAft>
              <a:buNone/>
            </a:pPr>
            <a:endParaRPr>
              <a:latin typeface="Public Sans"/>
              <a:ea typeface="Public Sans"/>
              <a:cs typeface="Public Sans"/>
              <a:sym typeface="Public San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2b53e29dc9d_0_1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2b53e29dc9d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solidFill>
                  <a:schemeClr val="dk1"/>
                </a:solidFill>
                <a:latin typeface="Public Sans"/>
                <a:ea typeface="Public Sans"/>
                <a:cs typeface="Public Sans"/>
                <a:sym typeface="Public Sans"/>
              </a:rPr>
              <a:t>Why should you use DAP?</a:t>
            </a:r>
            <a:endParaRPr>
              <a:latin typeface="Public Sans"/>
              <a:ea typeface="Public Sans"/>
              <a:cs typeface="Public Sans"/>
              <a:sym typeface="Public San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2b53e29dc9d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2b53e29dc9d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a:solidFill>
                  <a:schemeClr val="dk1"/>
                </a:solidFill>
                <a:latin typeface="Public Sans"/>
                <a:ea typeface="Public Sans"/>
                <a:cs typeface="Public Sans"/>
                <a:sym typeface="Public Sans"/>
              </a:rPr>
              <a:t>Participation in DAP is a requirement of the Office of Management and Budget (OMB).</a:t>
            </a:r>
            <a:endParaRPr>
              <a:solidFill>
                <a:schemeClr val="dk1"/>
              </a:solidFill>
              <a:latin typeface="Public Sans"/>
              <a:ea typeface="Public Sans"/>
              <a:cs typeface="Public Sans"/>
              <a:sym typeface="Public Sans"/>
            </a:endParaRPr>
          </a:p>
          <a:p>
            <a:pPr marL="0" lvl="0" indent="0" algn="l" rtl="0">
              <a:lnSpc>
                <a:spcPct val="100000"/>
              </a:lnSpc>
              <a:spcBef>
                <a:spcPts val="0"/>
              </a:spcBef>
              <a:spcAft>
                <a:spcPts val="0"/>
              </a:spcAft>
              <a:buNone/>
            </a:pPr>
            <a:endParaRPr>
              <a:solidFill>
                <a:schemeClr val="dk1"/>
              </a:solidFill>
              <a:latin typeface="Public Sans"/>
              <a:ea typeface="Public Sans"/>
              <a:cs typeface="Public Sans"/>
              <a:sym typeface="Public Sans"/>
            </a:endParaRPr>
          </a:p>
          <a:p>
            <a:pPr marL="0" lvl="0" indent="0" algn="l" rtl="0">
              <a:lnSpc>
                <a:spcPct val="100000"/>
              </a:lnSpc>
              <a:spcBef>
                <a:spcPts val="0"/>
              </a:spcBef>
              <a:spcAft>
                <a:spcPts val="0"/>
              </a:spcAft>
              <a:buNone/>
            </a:pPr>
            <a:r>
              <a:rPr lang="en">
                <a:solidFill>
                  <a:schemeClr val="dk1"/>
                </a:solidFill>
                <a:latin typeface="Public Sans"/>
                <a:ea typeface="Public Sans"/>
                <a:cs typeface="Public Sans"/>
                <a:sym typeface="Public Sans"/>
              </a:rPr>
              <a:t>Check out</a:t>
            </a:r>
            <a:r>
              <a:rPr lang="en">
                <a:solidFill>
                  <a:srgbClr val="1B1B1B"/>
                </a:solidFill>
                <a:latin typeface="Public Sans"/>
                <a:ea typeface="Public Sans"/>
                <a:cs typeface="Public Sans"/>
                <a:sym typeface="Public Sans"/>
              </a:rPr>
              <a:t> Digital.gov’s requirements for delivering a digital-first public experience to learn more about the policy framework in 21st Century Integrated Digital Experience Act and OMB Memo M-23-22.</a:t>
            </a:r>
            <a:endParaRPr>
              <a:solidFill>
                <a:srgbClr val="1B1B1B"/>
              </a:solidFill>
              <a:latin typeface="Public Sans"/>
              <a:ea typeface="Public Sans"/>
              <a:cs typeface="Public Sans"/>
              <a:sym typeface="Public Sans"/>
            </a:endParaRPr>
          </a:p>
          <a:p>
            <a:pPr marL="0" lvl="0" indent="0" algn="l" rtl="0">
              <a:lnSpc>
                <a:spcPct val="100000"/>
              </a:lnSpc>
              <a:spcBef>
                <a:spcPts val="0"/>
              </a:spcBef>
              <a:spcAft>
                <a:spcPts val="0"/>
              </a:spcAft>
              <a:buNone/>
            </a:pPr>
            <a:endParaRPr>
              <a:solidFill>
                <a:srgbClr val="1B1B1B"/>
              </a:solidFill>
              <a:latin typeface="Public Sans"/>
              <a:ea typeface="Public Sans"/>
              <a:cs typeface="Public Sans"/>
              <a:sym typeface="Public Sans"/>
            </a:endParaRPr>
          </a:p>
          <a:p>
            <a:pPr marL="0" lvl="0" indent="0" algn="l" rtl="0">
              <a:lnSpc>
                <a:spcPct val="100000"/>
              </a:lnSpc>
              <a:spcBef>
                <a:spcPts val="0"/>
              </a:spcBef>
              <a:spcAft>
                <a:spcPts val="0"/>
              </a:spcAft>
              <a:buClr>
                <a:schemeClr val="dk1"/>
              </a:buClr>
              <a:buSzPts val="1100"/>
              <a:buFont typeface="Arial"/>
              <a:buNone/>
            </a:pPr>
            <a:r>
              <a:rPr lang="en">
                <a:solidFill>
                  <a:srgbClr val="1B1B1B"/>
                </a:solidFill>
                <a:latin typeface="Public Sans"/>
                <a:ea typeface="Public Sans"/>
                <a:cs typeface="Public Sans"/>
                <a:sym typeface="Public Sans"/>
              </a:rPr>
              <a:t>Visit </a:t>
            </a:r>
            <a:r>
              <a:rPr lang="en" u="sng">
                <a:solidFill>
                  <a:schemeClr val="hlink"/>
                </a:solidFill>
                <a:latin typeface="Public Sans"/>
                <a:ea typeface="Public Sans"/>
                <a:cs typeface="Public Sans"/>
                <a:sym typeface="Public Sans"/>
                <a:hlinkClick r:id="rId3"/>
              </a:rPr>
              <a:t>digital.gov/resources/delivering-digital-first-public-experience</a:t>
            </a:r>
            <a:r>
              <a:rPr lang="en">
                <a:solidFill>
                  <a:srgbClr val="1B1B1B"/>
                </a:solidFill>
                <a:latin typeface="Public Sans"/>
                <a:ea typeface="Public Sans"/>
                <a:cs typeface="Public Sans"/>
                <a:sym typeface="Public Sans"/>
              </a:rPr>
              <a:t> for more information.</a:t>
            </a:r>
            <a:endParaRPr>
              <a:solidFill>
                <a:srgbClr val="1B1B1B"/>
              </a:solidFill>
              <a:latin typeface="Public Sans"/>
              <a:ea typeface="Public Sans"/>
              <a:cs typeface="Public Sans"/>
              <a:sym typeface="Public San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2b53e29dc9d_0_1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2b53e29dc9d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1000"/>
              </a:spcAft>
              <a:buNone/>
            </a:pPr>
            <a:endParaRPr sz="1200">
              <a:latin typeface="Public Sans"/>
              <a:ea typeface="Public Sans"/>
              <a:cs typeface="Public Sans"/>
              <a:sym typeface="Public San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2b154a1bfb4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2b154a1bfb4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latin typeface="Public Sans"/>
              <a:ea typeface="Public Sans"/>
              <a:cs typeface="Public Sans"/>
              <a:sym typeface="Public Sans"/>
            </a:endParaRPr>
          </a:p>
          <a:p>
            <a:pPr marL="0" lvl="0" indent="0" algn="l" rtl="0">
              <a:lnSpc>
                <a:spcPct val="115000"/>
              </a:lnSpc>
              <a:spcBef>
                <a:spcPts val="1000"/>
              </a:spcBef>
              <a:spcAft>
                <a:spcPts val="1000"/>
              </a:spcAft>
              <a:buNone/>
            </a:pPr>
            <a:endParaRPr>
              <a:latin typeface="Public Sans"/>
              <a:ea typeface="Public Sans"/>
              <a:cs typeface="Public Sans"/>
              <a:sym typeface="Public Sans"/>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34" Type="http://schemas.openxmlformats.org/officeDocument/2006/relationships/image" Target="../media/image33.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33" Type="http://schemas.openxmlformats.org/officeDocument/2006/relationships/image" Target="../media/image32.png"/><Relationship Id="rId2" Type="http://schemas.openxmlformats.org/officeDocument/2006/relationships/hyperlink" Target="https://fontawesome.com/" TargetMode="External"/><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32" Type="http://schemas.openxmlformats.org/officeDocument/2006/relationships/image" Target="../media/image31.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 Id="rId35" Type="http://schemas.openxmlformats.org/officeDocument/2006/relationships/image" Target="../media/image34.png"/><Relationship Id="rId8" Type="http://schemas.openxmlformats.org/officeDocument/2006/relationships/image" Target="../media/image7.png"/></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 Dark" type="title">
  <p:cSld name="TITLE">
    <p:bg>
      <p:bgPr>
        <a:solidFill>
          <a:srgbClr val="112E51"/>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38000" y="940425"/>
            <a:ext cx="5037600" cy="1431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rgbClr val="FFFFFF"/>
              </a:buClr>
              <a:buSzPts val="3800"/>
              <a:buFont typeface="Public Sans"/>
              <a:buNone/>
              <a:defRPr sz="3800">
                <a:solidFill>
                  <a:srgbClr val="FFFFFF"/>
                </a:solidFill>
                <a:latin typeface="Public Sans"/>
                <a:ea typeface="Public Sans"/>
                <a:cs typeface="Public Sans"/>
                <a:sym typeface="Public Sans"/>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438000" y="2371300"/>
            <a:ext cx="5148300" cy="792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FFFFF"/>
              </a:buClr>
              <a:buSzPts val="2400"/>
              <a:buFont typeface="Public Sans"/>
              <a:buNone/>
              <a:defRPr sz="2400">
                <a:solidFill>
                  <a:srgbClr val="FFFFFF"/>
                </a:solidFill>
                <a:latin typeface="Public Sans"/>
                <a:ea typeface="Public Sans"/>
                <a:cs typeface="Public Sans"/>
                <a:sym typeface="Public Sans"/>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3" name="Google Shape;13;p2"/>
          <p:cNvSpPr/>
          <p:nvPr/>
        </p:nvSpPr>
        <p:spPr>
          <a:xfrm>
            <a:off x="0" y="3964475"/>
            <a:ext cx="9144000" cy="11790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 name="Google Shape;14;p2"/>
          <p:cNvPicPr preferRelativeResize="0"/>
          <p:nvPr/>
        </p:nvPicPr>
        <p:blipFill rotWithShape="1">
          <a:blip r:embed="rId2">
            <a:alphaModFix/>
          </a:blip>
          <a:srcRect/>
          <a:stretch/>
        </p:blipFill>
        <p:spPr>
          <a:xfrm>
            <a:off x="449675" y="4299500"/>
            <a:ext cx="2456408" cy="393600"/>
          </a:xfrm>
          <a:prstGeom prst="rect">
            <a:avLst/>
          </a:prstGeom>
          <a:noFill/>
          <a:ln>
            <a:noFill/>
          </a:ln>
        </p:spPr>
      </p:pic>
      <p:sp>
        <p:nvSpPr>
          <p:cNvPr id="15" name="Google Shape;15;p2"/>
          <p:cNvSpPr txBox="1">
            <a:spLocks noGrp="1"/>
          </p:cNvSpPr>
          <p:nvPr>
            <p:ph type="body" idx="2"/>
          </p:nvPr>
        </p:nvSpPr>
        <p:spPr>
          <a:xfrm>
            <a:off x="6057025" y="4299500"/>
            <a:ext cx="2631300" cy="3936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Clr>
                <a:schemeClr val="dk2"/>
              </a:buClr>
              <a:buSzPts val="1300"/>
              <a:buChar char="●"/>
              <a:defRPr sz="1300">
                <a:solidFill>
                  <a:schemeClr val="dk2"/>
                </a:solidFill>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2 Columns - Bright">
  <p:cSld name="TITLE_AND_TWO_COLUMNS_1">
    <p:bg>
      <p:bgPr>
        <a:solidFill>
          <a:srgbClr val="FFFFFF"/>
        </a:solidFill>
        <a:effectLst/>
      </p:bgPr>
    </p:bg>
    <p:spTree>
      <p:nvGrpSpPr>
        <p:cNvPr id="1" name="Shape 51"/>
        <p:cNvGrpSpPr/>
        <p:nvPr/>
      </p:nvGrpSpPr>
      <p:grpSpPr>
        <a:xfrm>
          <a:off x="0" y="0"/>
          <a:ext cx="0" cy="0"/>
          <a:chOff x="0" y="0"/>
          <a:chExt cx="0" cy="0"/>
        </a:xfrm>
      </p:grpSpPr>
      <p:sp>
        <p:nvSpPr>
          <p:cNvPr id="52" name="Google Shape;52;p11"/>
          <p:cNvSpPr txBox="1">
            <a:spLocks noGrp="1"/>
          </p:cNvSpPr>
          <p:nvPr>
            <p:ph type="title"/>
          </p:nvPr>
        </p:nvSpPr>
        <p:spPr>
          <a:xfrm>
            <a:off x="464600" y="445025"/>
            <a:ext cx="8215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112E51"/>
              </a:buClr>
              <a:buSzPts val="2800"/>
              <a:buNone/>
              <a:defRPr>
                <a:solidFill>
                  <a:srgbClr val="112E51"/>
                </a:solidFill>
              </a:defRPr>
            </a:lvl1pPr>
            <a:lvl2pPr lvl="1" rtl="0">
              <a:spcBef>
                <a:spcPts val="0"/>
              </a:spcBef>
              <a:spcAft>
                <a:spcPts val="0"/>
              </a:spcAft>
              <a:buClr>
                <a:srgbClr val="112E51"/>
              </a:buClr>
              <a:buSzPts val="2800"/>
              <a:buNone/>
              <a:defRPr>
                <a:solidFill>
                  <a:srgbClr val="112E51"/>
                </a:solidFill>
              </a:defRPr>
            </a:lvl2pPr>
            <a:lvl3pPr lvl="2" rtl="0">
              <a:spcBef>
                <a:spcPts val="0"/>
              </a:spcBef>
              <a:spcAft>
                <a:spcPts val="0"/>
              </a:spcAft>
              <a:buClr>
                <a:srgbClr val="112E51"/>
              </a:buClr>
              <a:buSzPts val="2800"/>
              <a:buNone/>
              <a:defRPr>
                <a:solidFill>
                  <a:srgbClr val="112E51"/>
                </a:solidFill>
              </a:defRPr>
            </a:lvl3pPr>
            <a:lvl4pPr lvl="3" rtl="0">
              <a:spcBef>
                <a:spcPts val="0"/>
              </a:spcBef>
              <a:spcAft>
                <a:spcPts val="0"/>
              </a:spcAft>
              <a:buClr>
                <a:srgbClr val="112E51"/>
              </a:buClr>
              <a:buSzPts val="2800"/>
              <a:buNone/>
              <a:defRPr>
                <a:solidFill>
                  <a:srgbClr val="112E51"/>
                </a:solidFill>
              </a:defRPr>
            </a:lvl4pPr>
            <a:lvl5pPr lvl="4" rtl="0">
              <a:spcBef>
                <a:spcPts val="0"/>
              </a:spcBef>
              <a:spcAft>
                <a:spcPts val="0"/>
              </a:spcAft>
              <a:buClr>
                <a:srgbClr val="112E51"/>
              </a:buClr>
              <a:buSzPts val="2800"/>
              <a:buNone/>
              <a:defRPr>
                <a:solidFill>
                  <a:srgbClr val="112E51"/>
                </a:solidFill>
              </a:defRPr>
            </a:lvl5pPr>
            <a:lvl6pPr lvl="5" rtl="0">
              <a:spcBef>
                <a:spcPts val="0"/>
              </a:spcBef>
              <a:spcAft>
                <a:spcPts val="0"/>
              </a:spcAft>
              <a:buClr>
                <a:srgbClr val="112E51"/>
              </a:buClr>
              <a:buSzPts val="2800"/>
              <a:buNone/>
              <a:defRPr>
                <a:solidFill>
                  <a:srgbClr val="112E51"/>
                </a:solidFill>
              </a:defRPr>
            </a:lvl6pPr>
            <a:lvl7pPr lvl="6" rtl="0">
              <a:spcBef>
                <a:spcPts val="0"/>
              </a:spcBef>
              <a:spcAft>
                <a:spcPts val="0"/>
              </a:spcAft>
              <a:buClr>
                <a:srgbClr val="112E51"/>
              </a:buClr>
              <a:buSzPts val="2800"/>
              <a:buNone/>
              <a:defRPr>
                <a:solidFill>
                  <a:srgbClr val="112E51"/>
                </a:solidFill>
              </a:defRPr>
            </a:lvl7pPr>
            <a:lvl8pPr lvl="7" rtl="0">
              <a:spcBef>
                <a:spcPts val="0"/>
              </a:spcBef>
              <a:spcAft>
                <a:spcPts val="0"/>
              </a:spcAft>
              <a:buClr>
                <a:srgbClr val="112E51"/>
              </a:buClr>
              <a:buSzPts val="2800"/>
              <a:buNone/>
              <a:defRPr>
                <a:solidFill>
                  <a:srgbClr val="112E51"/>
                </a:solidFill>
              </a:defRPr>
            </a:lvl8pPr>
            <a:lvl9pPr lvl="8" rtl="0">
              <a:spcBef>
                <a:spcPts val="0"/>
              </a:spcBef>
              <a:spcAft>
                <a:spcPts val="0"/>
              </a:spcAft>
              <a:buClr>
                <a:srgbClr val="112E51"/>
              </a:buClr>
              <a:buSzPts val="2800"/>
              <a:buNone/>
              <a:defRPr>
                <a:solidFill>
                  <a:srgbClr val="112E51"/>
                </a:solidFill>
              </a:defRPr>
            </a:lvl9pPr>
          </a:lstStyle>
          <a:p>
            <a:endParaRPr/>
          </a:p>
        </p:txBody>
      </p:sp>
      <p:sp>
        <p:nvSpPr>
          <p:cNvPr id="53" name="Google Shape;53;p11"/>
          <p:cNvSpPr txBox="1">
            <a:spLocks noGrp="1"/>
          </p:cNvSpPr>
          <p:nvPr>
            <p:ph type="body" idx="1"/>
          </p:nvPr>
        </p:nvSpPr>
        <p:spPr>
          <a:xfrm>
            <a:off x="464600" y="1152475"/>
            <a:ext cx="3846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5B616A"/>
              </a:buClr>
              <a:buSzPts val="1400"/>
              <a:buChar char="●"/>
              <a:defRPr sz="1400">
                <a:solidFill>
                  <a:srgbClr val="5B616A"/>
                </a:solidFill>
              </a:defRPr>
            </a:lvl1pPr>
            <a:lvl2pPr marL="914400" lvl="1" indent="-304800" rtl="0">
              <a:spcBef>
                <a:spcPts val="1600"/>
              </a:spcBef>
              <a:spcAft>
                <a:spcPts val="0"/>
              </a:spcAft>
              <a:buClr>
                <a:srgbClr val="5B616A"/>
              </a:buClr>
              <a:buSzPts val="1200"/>
              <a:buChar char="○"/>
              <a:defRPr sz="1200">
                <a:solidFill>
                  <a:srgbClr val="5B616A"/>
                </a:solidFill>
              </a:defRPr>
            </a:lvl2pPr>
            <a:lvl3pPr marL="1371600" lvl="2" indent="-304800" rtl="0">
              <a:spcBef>
                <a:spcPts val="1600"/>
              </a:spcBef>
              <a:spcAft>
                <a:spcPts val="0"/>
              </a:spcAft>
              <a:buClr>
                <a:srgbClr val="5B616A"/>
              </a:buClr>
              <a:buSzPts val="1200"/>
              <a:buChar char="■"/>
              <a:defRPr sz="1200">
                <a:solidFill>
                  <a:srgbClr val="5B616A"/>
                </a:solidFill>
              </a:defRPr>
            </a:lvl3pPr>
            <a:lvl4pPr marL="1828800" lvl="3" indent="-304800" rtl="0">
              <a:spcBef>
                <a:spcPts val="1600"/>
              </a:spcBef>
              <a:spcAft>
                <a:spcPts val="0"/>
              </a:spcAft>
              <a:buClr>
                <a:srgbClr val="5B616A"/>
              </a:buClr>
              <a:buSzPts val="1200"/>
              <a:buChar char="●"/>
              <a:defRPr sz="1200">
                <a:solidFill>
                  <a:srgbClr val="5B616A"/>
                </a:solidFill>
              </a:defRPr>
            </a:lvl4pPr>
            <a:lvl5pPr marL="2286000" lvl="4" indent="-304800" rtl="0">
              <a:spcBef>
                <a:spcPts val="1600"/>
              </a:spcBef>
              <a:spcAft>
                <a:spcPts val="0"/>
              </a:spcAft>
              <a:buClr>
                <a:srgbClr val="5B616A"/>
              </a:buClr>
              <a:buSzPts val="1200"/>
              <a:buChar char="○"/>
              <a:defRPr sz="1200">
                <a:solidFill>
                  <a:srgbClr val="5B616A"/>
                </a:solidFill>
              </a:defRPr>
            </a:lvl5pPr>
            <a:lvl6pPr marL="2743200" lvl="5" indent="-304800" rtl="0">
              <a:spcBef>
                <a:spcPts val="1600"/>
              </a:spcBef>
              <a:spcAft>
                <a:spcPts val="0"/>
              </a:spcAft>
              <a:buClr>
                <a:srgbClr val="5B616A"/>
              </a:buClr>
              <a:buSzPts val="1200"/>
              <a:buChar char="■"/>
              <a:defRPr sz="1200">
                <a:solidFill>
                  <a:srgbClr val="5B616A"/>
                </a:solidFill>
              </a:defRPr>
            </a:lvl6pPr>
            <a:lvl7pPr marL="3200400" lvl="6" indent="-304800" rtl="0">
              <a:spcBef>
                <a:spcPts val="1600"/>
              </a:spcBef>
              <a:spcAft>
                <a:spcPts val="0"/>
              </a:spcAft>
              <a:buClr>
                <a:srgbClr val="5B616A"/>
              </a:buClr>
              <a:buSzPts val="1200"/>
              <a:buChar char="●"/>
              <a:defRPr sz="1200">
                <a:solidFill>
                  <a:srgbClr val="5B616A"/>
                </a:solidFill>
              </a:defRPr>
            </a:lvl7pPr>
            <a:lvl8pPr marL="3657600" lvl="7" indent="-304800" rtl="0">
              <a:spcBef>
                <a:spcPts val="1600"/>
              </a:spcBef>
              <a:spcAft>
                <a:spcPts val="0"/>
              </a:spcAft>
              <a:buClr>
                <a:srgbClr val="5B616A"/>
              </a:buClr>
              <a:buSzPts val="1200"/>
              <a:buChar char="○"/>
              <a:defRPr sz="1200">
                <a:solidFill>
                  <a:srgbClr val="5B616A"/>
                </a:solidFill>
              </a:defRPr>
            </a:lvl8pPr>
            <a:lvl9pPr marL="4114800" lvl="8" indent="-304800" rtl="0">
              <a:spcBef>
                <a:spcPts val="1600"/>
              </a:spcBef>
              <a:spcAft>
                <a:spcPts val="1600"/>
              </a:spcAft>
              <a:buClr>
                <a:srgbClr val="5B616A"/>
              </a:buClr>
              <a:buSzPts val="1200"/>
              <a:buChar char="■"/>
              <a:defRPr sz="1200">
                <a:solidFill>
                  <a:srgbClr val="5B616A"/>
                </a:solidFill>
              </a:defRPr>
            </a:lvl9pPr>
          </a:lstStyle>
          <a:p>
            <a:endParaRPr/>
          </a:p>
        </p:txBody>
      </p:sp>
      <p:sp>
        <p:nvSpPr>
          <p:cNvPr id="54" name="Google Shape;54;p11"/>
          <p:cNvSpPr txBox="1">
            <a:spLocks noGrp="1"/>
          </p:cNvSpPr>
          <p:nvPr>
            <p:ph type="body" idx="2"/>
          </p:nvPr>
        </p:nvSpPr>
        <p:spPr>
          <a:xfrm>
            <a:off x="4832400" y="1152475"/>
            <a:ext cx="3846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5B616A"/>
              </a:buClr>
              <a:buSzPts val="1400"/>
              <a:buChar char="●"/>
              <a:defRPr sz="1400">
                <a:solidFill>
                  <a:srgbClr val="5B616A"/>
                </a:solidFill>
              </a:defRPr>
            </a:lvl1pPr>
            <a:lvl2pPr marL="914400" lvl="1" indent="-304800" rtl="0">
              <a:spcBef>
                <a:spcPts val="1600"/>
              </a:spcBef>
              <a:spcAft>
                <a:spcPts val="0"/>
              </a:spcAft>
              <a:buClr>
                <a:srgbClr val="5B616A"/>
              </a:buClr>
              <a:buSzPts val="1200"/>
              <a:buChar char="○"/>
              <a:defRPr sz="1200">
                <a:solidFill>
                  <a:srgbClr val="5B616A"/>
                </a:solidFill>
              </a:defRPr>
            </a:lvl2pPr>
            <a:lvl3pPr marL="1371600" lvl="2" indent="-304800" rtl="0">
              <a:spcBef>
                <a:spcPts val="1600"/>
              </a:spcBef>
              <a:spcAft>
                <a:spcPts val="0"/>
              </a:spcAft>
              <a:buClr>
                <a:srgbClr val="5B616A"/>
              </a:buClr>
              <a:buSzPts val="1200"/>
              <a:buChar char="■"/>
              <a:defRPr sz="1200">
                <a:solidFill>
                  <a:srgbClr val="5B616A"/>
                </a:solidFill>
              </a:defRPr>
            </a:lvl3pPr>
            <a:lvl4pPr marL="1828800" lvl="3" indent="-304800" rtl="0">
              <a:spcBef>
                <a:spcPts val="1600"/>
              </a:spcBef>
              <a:spcAft>
                <a:spcPts val="0"/>
              </a:spcAft>
              <a:buClr>
                <a:srgbClr val="5B616A"/>
              </a:buClr>
              <a:buSzPts val="1200"/>
              <a:buChar char="●"/>
              <a:defRPr sz="1200">
                <a:solidFill>
                  <a:srgbClr val="5B616A"/>
                </a:solidFill>
              </a:defRPr>
            </a:lvl4pPr>
            <a:lvl5pPr marL="2286000" lvl="4" indent="-304800" rtl="0">
              <a:spcBef>
                <a:spcPts val="1600"/>
              </a:spcBef>
              <a:spcAft>
                <a:spcPts val="0"/>
              </a:spcAft>
              <a:buClr>
                <a:srgbClr val="5B616A"/>
              </a:buClr>
              <a:buSzPts val="1200"/>
              <a:buChar char="○"/>
              <a:defRPr sz="1200">
                <a:solidFill>
                  <a:srgbClr val="5B616A"/>
                </a:solidFill>
              </a:defRPr>
            </a:lvl5pPr>
            <a:lvl6pPr marL="2743200" lvl="5" indent="-304800" rtl="0">
              <a:spcBef>
                <a:spcPts val="1600"/>
              </a:spcBef>
              <a:spcAft>
                <a:spcPts val="0"/>
              </a:spcAft>
              <a:buClr>
                <a:srgbClr val="5B616A"/>
              </a:buClr>
              <a:buSzPts val="1200"/>
              <a:buChar char="■"/>
              <a:defRPr sz="1200">
                <a:solidFill>
                  <a:srgbClr val="5B616A"/>
                </a:solidFill>
              </a:defRPr>
            </a:lvl6pPr>
            <a:lvl7pPr marL="3200400" lvl="6" indent="-304800" rtl="0">
              <a:spcBef>
                <a:spcPts val="1600"/>
              </a:spcBef>
              <a:spcAft>
                <a:spcPts val="0"/>
              </a:spcAft>
              <a:buClr>
                <a:srgbClr val="5B616A"/>
              </a:buClr>
              <a:buSzPts val="1200"/>
              <a:buChar char="●"/>
              <a:defRPr sz="1200">
                <a:solidFill>
                  <a:srgbClr val="5B616A"/>
                </a:solidFill>
              </a:defRPr>
            </a:lvl7pPr>
            <a:lvl8pPr marL="3657600" lvl="7" indent="-304800" rtl="0">
              <a:spcBef>
                <a:spcPts val="1600"/>
              </a:spcBef>
              <a:spcAft>
                <a:spcPts val="0"/>
              </a:spcAft>
              <a:buClr>
                <a:srgbClr val="5B616A"/>
              </a:buClr>
              <a:buSzPts val="1200"/>
              <a:buChar char="○"/>
              <a:defRPr sz="1200">
                <a:solidFill>
                  <a:srgbClr val="5B616A"/>
                </a:solidFill>
              </a:defRPr>
            </a:lvl8pPr>
            <a:lvl9pPr marL="4114800" lvl="8" indent="-304800" rtl="0">
              <a:spcBef>
                <a:spcPts val="1600"/>
              </a:spcBef>
              <a:spcAft>
                <a:spcPts val="1600"/>
              </a:spcAft>
              <a:buClr>
                <a:srgbClr val="5B616A"/>
              </a:buClr>
              <a:buSzPts val="1200"/>
              <a:buChar char="■"/>
              <a:defRPr sz="1200">
                <a:solidFill>
                  <a:srgbClr val="5B616A"/>
                </a:solidFill>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3 Columns - Dark" type="titleOnly">
  <p:cSld name="TITLE_ONLY">
    <p:bg>
      <p:bgPr>
        <a:solidFill>
          <a:srgbClr val="112E51"/>
        </a:solidFill>
        <a:effectLst/>
      </p:bgPr>
    </p:bg>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58" name="Google Shape;58;p12"/>
          <p:cNvSpPr txBox="1">
            <a:spLocks noGrp="1"/>
          </p:cNvSpPr>
          <p:nvPr>
            <p:ph type="title"/>
          </p:nvPr>
        </p:nvSpPr>
        <p:spPr>
          <a:xfrm>
            <a:off x="464600" y="445025"/>
            <a:ext cx="8215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BFE7"/>
              </a:buClr>
              <a:buSzPts val="2800"/>
              <a:buNone/>
              <a:defRPr>
                <a:solidFill>
                  <a:srgbClr val="00BFE7"/>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9" name="Google Shape;59;p12"/>
          <p:cNvSpPr txBox="1">
            <a:spLocks noGrp="1"/>
          </p:cNvSpPr>
          <p:nvPr>
            <p:ph type="body" idx="1"/>
          </p:nvPr>
        </p:nvSpPr>
        <p:spPr>
          <a:xfrm>
            <a:off x="464600" y="1152475"/>
            <a:ext cx="23973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FFFFFF"/>
              </a:buClr>
              <a:buSzPts val="1400"/>
              <a:buChar char="●"/>
              <a:defRPr sz="1400">
                <a:solidFill>
                  <a:srgbClr val="FFFFFF"/>
                </a:solidFill>
              </a:defRPr>
            </a:lvl1pPr>
            <a:lvl2pPr marL="914400" lvl="1" indent="-304800" rtl="0">
              <a:spcBef>
                <a:spcPts val="1600"/>
              </a:spcBef>
              <a:spcAft>
                <a:spcPts val="0"/>
              </a:spcAft>
              <a:buClr>
                <a:srgbClr val="FFFFFF"/>
              </a:buClr>
              <a:buSzPts val="1200"/>
              <a:buChar char="○"/>
              <a:defRPr sz="1200">
                <a:solidFill>
                  <a:srgbClr val="FFFFFF"/>
                </a:solidFill>
              </a:defRPr>
            </a:lvl2pPr>
            <a:lvl3pPr marL="1371600" lvl="2" indent="-304800" rtl="0">
              <a:spcBef>
                <a:spcPts val="1600"/>
              </a:spcBef>
              <a:spcAft>
                <a:spcPts val="0"/>
              </a:spcAft>
              <a:buClr>
                <a:srgbClr val="FFFFFF"/>
              </a:buClr>
              <a:buSzPts val="1200"/>
              <a:buChar char="■"/>
              <a:defRPr sz="1200">
                <a:solidFill>
                  <a:srgbClr val="FFFFFF"/>
                </a:solidFill>
              </a:defRPr>
            </a:lvl3pPr>
            <a:lvl4pPr marL="1828800" lvl="3" indent="-304800" rtl="0">
              <a:spcBef>
                <a:spcPts val="1600"/>
              </a:spcBef>
              <a:spcAft>
                <a:spcPts val="0"/>
              </a:spcAft>
              <a:buClr>
                <a:srgbClr val="FFFFFF"/>
              </a:buClr>
              <a:buSzPts val="1200"/>
              <a:buChar char="●"/>
              <a:defRPr sz="1200">
                <a:solidFill>
                  <a:srgbClr val="FFFFFF"/>
                </a:solidFill>
              </a:defRPr>
            </a:lvl4pPr>
            <a:lvl5pPr marL="2286000" lvl="4" indent="-304800" rtl="0">
              <a:spcBef>
                <a:spcPts val="1600"/>
              </a:spcBef>
              <a:spcAft>
                <a:spcPts val="0"/>
              </a:spcAft>
              <a:buClr>
                <a:srgbClr val="FFFFFF"/>
              </a:buClr>
              <a:buSzPts val="1200"/>
              <a:buChar char="○"/>
              <a:defRPr sz="1200">
                <a:solidFill>
                  <a:srgbClr val="FFFFFF"/>
                </a:solidFill>
              </a:defRPr>
            </a:lvl5pPr>
            <a:lvl6pPr marL="2743200" lvl="5" indent="-304800" rtl="0">
              <a:spcBef>
                <a:spcPts val="1600"/>
              </a:spcBef>
              <a:spcAft>
                <a:spcPts val="0"/>
              </a:spcAft>
              <a:buClr>
                <a:srgbClr val="FFFFFF"/>
              </a:buClr>
              <a:buSzPts val="1200"/>
              <a:buChar char="■"/>
              <a:defRPr sz="1200">
                <a:solidFill>
                  <a:srgbClr val="FFFFFF"/>
                </a:solidFill>
              </a:defRPr>
            </a:lvl6pPr>
            <a:lvl7pPr marL="3200400" lvl="6" indent="-304800" rtl="0">
              <a:spcBef>
                <a:spcPts val="1600"/>
              </a:spcBef>
              <a:spcAft>
                <a:spcPts val="0"/>
              </a:spcAft>
              <a:buClr>
                <a:srgbClr val="FFFFFF"/>
              </a:buClr>
              <a:buSzPts val="1200"/>
              <a:buChar char="●"/>
              <a:defRPr sz="1200">
                <a:solidFill>
                  <a:srgbClr val="FFFFFF"/>
                </a:solidFill>
              </a:defRPr>
            </a:lvl7pPr>
            <a:lvl8pPr marL="3657600" lvl="7" indent="-304800" rtl="0">
              <a:spcBef>
                <a:spcPts val="1600"/>
              </a:spcBef>
              <a:spcAft>
                <a:spcPts val="0"/>
              </a:spcAft>
              <a:buClr>
                <a:srgbClr val="FFFFFF"/>
              </a:buClr>
              <a:buSzPts val="1200"/>
              <a:buChar char="○"/>
              <a:defRPr sz="1200">
                <a:solidFill>
                  <a:srgbClr val="FFFFFF"/>
                </a:solidFill>
              </a:defRPr>
            </a:lvl8pPr>
            <a:lvl9pPr marL="4114800" lvl="8" indent="-304800" rtl="0">
              <a:spcBef>
                <a:spcPts val="1600"/>
              </a:spcBef>
              <a:spcAft>
                <a:spcPts val="1600"/>
              </a:spcAft>
              <a:buClr>
                <a:srgbClr val="FFFFFF"/>
              </a:buClr>
              <a:buSzPts val="1200"/>
              <a:buChar char="■"/>
              <a:defRPr sz="1200">
                <a:solidFill>
                  <a:srgbClr val="FFFFFF"/>
                </a:solidFill>
              </a:defRPr>
            </a:lvl9pPr>
          </a:lstStyle>
          <a:p>
            <a:endParaRPr/>
          </a:p>
        </p:txBody>
      </p:sp>
      <p:sp>
        <p:nvSpPr>
          <p:cNvPr id="60" name="Google Shape;60;p12"/>
          <p:cNvSpPr txBox="1">
            <a:spLocks noGrp="1"/>
          </p:cNvSpPr>
          <p:nvPr>
            <p:ph type="body" idx="2"/>
          </p:nvPr>
        </p:nvSpPr>
        <p:spPr>
          <a:xfrm>
            <a:off x="3373484" y="1152475"/>
            <a:ext cx="23973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FFFFFF"/>
              </a:buClr>
              <a:buSzPts val="1400"/>
              <a:buChar char="●"/>
              <a:defRPr sz="1400">
                <a:solidFill>
                  <a:srgbClr val="FFFFFF"/>
                </a:solidFill>
              </a:defRPr>
            </a:lvl1pPr>
            <a:lvl2pPr marL="914400" lvl="1" indent="-304800" rtl="0">
              <a:spcBef>
                <a:spcPts val="1600"/>
              </a:spcBef>
              <a:spcAft>
                <a:spcPts val="0"/>
              </a:spcAft>
              <a:buClr>
                <a:srgbClr val="FFFFFF"/>
              </a:buClr>
              <a:buSzPts val="1200"/>
              <a:buChar char="○"/>
              <a:defRPr sz="1200">
                <a:solidFill>
                  <a:srgbClr val="FFFFFF"/>
                </a:solidFill>
              </a:defRPr>
            </a:lvl2pPr>
            <a:lvl3pPr marL="1371600" lvl="2" indent="-304800" rtl="0">
              <a:spcBef>
                <a:spcPts val="1600"/>
              </a:spcBef>
              <a:spcAft>
                <a:spcPts val="0"/>
              </a:spcAft>
              <a:buClr>
                <a:srgbClr val="FFFFFF"/>
              </a:buClr>
              <a:buSzPts val="1200"/>
              <a:buChar char="■"/>
              <a:defRPr sz="1200">
                <a:solidFill>
                  <a:srgbClr val="FFFFFF"/>
                </a:solidFill>
              </a:defRPr>
            </a:lvl3pPr>
            <a:lvl4pPr marL="1828800" lvl="3" indent="-304800" rtl="0">
              <a:spcBef>
                <a:spcPts val="1600"/>
              </a:spcBef>
              <a:spcAft>
                <a:spcPts val="0"/>
              </a:spcAft>
              <a:buClr>
                <a:srgbClr val="FFFFFF"/>
              </a:buClr>
              <a:buSzPts val="1200"/>
              <a:buChar char="●"/>
              <a:defRPr sz="1200">
                <a:solidFill>
                  <a:srgbClr val="FFFFFF"/>
                </a:solidFill>
              </a:defRPr>
            </a:lvl4pPr>
            <a:lvl5pPr marL="2286000" lvl="4" indent="-304800" rtl="0">
              <a:spcBef>
                <a:spcPts val="1600"/>
              </a:spcBef>
              <a:spcAft>
                <a:spcPts val="0"/>
              </a:spcAft>
              <a:buClr>
                <a:srgbClr val="FFFFFF"/>
              </a:buClr>
              <a:buSzPts val="1200"/>
              <a:buChar char="○"/>
              <a:defRPr sz="1200">
                <a:solidFill>
                  <a:srgbClr val="FFFFFF"/>
                </a:solidFill>
              </a:defRPr>
            </a:lvl5pPr>
            <a:lvl6pPr marL="2743200" lvl="5" indent="-304800" rtl="0">
              <a:spcBef>
                <a:spcPts val="1600"/>
              </a:spcBef>
              <a:spcAft>
                <a:spcPts val="0"/>
              </a:spcAft>
              <a:buClr>
                <a:srgbClr val="FFFFFF"/>
              </a:buClr>
              <a:buSzPts val="1200"/>
              <a:buChar char="■"/>
              <a:defRPr sz="1200">
                <a:solidFill>
                  <a:srgbClr val="FFFFFF"/>
                </a:solidFill>
              </a:defRPr>
            </a:lvl6pPr>
            <a:lvl7pPr marL="3200400" lvl="6" indent="-304800" rtl="0">
              <a:spcBef>
                <a:spcPts val="1600"/>
              </a:spcBef>
              <a:spcAft>
                <a:spcPts val="0"/>
              </a:spcAft>
              <a:buClr>
                <a:srgbClr val="FFFFFF"/>
              </a:buClr>
              <a:buSzPts val="1200"/>
              <a:buChar char="●"/>
              <a:defRPr sz="1200">
                <a:solidFill>
                  <a:srgbClr val="FFFFFF"/>
                </a:solidFill>
              </a:defRPr>
            </a:lvl7pPr>
            <a:lvl8pPr marL="3657600" lvl="7" indent="-304800" rtl="0">
              <a:spcBef>
                <a:spcPts val="1600"/>
              </a:spcBef>
              <a:spcAft>
                <a:spcPts val="0"/>
              </a:spcAft>
              <a:buClr>
                <a:srgbClr val="FFFFFF"/>
              </a:buClr>
              <a:buSzPts val="1200"/>
              <a:buChar char="○"/>
              <a:defRPr sz="1200">
                <a:solidFill>
                  <a:srgbClr val="FFFFFF"/>
                </a:solidFill>
              </a:defRPr>
            </a:lvl8pPr>
            <a:lvl9pPr marL="4114800" lvl="8" indent="-304800" rtl="0">
              <a:spcBef>
                <a:spcPts val="1600"/>
              </a:spcBef>
              <a:spcAft>
                <a:spcPts val="1600"/>
              </a:spcAft>
              <a:buClr>
                <a:srgbClr val="FFFFFF"/>
              </a:buClr>
              <a:buSzPts val="1200"/>
              <a:buChar char="■"/>
              <a:defRPr sz="1200">
                <a:solidFill>
                  <a:srgbClr val="FFFFFF"/>
                </a:solidFill>
              </a:defRPr>
            </a:lvl9pPr>
          </a:lstStyle>
          <a:p>
            <a:endParaRPr/>
          </a:p>
        </p:txBody>
      </p:sp>
      <p:sp>
        <p:nvSpPr>
          <p:cNvPr id="61" name="Google Shape;61;p12"/>
          <p:cNvSpPr txBox="1">
            <a:spLocks noGrp="1"/>
          </p:cNvSpPr>
          <p:nvPr>
            <p:ph type="body" idx="3"/>
          </p:nvPr>
        </p:nvSpPr>
        <p:spPr>
          <a:xfrm>
            <a:off x="6282369" y="1152475"/>
            <a:ext cx="23973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FFFFFF"/>
              </a:buClr>
              <a:buSzPts val="1400"/>
              <a:buChar char="●"/>
              <a:defRPr sz="1400">
                <a:solidFill>
                  <a:srgbClr val="FFFFFF"/>
                </a:solidFill>
              </a:defRPr>
            </a:lvl1pPr>
            <a:lvl2pPr marL="914400" lvl="1" indent="-304800" rtl="0">
              <a:spcBef>
                <a:spcPts val="1600"/>
              </a:spcBef>
              <a:spcAft>
                <a:spcPts val="0"/>
              </a:spcAft>
              <a:buClr>
                <a:srgbClr val="FFFFFF"/>
              </a:buClr>
              <a:buSzPts val="1200"/>
              <a:buChar char="○"/>
              <a:defRPr sz="1200">
                <a:solidFill>
                  <a:srgbClr val="FFFFFF"/>
                </a:solidFill>
              </a:defRPr>
            </a:lvl2pPr>
            <a:lvl3pPr marL="1371600" lvl="2" indent="-304800" rtl="0">
              <a:spcBef>
                <a:spcPts val="1600"/>
              </a:spcBef>
              <a:spcAft>
                <a:spcPts val="0"/>
              </a:spcAft>
              <a:buClr>
                <a:srgbClr val="FFFFFF"/>
              </a:buClr>
              <a:buSzPts val="1200"/>
              <a:buChar char="■"/>
              <a:defRPr sz="1200">
                <a:solidFill>
                  <a:srgbClr val="FFFFFF"/>
                </a:solidFill>
              </a:defRPr>
            </a:lvl3pPr>
            <a:lvl4pPr marL="1828800" lvl="3" indent="-304800" rtl="0">
              <a:spcBef>
                <a:spcPts val="1600"/>
              </a:spcBef>
              <a:spcAft>
                <a:spcPts val="0"/>
              </a:spcAft>
              <a:buClr>
                <a:srgbClr val="FFFFFF"/>
              </a:buClr>
              <a:buSzPts val="1200"/>
              <a:buChar char="●"/>
              <a:defRPr sz="1200">
                <a:solidFill>
                  <a:srgbClr val="FFFFFF"/>
                </a:solidFill>
              </a:defRPr>
            </a:lvl4pPr>
            <a:lvl5pPr marL="2286000" lvl="4" indent="-304800" rtl="0">
              <a:spcBef>
                <a:spcPts val="1600"/>
              </a:spcBef>
              <a:spcAft>
                <a:spcPts val="0"/>
              </a:spcAft>
              <a:buClr>
                <a:srgbClr val="FFFFFF"/>
              </a:buClr>
              <a:buSzPts val="1200"/>
              <a:buChar char="○"/>
              <a:defRPr sz="1200">
                <a:solidFill>
                  <a:srgbClr val="FFFFFF"/>
                </a:solidFill>
              </a:defRPr>
            </a:lvl5pPr>
            <a:lvl6pPr marL="2743200" lvl="5" indent="-304800" rtl="0">
              <a:spcBef>
                <a:spcPts val="1600"/>
              </a:spcBef>
              <a:spcAft>
                <a:spcPts val="0"/>
              </a:spcAft>
              <a:buClr>
                <a:srgbClr val="FFFFFF"/>
              </a:buClr>
              <a:buSzPts val="1200"/>
              <a:buChar char="■"/>
              <a:defRPr sz="1200">
                <a:solidFill>
                  <a:srgbClr val="FFFFFF"/>
                </a:solidFill>
              </a:defRPr>
            </a:lvl6pPr>
            <a:lvl7pPr marL="3200400" lvl="6" indent="-304800" rtl="0">
              <a:spcBef>
                <a:spcPts val="1600"/>
              </a:spcBef>
              <a:spcAft>
                <a:spcPts val="0"/>
              </a:spcAft>
              <a:buClr>
                <a:srgbClr val="FFFFFF"/>
              </a:buClr>
              <a:buSzPts val="1200"/>
              <a:buChar char="●"/>
              <a:defRPr sz="1200">
                <a:solidFill>
                  <a:srgbClr val="FFFFFF"/>
                </a:solidFill>
              </a:defRPr>
            </a:lvl7pPr>
            <a:lvl8pPr marL="3657600" lvl="7" indent="-304800" rtl="0">
              <a:spcBef>
                <a:spcPts val="1600"/>
              </a:spcBef>
              <a:spcAft>
                <a:spcPts val="0"/>
              </a:spcAft>
              <a:buClr>
                <a:srgbClr val="FFFFFF"/>
              </a:buClr>
              <a:buSzPts val="1200"/>
              <a:buChar char="○"/>
              <a:defRPr sz="1200">
                <a:solidFill>
                  <a:srgbClr val="FFFFFF"/>
                </a:solidFill>
              </a:defRPr>
            </a:lvl8pPr>
            <a:lvl9pPr marL="4114800" lvl="8" indent="-304800" rtl="0">
              <a:spcBef>
                <a:spcPts val="1600"/>
              </a:spcBef>
              <a:spcAft>
                <a:spcPts val="1600"/>
              </a:spcAft>
              <a:buClr>
                <a:srgbClr val="FFFFFF"/>
              </a:buClr>
              <a:buSzPts val="1200"/>
              <a:buChar char="■"/>
              <a:defRPr sz="1200">
                <a:solidFill>
                  <a:srgbClr val="FFFFFF"/>
                </a:solidFil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 Columns - Bright">
  <p:cSld name="TITLE_ONLY_1">
    <p:bg>
      <p:bgPr>
        <a:solidFill>
          <a:srgbClr val="FFFFFF"/>
        </a:solidFill>
        <a:effectLst/>
      </p:bgPr>
    </p:bg>
    <p:spTree>
      <p:nvGrpSpPr>
        <p:cNvPr id="1" name="Shape 62"/>
        <p:cNvGrpSpPr/>
        <p:nvPr/>
      </p:nvGrpSpPr>
      <p:grpSpPr>
        <a:xfrm>
          <a:off x="0" y="0"/>
          <a:ext cx="0" cy="0"/>
          <a:chOff x="0" y="0"/>
          <a:chExt cx="0" cy="0"/>
        </a:xfrm>
      </p:grpSpPr>
      <p:sp>
        <p:nvSpPr>
          <p:cNvPr id="63" name="Google Shape;63;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4" name="Google Shape;64;p13"/>
          <p:cNvSpPr txBox="1">
            <a:spLocks noGrp="1"/>
          </p:cNvSpPr>
          <p:nvPr>
            <p:ph type="title"/>
          </p:nvPr>
        </p:nvSpPr>
        <p:spPr>
          <a:xfrm>
            <a:off x="464600" y="445025"/>
            <a:ext cx="8215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112E51"/>
              </a:buClr>
              <a:buSzPts val="2800"/>
              <a:buNone/>
              <a:defRPr>
                <a:solidFill>
                  <a:srgbClr val="112E5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 name="Google Shape;65;p13"/>
          <p:cNvSpPr txBox="1">
            <a:spLocks noGrp="1"/>
          </p:cNvSpPr>
          <p:nvPr>
            <p:ph type="body" idx="1"/>
          </p:nvPr>
        </p:nvSpPr>
        <p:spPr>
          <a:xfrm>
            <a:off x="464600" y="1152475"/>
            <a:ext cx="23973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5B616A"/>
              </a:buClr>
              <a:buSzPts val="1400"/>
              <a:buChar char="●"/>
              <a:defRPr sz="1400">
                <a:solidFill>
                  <a:srgbClr val="5B616A"/>
                </a:solidFill>
              </a:defRPr>
            </a:lvl1pPr>
            <a:lvl2pPr marL="914400" lvl="1" indent="-304800" rtl="0">
              <a:spcBef>
                <a:spcPts val="1600"/>
              </a:spcBef>
              <a:spcAft>
                <a:spcPts val="0"/>
              </a:spcAft>
              <a:buClr>
                <a:srgbClr val="5B616A"/>
              </a:buClr>
              <a:buSzPts val="1200"/>
              <a:buChar char="○"/>
              <a:defRPr sz="1200">
                <a:solidFill>
                  <a:srgbClr val="5B616A"/>
                </a:solidFill>
              </a:defRPr>
            </a:lvl2pPr>
            <a:lvl3pPr marL="1371600" lvl="2" indent="-304800" rtl="0">
              <a:spcBef>
                <a:spcPts val="1600"/>
              </a:spcBef>
              <a:spcAft>
                <a:spcPts val="0"/>
              </a:spcAft>
              <a:buClr>
                <a:srgbClr val="5B616A"/>
              </a:buClr>
              <a:buSzPts val="1200"/>
              <a:buChar char="■"/>
              <a:defRPr sz="1200">
                <a:solidFill>
                  <a:srgbClr val="5B616A"/>
                </a:solidFill>
              </a:defRPr>
            </a:lvl3pPr>
            <a:lvl4pPr marL="1828800" lvl="3" indent="-304800" rtl="0">
              <a:spcBef>
                <a:spcPts val="1600"/>
              </a:spcBef>
              <a:spcAft>
                <a:spcPts val="0"/>
              </a:spcAft>
              <a:buClr>
                <a:srgbClr val="5B616A"/>
              </a:buClr>
              <a:buSzPts val="1200"/>
              <a:buChar char="●"/>
              <a:defRPr sz="1200">
                <a:solidFill>
                  <a:srgbClr val="5B616A"/>
                </a:solidFill>
              </a:defRPr>
            </a:lvl4pPr>
            <a:lvl5pPr marL="2286000" lvl="4" indent="-304800" rtl="0">
              <a:spcBef>
                <a:spcPts val="1600"/>
              </a:spcBef>
              <a:spcAft>
                <a:spcPts val="0"/>
              </a:spcAft>
              <a:buClr>
                <a:srgbClr val="5B616A"/>
              </a:buClr>
              <a:buSzPts val="1200"/>
              <a:buChar char="○"/>
              <a:defRPr sz="1200">
                <a:solidFill>
                  <a:srgbClr val="5B616A"/>
                </a:solidFill>
              </a:defRPr>
            </a:lvl5pPr>
            <a:lvl6pPr marL="2743200" lvl="5" indent="-304800" rtl="0">
              <a:spcBef>
                <a:spcPts val="1600"/>
              </a:spcBef>
              <a:spcAft>
                <a:spcPts val="0"/>
              </a:spcAft>
              <a:buClr>
                <a:srgbClr val="5B616A"/>
              </a:buClr>
              <a:buSzPts val="1200"/>
              <a:buChar char="■"/>
              <a:defRPr sz="1200">
                <a:solidFill>
                  <a:srgbClr val="5B616A"/>
                </a:solidFill>
              </a:defRPr>
            </a:lvl6pPr>
            <a:lvl7pPr marL="3200400" lvl="6" indent="-304800" rtl="0">
              <a:spcBef>
                <a:spcPts val="1600"/>
              </a:spcBef>
              <a:spcAft>
                <a:spcPts val="0"/>
              </a:spcAft>
              <a:buClr>
                <a:srgbClr val="5B616A"/>
              </a:buClr>
              <a:buSzPts val="1200"/>
              <a:buChar char="●"/>
              <a:defRPr sz="1200">
                <a:solidFill>
                  <a:srgbClr val="5B616A"/>
                </a:solidFill>
              </a:defRPr>
            </a:lvl7pPr>
            <a:lvl8pPr marL="3657600" lvl="7" indent="-304800" rtl="0">
              <a:spcBef>
                <a:spcPts val="1600"/>
              </a:spcBef>
              <a:spcAft>
                <a:spcPts val="0"/>
              </a:spcAft>
              <a:buClr>
                <a:srgbClr val="5B616A"/>
              </a:buClr>
              <a:buSzPts val="1200"/>
              <a:buChar char="○"/>
              <a:defRPr sz="1200">
                <a:solidFill>
                  <a:srgbClr val="5B616A"/>
                </a:solidFill>
              </a:defRPr>
            </a:lvl8pPr>
            <a:lvl9pPr marL="4114800" lvl="8" indent="-304800" rtl="0">
              <a:spcBef>
                <a:spcPts val="1600"/>
              </a:spcBef>
              <a:spcAft>
                <a:spcPts val="1600"/>
              </a:spcAft>
              <a:buClr>
                <a:srgbClr val="5B616A"/>
              </a:buClr>
              <a:buSzPts val="1200"/>
              <a:buChar char="■"/>
              <a:defRPr sz="1200">
                <a:solidFill>
                  <a:srgbClr val="5B616A"/>
                </a:solidFill>
              </a:defRPr>
            </a:lvl9pPr>
          </a:lstStyle>
          <a:p>
            <a:endParaRPr/>
          </a:p>
        </p:txBody>
      </p:sp>
      <p:sp>
        <p:nvSpPr>
          <p:cNvPr id="66" name="Google Shape;66;p13"/>
          <p:cNvSpPr txBox="1">
            <a:spLocks noGrp="1"/>
          </p:cNvSpPr>
          <p:nvPr>
            <p:ph type="body" idx="2"/>
          </p:nvPr>
        </p:nvSpPr>
        <p:spPr>
          <a:xfrm>
            <a:off x="3373484" y="1152475"/>
            <a:ext cx="23973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5B616A"/>
              </a:buClr>
              <a:buSzPts val="1400"/>
              <a:buChar char="●"/>
              <a:defRPr sz="1400">
                <a:solidFill>
                  <a:srgbClr val="5B616A"/>
                </a:solidFill>
              </a:defRPr>
            </a:lvl1pPr>
            <a:lvl2pPr marL="914400" lvl="1" indent="-304800" rtl="0">
              <a:spcBef>
                <a:spcPts val="1600"/>
              </a:spcBef>
              <a:spcAft>
                <a:spcPts val="0"/>
              </a:spcAft>
              <a:buClr>
                <a:srgbClr val="5B616A"/>
              </a:buClr>
              <a:buSzPts val="1200"/>
              <a:buChar char="○"/>
              <a:defRPr sz="1200">
                <a:solidFill>
                  <a:srgbClr val="5B616A"/>
                </a:solidFill>
              </a:defRPr>
            </a:lvl2pPr>
            <a:lvl3pPr marL="1371600" lvl="2" indent="-304800" rtl="0">
              <a:spcBef>
                <a:spcPts val="1600"/>
              </a:spcBef>
              <a:spcAft>
                <a:spcPts val="0"/>
              </a:spcAft>
              <a:buClr>
                <a:srgbClr val="5B616A"/>
              </a:buClr>
              <a:buSzPts val="1200"/>
              <a:buChar char="■"/>
              <a:defRPr sz="1200">
                <a:solidFill>
                  <a:srgbClr val="5B616A"/>
                </a:solidFill>
              </a:defRPr>
            </a:lvl3pPr>
            <a:lvl4pPr marL="1828800" lvl="3" indent="-304800" rtl="0">
              <a:spcBef>
                <a:spcPts val="1600"/>
              </a:spcBef>
              <a:spcAft>
                <a:spcPts val="0"/>
              </a:spcAft>
              <a:buClr>
                <a:srgbClr val="5B616A"/>
              </a:buClr>
              <a:buSzPts val="1200"/>
              <a:buChar char="●"/>
              <a:defRPr sz="1200">
                <a:solidFill>
                  <a:srgbClr val="5B616A"/>
                </a:solidFill>
              </a:defRPr>
            </a:lvl4pPr>
            <a:lvl5pPr marL="2286000" lvl="4" indent="-304800" rtl="0">
              <a:spcBef>
                <a:spcPts val="1600"/>
              </a:spcBef>
              <a:spcAft>
                <a:spcPts val="0"/>
              </a:spcAft>
              <a:buClr>
                <a:srgbClr val="5B616A"/>
              </a:buClr>
              <a:buSzPts val="1200"/>
              <a:buChar char="○"/>
              <a:defRPr sz="1200">
                <a:solidFill>
                  <a:srgbClr val="5B616A"/>
                </a:solidFill>
              </a:defRPr>
            </a:lvl5pPr>
            <a:lvl6pPr marL="2743200" lvl="5" indent="-304800" rtl="0">
              <a:spcBef>
                <a:spcPts val="1600"/>
              </a:spcBef>
              <a:spcAft>
                <a:spcPts val="0"/>
              </a:spcAft>
              <a:buClr>
                <a:srgbClr val="5B616A"/>
              </a:buClr>
              <a:buSzPts val="1200"/>
              <a:buChar char="■"/>
              <a:defRPr sz="1200">
                <a:solidFill>
                  <a:srgbClr val="5B616A"/>
                </a:solidFill>
              </a:defRPr>
            </a:lvl6pPr>
            <a:lvl7pPr marL="3200400" lvl="6" indent="-304800" rtl="0">
              <a:spcBef>
                <a:spcPts val="1600"/>
              </a:spcBef>
              <a:spcAft>
                <a:spcPts val="0"/>
              </a:spcAft>
              <a:buClr>
                <a:srgbClr val="5B616A"/>
              </a:buClr>
              <a:buSzPts val="1200"/>
              <a:buChar char="●"/>
              <a:defRPr sz="1200">
                <a:solidFill>
                  <a:srgbClr val="5B616A"/>
                </a:solidFill>
              </a:defRPr>
            </a:lvl7pPr>
            <a:lvl8pPr marL="3657600" lvl="7" indent="-304800" rtl="0">
              <a:spcBef>
                <a:spcPts val="1600"/>
              </a:spcBef>
              <a:spcAft>
                <a:spcPts val="0"/>
              </a:spcAft>
              <a:buClr>
                <a:srgbClr val="5B616A"/>
              </a:buClr>
              <a:buSzPts val="1200"/>
              <a:buChar char="○"/>
              <a:defRPr sz="1200">
                <a:solidFill>
                  <a:srgbClr val="5B616A"/>
                </a:solidFill>
              </a:defRPr>
            </a:lvl8pPr>
            <a:lvl9pPr marL="4114800" lvl="8" indent="-304800" rtl="0">
              <a:spcBef>
                <a:spcPts val="1600"/>
              </a:spcBef>
              <a:spcAft>
                <a:spcPts val="1600"/>
              </a:spcAft>
              <a:buClr>
                <a:srgbClr val="5B616A"/>
              </a:buClr>
              <a:buSzPts val="1200"/>
              <a:buChar char="■"/>
              <a:defRPr sz="1200">
                <a:solidFill>
                  <a:srgbClr val="5B616A"/>
                </a:solidFill>
              </a:defRPr>
            </a:lvl9pPr>
          </a:lstStyle>
          <a:p>
            <a:endParaRPr/>
          </a:p>
        </p:txBody>
      </p:sp>
      <p:sp>
        <p:nvSpPr>
          <p:cNvPr id="67" name="Google Shape;67;p13"/>
          <p:cNvSpPr txBox="1">
            <a:spLocks noGrp="1"/>
          </p:cNvSpPr>
          <p:nvPr>
            <p:ph type="body" idx="3"/>
          </p:nvPr>
        </p:nvSpPr>
        <p:spPr>
          <a:xfrm>
            <a:off x="6282369" y="1152475"/>
            <a:ext cx="23973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5B616A"/>
              </a:buClr>
              <a:buSzPts val="1400"/>
              <a:buChar char="●"/>
              <a:defRPr sz="1400">
                <a:solidFill>
                  <a:srgbClr val="5B616A"/>
                </a:solidFill>
              </a:defRPr>
            </a:lvl1pPr>
            <a:lvl2pPr marL="914400" lvl="1" indent="-304800" rtl="0">
              <a:spcBef>
                <a:spcPts val="1600"/>
              </a:spcBef>
              <a:spcAft>
                <a:spcPts val="0"/>
              </a:spcAft>
              <a:buClr>
                <a:srgbClr val="5B616A"/>
              </a:buClr>
              <a:buSzPts val="1200"/>
              <a:buChar char="○"/>
              <a:defRPr sz="1200">
                <a:solidFill>
                  <a:srgbClr val="5B616A"/>
                </a:solidFill>
              </a:defRPr>
            </a:lvl2pPr>
            <a:lvl3pPr marL="1371600" lvl="2" indent="-304800" rtl="0">
              <a:spcBef>
                <a:spcPts val="1600"/>
              </a:spcBef>
              <a:spcAft>
                <a:spcPts val="0"/>
              </a:spcAft>
              <a:buClr>
                <a:srgbClr val="5B616A"/>
              </a:buClr>
              <a:buSzPts val="1200"/>
              <a:buChar char="■"/>
              <a:defRPr sz="1200">
                <a:solidFill>
                  <a:srgbClr val="5B616A"/>
                </a:solidFill>
              </a:defRPr>
            </a:lvl3pPr>
            <a:lvl4pPr marL="1828800" lvl="3" indent="-304800" rtl="0">
              <a:spcBef>
                <a:spcPts val="1600"/>
              </a:spcBef>
              <a:spcAft>
                <a:spcPts val="0"/>
              </a:spcAft>
              <a:buClr>
                <a:srgbClr val="5B616A"/>
              </a:buClr>
              <a:buSzPts val="1200"/>
              <a:buChar char="●"/>
              <a:defRPr sz="1200">
                <a:solidFill>
                  <a:srgbClr val="5B616A"/>
                </a:solidFill>
              </a:defRPr>
            </a:lvl4pPr>
            <a:lvl5pPr marL="2286000" lvl="4" indent="-304800" rtl="0">
              <a:spcBef>
                <a:spcPts val="1600"/>
              </a:spcBef>
              <a:spcAft>
                <a:spcPts val="0"/>
              </a:spcAft>
              <a:buClr>
                <a:srgbClr val="5B616A"/>
              </a:buClr>
              <a:buSzPts val="1200"/>
              <a:buChar char="○"/>
              <a:defRPr sz="1200">
                <a:solidFill>
                  <a:srgbClr val="5B616A"/>
                </a:solidFill>
              </a:defRPr>
            </a:lvl5pPr>
            <a:lvl6pPr marL="2743200" lvl="5" indent="-304800" rtl="0">
              <a:spcBef>
                <a:spcPts val="1600"/>
              </a:spcBef>
              <a:spcAft>
                <a:spcPts val="0"/>
              </a:spcAft>
              <a:buClr>
                <a:srgbClr val="5B616A"/>
              </a:buClr>
              <a:buSzPts val="1200"/>
              <a:buChar char="■"/>
              <a:defRPr sz="1200">
                <a:solidFill>
                  <a:srgbClr val="5B616A"/>
                </a:solidFill>
              </a:defRPr>
            </a:lvl6pPr>
            <a:lvl7pPr marL="3200400" lvl="6" indent="-304800" rtl="0">
              <a:spcBef>
                <a:spcPts val="1600"/>
              </a:spcBef>
              <a:spcAft>
                <a:spcPts val="0"/>
              </a:spcAft>
              <a:buClr>
                <a:srgbClr val="5B616A"/>
              </a:buClr>
              <a:buSzPts val="1200"/>
              <a:buChar char="●"/>
              <a:defRPr sz="1200">
                <a:solidFill>
                  <a:srgbClr val="5B616A"/>
                </a:solidFill>
              </a:defRPr>
            </a:lvl7pPr>
            <a:lvl8pPr marL="3657600" lvl="7" indent="-304800" rtl="0">
              <a:spcBef>
                <a:spcPts val="1600"/>
              </a:spcBef>
              <a:spcAft>
                <a:spcPts val="0"/>
              </a:spcAft>
              <a:buClr>
                <a:srgbClr val="5B616A"/>
              </a:buClr>
              <a:buSzPts val="1200"/>
              <a:buChar char="○"/>
              <a:defRPr sz="1200">
                <a:solidFill>
                  <a:srgbClr val="5B616A"/>
                </a:solidFill>
              </a:defRPr>
            </a:lvl8pPr>
            <a:lvl9pPr marL="4114800" lvl="8" indent="-304800" rtl="0">
              <a:spcBef>
                <a:spcPts val="1600"/>
              </a:spcBef>
              <a:spcAft>
                <a:spcPts val="1600"/>
              </a:spcAft>
              <a:buClr>
                <a:srgbClr val="5B616A"/>
              </a:buClr>
              <a:buSzPts val="1200"/>
              <a:buChar char="■"/>
              <a:defRPr sz="1200">
                <a:solidFill>
                  <a:srgbClr val="5B616A"/>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 Points - Dark">
  <p:cSld name="CUSTOM_2">
    <p:bg>
      <p:bgPr>
        <a:solidFill>
          <a:srgbClr val="112E51"/>
        </a:solidFill>
        <a:effectLst/>
      </p:bgPr>
    </p:bg>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464600" y="445025"/>
            <a:ext cx="8215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BFE7"/>
              </a:buClr>
              <a:buSzPts val="2800"/>
              <a:buNone/>
              <a:defRPr>
                <a:solidFill>
                  <a:srgbClr val="00BFE7"/>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 name="Google Shape;70;p14"/>
          <p:cNvSpPr/>
          <p:nvPr/>
        </p:nvSpPr>
        <p:spPr>
          <a:xfrm>
            <a:off x="507381" y="1598024"/>
            <a:ext cx="467100" cy="467100"/>
          </a:xfrm>
          <a:prstGeom prst="ellipse">
            <a:avLst/>
          </a:prstGeom>
          <a:solidFill>
            <a:srgbClr val="00BF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71" name="Google Shape;71;p14"/>
          <p:cNvSpPr txBox="1">
            <a:spLocks noGrp="1"/>
          </p:cNvSpPr>
          <p:nvPr>
            <p:ph type="body" idx="1"/>
          </p:nvPr>
        </p:nvSpPr>
        <p:spPr>
          <a:xfrm>
            <a:off x="464600" y="2065125"/>
            <a:ext cx="3846900" cy="2734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FFFFFF"/>
              </a:buClr>
              <a:buSzPts val="1400"/>
              <a:buChar char="●"/>
              <a:defRPr sz="1400">
                <a:solidFill>
                  <a:srgbClr val="FFFFFF"/>
                </a:solidFill>
              </a:defRPr>
            </a:lvl1pPr>
            <a:lvl2pPr marL="914400" lvl="1" indent="-304800" rtl="0">
              <a:spcBef>
                <a:spcPts val="1600"/>
              </a:spcBef>
              <a:spcAft>
                <a:spcPts val="0"/>
              </a:spcAft>
              <a:buClr>
                <a:srgbClr val="FFFFFF"/>
              </a:buClr>
              <a:buSzPts val="1200"/>
              <a:buChar char="○"/>
              <a:defRPr sz="1200">
                <a:solidFill>
                  <a:srgbClr val="FFFFFF"/>
                </a:solidFill>
              </a:defRPr>
            </a:lvl2pPr>
            <a:lvl3pPr marL="1371600" lvl="2" indent="-304800" rtl="0">
              <a:spcBef>
                <a:spcPts val="1600"/>
              </a:spcBef>
              <a:spcAft>
                <a:spcPts val="0"/>
              </a:spcAft>
              <a:buClr>
                <a:srgbClr val="FFFFFF"/>
              </a:buClr>
              <a:buSzPts val="1200"/>
              <a:buChar char="■"/>
              <a:defRPr sz="1200">
                <a:solidFill>
                  <a:srgbClr val="FFFFFF"/>
                </a:solidFill>
              </a:defRPr>
            </a:lvl3pPr>
            <a:lvl4pPr marL="1828800" lvl="3" indent="-304800" rtl="0">
              <a:spcBef>
                <a:spcPts val="1600"/>
              </a:spcBef>
              <a:spcAft>
                <a:spcPts val="0"/>
              </a:spcAft>
              <a:buClr>
                <a:srgbClr val="FFFFFF"/>
              </a:buClr>
              <a:buSzPts val="1200"/>
              <a:buChar char="●"/>
              <a:defRPr sz="1200">
                <a:solidFill>
                  <a:srgbClr val="FFFFFF"/>
                </a:solidFill>
              </a:defRPr>
            </a:lvl4pPr>
            <a:lvl5pPr marL="2286000" lvl="4" indent="-304800" rtl="0">
              <a:spcBef>
                <a:spcPts val="1600"/>
              </a:spcBef>
              <a:spcAft>
                <a:spcPts val="0"/>
              </a:spcAft>
              <a:buClr>
                <a:srgbClr val="FFFFFF"/>
              </a:buClr>
              <a:buSzPts val="1200"/>
              <a:buChar char="○"/>
              <a:defRPr sz="1200">
                <a:solidFill>
                  <a:srgbClr val="FFFFFF"/>
                </a:solidFill>
              </a:defRPr>
            </a:lvl5pPr>
            <a:lvl6pPr marL="2743200" lvl="5" indent="-304800" rtl="0">
              <a:spcBef>
                <a:spcPts val="1600"/>
              </a:spcBef>
              <a:spcAft>
                <a:spcPts val="0"/>
              </a:spcAft>
              <a:buClr>
                <a:srgbClr val="FFFFFF"/>
              </a:buClr>
              <a:buSzPts val="1200"/>
              <a:buChar char="■"/>
              <a:defRPr sz="1200">
                <a:solidFill>
                  <a:srgbClr val="FFFFFF"/>
                </a:solidFill>
              </a:defRPr>
            </a:lvl6pPr>
            <a:lvl7pPr marL="3200400" lvl="6" indent="-304800" rtl="0">
              <a:spcBef>
                <a:spcPts val="1600"/>
              </a:spcBef>
              <a:spcAft>
                <a:spcPts val="0"/>
              </a:spcAft>
              <a:buClr>
                <a:srgbClr val="FFFFFF"/>
              </a:buClr>
              <a:buSzPts val="1200"/>
              <a:buChar char="●"/>
              <a:defRPr sz="1200">
                <a:solidFill>
                  <a:srgbClr val="FFFFFF"/>
                </a:solidFill>
              </a:defRPr>
            </a:lvl7pPr>
            <a:lvl8pPr marL="3657600" lvl="7" indent="-304800" rtl="0">
              <a:spcBef>
                <a:spcPts val="1600"/>
              </a:spcBef>
              <a:spcAft>
                <a:spcPts val="0"/>
              </a:spcAft>
              <a:buClr>
                <a:srgbClr val="FFFFFF"/>
              </a:buClr>
              <a:buSzPts val="1200"/>
              <a:buChar char="○"/>
              <a:defRPr sz="1200">
                <a:solidFill>
                  <a:srgbClr val="FFFFFF"/>
                </a:solidFill>
              </a:defRPr>
            </a:lvl8pPr>
            <a:lvl9pPr marL="4114800" lvl="8" indent="-304800" rtl="0">
              <a:spcBef>
                <a:spcPts val="1600"/>
              </a:spcBef>
              <a:spcAft>
                <a:spcPts val="1600"/>
              </a:spcAft>
              <a:buClr>
                <a:srgbClr val="FFFFFF"/>
              </a:buClr>
              <a:buSzPts val="1200"/>
              <a:buChar char="■"/>
              <a:defRPr sz="1200">
                <a:solidFill>
                  <a:srgbClr val="FFFFFF"/>
                </a:solidFill>
              </a:defRPr>
            </a:lvl9pPr>
          </a:lstStyle>
          <a:p>
            <a:endParaRPr/>
          </a:p>
        </p:txBody>
      </p:sp>
      <p:sp>
        <p:nvSpPr>
          <p:cNvPr id="72" name="Google Shape;72;p14"/>
          <p:cNvSpPr txBox="1">
            <a:spLocks noGrp="1"/>
          </p:cNvSpPr>
          <p:nvPr>
            <p:ph type="body" idx="2"/>
          </p:nvPr>
        </p:nvSpPr>
        <p:spPr>
          <a:xfrm>
            <a:off x="4832400" y="2065125"/>
            <a:ext cx="3846900" cy="2734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FFFFFF"/>
              </a:buClr>
              <a:buSzPts val="1400"/>
              <a:buChar char="●"/>
              <a:defRPr sz="1400">
                <a:solidFill>
                  <a:srgbClr val="FFFFFF"/>
                </a:solidFill>
              </a:defRPr>
            </a:lvl1pPr>
            <a:lvl2pPr marL="914400" lvl="1" indent="-304800" rtl="0">
              <a:spcBef>
                <a:spcPts val="1600"/>
              </a:spcBef>
              <a:spcAft>
                <a:spcPts val="0"/>
              </a:spcAft>
              <a:buClr>
                <a:srgbClr val="FFFFFF"/>
              </a:buClr>
              <a:buSzPts val="1200"/>
              <a:buChar char="○"/>
              <a:defRPr sz="1200">
                <a:solidFill>
                  <a:srgbClr val="FFFFFF"/>
                </a:solidFill>
              </a:defRPr>
            </a:lvl2pPr>
            <a:lvl3pPr marL="1371600" lvl="2" indent="-304800" rtl="0">
              <a:spcBef>
                <a:spcPts val="1600"/>
              </a:spcBef>
              <a:spcAft>
                <a:spcPts val="0"/>
              </a:spcAft>
              <a:buClr>
                <a:srgbClr val="FFFFFF"/>
              </a:buClr>
              <a:buSzPts val="1200"/>
              <a:buChar char="■"/>
              <a:defRPr sz="1200">
                <a:solidFill>
                  <a:srgbClr val="FFFFFF"/>
                </a:solidFill>
              </a:defRPr>
            </a:lvl3pPr>
            <a:lvl4pPr marL="1828800" lvl="3" indent="-304800" rtl="0">
              <a:spcBef>
                <a:spcPts val="1600"/>
              </a:spcBef>
              <a:spcAft>
                <a:spcPts val="0"/>
              </a:spcAft>
              <a:buClr>
                <a:srgbClr val="FFFFFF"/>
              </a:buClr>
              <a:buSzPts val="1200"/>
              <a:buChar char="●"/>
              <a:defRPr sz="1200">
                <a:solidFill>
                  <a:srgbClr val="FFFFFF"/>
                </a:solidFill>
              </a:defRPr>
            </a:lvl4pPr>
            <a:lvl5pPr marL="2286000" lvl="4" indent="-304800" rtl="0">
              <a:spcBef>
                <a:spcPts val="1600"/>
              </a:spcBef>
              <a:spcAft>
                <a:spcPts val="0"/>
              </a:spcAft>
              <a:buClr>
                <a:srgbClr val="FFFFFF"/>
              </a:buClr>
              <a:buSzPts val="1200"/>
              <a:buChar char="○"/>
              <a:defRPr sz="1200">
                <a:solidFill>
                  <a:srgbClr val="FFFFFF"/>
                </a:solidFill>
              </a:defRPr>
            </a:lvl5pPr>
            <a:lvl6pPr marL="2743200" lvl="5" indent="-304800" rtl="0">
              <a:spcBef>
                <a:spcPts val="1600"/>
              </a:spcBef>
              <a:spcAft>
                <a:spcPts val="0"/>
              </a:spcAft>
              <a:buClr>
                <a:srgbClr val="FFFFFF"/>
              </a:buClr>
              <a:buSzPts val="1200"/>
              <a:buChar char="■"/>
              <a:defRPr sz="1200">
                <a:solidFill>
                  <a:srgbClr val="FFFFFF"/>
                </a:solidFill>
              </a:defRPr>
            </a:lvl6pPr>
            <a:lvl7pPr marL="3200400" lvl="6" indent="-304800" rtl="0">
              <a:spcBef>
                <a:spcPts val="1600"/>
              </a:spcBef>
              <a:spcAft>
                <a:spcPts val="0"/>
              </a:spcAft>
              <a:buClr>
                <a:srgbClr val="FFFFFF"/>
              </a:buClr>
              <a:buSzPts val="1200"/>
              <a:buChar char="●"/>
              <a:defRPr sz="1200">
                <a:solidFill>
                  <a:srgbClr val="FFFFFF"/>
                </a:solidFill>
              </a:defRPr>
            </a:lvl7pPr>
            <a:lvl8pPr marL="3657600" lvl="7" indent="-304800" rtl="0">
              <a:spcBef>
                <a:spcPts val="1600"/>
              </a:spcBef>
              <a:spcAft>
                <a:spcPts val="0"/>
              </a:spcAft>
              <a:buClr>
                <a:srgbClr val="FFFFFF"/>
              </a:buClr>
              <a:buSzPts val="1200"/>
              <a:buChar char="○"/>
              <a:defRPr sz="1200">
                <a:solidFill>
                  <a:srgbClr val="FFFFFF"/>
                </a:solidFill>
              </a:defRPr>
            </a:lvl8pPr>
            <a:lvl9pPr marL="4114800" lvl="8" indent="-304800" rtl="0">
              <a:spcBef>
                <a:spcPts val="1600"/>
              </a:spcBef>
              <a:spcAft>
                <a:spcPts val="1600"/>
              </a:spcAft>
              <a:buClr>
                <a:srgbClr val="FFFFFF"/>
              </a:buClr>
              <a:buSzPts val="1200"/>
              <a:buChar char="■"/>
              <a:defRPr sz="1200">
                <a:solidFill>
                  <a:srgbClr val="FFFFFF"/>
                </a:solidFill>
              </a:defRPr>
            </a:lvl9pPr>
          </a:lstStyle>
          <a:p>
            <a:endParaRPr/>
          </a:p>
        </p:txBody>
      </p:sp>
      <p:sp>
        <p:nvSpPr>
          <p:cNvPr id="73" name="Google Shape;73;p14"/>
          <p:cNvSpPr/>
          <p:nvPr/>
        </p:nvSpPr>
        <p:spPr>
          <a:xfrm>
            <a:off x="4875181" y="1598024"/>
            <a:ext cx="467100" cy="467100"/>
          </a:xfrm>
          <a:prstGeom prst="ellipse">
            <a:avLst/>
          </a:prstGeom>
          <a:solidFill>
            <a:srgbClr val="00BF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74" name="Google Shape;74;p14"/>
          <p:cNvSpPr txBox="1"/>
          <p:nvPr/>
        </p:nvSpPr>
        <p:spPr>
          <a:xfrm>
            <a:off x="4871225" y="1647775"/>
            <a:ext cx="467100" cy="35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112E51"/>
                </a:solidFill>
                <a:latin typeface="Source Sans Pro"/>
                <a:ea typeface="Source Sans Pro"/>
                <a:cs typeface="Source Sans Pro"/>
                <a:sym typeface="Source Sans Pro"/>
              </a:rPr>
              <a:t>2</a:t>
            </a:r>
            <a:endParaRPr sz="2400" b="1">
              <a:solidFill>
                <a:srgbClr val="112E51"/>
              </a:solidFill>
              <a:latin typeface="Source Sans Pro"/>
              <a:ea typeface="Source Sans Pro"/>
              <a:cs typeface="Source Sans Pro"/>
              <a:sym typeface="Source Sans Pro"/>
            </a:endParaRPr>
          </a:p>
        </p:txBody>
      </p:sp>
      <p:sp>
        <p:nvSpPr>
          <p:cNvPr id="75" name="Google Shape;75;p14"/>
          <p:cNvSpPr txBox="1"/>
          <p:nvPr/>
        </p:nvSpPr>
        <p:spPr>
          <a:xfrm>
            <a:off x="507375" y="1647775"/>
            <a:ext cx="467100" cy="35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112E51"/>
                </a:solidFill>
                <a:latin typeface="Source Sans Pro"/>
                <a:ea typeface="Source Sans Pro"/>
                <a:cs typeface="Source Sans Pro"/>
                <a:sym typeface="Source Sans Pro"/>
              </a:rPr>
              <a:t>1</a:t>
            </a:r>
            <a:endParaRPr sz="2400" b="1">
              <a:solidFill>
                <a:srgbClr val="112E51"/>
              </a:solidFill>
              <a:latin typeface="Source Sans Pro"/>
              <a:ea typeface="Source Sans Pro"/>
              <a:cs typeface="Source Sans Pro"/>
              <a:sym typeface="Source Sans Pro"/>
            </a:endParaRPr>
          </a:p>
        </p:txBody>
      </p:sp>
      <p:sp>
        <p:nvSpPr>
          <p:cNvPr id="76" name="Google Shape;76;p1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sz="1300">
                <a:solidFill>
                  <a:srgbClr val="FFFFFF"/>
                </a:solidFill>
                <a:latin typeface="Public Sans"/>
                <a:ea typeface="Public Sans"/>
                <a:cs typeface="Public Sans"/>
                <a:sym typeface="Public Sans"/>
              </a:defRPr>
            </a:lvl1pPr>
            <a:lvl2pPr lvl="1">
              <a:buNone/>
              <a:defRPr sz="1300">
                <a:solidFill>
                  <a:srgbClr val="FFFFFF"/>
                </a:solidFill>
                <a:latin typeface="Public Sans"/>
                <a:ea typeface="Public Sans"/>
                <a:cs typeface="Public Sans"/>
                <a:sym typeface="Public Sans"/>
              </a:defRPr>
            </a:lvl2pPr>
            <a:lvl3pPr lvl="2">
              <a:buNone/>
              <a:defRPr sz="1300">
                <a:solidFill>
                  <a:srgbClr val="FFFFFF"/>
                </a:solidFill>
                <a:latin typeface="Public Sans"/>
                <a:ea typeface="Public Sans"/>
                <a:cs typeface="Public Sans"/>
                <a:sym typeface="Public Sans"/>
              </a:defRPr>
            </a:lvl3pPr>
            <a:lvl4pPr lvl="3">
              <a:buNone/>
              <a:defRPr sz="1300">
                <a:solidFill>
                  <a:srgbClr val="FFFFFF"/>
                </a:solidFill>
                <a:latin typeface="Public Sans"/>
                <a:ea typeface="Public Sans"/>
                <a:cs typeface="Public Sans"/>
                <a:sym typeface="Public Sans"/>
              </a:defRPr>
            </a:lvl4pPr>
            <a:lvl5pPr lvl="4">
              <a:buNone/>
              <a:defRPr sz="1300">
                <a:solidFill>
                  <a:srgbClr val="FFFFFF"/>
                </a:solidFill>
                <a:latin typeface="Public Sans"/>
                <a:ea typeface="Public Sans"/>
                <a:cs typeface="Public Sans"/>
                <a:sym typeface="Public Sans"/>
              </a:defRPr>
            </a:lvl5pPr>
            <a:lvl6pPr lvl="5">
              <a:buNone/>
              <a:defRPr sz="1300">
                <a:solidFill>
                  <a:srgbClr val="FFFFFF"/>
                </a:solidFill>
                <a:latin typeface="Public Sans"/>
                <a:ea typeface="Public Sans"/>
                <a:cs typeface="Public Sans"/>
                <a:sym typeface="Public Sans"/>
              </a:defRPr>
            </a:lvl6pPr>
            <a:lvl7pPr lvl="6">
              <a:buNone/>
              <a:defRPr sz="1300">
                <a:solidFill>
                  <a:srgbClr val="FFFFFF"/>
                </a:solidFill>
                <a:latin typeface="Public Sans"/>
                <a:ea typeface="Public Sans"/>
                <a:cs typeface="Public Sans"/>
                <a:sym typeface="Public Sans"/>
              </a:defRPr>
            </a:lvl7pPr>
            <a:lvl8pPr lvl="7">
              <a:buNone/>
              <a:defRPr sz="1300">
                <a:solidFill>
                  <a:srgbClr val="FFFFFF"/>
                </a:solidFill>
                <a:latin typeface="Public Sans"/>
                <a:ea typeface="Public Sans"/>
                <a:cs typeface="Public Sans"/>
                <a:sym typeface="Public Sans"/>
              </a:defRPr>
            </a:lvl8pPr>
            <a:lvl9pPr lvl="8">
              <a:buNone/>
              <a:defRPr sz="1300">
                <a:solidFill>
                  <a:srgbClr val="FFFFFF"/>
                </a:solidFill>
                <a:latin typeface="Public Sans"/>
                <a:ea typeface="Public Sans"/>
                <a:cs typeface="Public Sans"/>
                <a:sym typeface="Public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2 Points - Bright">
  <p:cSld name="CUSTOM_3">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464600" y="445025"/>
            <a:ext cx="8215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112E51"/>
              </a:buClr>
              <a:buSzPts val="2800"/>
              <a:buNone/>
              <a:defRPr>
                <a:solidFill>
                  <a:srgbClr val="112E5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9" name="Google Shape;79;p15"/>
          <p:cNvSpPr/>
          <p:nvPr/>
        </p:nvSpPr>
        <p:spPr>
          <a:xfrm>
            <a:off x="507381" y="1598024"/>
            <a:ext cx="467100" cy="467100"/>
          </a:xfrm>
          <a:prstGeom prst="ellipse">
            <a:avLst/>
          </a:prstGeom>
          <a:solidFill>
            <a:srgbClr val="112E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80" name="Google Shape;80;p15"/>
          <p:cNvSpPr txBox="1">
            <a:spLocks noGrp="1"/>
          </p:cNvSpPr>
          <p:nvPr>
            <p:ph type="body" idx="1"/>
          </p:nvPr>
        </p:nvSpPr>
        <p:spPr>
          <a:xfrm>
            <a:off x="481692" y="2065125"/>
            <a:ext cx="3846900" cy="2734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5B616A"/>
              </a:buClr>
              <a:buSzPts val="1400"/>
              <a:buChar char="●"/>
              <a:defRPr sz="1400">
                <a:solidFill>
                  <a:srgbClr val="5B616A"/>
                </a:solidFill>
              </a:defRPr>
            </a:lvl1pPr>
            <a:lvl2pPr marL="914400" lvl="1" indent="-304800" rtl="0">
              <a:spcBef>
                <a:spcPts val="1600"/>
              </a:spcBef>
              <a:spcAft>
                <a:spcPts val="0"/>
              </a:spcAft>
              <a:buClr>
                <a:srgbClr val="5B616A"/>
              </a:buClr>
              <a:buSzPts val="1200"/>
              <a:buChar char="○"/>
              <a:defRPr sz="1200">
                <a:solidFill>
                  <a:srgbClr val="5B616A"/>
                </a:solidFill>
              </a:defRPr>
            </a:lvl2pPr>
            <a:lvl3pPr marL="1371600" lvl="2" indent="-304800" rtl="0">
              <a:spcBef>
                <a:spcPts val="1600"/>
              </a:spcBef>
              <a:spcAft>
                <a:spcPts val="0"/>
              </a:spcAft>
              <a:buClr>
                <a:srgbClr val="5B616A"/>
              </a:buClr>
              <a:buSzPts val="1200"/>
              <a:buChar char="■"/>
              <a:defRPr sz="1200">
                <a:solidFill>
                  <a:srgbClr val="5B616A"/>
                </a:solidFill>
              </a:defRPr>
            </a:lvl3pPr>
            <a:lvl4pPr marL="1828800" lvl="3" indent="-304800" rtl="0">
              <a:spcBef>
                <a:spcPts val="1600"/>
              </a:spcBef>
              <a:spcAft>
                <a:spcPts val="0"/>
              </a:spcAft>
              <a:buClr>
                <a:srgbClr val="5B616A"/>
              </a:buClr>
              <a:buSzPts val="1200"/>
              <a:buChar char="●"/>
              <a:defRPr sz="1200">
                <a:solidFill>
                  <a:srgbClr val="5B616A"/>
                </a:solidFill>
              </a:defRPr>
            </a:lvl4pPr>
            <a:lvl5pPr marL="2286000" lvl="4" indent="-304800" rtl="0">
              <a:spcBef>
                <a:spcPts val="1600"/>
              </a:spcBef>
              <a:spcAft>
                <a:spcPts val="0"/>
              </a:spcAft>
              <a:buClr>
                <a:srgbClr val="5B616A"/>
              </a:buClr>
              <a:buSzPts val="1200"/>
              <a:buChar char="○"/>
              <a:defRPr sz="1200">
                <a:solidFill>
                  <a:srgbClr val="5B616A"/>
                </a:solidFill>
              </a:defRPr>
            </a:lvl5pPr>
            <a:lvl6pPr marL="2743200" lvl="5" indent="-304800" rtl="0">
              <a:spcBef>
                <a:spcPts val="1600"/>
              </a:spcBef>
              <a:spcAft>
                <a:spcPts val="0"/>
              </a:spcAft>
              <a:buClr>
                <a:srgbClr val="5B616A"/>
              </a:buClr>
              <a:buSzPts val="1200"/>
              <a:buChar char="■"/>
              <a:defRPr sz="1200">
                <a:solidFill>
                  <a:srgbClr val="5B616A"/>
                </a:solidFill>
              </a:defRPr>
            </a:lvl6pPr>
            <a:lvl7pPr marL="3200400" lvl="6" indent="-304800" rtl="0">
              <a:spcBef>
                <a:spcPts val="1600"/>
              </a:spcBef>
              <a:spcAft>
                <a:spcPts val="0"/>
              </a:spcAft>
              <a:buClr>
                <a:srgbClr val="5B616A"/>
              </a:buClr>
              <a:buSzPts val="1200"/>
              <a:buChar char="●"/>
              <a:defRPr sz="1200">
                <a:solidFill>
                  <a:srgbClr val="5B616A"/>
                </a:solidFill>
              </a:defRPr>
            </a:lvl7pPr>
            <a:lvl8pPr marL="3657600" lvl="7" indent="-304800" rtl="0">
              <a:spcBef>
                <a:spcPts val="1600"/>
              </a:spcBef>
              <a:spcAft>
                <a:spcPts val="0"/>
              </a:spcAft>
              <a:buClr>
                <a:srgbClr val="5B616A"/>
              </a:buClr>
              <a:buSzPts val="1200"/>
              <a:buChar char="○"/>
              <a:defRPr sz="1200">
                <a:solidFill>
                  <a:srgbClr val="5B616A"/>
                </a:solidFill>
              </a:defRPr>
            </a:lvl8pPr>
            <a:lvl9pPr marL="4114800" lvl="8" indent="-304800" rtl="0">
              <a:spcBef>
                <a:spcPts val="1600"/>
              </a:spcBef>
              <a:spcAft>
                <a:spcPts val="1600"/>
              </a:spcAft>
              <a:buClr>
                <a:srgbClr val="5B616A"/>
              </a:buClr>
              <a:buSzPts val="1200"/>
              <a:buChar char="■"/>
              <a:defRPr sz="1200">
                <a:solidFill>
                  <a:srgbClr val="5B616A"/>
                </a:solidFill>
              </a:defRPr>
            </a:lvl9pPr>
          </a:lstStyle>
          <a:p>
            <a:endParaRPr/>
          </a:p>
        </p:txBody>
      </p:sp>
      <p:sp>
        <p:nvSpPr>
          <p:cNvPr id="81" name="Google Shape;81;p15"/>
          <p:cNvSpPr txBox="1">
            <a:spLocks noGrp="1"/>
          </p:cNvSpPr>
          <p:nvPr>
            <p:ph type="body" idx="2"/>
          </p:nvPr>
        </p:nvSpPr>
        <p:spPr>
          <a:xfrm>
            <a:off x="4843794" y="2065125"/>
            <a:ext cx="3846900" cy="2734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5B616A"/>
              </a:buClr>
              <a:buSzPts val="1400"/>
              <a:buChar char="●"/>
              <a:defRPr sz="1400">
                <a:solidFill>
                  <a:srgbClr val="5B616A"/>
                </a:solidFill>
              </a:defRPr>
            </a:lvl1pPr>
            <a:lvl2pPr marL="914400" lvl="1" indent="-304800" rtl="0">
              <a:spcBef>
                <a:spcPts val="1600"/>
              </a:spcBef>
              <a:spcAft>
                <a:spcPts val="0"/>
              </a:spcAft>
              <a:buClr>
                <a:srgbClr val="5B616A"/>
              </a:buClr>
              <a:buSzPts val="1200"/>
              <a:buChar char="○"/>
              <a:defRPr sz="1200">
                <a:solidFill>
                  <a:srgbClr val="5B616A"/>
                </a:solidFill>
              </a:defRPr>
            </a:lvl2pPr>
            <a:lvl3pPr marL="1371600" lvl="2" indent="-304800" rtl="0">
              <a:spcBef>
                <a:spcPts val="1600"/>
              </a:spcBef>
              <a:spcAft>
                <a:spcPts val="0"/>
              </a:spcAft>
              <a:buClr>
                <a:srgbClr val="5B616A"/>
              </a:buClr>
              <a:buSzPts val="1200"/>
              <a:buChar char="■"/>
              <a:defRPr sz="1200">
                <a:solidFill>
                  <a:srgbClr val="5B616A"/>
                </a:solidFill>
              </a:defRPr>
            </a:lvl3pPr>
            <a:lvl4pPr marL="1828800" lvl="3" indent="-304800" rtl="0">
              <a:spcBef>
                <a:spcPts val="1600"/>
              </a:spcBef>
              <a:spcAft>
                <a:spcPts val="0"/>
              </a:spcAft>
              <a:buClr>
                <a:srgbClr val="5B616A"/>
              </a:buClr>
              <a:buSzPts val="1200"/>
              <a:buChar char="●"/>
              <a:defRPr sz="1200">
                <a:solidFill>
                  <a:srgbClr val="5B616A"/>
                </a:solidFill>
              </a:defRPr>
            </a:lvl4pPr>
            <a:lvl5pPr marL="2286000" lvl="4" indent="-304800" rtl="0">
              <a:spcBef>
                <a:spcPts val="1600"/>
              </a:spcBef>
              <a:spcAft>
                <a:spcPts val="0"/>
              </a:spcAft>
              <a:buClr>
                <a:srgbClr val="5B616A"/>
              </a:buClr>
              <a:buSzPts val="1200"/>
              <a:buChar char="○"/>
              <a:defRPr sz="1200">
                <a:solidFill>
                  <a:srgbClr val="5B616A"/>
                </a:solidFill>
              </a:defRPr>
            </a:lvl5pPr>
            <a:lvl6pPr marL="2743200" lvl="5" indent="-304800" rtl="0">
              <a:spcBef>
                <a:spcPts val="1600"/>
              </a:spcBef>
              <a:spcAft>
                <a:spcPts val="0"/>
              </a:spcAft>
              <a:buClr>
                <a:srgbClr val="5B616A"/>
              </a:buClr>
              <a:buSzPts val="1200"/>
              <a:buChar char="■"/>
              <a:defRPr sz="1200">
                <a:solidFill>
                  <a:srgbClr val="5B616A"/>
                </a:solidFill>
              </a:defRPr>
            </a:lvl6pPr>
            <a:lvl7pPr marL="3200400" lvl="6" indent="-304800" rtl="0">
              <a:spcBef>
                <a:spcPts val="1600"/>
              </a:spcBef>
              <a:spcAft>
                <a:spcPts val="0"/>
              </a:spcAft>
              <a:buClr>
                <a:srgbClr val="5B616A"/>
              </a:buClr>
              <a:buSzPts val="1200"/>
              <a:buChar char="●"/>
              <a:defRPr sz="1200">
                <a:solidFill>
                  <a:srgbClr val="5B616A"/>
                </a:solidFill>
              </a:defRPr>
            </a:lvl7pPr>
            <a:lvl8pPr marL="3657600" lvl="7" indent="-304800" rtl="0">
              <a:spcBef>
                <a:spcPts val="1600"/>
              </a:spcBef>
              <a:spcAft>
                <a:spcPts val="0"/>
              </a:spcAft>
              <a:buClr>
                <a:srgbClr val="5B616A"/>
              </a:buClr>
              <a:buSzPts val="1200"/>
              <a:buChar char="○"/>
              <a:defRPr sz="1200">
                <a:solidFill>
                  <a:srgbClr val="5B616A"/>
                </a:solidFill>
              </a:defRPr>
            </a:lvl8pPr>
            <a:lvl9pPr marL="4114800" lvl="8" indent="-304800" rtl="0">
              <a:spcBef>
                <a:spcPts val="1600"/>
              </a:spcBef>
              <a:spcAft>
                <a:spcPts val="1600"/>
              </a:spcAft>
              <a:buClr>
                <a:srgbClr val="5B616A"/>
              </a:buClr>
              <a:buSzPts val="1200"/>
              <a:buChar char="■"/>
              <a:defRPr sz="1200">
                <a:solidFill>
                  <a:srgbClr val="5B616A"/>
                </a:solidFill>
              </a:defRPr>
            </a:lvl9pPr>
          </a:lstStyle>
          <a:p>
            <a:endParaRPr/>
          </a:p>
        </p:txBody>
      </p:sp>
      <p:sp>
        <p:nvSpPr>
          <p:cNvPr id="82" name="Google Shape;82;p15"/>
          <p:cNvSpPr/>
          <p:nvPr/>
        </p:nvSpPr>
        <p:spPr>
          <a:xfrm>
            <a:off x="4875181" y="1598024"/>
            <a:ext cx="467100" cy="467100"/>
          </a:xfrm>
          <a:prstGeom prst="ellipse">
            <a:avLst/>
          </a:prstGeom>
          <a:solidFill>
            <a:srgbClr val="112E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83" name="Google Shape;83;p15"/>
          <p:cNvSpPr txBox="1"/>
          <p:nvPr/>
        </p:nvSpPr>
        <p:spPr>
          <a:xfrm>
            <a:off x="4871225" y="1647775"/>
            <a:ext cx="467100" cy="354600"/>
          </a:xfrm>
          <a:prstGeom prst="rect">
            <a:avLst/>
          </a:prstGeom>
          <a:noFill/>
          <a:ln>
            <a:noFill/>
          </a:ln>
        </p:spPr>
        <p:txBody>
          <a:bodyPr spcFirstLastPara="1" wrap="square" lIns="91425" tIns="82275" rIns="82275" bIns="91425" anchor="ctr" anchorCtr="0">
            <a:noAutofit/>
          </a:bodyPr>
          <a:lstStyle/>
          <a:p>
            <a:pPr marL="0" lvl="0" indent="0" algn="ctr" rtl="0">
              <a:spcBef>
                <a:spcPts val="0"/>
              </a:spcBef>
              <a:spcAft>
                <a:spcPts val="0"/>
              </a:spcAft>
              <a:buNone/>
            </a:pPr>
            <a:r>
              <a:rPr lang="en" sz="2400" b="1">
                <a:solidFill>
                  <a:srgbClr val="FFFFFF"/>
                </a:solidFill>
                <a:latin typeface="Source Sans Pro"/>
                <a:ea typeface="Source Sans Pro"/>
                <a:cs typeface="Source Sans Pro"/>
                <a:sym typeface="Source Sans Pro"/>
              </a:rPr>
              <a:t>2</a:t>
            </a:r>
            <a:endParaRPr sz="2400" b="1">
              <a:solidFill>
                <a:srgbClr val="FFFFFF"/>
              </a:solidFill>
              <a:latin typeface="Source Sans Pro"/>
              <a:ea typeface="Source Sans Pro"/>
              <a:cs typeface="Source Sans Pro"/>
              <a:sym typeface="Source Sans Pro"/>
            </a:endParaRPr>
          </a:p>
        </p:txBody>
      </p:sp>
      <p:sp>
        <p:nvSpPr>
          <p:cNvPr id="84" name="Google Shape;84;p15"/>
          <p:cNvSpPr txBox="1"/>
          <p:nvPr/>
        </p:nvSpPr>
        <p:spPr>
          <a:xfrm>
            <a:off x="507375" y="1647775"/>
            <a:ext cx="467100" cy="354600"/>
          </a:xfrm>
          <a:prstGeom prst="rect">
            <a:avLst/>
          </a:prstGeom>
          <a:noFill/>
          <a:ln>
            <a:noFill/>
          </a:ln>
        </p:spPr>
        <p:txBody>
          <a:bodyPr spcFirstLastPara="1" wrap="square" lIns="91425" tIns="82275" rIns="82275" bIns="91425" anchor="ctr" anchorCtr="0">
            <a:noAutofit/>
          </a:bodyPr>
          <a:lstStyle/>
          <a:p>
            <a:pPr marL="0" lvl="0" indent="0" algn="ctr" rtl="0">
              <a:spcBef>
                <a:spcPts val="0"/>
              </a:spcBef>
              <a:spcAft>
                <a:spcPts val="0"/>
              </a:spcAft>
              <a:buNone/>
            </a:pPr>
            <a:r>
              <a:rPr lang="en" sz="2400" b="1">
                <a:solidFill>
                  <a:srgbClr val="FFFFFF"/>
                </a:solidFill>
                <a:latin typeface="Source Sans Pro"/>
                <a:ea typeface="Source Sans Pro"/>
                <a:cs typeface="Source Sans Pro"/>
                <a:sym typeface="Source Sans Pro"/>
              </a:rPr>
              <a:t>1</a:t>
            </a:r>
            <a:endParaRPr sz="2400" b="1">
              <a:solidFill>
                <a:srgbClr val="FFFFFF"/>
              </a:solidFill>
              <a:latin typeface="Source Sans Pro"/>
              <a:ea typeface="Source Sans Pro"/>
              <a:cs typeface="Source Sans Pro"/>
              <a:sym typeface="Source Sans Pro"/>
            </a:endParaRPr>
          </a:p>
        </p:txBody>
      </p:sp>
      <p:sp>
        <p:nvSpPr>
          <p:cNvPr id="85" name="Google Shape;85;p1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sz="1300">
                <a:solidFill>
                  <a:srgbClr val="5B616A"/>
                </a:solidFill>
                <a:latin typeface="Public Sans"/>
                <a:ea typeface="Public Sans"/>
                <a:cs typeface="Public Sans"/>
                <a:sym typeface="Public Sans"/>
              </a:defRPr>
            </a:lvl1pPr>
            <a:lvl2pPr lvl="1">
              <a:buNone/>
              <a:defRPr sz="1300">
                <a:solidFill>
                  <a:srgbClr val="5B616A"/>
                </a:solidFill>
                <a:latin typeface="Public Sans"/>
                <a:ea typeface="Public Sans"/>
                <a:cs typeface="Public Sans"/>
                <a:sym typeface="Public Sans"/>
              </a:defRPr>
            </a:lvl2pPr>
            <a:lvl3pPr lvl="2">
              <a:buNone/>
              <a:defRPr sz="1300">
                <a:solidFill>
                  <a:srgbClr val="5B616A"/>
                </a:solidFill>
                <a:latin typeface="Public Sans"/>
                <a:ea typeface="Public Sans"/>
                <a:cs typeface="Public Sans"/>
                <a:sym typeface="Public Sans"/>
              </a:defRPr>
            </a:lvl3pPr>
            <a:lvl4pPr lvl="3">
              <a:buNone/>
              <a:defRPr sz="1300">
                <a:solidFill>
                  <a:srgbClr val="5B616A"/>
                </a:solidFill>
                <a:latin typeface="Public Sans"/>
                <a:ea typeface="Public Sans"/>
                <a:cs typeface="Public Sans"/>
                <a:sym typeface="Public Sans"/>
              </a:defRPr>
            </a:lvl4pPr>
            <a:lvl5pPr lvl="4">
              <a:buNone/>
              <a:defRPr sz="1300">
                <a:solidFill>
                  <a:srgbClr val="5B616A"/>
                </a:solidFill>
                <a:latin typeface="Public Sans"/>
                <a:ea typeface="Public Sans"/>
                <a:cs typeface="Public Sans"/>
                <a:sym typeface="Public Sans"/>
              </a:defRPr>
            </a:lvl5pPr>
            <a:lvl6pPr lvl="5">
              <a:buNone/>
              <a:defRPr sz="1300">
                <a:solidFill>
                  <a:srgbClr val="5B616A"/>
                </a:solidFill>
                <a:latin typeface="Public Sans"/>
                <a:ea typeface="Public Sans"/>
                <a:cs typeface="Public Sans"/>
                <a:sym typeface="Public Sans"/>
              </a:defRPr>
            </a:lvl6pPr>
            <a:lvl7pPr lvl="6">
              <a:buNone/>
              <a:defRPr sz="1300">
                <a:solidFill>
                  <a:srgbClr val="5B616A"/>
                </a:solidFill>
                <a:latin typeface="Public Sans"/>
                <a:ea typeface="Public Sans"/>
                <a:cs typeface="Public Sans"/>
                <a:sym typeface="Public Sans"/>
              </a:defRPr>
            </a:lvl7pPr>
            <a:lvl8pPr lvl="7">
              <a:buNone/>
              <a:defRPr sz="1300">
                <a:solidFill>
                  <a:srgbClr val="5B616A"/>
                </a:solidFill>
                <a:latin typeface="Public Sans"/>
                <a:ea typeface="Public Sans"/>
                <a:cs typeface="Public Sans"/>
                <a:sym typeface="Public Sans"/>
              </a:defRPr>
            </a:lvl8pPr>
            <a:lvl9pPr lvl="8">
              <a:buNone/>
              <a:defRPr sz="1300">
                <a:solidFill>
                  <a:srgbClr val="5B616A"/>
                </a:solidFill>
                <a:latin typeface="Public Sans"/>
                <a:ea typeface="Public Sans"/>
                <a:cs typeface="Public Sans"/>
                <a:sym typeface="Public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oints - Dark">
  <p:cSld name="ONE_COLUMN_TEXT">
    <p:bg>
      <p:bgPr>
        <a:solidFill>
          <a:srgbClr val="112E51"/>
        </a:solidFill>
        <a:effectLst/>
      </p:bgPr>
    </p:bg>
    <p:spTree>
      <p:nvGrpSpPr>
        <p:cNvPr id="1" name="Shape 86"/>
        <p:cNvGrpSpPr/>
        <p:nvPr/>
      </p:nvGrpSpPr>
      <p:grpSpPr>
        <a:xfrm>
          <a:off x="0" y="0"/>
          <a:ext cx="0" cy="0"/>
          <a:chOff x="0" y="0"/>
          <a:chExt cx="0" cy="0"/>
        </a:xfrm>
      </p:grpSpPr>
      <p:sp>
        <p:nvSpPr>
          <p:cNvPr id="87" name="Google Shape;8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88" name="Google Shape;88;p16"/>
          <p:cNvSpPr txBox="1">
            <a:spLocks noGrp="1"/>
          </p:cNvSpPr>
          <p:nvPr>
            <p:ph type="title"/>
          </p:nvPr>
        </p:nvSpPr>
        <p:spPr>
          <a:xfrm>
            <a:off x="464600" y="445025"/>
            <a:ext cx="8215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BFE7"/>
              </a:buClr>
              <a:buSzPts val="2800"/>
              <a:buNone/>
              <a:defRPr>
                <a:solidFill>
                  <a:srgbClr val="00BFE7"/>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89" name="Google Shape;89;p16"/>
          <p:cNvSpPr txBox="1">
            <a:spLocks noGrp="1"/>
          </p:cNvSpPr>
          <p:nvPr>
            <p:ph type="body" idx="1"/>
          </p:nvPr>
        </p:nvSpPr>
        <p:spPr>
          <a:xfrm>
            <a:off x="464600" y="2065125"/>
            <a:ext cx="2397300" cy="2236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FFFFFF"/>
              </a:buClr>
              <a:buSzPts val="1400"/>
              <a:buChar char="●"/>
              <a:defRPr sz="1400">
                <a:solidFill>
                  <a:srgbClr val="FFFFFF"/>
                </a:solidFill>
              </a:defRPr>
            </a:lvl1pPr>
            <a:lvl2pPr marL="914400" lvl="1" indent="-304800" rtl="0">
              <a:spcBef>
                <a:spcPts val="1600"/>
              </a:spcBef>
              <a:spcAft>
                <a:spcPts val="0"/>
              </a:spcAft>
              <a:buClr>
                <a:srgbClr val="FFFFFF"/>
              </a:buClr>
              <a:buSzPts val="1200"/>
              <a:buChar char="○"/>
              <a:defRPr sz="1200">
                <a:solidFill>
                  <a:srgbClr val="FFFFFF"/>
                </a:solidFill>
              </a:defRPr>
            </a:lvl2pPr>
            <a:lvl3pPr marL="1371600" lvl="2" indent="-304800" rtl="0">
              <a:spcBef>
                <a:spcPts val="1600"/>
              </a:spcBef>
              <a:spcAft>
                <a:spcPts val="0"/>
              </a:spcAft>
              <a:buClr>
                <a:srgbClr val="FFFFFF"/>
              </a:buClr>
              <a:buSzPts val="1200"/>
              <a:buChar char="■"/>
              <a:defRPr sz="1200">
                <a:solidFill>
                  <a:srgbClr val="FFFFFF"/>
                </a:solidFill>
              </a:defRPr>
            </a:lvl3pPr>
            <a:lvl4pPr marL="1828800" lvl="3" indent="-304800" rtl="0">
              <a:spcBef>
                <a:spcPts val="1600"/>
              </a:spcBef>
              <a:spcAft>
                <a:spcPts val="0"/>
              </a:spcAft>
              <a:buClr>
                <a:srgbClr val="FFFFFF"/>
              </a:buClr>
              <a:buSzPts val="1200"/>
              <a:buChar char="●"/>
              <a:defRPr sz="1200">
                <a:solidFill>
                  <a:srgbClr val="FFFFFF"/>
                </a:solidFill>
              </a:defRPr>
            </a:lvl4pPr>
            <a:lvl5pPr marL="2286000" lvl="4" indent="-304800" rtl="0">
              <a:spcBef>
                <a:spcPts val="1600"/>
              </a:spcBef>
              <a:spcAft>
                <a:spcPts val="0"/>
              </a:spcAft>
              <a:buClr>
                <a:srgbClr val="FFFFFF"/>
              </a:buClr>
              <a:buSzPts val="1200"/>
              <a:buChar char="○"/>
              <a:defRPr sz="1200">
                <a:solidFill>
                  <a:srgbClr val="FFFFFF"/>
                </a:solidFill>
              </a:defRPr>
            </a:lvl5pPr>
            <a:lvl6pPr marL="2743200" lvl="5" indent="-304800" rtl="0">
              <a:spcBef>
                <a:spcPts val="1600"/>
              </a:spcBef>
              <a:spcAft>
                <a:spcPts val="0"/>
              </a:spcAft>
              <a:buClr>
                <a:srgbClr val="FFFFFF"/>
              </a:buClr>
              <a:buSzPts val="1200"/>
              <a:buChar char="■"/>
              <a:defRPr sz="1200">
                <a:solidFill>
                  <a:srgbClr val="FFFFFF"/>
                </a:solidFill>
              </a:defRPr>
            </a:lvl6pPr>
            <a:lvl7pPr marL="3200400" lvl="6" indent="-304800" rtl="0">
              <a:spcBef>
                <a:spcPts val="1600"/>
              </a:spcBef>
              <a:spcAft>
                <a:spcPts val="0"/>
              </a:spcAft>
              <a:buClr>
                <a:srgbClr val="FFFFFF"/>
              </a:buClr>
              <a:buSzPts val="1200"/>
              <a:buChar char="●"/>
              <a:defRPr sz="1200">
                <a:solidFill>
                  <a:srgbClr val="FFFFFF"/>
                </a:solidFill>
              </a:defRPr>
            </a:lvl7pPr>
            <a:lvl8pPr marL="3657600" lvl="7" indent="-304800" rtl="0">
              <a:spcBef>
                <a:spcPts val="1600"/>
              </a:spcBef>
              <a:spcAft>
                <a:spcPts val="0"/>
              </a:spcAft>
              <a:buClr>
                <a:srgbClr val="FFFFFF"/>
              </a:buClr>
              <a:buSzPts val="1200"/>
              <a:buChar char="○"/>
              <a:defRPr sz="1200">
                <a:solidFill>
                  <a:srgbClr val="FFFFFF"/>
                </a:solidFill>
              </a:defRPr>
            </a:lvl8pPr>
            <a:lvl9pPr marL="4114800" lvl="8" indent="-304800" rtl="0">
              <a:spcBef>
                <a:spcPts val="1600"/>
              </a:spcBef>
              <a:spcAft>
                <a:spcPts val="1600"/>
              </a:spcAft>
              <a:buClr>
                <a:srgbClr val="FFFFFF"/>
              </a:buClr>
              <a:buSzPts val="1200"/>
              <a:buChar char="■"/>
              <a:defRPr sz="1200">
                <a:solidFill>
                  <a:srgbClr val="FFFFFF"/>
                </a:solidFill>
              </a:defRPr>
            </a:lvl9pPr>
          </a:lstStyle>
          <a:p>
            <a:endParaRPr/>
          </a:p>
        </p:txBody>
      </p:sp>
      <p:sp>
        <p:nvSpPr>
          <p:cNvPr id="90" name="Google Shape;90;p16"/>
          <p:cNvSpPr txBox="1">
            <a:spLocks noGrp="1"/>
          </p:cNvSpPr>
          <p:nvPr>
            <p:ph type="body" idx="2"/>
          </p:nvPr>
        </p:nvSpPr>
        <p:spPr>
          <a:xfrm>
            <a:off x="3373487" y="2065125"/>
            <a:ext cx="2397300" cy="2236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FFFFFF"/>
              </a:buClr>
              <a:buSzPts val="1400"/>
              <a:buChar char="●"/>
              <a:defRPr sz="1400">
                <a:solidFill>
                  <a:srgbClr val="FFFFFF"/>
                </a:solidFill>
              </a:defRPr>
            </a:lvl1pPr>
            <a:lvl2pPr marL="914400" lvl="1" indent="-304800" rtl="0">
              <a:spcBef>
                <a:spcPts val="1600"/>
              </a:spcBef>
              <a:spcAft>
                <a:spcPts val="0"/>
              </a:spcAft>
              <a:buClr>
                <a:srgbClr val="FFFFFF"/>
              </a:buClr>
              <a:buSzPts val="1200"/>
              <a:buChar char="○"/>
              <a:defRPr sz="1200">
                <a:solidFill>
                  <a:srgbClr val="FFFFFF"/>
                </a:solidFill>
              </a:defRPr>
            </a:lvl2pPr>
            <a:lvl3pPr marL="1371600" lvl="2" indent="-304800" rtl="0">
              <a:spcBef>
                <a:spcPts val="1600"/>
              </a:spcBef>
              <a:spcAft>
                <a:spcPts val="0"/>
              </a:spcAft>
              <a:buClr>
                <a:srgbClr val="FFFFFF"/>
              </a:buClr>
              <a:buSzPts val="1200"/>
              <a:buChar char="■"/>
              <a:defRPr sz="1200">
                <a:solidFill>
                  <a:srgbClr val="FFFFFF"/>
                </a:solidFill>
              </a:defRPr>
            </a:lvl3pPr>
            <a:lvl4pPr marL="1828800" lvl="3" indent="-304800" rtl="0">
              <a:spcBef>
                <a:spcPts val="1600"/>
              </a:spcBef>
              <a:spcAft>
                <a:spcPts val="0"/>
              </a:spcAft>
              <a:buClr>
                <a:srgbClr val="FFFFFF"/>
              </a:buClr>
              <a:buSzPts val="1200"/>
              <a:buChar char="●"/>
              <a:defRPr sz="1200">
                <a:solidFill>
                  <a:srgbClr val="FFFFFF"/>
                </a:solidFill>
              </a:defRPr>
            </a:lvl4pPr>
            <a:lvl5pPr marL="2286000" lvl="4" indent="-304800" rtl="0">
              <a:spcBef>
                <a:spcPts val="1600"/>
              </a:spcBef>
              <a:spcAft>
                <a:spcPts val="0"/>
              </a:spcAft>
              <a:buClr>
                <a:srgbClr val="FFFFFF"/>
              </a:buClr>
              <a:buSzPts val="1200"/>
              <a:buChar char="○"/>
              <a:defRPr sz="1200">
                <a:solidFill>
                  <a:srgbClr val="FFFFFF"/>
                </a:solidFill>
              </a:defRPr>
            </a:lvl5pPr>
            <a:lvl6pPr marL="2743200" lvl="5" indent="-304800" rtl="0">
              <a:spcBef>
                <a:spcPts val="1600"/>
              </a:spcBef>
              <a:spcAft>
                <a:spcPts val="0"/>
              </a:spcAft>
              <a:buClr>
                <a:srgbClr val="FFFFFF"/>
              </a:buClr>
              <a:buSzPts val="1200"/>
              <a:buChar char="■"/>
              <a:defRPr sz="1200">
                <a:solidFill>
                  <a:srgbClr val="FFFFFF"/>
                </a:solidFill>
              </a:defRPr>
            </a:lvl6pPr>
            <a:lvl7pPr marL="3200400" lvl="6" indent="-304800" rtl="0">
              <a:spcBef>
                <a:spcPts val="1600"/>
              </a:spcBef>
              <a:spcAft>
                <a:spcPts val="0"/>
              </a:spcAft>
              <a:buClr>
                <a:srgbClr val="FFFFFF"/>
              </a:buClr>
              <a:buSzPts val="1200"/>
              <a:buChar char="●"/>
              <a:defRPr sz="1200">
                <a:solidFill>
                  <a:srgbClr val="FFFFFF"/>
                </a:solidFill>
              </a:defRPr>
            </a:lvl7pPr>
            <a:lvl8pPr marL="3657600" lvl="7" indent="-304800" rtl="0">
              <a:spcBef>
                <a:spcPts val="1600"/>
              </a:spcBef>
              <a:spcAft>
                <a:spcPts val="0"/>
              </a:spcAft>
              <a:buClr>
                <a:srgbClr val="FFFFFF"/>
              </a:buClr>
              <a:buSzPts val="1200"/>
              <a:buChar char="○"/>
              <a:defRPr sz="1200">
                <a:solidFill>
                  <a:srgbClr val="FFFFFF"/>
                </a:solidFill>
              </a:defRPr>
            </a:lvl8pPr>
            <a:lvl9pPr marL="4114800" lvl="8" indent="-304800" rtl="0">
              <a:spcBef>
                <a:spcPts val="1600"/>
              </a:spcBef>
              <a:spcAft>
                <a:spcPts val="1600"/>
              </a:spcAft>
              <a:buClr>
                <a:srgbClr val="FFFFFF"/>
              </a:buClr>
              <a:buSzPts val="1200"/>
              <a:buChar char="■"/>
              <a:defRPr sz="1200">
                <a:solidFill>
                  <a:srgbClr val="FFFFFF"/>
                </a:solidFill>
              </a:defRPr>
            </a:lvl9pPr>
          </a:lstStyle>
          <a:p>
            <a:endParaRPr/>
          </a:p>
        </p:txBody>
      </p:sp>
      <p:sp>
        <p:nvSpPr>
          <p:cNvPr id="91" name="Google Shape;91;p16"/>
          <p:cNvSpPr txBox="1">
            <a:spLocks noGrp="1"/>
          </p:cNvSpPr>
          <p:nvPr>
            <p:ph type="body" idx="3"/>
          </p:nvPr>
        </p:nvSpPr>
        <p:spPr>
          <a:xfrm>
            <a:off x="6282375" y="2065125"/>
            <a:ext cx="2397300" cy="2236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FFFFFF"/>
              </a:buClr>
              <a:buSzPts val="1400"/>
              <a:buChar char="●"/>
              <a:defRPr sz="1400">
                <a:solidFill>
                  <a:srgbClr val="FFFFFF"/>
                </a:solidFill>
              </a:defRPr>
            </a:lvl1pPr>
            <a:lvl2pPr marL="914400" lvl="1" indent="-304800" rtl="0">
              <a:spcBef>
                <a:spcPts val="1600"/>
              </a:spcBef>
              <a:spcAft>
                <a:spcPts val="0"/>
              </a:spcAft>
              <a:buClr>
                <a:srgbClr val="FFFFFF"/>
              </a:buClr>
              <a:buSzPts val="1200"/>
              <a:buChar char="○"/>
              <a:defRPr sz="1200">
                <a:solidFill>
                  <a:srgbClr val="FFFFFF"/>
                </a:solidFill>
              </a:defRPr>
            </a:lvl2pPr>
            <a:lvl3pPr marL="1371600" lvl="2" indent="-304800" rtl="0">
              <a:spcBef>
                <a:spcPts val="1600"/>
              </a:spcBef>
              <a:spcAft>
                <a:spcPts val="0"/>
              </a:spcAft>
              <a:buClr>
                <a:srgbClr val="FFFFFF"/>
              </a:buClr>
              <a:buSzPts val="1200"/>
              <a:buChar char="■"/>
              <a:defRPr sz="1200">
                <a:solidFill>
                  <a:srgbClr val="FFFFFF"/>
                </a:solidFill>
              </a:defRPr>
            </a:lvl3pPr>
            <a:lvl4pPr marL="1828800" lvl="3" indent="-304800" rtl="0">
              <a:spcBef>
                <a:spcPts val="1600"/>
              </a:spcBef>
              <a:spcAft>
                <a:spcPts val="0"/>
              </a:spcAft>
              <a:buClr>
                <a:srgbClr val="FFFFFF"/>
              </a:buClr>
              <a:buSzPts val="1200"/>
              <a:buChar char="●"/>
              <a:defRPr sz="1200">
                <a:solidFill>
                  <a:srgbClr val="FFFFFF"/>
                </a:solidFill>
              </a:defRPr>
            </a:lvl4pPr>
            <a:lvl5pPr marL="2286000" lvl="4" indent="-304800" rtl="0">
              <a:spcBef>
                <a:spcPts val="1600"/>
              </a:spcBef>
              <a:spcAft>
                <a:spcPts val="0"/>
              </a:spcAft>
              <a:buClr>
                <a:srgbClr val="FFFFFF"/>
              </a:buClr>
              <a:buSzPts val="1200"/>
              <a:buChar char="○"/>
              <a:defRPr sz="1200">
                <a:solidFill>
                  <a:srgbClr val="FFFFFF"/>
                </a:solidFill>
              </a:defRPr>
            </a:lvl5pPr>
            <a:lvl6pPr marL="2743200" lvl="5" indent="-304800" rtl="0">
              <a:spcBef>
                <a:spcPts val="1600"/>
              </a:spcBef>
              <a:spcAft>
                <a:spcPts val="0"/>
              </a:spcAft>
              <a:buClr>
                <a:srgbClr val="FFFFFF"/>
              </a:buClr>
              <a:buSzPts val="1200"/>
              <a:buChar char="■"/>
              <a:defRPr sz="1200">
                <a:solidFill>
                  <a:srgbClr val="FFFFFF"/>
                </a:solidFill>
              </a:defRPr>
            </a:lvl6pPr>
            <a:lvl7pPr marL="3200400" lvl="6" indent="-304800" rtl="0">
              <a:spcBef>
                <a:spcPts val="1600"/>
              </a:spcBef>
              <a:spcAft>
                <a:spcPts val="0"/>
              </a:spcAft>
              <a:buClr>
                <a:srgbClr val="FFFFFF"/>
              </a:buClr>
              <a:buSzPts val="1200"/>
              <a:buChar char="●"/>
              <a:defRPr sz="1200">
                <a:solidFill>
                  <a:srgbClr val="FFFFFF"/>
                </a:solidFill>
              </a:defRPr>
            </a:lvl7pPr>
            <a:lvl8pPr marL="3657600" lvl="7" indent="-304800" rtl="0">
              <a:spcBef>
                <a:spcPts val="1600"/>
              </a:spcBef>
              <a:spcAft>
                <a:spcPts val="0"/>
              </a:spcAft>
              <a:buClr>
                <a:srgbClr val="FFFFFF"/>
              </a:buClr>
              <a:buSzPts val="1200"/>
              <a:buChar char="○"/>
              <a:defRPr sz="1200">
                <a:solidFill>
                  <a:srgbClr val="FFFFFF"/>
                </a:solidFill>
              </a:defRPr>
            </a:lvl8pPr>
            <a:lvl9pPr marL="4114800" lvl="8" indent="-304800" rtl="0">
              <a:spcBef>
                <a:spcPts val="1600"/>
              </a:spcBef>
              <a:spcAft>
                <a:spcPts val="1600"/>
              </a:spcAft>
              <a:buClr>
                <a:srgbClr val="FFFFFF"/>
              </a:buClr>
              <a:buSzPts val="1200"/>
              <a:buChar char="■"/>
              <a:defRPr sz="1200">
                <a:solidFill>
                  <a:srgbClr val="FFFFFF"/>
                </a:solidFill>
              </a:defRPr>
            </a:lvl9pPr>
          </a:lstStyle>
          <a:p>
            <a:endParaRPr/>
          </a:p>
        </p:txBody>
      </p:sp>
      <p:sp>
        <p:nvSpPr>
          <p:cNvPr id="92" name="Google Shape;92;p16"/>
          <p:cNvSpPr/>
          <p:nvPr/>
        </p:nvSpPr>
        <p:spPr>
          <a:xfrm>
            <a:off x="507381" y="1598024"/>
            <a:ext cx="467100" cy="467100"/>
          </a:xfrm>
          <a:prstGeom prst="ellipse">
            <a:avLst/>
          </a:prstGeom>
          <a:solidFill>
            <a:srgbClr val="00BF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93" name="Google Shape;93;p16"/>
          <p:cNvSpPr/>
          <p:nvPr/>
        </p:nvSpPr>
        <p:spPr>
          <a:xfrm>
            <a:off x="3416269" y="1598024"/>
            <a:ext cx="467100" cy="467100"/>
          </a:xfrm>
          <a:prstGeom prst="ellipse">
            <a:avLst/>
          </a:prstGeom>
          <a:solidFill>
            <a:srgbClr val="00BF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94" name="Google Shape;94;p16"/>
          <p:cNvSpPr/>
          <p:nvPr/>
        </p:nvSpPr>
        <p:spPr>
          <a:xfrm>
            <a:off x="6325144" y="1598024"/>
            <a:ext cx="467100" cy="467100"/>
          </a:xfrm>
          <a:prstGeom prst="ellipse">
            <a:avLst/>
          </a:prstGeom>
          <a:solidFill>
            <a:srgbClr val="00BF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95" name="Google Shape;95;p16"/>
          <p:cNvSpPr txBox="1"/>
          <p:nvPr/>
        </p:nvSpPr>
        <p:spPr>
          <a:xfrm>
            <a:off x="503425" y="1647775"/>
            <a:ext cx="467100" cy="35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1C304A"/>
                </a:solidFill>
                <a:latin typeface="Source Sans Pro"/>
                <a:ea typeface="Source Sans Pro"/>
                <a:cs typeface="Source Sans Pro"/>
                <a:sym typeface="Source Sans Pro"/>
              </a:rPr>
              <a:t>1</a:t>
            </a:r>
            <a:endParaRPr sz="2400" b="1">
              <a:solidFill>
                <a:srgbClr val="1C304A"/>
              </a:solidFill>
              <a:latin typeface="Source Sans Pro"/>
              <a:ea typeface="Source Sans Pro"/>
              <a:cs typeface="Source Sans Pro"/>
              <a:sym typeface="Source Sans Pro"/>
            </a:endParaRPr>
          </a:p>
        </p:txBody>
      </p:sp>
      <p:sp>
        <p:nvSpPr>
          <p:cNvPr id="96" name="Google Shape;96;p16"/>
          <p:cNvSpPr txBox="1"/>
          <p:nvPr/>
        </p:nvSpPr>
        <p:spPr>
          <a:xfrm>
            <a:off x="3412319" y="1647775"/>
            <a:ext cx="467100" cy="35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1C304A"/>
                </a:solidFill>
                <a:latin typeface="Source Sans Pro"/>
                <a:ea typeface="Source Sans Pro"/>
                <a:cs typeface="Source Sans Pro"/>
                <a:sym typeface="Source Sans Pro"/>
              </a:rPr>
              <a:t>2</a:t>
            </a:r>
            <a:endParaRPr sz="2400" b="1">
              <a:solidFill>
                <a:srgbClr val="1C304A"/>
              </a:solidFill>
              <a:latin typeface="Source Sans Pro"/>
              <a:ea typeface="Source Sans Pro"/>
              <a:cs typeface="Source Sans Pro"/>
              <a:sym typeface="Source Sans Pro"/>
            </a:endParaRPr>
          </a:p>
        </p:txBody>
      </p:sp>
      <p:sp>
        <p:nvSpPr>
          <p:cNvPr id="97" name="Google Shape;97;p16"/>
          <p:cNvSpPr txBox="1"/>
          <p:nvPr/>
        </p:nvSpPr>
        <p:spPr>
          <a:xfrm>
            <a:off x="6321200" y="1647775"/>
            <a:ext cx="467100" cy="35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1C304A"/>
                </a:solidFill>
                <a:latin typeface="Source Sans Pro"/>
                <a:ea typeface="Source Sans Pro"/>
                <a:cs typeface="Source Sans Pro"/>
                <a:sym typeface="Source Sans Pro"/>
              </a:rPr>
              <a:t>3</a:t>
            </a:r>
            <a:endParaRPr sz="2400" b="1">
              <a:solidFill>
                <a:srgbClr val="1C304A"/>
              </a:solidFill>
              <a:latin typeface="Source Sans Pro"/>
              <a:ea typeface="Source Sans Pro"/>
              <a:cs typeface="Source Sans Pro"/>
              <a:sym typeface="Source Sans Pr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rdered List - Bright">
  <p:cSld name="CUSTOM_7">
    <p:spTree>
      <p:nvGrpSpPr>
        <p:cNvPr id="1" name="Shape 98"/>
        <p:cNvGrpSpPr/>
        <p:nvPr/>
      </p:nvGrpSpPr>
      <p:grpSpPr>
        <a:xfrm>
          <a:off x="0" y="0"/>
          <a:ext cx="0" cy="0"/>
          <a:chOff x="0" y="0"/>
          <a:chExt cx="0" cy="0"/>
        </a:xfrm>
      </p:grpSpPr>
      <p:sp>
        <p:nvSpPr>
          <p:cNvPr id="99" name="Google Shape;99;p17"/>
          <p:cNvSpPr/>
          <p:nvPr/>
        </p:nvSpPr>
        <p:spPr>
          <a:xfrm>
            <a:off x="829100" y="1789525"/>
            <a:ext cx="1403700" cy="2137500"/>
          </a:xfrm>
          <a:prstGeom prst="rect">
            <a:avLst/>
          </a:prstGeom>
          <a:solidFill>
            <a:srgbClr val="1C304A"/>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a:solidFill>
                  <a:srgbClr val="FFFFFF"/>
                </a:solidFill>
                <a:latin typeface="Source Sans Pro"/>
                <a:ea typeface="Source Sans Pro"/>
                <a:cs typeface="Source Sans Pro"/>
                <a:sym typeface="Source Sans Pro"/>
              </a:rPr>
              <a:t>1</a:t>
            </a:r>
            <a:endParaRPr sz="3600" b="1">
              <a:solidFill>
                <a:srgbClr val="FFFFFF"/>
              </a:solidFill>
              <a:latin typeface="Source Sans Pro"/>
              <a:ea typeface="Source Sans Pro"/>
              <a:cs typeface="Source Sans Pro"/>
              <a:sym typeface="Source Sans Pro"/>
            </a:endParaRPr>
          </a:p>
        </p:txBody>
      </p:sp>
      <p:sp>
        <p:nvSpPr>
          <p:cNvPr id="100" name="Google Shape;100;p17"/>
          <p:cNvSpPr/>
          <p:nvPr/>
        </p:nvSpPr>
        <p:spPr>
          <a:xfrm>
            <a:off x="2359300" y="1789525"/>
            <a:ext cx="1403700" cy="2137500"/>
          </a:xfrm>
          <a:prstGeom prst="rect">
            <a:avLst/>
          </a:prstGeom>
          <a:solidFill>
            <a:srgbClr val="1C304A"/>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a:solidFill>
                  <a:srgbClr val="FFFFFF"/>
                </a:solidFill>
                <a:latin typeface="Source Sans Pro"/>
                <a:ea typeface="Source Sans Pro"/>
                <a:cs typeface="Source Sans Pro"/>
                <a:sym typeface="Source Sans Pro"/>
              </a:rPr>
              <a:t>2</a:t>
            </a:r>
            <a:endParaRPr sz="7200" b="1">
              <a:solidFill>
                <a:srgbClr val="FFFFFF"/>
              </a:solidFill>
              <a:latin typeface="Helvetica Neue"/>
              <a:ea typeface="Helvetica Neue"/>
              <a:cs typeface="Helvetica Neue"/>
              <a:sym typeface="Helvetica Neue"/>
            </a:endParaRPr>
          </a:p>
        </p:txBody>
      </p:sp>
      <p:sp>
        <p:nvSpPr>
          <p:cNvPr id="101" name="Google Shape;101;p17"/>
          <p:cNvSpPr/>
          <p:nvPr/>
        </p:nvSpPr>
        <p:spPr>
          <a:xfrm>
            <a:off x="3889500" y="1789525"/>
            <a:ext cx="1403700" cy="2137500"/>
          </a:xfrm>
          <a:prstGeom prst="rect">
            <a:avLst/>
          </a:prstGeom>
          <a:solidFill>
            <a:srgbClr val="1C304A"/>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a:solidFill>
                  <a:srgbClr val="FFFFFF"/>
                </a:solidFill>
                <a:latin typeface="Source Sans Pro"/>
                <a:ea typeface="Source Sans Pro"/>
                <a:cs typeface="Source Sans Pro"/>
                <a:sym typeface="Source Sans Pro"/>
              </a:rPr>
              <a:t>3</a:t>
            </a:r>
            <a:endParaRPr sz="7200" b="1">
              <a:solidFill>
                <a:srgbClr val="FFFFFF"/>
              </a:solidFill>
              <a:latin typeface="Helvetica Neue"/>
              <a:ea typeface="Helvetica Neue"/>
              <a:cs typeface="Helvetica Neue"/>
              <a:sym typeface="Helvetica Neue"/>
            </a:endParaRPr>
          </a:p>
        </p:txBody>
      </p:sp>
      <p:sp>
        <p:nvSpPr>
          <p:cNvPr id="102" name="Google Shape;102;p17"/>
          <p:cNvSpPr/>
          <p:nvPr/>
        </p:nvSpPr>
        <p:spPr>
          <a:xfrm>
            <a:off x="5419700" y="1789525"/>
            <a:ext cx="1403700" cy="2137500"/>
          </a:xfrm>
          <a:prstGeom prst="rect">
            <a:avLst/>
          </a:prstGeom>
          <a:solidFill>
            <a:srgbClr val="1C304A"/>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a:solidFill>
                  <a:srgbClr val="FFFFFF"/>
                </a:solidFill>
                <a:latin typeface="Source Sans Pro"/>
                <a:ea typeface="Source Sans Pro"/>
                <a:cs typeface="Source Sans Pro"/>
                <a:sym typeface="Source Sans Pro"/>
              </a:rPr>
              <a:t>4</a:t>
            </a:r>
            <a:endParaRPr sz="7200" b="1">
              <a:solidFill>
                <a:srgbClr val="FFFFFF"/>
              </a:solidFill>
              <a:latin typeface="Helvetica Neue"/>
              <a:ea typeface="Helvetica Neue"/>
              <a:cs typeface="Helvetica Neue"/>
              <a:sym typeface="Helvetica Neue"/>
            </a:endParaRPr>
          </a:p>
        </p:txBody>
      </p:sp>
      <p:sp>
        <p:nvSpPr>
          <p:cNvPr id="103" name="Google Shape;103;p17"/>
          <p:cNvSpPr/>
          <p:nvPr/>
        </p:nvSpPr>
        <p:spPr>
          <a:xfrm>
            <a:off x="6949900" y="1789525"/>
            <a:ext cx="1403700" cy="2137500"/>
          </a:xfrm>
          <a:prstGeom prst="rect">
            <a:avLst/>
          </a:prstGeom>
          <a:solidFill>
            <a:srgbClr val="1C304A"/>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a:solidFill>
                  <a:srgbClr val="FFFFFF"/>
                </a:solidFill>
                <a:latin typeface="Source Sans Pro"/>
                <a:ea typeface="Source Sans Pro"/>
                <a:cs typeface="Source Sans Pro"/>
                <a:sym typeface="Source Sans Pro"/>
              </a:rPr>
              <a:t>5</a:t>
            </a:r>
            <a:endParaRPr sz="7200" b="1">
              <a:solidFill>
                <a:srgbClr val="FFFFFF"/>
              </a:solidFill>
              <a:latin typeface="Helvetica Neue"/>
              <a:ea typeface="Helvetica Neue"/>
              <a:cs typeface="Helvetica Neue"/>
              <a:sym typeface="Helvetica Neue"/>
            </a:endParaRPr>
          </a:p>
        </p:txBody>
      </p:sp>
      <p:sp>
        <p:nvSpPr>
          <p:cNvPr id="104" name="Google Shape;104;p17"/>
          <p:cNvSpPr txBox="1">
            <a:spLocks noGrp="1"/>
          </p:cNvSpPr>
          <p:nvPr>
            <p:ph type="title"/>
          </p:nvPr>
        </p:nvSpPr>
        <p:spPr>
          <a:xfrm>
            <a:off x="464600" y="445025"/>
            <a:ext cx="8215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112E51"/>
              </a:buClr>
              <a:buSzPts val="2800"/>
              <a:buNone/>
              <a:defRPr>
                <a:solidFill>
                  <a:srgbClr val="112E5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05" name="Google Shape;105;p17"/>
          <p:cNvSpPr txBox="1">
            <a:spLocks noGrp="1"/>
          </p:cNvSpPr>
          <p:nvPr>
            <p:ph type="body" idx="1"/>
          </p:nvPr>
        </p:nvSpPr>
        <p:spPr>
          <a:xfrm>
            <a:off x="829100" y="2368425"/>
            <a:ext cx="1403700" cy="1253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FFFFFF"/>
              </a:buClr>
              <a:buSzPts val="1400"/>
              <a:buChar char="●"/>
              <a:defRPr sz="1400">
                <a:solidFill>
                  <a:srgbClr val="FFFFFF"/>
                </a:solidFill>
              </a:defRPr>
            </a:lvl1pPr>
            <a:lvl2pPr marL="914400" lvl="1" indent="-304800" rtl="0">
              <a:spcBef>
                <a:spcPts val="1600"/>
              </a:spcBef>
              <a:spcAft>
                <a:spcPts val="0"/>
              </a:spcAft>
              <a:buClr>
                <a:srgbClr val="FFFFFF"/>
              </a:buClr>
              <a:buSzPts val="1200"/>
              <a:buChar char="○"/>
              <a:defRPr sz="1200">
                <a:solidFill>
                  <a:srgbClr val="FFFFFF"/>
                </a:solidFill>
              </a:defRPr>
            </a:lvl2pPr>
            <a:lvl3pPr marL="1371600" lvl="2" indent="-304800" rtl="0">
              <a:spcBef>
                <a:spcPts val="1600"/>
              </a:spcBef>
              <a:spcAft>
                <a:spcPts val="0"/>
              </a:spcAft>
              <a:buClr>
                <a:srgbClr val="FFFFFF"/>
              </a:buClr>
              <a:buSzPts val="1200"/>
              <a:buChar char="■"/>
              <a:defRPr sz="1200">
                <a:solidFill>
                  <a:srgbClr val="FFFFFF"/>
                </a:solidFill>
              </a:defRPr>
            </a:lvl3pPr>
            <a:lvl4pPr marL="1828800" lvl="3" indent="-304800" rtl="0">
              <a:spcBef>
                <a:spcPts val="1600"/>
              </a:spcBef>
              <a:spcAft>
                <a:spcPts val="0"/>
              </a:spcAft>
              <a:buClr>
                <a:srgbClr val="FFFFFF"/>
              </a:buClr>
              <a:buSzPts val="1200"/>
              <a:buChar char="●"/>
              <a:defRPr sz="1200">
                <a:solidFill>
                  <a:srgbClr val="FFFFFF"/>
                </a:solidFill>
              </a:defRPr>
            </a:lvl4pPr>
            <a:lvl5pPr marL="2286000" lvl="4" indent="-304800" rtl="0">
              <a:spcBef>
                <a:spcPts val="1600"/>
              </a:spcBef>
              <a:spcAft>
                <a:spcPts val="0"/>
              </a:spcAft>
              <a:buClr>
                <a:srgbClr val="FFFFFF"/>
              </a:buClr>
              <a:buSzPts val="1200"/>
              <a:buChar char="○"/>
              <a:defRPr sz="1200">
                <a:solidFill>
                  <a:srgbClr val="FFFFFF"/>
                </a:solidFill>
              </a:defRPr>
            </a:lvl5pPr>
            <a:lvl6pPr marL="2743200" lvl="5" indent="-304800" rtl="0">
              <a:spcBef>
                <a:spcPts val="1600"/>
              </a:spcBef>
              <a:spcAft>
                <a:spcPts val="0"/>
              </a:spcAft>
              <a:buClr>
                <a:srgbClr val="FFFFFF"/>
              </a:buClr>
              <a:buSzPts val="1200"/>
              <a:buChar char="■"/>
              <a:defRPr sz="1200">
                <a:solidFill>
                  <a:srgbClr val="FFFFFF"/>
                </a:solidFill>
              </a:defRPr>
            </a:lvl6pPr>
            <a:lvl7pPr marL="3200400" lvl="6" indent="-304800" rtl="0">
              <a:spcBef>
                <a:spcPts val="1600"/>
              </a:spcBef>
              <a:spcAft>
                <a:spcPts val="0"/>
              </a:spcAft>
              <a:buClr>
                <a:srgbClr val="FFFFFF"/>
              </a:buClr>
              <a:buSzPts val="1200"/>
              <a:buChar char="●"/>
              <a:defRPr sz="1200">
                <a:solidFill>
                  <a:srgbClr val="FFFFFF"/>
                </a:solidFill>
              </a:defRPr>
            </a:lvl7pPr>
            <a:lvl8pPr marL="3657600" lvl="7" indent="-304800" rtl="0">
              <a:spcBef>
                <a:spcPts val="1600"/>
              </a:spcBef>
              <a:spcAft>
                <a:spcPts val="0"/>
              </a:spcAft>
              <a:buClr>
                <a:srgbClr val="FFFFFF"/>
              </a:buClr>
              <a:buSzPts val="1200"/>
              <a:buChar char="○"/>
              <a:defRPr sz="1200">
                <a:solidFill>
                  <a:srgbClr val="FFFFFF"/>
                </a:solidFill>
              </a:defRPr>
            </a:lvl8pPr>
            <a:lvl9pPr marL="4114800" lvl="8" indent="-304800" rtl="0">
              <a:spcBef>
                <a:spcPts val="1600"/>
              </a:spcBef>
              <a:spcAft>
                <a:spcPts val="1600"/>
              </a:spcAft>
              <a:buClr>
                <a:srgbClr val="FFFFFF"/>
              </a:buClr>
              <a:buSzPts val="1200"/>
              <a:buChar char="■"/>
              <a:defRPr sz="1200">
                <a:solidFill>
                  <a:srgbClr val="FFFFFF"/>
                </a:solidFill>
              </a:defRPr>
            </a:lvl9pPr>
          </a:lstStyle>
          <a:p>
            <a:endParaRPr/>
          </a:p>
        </p:txBody>
      </p:sp>
      <p:sp>
        <p:nvSpPr>
          <p:cNvPr id="106" name="Google Shape;106;p17"/>
          <p:cNvSpPr txBox="1">
            <a:spLocks noGrp="1"/>
          </p:cNvSpPr>
          <p:nvPr>
            <p:ph type="body" idx="2"/>
          </p:nvPr>
        </p:nvSpPr>
        <p:spPr>
          <a:xfrm>
            <a:off x="2359300" y="2368425"/>
            <a:ext cx="1403700" cy="1253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FFFFFF"/>
              </a:buClr>
              <a:buSzPts val="1400"/>
              <a:buChar char="●"/>
              <a:defRPr sz="1400">
                <a:solidFill>
                  <a:srgbClr val="FFFFFF"/>
                </a:solidFill>
              </a:defRPr>
            </a:lvl1pPr>
            <a:lvl2pPr marL="914400" lvl="1" indent="-304800" rtl="0">
              <a:spcBef>
                <a:spcPts val="1600"/>
              </a:spcBef>
              <a:spcAft>
                <a:spcPts val="0"/>
              </a:spcAft>
              <a:buClr>
                <a:srgbClr val="FFFFFF"/>
              </a:buClr>
              <a:buSzPts val="1200"/>
              <a:buChar char="○"/>
              <a:defRPr sz="1200">
                <a:solidFill>
                  <a:srgbClr val="FFFFFF"/>
                </a:solidFill>
              </a:defRPr>
            </a:lvl2pPr>
            <a:lvl3pPr marL="1371600" lvl="2" indent="-304800" rtl="0">
              <a:spcBef>
                <a:spcPts val="1600"/>
              </a:spcBef>
              <a:spcAft>
                <a:spcPts val="0"/>
              </a:spcAft>
              <a:buClr>
                <a:srgbClr val="FFFFFF"/>
              </a:buClr>
              <a:buSzPts val="1200"/>
              <a:buChar char="■"/>
              <a:defRPr sz="1200">
                <a:solidFill>
                  <a:srgbClr val="FFFFFF"/>
                </a:solidFill>
              </a:defRPr>
            </a:lvl3pPr>
            <a:lvl4pPr marL="1828800" lvl="3" indent="-304800" rtl="0">
              <a:spcBef>
                <a:spcPts val="1600"/>
              </a:spcBef>
              <a:spcAft>
                <a:spcPts val="0"/>
              </a:spcAft>
              <a:buClr>
                <a:srgbClr val="FFFFFF"/>
              </a:buClr>
              <a:buSzPts val="1200"/>
              <a:buChar char="●"/>
              <a:defRPr sz="1200">
                <a:solidFill>
                  <a:srgbClr val="FFFFFF"/>
                </a:solidFill>
              </a:defRPr>
            </a:lvl4pPr>
            <a:lvl5pPr marL="2286000" lvl="4" indent="-304800" rtl="0">
              <a:spcBef>
                <a:spcPts val="1600"/>
              </a:spcBef>
              <a:spcAft>
                <a:spcPts val="0"/>
              </a:spcAft>
              <a:buClr>
                <a:srgbClr val="FFFFFF"/>
              </a:buClr>
              <a:buSzPts val="1200"/>
              <a:buChar char="○"/>
              <a:defRPr sz="1200">
                <a:solidFill>
                  <a:srgbClr val="FFFFFF"/>
                </a:solidFill>
              </a:defRPr>
            </a:lvl5pPr>
            <a:lvl6pPr marL="2743200" lvl="5" indent="-304800" rtl="0">
              <a:spcBef>
                <a:spcPts val="1600"/>
              </a:spcBef>
              <a:spcAft>
                <a:spcPts val="0"/>
              </a:spcAft>
              <a:buClr>
                <a:srgbClr val="FFFFFF"/>
              </a:buClr>
              <a:buSzPts val="1200"/>
              <a:buChar char="■"/>
              <a:defRPr sz="1200">
                <a:solidFill>
                  <a:srgbClr val="FFFFFF"/>
                </a:solidFill>
              </a:defRPr>
            </a:lvl6pPr>
            <a:lvl7pPr marL="3200400" lvl="6" indent="-304800" rtl="0">
              <a:spcBef>
                <a:spcPts val="1600"/>
              </a:spcBef>
              <a:spcAft>
                <a:spcPts val="0"/>
              </a:spcAft>
              <a:buClr>
                <a:srgbClr val="FFFFFF"/>
              </a:buClr>
              <a:buSzPts val="1200"/>
              <a:buChar char="●"/>
              <a:defRPr sz="1200">
                <a:solidFill>
                  <a:srgbClr val="FFFFFF"/>
                </a:solidFill>
              </a:defRPr>
            </a:lvl7pPr>
            <a:lvl8pPr marL="3657600" lvl="7" indent="-304800" rtl="0">
              <a:spcBef>
                <a:spcPts val="1600"/>
              </a:spcBef>
              <a:spcAft>
                <a:spcPts val="0"/>
              </a:spcAft>
              <a:buClr>
                <a:srgbClr val="FFFFFF"/>
              </a:buClr>
              <a:buSzPts val="1200"/>
              <a:buChar char="○"/>
              <a:defRPr sz="1200">
                <a:solidFill>
                  <a:srgbClr val="FFFFFF"/>
                </a:solidFill>
              </a:defRPr>
            </a:lvl8pPr>
            <a:lvl9pPr marL="4114800" lvl="8" indent="-304800" rtl="0">
              <a:spcBef>
                <a:spcPts val="1600"/>
              </a:spcBef>
              <a:spcAft>
                <a:spcPts val="1600"/>
              </a:spcAft>
              <a:buClr>
                <a:srgbClr val="FFFFFF"/>
              </a:buClr>
              <a:buSzPts val="1200"/>
              <a:buChar char="■"/>
              <a:defRPr sz="1200">
                <a:solidFill>
                  <a:srgbClr val="FFFFFF"/>
                </a:solidFill>
              </a:defRPr>
            </a:lvl9pPr>
          </a:lstStyle>
          <a:p>
            <a:endParaRPr/>
          </a:p>
        </p:txBody>
      </p:sp>
      <p:sp>
        <p:nvSpPr>
          <p:cNvPr id="107" name="Google Shape;107;p17"/>
          <p:cNvSpPr txBox="1">
            <a:spLocks noGrp="1"/>
          </p:cNvSpPr>
          <p:nvPr>
            <p:ph type="body" idx="3"/>
          </p:nvPr>
        </p:nvSpPr>
        <p:spPr>
          <a:xfrm>
            <a:off x="3889500" y="2368425"/>
            <a:ext cx="1403700" cy="1253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FFFFFF"/>
              </a:buClr>
              <a:buSzPts val="1400"/>
              <a:buChar char="●"/>
              <a:defRPr sz="1400">
                <a:solidFill>
                  <a:srgbClr val="FFFFFF"/>
                </a:solidFill>
              </a:defRPr>
            </a:lvl1pPr>
            <a:lvl2pPr marL="914400" lvl="1" indent="-304800" rtl="0">
              <a:spcBef>
                <a:spcPts val="1600"/>
              </a:spcBef>
              <a:spcAft>
                <a:spcPts val="0"/>
              </a:spcAft>
              <a:buClr>
                <a:srgbClr val="FFFFFF"/>
              </a:buClr>
              <a:buSzPts val="1200"/>
              <a:buChar char="○"/>
              <a:defRPr sz="1200">
                <a:solidFill>
                  <a:srgbClr val="FFFFFF"/>
                </a:solidFill>
              </a:defRPr>
            </a:lvl2pPr>
            <a:lvl3pPr marL="1371600" lvl="2" indent="-304800" rtl="0">
              <a:spcBef>
                <a:spcPts val="1600"/>
              </a:spcBef>
              <a:spcAft>
                <a:spcPts val="0"/>
              </a:spcAft>
              <a:buClr>
                <a:srgbClr val="FFFFFF"/>
              </a:buClr>
              <a:buSzPts val="1200"/>
              <a:buChar char="■"/>
              <a:defRPr sz="1200">
                <a:solidFill>
                  <a:srgbClr val="FFFFFF"/>
                </a:solidFill>
              </a:defRPr>
            </a:lvl3pPr>
            <a:lvl4pPr marL="1828800" lvl="3" indent="-304800" rtl="0">
              <a:spcBef>
                <a:spcPts val="1600"/>
              </a:spcBef>
              <a:spcAft>
                <a:spcPts val="0"/>
              </a:spcAft>
              <a:buClr>
                <a:srgbClr val="FFFFFF"/>
              </a:buClr>
              <a:buSzPts val="1200"/>
              <a:buChar char="●"/>
              <a:defRPr sz="1200">
                <a:solidFill>
                  <a:srgbClr val="FFFFFF"/>
                </a:solidFill>
              </a:defRPr>
            </a:lvl4pPr>
            <a:lvl5pPr marL="2286000" lvl="4" indent="-304800" rtl="0">
              <a:spcBef>
                <a:spcPts val="1600"/>
              </a:spcBef>
              <a:spcAft>
                <a:spcPts val="0"/>
              </a:spcAft>
              <a:buClr>
                <a:srgbClr val="FFFFFF"/>
              </a:buClr>
              <a:buSzPts val="1200"/>
              <a:buChar char="○"/>
              <a:defRPr sz="1200">
                <a:solidFill>
                  <a:srgbClr val="FFFFFF"/>
                </a:solidFill>
              </a:defRPr>
            </a:lvl5pPr>
            <a:lvl6pPr marL="2743200" lvl="5" indent="-304800" rtl="0">
              <a:spcBef>
                <a:spcPts val="1600"/>
              </a:spcBef>
              <a:spcAft>
                <a:spcPts val="0"/>
              </a:spcAft>
              <a:buClr>
                <a:srgbClr val="FFFFFF"/>
              </a:buClr>
              <a:buSzPts val="1200"/>
              <a:buChar char="■"/>
              <a:defRPr sz="1200">
                <a:solidFill>
                  <a:srgbClr val="FFFFFF"/>
                </a:solidFill>
              </a:defRPr>
            </a:lvl6pPr>
            <a:lvl7pPr marL="3200400" lvl="6" indent="-304800" rtl="0">
              <a:spcBef>
                <a:spcPts val="1600"/>
              </a:spcBef>
              <a:spcAft>
                <a:spcPts val="0"/>
              </a:spcAft>
              <a:buClr>
                <a:srgbClr val="FFFFFF"/>
              </a:buClr>
              <a:buSzPts val="1200"/>
              <a:buChar char="●"/>
              <a:defRPr sz="1200">
                <a:solidFill>
                  <a:srgbClr val="FFFFFF"/>
                </a:solidFill>
              </a:defRPr>
            </a:lvl7pPr>
            <a:lvl8pPr marL="3657600" lvl="7" indent="-304800" rtl="0">
              <a:spcBef>
                <a:spcPts val="1600"/>
              </a:spcBef>
              <a:spcAft>
                <a:spcPts val="0"/>
              </a:spcAft>
              <a:buClr>
                <a:srgbClr val="FFFFFF"/>
              </a:buClr>
              <a:buSzPts val="1200"/>
              <a:buChar char="○"/>
              <a:defRPr sz="1200">
                <a:solidFill>
                  <a:srgbClr val="FFFFFF"/>
                </a:solidFill>
              </a:defRPr>
            </a:lvl8pPr>
            <a:lvl9pPr marL="4114800" lvl="8" indent="-304800" rtl="0">
              <a:spcBef>
                <a:spcPts val="1600"/>
              </a:spcBef>
              <a:spcAft>
                <a:spcPts val="1600"/>
              </a:spcAft>
              <a:buClr>
                <a:srgbClr val="FFFFFF"/>
              </a:buClr>
              <a:buSzPts val="1200"/>
              <a:buChar char="■"/>
              <a:defRPr sz="1200">
                <a:solidFill>
                  <a:srgbClr val="FFFFFF"/>
                </a:solidFill>
              </a:defRPr>
            </a:lvl9pPr>
          </a:lstStyle>
          <a:p>
            <a:endParaRPr/>
          </a:p>
        </p:txBody>
      </p:sp>
      <p:sp>
        <p:nvSpPr>
          <p:cNvPr id="108" name="Google Shape;108;p17"/>
          <p:cNvSpPr txBox="1">
            <a:spLocks noGrp="1"/>
          </p:cNvSpPr>
          <p:nvPr>
            <p:ph type="body" idx="4"/>
          </p:nvPr>
        </p:nvSpPr>
        <p:spPr>
          <a:xfrm>
            <a:off x="5419700" y="2368425"/>
            <a:ext cx="1403700" cy="1253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FFFFFF"/>
              </a:buClr>
              <a:buSzPts val="1400"/>
              <a:buChar char="●"/>
              <a:defRPr sz="1400">
                <a:solidFill>
                  <a:srgbClr val="FFFFFF"/>
                </a:solidFill>
              </a:defRPr>
            </a:lvl1pPr>
            <a:lvl2pPr marL="914400" lvl="1" indent="-304800" rtl="0">
              <a:spcBef>
                <a:spcPts val="1600"/>
              </a:spcBef>
              <a:spcAft>
                <a:spcPts val="0"/>
              </a:spcAft>
              <a:buClr>
                <a:srgbClr val="FFFFFF"/>
              </a:buClr>
              <a:buSzPts val="1200"/>
              <a:buChar char="○"/>
              <a:defRPr sz="1200">
                <a:solidFill>
                  <a:srgbClr val="FFFFFF"/>
                </a:solidFill>
              </a:defRPr>
            </a:lvl2pPr>
            <a:lvl3pPr marL="1371600" lvl="2" indent="-304800" rtl="0">
              <a:spcBef>
                <a:spcPts val="1600"/>
              </a:spcBef>
              <a:spcAft>
                <a:spcPts val="0"/>
              </a:spcAft>
              <a:buClr>
                <a:srgbClr val="FFFFFF"/>
              </a:buClr>
              <a:buSzPts val="1200"/>
              <a:buChar char="■"/>
              <a:defRPr sz="1200">
                <a:solidFill>
                  <a:srgbClr val="FFFFFF"/>
                </a:solidFill>
              </a:defRPr>
            </a:lvl3pPr>
            <a:lvl4pPr marL="1828800" lvl="3" indent="-304800" rtl="0">
              <a:spcBef>
                <a:spcPts val="1600"/>
              </a:spcBef>
              <a:spcAft>
                <a:spcPts val="0"/>
              </a:spcAft>
              <a:buClr>
                <a:srgbClr val="FFFFFF"/>
              </a:buClr>
              <a:buSzPts val="1200"/>
              <a:buChar char="●"/>
              <a:defRPr sz="1200">
                <a:solidFill>
                  <a:srgbClr val="FFFFFF"/>
                </a:solidFill>
              </a:defRPr>
            </a:lvl4pPr>
            <a:lvl5pPr marL="2286000" lvl="4" indent="-304800" rtl="0">
              <a:spcBef>
                <a:spcPts val="1600"/>
              </a:spcBef>
              <a:spcAft>
                <a:spcPts val="0"/>
              </a:spcAft>
              <a:buClr>
                <a:srgbClr val="FFFFFF"/>
              </a:buClr>
              <a:buSzPts val="1200"/>
              <a:buChar char="○"/>
              <a:defRPr sz="1200">
                <a:solidFill>
                  <a:srgbClr val="FFFFFF"/>
                </a:solidFill>
              </a:defRPr>
            </a:lvl5pPr>
            <a:lvl6pPr marL="2743200" lvl="5" indent="-304800" rtl="0">
              <a:spcBef>
                <a:spcPts val="1600"/>
              </a:spcBef>
              <a:spcAft>
                <a:spcPts val="0"/>
              </a:spcAft>
              <a:buClr>
                <a:srgbClr val="FFFFFF"/>
              </a:buClr>
              <a:buSzPts val="1200"/>
              <a:buChar char="■"/>
              <a:defRPr sz="1200">
                <a:solidFill>
                  <a:srgbClr val="FFFFFF"/>
                </a:solidFill>
              </a:defRPr>
            </a:lvl6pPr>
            <a:lvl7pPr marL="3200400" lvl="6" indent="-304800" rtl="0">
              <a:spcBef>
                <a:spcPts val="1600"/>
              </a:spcBef>
              <a:spcAft>
                <a:spcPts val="0"/>
              </a:spcAft>
              <a:buClr>
                <a:srgbClr val="FFFFFF"/>
              </a:buClr>
              <a:buSzPts val="1200"/>
              <a:buChar char="●"/>
              <a:defRPr sz="1200">
                <a:solidFill>
                  <a:srgbClr val="FFFFFF"/>
                </a:solidFill>
              </a:defRPr>
            </a:lvl7pPr>
            <a:lvl8pPr marL="3657600" lvl="7" indent="-304800" rtl="0">
              <a:spcBef>
                <a:spcPts val="1600"/>
              </a:spcBef>
              <a:spcAft>
                <a:spcPts val="0"/>
              </a:spcAft>
              <a:buClr>
                <a:srgbClr val="FFFFFF"/>
              </a:buClr>
              <a:buSzPts val="1200"/>
              <a:buChar char="○"/>
              <a:defRPr sz="1200">
                <a:solidFill>
                  <a:srgbClr val="FFFFFF"/>
                </a:solidFill>
              </a:defRPr>
            </a:lvl8pPr>
            <a:lvl9pPr marL="4114800" lvl="8" indent="-304800" rtl="0">
              <a:spcBef>
                <a:spcPts val="1600"/>
              </a:spcBef>
              <a:spcAft>
                <a:spcPts val="1600"/>
              </a:spcAft>
              <a:buClr>
                <a:srgbClr val="FFFFFF"/>
              </a:buClr>
              <a:buSzPts val="1200"/>
              <a:buChar char="■"/>
              <a:defRPr sz="1200">
                <a:solidFill>
                  <a:srgbClr val="FFFFFF"/>
                </a:solidFill>
              </a:defRPr>
            </a:lvl9pPr>
          </a:lstStyle>
          <a:p>
            <a:endParaRPr/>
          </a:p>
        </p:txBody>
      </p:sp>
      <p:sp>
        <p:nvSpPr>
          <p:cNvPr id="109" name="Google Shape;109;p17"/>
          <p:cNvSpPr txBox="1">
            <a:spLocks noGrp="1"/>
          </p:cNvSpPr>
          <p:nvPr>
            <p:ph type="body" idx="5"/>
          </p:nvPr>
        </p:nvSpPr>
        <p:spPr>
          <a:xfrm>
            <a:off x="6949900" y="2368425"/>
            <a:ext cx="1403700" cy="1253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FFFFFF"/>
              </a:buClr>
              <a:buSzPts val="1400"/>
              <a:buChar char="●"/>
              <a:defRPr sz="1400">
                <a:solidFill>
                  <a:srgbClr val="FFFFFF"/>
                </a:solidFill>
              </a:defRPr>
            </a:lvl1pPr>
            <a:lvl2pPr marL="914400" lvl="1" indent="-304800" rtl="0">
              <a:spcBef>
                <a:spcPts val="1600"/>
              </a:spcBef>
              <a:spcAft>
                <a:spcPts val="0"/>
              </a:spcAft>
              <a:buClr>
                <a:srgbClr val="FFFFFF"/>
              </a:buClr>
              <a:buSzPts val="1200"/>
              <a:buChar char="○"/>
              <a:defRPr sz="1200">
                <a:solidFill>
                  <a:srgbClr val="FFFFFF"/>
                </a:solidFill>
              </a:defRPr>
            </a:lvl2pPr>
            <a:lvl3pPr marL="1371600" lvl="2" indent="-304800" rtl="0">
              <a:spcBef>
                <a:spcPts val="1600"/>
              </a:spcBef>
              <a:spcAft>
                <a:spcPts val="0"/>
              </a:spcAft>
              <a:buClr>
                <a:srgbClr val="FFFFFF"/>
              </a:buClr>
              <a:buSzPts val="1200"/>
              <a:buChar char="■"/>
              <a:defRPr sz="1200">
                <a:solidFill>
                  <a:srgbClr val="FFFFFF"/>
                </a:solidFill>
              </a:defRPr>
            </a:lvl3pPr>
            <a:lvl4pPr marL="1828800" lvl="3" indent="-304800" rtl="0">
              <a:spcBef>
                <a:spcPts val="1600"/>
              </a:spcBef>
              <a:spcAft>
                <a:spcPts val="0"/>
              </a:spcAft>
              <a:buClr>
                <a:srgbClr val="FFFFFF"/>
              </a:buClr>
              <a:buSzPts val="1200"/>
              <a:buChar char="●"/>
              <a:defRPr sz="1200">
                <a:solidFill>
                  <a:srgbClr val="FFFFFF"/>
                </a:solidFill>
              </a:defRPr>
            </a:lvl4pPr>
            <a:lvl5pPr marL="2286000" lvl="4" indent="-304800" rtl="0">
              <a:spcBef>
                <a:spcPts val="1600"/>
              </a:spcBef>
              <a:spcAft>
                <a:spcPts val="0"/>
              </a:spcAft>
              <a:buClr>
                <a:srgbClr val="FFFFFF"/>
              </a:buClr>
              <a:buSzPts val="1200"/>
              <a:buChar char="○"/>
              <a:defRPr sz="1200">
                <a:solidFill>
                  <a:srgbClr val="FFFFFF"/>
                </a:solidFill>
              </a:defRPr>
            </a:lvl5pPr>
            <a:lvl6pPr marL="2743200" lvl="5" indent="-304800" rtl="0">
              <a:spcBef>
                <a:spcPts val="1600"/>
              </a:spcBef>
              <a:spcAft>
                <a:spcPts val="0"/>
              </a:spcAft>
              <a:buClr>
                <a:srgbClr val="FFFFFF"/>
              </a:buClr>
              <a:buSzPts val="1200"/>
              <a:buChar char="■"/>
              <a:defRPr sz="1200">
                <a:solidFill>
                  <a:srgbClr val="FFFFFF"/>
                </a:solidFill>
              </a:defRPr>
            </a:lvl6pPr>
            <a:lvl7pPr marL="3200400" lvl="6" indent="-304800" rtl="0">
              <a:spcBef>
                <a:spcPts val="1600"/>
              </a:spcBef>
              <a:spcAft>
                <a:spcPts val="0"/>
              </a:spcAft>
              <a:buClr>
                <a:srgbClr val="FFFFFF"/>
              </a:buClr>
              <a:buSzPts val="1200"/>
              <a:buChar char="●"/>
              <a:defRPr sz="1200">
                <a:solidFill>
                  <a:srgbClr val="FFFFFF"/>
                </a:solidFill>
              </a:defRPr>
            </a:lvl7pPr>
            <a:lvl8pPr marL="3657600" lvl="7" indent="-304800" rtl="0">
              <a:spcBef>
                <a:spcPts val="1600"/>
              </a:spcBef>
              <a:spcAft>
                <a:spcPts val="0"/>
              </a:spcAft>
              <a:buClr>
                <a:srgbClr val="FFFFFF"/>
              </a:buClr>
              <a:buSzPts val="1200"/>
              <a:buChar char="○"/>
              <a:defRPr sz="1200">
                <a:solidFill>
                  <a:srgbClr val="FFFFFF"/>
                </a:solidFill>
              </a:defRPr>
            </a:lvl8pPr>
            <a:lvl9pPr marL="4114800" lvl="8" indent="-304800" rtl="0">
              <a:spcBef>
                <a:spcPts val="1600"/>
              </a:spcBef>
              <a:spcAft>
                <a:spcPts val="1600"/>
              </a:spcAft>
              <a:buClr>
                <a:srgbClr val="FFFFFF"/>
              </a:buClr>
              <a:buSzPts val="1200"/>
              <a:buChar char="■"/>
              <a:defRPr sz="1200">
                <a:solidFill>
                  <a:srgbClr val="FFFFFF"/>
                </a:solidFill>
              </a:defRPr>
            </a:lvl9pPr>
          </a:lstStyle>
          <a:p>
            <a:endParaRPr/>
          </a:p>
        </p:txBody>
      </p:sp>
      <p:sp>
        <p:nvSpPr>
          <p:cNvPr id="110" name="Google Shape;110;p17"/>
          <p:cNvSpPr/>
          <p:nvPr/>
        </p:nvSpPr>
        <p:spPr>
          <a:xfrm>
            <a:off x="829100" y="1789525"/>
            <a:ext cx="42600" cy="2137500"/>
          </a:xfrm>
          <a:prstGeom prst="rect">
            <a:avLst/>
          </a:prstGeom>
          <a:solidFill>
            <a:srgbClr val="AB14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7"/>
          <p:cNvSpPr/>
          <p:nvPr/>
        </p:nvSpPr>
        <p:spPr>
          <a:xfrm>
            <a:off x="2359300" y="1789525"/>
            <a:ext cx="42600" cy="2137500"/>
          </a:xfrm>
          <a:prstGeom prst="rect">
            <a:avLst/>
          </a:prstGeom>
          <a:solidFill>
            <a:srgbClr val="AB14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7"/>
          <p:cNvSpPr/>
          <p:nvPr/>
        </p:nvSpPr>
        <p:spPr>
          <a:xfrm>
            <a:off x="3889500" y="1789525"/>
            <a:ext cx="42600" cy="2137500"/>
          </a:xfrm>
          <a:prstGeom prst="rect">
            <a:avLst/>
          </a:prstGeom>
          <a:solidFill>
            <a:srgbClr val="AB14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7"/>
          <p:cNvSpPr/>
          <p:nvPr/>
        </p:nvSpPr>
        <p:spPr>
          <a:xfrm>
            <a:off x="5419700" y="1789525"/>
            <a:ext cx="42600" cy="2137500"/>
          </a:xfrm>
          <a:prstGeom prst="rect">
            <a:avLst/>
          </a:prstGeom>
          <a:solidFill>
            <a:srgbClr val="AB14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7"/>
          <p:cNvSpPr/>
          <p:nvPr/>
        </p:nvSpPr>
        <p:spPr>
          <a:xfrm>
            <a:off x="6949900" y="1789525"/>
            <a:ext cx="42600" cy="2137500"/>
          </a:xfrm>
          <a:prstGeom prst="rect">
            <a:avLst/>
          </a:prstGeom>
          <a:solidFill>
            <a:srgbClr val="AB14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sz="1300">
                <a:solidFill>
                  <a:srgbClr val="FFFFFF"/>
                </a:solidFill>
                <a:latin typeface="Public Sans"/>
                <a:ea typeface="Public Sans"/>
                <a:cs typeface="Public Sans"/>
                <a:sym typeface="Public Sans"/>
              </a:defRPr>
            </a:lvl1pPr>
            <a:lvl2pPr lvl="1">
              <a:buNone/>
              <a:defRPr sz="1300">
                <a:solidFill>
                  <a:srgbClr val="FFFFFF"/>
                </a:solidFill>
                <a:latin typeface="Public Sans"/>
                <a:ea typeface="Public Sans"/>
                <a:cs typeface="Public Sans"/>
                <a:sym typeface="Public Sans"/>
              </a:defRPr>
            </a:lvl2pPr>
            <a:lvl3pPr lvl="2">
              <a:buNone/>
              <a:defRPr sz="1300">
                <a:solidFill>
                  <a:srgbClr val="FFFFFF"/>
                </a:solidFill>
                <a:latin typeface="Public Sans"/>
                <a:ea typeface="Public Sans"/>
                <a:cs typeface="Public Sans"/>
                <a:sym typeface="Public Sans"/>
              </a:defRPr>
            </a:lvl3pPr>
            <a:lvl4pPr lvl="3">
              <a:buNone/>
              <a:defRPr sz="1300">
                <a:solidFill>
                  <a:srgbClr val="FFFFFF"/>
                </a:solidFill>
                <a:latin typeface="Public Sans"/>
                <a:ea typeface="Public Sans"/>
                <a:cs typeface="Public Sans"/>
                <a:sym typeface="Public Sans"/>
              </a:defRPr>
            </a:lvl4pPr>
            <a:lvl5pPr lvl="4">
              <a:buNone/>
              <a:defRPr sz="1300">
                <a:solidFill>
                  <a:srgbClr val="FFFFFF"/>
                </a:solidFill>
                <a:latin typeface="Public Sans"/>
                <a:ea typeface="Public Sans"/>
                <a:cs typeface="Public Sans"/>
                <a:sym typeface="Public Sans"/>
              </a:defRPr>
            </a:lvl5pPr>
            <a:lvl6pPr lvl="5">
              <a:buNone/>
              <a:defRPr sz="1300">
                <a:solidFill>
                  <a:srgbClr val="FFFFFF"/>
                </a:solidFill>
                <a:latin typeface="Public Sans"/>
                <a:ea typeface="Public Sans"/>
                <a:cs typeface="Public Sans"/>
                <a:sym typeface="Public Sans"/>
              </a:defRPr>
            </a:lvl6pPr>
            <a:lvl7pPr lvl="6">
              <a:buNone/>
              <a:defRPr sz="1300">
                <a:solidFill>
                  <a:srgbClr val="FFFFFF"/>
                </a:solidFill>
                <a:latin typeface="Public Sans"/>
                <a:ea typeface="Public Sans"/>
                <a:cs typeface="Public Sans"/>
                <a:sym typeface="Public Sans"/>
              </a:defRPr>
            </a:lvl7pPr>
            <a:lvl8pPr lvl="7">
              <a:buNone/>
              <a:defRPr sz="1300">
                <a:solidFill>
                  <a:srgbClr val="FFFFFF"/>
                </a:solidFill>
                <a:latin typeface="Public Sans"/>
                <a:ea typeface="Public Sans"/>
                <a:cs typeface="Public Sans"/>
                <a:sym typeface="Public Sans"/>
              </a:defRPr>
            </a:lvl8pPr>
            <a:lvl9pPr lvl="8">
              <a:buNone/>
              <a:defRPr sz="1300">
                <a:solidFill>
                  <a:srgbClr val="FFFFFF"/>
                </a:solidFill>
                <a:latin typeface="Public Sans"/>
                <a:ea typeface="Public Sans"/>
                <a:cs typeface="Public Sans"/>
                <a:sym typeface="Public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3 points - Bright">
  <p:cSld name="MAIN_POINT">
    <p:spTree>
      <p:nvGrpSpPr>
        <p:cNvPr id="1" name="Shape 116"/>
        <p:cNvGrpSpPr/>
        <p:nvPr/>
      </p:nvGrpSpPr>
      <p:grpSpPr>
        <a:xfrm>
          <a:off x="0" y="0"/>
          <a:ext cx="0" cy="0"/>
          <a:chOff x="0" y="0"/>
          <a:chExt cx="0" cy="0"/>
        </a:xfrm>
      </p:grpSpPr>
      <p:sp>
        <p:nvSpPr>
          <p:cNvPr id="117" name="Google Shape;117;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18" name="Google Shape;118;p18"/>
          <p:cNvSpPr txBox="1">
            <a:spLocks noGrp="1"/>
          </p:cNvSpPr>
          <p:nvPr>
            <p:ph type="title"/>
          </p:nvPr>
        </p:nvSpPr>
        <p:spPr>
          <a:xfrm>
            <a:off x="464600" y="445025"/>
            <a:ext cx="8215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112E51"/>
              </a:buClr>
              <a:buSzPts val="2800"/>
              <a:buNone/>
              <a:defRPr>
                <a:solidFill>
                  <a:srgbClr val="112E5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19" name="Google Shape;119;p18"/>
          <p:cNvSpPr txBox="1">
            <a:spLocks noGrp="1"/>
          </p:cNvSpPr>
          <p:nvPr>
            <p:ph type="body" idx="1"/>
          </p:nvPr>
        </p:nvSpPr>
        <p:spPr>
          <a:xfrm>
            <a:off x="475994" y="2065125"/>
            <a:ext cx="2397300" cy="2236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20" name="Google Shape;120;p18"/>
          <p:cNvSpPr txBox="1">
            <a:spLocks noGrp="1"/>
          </p:cNvSpPr>
          <p:nvPr>
            <p:ph type="body" idx="2"/>
          </p:nvPr>
        </p:nvSpPr>
        <p:spPr>
          <a:xfrm>
            <a:off x="3384882" y="2065125"/>
            <a:ext cx="2397300" cy="2236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21" name="Google Shape;121;p18"/>
          <p:cNvSpPr txBox="1">
            <a:spLocks noGrp="1"/>
          </p:cNvSpPr>
          <p:nvPr>
            <p:ph type="body" idx="3"/>
          </p:nvPr>
        </p:nvSpPr>
        <p:spPr>
          <a:xfrm>
            <a:off x="6293769" y="2065125"/>
            <a:ext cx="2397300" cy="2236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22" name="Google Shape;122;p18"/>
          <p:cNvSpPr/>
          <p:nvPr/>
        </p:nvSpPr>
        <p:spPr>
          <a:xfrm>
            <a:off x="507381" y="1598024"/>
            <a:ext cx="467100" cy="467100"/>
          </a:xfrm>
          <a:prstGeom prst="ellipse">
            <a:avLst/>
          </a:prstGeom>
          <a:solidFill>
            <a:srgbClr val="112E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123" name="Google Shape;123;p18"/>
          <p:cNvSpPr/>
          <p:nvPr/>
        </p:nvSpPr>
        <p:spPr>
          <a:xfrm>
            <a:off x="3416269" y="1598024"/>
            <a:ext cx="467100" cy="467100"/>
          </a:xfrm>
          <a:prstGeom prst="ellipse">
            <a:avLst/>
          </a:prstGeom>
          <a:solidFill>
            <a:srgbClr val="112E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124" name="Google Shape;124;p18"/>
          <p:cNvSpPr/>
          <p:nvPr/>
        </p:nvSpPr>
        <p:spPr>
          <a:xfrm>
            <a:off x="6325144" y="1598024"/>
            <a:ext cx="467100" cy="467100"/>
          </a:xfrm>
          <a:prstGeom prst="ellipse">
            <a:avLst/>
          </a:prstGeom>
          <a:solidFill>
            <a:srgbClr val="112E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125" name="Google Shape;125;p18"/>
          <p:cNvSpPr txBox="1"/>
          <p:nvPr/>
        </p:nvSpPr>
        <p:spPr>
          <a:xfrm>
            <a:off x="503425" y="1647775"/>
            <a:ext cx="467100" cy="354600"/>
          </a:xfrm>
          <a:prstGeom prst="rect">
            <a:avLst/>
          </a:prstGeom>
          <a:noFill/>
          <a:ln>
            <a:noFill/>
          </a:ln>
        </p:spPr>
        <p:txBody>
          <a:bodyPr spcFirstLastPara="1" wrap="square" lIns="91425" tIns="82275" rIns="82275" bIns="91425" anchor="ctr" anchorCtr="0">
            <a:noAutofit/>
          </a:bodyPr>
          <a:lstStyle/>
          <a:p>
            <a:pPr marL="0" lvl="0" indent="0" algn="ctr" rtl="0">
              <a:spcBef>
                <a:spcPts val="0"/>
              </a:spcBef>
              <a:spcAft>
                <a:spcPts val="0"/>
              </a:spcAft>
              <a:buNone/>
            </a:pPr>
            <a:r>
              <a:rPr lang="en" sz="2400" b="1">
                <a:solidFill>
                  <a:srgbClr val="FFFFFF"/>
                </a:solidFill>
                <a:latin typeface="Source Sans Pro"/>
                <a:ea typeface="Source Sans Pro"/>
                <a:cs typeface="Source Sans Pro"/>
                <a:sym typeface="Source Sans Pro"/>
              </a:rPr>
              <a:t>1</a:t>
            </a:r>
            <a:endParaRPr sz="2400" b="1">
              <a:solidFill>
                <a:srgbClr val="FFFFFF"/>
              </a:solidFill>
              <a:latin typeface="Source Sans Pro"/>
              <a:ea typeface="Source Sans Pro"/>
              <a:cs typeface="Source Sans Pro"/>
              <a:sym typeface="Source Sans Pro"/>
            </a:endParaRPr>
          </a:p>
        </p:txBody>
      </p:sp>
      <p:sp>
        <p:nvSpPr>
          <p:cNvPr id="126" name="Google Shape;126;p18"/>
          <p:cNvSpPr txBox="1"/>
          <p:nvPr/>
        </p:nvSpPr>
        <p:spPr>
          <a:xfrm>
            <a:off x="3412319" y="1647775"/>
            <a:ext cx="467100" cy="354600"/>
          </a:xfrm>
          <a:prstGeom prst="rect">
            <a:avLst/>
          </a:prstGeom>
          <a:noFill/>
          <a:ln>
            <a:noFill/>
          </a:ln>
        </p:spPr>
        <p:txBody>
          <a:bodyPr spcFirstLastPara="1" wrap="square" lIns="91425" tIns="82275" rIns="82275" bIns="91425" anchor="ctr" anchorCtr="0">
            <a:noAutofit/>
          </a:bodyPr>
          <a:lstStyle/>
          <a:p>
            <a:pPr marL="0" lvl="0" indent="0" algn="ctr" rtl="0">
              <a:spcBef>
                <a:spcPts val="0"/>
              </a:spcBef>
              <a:spcAft>
                <a:spcPts val="0"/>
              </a:spcAft>
              <a:buNone/>
            </a:pPr>
            <a:r>
              <a:rPr lang="en" sz="2400" b="1">
                <a:solidFill>
                  <a:srgbClr val="FFFFFF"/>
                </a:solidFill>
                <a:latin typeface="Source Sans Pro"/>
                <a:ea typeface="Source Sans Pro"/>
                <a:cs typeface="Source Sans Pro"/>
                <a:sym typeface="Source Sans Pro"/>
              </a:rPr>
              <a:t>2</a:t>
            </a:r>
            <a:endParaRPr sz="2400" b="1">
              <a:solidFill>
                <a:srgbClr val="FFFFFF"/>
              </a:solidFill>
              <a:latin typeface="Source Sans Pro"/>
              <a:ea typeface="Source Sans Pro"/>
              <a:cs typeface="Source Sans Pro"/>
              <a:sym typeface="Source Sans Pro"/>
            </a:endParaRPr>
          </a:p>
        </p:txBody>
      </p:sp>
      <p:sp>
        <p:nvSpPr>
          <p:cNvPr id="127" name="Google Shape;127;p18"/>
          <p:cNvSpPr txBox="1"/>
          <p:nvPr/>
        </p:nvSpPr>
        <p:spPr>
          <a:xfrm>
            <a:off x="6321200" y="1647775"/>
            <a:ext cx="467100" cy="35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FFFFFF"/>
                </a:solidFill>
                <a:latin typeface="Source Sans Pro"/>
                <a:ea typeface="Source Sans Pro"/>
                <a:cs typeface="Source Sans Pro"/>
                <a:sym typeface="Source Sans Pro"/>
              </a:rPr>
              <a:t>3</a:t>
            </a:r>
            <a:endParaRPr sz="2400" b="1">
              <a:solidFill>
                <a:srgbClr val="FFFFFF"/>
              </a:solidFill>
              <a:latin typeface="Source Sans Pro"/>
              <a:ea typeface="Source Sans Pro"/>
              <a:cs typeface="Source Sans Pro"/>
              <a:sym typeface="Source Sans Pro"/>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4 Points - Dark">
  <p:cSld name="CUSTOM_8">
    <p:bg>
      <p:bgPr>
        <a:solidFill>
          <a:srgbClr val="112E51"/>
        </a:solidFill>
        <a:effectLst/>
      </p:bgPr>
    </p:bg>
    <p:spTree>
      <p:nvGrpSpPr>
        <p:cNvPr id="1" name="Shape 128"/>
        <p:cNvGrpSpPr/>
        <p:nvPr/>
      </p:nvGrpSpPr>
      <p:grpSpPr>
        <a:xfrm>
          <a:off x="0" y="0"/>
          <a:ext cx="0" cy="0"/>
          <a:chOff x="0" y="0"/>
          <a:chExt cx="0" cy="0"/>
        </a:xfrm>
      </p:grpSpPr>
      <p:sp>
        <p:nvSpPr>
          <p:cNvPr id="129" name="Google Shape;129;p19"/>
          <p:cNvSpPr txBox="1">
            <a:spLocks noGrp="1"/>
          </p:cNvSpPr>
          <p:nvPr>
            <p:ph type="title"/>
          </p:nvPr>
        </p:nvSpPr>
        <p:spPr>
          <a:xfrm>
            <a:off x="464600" y="445025"/>
            <a:ext cx="8215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BFE7"/>
              </a:buClr>
              <a:buSzPts val="2800"/>
              <a:buNone/>
              <a:defRPr>
                <a:solidFill>
                  <a:srgbClr val="00BFE7"/>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0" name="Google Shape;130;p19"/>
          <p:cNvSpPr txBox="1">
            <a:spLocks noGrp="1"/>
          </p:cNvSpPr>
          <p:nvPr>
            <p:ph type="body" idx="1"/>
          </p:nvPr>
        </p:nvSpPr>
        <p:spPr>
          <a:xfrm>
            <a:off x="464600" y="2065125"/>
            <a:ext cx="1904100" cy="2236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FFFFFF"/>
              </a:buClr>
              <a:buSzPts val="1400"/>
              <a:buChar char="●"/>
              <a:defRPr sz="1400">
                <a:solidFill>
                  <a:srgbClr val="FFFFFF"/>
                </a:solidFill>
              </a:defRPr>
            </a:lvl1pPr>
            <a:lvl2pPr marL="914400" lvl="1" indent="-304800" rtl="0">
              <a:spcBef>
                <a:spcPts val="1600"/>
              </a:spcBef>
              <a:spcAft>
                <a:spcPts val="0"/>
              </a:spcAft>
              <a:buClr>
                <a:srgbClr val="FFFFFF"/>
              </a:buClr>
              <a:buSzPts val="1200"/>
              <a:buChar char="○"/>
              <a:defRPr sz="1200">
                <a:solidFill>
                  <a:srgbClr val="FFFFFF"/>
                </a:solidFill>
              </a:defRPr>
            </a:lvl2pPr>
            <a:lvl3pPr marL="1371600" lvl="2" indent="-304800" rtl="0">
              <a:spcBef>
                <a:spcPts val="1600"/>
              </a:spcBef>
              <a:spcAft>
                <a:spcPts val="0"/>
              </a:spcAft>
              <a:buClr>
                <a:srgbClr val="FFFFFF"/>
              </a:buClr>
              <a:buSzPts val="1200"/>
              <a:buChar char="■"/>
              <a:defRPr sz="1200">
                <a:solidFill>
                  <a:srgbClr val="FFFFFF"/>
                </a:solidFill>
              </a:defRPr>
            </a:lvl3pPr>
            <a:lvl4pPr marL="1828800" lvl="3" indent="-304800" rtl="0">
              <a:spcBef>
                <a:spcPts val="1600"/>
              </a:spcBef>
              <a:spcAft>
                <a:spcPts val="0"/>
              </a:spcAft>
              <a:buClr>
                <a:srgbClr val="FFFFFF"/>
              </a:buClr>
              <a:buSzPts val="1200"/>
              <a:buChar char="●"/>
              <a:defRPr sz="1200">
                <a:solidFill>
                  <a:srgbClr val="FFFFFF"/>
                </a:solidFill>
              </a:defRPr>
            </a:lvl4pPr>
            <a:lvl5pPr marL="2286000" lvl="4" indent="-304800" rtl="0">
              <a:spcBef>
                <a:spcPts val="1600"/>
              </a:spcBef>
              <a:spcAft>
                <a:spcPts val="0"/>
              </a:spcAft>
              <a:buClr>
                <a:srgbClr val="FFFFFF"/>
              </a:buClr>
              <a:buSzPts val="1200"/>
              <a:buChar char="○"/>
              <a:defRPr sz="1200">
                <a:solidFill>
                  <a:srgbClr val="FFFFFF"/>
                </a:solidFill>
              </a:defRPr>
            </a:lvl5pPr>
            <a:lvl6pPr marL="2743200" lvl="5" indent="-304800" rtl="0">
              <a:spcBef>
                <a:spcPts val="1600"/>
              </a:spcBef>
              <a:spcAft>
                <a:spcPts val="0"/>
              </a:spcAft>
              <a:buClr>
                <a:srgbClr val="FFFFFF"/>
              </a:buClr>
              <a:buSzPts val="1200"/>
              <a:buChar char="■"/>
              <a:defRPr sz="1200">
                <a:solidFill>
                  <a:srgbClr val="FFFFFF"/>
                </a:solidFill>
              </a:defRPr>
            </a:lvl6pPr>
            <a:lvl7pPr marL="3200400" lvl="6" indent="-304800" rtl="0">
              <a:spcBef>
                <a:spcPts val="1600"/>
              </a:spcBef>
              <a:spcAft>
                <a:spcPts val="0"/>
              </a:spcAft>
              <a:buClr>
                <a:srgbClr val="FFFFFF"/>
              </a:buClr>
              <a:buSzPts val="1200"/>
              <a:buChar char="●"/>
              <a:defRPr sz="1200">
                <a:solidFill>
                  <a:srgbClr val="FFFFFF"/>
                </a:solidFill>
              </a:defRPr>
            </a:lvl7pPr>
            <a:lvl8pPr marL="3657600" lvl="7" indent="-304800" rtl="0">
              <a:spcBef>
                <a:spcPts val="1600"/>
              </a:spcBef>
              <a:spcAft>
                <a:spcPts val="0"/>
              </a:spcAft>
              <a:buClr>
                <a:srgbClr val="FFFFFF"/>
              </a:buClr>
              <a:buSzPts val="1200"/>
              <a:buChar char="○"/>
              <a:defRPr sz="1200">
                <a:solidFill>
                  <a:srgbClr val="FFFFFF"/>
                </a:solidFill>
              </a:defRPr>
            </a:lvl8pPr>
            <a:lvl9pPr marL="4114800" lvl="8" indent="-304800" rtl="0">
              <a:spcBef>
                <a:spcPts val="1600"/>
              </a:spcBef>
              <a:spcAft>
                <a:spcPts val="1600"/>
              </a:spcAft>
              <a:buClr>
                <a:srgbClr val="FFFFFF"/>
              </a:buClr>
              <a:buSzPts val="1200"/>
              <a:buChar char="■"/>
              <a:defRPr sz="1200">
                <a:solidFill>
                  <a:srgbClr val="FFFFFF"/>
                </a:solidFill>
              </a:defRPr>
            </a:lvl9pPr>
          </a:lstStyle>
          <a:p>
            <a:endParaRPr/>
          </a:p>
        </p:txBody>
      </p:sp>
      <p:sp>
        <p:nvSpPr>
          <p:cNvPr id="131" name="Google Shape;131;p19"/>
          <p:cNvSpPr/>
          <p:nvPr/>
        </p:nvSpPr>
        <p:spPr>
          <a:xfrm>
            <a:off x="507381" y="1598024"/>
            <a:ext cx="467100" cy="467100"/>
          </a:xfrm>
          <a:prstGeom prst="ellipse">
            <a:avLst/>
          </a:prstGeom>
          <a:solidFill>
            <a:srgbClr val="00BF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132" name="Google Shape;132;p19"/>
          <p:cNvSpPr txBox="1">
            <a:spLocks noGrp="1"/>
          </p:cNvSpPr>
          <p:nvPr>
            <p:ph type="body" idx="2"/>
          </p:nvPr>
        </p:nvSpPr>
        <p:spPr>
          <a:xfrm>
            <a:off x="2568332" y="2065125"/>
            <a:ext cx="1904100" cy="2236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FFFFFF"/>
              </a:buClr>
              <a:buSzPts val="1400"/>
              <a:buChar char="●"/>
              <a:defRPr sz="1400">
                <a:solidFill>
                  <a:srgbClr val="FFFFFF"/>
                </a:solidFill>
              </a:defRPr>
            </a:lvl1pPr>
            <a:lvl2pPr marL="914400" lvl="1" indent="-304800" rtl="0">
              <a:spcBef>
                <a:spcPts val="1600"/>
              </a:spcBef>
              <a:spcAft>
                <a:spcPts val="0"/>
              </a:spcAft>
              <a:buClr>
                <a:srgbClr val="FFFFFF"/>
              </a:buClr>
              <a:buSzPts val="1200"/>
              <a:buChar char="○"/>
              <a:defRPr sz="1200">
                <a:solidFill>
                  <a:srgbClr val="FFFFFF"/>
                </a:solidFill>
              </a:defRPr>
            </a:lvl2pPr>
            <a:lvl3pPr marL="1371600" lvl="2" indent="-304800" rtl="0">
              <a:spcBef>
                <a:spcPts val="1600"/>
              </a:spcBef>
              <a:spcAft>
                <a:spcPts val="0"/>
              </a:spcAft>
              <a:buClr>
                <a:srgbClr val="FFFFFF"/>
              </a:buClr>
              <a:buSzPts val="1200"/>
              <a:buChar char="■"/>
              <a:defRPr sz="1200">
                <a:solidFill>
                  <a:srgbClr val="FFFFFF"/>
                </a:solidFill>
              </a:defRPr>
            </a:lvl3pPr>
            <a:lvl4pPr marL="1828800" lvl="3" indent="-304800" rtl="0">
              <a:spcBef>
                <a:spcPts val="1600"/>
              </a:spcBef>
              <a:spcAft>
                <a:spcPts val="0"/>
              </a:spcAft>
              <a:buClr>
                <a:srgbClr val="FFFFFF"/>
              </a:buClr>
              <a:buSzPts val="1200"/>
              <a:buChar char="●"/>
              <a:defRPr sz="1200">
                <a:solidFill>
                  <a:srgbClr val="FFFFFF"/>
                </a:solidFill>
              </a:defRPr>
            </a:lvl4pPr>
            <a:lvl5pPr marL="2286000" lvl="4" indent="-304800" rtl="0">
              <a:spcBef>
                <a:spcPts val="1600"/>
              </a:spcBef>
              <a:spcAft>
                <a:spcPts val="0"/>
              </a:spcAft>
              <a:buClr>
                <a:srgbClr val="FFFFFF"/>
              </a:buClr>
              <a:buSzPts val="1200"/>
              <a:buChar char="○"/>
              <a:defRPr sz="1200">
                <a:solidFill>
                  <a:srgbClr val="FFFFFF"/>
                </a:solidFill>
              </a:defRPr>
            </a:lvl5pPr>
            <a:lvl6pPr marL="2743200" lvl="5" indent="-304800" rtl="0">
              <a:spcBef>
                <a:spcPts val="1600"/>
              </a:spcBef>
              <a:spcAft>
                <a:spcPts val="0"/>
              </a:spcAft>
              <a:buClr>
                <a:srgbClr val="FFFFFF"/>
              </a:buClr>
              <a:buSzPts val="1200"/>
              <a:buChar char="■"/>
              <a:defRPr sz="1200">
                <a:solidFill>
                  <a:srgbClr val="FFFFFF"/>
                </a:solidFill>
              </a:defRPr>
            </a:lvl6pPr>
            <a:lvl7pPr marL="3200400" lvl="6" indent="-304800" rtl="0">
              <a:spcBef>
                <a:spcPts val="1600"/>
              </a:spcBef>
              <a:spcAft>
                <a:spcPts val="0"/>
              </a:spcAft>
              <a:buClr>
                <a:srgbClr val="FFFFFF"/>
              </a:buClr>
              <a:buSzPts val="1200"/>
              <a:buChar char="●"/>
              <a:defRPr sz="1200">
                <a:solidFill>
                  <a:srgbClr val="FFFFFF"/>
                </a:solidFill>
              </a:defRPr>
            </a:lvl7pPr>
            <a:lvl8pPr marL="3657600" lvl="7" indent="-304800" rtl="0">
              <a:spcBef>
                <a:spcPts val="1600"/>
              </a:spcBef>
              <a:spcAft>
                <a:spcPts val="0"/>
              </a:spcAft>
              <a:buClr>
                <a:srgbClr val="FFFFFF"/>
              </a:buClr>
              <a:buSzPts val="1200"/>
              <a:buChar char="○"/>
              <a:defRPr sz="1200">
                <a:solidFill>
                  <a:srgbClr val="FFFFFF"/>
                </a:solidFill>
              </a:defRPr>
            </a:lvl8pPr>
            <a:lvl9pPr marL="4114800" lvl="8" indent="-304800" rtl="0">
              <a:spcBef>
                <a:spcPts val="1600"/>
              </a:spcBef>
              <a:spcAft>
                <a:spcPts val="1600"/>
              </a:spcAft>
              <a:buClr>
                <a:srgbClr val="FFFFFF"/>
              </a:buClr>
              <a:buSzPts val="1200"/>
              <a:buChar char="■"/>
              <a:defRPr sz="1200">
                <a:solidFill>
                  <a:srgbClr val="FFFFFF"/>
                </a:solidFill>
              </a:defRPr>
            </a:lvl9pPr>
          </a:lstStyle>
          <a:p>
            <a:endParaRPr/>
          </a:p>
        </p:txBody>
      </p:sp>
      <p:sp>
        <p:nvSpPr>
          <p:cNvPr id="133" name="Google Shape;133;p19"/>
          <p:cNvSpPr txBox="1">
            <a:spLocks noGrp="1"/>
          </p:cNvSpPr>
          <p:nvPr>
            <p:ph type="body" idx="3"/>
          </p:nvPr>
        </p:nvSpPr>
        <p:spPr>
          <a:xfrm>
            <a:off x="4672053" y="2065125"/>
            <a:ext cx="1904100" cy="2236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FFFFFF"/>
              </a:buClr>
              <a:buSzPts val="1400"/>
              <a:buChar char="●"/>
              <a:defRPr sz="1400">
                <a:solidFill>
                  <a:srgbClr val="FFFFFF"/>
                </a:solidFill>
              </a:defRPr>
            </a:lvl1pPr>
            <a:lvl2pPr marL="914400" lvl="1" indent="-304800" rtl="0">
              <a:spcBef>
                <a:spcPts val="1600"/>
              </a:spcBef>
              <a:spcAft>
                <a:spcPts val="0"/>
              </a:spcAft>
              <a:buClr>
                <a:srgbClr val="FFFFFF"/>
              </a:buClr>
              <a:buSzPts val="1200"/>
              <a:buChar char="○"/>
              <a:defRPr sz="1200">
                <a:solidFill>
                  <a:srgbClr val="FFFFFF"/>
                </a:solidFill>
              </a:defRPr>
            </a:lvl2pPr>
            <a:lvl3pPr marL="1371600" lvl="2" indent="-304800" rtl="0">
              <a:spcBef>
                <a:spcPts val="1600"/>
              </a:spcBef>
              <a:spcAft>
                <a:spcPts val="0"/>
              </a:spcAft>
              <a:buClr>
                <a:srgbClr val="FFFFFF"/>
              </a:buClr>
              <a:buSzPts val="1200"/>
              <a:buChar char="■"/>
              <a:defRPr sz="1200">
                <a:solidFill>
                  <a:srgbClr val="FFFFFF"/>
                </a:solidFill>
              </a:defRPr>
            </a:lvl3pPr>
            <a:lvl4pPr marL="1828800" lvl="3" indent="-304800" rtl="0">
              <a:spcBef>
                <a:spcPts val="1600"/>
              </a:spcBef>
              <a:spcAft>
                <a:spcPts val="0"/>
              </a:spcAft>
              <a:buClr>
                <a:srgbClr val="FFFFFF"/>
              </a:buClr>
              <a:buSzPts val="1200"/>
              <a:buChar char="●"/>
              <a:defRPr sz="1200">
                <a:solidFill>
                  <a:srgbClr val="FFFFFF"/>
                </a:solidFill>
              </a:defRPr>
            </a:lvl4pPr>
            <a:lvl5pPr marL="2286000" lvl="4" indent="-304800" rtl="0">
              <a:spcBef>
                <a:spcPts val="1600"/>
              </a:spcBef>
              <a:spcAft>
                <a:spcPts val="0"/>
              </a:spcAft>
              <a:buClr>
                <a:srgbClr val="FFFFFF"/>
              </a:buClr>
              <a:buSzPts val="1200"/>
              <a:buChar char="○"/>
              <a:defRPr sz="1200">
                <a:solidFill>
                  <a:srgbClr val="FFFFFF"/>
                </a:solidFill>
              </a:defRPr>
            </a:lvl5pPr>
            <a:lvl6pPr marL="2743200" lvl="5" indent="-304800" rtl="0">
              <a:spcBef>
                <a:spcPts val="1600"/>
              </a:spcBef>
              <a:spcAft>
                <a:spcPts val="0"/>
              </a:spcAft>
              <a:buClr>
                <a:srgbClr val="FFFFFF"/>
              </a:buClr>
              <a:buSzPts val="1200"/>
              <a:buChar char="■"/>
              <a:defRPr sz="1200">
                <a:solidFill>
                  <a:srgbClr val="FFFFFF"/>
                </a:solidFill>
              </a:defRPr>
            </a:lvl6pPr>
            <a:lvl7pPr marL="3200400" lvl="6" indent="-304800" rtl="0">
              <a:spcBef>
                <a:spcPts val="1600"/>
              </a:spcBef>
              <a:spcAft>
                <a:spcPts val="0"/>
              </a:spcAft>
              <a:buClr>
                <a:srgbClr val="FFFFFF"/>
              </a:buClr>
              <a:buSzPts val="1200"/>
              <a:buChar char="●"/>
              <a:defRPr sz="1200">
                <a:solidFill>
                  <a:srgbClr val="FFFFFF"/>
                </a:solidFill>
              </a:defRPr>
            </a:lvl7pPr>
            <a:lvl8pPr marL="3657600" lvl="7" indent="-304800" rtl="0">
              <a:spcBef>
                <a:spcPts val="1600"/>
              </a:spcBef>
              <a:spcAft>
                <a:spcPts val="0"/>
              </a:spcAft>
              <a:buClr>
                <a:srgbClr val="FFFFFF"/>
              </a:buClr>
              <a:buSzPts val="1200"/>
              <a:buChar char="○"/>
              <a:defRPr sz="1200">
                <a:solidFill>
                  <a:srgbClr val="FFFFFF"/>
                </a:solidFill>
              </a:defRPr>
            </a:lvl8pPr>
            <a:lvl9pPr marL="4114800" lvl="8" indent="-304800" rtl="0">
              <a:spcBef>
                <a:spcPts val="1600"/>
              </a:spcBef>
              <a:spcAft>
                <a:spcPts val="1600"/>
              </a:spcAft>
              <a:buClr>
                <a:srgbClr val="FFFFFF"/>
              </a:buClr>
              <a:buSzPts val="1200"/>
              <a:buChar char="■"/>
              <a:defRPr sz="1200">
                <a:solidFill>
                  <a:srgbClr val="FFFFFF"/>
                </a:solidFill>
              </a:defRPr>
            </a:lvl9pPr>
          </a:lstStyle>
          <a:p>
            <a:endParaRPr/>
          </a:p>
        </p:txBody>
      </p:sp>
      <p:sp>
        <p:nvSpPr>
          <p:cNvPr id="134" name="Google Shape;134;p19"/>
          <p:cNvSpPr txBox="1">
            <a:spLocks noGrp="1"/>
          </p:cNvSpPr>
          <p:nvPr>
            <p:ph type="body" idx="4"/>
          </p:nvPr>
        </p:nvSpPr>
        <p:spPr>
          <a:xfrm>
            <a:off x="6775775" y="2065125"/>
            <a:ext cx="1904100" cy="2236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FFFFFF"/>
              </a:buClr>
              <a:buSzPts val="1400"/>
              <a:buChar char="●"/>
              <a:defRPr sz="1400">
                <a:solidFill>
                  <a:srgbClr val="FFFFFF"/>
                </a:solidFill>
              </a:defRPr>
            </a:lvl1pPr>
            <a:lvl2pPr marL="914400" lvl="1" indent="-304800" rtl="0">
              <a:spcBef>
                <a:spcPts val="1600"/>
              </a:spcBef>
              <a:spcAft>
                <a:spcPts val="0"/>
              </a:spcAft>
              <a:buClr>
                <a:srgbClr val="FFFFFF"/>
              </a:buClr>
              <a:buSzPts val="1200"/>
              <a:buChar char="○"/>
              <a:defRPr sz="1200">
                <a:solidFill>
                  <a:srgbClr val="FFFFFF"/>
                </a:solidFill>
              </a:defRPr>
            </a:lvl2pPr>
            <a:lvl3pPr marL="1371600" lvl="2" indent="-304800" rtl="0">
              <a:spcBef>
                <a:spcPts val="1600"/>
              </a:spcBef>
              <a:spcAft>
                <a:spcPts val="0"/>
              </a:spcAft>
              <a:buClr>
                <a:srgbClr val="FFFFFF"/>
              </a:buClr>
              <a:buSzPts val="1200"/>
              <a:buChar char="■"/>
              <a:defRPr sz="1200">
                <a:solidFill>
                  <a:srgbClr val="FFFFFF"/>
                </a:solidFill>
              </a:defRPr>
            </a:lvl3pPr>
            <a:lvl4pPr marL="1828800" lvl="3" indent="-304800" rtl="0">
              <a:spcBef>
                <a:spcPts val="1600"/>
              </a:spcBef>
              <a:spcAft>
                <a:spcPts val="0"/>
              </a:spcAft>
              <a:buClr>
                <a:srgbClr val="FFFFFF"/>
              </a:buClr>
              <a:buSzPts val="1200"/>
              <a:buChar char="●"/>
              <a:defRPr sz="1200">
                <a:solidFill>
                  <a:srgbClr val="FFFFFF"/>
                </a:solidFill>
              </a:defRPr>
            </a:lvl4pPr>
            <a:lvl5pPr marL="2286000" lvl="4" indent="-304800" rtl="0">
              <a:spcBef>
                <a:spcPts val="1600"/>
              </a:spcBef>
              <a:spcAft>
                <a:spcPts val="0"/>
              </a:spcAft>
              <a:buClr>
                <a:srgbClr val="FFFFFF"/>
              </a:buClr>
              <a:buSzPts val="1200"/>
              <a:buChar char="○"/>
              <a:defRPr sz="1200">
                <a:solidFill>
                  <a:srgbClr val="FFFFFF"/>
                </a:solidFill>
              </a:defRPr>
            </a:lvl5pPr>
            <a:lvl6pPr marL="2743200" lvl="5" indent="-304800" rtl="0">
              <a:spcBef>
                <a:spcPts val="1600"/>
              </a:spcBef>
              <a:spcAft>
                <a:spcPts val="0"/>
              </a:spcAft>
              <a:buClr>
                <a:srgbClr val="FFFFFF"/>
              </a:buClr>
              <a:buSzPts val="1200"/>
              <a:buChar char="■"/>
              <a:defRPr sz="1200">
                <a:solidFill>
                  <a:srgbClr val="FFFFFF"/>
                </a:solidFill>
              </a:defRPr>
            </a:lvl6pPr>
            <a:lvl7pPr marL="3200400" lvl="6" indent="-304800" rtl="0">
              <a:spcBef>
                <a:spcPts val="1600"/>
              </a:spcBef>
              <a:spcAft>
                <a:spcPts val="0"/>
              </a:spcAft>
              <a:buClr>
                <a:srgbClr val="FFFFFF"/>
              </a:buClr>
              <a:buSzPts val="1200"/>
              <a:buChar char="●"/>
              <a:defRPr sz="1200">
                <a:solidFill>
                  <a:srgbClr val="FFFFFF"/>
                </a:solidFill>
              </a:defRPr>
            </a:lvl7pPr>
            <a:lvl8pPr marL="3657600" lvl="7" indent="-304800" rtl="0">
              <a:spcBef>
                <a:spcPts val="1600"/>
              </a:spcBef>
              <a:spcAft>
                <a:spcPts val="0"/>
              </a:spcAft>
              <a:buClr>
                <a:srgbClr val="FFFFFF"/>
              </a:buClr>
              <a:buSzPts val="1200"/>
              <a:buChar char="○"/>
              <a:defRPr sz="1200">
                <a:solidFill>
                  <a:srgbClr val="FFFFFF"/>
                </a:solidFill>
              </a:defRPr>
            </a:lvl8pPr>
            <a:lvl9pPr marL="4114800" lvl="8" indent="-304800" rtl="0">
              <a:spcBef>
                <a:spcPts val="1600"/>
              </a:spcBef>
              <a:spcAft>
                <a:spcPts val="1600"/>
              </a:spcAft>
              <a:buClr>
                <a:srgbClr val="FFFFFF"/>
              </a:buClr>
              <a:buSzPts val="1200"/>
              <a:buChar char="■"/>
              <a:defRPr sz="1200">
                <a:solidFill>
                  <a:srgbClr val="FFFFFF"/>
                </a:solidFill>
              </a:defRPr>
            </a:lvl9pPr>
          </a:lstStyle>
          <a:p>
            <a:endParaRPr/>
          </a:p>
        </p:txBody>
      </p:sp>
      <p:sp>
        <p:nvSpPr>
          <p:cNvPr id="135" name="Google Shape;135;p19"/>
          <p:cNvSpPr/>
          <p:nvPr/>
        </p:nvSpPr>
        <p:spPr>
          <a:xfrm>
            <a:off x="2611106" y="1598024"/>
            <a:ext cx="467100" cy="467100"/>
          </a:xfrm>
          <a:prstGeom prst="ellipse">
            <a:avLst/>
          </a:prstGeom>
          <a:solidFill>
            <a:srgbClr val="00BF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136" name="Google Shape;136;p19"/>
          <p:cNvSpPr/>
          <p:nvPr/>
        </p:nvSpPr>
        <p:spPr>
          <a:xfrm>
            <a:off x="4714831" y="1598024"/>
            <a:ext cx="467100" cy="467100"/>
          </a:xfrm>
          <a:prstGeom prst="ellipse">
            <a:avLst/>
          </a:prstGeom>
          <a:solidFill>
            <a:srgbClr val="00BF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137" name="Google Shape;137;p19"/>
          <p:cNvSpPr/>
          <p:nvPr/>
        </p:nvSpPr>
        <p:spPr>
          <a:xfrm>
            <a:off x="6818556" y="1598024"/>
            <a:ext cx="467100" cy="467100"/>
          </a:xfrm>
          <a:prstGeom prst="ellipse">
            <a:avLst/>
          </a:prstGeom>
          <a:solidFill>
            <a:srgbClr val="00BF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138" name="Google Shape;138;p19"/>
          <p:cNvSpPr txBox="1"/>
          <p:nvPr/>
        </p:nvSpPr>
        <p:spPr>
          <a:xfrm>
            <a:off x="503425" y="1647775"/>
            <a:ext cx="467100" cy="35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1C304A"/>
                </a:solidFill>
                <a:latin typeface="Source Sans Pro"/>
                <a:ea typeface="Source Sans Pro"/>
                <a:cs typeface="Source Sans Pro"/>
                <a:sym typeface="Source Sans Pro"/>
              </a:rPr>
              <a:t>1</a:t>
            </a:r>
            <a:endParaRPr sz="2400" b="1">
              <a:solidFill>
                <a:srgbClr val="1C304A"/>
              </a:solidFill>
              <a:latin typeface="Source Sans Pro"/>
              <a:ea typeface="Source Sans Pro"/>
              <a:cs typeface="Source Sans Pro"/>
              <a:sym typeface="Source Sans Pro"/>
            </a:endParaRPr>
          </a:p>
        </p:txBody>
      </p:sp>
      <p:sp>
        <p:nvSpPr>
          <p:cNvPr id="139" name="Google Shape;139;p19"/>
          <p:cNvSpPr txBox="1"/>
          <p:nvPr/>
        </p:nvSpPr>
        <p:spPr>
          <a:xfrm>
            <a:off x="2607150" y="1647775"/>
            <a:ext cx="467100" cy="35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1C304A"/>
                </a:solidFill>
                <a:latin typeface="Source Sans Pro"/>
                <a:ea typeface="Source Sans Pro"/>
                <a:cs typeface="Source Sans Pro"/>
                <a:sym typeface="Source Sans Pro"/>
              </a:rPr>
              <a:t>2</a:t>
            </a:r>
            <a:endParaRPr sz="2400" b="1">
              <a:solidFill>
                <a:srgbClr val="1C304A"/>
              </a:solidFill>
              <a:latin typeface="Source Sans Pro"/>
              <a:ea typeface="Source Sans Pro"/>
              <a:cs typeface="Source Sans Pro"/>
              <a:sym typeface="Source Sans Pro"/>
            </a:endParaRPr>
          </a:p>
        </p:txBody>
      </p:sp>
      <p:sp>
        <p:nvSpPr>
          <p:cNvPr id="140" name="Google Shape;140;p19"/>
          <p:cNvSpPr txBox="1"/>
          <p:nvPr/>
        </p:nvSpPr>
        <p:spPr>
          <a:xfrm>
            <a:off x="4710875" y="1647775"/>
            <a:ext cx="467100" cy="35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1C304A"/>
                </a:solidFill>
                <a:latin typeface="Source Sans Pro"/>
                <a:ea typeface="Source Sans Pro"/>
                <a:cs typeface="Source Sans Pro"/>
                <a:sym typeface="Source Sans Pro"/>
              </a:rPr>
              <a:t>3</a:t>
            </a:r>
            <a:endParaRPr sz="2400" b="1">
              <a:solidFill>
                <a:srgbClr val="1C304A"/>
              </a:solidFill>
              <a:latin typeface="Source Sans Pro"/>
              <a:ea typeface="Source Sans Pro"/>
              <a:cs typeface="Source Sans Pro"/>
              <a:sym typeface="Source Sans Pro"/>
            </a:endParaRPr>
          </a:p>
        </p:txBody>
      </p:sp>
      <p:sp>
        <p:nvSpPr>
          <p:cNvPr id="141" name="Google Shape;141;p19"/>
          <p:cNvSpPr txBox="1"/>
          <p:nvPr/>
        </p:nvSpPr>
        <p:spPr>
          <a:xfrm>
            <a:off x="6814600" y="1647775"/>
            <a:ext cx="467100" cy="35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1C304A"/>
                </a:solidFill>
                <a:latin typeface="Source Sans Pro"/>
                <a:ea typeface="Source Sans Pro"/>
                <a:cs typeface="Source Sans Pro"/>
                <a:sym typeface="Source Sans Pro"/>
              </a:rPr>
              <a:t>4</a:t>
            </a:r>
            <a:endParaRPr sz="2400" b="1">
              <a:solidFill>
                <a:srgbClr val="1C304A"/>
              </a:solidFill>
              <a:latin typeface="Source Sans Pro"/>
              <a:ea typeface="Source Sans Pro"/>
              <a:cs typeface="Source Sans Pro"/>
              <a:sym typeface="Source Sans Pro"/>
            </a:endParaRPr>
          </a:p>
        </p:txBody>
      </p:sp>
      <p:sp>
        <p:nvSpPr>
          <p:cNvPr id="142" name="Google Shape;142;p1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sz="1300">
                <a:solidFill>
                  <a:srgbClr val="FFFFFF"/>
                </a:solidFill>
                <a:latin typeface="Public Sans"/>
                <a:ea typeface="Public Sans"/>
                <a:cs typeface="Public Sans"/>
                <a:sym typeface="Public Sans"/>
              </a:defRPr>
            </a:lvl1pPr>
            <a:lvl2pPr lvl="1">
              <a:buNone/>
              <a:defRPr sz="1300">
                <a:solidFill>
                  <a:srgbClr val="FFFFFF"/>
                </a:solidFill>
                <a:latin typeface="Public Sans"/>
                <a:ea typeface="Public Sans"/>
                <a:cs typeface="Public Sans"/>
                <a:sym typeface="Public Sans"/>
              </a:defRPr>
            </a:lvl2pPr>
            <a:lvl3pPr lvl="2">
              <a:buNone/>
              <a:defRPr sz="1300">
                <a:solidFill>
                  <a:srgbClr val="FFFFFF"/>
                </a:solidFill>
                <a:latin typeface="Public Sans"/>
                <a:ea typeface="Public Sans"/>
                <a:cs typeface="Public Sans"/>
                <a:sym typeface="Public Sans"/>
              </a:defRPr>
            </a:lvl3pPr>
            <a:lvl4pPr lvl="3">
              <a:buNone/>
              <a:defRPr sz="1300">
                <a:solidFill>
                  <a:srgbClr val="FFFFFF"/>
                </a:solidFill>
                <a:latin typeface="Public Sans"/>
                <a:ea typeface="Public Sans"/>
                <a:cs typeface="Public Sans"/>
                <a:sym typeface="Public Sans"/>
              </a:defRPr>
            </a:lvl4pPr>
            <a:lvl5pPr lvl="4">
              <a:buNone/>
              <a:defRPr sz="1300">
                <a:solidFill>
                  <a:srgbClr val="FFFFFF"/>
                </a:solidFill>
                <a:latin typeface="Public Sans"/>
                <a:ea typeface="Public Sans"/>
                <a:cs typeface="Public Sans"/>
                <a:sym typeface="Public Sans"/>
              </a:defRPr>
            </a:lvl5pPr>
            <a:lvl6pPr lvl="5">
              <a:buNone/>
              <a:defRPr sz="1300">
                <a:solidFill>
                  <a:srgbClr val="FFFFFF"/>
                </a:solidFill>
                <a:latin typeface="Public Sans"/>
                <a:ea typeface="Public Sans"/>
                <a:cs typeface="Public Sans"/>
                <a:sym typeface="Public Sans"/>
              </a:defRPr>
            </a:lvl6pPr>
            <a:lvl7pPr lvl="6">
              <a:buNone/>
              <a:defRPr sz="1300">
                <a:solidFill>
                  <a:srgbClr val="FFFFFF"/>
                </a:solidFill>
                <a:latin typeface="Public Sans"/>
                <a:ea typeface="Public Sans"/>
                <a:cs typeface="Public Sans"/>
                <a:sym typeface="Public Sans"/>
              </a:defRPr>
            </a:lvl7pPr>
            <a:lvl8pPr lvl="7">
              <a:buNone/>
              <a:defRPr sz="1300">
                <a:solidFill>
                  <a:srgbClr val="FFFFFF"/>
                </a:solidFill>
                <a:latin typeface="Public Sans"/>
                <a:ea typeface="Public Sans"/>
                <a:cs typeface="Public Sans"/>
                <a:sym typeface="Public Sans"/>
              </a:defRPr>
            </a:lvl8pPr>
            <a:lvl9pPr lvl="8">
              <a:buNone/>
              <a:defRPr sz="1300">
                <a:solidFill>
                  <a:srgbClr val="FFFFFF"/>
                </a:solidFill>
                <a:latin typeface="Public Sans"/>
                <a:ea typeface="Public Sans"/>
                <a:cs typeface="Public Sans"/>
                <a:sym typeface="Public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4 Points - Bright">
  <p:cSld name="CUSTOM_8_1">
    <p:bg>
      <p:bgPr>
        <a:noFill/>
        <a:effectLst/>
      </p:bgPr>
    </p:bg>
    <p:spTree>
      <p:nvGrpSpPr>
        <p:cNvPr id="1" name="Shape 143"/>
        <p:cNvGrpSpPr/>
        <p:nvPr/>
      </p:nvGrpSpPr>
      <p:grpSpPr>
        <a:xfrm>
          <a:off x="0" y="0"/>
          <a:ext cx="0" cy="0"/>
          <a:chOff x="0" y="0"/>
          <a:chExt cx="0" cy="0"/>
        </a:xfrm>
      </p:grpSpPr>
      <p:sp>
        <p:nvSpPr>
          <p:cNvPr id="144" name="Google Shape;144;p20"/>
          <p:cNvSpPr txBox="1">
            <a:spLocks noGrp="1"/>
          </p:cNvSpPr>
          <p:nvPr>
            <p:ph type="title"/>
          </p:nvPr>
        </p:nvSpPr>
        <p:spPr>
          <a:xfrm>
            <a:off x="464600" y="445025"/>
            <a:ext cx="8215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112E51"/>
              </a:buClr>
              <a:buSzPts val="2800"/>
              <a:buNone/>
              <a:defRPr>
                <a:solidFill>
                  <a:srgbClr val="112E5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45" name="Google Shape;145;p20"/>
          <p:cNvSpPr txBox="1">
            <a:spLocks noGrp="1"/>
          </p:cNvSpPr>
          <p:nvPr>
            <p:ph type="body" idx="1"/>
          </p:nvPr>
        </p:nvSpPr>
        <p:spPr>
          <a:xfrm>
            <a:off x="464600" y="2065125"/>
            <a:ext cx="1904100" cy="2236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46" name="Google Shape;146;p20"/>
          <p:cNvSpPr/>
          <p:nvPr/>
        </p:nvSpPr>
        <p:spPr>
          <a:xfrm>
            <a:off x="507381" y="1598024"/>
            <a:ext cx="467100" cy="467100"/>
          </a:xfrm>
          <a:prstGeom prst="ellipse">
            <a:avLst/>
          </a:prstGeom>
          <a:solidFill>
            <a:srgbClr val="112E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147" name="Google Shape;147;p20"/>
          <p:cNvSpPr txBox="1">
            <a:spLocks noGrp="1"/>
          </p:cNvSpPr>
          <p:nvPr>
            <p:ph type="body" idx="2"/>
          </p:nvPr>
        </p:nvSpPr>
        <p:spPr>
          <a:xfrm>
            <a:off x="2568332" y="2065125"/>
            <a:ext cx="1904100" cy="2236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48" name="Google Shape;148;p20"/>
          <p:cNvSpPr txBox="1">
            <a:spLocks noGrp="1"/>
          </p:cNvSpPr>
          <p:nvPr>
            <p:ph type="body" idx="3"/>
          </p:nvPr>
        </p:nvSpPr>
        <p:spPr>
          <a:xfrm>
            <a:off x="4672053" y="2065125"/>
            <a:ext cx="1904100" cy="2236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49" name="Google Shape;149;p20"/>
          <p:cNvSpPr txBox="1">
            <a:spLocks noGrp="1"/>
          </p:cNvSpPr>
          <p:nvPr>
            <p:ph type="body" idx="4"/>
          </p:nvPr>
        </p:nvSpPr>
        <p:spPr>
          <a:xfrm>
            <a:off x="6775775" y="2065125"/>
            <a:ext cx="1904100" cy="22362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50" name="Google Shape;150;p20"/>
          <p:cNvSpPr/>
          <p:nvPr/>
        </p:nvSpPr>
        <p:spPr>
          <a:xfrm>
            <a:off x="2611106" y="1598024"/>
            <a:ext cx="467100" cy="467100"/>
          </a:xfrm>
          <a:prstGeom prst="ellipse">
            <a:avLst/>
          </a:prstGeom>
          <a:solidFill>
            <a:srgbClr val="112E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151" name="Google Shape;151;p20"/>
          <p:cNvSpPr/>
          <p:nvPr/>
        </p:nvSpPr>
        <p:spPr>
          <a:xfrm>
            <a:off x="4714831" y="1598024"/>
            <a:ext cx="467100" cy="467100"/>
          </a:xfrm>
          <a:prstGeom prst="ellipse">
            <a:avLst/>
          </a:prstGeom>
          <a:solidFill>
            <a:srgbClr val="112E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152" name="Google Shape;152;p20"/>
          <p:cNvSpPr/>
          <p:nvPr/>
        </p:nvSpPr>
        <p:spPr>
          <a:xfrm>
            <a:off x="6818556" y="1598024"/>
            <a:ext cx="467100" cy="467100"/>
          </a:xfrm>
          <a:prstGeom prst="ellipse">
            <a:avLst/>
          </a:prstGeom>
          <a:solidFill>
            <a:srgbClr val="112E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153" name="Google Shape;153;p20"/>
          <p:cNvSpPr txBox="1"/>
          <p:nvPr/>
        </p:nvSpPr>
        <p:spPr>
          <a:xfrm>
            <a:off x="503425" y="1647775"/>
            <a:ext cx="467100" cy="354600"/>
          </a:xfrm>
          <a:prstGeom prst="rect">
            <a:avLst/>
          </a:prstGeom>
          <a:noFill/>
          <a:ln>
            <a:noFill/>
          </a:ln>
        </p:spPr>
        <p:txBody>
          <a:bodyPr spcFirstLastPara="1" wrap="square" lIns="91425" tIns="82275" rIns="91425" bIns="91425" anchor="ctr" anchorCtr="0">
            <a:noAutofit/>
          </a:bodyPr>
          <a:lstStyle/>
          <a:p>
            <a:pPr marL="0" lvl="0" indent="0" algn="ctr" rtl="0">
              <a:spcBef>
                <a:spcPts val="0"/>
              </a:spcBef>
              <a:spcAft>
                <a:spcPts val="0"/>
              </a:spcAft>
              <a:buNone/>
            </a:pPr>
            <a:r>
              <a:rPr lang="en" sz="2400" b="1">
                <a:solidFill>
                  <a:srgbClr val="FFFFFF"/>
                </a:solidFill>
                <a:latin typeface="Source Sans Pro"/>
                <a:ea typeface="Source Sans Pro"/>
                <a:cs typeface="Source Sans Pro"/>
                <a:sym typeface="Source Sans Pro"/>
              </a:rPr>
              <a:t>1</a:t>
            </a:r>
            <a:endParaRPr sz="2400" b="1">
              <a:solidFill>
                <a:srgbClr val="FFFFFF"/>
              </a:solidFill>
              <a:latin typeface="Source Sans Pro"/>
              <a:ea typeface="Source Sans Pro"/>
              <a:cs typeface="Source Sans Pro"/>
              <a:sym typeface="Source Sans Pro"/>
            </a:endParaRPr>
          </a:p>
        </p:txBody>
      </p:sp>
      <p:sp>
        <p:nvSpPr>
          <p:cNvPr id="154" name="Google Shape;154;p20"/>
          <p:cNvSpPr txBox="1"/>
          <p:nvPr/>
        </p:nvSpPr>
        <p:spPr>
          <a:xfrm>
            <a:off x="2607150" y="1647775"/>
            <a:ext cx="467100" cy="354600"/>
          </a:xfrm>
          <a:prstGeom prst="rect">
            <a:avLst/>
          </a:prstGeom>
          <a:noFill/>
          <a:ln>
            <a:noFill/>
          </a:ln>
        </p:spPr>
        <p:txBody>
          <a:bodyPr spcFirstLastPara="1" wrap="square" lIns="91425" tIns="82275" rIns="82275" bIns="91425" anchor="ctr" anchorCtr="0">
            <a:noAutofit/>
          </a:bodyPr>
          <a:lstStyle/>
          <a:p>
            <a:pPr marL="0" lvl="0" indent="0" algn="ctr" rtl="0">
              <a:spcBef>
                <a:spcPts val="0"/>
              </a:spcBef>
              <a:spcAft>
                <a:spcPts val="0"/>
              </a:spcAft>
              <a:buNone/>
            </a:pPr>
            <a:r>
              <a:rPr lang="en" sz="2400" b="1">
                <a:solidFill>
                  <a:srgbClr val="FFFFFF"/>
                </a:solidFill>
                <a:latin typeface="Source Sans Pro"/>
                <a:ea typeface="Source Sans Pro"/>
                <a:cs typeface="Source Sans Pro"/>
                <a:sym typeface="Source Sans Pro"/>
              </a:rPr>
              <a:t>2</a:t>
            </a:r>
            <a:endParaRPr sz="2400" b="1">
              <a:solidFill>
                <a:srgbClr val="FFFFFF"/>
              </a:solidFill>
              <a:latin typeface="Source Sans Pro"/>
              <a:ea typeface="Source Sans Pro"/>
              <a:cs typeface="Source Sans Pro"/>
              <a:sym typeface="Source Sans Pro"/>
            </a:endParaRPr>
          </a:p>
        </p:txBody>
      </p:sp>
      <p:sp>
        <p:nvSpPr>
          <p:cNvPr id="155" name="Google Shape;155;p20"/>
          <p:cNvSpPr txBox="1"/>
          <p:nvPr/>
        </p:nvSpPr>
        <p:spPr>
          <a:xfrm>
            <a:off x="4710875" y="1647775"/>
            <a:ext cx="467100" cy="35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FFFFFF"/>
                </a:solidFill>
                <a:latin typeface="Source Sans Pro"/>
                <a:ea typeface="Source Sans Pro"/>
                <a:cs typeface="Source Sans Pro"/>
                <a:sym typeface="Source Sans Pro"/>
              </a:rPr>
              <a:t>3</a:t>
            </a:r>
            <a:endParaRPr sz="2400" b="1">
              <a:solidFill>
                <a:srgbClr val="FFFFFF"/>
              </a:solidFill>
              <a:latin typeface="Source Sans Pro"/>
              <a:ea typeface="Source Sans Pro"/>
              <a:cs typeface="Source Sans Pro"/>
              <a:sym typeface="Source Sans Pro"/>
            </a:endParaRPr>
          </a:p>
        </p:txBody>
      </p:sp>
      <p:sp>
        <p:nvSpPr>
          <p:cNvPr id="156" name="Google Shape;156;p20"/>
          <p:cNvSpPr txBox="1"/>
          <p:nvPr/>
        </p:nvSpPr>
        <p:spPr>
          <a:xfrm>
            <a:off x="6814600" y="1647775"/>
            <a:ext cx="467100" cy="35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FFFFFF"/>
                </a:solidFill>
                <a:latin typeface="Source Sans Pro"/>
                <a:ea typeface="Source Sans Pro"/>
                <a:cs typeface="Source Sans Pro"/>
                <a:sym typeface="Source Sans Pro"/>
              </a:rPr>
              <a:t>4</a:t>
            </a:r>
            <a:endParaRPr sz="2400" b="1">
              <a:solidFill>
                <a:srgbClr val="FFFFFF"/>
              </a:solidFill>
              <a:latin typeface="Source Sans Pro"/>
              <a:ea typeface="Source Sans Pro"/>
              <a:cs typeface="Source Sans Pro"/>
              <a:sym typeface="Source Sans Pro"/>
            </a:endParaRPr>
          </a:p>
        </p:txBody>
      </p:sp>
      <p:sp>
        <p:nvSpPr>
          <p:cNvPr id="157" name="Google Shape;157;p2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sz="1300">
                <a:solidFill>
                  <a:srgbClr val="000000"/>
                </a:solidFill>
                <a:latin typeface="Public Sans"/>
                <a:ea typeface="Public Sans"/>
                <a:cs typeface="Public Sans"/>
                <a:sym typeface="Public Sans"/>
              </a:defRPr>
            </a:lvl1pPr>
            <a:lvl2pPr lvl="1">
              <a:buNone/>
              <a:defRPr sz="1300">
                <a:solidFill>
                  <a:srgbClr val="000000"/>
                </a:solidFill>
                <a:latin typeface="Public Sans"/>
                <a:ea typeface="Public Sans"/>
                <a:cs typeface="Public Sans"/>
                <a:sym typeface="Public Sans"/>
              </a:defRPr>
            </a:lvl2pPr>
            <a:lvl3pPr lvl="2">
              <a:buNone/>
              <a:defRPr sz="1300">
                <a:solidFill>
                  <a:srgbClr val="000000"/>
                </a:solidFill>
                <a:latin typeface="Public Sans"/>
                <a:ea typeface="Public Sans"/>
                <a:cs typeface="Public Sans"/>
                <a:sym typeface="Public Sans"/>
              </a:defRPr>
            </a:lvl3pPr>
            <a:lvl4pPr lvl="3">
              <a:buNone/>
              <a:defRPr sz="1300">
                <a:solidFill>
                  <a:srgbClr val="000000"/>
                </a:solidFill>
                <a:latin typeface="Public Sans"/>
                <a:ea typeface="Public Sans"/>
                <a:cs typeface="Public Sans"/>
                <a:sym typeface="Public Sans"/>
              </a:defRPr>
            </a:lvl4pPr>
            <a:lvl5pPr lvl="4">
              <a:buNone/>
              <a:defRPr sz="1300">
                <a:solidFill>
                  <a:srgbClr val="000000"/>
                </a:solidFill>
                <a:latin typeface="Public Sans"/>
                <a:ea typeface="Public Sans"/>
                <a:cs typeface="Public Sans"/>
                <a:sym typeface="Public Sans"/>
              </a:defRPr>
            </a:lvl5pPr>
            <a:lvl6pPr lvl="5">
              <a:buNone/>
              <a:defRPr sz="1300">
                <a:solidFill>
                  <a:srgbClr val="000000"/>
                </a:solidFill>
                <a:latin typeface="Public Sans"/>
                <a:ea typeface="Public Sans"/>
                <a:cs typeface="Public Sans"/>
                <a:sym typeface="Public Sans"/>
              </a:defRPr>
            </a:lvl6pPr>
            <a:lvl7pPr lvl="6">
              <a:buNone/>
              <a:defRPr sz="1300">
                <a:solidFill>
                  <a:srgbClr val="000000"/>
                </a:solidFill>
                <a:latin typeface="Public Sans"/>
                <a:ea typeface="Public Sans"/>
                <a:cs typeface="Public Sans"/>
                <a:sym typeface="Public Sans"/>
              </a:defRPr>
            </a:lvl7pPr>
            <a:lvl8pPr lvl="7">
              <a:buNone/>
              <a:defRPr sz="1300">
                <a:solidFill>
                  <a:srgbClr val="000000"/>
                </a:solidFill>
                <a:latin typeface="Public Sans"/>
                <a:ea typeface="Public Sans"/>
                <a:cs typeface="Public Sans"/>
                <a:sym typeface="Public Sans"/>
              </a:defRPr>
            </a:lvl8pPr>
            <a:lvl9pPr lvl="8">
              <a:buNone/>
              <a:defRPr sz="1300">
                <a:solidFill>
                  <a:srgbClr val="000000"/>
                </a:solidFill>
                <a:latin typeface="Public Sans"/>
                <a:ea typeface="Public Sans"/>
                <a:cs typeface="Public Sans"/>
                <a:sym typeface="Public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Bright">
  <p:cSld name="TITLE_1">
    <p:bg>
      <p:bgPr>
        <a:noFill/>
        <a:effectLst/>
      </p:bgPr>
    </p:bg>
    <p:spTree>
      <p:nvGrpSpPr>
        <p:cNvPr id="1" name="Shape 16"/>
        <p:cNvGrpSpPr/>
        <p:nvPr/>
      </p:nvGrpSpPr>
      <p:grpSpPr>
        <a:xfrm>
          <a:off x="0" y="0"/>
          <a:ext cx="0" cy="0"/>
          <a:chOff x="0" y="0"/>
          <a:chExt cx="0" cy="0"/>
        </a:xfrm>
      </p:grpSpPr>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cxnSp>
        <p:nvCxnSpPr>
          <p:cNvPr id="18" name="Google Shape;18;p3"/>
          <p:cNvCxnSpPr/>
          <p:nvPr/>
        </p:nvCxnSpPr>
        <p:spPr>
          <a:xfrm>
            <a:off x="456500" y="3964475"/>
            <a:ext cx="8222700" cy="0"/>
          </a:xfrm>
          <a:prstGeom prst="straightConnector1">
            <a:avLst/>
          </a:prstGeom>
          <a:noFill/>
          <a:ln w="19050" cap="flat" cmpd="sng">
            <a:solidFill>
              <a:srgbClr val="E21C3D"/>
            </a:solidFill>
            <a:prstDash val="solid"/>
            <a:round/>
            <a:headEnd type="none" w="med" len="med"/>
            <a:tailEnd type="none" w="med" len="med"/>
          </a:ln>
        </p:spPr>
      </p:cxnSp>
      <p:sp>
        <p:nvSpPr>
          <p:cNvPr id="19" name="Google Shape;19;p3"/>
          <p:cNvSpPr txBox="1">
            <a:spLocks noGrp="1"/>
          </p:cNvSpPr>
          <p:nvPr>
            <p:ph type="ctrTitle"/>
          </p:nvPr>
        </p:nvSpPr>
        <p:spPr>
          <a:xfrm>
            <a:off x="438000" y="940425"/>
            <a:ext cx="4343400" cy="1431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rgbClr val="112E51"/>
              </a:buClr>
              <a:buSzPts val="3800"/>
              <a:buFont typeface="Public Sans"/>
              <a:buNone/>
              <a:defRPr sz="3800">
                <a:solidFill>
                  <a:srgbClr val="112E51"/>
                </a:solidFill>
                <a:latin typeface="Public Sans"/>
                <a:ea typeface="Public Sans"/>
                <a:cs typeface="Public Sans"/>
                <a:sym typeface="Public Sans"/>
              </a:defRPr>
            </a:lvl1pPr>
            <a:lvl2pPr lvl="1" algn="ctr" rtl="0">
              <a:spcBef>
                <a:spcPts val="0"/>
              </a:spcBef>
              <a:spcAft>
                <a:spcPts val="0"/>
              </a:spcAft>
              <a:buClr>
                <a:srgbClr val="112E51"/>
              </a:buClr>
              <a:buSzPts val="5200"/>
              <a:buNone/>
              <a:defRPr sz="5200">
                <a:solidFill>
                  <a:srgbClr val="112E51"/>
                </a:solidFill>
              </a:defRPr>
            </a:lvl2pPr>
            <a:lvl3pPr lvl="2" algn="ctr" rtl="0">
              <a:spcBef>
                <a:spcPts val="0"/>
              </a:spcBef>
              <a:spcAft>
                <a:spcPts val="0"/>
              </a:spcAft>
              <a:buClr>
                <a:srgbClr val="112E51"/>
              </a:buClr>
              <a:buSzPts val="5200"/>
              <a:buNone/>
              <a:defRPr sz="5200">
                <a:solidFill>
                  <a:srgbClr val="112E51"/>
                </a:solidFill>
              </a:defRPr>
            </a:lvl3pPr>
            <a:lvl4pPr lvl="3" algn="ctr" rtl="0">
              <a:spcBef>
                <a:spcPts val="0"/>
              </a:spcBef>
              <a:spcAft>
                <a:spcPts val="0"/>
              </a:spcAft>
              <a:buClr>
                <a:srgbClr val="112E51"/>
              </a:buClr>
              <a:buSzPts val="5200"/>
              <a:buNone/>
              <a:defRPr sz="5200">
                <a:solidFill>
                  <a:srgbClr val="112E51"/>
                </a:solidFill>
              </a:defRPr>
            </a:lvl4pPr>
            <a:lvl5pPr lvl="4" algn="ctr" rtl="0">
              <a:spcBef>
                <a:spcPts val="0"/>
              </a:spcBef>
              <a:spcAft>
                <a:spcPts val="0"/>
              </a:spcAft>
              <a:buClr>
                <a:srgbClr val="112E51"/>
              </a:buClr>
              <a:buSzPts val="5200"/>
              <a:buNone/>
              <a:defRPr sz="5200">
                <a:solidFill>
                  <a:srgbClr val="112E51"/>
                </a:solidFill>
              </a:defRPr>
            </a:lvl5pPr>
            <a:lvl6pPr lvl="5" algn="ctr" rtl="0">
              <a:spcBef>
                <a:spcPts val="0"/>
              </a:spcBef>
              <a:spcAft>
                <a:spcPts val="0"/>
              </a:spcAft>
              <a:buClr>
                <a:srgbClr val="112E51"/>
              </a:buClr>
              <a:buSzPts val="5200"/>
              <a:buNone/>
              <a:defRPr sz="5200">
                <a:solidFill>
                  <a:srgbClr val="112E51"/>
                </a:solidFill>
              </a:defRPr>
            </a:lvl6pPr>
            <a:lvl7pPr lvl="6" algn="ctr" rtl="0">
              <a:spcBef>
                <a:spcPts val="0"/>
              </a:spcBef>
              <a:spcAft>
                <a:spcPts val="0"/>
              </a:spcAft>
              <a:buClr>
                <a:srgbClr val="112E51"/>
              </a:buClr>
              <a:buSzPts val="5200"/>
              <a:buNone/>
              <a:defRPr sz="5200">
                <a:solidFill>
                  <a:srgbClr val="112E51"/>
                </a:solidFill>
              </a:defRPr>
            </a:lvl7pPr>
            <a:lvl8pPr lvl="7" algn="ctr" rtl="0">
              <a:spcBef>
                <a:spcPts val="0"/>
              </a:spcBef>
              <a:spcAft>
                <a:spcPts val="0"/>
              </a:spcAft>
              <a:buClr>
                <a:srgbClr val="112E51"/>
              </a:buClr>
              <a:buSzPts val="5200"/>
              <a:buNone/>
              <a:defRPr sz="5200">
                <a:solidFill>
                  <a:srgbClr val="112E51"/>
                </a:solidFill>
              </a:defRPr>
            </a:lvl8pPr>
            <a:lvl9pPr lvl="8" algn="ctr" rtl="0">
              <a:spcBef>
                <a:spcPts val="0"/>
              </a:spcBef>
              <a:spcAft>
                <a:spcPts val="0"/>
              </a:spcAft>
              <a:buClr>
                <a:srgbClr val="112E51"/>
              </a:buClr>
              <a:buSzPts val="5200"/>
              <a:buNone/>
              <a:defRPr sz="5200">
                <a:solidFill>
                  <a:srgbClr val="112E51"/>
                </a:solidFill>
              </a:defRPr>
            </a:lvl9pPr>
          </a:lstStyle>
          <a:p>
            <a:endParaRPr/>
          </a:p>
        </p:txBody>
      </p:sp>
      <p:sp>
        <p:nvSpPr>
          <p:cNvPr id="20" name="Google Shape;20;p3"/>
          <p:cNvSpPr txBox="1">
            <a:spLocks noGrp="1"/>
          </p:cNvSpPr>
          <p:nvPr>
            <p:ph type="subTitle" idx="1"/>
          </p:nvPr>
        </p:nvSpPr>
        <p:spPr>
          <a:xfrm>
            <a:off x="438000" y="2371300"/>
            <a:ext cx="4969500" cy="792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112E51"/>
              </a:buClr>
              <a:buSzPts val="2400"/>
              <a:buFont typeface="Public Sans"/>
              <a:buNone/>
              <a:defRPr sz="2400">
                <a:solidFill>
                  <a:srgbClr val="112E51"/>
                </a:solidFill>
                <a:latin typeface="Public Sans"/>
                <a:ea typeface="Public Sans"/>
                <a:cs typeface="Public Sans"/>
                <a:sym typeface="Public Sans"/>
              </a:defRPr>
            </a:lvl1pPr>
            <a:lvl2pPr lvl="1" algn="ctr" rtl="0">
              <a:lnSpc>
                <a:spcPct val="100000"/>
              </a:lnSpc>
              <a:spcBef>
                <a:spcPts val="0"/>
              </a:spcBef>
              <a:spcAft>
                <a:spcPts val="0"/>
              </a:spcAft>
              <a:buClr>
                <a:srgbClr val="112E51"/>
              </a:buClr>
              <a:buSzPts val="2800"/>
              <a:buNone/>
              <a:defRPr sz="2800">
                <a:solidFill>
                  <a:srgbClr val="112E51"/>
                </a:solidFill>
              </a:defRPr>
            </a:lvl2pPr>
            <a:lvl3pPr lvl="2" algn="ctr" rtl="0">
              <a:lnSpc>
                <a:spcPct val="100000"/>
              </a:lnSpc>
              <a:spcBef>
                <a:spcPts val="0"/>
              </a:spcBef>
              <a:spcAft>
                <a:spcPts val="0"/>
              </a:spcAft>
              <a:buClr>
                <a:srgbClr val="112E51"/>
              </a:buClr>
              <a:buSzPts val="2800"/>
              <a:buNone/>
              <a:defRPr sz="2800">
                <a:solidFill>
                  <a:srgbClr val="112E51"/>
                </a:solidFill>
              </a:defRPr>
            </a:lvl3pPr>
            <a:lvl4pPr lvl="3" algn="ctr" rtl="0">
              <a:lnSpc>
                <a:spcPct val="100000"/>
              </a:lnSpc>
              <a:spcBef>
                <a:spcPts val="0"/>
              </a:spcBef>
              <a:spcAft>
                <a:spcPts val="0"/>
              </a:spcAft>
              <a:buClr>
                <a:srgbClr val="112E51"/>
              </a:buClr>
              <a:buSzPts val="2800"/>
              <a:buNone/>
              <a:defRPr sz="2800">
                <a:solidFill>
                  <a:srgbClr val="112E51"/>
                </a:solidFill>
              </a:defRPr>
            </a:lvl4pPr>
            <a:lvl5pPr lvl="4" algn="ctr" rtl="0">
              <a:lnSpc>
                <a:spcPct val="100000"/>
              </a:lnSpc>
              <a:spcBef>
                <a:spcPts val="0"/>
              </a:spcBef>
              <a:spcAft>
                <a:spcPts val="0"/>
              </a:spcAft>
              <a:buClr>
                <a:srgbClr val="112E51"/>
              </a:buClr>
              <a:buSzPts val="2800"/>
              <a:buNone/>
              <a:defRPr sz="2800">
                <a:solidFill>
                  <a:srgbClr val="112E51"/>
                </a:solidFill>
              </a:defRPr>
            </a:lvl5pPr>
            <a:lvl6pPr lvl="5" algn="ctr" rtl="0">
              <a:lnSpc>
                <a:spcPct val="100000"/>
              </a:lnSpc>
              <a:spcBef>
                <a:spcPts val="0"/>
              </a:spcBef>
              <a:spcAft>
                <a:spcPts val="0"/>
              </a:spcAft>
              <a:buClr>
                <a:srgbClr val="112E51"/>
              </a:buClr>
              <a:buSzPts val="2800"/>
              <a:buNone/>
              <a:defRPr sz="2800">
                <a:solidFill>
                  <a:srgbClr val="112E51"/>
                </a:solidFill>
              </a:defRPr>
            </a:lvl6pPr>
            <a:lvl7pPr lvl="6" algn="ctr" rtl="0">
              <a:lnSpc>
                <a:spcPct val="100000"/>
              </a:lnSpc>
              <a:spcBef>
                <a:spcPts val="0"/>
              </a:spcBef>
              <a:spcAft>
                <a:spcPts val="0"/>
              </a:spcAft>
              <a:buClr>
                <a:srgbClr val="112E51"/>
              </a:buClr>
              <a:buSzPts val="2800"/>
              <a:buNone/>
              <a:defRPr sz="2800">
                <a:solidFill>
                  <a:srgbClr val="112E51"/>
                </a:solidFill>
              </a:defRPr>
            </a:lvl7pPr>
            <a:lvl8pPr lvl="7" algn="ctr" rtl="0">
              <a:lnSpc>
                <a:spcPct val="100000"/>
              </a:lnSpc>
              <a:spcBef>
                <a:spcPts val="0"/>
              </a:spcBef>
              <a:spcAft>
                <a:spcPts val="0"/>
              </a:spcAft>
              <a:buClr>
                <a:srgbClr val="112E51"/>
              </a:buClr>
              <a:buSzPts val="2800"/>
              <a:buNone/>
              <a:defRPr sz="2800">
                <a:solidFill>
                  <a:srgbClr val="112E51"/>
                </a:solidFill>
              </a:defRPr>
            </a:lvl8pPr>
            <a:lvl9pPr lvl="8" algn="ctr" rtl="0">
              <a:lnSpc>
                <a:spcPct val="100000"/>
              </a:lnSpc>
              <a:spcBef>
                <a:spcPts val="0"/>
              </a:spcBef>
              <a:spcAft>
                <a:spcPts val="0"/>
              </a:spcAft>
              <a:buClr>
                <a:srgbClr val="112E51"/>
              </a:buClr>
              <a:buSzPts val="2800"/>
              <a:buNone/>
              <a:defRPr sz="2800">
                <a:solidFill>
                  <a:srgbClr val="112E51"/>
                </a:solidFill>
              </a:defRPr>
            </a:lvl9pPr>
          </a:lstStyle>
          <a:p>
            <a:endParaRPr/>
          </a:p>
        </p:txBody>
      </p:sp>
      <p:pic>
        <p:nvPicPr>
          <p:cNvPr id="21" name="Google Shape;21;p3"/>
          <p:cNvPicPr preferRelativeResize="0"/>
          <p:nvPr/>
        </p:nvPicPr>
        <p:blipFill rotWithShape="1">
          <a:blip r:embed="rId2">
            <a:alphaModFix/>
          </a:blip>
          <a:srcRect/>
          <a:stretch/>
        </p:blipFill>
        <p:spPr>
          <a:xfrm>
            <a:off x="449675" y="4299500"/>
            <a:ext cx="2456408" cy="39360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4 Points - 2 Columns - Dark">
  <p:cSld name="CUSTOM_8_1_1">
    <p:bg>
      <p:bgPr>
        <a:solidFill>
          <a:srgbClr val="112E51"/>
        </a:solidFill>
        <a:effectLst/>
      </p:bgPr>
    </p:bg>
    <p:spTree>
      <p:nvGrpSpPr>
        <p:cNvPr id="1" name="Shape 158"/>
        <p:cNvGrpSpPr/>
        <p:nvPr/>
      </p:nvGrpSpPr>
      <p:grpSpPr>
        <a:xfrm>
          <a:off x="0" y="0"/>
          <a:ext cx="0" cy="0"/>
          <a:chOff x="0" y="0"/>
          <a:chExt cx="0" cy="0"/>
        </a:xfrm>
      </p:grpSpPr>
      <p:sp>
        <p:nvSpPr>
          <p:cNvPr id="159" name="Google Shape;159;p21"/>
          <p:cNvSpPr txBox="1">
            <a:spLocks noGrp="1"/>
          </p:cNvSpPr>
          <p:nvPr>
            <p:ph type="title"/>
          </p:nvPr>
        </p:nvSpPr>
        <p:spPr>
          <a:xfrm>
            <a:off x="464600" y="445025"/>
            <a:ext cx="8215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00BFE7"/>
              </a:buClr>
              <a:buSzPts val="2800"/>
              <a:buNone/>
              <a:defRPr>
                <a:solidFill>
                  <a:srgbClr val="00BFE7"/>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60" name="Google Shape;160;p21"/>
          <p:cNvSpPr/>
          <p:nvPr/>
        </p:nvSpPr>
        <p:spPr>
          <a:xfrm>
            <a:off x="507381" y="1598024"/>
            <a:ext cx="467100" cy="467100"/>
          </a:xfrm>
          <a:prstGeom prst="ellipse">
            <a:avLst/>
          </a:prstGeom>
          <a:solidFill>
            <a:srgbClr val="00BF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161" name="Google Shape;161;p21"/>
          <p:cNvSpPr txBox="1">
            <a:spLocks noGrp="1"/>
          </p:cNvSpPr>
          <p:nvPr>
            <p:ph type="body" idx="1"/>
          </p:nvPr>
        </p:nvSpPr>
        <p:spPr>
          <a:xfrm>
            <a:off x="970525" y="1647775"/>
            <a:ext cx="3610200" cy="1140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FFFFFF"/>
              </a:buClr>
              <a:buSzPts val="1400"/>
              <a:buChar char="●"/>
              <a:defRPr sz="1400">
                <a:solidFill>
                  <a:srgbClr val="FFFFFF"/>
                </a:solidFill>
              </a:defRPr>
            </a:lvl1pPr>
            <a:lvl2pPr marL="914400" lvl="1" indent="-304800" rtl="0">
              <a:spcBef>
                <a:spcPts val="1600"/>
              </a:spcBef>
              <a:spcAft>
                <a:spcPts val="0"/>
              </a:spcAft>
              <a:buClr>
                <a:srgbClr val="FFFFFF"/>
              </a:buClr>
              <a:buSzPts val="1200"/>
              <a:buChar char="○"/>
              <a:defRPr sz="1200">
                <a:solidFill>
                  <a:srgbClr val="FFFFFF"/>
                </a:solidFill>
              </a:defRPr>
            </a:lvl2pPr>
            <a:lvl3pPr marL="1371600" lvl="2" indent="-304800" rtl="0">
              <a:spcBef>
                <a:spcPts val="1600"/>
              </a:spcBef>
              <a:spcAft>
                <a:spcPts val="0"/>
              </a:spcAft>
              <a:buClr>
                <a:srgbClr val="FFFFFF"/>
              </a:buClr>
              <a:buSzPts val="1200"/>
              <a:buChar char="■"/>
              <a:defRPr sz="1200">
                <a:solidFill>
                  <a:srgbClr val="FFFFFF"/>
                </a:solidFill>
              </a:defRPr>
            </a:lvl3pPr>
            <a:lvl4pPr marL="1828800" lvl="3" indent="-304800" rtl="0">
              <a:spcBef>
                <a:spcPts val="1600"/>
              </a:spcBef>
              <a:spcAft>
                <a:spcPts val="0"/>
              </a:spcAft>
              <a:buClr>
                <a:srgbClr val="FFFFFF"/>
              </a:buClr>
              <a:buSzPts val="1200"/>
              <a:buChar char="●"/>
              <a:defRPr sz="1200">
                <a:solidFill>
                  <a:srgbClr val="FFFFFF"/>
                </a:solidFill>
              </a:defRPr>
            </a:lvl4pPr>
            <a:lvl5pPr marL="2286000" lvl="4" indent="-304800" rtl="0">
              <a:spcBef>
                <a:spcPts val="1600"/>
              </a:spcBef>
              <a:spcAft>
                <a:spcPts val="0"/>
              </a:spcAft>
              <a:buClr>
                <a:srgbClr val="FFFFFF"/>
              </a:buClr>
              <a:buSzPts val="1200"/>
              <a:buChar char="○"/>
              <a:defRPr sz="1200">
                <a:solidFill>
                  <a:srgbClr val="FFFFFF"/>
                </a:solidFill>
              </a:defRPr>
            </a:lvl5pPr>
            <a:lvl6pPr marL="2743200" lvl="5" indent="-304800" rtl="0">
              <a:spcBef>
                <a:spcPts val="1600"/>
              </a:spcBef>
              <a:spcAft>
                <a:spcPts val="0"/>
              </a:spcAft>
              <a:buClr>
                <a:srgbClr val="FFFFFF"/>
              </a:buClr>
              <a:buSzPts val="1200"/>
              <a:buChar char="■"/>
              <a:defRPr sz="1200">
                <a:solidFill>
                  <a:srgbClr val="FFFFFF"/>
                </a:solidFill>
              </a:defRPr>
            </a:lvl6pPr>
            <a:lvl7pPr marL="3200400" lvl="6" indent="-304800" rtl="0">
              <a:spcBef>
                <a:spcPts val="1600"/>
              </a:spcBef>
              <a:spcAft>
                <a:spcPts val="0"/>
              </a:spcAft>
              <a:buClr>
                <a:srgbClr val="FFFFFF"/>
              </a:buClr>
              <a:buSzPts val="1200"/>
              <a:buChar char="●"/>
              <a:defRPr sz="1200">
                <a:solidFill>
                  <a:srgbClr val="FFFFFF"/>
                </a:solidFill>
              </a:defRPr>
            </a:lvl7pPr>
            <a:lvl8pPr marL="3657600" lvl="7" indent="-304800" rtl="0">
              <a:spcBef>
                <a:spcPts val="1600"/>
              </a:spcBef>
              <a:spcAft>
                <a:spcPts val="0"/>
              </a:spcAft>
              <a:buClr>
                <a:srgbClr val="FFFFFF"/>
              </a:buClr>
              <a:buSzPts val="1200"/>
              <a:buChar char="○"/>
              <a:defRPr sz="1200">
                <a:solidFill>
                  <a:srgbClr val="FFFFFF"/>
                </a:solidFill>
              </a:defRPr>
            </a:lvl8pPr>
            <a:lvl9pPr marL="4114800" lvl="8" indent="-304800" rtl="0">
              <a:spcBef>
                <a:spcPts val="1600"/>
              </a:spcBef>
              <a:spcAft>
                <a:spcPts val="1600"/>
              </a:spcAft>
              <a:buClr>
                <a:srgbClr val="FFFFFF"/>
              </a:buClr>
              <a:buSzPts val="1200"/>
              <a:buChar char="■"/>
              <a:defRPr sz="1200">
                <a:solidFill>
                  <a:srgbClr val="FFFFFF"/>
                </a:solidFill>
              </a:defRPr>
            </a:lvl9pPr>
          </a:lstStyle>
          <a:p>
            <a:endParaRPr/>
          </a:p>
        </p:txBody>
      </p:sp>
      <p:sp>
        <p:nvSpPr>
          <p:cNvPr id="162" name="Google Shape;162;p21"/>
          <p:cNvSpPr/>
          <p:nvPr/>
        </p:nvSpPr>
        <p:spPr>
          <a:xfrm>
            <a:off x="4606456" y="1598024"/>
            <a:ext cx="467100" cy="467100"/>
          </a:xfrm>
          <a:prstGeom prst="ellipse">
            <a:avLst/>
          </a:prstGeom>
          <a:solidFill>
            <a:srgbClr val="00BF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163" name="Google Shape;163;p21"/>
          <p:cNvSpPr txBox="1">
            <a:spLocks noGrp="1"/>
          </p:cNvSpPr>
          <p:nvPr>
            <p:ph type="body" idx="2"/>
          </p:nvPr>
        </p:nvSpPr>
        <p:spPr>
          <a:xfrm>
            <a:off x="5069600" y="1647775"/>
            <a:ext cx="3610200" cy="1140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FFFFFF"/>
              </a:buClr>
              <a:buSzPts val="1400"/>
              <a:buChar char="●"/>
              <a:defRPr sz="1400">
                <a:solidFill>
                  <a:srgbClr val="FFFFFF"/>
                </a:solidFill>
              </a:defRPr>
            </a:lvl1pPr>
            <a:lvl2pPr marL="914400" lvl="1" indent="-304800" rtl="0">
              <a:spcBef>
                <a:spcPts val="1600"/>
              </a:spcBef>
              <a:spcAft>
                <a:spcPts val="0"/>
              </a:spcAft>
              <a:buClr>
                <a:srgbClr val="FFFFFF"/>
              </a:buClr>
              <a:buSzPts val="1200"/>
              <a:buChar char="○"/>
              <a:defRPr sz="1200">
                <a:solidFill>
                  <a:srgbClr val="FFFFFF"/>
                </a:solidFill>
              </a:defRPr>
            </a:lvl2pPr>
            <a:lvl3pPr marL="1371600" lvl="2" indent="-304800" rtl="0">
              <a:spcBef>
                <a:spcPts val="1600"/>
              </a:spcBef>
              <a:spcAft>
                <a:spcPts val="0"/>
              </a:spcAft>
              <a:buClr>
                <a:srgbClr val="FFFFFF"/>
              </a:buClr>
              <a:buSzPts val="1200"/>
              <a:buChar char="■"/>
              <a:defRPr sz="1200">
                <a:solidFill>
                  <a:srgbClr val="FFFFFF"/>
                </a:solidFill>
              </a:defRPr>
            </a:lvl3pPr>
            <a:lvl4pPr marL="1828800" lvl="3" indent="-304800" rtl="0">
              <a:spcBef>
                <a:spcPts val="1600"/>
              </a:spcBef>
              <a:spcAft>
                <a:spcPts val="0"/>
              </a:spcAft>
              <a:buClr>
                <a:srgbClr val="FFFFFF"/>
              </a:buClr>
              <a:buSzPts val="1200"/>
              <a:buChar char="●"/>
              <a:defRPr sz="1200">
                <a:solidFill>
                  <a:srgbClr val="FFFFFF"/>
                </a:solidFill>
              </a:defRPr>
            </a:lvl4pPr>
            <a:lvl5pPr marL="2286000" lvl="4" indent="-304800" rtl="0">
              <a:spcBef>
                <a:spcPts val="1600"/>
              </a:spcBef>
              <a:spcAft>
                <a:spcPts val="0"/>
              </a:spcAft>
              <a:buClr>
                <a:srgbClr val="FFFFFF"/>
              </a:buClr>
              <a:buSzPts val="1200"/>
              <a:buChar char="○"/>
              <a:defRPr sz="1200">
                <a:solidFill>
                  <a:srgbClr val="FFFFFF"/>
                </a:solidFill>
              </a:defRPr>
            </a:lvl5pPr>
            <a:lvl6pPr marL="2743200" lvl="5" indent="-304800" rtl="0">
              <a:spcBef>
                <a:spcPts val="1600"/>
              </a:spcBef>
              <a:spcAft>
                <a:spcPts val="0"/>
              </a:spcAft>
              <a:buClr>
                <a:srgbClr val="FFFFFF"/>
              </a:buClr>
              <a:buSzPts val="1200"/>
              <a:buChar char="■"/>
              <a:defRPr sz="1200">
                <a:solidFill>
                  <a:srgbClr val="FFFFFF"/>
                </a:solidFill>
              </a:defRPr>
            </a:lvl6pPr>
            <a:lvl7pPr marL="3200400" lvl="6" indent="-304800" rtl="0">
              <a:spcBef>
                <a:spcPts val="1600"/>
              </a:spcBef>
              <a:spcAft>
                <a:spcPts val="0"/>
              </a:spcAft>
              <a:buClr>
                <a:srgbClr val="FFFFFF"/>
              </a:buClr>
              <a:buSzPts val="1200"/>
              <a:buChar char="●"/>
              <a:defRPr sz="1200">
                <a:solidFill>
                  <a:srgbClr val="FFFFFF"/>
                </a:solidFill>
              </a:defRPr>
            </a:lvl7pPr>
            <a:lvl8pPr marL="3657600" lvl="7" indent="-304800" rtl="0">
              <a:spcBef>
                <a:spcPts val="1600"/>
              </a:spcBef>
              <a:spcAft>
                <a:spcPts val="0"/>
              </a:spcAft>
              <a:buClr>
                <a:srgbClr val="FFFFFF"/>
              </a:buClr>
              <a:buSzPts val="1200"/>
              <a:buChar char="○"/>
              <a:defRPr sz="1200">
                <a:solidFill>
                  <a:srgbClr val="FFFFFF"/>
                </a:solidFill>
              </a:defRPr>
            </a:lvl8pPr>
            <a:lvl9pPr marL="4114800" lvl="8" indent="-304800" rtl="0">
              <a:spcBef>
                <a:spcPts val="1600"/>
              </a:spcBef>
              <a:spcAft>
                <a:spcPts val="1600"/>
              </a:spcAft>
              <a:buClr>
                <a:srgbClr val="FFFFFF"/>
              </a:buClr>
              <a:buSzPts val="1200"/>
              <a:buChar char="■"/>
              <a:defRPr sz="1200">
                <a:solidFill>
                  <a:srgbClr val="FFFFFF"/>
                </a:solidFill>
              </a:defRPr>
            </a:lvl9pPr>
          </a:lstStyle>
          <a:p>
            <a:endParaRPr/>
          </a:p>
        </p:txBody>
      </p:sp>
      <p:sp>
        <p:nvSpPr>
          <p:cNvPr id="164" name="Google Shape;164;p21"/>
          <p:cNvSpPr/>
          <p:nvPr/>
        </p:nvSpPr>
        <p:spPr>
          <a:xfrm>
            <a:off x="507381" y="2787774"/>
            <a:ext cx="467100" cy="467100"/>
          </a:xfrm>
          <a:prstGeom prst="ellipse">
            <a:avLst/>
          </a:prstGeom>
          <a:solidFill>
            <a:srgbClr val="00BF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165" name="Google Shape;165;p21"/>
          <p:cNvSpPr txBox="1">
            <a:spLocks noGrp="1"/>
          </p:cNvSpPr>
          <p:nvPr>
            <p:ph type="body" idx="3"/>
          </p:nvPr>
        </p:nvSpPr>
        <p:spPr>
          <a:xfrm>
            <a:off x="970525" y="2837525"/>
            <a:ext cx="3610200" cy="1140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FFFFFF"/>
              </a:buClr>
              <a:buSzPts val="1400"/>
              <a:buChar char="●"/>
              <a:defRPr sz="1400">
                <a:solidFill>
                  <a:srgbClr val="FFFFFF"/>
                </a:solidFill>
              </a:defRPr>
            </a:lvl1pPr>
            <a:lvl2pPr marL="914400" lvl="1" indent="-304800" rtl="0">
              <a:spcBef>
                <a:spcPts val="1600"/>
              </a:spcBef>
              <a:spcAft>
                <a:spcPts val="0"/>
              </a:spcAft>
              <a:buClr>
                <a:srgbClr val="FFFFFF"/>
              </a:buClr>
              <a:buSzPts val="1200"/>
              <a:buChar char="○"/>
              <a:defRPr sz="1200">
                <a:solidFill>
                  <a:srgbClr val="FFFFFF"/>
                </a:solidFill>
              </a:defRPr>
            </a:lvl2pPr>
            <a:lvl3pPr marL="1371600" lvl="2" indent="-304800" rtl="0">
              <a:spcBef>
                <a:spcPts val="1600"/>
              </a:spcBef>
              <a:spcAft>
                <a:spcPts val="0"/>
              </a:spcAft>
              <a:buClr>
                <a:srgbClr val="FFFFFF"/>
              </a:buClr>
              <a:buSzPts val="1200"/>
              <a:buChar char="■"/>
              <a:defRPr sz="1200">
                <a:solidFill>
                  <a:srgbClr val="FFFFFF"/>
                </a:solidFill>
              </a:defRPr>
            </a:lvl3pPr>
            <a:lvl4pPr marL="1828800" lvl="3" indent="-304800" rtl="0">
              <a:spcBef>
                <a:spcPts val="1600"/>
              </a:spcBef>
              <a:spcAft>
                <a:spcPts val="0"/>
              </a:spcAft>
              <a:buClr>
                <a:srgbClr val="FFFFFF"/>
              </a:buClr>
              <a:buSzPts val="1200"/>
              <a:buChar char="●"/>
              <a:defRPr sz="1200">
                <a:solidFill>
                  <a:srgbClr val="FFFFFF"/>
                </a:solidFill>
              </a:defRPr>
            </a:lvl4pPr>
            <a:lvl5pPr marL="2286000" lvl="4" indent="-304800" rtl="0">
              <a:spcBef>
                <a:spcPts val="1600"/>
              </a:spcBef>
              <a:spcAft>
                <a:spcPts val="0"/>
              </a:spcAft>
              <a:buClr>
                <a:srgbClr val="FFFFFF"/>
              </a:buClr>
              <a:buSzPts val="1200"/>
              <a:buChar char="○"/>
              <a:defRPr sz="1200">
                <a:solidFill>
                  <a:srgbClr val="FFFFFF"/>
                </a:solidFill>
              </a:defRPr>
            </a:lvl5pPr>
            <a:lvl6pPr marL="2743200" lvl="5" indent="-304800" rtl="0">
              <a:spcBef>
                <a:spcPts val="1600"/>
              </a:spcBef>
              <a:spcAft>
                <a:spcPts val="0"/>
              </a:spcAft>
              <a:buClr>
                <a:srgbClr val="FFFFFF"/>
              </a:buClr>
              <a:buSzPts val="1200"/>
              <a:buChar char="■"/>
              <a:defRPr sz="1200">
                <a:solidFill>
                  <a:srgbClr val="FFFFFF"/>
                </a:solidFill>
              </a:defRPr>
            </a:lvl6pPr>
            <a:lvl7pPr marL="3200400" lvl="6" indent="-304800" rtl="0">
              <a:spcBef>
                <a:spcPts val="1600"/>
              </a:spcBef>
              <a:spcAft>
                <a:spcPts val="0"/>
              </a:spcAft>
              <a:buClr>
                <a:srgbClr val="FFFFFF"/>
              </a:buClr>
              <a:buSzPts val="1200"/>
              <a:buChar char="●"/>
              <a:defRPr sz="1200">
                <a:solidFill>
                  <a:srgbClr val="FFFFFF"/>
                </a:solidFill>
              </a:defRPr>
            </a:lvl7pPr>
            <a:lvl8pPr marL="3657600" lvl="7" indent="-304800" rtl="0">
              <a:spcBef>
                <a:spcPts val="1600"/>
              </a:spcBef>
              <a:spcAft>
                <a:spcPts val="0"/>
              </a:spcAft>
              <a:buClr>
                <a:srgbClr val="FFFFFF"/>
              </a:buClr>
              <a:buSzPts val="1200"/>
              <a:buChar char="○"/>
              <a:defRPr sz="1200">
                <a:solidFill>
                  <a:srgbClr val="FFFFFF"/>
                </a:solidFill>
              </a:defRPr>
            </a:lvl8pPr>
            <a:lvl9pPr marL="4114800" lvl="8" indent="-304800" rtl="0">
              <a:spcBef>
                <a:spcPts val="1600"/>
              </a:spcBef>
              <a:spcAft>
                <a:spcPts val="1600"/>
              </a:spcAft>
              <a:buClr>
                <a:srgbClr val="FFFFFF"/>
              </a:buClr>
              <a:buSzPts val="1200"/>
              <a:buChar char="■"/>
              <a:defRPr sz="1200">
                <a:solidFill>
                  <a:srgbClr val="FFFFFF"/>
                </a:solidFill>
              </a:defRPr>
            </a:lvl9pPr>
          </a:lstStyle>
          <a:p>
            <a:endParaRPr/>
          </a:p>
        </p:txBody>
      </p:sp>
      <p:sp>
        <p:nvSpPr>
          <p:cNvPr id="166" name="Google Shape;166;p21"/>
          <p:cNvSpPr/>
          <p:nvPr/>
        </p:nvSpPr>
        <p:spPr>
          <a:xfrm>
            <a:off x="4606456" y="2787774"/>
            <a:ext cx="467100" cy="467100"/>
          </a:xfrm>
          <a:prstGeom prst="ellipse">
            <a:avLst/>
          </a:prstGeom>
          <a:solidFill>
            <a:srgbClr val="00BF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167" name="Google Shape;167;p21"/>
          <p:cNvSpPr txBox="1">
            <a:spLocks noGrp="1"/>
          </p:cNvSpPr>
          <p:nvPr>
            <p:ph type="body" idx="4"/>
          </p:nvPr>
        </p:nvSpPr>
        <p:spPr>
          <a:xfrm>
            <a:off x="5069600" y="2837525"/>
            <a:ext cx="3610200" cy="1140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FFFFFF"/>
              </a:buClr>
              <a:buSzPts val="1400"/>
              <a:buChar char="●"/>
              <a:defRPr sz="1400">
                <a:solidFill>
                  <a:srgbClr val="FFFFFF"/>
                </a:solidFill>
              </a:defRPr>
            </a:lvl1pPr>
            <a:lvl2pPr marL="914400" lvl="1" indent="-304800" rtl="0">
              <a:spcBef>
                <a:spcPts val="1600"/>
              </a:spcBef>
              <a:spcAft>
                <a:spcPts val="0"/>
              </a:spcAft>
              <a:buClr>
                <a:srgbClr val="FFFFFF"/>
              </a:buClr>
              <a:buSzPts val="1200"/>
              <a:buChar char="○"/>
              <a:defRPr sz="1200">
                <a:solidFill>
                  <a:srgbClr val="FFFFFF"/>
                </a:solidFill>
              </a:defRPr>
            </a:lvl2pPr>
            <a:lvl3pPr marL="1371600" lvl="2" indent="-304800" rtl="0">
              <a:spcBef>
                <a:spcPts val="1600"/>
              </a:spcBef>
              <a:spcAft>
                <a:spcPts val="0"/>
              </a:spcAft>
              <a:buClr>
                <a:srgbClr val="FFFFFF"/>
              </a:buClr>
              <a:buSzPts val="1200"/>
              <a:buChar char="■"/>
              <a:defRPr sz="1200">
                <a:solidFill>
                  <a:srgbClr val="FFFFFF"/>
                </a:solidFill>
              </a:defRPr>
            </a:lvl3pPr>
            <a:lvl4pPr marL="1828800" lvl="3" indent="-304800" rtl="0">
              <a:spcBef>
                <a:spcPts val="1600"/>
              </a:spcBef>
              <a:spcAft>
                <a:spcPts val="0"/>
              </a:spcAft>
              <a:buClr>
                <a:srgbClr val="FFFFFF"/>
              </a:buClr>
              <a:buSzPts val="1200"/>
              <a:buChar char="●"/>
              <a:defRPr sz="1200">
                <a:solidFill>
                  <a:srgbClr val="FFFFFF"/>
                </a:solidFill>
              </a:defRPr>
            </a:lvl4pPr>
            <a:lvl5pPr marL="2286000" lvl="4" indent="-304800" rtl="0">
              <a:spcBef>
                <a:spcPts val="1600"/>
              </a:spcBef>
              <a:spcAft>
                <a:spcPts val="0"/>
              </a:spcAft>
              <a:buClr>
                <a:srgbClr val="FFFFFF"/>
              </a:buClr>
              <a:buSzPts val="1200"/>
              <a:buChar char="○"/>
              <a:defRPr sz="1200">
                <a:solidFill>
                  <a:srgbClr val="FFFFFF"/>
                </a:solidFill>
              </a:defRPr>
            </a:lvl5pPr>
            <a:lvl6pPr marL="2743200" lvl="5" indent="-304800" rtl="0">
              <a:spcBef>
                <a:spcPts val="1600"/>
              </a:spcBef>
              <a:spcAft>
                <a:spcPts val="0"/>
              </a:spcAft>
              <a:buClr>
                <a:srgbClr val="FFFFFF"/>
              </a:buClr>
              <a:buSzPts val="1200"/>
              <a:buChar char="■"/>
              <a:defRPr sz="1200">
                <a:solidFill>
                  <a:srgbClr val="FFFFFF"/>
                </a:solidFill>
              </a:defRPr>
            </a:lvl6pPr>
            <a:lvl7pPr marL="3200400" lvl="6" indent="-304800" rtl="0">
              <a:spcBef>
                <a:spcPts val="1600"/>
              </a:spcBef>
              <a:spcAft>
                <a:spcPts val="0"/>
              </a:spcAft>
              <a:buClr>
                <a:srgbClr val="FFFFFF"/>
              </a:buClr>
              <a:buSzPts val="1200"/>
              <a:buChar char="●"/>
              <a:defRPr sz="1200">
                <a:solidFill>
                  <a:srgbClr val="FFFFFF"/>
                </a:solidFill>
              </a:defRPr>
            </a:lvl7pPr>
            <a:lvl8pPr marL="3657600" lvl="7" indent="-304800" rtl="0">
              <a:spcBef>
                <a:spcPts val="1600"/>
              </a:spcBef>
              <a:spcAft>
                <a:spcPts val="0"/>
              </a:spcAft>
              <a:buClr>
                <a:srgbClr val="FFFFFF"/>
              </a:buClr>
              <a:buSzPts val="1200"/>
              <a:buChar char="○"/>
              <a:defRPr sz="1200">
                <a:solidFill>
                  <a:srgbClr val="FFFFFF"/>
                </a:solidFill>
              </a:defRPr>
            </a:lvl8pPr>
            <a:lvl9pPr marL="4114800" lvl="8" indent="-304800" rtl="0">
              <a:spcBef>
                <a:spcPts val="1600"/>
              </a:spcBef>
              <a:spcAft>
                <a:spcPts val="1600"/>
              </a:spcAft>
              <a:buClr>
                <a:srgbClr val="FFFFFF"/>
              </a:buClr>
              <a:buSzPts val="1200"/>
              <a:buChar char="■"/>
              <a:defRPr sz="1200">
                <a:solidFill>
                  <a:srgbClr val="FFFFFF"/>
                </a:solidFill>
              </a:defRPr>
            </a:lvl9pPr>
          </a:lstStyle>
          <a:p>
            <a:endParaRPr/>
          </a:p>
        </p:txBody>
      </p:sp>
      <p:sp>
        <p:nvSpPr>
          <p:cNvPr id="168" name="Google Shape;168;p21"/>
          <p:cNvSpPr txBox="1"/>
          <p:nvPr/>
        </p:nvSpPr>
        <p:spPr>
          <a:xfrm>
            <a:off x="503425" y="1647775"/>
            <a:ext cx="467100" cy="35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1C304A"/>
                </a:solidFill>
                <a:latin typeface="Source Sans Pro"/>
                <a:ea typeface="Source Sans Pro"/>
                <a:cs typeface="Source Sans Pro"/>
                <a:sym typeface="Source Sans Pro"/>
              </a:rPr>
              <a:t>1</a:t>
            </a:r>
            <a:endParaRPr sz="2400" b="1">
              <a:solidFill>
                <a:srgbClr val="1C304A"/>
              </a:solidFill>
              <a:latin typeface="Source Sans Pro"/>
              <a:ea typeface="Source Sans Pro"/>
              <a:cs typeface="Source Sans Pro"/>
              <a:sym typeface="Source Sans Pro"/>
            </a:endParaRPr>
          </a:p>
        </p:txBody>
      </p:sp>
      <p:sp>
        <p:nvSpPr>
          <p:cNvPr id="169" name="Google Shape;169;p21"/>
          <p:cNvSpPr txBox="1"/>
          <p:nvPr/>
        </p:nvSpPr>
        <p:spPr>
          <a:xfrm>
            <a:off x="4602500" y="1647775"/>
            <a:ext cx="467100" cy="35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1C304A"/>
                </a:solidFill>
                <a:latin typeface="Source Sans Pro"/>
                <a:ea typeface="Source Sans Pro"/>
                <a:cs typeface="Source Sans Pro"/>
                <a:sym typeface="Source Sans Pro"/>
              </a:rPr>
              <a:t>3</a:t>
            </a:r>
            <a:endParaRPr sz="2400" b="1">
              <a:solidFill>
                <a:srgbClr val="1C304A"/>
              </a:solidFill>
              <a:latin typeface="Source Sans Pro"/>
              <a:ea typeface="Source Sans Pro"/>
              <a:cs typeface="Source Sans Pro"/>
              <a:sym typeface="Source Sans Pro"/>
            </a:endParaRPr>
          </a:p>
        </p:txBody>
      </p:sp>
      <p:sp>
        <p:nvSpPr>
          <p:cNvPr id="170" name="Google Shape;170;p21"/>
          <p:cNvSpPr txBox="1"/>
          <p:nvPr/>
        </p:nvSpPr>
        <p:spPr>
          <a:xfrm>
            <a:off x="503425" y="2837525"/>
            <a:ext cx="467100" cy="35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1C304A"/>
                </a:solidFill>
                <a:latin typeface="Source Sans Pro"/>
                <a:ea typeface="Source Sans Pro"/>
                <a:cs typeface="Source Sans Pro"/>
                <a:sym typeface="Source Sans Pro"/>
              </a:rPr>
              <a:t>2</a:t>
            </a:r>
            <a:endParaRPr sz="2400" b="1">
              <a:solidFill>
                <a:srgbClr val="1C304A"/>
              </a:solidFill>
              <a:latin typeface="Source Sans Pro"/>
              <a:ea typeface="Source Sans Pro"/>
              <a:cs typeface="Source Sans Pro"/>
              <a:sym typeface="Source Sans Pro"/>
            </a:endParaRPr>
          </a:p>
        </p:txBody>
      </p:sp>
      <p:sp>
        <p:nvSpPr>
          <p:cNvPr id="171" name="Google Shape;171;p21"/>
          <p:cNvSpPr txBox="1"/>
          <p:nvPr/>
        </p:nvSpPr>
        <p:spPr>
          <a:xfrm>
            <a:off x="4602500" y="2837525"/>
            <a:ext cx="467100" cy="35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1C304A"/>
                </a:solidFill>
                <a:latin typeface="Source Sans Pro"/>
                <a:ea typeface="Source Sans Pro"/>
                <a:cs typeface="Source Sans Pro"/>
                <a:sym typeface="Source Sans Pro"/>
              </a:rPr>
              <a:t>4</a:t>
            </a:r>
            <a:endParaRPr sz="2400" b="1">
              <a:solidFill>
                <a:srgbClr val="1C304A"/>
              </a:solidFill>
              <a:latin typeface="Source Sans Pro"/>
              <a:ea typeface="Source Sans Pro"/>
              <a:cs typeface="Source Sans Pro"/>
              <a:sym typeface="Source Sans Pro"/>
            </a:endParaRPr>
          </a:p>
        </p:txBody>
      </p:sp>
      <p:sp>
        <p:nvSpPr>
          <p:cNvPr id="172" name="Google Shape;172;p2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sz="1300">
                <a:solidFill>
                  <a:srgbClr val="FFFFFF"/>
                </a:solidFill>
                <a:latin typeface="Public Sans"/>
                <a:ea typeface="Public Sans"/>
                <a:cs typeface="Public Sans"/>
                <a:sym typeface="Public Sans"/>
              </a:defRPr>
            </a:lvl1pPr>
            <a:lvl2pPr lvl="1">
              <a:buNone/>
              <a:defRPr sz="1300">
                <a:solidFill>
                  <a:srgbClr val="FFFFFF"/>
                </a:solidFill>
                <a:latin typeface="Public Sans"/>
                <a:ea typeface="Public Sans"/>
                <a:cs typeface="Public Sans"/>
                <a:sym typeface="Public Sans"/>
              </a:defRPr>
            </a:lvl2pPr>
            <a:lvl3pPr lvl="2">
              <a:buNone/>
              <a:defRPr sz="1300">
                <a:solidFill>
                  <a:srgbClr val="FFFFFF"/>
                </a:solidFill>
                <a:latin typeface="Public Sans"/>
                <a:ea typeface="Public Sans"/>
                <a:cs typeface="Public Sans"/>
                <a:sym typeface="Public Sans"/>
              </a:defRPr>
            </a:lvl3pPr>
            <a:lvl4pPr lvl="3">
              <a:buNone/>
              <a:defRPr sz="1300">
                <a:solidFill>
                  <a:srgbClr val="FFFFFF"/>
                </a:solidFill>
                <a:latin typeface="Public Sans"/>
                <a:ea typeface="Public Sans"/>
                <a:cs typeface="Public Sans"/>
                <a:sym typeface="Public Sans"/>
              </a:defRPr>
            </a:lvl4pPr>
            <a:lvl5pPr lvl="4">
              <a:buNone/>
              <a:defRPr sz="1300">
                <a:solidFill>
                  <a:srgbClr val="FFFFFF"/>
                </a:solidFill>
                <a:latin typeface="Public Sans"/>
                <a:ea typeface="Public Sans"/>
                <a:cs typeface="Public Sans"/>
                <a:sym typeface="Public Sans"/>
              </a:defRPr>
            </a:lvl5pPr>
            <a:lvl6pPr lvl="5">
              <a:buNone/>
              <a:defRPr sz="1300">
                <a:solidFill>
                  <a:srgbClr val="FFFFFF"/>
                </a:solidFill>
                <a:latin typeface="Public Sans"/>
                <a:ea typeface="Public Sans"/>
                <a:cs typeface="Public Sans"/>
                <a:sym typeface="Public Sans"/>
              </a:defRPr>
            </a:lvl6pPr>
            <a:lvl7pPr lvl="6">
              <a:buNone/>
              <a:defRPr sz="1300">
                <a:solidFill>
                  <a:srgbClr val="FFFFFF"/>
                </a:solidFill>
                <a:latin typeface="Public Sans"/>
                <a:ea typeface="Public Sans"/>
                <a:cs typeface="Public Sans"/>
                <a:sym typeface="Public Sans"/>
              </a:defRPr>
            </a:lvl7pPr>
            <a:lvl8pPr lvl="7">
              <a:buNone/>
              <a:defRPr sz="1300">
                <a:solidFill>
                  <a:srgbClr val="FFFFFF"/>
                </a:solidFill>
                <a:latin typeface="Public Sans"/>
                <a:ea typeface="Public Sans"/>
                <a:cs typeface="Public Sans"/>
                <a:sym typeface="Public Sans"/>
              </a:defRPr>
            </a:lvl8pPr>
            <a:lvl9pPr lvl="8">
              <a:buNone/>
              <a:defRPr sz="1300">
                <a:solidFill>
                  <a:srgbClr val="FFFFFF"/>
                </a:solidFill>
                <a:latin typeface="Public Sans"/>
                <a:ea typeface="Public Sans"/>
                <a:cs typeface="Public Sans"/>
                <a:sym typeface="Public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4 Points - 2 Columns - Bright">
  <p:cSld name="CUSTOM_8_1_1_1">
    <p:bg>
      <p:bgPr>
        <a:noFill/>
        <a:effectLst/>
      </p:bgPr>
    </p:bg>
    <p:spTree>
      <p:nvGrpSpPr>
        <p:cNvPr id="1" name="Shape 173"/>
        <p:cNvGrpSpPr/>
        <p:nvPr/>
      </p:nvGrpSpPr>
      <p:grpSpPr>
        <a:xfrm>
          <a:off x="0" y="0"/>
          <a:ext cx="0" cy="0"/>
          <a:chOff x="0" y="0"/>
          <a:chExt cx="0" cy="0"/>
        </a:xfrm>
      </p:grpSpPr>
      <p:sp>
        <p:nvSpPr>
          <p:cNvPr id="174" name="Google Shape;174;p22"/>
          <p:cNvSpPr txBox="1">
            <a:spLocks noGrp="1"/>
          </p:cNvSpPr>
          <p:nvPr>
            <p:ph type="title"/>
          </p:nvPr>
        </p:nvSpPr>
        <p:spPr>
          <a:xfrm>
            <a:off x="464600" y="445025"/>
            <a:ext cx="8215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112E51"/>
              </a:buClr>
              <a:buSzPts val="2800"/>
              <a:buNone/>
              <a:defRPr>
                <a:solidFill>
                  <a:srgbClr val="112E5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75" name="Google Shape;175;p22"/>
          <p:cNvSpPr/>
          <p:nvPr/>
        </p:nvSpPr>
        <p:spPr>
          <a:xfrm>
            <a:off x="507381" y="1598024"/>
            <a:ext cx="467100" cy="467100"/>
          </a:xfrm>
          <a:prstGeom prst="ellipse">
            <a:avLst/>
          </a:prstGeom>
          <a:solidFill>
            <a:srgbClr val="112E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176" name="Google Shape;176;p22"/>
          <p:cNvSpPr txBox="1">
            <a:spLocks noGrp="1"/>
          </p:cNvSpPr>
          <p:nvPr>
            <p:ph type="body" idx="1"/>
          </p:nvPr>
        </p:nvSpPr>
        <p:spPr>
          <a:xfrm>
            <a:off x="970525" y="1647775"/>
            <a:ext cx="3610200" cy="1140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5B616A"/>
              </a:buClr>
              <a:buSzPts val="1400"/>
              <a:buChar char="●"/>
              <a:defRPr sz="1400">
                <a:solidFill>
                  <a:srgbClr val="5B616A"/>
                </a:solidFill>
              </a:defRPr>
            </a:lvl1pPr>
            <a:lvl2pPr marL="914400" lvl="1" indent="-304800" rtl="0">
              <a:spcBef>
                <a:spcPts val="1600"/>
              </a:spcBef>
              <a:spcAft>
                <a:spcPts val="0"/>
              </a:spcAft>
              <a:buClr>
                <a:srgbClr val="5B616A"/>
              </a:buClr>
              <a:buSzPts val="1200"/>
              <a:buChar char="○"/>
              <a:defRPr sz="1200">
                <a:solidFill>
                  <a:srgbClr val="5B616A"/>
                </a:solidFill>
              </a:defRPr>
            </a:lvl2pPr>
            <a:lvl3pPr marL="1371600" lvl="2" indent="-304800" rtl="0">
              <a:spcBef>
                <a:spcPts val="1600"/>
              </a:spcBef>
              <a:spcAft>
                <a:spcPts val="0"/>
              </a:spcAft>
              <a:buClr>
                <a:srgbClr val="5B616A"/>
              </a:buClr>
              <a:buSzPts val="1200"/>
              <a:buChar char="■"/>
              <a:defRPr sz="1200">
                <a:solidFill>
                  <a:srgbClr val="5B616A"/>
                </a:solidFill>
              </a:defRPr>
            </a:lvl3pPr>
            <a:lvl4pPr marL="1828800" lvl="3" indent="-304800" rtl="0">
              <a:spcBef>
                <a:spcPts val="1600"/>
              </a:spcBef>
              <a:spcAft>
                <a:spcPts val="0"/>
              </a:spcAft>
              <a:buClr>
                <a:srgbClr val="5B616A"/>
              </a:buClr>
              <a:buSzPts val="1200"/>
              <a:buChar char="●"/>
              <a:defRPr sz="1200">
                <a:solidFill>
                  <a:srgbClr val="5B616A"/>
                </a:solidFill>
              </a:defRPr>
            </a:lvl4pPr>
            <a:lvl5pPr marL="2286000" lvl="4" indent="-304800" rtl="0">
              <a:spcBef>
                <a:spcPts val="1600"/>
              </a:spcBef>
              <a:spcAft>
                <a:spcPts val="0"/>
              </a:spcAft>
              <a:buClr>
                <a:srgbClr val="5B616A"/>
              </a:buClr>
              <a:buSzPts val="1200"/>
              <a:buChar char="○"/>
              <a:defRPr sz="1200">
                <a:solidFill>
                  <a:srgbClr val="5B616A"/>
                </a:solidFill>
              </a:defRPr>
            </a:lvl5pPr>
            <a:lvl6pPr marL="2743200" lvl="5" indent="-304800" rtl="0">
              <a:spcBef>
                <a:spcPts val="1600"/>
              </a:spcBef>
              <a:spcAft>
                <a:spcPts val="0"/>
              </a:spcAft>
              <a:buClr>
                <a:srgbClr val="5B616A"/>
              </a:buClr>
              <a:buSzPts val="1200"/>
              <a:buChar char="■"/>
              <a:defRPr sz="1200">
                <a:solidFill>
                  <a:srgbClr val="5B616A"/>
                </a:solidFill>
              </a:defRPr>
            </a:lvl6pPr>
            <a:lvl7pPr marL="3200400" lvl="6" indent="-304800" rtl="0">
              <a:spcBef>
                <a:spcPts val="1600"/>
              </a:spcBef>
              <a:spcAft>
                <a:spcPts val="0"/>
              </a:spcAft>
              <a:buClr>
                <a:srgbClr val="5B616A"/>
              </a:buClr>
              <a:buSzPts val="1200"/>
              <a:buChar char="●"/>
              <a:defRPr sz="1200">
                <a:solidFill>
                  <a:srgbClr val="5B616A"/>
                </a:solidFill>
              </a:defRPr>
            </a:lvl7pPr>
            <a:lvl8pPr marL="3657600" lvl="7" indent="-304800" rtl="0">
              <a:spcBef>
                <a:spcPts val="1600"/>
              </a:spcBef>
              <a:spcAft>
                <a:spcPts val="0"/>
              </a:spcAft>
              <a:buClr>
                <a:srgbClr val="5B616A"/>
              </a:buClr>
              <a:buSzPts val="1200"/>
              <a:buChar char="○"/>
              <a:defRPr sz="1200">
                <a:solidFill>
                  <a:srgbClr val="5B616A"/>
                </a:solidFill>
              </a:defRPr>
            </a:lvl8pPr>
            <a:lvl9pPr marL="4114800" lvl="8" indent="-304800" rtl="0">
              <a:spcBef>
                <a:spcPts val="1600"/>
              </a:spcBef>
              <a:spcAft>
                <a:spcPts val="1600"/>
              </a:spcAft>
              <a:buClr>
                <a:srgbClr val="5B616A"/>
              </a:buClr>
              <a:buSzPts val="1200"/>
              <a:buChar char="■"/>
              <a:defRPr sz="1200">
                <a:solidFill>
                  <a:srgbClr val="5B616A"/>
                </a:solidFill>
              </a:defRPr>
            </a:lvl9pPr>
          </a:lstStyle>
          <a:p>
            <a:endParaRPr/>
          </a:p>
        </p:txBody>
      </p:sp>
      <p:sp>
        <p:nvSpPr>
          <p:cNvPr id="177" name="Google Shape;177;p22"/>
          <p:cNvSpPr/>
          <p:nvPr/>
        </p:nvSpPr>
        <p:spPr>
          <a:xfrm>
            <a:off x="4606456" y="1598024"/>
            <a:ext cx="467100" cy="467100"/>
          </a:xfrm>
          <a:prstGeom prst="ellipse">
            <a:avLst/>
          </a:prstGeom>
          <a:solidFill>
            <a:srgbClr val="112E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178" name="Google Shape;178;p22"/>
          <p:cNvSpPr txBox="1">
            <a:spLocks noGrp="1"/>
          </p:cNvSpPr>
          <p:nvPr>
            <p:ph type="body" idx="2"/>
          </p:nvPr>
        </p:nvSpPr>
        <p:spPr>
          <a:xfrm>
            <a:off x="5069600" y="1647775"/>
            <a:ext cx="3610200" cy="1140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5B616A"/>
              </a:buClr>
              <a:buSzPts val="1400"/>
              <a:buChar char="●"/>
              <a:defRPr sz="1400">
                <a:solidFill>
                  <a:srgbClr val="5B616A"/>
                </a:solidFill>
              </a:defRPr>
            </a:lvl1pPr>
            <a:lvl2pPr marL="914400" lvl="1" indent="-304800" rtl="0">
              <a:spcBef>
                <a:spcPts val="1600"/>
              </a:spcBef>
              <a:spcAft>
                <a:spcPts val="0"/>
              </a:spcAft>
              <a:buClr>
                <a:srgbClr val="5B616A"/>
              </a:buClr>
              <a:buSzPts val="1200"/>
              <a:buChar char="○"/>
              <a:defRPr sz="1200">
                <a:solidFill>
                  <a:srgbClr val="5B616A"/>
                </a:solidFill>
              </a:defRPr>
            </a:lvl2pPr>
            <a:lvl3pPr marL="1371600" lvl="2" indent="-304800" rtl="0">
              <a:spcBef>
                <a:spcPts val="1600"/>
              </a:spcBef>
              <a:spcAft>
                <a:spcPts val="0"/>
              </a:spcAft>
              <a:buClr>
                <a:srgbClr val="5B616A"/>
              </a:buClr>
              <a:buSzPts val="1200"/>
              <a:buChar char="■"/>
              <a:defRPr sz="1200">
                <a:solidFill>
                  <a:srgbClr val="5B616A"/>
                </a:solidFill>
              </a:defRPr>
            </a:lvl3pPr>
            <a:lvl4pPr marL="1828800" lvl="3" indent="-304800" rtl="0">
              <a:spcBef>
                <a:spcPts val="1600"/>
              </a:spcBef>
              <a:spcAft>
                <a:spcPts val="0"/>
              </a:spcAft>
              <a:buClr>
                <a:srgbClr val="5B616A"/>
              </a:buClr>
              <a:buSzPts val="1200"/>
              <a:buChar char="●"/>
              <a:defRPr sz="1200">
                <a:solidFill>
                  <a:srgbClr val="5B616A"/>
                </a:solidFill>
              </a:defRPr>
            </a:lvl4pPr>
            <a:lvl5pPr marL="2286000" lvl="4" indent="-304800" rtl="0">
              <a:spcBef>
                <a:spcPts val="1600"/>
              </a:spcBef>
              <a:spcAft>
                <a:spcPts val="0"/>
              </a:spcAft>
              <a:buClr>
                <a:srgbClr val="5B616A"/>
              </a:buClr>
              <a:buSzPts val="1200"/>
              <a:buChar char="○"/>
              <a:defRPr sz="1200">
                <a:solidFill>
                  <a:srgbClr val="5B616A"/>
                </a:solidFill>
              </a:defRPr>
            </a:lvl5pPr>
            <a:lvl6pPr marL="2743200" lvl="5" indent="-304800" rtl="0">
              <a:spcBef>
                <a:spcPts val="1600"/>
              </a:spcBef>
              <a:spcAft>
                <a:spcPts val="0"/>
              </a:spcAft>
              <a:buClr>
                <a:srgbClr val="5B616A"/>
              </a:buClr>
              <a:buSzPts val="1200"/>
              <a:buChar char="■"/>
              <a:defRPr sz="1200">
                <a:solidFill>
                  <a:srgbClr val="5B616A"/>
                </a:solidFill>
              </a:defRPr>
            </a:lvl6pPr>
            <a:lvl7pPr marL="3200400" lvl="6" indent="-304800" rtl="0">
              <a:spcBef>
                <a:spcPts val="1600"/>
              </a:spcBef>
              <a:spcAft>
                <a:spcPts val="0"/>
              </a:spcAft>
              <a:buClr>
                <a:srgbClr val="5B616A"/>
              </a:buClr>
              <a:buSzPts val="1200"/>
              <a:buChar char="●"/>
              <a:defRPr sz="1200">
                <a:solidFill>
                  <a:srgbClr val="5B616A"/>
                </a:solidFill>
              </a:defRPr>
            </a:lvl7pPr>
            <a:lvl8pPr marL="3657600" lvl="7" indent="-304800" rtl="0">
              <a:spcBef>
                <a:spcPts val="1600"/>
              </a:spcBef>
              <a:spcAft>
                <a:spcPts val="0"/>
              </a:spcAft>
              <a:buClr>
                <a:srgbClr val="5B616A"/>
              </a:buClr>
              <a:buSzPts val="1200"/>
              <a:buChar char="○"/>
              <a:defRPr sz="1200">
                <a:solidFill>
                  <a:srgbClr val="5B616A"/>
                </a:solidFill>
              </a:defRPr>
            </a:lvl8pPr>
            <a:lvl9pPr marL="4114800" lvl="8" indent="-304800" rtl="0">
              <a:spcBef>
                <a:spcPts val="1600"/>
              </a:spcBef>
              <a:spcAft>
                <a:spcPts val="1600"/>
              </a:spcAft>
              <a:buClr>
                <a:srgbClr val="5B616A"/>
              </a:buClr>
              <a:buSzPts val="1200"/>
              <a:buChar char="■"/>
              <a:defRPr sz="1200">
                <a:solidFill>
                  <a:srgbClr val="5B616A"/>
                </a:solidFill>
              </a:defRPr>
            </a:lvl9pPr>
          </a:lstStyle>
          <a:p>
            <a:endParaRPr/>
          </a:p>
        </p:txBody>
      </p:sp>
      <p:sp>
        <p:nvSpPr>
          <p:cNvPr id="179" name="Google Shape;179;p22"/>
          <p:cNvSpPr/>
          <p:nvPr/>
        </p:nvSpPr>
        <p:spPr>
          <a:xfrm>
            <a:off x="507381" y="2787774"/>
            <a:ext cx="467100" cy="467100"/>
          </a:xfrm>
          <a:prstGeom prst="ellipse">
            <a:avLst/>
          </a:prstGeom>
          <a:solidFill>
            <a:srgbClr val="112E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180" name="Google Shape;180;p22"/>
          <p:cNvSpPr txBox="1">
            <a:spLocks noGrp="1"/>
          </p:cNvSpPr>
          <p:nvPr>
            <p:ph type="body" idx="3"/>
          </p:nvPr>
        </p:nvSpPr>
        <p:spPr>
          <a:xfrm>
            <a:off x="970525" y="2837525"/>
            <a:ext cx="3610200" cy="1140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5B616A"/>
              </a:buClr>
              <a:buSzPts val="1400"/>
              <a:buChar char="●"/>
              <a:defRPr sz="1400">
                <a:solidFill>
                  <a:srgbClr val="5B616A"/>
                </a:solidFill>
              </a:defRPr>
            </a:lvl1pPr>
            <a:lvl2pPr marL="914400" lvl="1" indent="-304800" rtl="0">
              <a:spcBef>
                <a:spcPts val="1600"/>
              </a:spcBef>
              <a:spcAft>
                <a:spcPts val="0"/>
              </a:spcAft>
              <a:buClr>
                <a:srgbClr val="5B616A"/>
              </a:buClr>
              <a:buSzPts val="1200"/>
              <a:buChar char="○"/>
              <a:defRPr sz="1200">
                <a:solidFill>
                  <a:srgbClr val="5B616A"/>
                </a:solidFill>
              </a:defRPr>
            </a:lvl2pPr>
            <a:lvl3pPr marL="1371600" lvl="2" indent="-304800" rtl="0">
              <a:spcBef>
                <a:spcPts val="1600"/>
              </a:spcBef>
              <a:spcAft>
                <a:spcPts val="0"/>
              </a:spcAft>
              <a:buClr>
                <a:srgbClr val="5B616A"/>
              </a:buClr>
              <a:buSzPts val="1200"/>
              <a:buChar char="■"/>
              <a:defRPr sz="1200">
                <a:solidFill>
                  <a:srgbClr val="5B616A"/>
                </a:solidFill>
              </a:defRPr>
            </a:lvl3pPr>
            <a:lvl4pPr marL="1828800" lvl="3" indent="-304800" rtl="0">
              <a:spcBef>
                <a:spcPts val="1600"/>
              </a:spcBef>
              <a:spcAft>
                <a:spcPts val="0"/>
              </a:spcAft>
              <a:buClr>
                <a:srgbClr val="5B616A"/>
              </a:buClr>
              <a:buSzPts val="1200"/>
              <a:buChar char="●"/>
              <a:defRPr sz="1200">
                <a:solidFill>
                  <a:srgbClr val="5B616A"/>
                </a:solidFill>
              </a:defRPr>
            </a:lvl4pPr>
            <a:lvl5pPr marL="2286000" lvl="4" indent="-304800" rtl="0">
              <a:spcBef>
                <a:spcPts val="1600"/>
              </a:spcBef>
              <a:spcAft>
                <a:spcPts val="0"/>
              </a:spcAft>
              <a:buClr>
                <a:srgbClr val="5B616A"/>
              </a:buClr>
              <a:buSzPts val="1200"/>
              <a:buChar char="○"/>
              <a:defRPr sz="1200">
                <a:solidFill>
                  <a:srgbClr val="5B616A"/>
                </a:solidFill>
              </a:defRPr>
            </a:lvl5pPr>
            <a:lvl6pPr marL="2743200" lvl="5" indent="-304800" rtl="0">
              <a:spcBef>
                <a:spcPts val="1600"/>
              </a:spcBef>
              <a:spcAft>
                <a:spcPts val="0"/>
              </a:spcAft>
              <a:buClr>
                <a:srgbClr val="5B616A"/>
              </a:buClr>
              <a:buSzPts val="1200"/>
              <a:buChar char="■"/>
              <a:defRPr sz="1200">
                <a:solidFill>
                  <a:srgbClr val="5B616A"/>
                </a:solidFill>
              </a:defRPr>
            </a:lvl6pPr>
            <a:lvl7pPr marL="3200400" lvl="6" indent="-304800" rtl="0">
              <a:spcBef>
                <a:spcPts val="1600"/>
              </a:spcBef>
              <a:spcAft>
                <a:spcPts val="0"/>
              </a:spcAft>
              <a:buClr>
                <a:srgbClr val="5B616A"/>
              </a:buClr>
              <a:buSzPts val="1200"/>
              <a:buChar char="●"/>
              <a:defRPr sz="1200">
                <a:solidFill>
                  <a:srgbClr val="5B616A"/>
                </a:solidFill>
              </a:defRPr>
            </a:lvl7pPr>
            <a:lvl8pPr marL="3657600" lvl="7" indent="-304800" rtl="0">
              <a:spcBef>
                <a:spcPts val="1600"/>
              </a:spcBef>
              <a:spcAft>
                <a:spcPts val="0"/>
              </a:spcAft>
              <a:buClr>
                <a:srgbClr val="5B616A"/>
              </a:buClr>
              <a:buSzPts val="1200"/>
              <a:buChar char="○"/>
              <a:defRPr sz="1200">
                <a:solidFill>
                  <a:srgbClr val="5B616A"/>
                </a:solidFill>
              </a:defRPr>
            </a:lvl8pPr>
            <a:lvl9pPr marL="4114800" lvl="8" indent="-304800" rtl="0">
              <a:spcBef>
                <a:spcPts val="1600"/>
              </a:spcBef>
              <a:spcAft>
                <a:spcPts val="1600"/>
              </a:spcAft>
              <a:buClr>
                <a:srgbClr val="5B616A"/>
              </a:buClr>
              <a:buSzPts val="1200"/>
              <a:buChar char="■"/>
              <a:defRPr sz="1200">
                <a:solidFill>
                  <a:srgbClr val="5B616A"/>
                </a:solidFill>
              </a:defRPr>
            </a:lvl9pPr>
          </a:lstStyle>
          <a:p>
            <a:endParaRPr/>
          </a:p>
        </p:txBody>
      </p:sp>
      <p:sp>
        <p:nvSpPr>
          <p:cNvPr id="181" name="Google Shape;181;p22"/>
          <p:cNvSpPr/>
          <p:nvPr/>
        </p:nvSpPr>
        <p:spPr>
          <a:xfrm>
            <a:off x="4606456" y="2787774"/>
            <a:ext cx="467100" cy="467100"/>
          </a:xfrm>
          <a:prstGeom prst="ellipse">
            <a:avLst/>
          </a:prstGeom>
          <a:solidFill>
            <a:srgbClr val="112E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182" name="Google Shape;182;p22"/>
          <p:cNvSpPr txBox="1">
            <a:spLocks noGrp="1"/>
          </p:cNvSpPr>
          <p:nvPr>
            <p:ph type="body" idx="4"/>
          </p:nvPr>
        </p:nvSpPr>
        <p:spPr>
          <a:xfrm>
            <a:off x="5069600" y="2837525"/>
            <a:ext cx="3610200" cy="1140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5B616A"/>
              </a:buClr>
              <a:buSzPts val="1400"/>
              <a:buChar char="●"/>
              <a:defRPr sz="1400">
                <a:solidFill>
                  <a:srgbClr val="5B616A"/>
                </a:solidFill>
              </a:defRPr>
            </a:lvl1pPr>
            <a:lvl2pPr marL="914400" lvl="1" indent="-304800" rtl="0">
              <a:spcBef>
                <a:spcPts val="1600"/>
              </a:spcBef>
              <a:spcAft>
                <a:spcPts val="0"/>
              </a:spcAft>
              <a:buClr>
                <a:srgbClr val="5B616A"/>
              </a:buClr>
              <a:buSzPts val="1200"/>
              <a:buChar char="○"/>
              <a:defRPr sz="1200">
                <a:solidFill>
                  <a:srgbClr val="5B616A"/>
                </a:solidFill>
              </a:defRPr>
            </a:lvl2pPr>
            <a:lvl3pPr marL="1371600" lvl="2" indent="-304800" rtl="0">
              <a:spcBef>
                <a:spcPts val="1600"/>
              </a:spcBef>
              <a:spcAft>
                <a:spcPts val="0"/>
              </a:spcAft>
              <a:buClr>
                <a:srgbClr val="5B616A"/>
              </a:buClr>
              <a:buSzPts val="1200"/>
              <a:buChar char="■"/>
              <a:defRPr sz="1200">
                <a:solidFill>
                  <a:srgbClr val="5B616A"/>
                </a:solidFill>
              </a:defRPr>
            </a:lvl3pPr>
            <a:lvl4pPr marL="1828800" lvl="3" indent="-304800" rtl="0">
              <a:spcBef>
                <a:spcPts val="1600"/>
              </a:spcBef>
              <a:spcAft>
                <a:spcPts val="0"/>
              </a:spcAft>
              <a:buClr>
                <a:srgbClr val="5B616A"/>
              </a:buClr>
              <a:buSzPts val="1200"/>
              <a:buChar char="●"/>
              <a:defRPr sz="1200">
                <a:solidFill>
                  <a:srgbClr val="5B616A"/>
                </a:solidFill>
              </a:defRPr>
            </a:lvl4pPr>
            <a:lvl5pPr marL="2286000" lvl="4" indent="-304800" rtl="0">
              <a:spcBef>
                <a:spcPts val="1600"/>
              </a:spcBef>
              <a:spcAft>
                <a:spcPts val="0"/>
              </a:spcAft>
              <a:buClr>
                <a:srgbClr val="5B616A"/>
              </a:buClr>
              <a:buSzPts val="1200"/>
              <a:buChar char="○"/>
              <a:defRPr sz="1200">
                <a:solidFill>
                  <a:srgbClr val="5B616A"/>
                </a:solidFill>
              </a:defRPr>
            </a:lvl5pPr>
            <a:lvl6pPr marL="2743200" lvl="5" indent="-304800" rtl="0">
              <a:spcBef>
                <a:spcPts val="1600"/>
              </a:spcBef>
              <a:spcAft>
                <a:spcPts val="0"/>
              </a:spcAft>
              <a:buClr>
                <a:srgbClr val="5B616A"/>
              </a:buClr>
              <a:buSzPts val="1200"/>
              <a:buChar char="■"/>
              <a:defRPr sz="1200">
                <a:solidFill>
                  <a:srgbClr val="5B616A"/>
                </a:solidFill>
              </a:defRPr>
            </a:lvl6pPr>
            <a:lvl7pPr marL="3200400" lvl="6" indent="-304800" rtl="0">
              <a:spcBef>
                <a:spcPts val="1600"/>
              </a:spcBef>
              <a:spcAft>
                <a:spcPts val="0"/>
              </a:spcAft>
              <a:buClr>
                <a:srgbClr val="5B616A"/>
              </a:buClr>
              <a:buSzPts val="1200"/>
              <a:buChar char="●"/>
              <a:defRPr sz="1200">
                <a:solidFill>
                  <a:srgbClr val="5B616A"/>
                </a:solidFill>
              </a:defRPr>
            </a:lvl7pPr>
            <a:lvl8pPr marL="3657600" lvl="7" indent="-304800" rtl="0">
              <a:spcBef>
                <a:spcPts val="1600"/>
              </a:spcBef>
              <a:spcAft>
                <a:spcPts val="0"/>
              </a:spcAft>
              <a:buClr>
                <a:srgbClr val="5B616A"/>
              </a:buClr>
              <a:buSzPts val="1200"/>
              <a:buChar char="○"/>
              <a:defRPr sz="1200">
                <a:solidFill>
                  <a:srgbClr val="5B616A"/>
                </a:solidFill>
              </a:defRPr>
            </a:lvl8pPr>
            <a:lvl9pPr marL="4114800" lvl="8" indent="-304800" rtl="0">
              <a:spcBef>
                <a:spcPts val="1600"/>
              </a:spcBef>
              <a:spcAft>
                <a:spcPts val="1600"/>
              </a:spcAft>
              <a:buClr>
                <a:srgbClr val="5B616A"/>
              </a:buClr>
              <a:buSzPts val="1200"/>
              <a:buChar char="■"/>
              <a:defRPr sz="1200">
                <a:solidFill>
                  <a:srgbClr val="5B616A"/>
                </a:solidFill>
              </a:defRPr>
            </a:lvl9pPr>
          </a:lstStyle>
          <a:p>
            <a:endParaRPr/>
          </a:p>
        </p:txBody>
      </p:sp>
      <p:sp>
        <p:nvSpPr>
          <p:cNvPr id="183" name="Google Shape;183;p22"/>
          <p:cNvSpPr txBox="1"/>
          <p:nvPr/>
        </p:nvSpPr>
        <p:spPr>
          <a:xfrm>
            <a:off x="503425" y="1647775"/>
            <a:ext cx="467100" cy="354600"/>
          </a:xfrm>
          <a:prstGeom prst="rect">
            <a:avLst/>
          </a:prstGeom>
          <a:noFill/>
          <a:ln>
            <a:noFill/>
          </a:ln>
        </p:spPr>
        <p:txBody>
          <a:bodyPr spcFirstLastPara="1" wrap="square" lIns="91425" tIns="82275" rIns="82275" bIns="91425" anchor="ctr" anchorCtr="0">
            <a:noAutofit/>
          </a:bodyPr>
          <a:lstStyle/>
          <a:p>
            <a:pPr marL="0" lvl="0" indent="0" algn="ctr" rtl="0">
              <a:spcBef>
                <a:spcPts val="0"/>
              </a:spcBef>
              <a:spcAft>
                <a:spcPts val="0"/>
              </a:spcAft>
              <a:buNone/>
            </a:pPr>
            <a:r>
              <a:rPr lang="en" sz="2400" b="1">
                <a:solidFill>
                  <a:srgbClr val="FFFFFF"/>
                </a:solidFill>
                <a:latin typeface="Source Sans Pro"/>
                <a:ea typeface="Source Sans Pro"/>
                <a:cs typeface="Source Sans Pro"/>
                <a:sym typeface="Source Sans Pro"/>
              </a:rPr>
              <a:t>1</a:t>
            </a:r>
            <a:endParaRPr sz="2400" b="1">
              <a:solidFill>
                <a:srgbClr val="FFFFFF"/>
              </a:solidFill>
              <a:latin typeface="Source Sans Pro"/>
              <a:ea typeface="Source Sans Pro"/>
              <a:cs typeface="Source Sans Pro"/>
              <a:sym typeface="Source Sans Pro"/>
            </a:endParaRPr>
          </a:p>
        </p:txBody>
      </p:sp>
      <p:sp>
        <p:nvSpPr>
          <p:cNvPr id="184" name="Google Shape;184;p22"/>
          <p:cNvSpPr txBox="1"/>
          <p:nvPr/>
        </p:nvSpPr>
        <p:spPr>
          <a:xfrm>
            <a:off x="4602500" y="1647775"/>
            <a:ext cx="467100" cy="35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FFFFFF"/>
                </a:solidFill>
                <a:latin typeface="Source Sans Pro"/>
                <a:ea typeface="Source Sans Pro"/>
                <a:cs typeface="Source Sans Pro"/>
                <a:sym typeface="Source Sans Pro"/>
              </a:rPr>
              <a:t>3</a:t>
            </a:r>
            <a:endParaRPr sz="2400" b="1">
              <a:solidFill>
                <a:srgbClr val="FFFFFF"/>
              </a:solidFill>
              <a:latin typeface="Source Sans Pro"/>
              <a:ea typeface="Source Sans Pro"/>
              <a:cs typeface="Source Sans Pro"/>
              <a:sym typeface="Source Sans Pro"/>
            </a:endParaRPr>
          </a:p>
        </p:txBody>
      </p:sp>
      <p:sp>
        <p:nvSpPr>
          <p:cNvPr id="185" name="Google Shape;185;p22"/>
          <p:cNvSpPr txBox="1"/>
          <p:nvPr/>
        </p:nvSpPr>
        <p:spPr>
          <a:xfrm>
            <a:off x="503425" y="2837525"/>
            <a:ext cx="467100" cy="354600"/>
          </a:xfrm>
          <a:prstGeom prst="rect">
            <a:avLst/>
          </a:prstGeom>
          <a:noFill/>
          <a:ln>
            <a:noFill/>
          </a:ln>
        </p:spPr>
        <p:txBody>
          <a:bodyPr spcFirstLastPara="1" wrap="square" lIns="91425" tIns="82275" rIns="82275" bIns="91425" anchor="ctr" anchorCtr="0">
            <a:noAutofit/>
          </a:bodyPr>
          <a:lstStyle/>
          <a:p>
            <a:pPr marL="0" lvl="0" indent="0" algn="ctr" rtl="0">
              <a:spcBef>
                <a:spcPts val="0"/>
              </a:spcBef>
              <a:spcAft>
                <a:spcPts val="0"/>
              </a:spcAft>
              <a:buNone/>
            </a:pPr>
            <a:r>
              <a:rPr lang="en" sz="2400" b="1">
                <a:solidFill>
                  <a:srgbClr val="FFFFFF"/>
                </a:solidFill>
                <a:latin typeface="Source Sans Pro"/>
                <a:ea typeface="Source Sans Pro"/>
                <a:cs typeface="Source Sans Pro"/>
                <a:sym typeface="Source Sans Pro"/>
              </a:rPr>
              <a:t>2</a:t>
            </a:r>
            <a:endParaRPr sz="2400" b="1">
              <a:solidFill>
                <a:srgbClr val="FFFFFF"/>
              </a:solidFill>
              <a:latin typeface="Source Sans Pro"/>
              <a:ea typeface="Source Sans Pro"/>
              <a:cs typeface="Source Sans Pro"/>
              <a:sym typeface="Source Sans Pro"/>
            </a:endParaRPr>
          </a:p>
        </p:txBody>
      </p:sp>
      <p:sp>
        <p:nvSpPr>
          <p:cNvPr id="186" name="Google Shape;186;p22"/>
          <p:cNvSpPr txBox="1"/>
          <p:nvPr/>
        </p:nvSpPr>
        <p:spPr>
          <a:xfrm>
            <a:off x="4602500" y="2837525"/>
            <a:ext cx="467100" cy="35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FFFFFF"/>
                </a:solidFill>
                <a:latin typeface="Source Sans Pro"/>
                <a:ea typeface="Source Sans Pro"/>
                <a:cs typeface="Source Sans Pro"/>
                <a:sym typeface="Source Sans Pro"/>
              </a:rPr>
              <a:t>4</a:t>
            </a:r>
            <a:endParaRPr sz="2400" b="1">
              <a:solidFill>
                <a:srgbClr val="FFFFFF"/>
              </a:solidFill>
              <a:latin typeface="Source Sans Pro"/>
              <a:ea typeface="Source Sans Pro"/>
              <a:cs typeface="Source Sans Pro"/>
              <a:sym typeface="Source Sans Pro"/>
            </a:endParaRPr>
          </a:p>
        </p:txBody>
      </p:sp>
      <p:sp>
        <p:nvSpPr>
          <p:cNvPr id="187" name="Google Shape;187;p2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sz="1300">
                <a:solidFill>
                  <a:srgbClr val="5B616A"/>
                </a:solidFill>
                <a:latin typeface="Public Sans"/>
                <a:ea typeface="Public Sans"/>
                <a:cs typeface="Public Sans"/>
                <a:sym typeface="Public Sans"/>
              </a:defRPr>
            </a:lvl1pPr>
            <a:lvl2pPr lvl="1">
              <a:buNone/>
              <a:defRPr sz="1300">
                <a:solidFill>
                  <a:srgbClr val="5B616A"/>
                </a:solidFill>
                <a:latin typeface="Public Sans"/>
                <a:ea typeface="Public Sans"/>
                <a:cs typeface="Public Sans"/>
                <a:sym typeface="Public Sans"/>
              </a:defRPr>
            </a:lvl2pPr>
            <a:lvl3pPr lvl="2">
              <a:buNone/>
              <a:defRPr sz="1300">
                <a:solidFill>
                  <a:srgbClr val="5B616A"/>
                </a:solidFill>
                <a:latin typeface="Public Sans"/>
                <a:ea typeface="Public Sans"/>
                <a:cs typeface="Public Sans"/>
                <a:sym typeface="Public Sans"/>
              </a:defRPr>
            </a:lvl3pPr>
            <a:lvl4pPr lvl="3">
              <a:buNone/>
              <a:defRPr sz="1300">
                <a:solidFill>
                  <a:srgbClr val="5B616A"/>
                </a:solidFill>
                <a:latin typeface="Public Sans"/>
                <a:ea typeface="Public Sans"/>
                <a:cs typeface="Public Sans"/>
                <a:sym typeface="Public Sans"/>
              </a:defRPr>
            </a:lvl4pPr>
            <a:lvl5pPr lvl="4">
              <a:buNone/>
              <a:defRPr sz="1300">
                <a:solidFill>
                  <a:srgbClr val="5B616A"/>
                </a:solidFill>
                <a:latin typeface="Public Sans"/>
                <a:ea typeface="Public Sans"/>
                <a:cs typeface="Public Sans"/>
                <a:sym typeface="Public Sans"/>
              </a:defRPr>
            </a:lvl5pPr>
            <a:lvl6pPr lvl="5">
              <a:buNone/>
              <a:defRPr sz="1300">
                <a:solidFill>
                  <a:srgbClr val="5B616A"/>
                </a:solidFill>
                <a:latin typeface="Public Sans"/>
                <a:ea typeface="Public Sans"/>
                <a:cs typeface="Public Sans"/>
                <a:sym typeface="Public Sans"/>
              </a:defRPr>
            </a:lvl6pPr>
            <a:lvl7pPr lvl="6">
              <a:buNone/>
              <a:defRPr sz="1300">
                <a:solidFill>
                  <a:srgbClr val="5B616A"/>
                </a:solidFill>
                <a:latin typeface="Public Sans"/>
                <a:ea typeface="Public Sans"/>
                <a:cs typeface="Public Sans"/>
                <a:sym typeface="Public Sans"/>
              </a:defRPr>
            </a:lvl7pPr>
            <a:lvl8pPr lvl="7">
              <a:buNone/>
              <a:defRPr sz="1300">
                <a:solidFill>
                  <a:srgbClr val="5B616A"/>
                </a:solidFill>
                <a:latin typeface="Public Sans"/>
                <a:ea typeface="Public Sans"/>
                <a:cs typeface="Public Sans"/>
                <a:sym typeface="Public Sans"/>
              </a:defRPr>
            </a:lvl8pPr>
            <a:lvl9pPr lvl="8">
              <a:buNone/>
              <a:defRPr sz="1300">
                <a:solidFill>
                  <a:srgbClr val="5B616A"/>
                </a:solidFill>
                <a:latin typeface="Public Sans"/>
                <a:ea typeface="Public Sans"/>
                <a:cs typeface="Public Sans"/>
                <a:sym typeface="Public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5 Points - Dark">
  <p:cSld name="CUSTOM_9">
    <p:bg>
      <p:bgPr>
        <a:solidFill>
          <a:srgbClr val="112E51"/>
        </a:solidFill>
        <a:effectLst/>
      </p:bgPr>
    </p:bg>
    <p:spTree>
      <p:nvGrpSpPr>
        <p:cNvPr id="1" name="Shape 188"/>
        <p:cNvGrpSpPr/>
        <p:nvPr/>
      </p:nvGrpSpPr>
      <p:grpSpPr>
        <a:xfrm>
          <a:off x="0" y="0"/>
          <a:ext cx="0" cy="0"/>
          <a:chOff x="0" y="0"/>
          <a:chExt cx="0" cy="0"/>
        </a:xfrm>
      </p:grpSpPr>
      <p:sp>
        <p:nvSpPr>
          <p:cNvPr id="189" name="Google Shape;189;p23"/>
          <p:cNvSpPr txBox="1">
            <a:spLocks noGrp="1"/>
          </p:cNvSpPr>
          <p:nvPr>
            <p:ph type="title"/>
          </p:nvPr>
        </p:nvSpPr>
        <p:spPr>
          <a:xfrm>
            <a:off x="464600" y="445025"/>
            <a:ext cx="8215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800"/>
              <a:buNone/>
              <a:defRPr>
                <a:solidFill>
                  <a:srgbClr val="FFFFFF"/>
                </a:solidFill>
              </a:defRPr>
            </a:lvl1pPr>
            <a:lvl2pPr lvl="1" rtl="0">
              <a:spcBef>
                <a:spcPts val="0"/>
              </a:spcBef>
              <a:spcAft>
                <a:spcPts val="0"/>
              </a:spcAft>
              <a:buClr>
                <a:srgbClr val="FFFFFF"/>
              </a:buClr>
              <a:buSzPts val="2800"/>
              <a:buNone/>
              <a:defRPr>
                <a:solidFill>
                  <a:srgbClr val="FFFFFF"/>
                </a:solidFill>
              </a:defRPr>
            </a:lvl2pPr>
            <a:lvl3pPr lvl="2" rtl="0">
              <a:spcBef>
                <a:spcPts val="0"/>
              </a:spcBef>
              <a:spcAft>
                <a:spcPts val="0"/>
              </a:spcAft>
              <a:buClr>
                <a:srgbClr val="FFFFFF"/>
              </a:buClr>
              <a:buSzPts val="2800"/>
              <a:buNone/>
              <a:defRPr>
                <a:solidFill>
                  <a:srgbClr val="FFFFFF"/>
                </a:solidFill>
              </a:defRPr>
            </a:lvl3pPr>
            <a:lvl4pPr lvl="3" rtl="0">
              <a:spcBef>
                <a:spcPts val="0"/>
              </a:spcBef>
              <a:spcAft>
                <a:spcPts val="0"/>
              </a:spcAft>
              <a:buClr>
                <a:srgbClr val="FFFFFF"/>
              </a:buClr>
              <a:buSzPts val="2800"/>
              <a:buNone/>
              <a:defRPr>
                <a:solidFill>
                  <a:srgbClr val="FFFFFF"/>
                </a:solidFill>
              </a:defRPr>
            </a:lvl4pPr>
            <a:lvl5pPr lvl="4" rtl="0">
              <a:spcBef>
                <a:spcPts val="0"/>
              </a:spcBef>
              <a:spcAft>
                <a:spcPts val="0"/>
              </a:spcAft>
              <a:buClr>
                <a:srgbClr val="FFFFFF"/>
              </a:buClr>
              <a:buSzPts val="2800"/>
              <a:buNone/>
              <a:defRPr>
                <a:solidFill>
                  <a:srgbClr val="FFFFFF"/>
                </a:solidFill>
              </a:defRPr>
            </a:lvl5pPr>
            <a:lvl6pPr lvl="5" rtl="0">
              <a:spcBef>
                <a:spcPts val="0"/>
              </a:spcBef>
              <a:spcAft>
                <a:spcPts val="0"/>
              </a:spcAft>
              <a:buClr>
                <a:srgbClr val="FFFFFF"/>
              </a:buClr>
              <a:buSzPts val="2800"/>
              <a:buNone/>
              <a:defRPr>
                <a:solidFill>
                  <a:srgbClr val="FFFFFF"/>
                </a:solidFill>
              </a:defRPr>
            </a:lvl6pPr>
            <a:lvl7pPr lvl="6" rtl="0">
              <a:spcBef>
                <a:spcPts val="0"/>
              </a:spcBef>
              <a:spcAft>
                <a:spcPts val="0"/>
              </a:spcAft>
              <a:buClr>
                <a:srgbClr val="FFFFFF"/>
              </a:buClr>
              <a:buSzPts val="2800"/>
              <a:buNone/>
              <a:defRPr>
                <a:solidFill>
                  <a:srgbClr val="FFFFFF"/>
                </a:solidFill>
              </a:defRPr>
            </a:lvl7pPr>
            <a:lvl8pPr lvl="7" rtl="0">
              <a:spcBef>
                <a:spcPts val="0"/>
              </a:spcBef>
              <a:spcAft>
                <a:spcPts val="0"/>
              </a:spcAft>
              <a:buClr>
                <a:srgbClr val="FFFFFF"/>
              </a:buClr>
              <a:buSzPts val="2800"/>
              <a:buNone/>
              <a:defRPr>
                <a:solidFill>
                  <a:srgbClr val="FFFFFF"/>
                </a:solidFill>
              </a:defRPr>
            </a:lvl8pPr>
            <a:lvl9pPr lvl="8" rtl="0">
              <a:spcBef>
                <a:spcPts val="0"/>
              </a:spcBef>
              <a:spcAft>
                <a:spcPts val="0"/>
              </a:spcAft>
              <a:buClr>
                <a:srgbClr val="FFFFFF"/>
              </a:buClr>
              <a:buSzPts val="2800"/>
              <a:buNone/>
              <a:defRPr>
                <a:solidFill>
                  <a:srgbClr val="FFFFFF"/>
                </a:solidFill>
              </a:defRPr>
            </a:lvl9pPr>
          </a:lstStyle>
          <a:p>
            <a:endParaRPr/>
          </a:p>
        </p:txBody>
      </p:sp>
      <p:sp>
        <p:nvSpPr>
          <p:cNvPr id="190" name="Google Shape;190;p23"/>
          <p:cNvSpPr/>
          <p:nvPr/>
        </p:nvSpPr>
        <p:spPr>
          <a:xfrm>
            <a:off x="487769" y="1370385"/>
            <a:ext cx="467100" cy="467100"/>
          </a:xfrm>
          <a:prstGeom prst="ellipse">
            <a:avLst/>
          </a:prstGeom>
          <a:solidFill>
            <a:srgbClr val="00BF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191" name="Google Shape;191;p23"/>
          <p:cNvSpPr txBox="1">
            <a:spLocks noGrp="1"/>
          </p:cNvSpPr>
          <p:nvPr>
            <p:ph type="body" idx="1"/>
          </p:nvPr>
        </p:nvSpPr>
        <p:spPr>
          <a:xfrm>
            <a:off x="950913" y="1420136"/>
            <a:ext cx="3610200" cy="1140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FFFFFF"/>
              </a:buClr>
              <a:buSzPts val="1400"/>
              <a:buChar char="●"/>
              <a:defRPr sz="1400">
                <a:solidFill>
                  <a:srgbClr val="FFFFFF"/>
                </a:solidFill>
              </a:defRPr>
            </a:lvl1pPr>
            <a:lvl2pPr marL="914400" lvl="1" indent="-304800" rtl="0">
              <a:spcBef>
                <a:spcPts val="1600"/>
              </a:spcBef>
              <a:spcAft>
                <a:spcPts val="0"/>
              </a:spcAft>
              <a:buClr>
                <a:srgbClr val="FFFFFF"/>
              </a:buClr>
              <a:buSzPts val="1200"/>
              <a:buChar char="○"/>
              <a:defRPr sz="1200">
                <a:solidFill>
                  <a:srgbClr val="FFFFFF"/>
                </a:solidFill>
              </a:defRPr>
            </a:lvl2pPr>
            <a:lvl3pPr marL="1371600" lvl="2" indent="-304800" rtl="0">
              <a:spcBef>
                <a:spcPts val="1600"/>
              </a:spcBef>
              <a:spcAft>
                <a:spcPts val="0"/>
              </a:spcAft>
              <a:buClr>
                <a:srgbClr val="FFFFFF"/>
              </a:buClr>
              <a:buSzPts val="1200"/>
              <a:buChar char="■"/>
              <a:defRPr sz="1200">
                <a:solidFill>
                  <a:srgbClr val="FFFFFF"/>
                </a:solidFill>
              </a:defRPr>
            </a:lvl3pPr>
            <a:lvl4pPr marL="1828800" lvl="3" indent="-304800" rtl="0">
              <a:spcBef>
                <a:spcPts val="1600"/>
              </a:spcBef>
              <a:spcAft>
                <a:spcPts val="0"/>
              </a:spcAft>
              <a:buClr>
                <a:srgbClr val="FFFFFF"/>
              </a:buClr>
              <a:buSzPts val="1200"/>
              <a:buChar char="●"/>
              <a:defRPr sz="1200">
                <a:solidFill>
                  <a:srgbClr val="FFFFFF"/>
                </a:solidFill>
              </a:defRPr>
            </a:lvl4pPr>
            <a:lvl5pPr marL="2286000" lvl="4" indent="-304800" rtl="0">
              <a:spcBef>
                <a:spcPts val="1600"/>
              </a:spcBef>
              <a:spcAft>
                <a:spcPts val="0"/>
              </a:spcAft>
              <a:buClr>
                <a:srgbClr val="FFFFFF"/>
              </a:buClr>
              <a:buSzPts val="1200"/>
              <a:buChar char="○"/>
              <a:defRPr sz="1200">
                <a:solidFill>
                  <a:srgbClr val="FFFFFF"/>
                </a:solidFill>
              </a:defRPr>
            </a:lvl5pPr>
            <a:lvl6pPr marL="2743200" lvl="5" indent="-304800" rtl="0">
              <a:spcBef>
                <a:spcPts val="1600"/>
              </a:spcBef>
              <a:spcAft>
                <a:spcPts val="0"/>
              </a:spcAft>
              <a:buClr>
                <a:srgbClr val="FFFFFF"/>
              </a:buClr>
              <a:buSzPts val="1200"/>
              <a:buChar char="■"/>
              <a:defRPr sz="1200">
                <a:solidFill>
                  <a:srgbClr val="FFFFFF"/>
                </a:solidFill>
              </a:defRPr>
            </a:lvl6pPr>
            <a:lvl7pPr marL="3200400" lvl="6" indent="-304800" rtl="0">
              <a:spcBef>
                <a:spcPts val="1600"/>
              </a:spcBef>
              <a:spcAft>
                <a:spcPts val="0"/>
              </a:spcAft>
              <a:buClr>
                <a:srgbClr val="FFFFFF"/>
              </a:buClr>
              <a:buSzPts val="1200"/>
              <a:buChar char="●"/>
              <a:defRPr sz="1200">
                <a:solidFill>
                  <a:srgbClr val="FFFFFF"/>
                </a:solidFill>
              </a:defRPr>
            </a:lvl7pPr>
            <a:lvl8pPr marL="3657600" lvl="7" indent="-304800" rtl="0">
              <a:spcBef>
                <a:spcPts val="1600"/>
              </a:spcBef>
              <a:spcAft>
                <a:spcPts val="0"/>
              </a:spcAft>
              <a:buClr>
                <a:srgbClr val="FFFFFF"/>
              </a:buClr>
              <a:buSzPts val="1200"/>
              <a:buChar char="○"/>
              <a:defRPr sz="1200">
                <a:solidFill>
                  <a:srgbClr val="FFFFFF"/>
                </a:solidFill>
              </a:defRPr>
            </a:lvl8pPr>
            <a:lvl9pPr marL="4114800" lvl="8" indent="-304800" rtl="0">
              <a:spcBef>
                <a:spcPts val="1600"/>
              </a:spcBef>
              <a:spcAft>
                <a:spcPts val="1600"/>
              </a:spcAft>
              <a:buClr>
                <a:srgbClr val="FFFFFF"/>
              </a:buClr>
              <a:buSzPts val="1200"/>
              <a:buChar char="■"/>
              <a:defRPr sz="1200">
                <a:solidFill>
                  <a:srgbClr val="FFFFFF"/>
                </a:solidFill>
              </a:defRPr>
            </a:lvl9pPr>
          </a:lstStyle>
          <a:p>
            <a:endParaRPr/>
          </a:p>
        </p:txBody>
      </p:sp>
      <p:sp>
        <p:nvSpPr>
          <p:cNvPr id="192" name="Google Shape;192;p23"/>
          <p:cNvSpPr/>
          <p:nvPr/>
        </p:nvSpPr>
        <p:spPr>
          <a:xfrm>
            <a:off x="4586844" y="1370385"/>
            <a:ext cx="467100" cy="467100"/>
          </a:xfrm>
          <a:prstGeom prst="ellipse">
            <a:avLst/>
          </a:prstGeom>
          <a:solidFill>
            <a:srgbClr val="00BF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193" name="Google Shape;193;p23"/>
          <p:cNvSpPr txBox="1">
            <a:spLocks noGrp="1"/>
          </p:cNvSpPr>
          <p:nvPr>
            <p:ph type="body" idx="2"/>
          </p:nvPr>
        </p:nvSpPr>
        <p:spPr>
          <a:xfrm>
            <a:off x="5049988" y="1420136"/>
            <a:ext cx="3610200" cy="1140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FFFFFF"/>
              </a:buClr>
              <a:buSzPts val="1400"/>
              <a:buChar char="●"/>
              <a:defRPr sz="1400">
                <a:solidFill>
                  <a:srgbClr val="FFFFFF"/>
                </a:solidFill>
              </a:defRPr>
            </a:lvl1pPr>
            <a:lvl2pPr marL="914400" lvl="1" indent="-304800" rtl="0">
              <a:spcBef>
                <a:spcPts val="1600"/>
              </a:spcBef>
              <a:spcAft>
                <a:spcPts val="0"/>
              </a:spcAft>
              <a:buClr>
                <a:srgbClr val="FFFFFF"/>
              </a:buClr>
              <a:buSzPts val="1200"/>
              <a:buChar char="○"/>
              <a:defRPr sz="1200">
                <a:solidFill>
                  <a:srgbClr val="FFFFFF"/>
                </a:solidFill>
              </a:defRPr>
            </a:lvl2pPr>
            <a:lvl3pPr marL="1371600" lvl="2" indent="-304800" rtl="0">
              <a:spcBef>
                <a:spcPts val="1600"/>
              </a:spcBef>
              <a:spcAft>
                <a:spcPts val="0"/>
              </a:spcAft>
              <a:buClr>
                <a:srgbClr val="FFFFFF"/>
              </a:buClr>
              <a:buSzPts val="1200"/>
              <a:buChar char="■"/>
              <a:defRPr sz="1200">
                <a:solidFill>
                  <a:srgbClr val="FFFFFF"/>
                </a:solidFill>
              </a:defRPr>
            </a:lvl3pPr>
            <a:lvl4pPr marL="1828800" lvl="3" indent="-304800" rtl="0">
              <a:spcBef>
                <a:spcPts val="1600"/>
              </a:spcBef>
              <a:spcAft>
                <a:spcPts val="0"/>
              </a:spcAft>
              <a:buClr>
                <a:srgbClr val="FFFFFF"/>
              </a:buClr>
              <a:buSzPts val="1200"/>
              <a:buChar char="●"/>
              <a:defRPr sz="1200">
                <a:solidFill>
                  <a:srgbClr val="FFFFFF"/>
                </a:solidFill>
              </a:defRPr>
            </a:lvl4pPr>
            <a:lvl5pPr marL="2286000" lvl="4" indent="-304800" rtl="0">
              <a:spcBef>
                <a:spcPts val="1600"/>
              </a:spcBef>
              <a:spcAft>
                <a:spcPts val="0"/>
              </a:spcAft>
              <a:buClr>
                <a:srgbClr val="FFFFFF"/>
              </a:buClr>
              <a:buSzPts val="1200"/>
              <a:buChar char="○"/>
              <a:defRPr sz="1200">
                <a:solidFill>
                  <a:srgbClr val="FFFFFF"/>
                </a:solidFill>
              </a:defRPr>
            </a:lvl5pPr>
            <a:lvl6pPr marL="2743200" lvl="5" indent="-304800" rtl="0">
              <a:spcBef>
                <a:spcPts val="1600"/>
              </a:spcBef>
              <a:spcAft>
                <a:spcPts val="0"/>
              </a:spcAft>
              <a:buClr>
                <a:srgbClr val="FFFFFF"/>
              </a:buClr>
              <a:buSzPts val="1200"/>
              <a:buChar char="■"/>
              <a:defRPr sz="1200">
                <a:solidFill>
                  <a:srgbClr val="FFFFFF"/>
                </a:solidFill>
              </a:defRPr>
            </a:lvl6pPr>
            <a:lvl7pPr marL="3200400" lvl="6" indent="-304800" rtl="0">
              <a:spcBef>
                <a:spcPts val="1600"/>
              </a:spcBef>
              <a:spcAft>
                <a:spcPts val="0"/>
              </a:spcAft>
              <a:buClr>
                <a:srgbClr val="FFFFFF"/>
              </a:buClr>
              <a:buSzPts val="1200"/>
              <a:buChar char="●"/>
              <a:defRPr sz="1200">
                <a:solidFill>
                  <a:srgbClr val="FFFFFF"/>
                </a:solidFill>
              </a:defRPr>
            </a:lvl7pPr>
            <a:lvl8pPr marL="3657600" lvl="7" indent="-304800" rtl="0">
              <a:spcBef>
                <a:spcPts val="1600"/>
              </a:spcBef>
              <a:spcAft>
                <a:spcPts val="0"/>
              </a:spcAft>
              <a:buClr>
                <a:srgbClr val="FFFFFF"/>
              </a:buClr>
              <a:buSzPts val="1200"/>
              <a:buChar char="○"/>
              <a:defRPr sz="1200">
                <a:solidFill>
                  <a:srgbClr val="FFFFFF"/>
                </a:solidFill>
              </a:defRPr>
            </a:lvl8pPr>
            <a:lvl9pPr marL="4114800" lvl="8" indent="-304800" rtl="0">
              <a:spcBef>
                <a:spcPts val="1600"/>
              </a:spcBef>
              <a:spcAft>
                <a:spcPts val="1600"/>
              </a:spcAft>
              <a:buClr>
                <a:srgbClr val="FFFFFF"/>
              </a:buClr>
              <a:buSzPts val="1200"/>
              <a:buChar char="■"/>
              <a:defRPr sz="1200">
                <a:solidFill>
                  <a:srgbClr val="FFFFFF"/>
                </a:solidFill>
              </a:defRPr>
            </a:lvl9pPr>
          </a:lstStyle>
          <a:p>
            <a:endParaRPr/>
          </a:p>
        </p:txBody>
      </p:sp>
      <p:sp>
        <p:nvSpPr>
          <p:cNvPr id="194" name="Google Shape;194;p23"/>
          <p:cNvSpPr/>
          <p:nvPr/>
        </p:nvSpPr>
        <p:spPr>
          <a:xfrm>
            <a:off x="487769" y="2560135"/>
            <a:ext cx="467100" cy="467100"/>
          </a:xfrm>
          <a:prstGeom prst="ellipse">
            <a:avLst/>
          </a:prstGeom>
          <a:solidFill>
            <a:srgbClr val="00BF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195" name="Google Shape;195;p23"/>
          <p:cNvSpPr txBox="1">
            <a:spLocks noGrp="1"/>
          </p:cNvSpPr>
          <p:nvPr>
            <p:ph type="body" idx="3"/>
          </p:nvPr>
        </p:nvSpPr>
        <p:spPr>
          <a:xfrm>
            <a:off x="950913" y="2609886"/>
            <a:ext cx="3610200" cy="1140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FFFFFF"/>
              </a:buClr>
              <a:buSzPts val="1400"/>
              <a:buChar char="●"/>
              <a:defRPr sz="1400">
                <a:solidFill>
                  <a:srgbClr val="FFFFFF"/>
                </a:solidFill>
              </a:defRPr>
            </a:lvl1pPr>
            <a:lvl2pPr marL="914400" lvl="1" indent="-304800" rtl="0">
              <a:spcBef>
                <a:spcPts val="1600"/>
              </a:spcBef>
              <a:spcAft>
                <a:spcPts val="0"/>
              </a:spcAft>
              <a:buClr>
                <a:srgbClr val="FFFFFF"/>
              </a:buClr>
              <a:buSzPts val="1200"/>
              <a:buChar char="○"/>
              <a:defRPr sz="1200">
                <a:solidFill>
                  <a:srgbClr val="FFFFFF"/>
                </a:solidFill>
              </a:defRPr>
            </a:lvl2pPr>
            <a:lvl3pPr marL="1371600" lvl="2" indent="-304800" rtl="0">
              <a:spcBef>
                <a:spcPts val="1600"/>
              </a:spcBef>
              <a:spcAft>
                <a:spcPts val="0"/>
              </a:spcAft>
              <a:buClr>
                <a:srgbClr val="FFFFFF"/>
              </a:buClr>
              <a:buSzPts val="1200"/>
              <a:buChar char="■"/>
              <a:defRPr sz="1200">
                <a:solidFill>
                  <a:srgbClr val="FFFFFF"/>
                </a:solidFill>
              </a:defRPr>
            </a:lvl3pPr>
            <a:lvl4pPr marL="1828800" lvl="3" indent="-304800" rtl="0">
              <a:spcBef>
                <a:spcPts val="1600"/>
              </a:spcBef>
              <a:spcAft>
                <a:spcPts val="0"/>
              </a:spcAft>
              <a:buClr>
                <a:srgbClr val="FFFFFF"/>
              </a:buClr>
              <a:buSzPts val="1200"/>
              <a:buChar char="●"/>
              <a:defRPr sz="1200">
                <a:solidFill>
                  <a:srgbClr val="FFFFFF"/>
                </a:solidFill>
              </a:defRPr>
            </a:lvl4pPr>
            <a:lvl5pPr marL="2286000" lvl="4" indent="-304800" rtl="0">
              <a:spcBef>
                <a:spcPts val="1600"/>
              </a:spcBef>
              <a:spcAft>
                <a:spcPts val="0"/>
              </a:spcAft>
              <a:buClr>
                <a:srgbClr val="FFFFFF"/>
              </a:buClr>
              <a:buSzPts val="1200"/>
              <a:buChar char="○"/>
              <a:defRPr sz="1200">
                <a:solidFill>
                  <a:srgbClr val="FFFFFF"/>
                </a:solidFill>
              </a:defRPr>
            </a:lvl5pPr>
            <a:lvl6pPr marL="2743200" lvl="5" indent="-304800" rtl="0">
              <a:spcBef>
                <a:spcPts val="1600"/>
              </a:spcBef>
              <a:spcAft>
                <a:spcPts val="0"/>
              </a:spcAft>
              <a:buClr>
                <a:srgbClr val="FFFFFF"/>
              </a:buClr>
              <a:buSzPts val="1200"/>
              <a:buChar char="■"/>
              <a:defRPr sz="1200">
                <a:solidFill>
                  <a:srgbClr val="FFFFFF"/>
                </a:solidFill>
              </a:defRPr>
            </a:lvl6pPr>
            <a:lvl7pPr marL="3200400" lvl="6" indent="-304800" rtl="0">
              <a:spcBef>
                <a:spcPts val="1600"/>
              </a:spcBef>
              <a:spcAft>
                <a:spcPts val="0"/>
              </a:spcAft>
              <a:buClr>
                <a:srgbClr val="FFFFFF"/>
              </a:buClr>
              <a:buSzPts val="1200"/>
              <a:buChar char="●"/>
              <a:defRPr sz="1200">
                <a:solidFill>
                  <a:srgbClr val="FFFFFF"/>
                </a:solidFill>
              </a:defRPr>
            </a:lvl7pPr>
            <a:lvl8pPr marL="3657600" lvl="7" indent="-304800" rtl="0">
              <a:spcBef>
                <a:spcPts val="1600"/>
              </a:spcBef>
              <a:spcAft>
                <a:spcPts val="0"/>
              </a:spcAft>
              <a:buClr>
                <a:srgbClr val="FFFFFF"/>
              </a:buClr>
              <a:buSzPts val="1200"/>
              <a:buChar char="○"/>
              <a:defRPr sz="1200">
                <a:solidFill>
                  <a:srgbClr val="FFFFFF"/>
                </a:solidFill>
              </a:defRPr>
            </a:lvl8pPr>
            <a:lvl9pPr marL="4114800" lvl="8" indent="-304800" rtl="0">
              <a:spcBef>
                <a:spcPts val="1600"/>
              </a:spcBef>
              <a:spcAft>
                <a:spcPts val="1600"/>
              </a:spcAft>
              <a:buClr>
                <a:srgbClr val="FFFFFF"/>
              </a:buClr>
              <a:buSzPts val="1200"/>
              <a:buChar char="■"/>
              <a:defRPr sz="1200">
                <a:solidFill>
                  <a:srgbClr val="FFFFFF"/>
                </a:solidFill>
              </a:defRPr>
            </a:lvl9pPr>
          </a:lstStyle>
          <a:p>
            <a:endParaRPr/>
          </a:p>
        </p:txBody>
      </p:sp>
      <p:sp>
        <p:nvSpPr>
          <p:cNvPr id="196" name="Google Shape;196;p23"/>
          <p:cNvSpPr/>
          <p:nvPr/>
        </p:nvSpPr>
        <p:spPr>
          <a:xfrm>
            <a:off x="4586844" y="2560135"/>
            <a:ext cx="467100" cy="467100"/>
          </a:xfrm>
          <a:prstGeom prst="ellipse">
            <a:avLst/>
          </a:prstGeom>
          <a:solidFill>
            <a:srgbClr val="00BF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197" name="Google Shape;197;p23"/>
          <p:cNvSpPr txBox="1">
            <a:spLocks noGrp="1"/>
          </p:cNvSpPr>
          <p:nvPr>
            <p:ph type="body" idx="4"/>
          </p:nvPr>
        </p:nvSpPr>
        <p:spPr>
          <a:xfrm>
            <a:off x="5049988" y="2609886"/>
            <a:ext cx="3610200" cy="1140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FFFFFF"/>
              </a:buClr>
              <a:buSzPts val="1400"/>
              <a:buChar char="●"/>
              <a:defRPr sz="1400">
                <a:solidFill>
                  <a:srgbClr val="FFFFFF"/>
                </a:solidFill>
              </a:defRPr>
            </a:lvl1pPr>
            <a:lvl2pPr marL="914400" lvl="1" indent="-304800" rtl="0">
              <a:spcBef>
                <a:spcPts val="1600"/>
              </a:spcBef>
              <a:spcAft>
                <a:spcPts val="0"/>
              </a:spcAft>
              <a:buClr>
                <a:srgbClr val="FFFFFF"/>
              </a:buClr>
              <a:buSzPts val="1200"/>
              <a:buChar char="○"/>
              <a:defRPr sz="1200">
                <a:solidFill>
                  <a:srgbClr val="FFFFFF"/>
                </a:solidFill>
              </a:defRPr>
            </a:lvl2pPr>
            <a:lvl3pPr marL="1371600" lvl="2" indent="-304800" rtl="0">
              <a:spcBef>
                <a:spcPts val="1600"/>
              </a:spcBef>
              <a:spcAft>
                <a:spcPts val="0"/>
              </a:spcAft>
              <a:buClr>
                <a:srgbClr val="FFFFFF"/>
              </a:buClr>
              <a:buSzPts val="1200"/>
              <a:buChar char="■"/>
              <a:defRPr sz="1200">
                <a:solidFill>
                  <a:srgbClr val="FFFFFF"/>
                </a:solidFill>
              </a:defRPr>
            </a:lvl3pPr>
            <a:lvl4pPr marL="1828800" lvl="3" indent="-304800" rtl="0">
              <a:spcBef>
                <a:spcPts val="1600"/>
              </a:spcBef>
              <a:spcAft>
                <a:spcPts val="0"/>
              </a:spcAft>
              <a:buClr>
                <a:srgbClr val="FFFFFF"/>
              </a:buClr>
              <a:buSzPts val="1200"/>
              <a:buChar char="●"/>
              <a:defRPr sz="1200">
                <a:solidFill>
                  <a:srgbClr val="FFFFFF"/>
                </a:solidFill>
              </a:defRPr>
            </a:lvl4pPr>
            <a:lvl5pPr marL="2286000" lvl="4" indent="-304800" rtl="0">
              <a:spcBef>
                <a:spcPts val="1600"/>
              </a:spcBef>
              <a:spcAft>
                <a:spcPts val="0"/>
              </a:spcAft>
              <a:buClr>
                <a:srgbClr val="FFFFFF"/>
              </a:buClr>
              <a:buSzPts val="1200"/>
              <a:buChar char="○"/>
              <a:defRPr sz="1200">
                <a:solidFill>
                  <a:srgbClr val="FFFFFF"/>
                </a:solidFill>
              </a:defRPr>
            </a:lvl5pPr>
            <a:lvl6pPr marL="2743200" lvl="5" indent="-304800" rtl="0">
              <a:spcBef>
                <a:spcPts val="1600"/>
              </a:spcBef>
              <a:spcAft>
                <a:spcPts val="0"/>
              </a:spcAft>
              <a:buClr>
                <a:srgbClr val="FFFFFF"/>
              </a:buClr>
              <a:buSzPts val="1200"/>
              <a:buChar char="■"/>
              <a:defRPr sz="1200">
                <a:solidFill>
                  <a:srgbClr val="FFFFFF"/>
                </a:solidFill>
              </a:defRPr>
            </a:lvl6pPr>
            <a:lvl7pPr marL="3200400" lvl="6" indent="-304800" rtl="0">
              <a:spcBef>
                <a:spcPts val="1600"/>
              </a:spcBef>
              <a:spcAft>
                <a:spcPts val="0"/>
              </a:spcAft>
              <a:buClr>
                <a:srgbClr val="FFFFFF"/>
              </a:buClr>
              <a:buSzPts val="1200"/>
              <a:buChar char="●"/>
              <a:defRPr sz="1200">
                <a:solidFill>
                  <a:srgbClr val="FFFFFF"/>
                </a:solidFill>
              </a:defRPr>
            </a:lvl7pPr>
            <a:lvl8pPr marL="3657600" lvl="7" indent="-304800" rtl="0">
              <a:spcBef>
                <a:spcPts val="1600"/>
              </a:spcBef>
              <a:spcAft>
                <a:spcPts val="0"/>
              </a:spcAft>
              <a:buClr>
                <a:srgbClr val="FFFFFF"/>
              </a:buClr>
              <a:buSzPts val="1200"/>
              <a:buChar char="○"/>
              <a:defRPr sz="1200">
                <a:solidFill>
                  <a:srgbClr val="FFFFFF"/>
                </a:solidFill>
              </a:defRPr>
            </a:lvl8pPr>
            <a:lvl9pPr marL="4114800" lvl="8" indent="-304800" rtl="0">
              <a:spcBef>
                <a:spcPts val="1600"/>
              </a:spcBef>
              <a:spcAft>
                <a:spcPts val="1600"/>
              </a:spcAft>
              <a:buClr>
                <a:srgbClr val="FFFFFF"/>
              </a:buClr>
              <a:buSzPts val="1200"/>
              <a:buChar char="■"/>
              <a:defRPr sz="1200">
                <a:solidFill>
                  <a:srgbClr val="FFFFFF"/>
                </a:solidFill>
              </a:defRPr>
            </a:lvl9pPr>
          </a:lstStyle>
          <a:p>
            <a:endParaRPr/>
          </a:p>
        </p:txBody>
      </p:sp>
      <p:sp>
        <p:nvSpPr>
          <p:cNvPr id="198" name="Google Shape;198;p23"/>
          <p:cNvSpPr/>
          <p:nvPr/>
        </p:nvSpPr>
        <p:spPr>
          <a:xfrm>
            <a:off x="487769" y="3749885"/>
            <a:ext cx="467100" cy="467100"/>
          </a:xfrm>
          <a:prstGeom prst="ellipse">
            <a:avLst/>
          </a:prstGeom>
          <a:solidFill>
            <a:srgbClr val="00BF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199" name="Google Shape;199;p23"/>
          <p:cNvSpPr txBox="1">
            <a:spLocks noGrp="1"/>
          </p:cNvSpPr>
          <p:nvPr>
            <p:ph type="body" idx="5"/>
          </p:nvPr>
        </p:nvSpPr>
        <p:spPr>
          <a:xfrm>
            <a:off x="950913" y="3799636"/>
            <a:ext cx="3610200" cy="1140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FFFFFF"/>
              </a:buClr>
              <a:buSzPts val="1400"/>
              <a:buChar char="●"/>
              <a:defRPr sz="1400">
                <a:solidFill>
                  <a:srgbClr val="FFFFFF"/>
                </a:solidFill>
              </a:defRPr>
            </a:lvl1pPr>
            <a:lvl2pPr marL="914400" lvl="1" indent="-304800" rtl="0">
              <a:spcBef>
                <a:spcPts val="1600"/>
              </a:spcBef>
              <a:spcAft>
                <a:spcPts val="0"/>
              </a:spcAft>
              <a:buClr>
                <a:srgbClr val="FFFFFF"/>
              </a:buClr>
              <a:buSzPts val="1200"/>
              <a:buChar char="○"/>
              <a:defRPr sz="1200">
                <a:solidFill>
                  <a:srgbClr val="FFFFFF"/>
                </a:solidFill>
              </a:defRPr>
            </a:lvl2pPr>
            <a:lvl3pPr marL="1371600" lvl="2" indent="-304800" rtl="0">
              <a:spcBef>
                <a:spcPts val="1600"/>
              </a:spcBef>
              <a:spcAft>
                <a:spcPts val="0"/>
              </a:spcAft>
              <a:buClr>
                <a:srgbClr val="FFFFFF"/>
              </a:buClr>
              <a:buSzPts val="1200"/>
              <a:buChar char="■"/>
              <a:defRPr sz="1200">
                <a:solidFill>
                  <a:srgbClr val="FFFFFF"/>
                </a:solidFill>
              </a:defRPr>
            </a:lvl3pPr>
            <a:lvl4pPr marL="1828800" lvl="3" indent="-304800" rtl="0">
              <a:spcBef>
                <a:spcPts val="1600"/>
              </a:spcBef>
              <a:spcAft>
                <a:spcPts val="0"/>
              </a:spcAft>
              <a:buClr>
                <a:srgbClr val="FFFFFF"/>
              </a:buClr>
              <a:buSzPts val="1200"/>
              <a:buChar char="●"/>
              <a:defRPr sz="1200">
                <a:solidFill>
                  <a:srgbClr val="FFFFFF"/>
                </a:solidFill>
              </a:defRPr>
            </a:lvl4pPr>
            <a:lvl5pPr marL="2286000" lvl="4" indent="-304800" rtl="0">
              <a:spcBef>
                <a:spcPts val="1600"/>
              </a:spcBef>
              <a:spcAft>
                <a:spcPts val="0"/>
              </a:spcAft>
              <a:buClr>
                <a:srgbClr val="FFFFFF"/>
              </a:buClr>
              <a:buSzPts val="1200"/>
              <a:buChar char="○"/>
              <a:defRPr sz="1200">
                <a:solidFill>
                  <a:srgbClr val="FFFFFF"/>
                </a:solidFill>
              </a:defRPr>
            </a:lvl5pPr>
            <a:lvl6pPr marL="2743200" lvl="5" indent="-304800" rtl="0">
              <a:spcBef>
                <a:spcPts val="1600"/>
              </a:spcBef>
              <a:spcAft>
                <a:spcPts val="0"/>
              </a:spcAft>
              <a:buClr>
                <a:srgbClr val="FFFFFF"/>
              </a:buClr>
              <a:buSzPts val="1200"/>
              <a:buChar char="■"/>
              <a:defRPr sz="1200">
                <a:solidFill>
                  <a:srgbClr val="FFFFFF"/>
                </a:solidFill>
              </a:defRPr>
            </a:lvl6pPr>
            <a:lvl7pPr marL="3200400" lvl="6" indent="-304800" rtl="0">
              <a:spcBef>
                <a:spcPts val="1600"/>
              </a:spcBef>
              <a:spcAft>
                <a:spcPts val="0"/>
              </a:spcAft>
              <a:buClr>
                <a:srgbClr val="FFFFFF"/>
              </a:buClr>
              <a:buSzPts val="1200"/>
              <a:buChar char="●"/>
              <a:defRPr sz="1200">
                <a:solidFill>
                  <a:srgbClr val="FFFFFF"/>
                </a:solidFill>
              </a:defRPr>
            </a:lvl7pPr>
            <a:lvl8pPr marL="3657600" lvl="7" indent="-304800" rtl="0">
              <a:spcBef>
                <a:spcPts val="1600"/>
              </a:spcBef>
              <a:spcAft>
                <a:spcPts val="0"/>
              </a:spcAft>
              <a:buClr>
                <a:srgbClr val="FFFFFF"/>
              </a:buClr>
              <a:buSzPts val="1200"/>
              <a:buChar char="○"/>
              <a:defRPr sz="1200">
                <a:solidFill>
                  <a:srgbClr val="FFFFFF"/>
                </a:solidFill>
              </a:defRPr>
            </a:lvl8pPr>
            <a:lvl9pPr marL="4114800" lvl="8" indent="-304800" rtl="0">
              <a:spcBef>
                <a:spcPts val="1600"/>
              </a:spcBef>
              <a:spcAft>
                <a:spcPts val="1600"/>
              </a:spcAft>
              <a:buClr>
                <a:srgbClr val="FFFFFF"/>
              </a:buClr>
              <a:buSzPts val="1200"/>
              <a:buChar char="■"/>
              <a:defRPr sz="1200">
                <a:solidFill>
                  <a:srgbClr val="FFFFFF"/>
                </a:solidFill>
              </a:defRPr>
            </a:lvl9pPr>
          </a:lstStyle>
          <a:p>
            <a:endParaRPr/>
          </a:p>
        </p:txBody>
      </p:sp>
      <p:sp>
        <p:nvSpPr>
          <p:cNvPr id="200" name="Google Shape;200;p23"/>
          <p:cNvSpPr txBox="1"/>
          <p:nvPr/>
        </p:nvSpPr>
        <p:spPr>
          <a:xfrm>
            <a:off x="483813" y="1420136"/>
            <a:ext cx="467100" cy="35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1C304A"/>
                </a:solidFill>
                <a:latin typeface="Source Sans Pro"/>
                <a:ea typeface="Source Sans Pro"/>
                <a:cs typeface="Source Sans Pro"/>
                <a:sym typeface="Source Sans Pro"/>
              </a:rPr>
              <a:t>1</a:t>
            </a:r>
            <a:endParaRPr sz="2400" b="1">
              <a:solidFill>
                <a:srgbClr val="1C304A"/>
              </a:solidFill>
              <a:latin typeface="Source Sans Pro"/>
              <a:ea typeface="Source Sans Pro"/>
              <a:cs typeface="Source Sans Pro"/>
              <a:sym typeface="Source Sans Pro"/>
            </a:endParaRPr>
          </a:p>
        </p:txBody>
      </p:sp>
      <p:sp>
        <p:nvSpPr>
          <p:cNvPr id="201" name="Google Shape;201;p23"/>
          <p:cNvSpPr txBox="1"/>
          <p:nvPr/>
        </p:nvSpPr>
        <p:spPr>
          <a:xfrm>
            <a:off x="4582888" y="1420136"/>
            <a:ext cx="467100" cy="35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1C304A"/>
                </a:solidFill>
                <a:latin typeface="Source Sans Pro"/>
                <a:ea typeface="Source Sans Pro"/>
                <a:cs typeface="Source Sans Pro"/>
                <a:sym typeface="Source Sans Pro"/>
              </a:rPr>
              <a:t>4</a:t>
            </a:r>
            <a:endParaRPr sz="2400" b="1">
              <a:solidFill>
                <a:srgbClr val="1C304A"/>
              </a:solidFill>
              <a:latin typeface="Source Sans Pro"/>
              <a:ea typeface="Source Sans Pro"/>
              <a:cs typeface="Source Sans Pro"/>
              <a:sym typeface="Source Sans Pro"/>
            </a:endParaRPr>
          </a:p>
        </p:txBody>
      </p:sp>
      <p:sp>
        <p:nvSpPr>
          <p:cNvPr id="202" name="Google Shape;202;p23"/>
          <p:cNvSpPr txBox="1"/>
          <p:nvPr/>
        </p:nvSpPr>
        <p:spPr>
          <a:xfrm>
            <a:off x="483813" y="2609886"/>
            <a:ext cx="467100" cy="35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1C304A"/>
                </a:solidFill>
                <a:latin typeface="Source Sans Pro"/>
                <a:ea typeface="Source Sans Pro"/>
                <a:cs typeface="Source Sans Pro"/>
                <a:sym typeface="Source Sans Pro"/>
              </a:rPr>
              <a:t>2</a:t>
            </a:r>
            <a:endParaRPr sz="2400" b="1">
              <a:solidFill>
                <a:srgbClr val="1C304A"/>
              </a:solidFill>
              <a:latin typeface="Source Sans Pro"/>
              <a:ea typeface="Source Sans Pro"/>
              <a:cs typeface="Source Sans Pro"/>
              <a:sym typeface="Source Sans Pro"/>
            </a:endParaRPr>
          </a:p>
        </p:txBody>
      </p:sp>
      <p:sp>
        <p:nvSpPr>
          <p:cNvPr id="203" name="Google Shape;203;p23"/>
          <p:cNvSpPr txBox="1"/>
          <p:nvPr/>
        </p:nvSpPr>
        <p:spPr>
          <a:xfrm>
            <a:off x="4582888" y="2609886"/>
            <a:ext cx="467100" cy="35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1C304A"/>
                </a:solidFill>
                <a:latin typeface="Source Sans Pro"/>
                <a:ea typeface="Source Sans Pro"/>
                <a:cs typeface="Source Sans Pro"/>
                <a:sym typeface="Source Sans Pro"/>
              </a:rPr>
              <a:t>5</a:t>
            </a:r>
            <a:endParaRPr sz="2400" b="1">
              <a:solidFill>
                <a:srgbClr val="1C304A"/>
              </a:solidFill>
              <a:latin typeface="Source Sans Pro"/>
              <a:ea typeface="Source Sans Pro"/>
              <a:cs typeface="Source Sans Pro"/>
              <a:sym typeface="Source Sans Pro"/>
            </a:endParaRPr>
          </a:p>
        </p:txBody>
      </p:sp>
      <p:sp>
        <p:nvSpPr>
          <p:cNvPr id="204" name="Google Shape;204;p23"/>
          <p:cNvSpPr txBox="1"/>
          <p:nvPr/>
        </p:nvSpPr>
        <p:spPr>
          <a:xfrm>
            <a:off x="483813" y="3799636"/>
            <a:ext cx="467100" cy="35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1C304A"/>
                </a:solidFill>
                <a:latin typeface="Source Sans Pro"/>
                <a:ea typeface="Source Sans Pro"/>
                <a:cs typeface="Source Sans Pro"/>
                <a:sym typeface="Source Sans Pro"/>
              </a:rPr>
              <a:t>3</a:t>
            </a:r>
            <a:endParaRPr sz="2400" b="1">
              <a:solidFill>
                <a:srgbClr val="1C304A"/>
              </a:solidFill>
              <a:latin typeface="Source Sans Pro"/>
              <a:ea typeface="Source Sans Pro"/>
              <a:cs typeface="Source Sans Pro"/>
              <a:sym typeface="Source Sans Pro"/>
            </a:endParaRPr>
          </a:p>
        </p:txBody>
      </p:sp>
      <p:sp>
        <p:nvSpPr>
          <p:cNvPr id="205" name="Google Shape;205;p2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sz="1300">
                <a:solidFill>
                  <a:srgbClr val="FFFFFF"/>
                </a:solidFill>
                <a:latin typeface="Public Sans"/>
                <a:ea typeface="Public Sans"/>
                <a:cs typeface="Public Sans"/>
                <a:sym typeface="Public Sans"/>
              </a:defRPr>
            </a:lvl1pPr>
            <a:lvl2pPr lvl="1">
              <a:buNone/>
              <a:defRPr sz="1300">
                <a:solidFill>
                  <a:srgbClr val="FFFFFF"/>
                </a:solidFill>
                <a:latin typeface="Public Sans"/>
                <a:ea typeface="Public Sans"/>
                <a:cs typeface="Public Sans"/>
                <a:sym typeface="Public Sans"/>
              </a:defRPr>
            </a:lvl2pPr>
            <a:lvl3pPr lvl="2">
              <a:buNone/>
              <a:defRPr sz="1300">
                <a:solidFill>
                  <a:srgbClr val="FFFFFF"/>
                </a:solidFill>
                <a:latin typeface="Public Sans"/>
                <a:ea typeface="Public Sans"/>
                <a:cs typeface="Public Sans"/>
                <a:sym typeface="Public Sans"/>
              </a:defRPr>
            </a:lvl3pPr>
            <a:lvl4pPr lvl="3">
              <a:buNone/>
              <a:defRPr sz="1300">
                <a:solidFill>
                  <a:srgbClr val="FFFFFF"/>
                </a:solidFill>
                <a:latin typeface="Public Sans"/>
                <a:ea typeface="Public Sans"/>
                <a:cs typeface="Public Sans"/>
                <a:sym typeface="Public Sans"/>
              </a:defRPr>
            </a:lvl4pPr>
            <a:lvl5pPr lvl="4">
              <a:buNone/>
              <a:defRPr sz="1300">
                <a:solidFill>
                  <a:srgbClr val="FFFFFF"/>
                </a:solidFill>
                <a:latin typeface="Public Sans"/>
                <a:ea typeface="Public Sans"/>
                <a:cs typeface="Public Sans"/>
                <a:sym typeface="Public Sans"/>
              </a:defRPr>
            </a:lvl5pPr>
            <a:lvl6pPr lvl="5">
              <a:buNone/>
              <a:defRPr sz="1300">
                <a:solidFill>
                  <a:srgbClr val="FFFFFF"/>
                </a:solidFill>
                <a:latin typeface="Public Sans"/>
                <a:ea typeface="Public Sans"/>
                <a:cs typeface="Public Sans"/>
                <a:sym typeface="Public Sans"/>
              </a:defRPr>
            </a:lvl6pPr>
            <a:lvl7pPr lvl="6">
              <a:buNone/>
              <a:defRPr sz="1300">
                <a:solidFill>
                  <a:srgbClr val="FFFFFF"/>
                </a:solidFill>
                <a:latin typeface="Public Sans"/>
                <a:ea typeface="Public Sans"/>
                <a:cs typeface="Public Sans"/>
                <a:sym typeface="Public Sans"/>
              </a:defRPr>
            </a:lvl7pPr>
            <a:lvl8pPr lvl="7">
              <a:buNone/>
              <a:defRPr sz="1300">
                <a:solidFill>
                  <a:srgbClr val="FFFFFF"/>
                </a:solidFill>
                <a:latin typeface="Public Sans"/>
                <a:ea typeface="Public Sans"/>
                <a:cs typeface="Public Sans"/>
                <a:sym typeface="Public Sans"/>
              </a:defRPr>
            </a:lvl8pPr>
            <a:lvl9pPr lvl="8">
              <a:buNone/>
              <a:defRPr sz="1300">
                <a:solidFill>
                  <a:srgbClr val="FFFFFF"/>
                </a:solidFill>
                <a:latin typeface="Public Sans"/>
                <a:ea typeface="Public Sans"/>
                <a:cs typeface="Public Sans"/>
                <a:sym typeface="Public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5 Points - Bright">
  <p:cSld name="CUSTOM_9_1">
    <p:bg>
      <p:bgPr>
        <a:noFill/>
        <a:effectLst/>
      </p:bgPr>
    </p:bg>
    <p:spTree>
      <p:nvGrpSpPr>
        <p:cNvPr id="1" name="Shape 206"/>
        <p:cNvGrpSpPr/>
        <p:nvPr/>
      </p:nvGrpSpPr>
      <p:grpSpPr>
        <a:xfrm>
          <a:off x="0" y="0"/>
          <a:ext cx="0" cy="0"/>
          <a:chOff x="0" y="0"/>
          <a:chExt cx="0" cy="0"/>
        </a:xfrm>
      </p:grpSpPr>
      <p:sp>
        <p:nvSpPr>
          <p:cNvPr id="207" name="Google Shape;207;p24"/>
          <p:cNvSpPr txBox="1">
            <a:spLocks noGrp="1"/>
          </p:cNvSpPr>
          <p:nvPr>
            <p:ph type="title"/>
          </p:nvPr>
        </p:nvSpPr>
        <p:spPr>
          <a:xfrm>
            <a:off x="464600" y="445025"/>
            <a:ext cx="8215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112E51"/>
              </a:buClr>
              <a:buSzPts val="2800"/>
              <a:buNone/>
              <a:defRPr>
                <a:solidFill>
                  <a:srgbClr val="112E5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8" name="Google Shape;208;p24"/>
          <p:cNvSpPr/>
          <p:nvPr/>
        </p:nvSpPr>
        <p:spPr>
          <a:xfrm>
            <a:off x="487769" y="1370385"/>
            <a:ext cx="467100" cy="467100"/>
          </a:xfrm>
          <a:prstGeom prst="ellipse">
            <a:avLst/>
          </a:prstGeom>
          <a:solidFill>
            <a:srgbClr val="112E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209" name="Google Shape;209;p24"/>
          <p:cNvSpPr txBox="1">
            <a:spLocks noGrp="1"/>
          </p:cNvSpPr>
          <p:nvPr>
            <p:ph type="body" idx="1"/>
          </p:nvPr>
        </p:nvSpPr>
        <p:spPr>
          <a:xfrm>
            <a:off x="950913" y="1420136"/>
            <a:ext cx="3610200" cy="1140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10" name="Google Shape;210;p24"/>
          <p:cNvSpPr/>
          <p:nvPr/>
        </p:nvSpPr>
        <p:spPr>
          <a:xfrm>
            <a:off x="4586844" y="1370385"/>
            <a:ext cx="467100" cy="467100"/>
          </a:xfrm>
          <a:prstGeom prst="ellipse">
            <a:avLst/>
          </a:prstGeom>
          <a:solidFill>
            <a:srgbClr val="112E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211" name="Google Shape;211;p24"/>
          <p:cNvSpPr txBox="1">
            <a:spLocks noGrp="1"/>
          </p:cNvSpPr>
          <p:nvPr>
            <p:ph type="body" idx="2"/>
          </p:nvPr>
        </p:nvSpPr>
        <p:spPr>
          <a:xfrm>
            <a:off x="5049988" y="1420136"/>
            <a:ext cx="3610200" cy="1140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12" name="Google Shape;212;p24"/>
          <p:cNvSpPr/>
          <p:nvPr/>
        </p:nvSpPr>
        <p:spPr>
          <a:xfrm>
            <a:off x="487769" y="2560135"/>
            <a:ext cx="467100" cy="467100"/>
          </a:xfrm>
          <a:prstGeom prst="ellipse">
            <a:avLst/>
          </a:prstGeom>
          <a:solidFill>
            <a:srgbClr val="112E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213" name="Google Shape;213;p24"/>
          <p:cNvSpPr txBox="1">
            <a:spLocks noGrp="1"/>
          </p:cNvSpPr>
          <p:nvPr>
            <p:ph type="body" idx="3"/>
          </p:nvPr>
        </p:nvSpPr>
        <p:spPr>
          <a:xfrm>
            <a:off x="950913" y="2609886"/>
            <a:ext cx="3610200" cy="1140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14" name="Google Shape;214;p24"/>
          <p:cNvSpPr/>
          <p:nvPr/>
        </p:nvSpPr>
        <p:spPr>
          <a:xfrm>
            <a:off x="4586844" y="2560135"/>
            <a:ext cx="467100" cy="467100"/>
          </a:xfrm>
          <a:prstGeom prst="ellipse">
            <a:avLst/>
          </a:prstGeom>
          <a:solidFill>
            <a:srgbClr val="112E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215" name="Google Shape;215;p24"/>
          <p:cNvSpPr txBox="1">
            <a:spLocks noGrp="1"/>
          </p:cNvSpPr>
          <p:nvPr>
            <p:ph type="body" idx="4"/>
          </p:nvPr>
        </p:nvSpPr>
        <p:spPr>
          <a:xfrm>
            <a:off x="5049988" y="2609886"/>
            <a:ext cx="3610200" cy="1140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16" name="Google Shape;216;p24"/>
          <p:cNvSpPr/>
          <p:nvPr/>
        </p:nvSpPr>
        <p:spPr>
          <a:xfrm>
            <a:off x="487769" y="3749885"/>
            <a:ext cx="467100" cy="467100"/>
          </a:xfrm>
          <a:prstGeom prst="ellipse">
            <a:avLst/>
          </a:prstGeom>
          <a:solidFill>
            <a:srgbClr val="112E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b="1">
              <a:solidFill>
                <a:srgbClr val="FFFFFF"/>
              </a:solidFill>
              <a:latin typeface="Helvetica Neue"/>
              <a:ea typeface="Helvetica Neue"/>
              <a:cs typeface="Helvetica Neue"/>
              <a:sym typeface="Helvetica Neue"/>
            </a:endParaRPr>
          </a:p>
        </p:txBody>
      </p:sp>
      <p:sp>
        <p:nvSpPr>
          <p:cNvPr id="217" name="Google Shape;217;p24"/>
          <p:cNvSpPr txBox="1">
            <a:spLocks noGrp="1"/>
          </p:cNvSpPr>
          <p:nvPr>
            <p:ph type="body" idx="5"/>
          </p:nvPr>
        </p:nvSpPr>
        <p:spPr>
          <a:xfrm>
            <a:off x="950913" y="3799636"/>
            <a:ext cx="3610200" cy="1140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18" name="Google Shape;218;p24"/>
          <p:cNvSpPr txBox="1"/>
          <p:nvPr/>
        </p:nvSpPr>
        <p:spPr>
          <a:xfrm>
            <a:off x="483813" y="1420136"/>
            <a:ext cx="467100" cy="354600"/>
          </a:xfrm>
          <a:prstGeom prst="rect">
            <a:avLst/>
          </a:prstGeom>
          <a:noFill/>
          <a:ln>
            <a:noFill/>
          </a:ln>
        </p:spPr>
        <p:txBody>
          <a:bodyPr spcFirstLastPara="1" wrap="square" lIns="91425" tIns="82275" rIns="82275" bIns="91425" anchor="ctr" anchorCtr="0">
            <a:noAutofit/>
          </a:bodyPr>
          <a:lstStyle/>
          <a:p>
            <a:pPr marL="0" lvl="0" indent="0" algn="ctr" rtl="0">
              <a:spcBef>
                <a:spcPts val="0"/>
              </a:spcBef>
              <a:spcAft>
                <a:spcPts val="0"/>
              </a:spcAft>
              <a:buNone/>
            </a:pPr>
            <a:r>
              <a:rPr lang="en" sz="2400" b="1">
                <a:solidFill>
                  <a:srgbClr val="FFFFFF"/>
                </a:solidFill>
                <a:latin typeface="Source Sans Pro"/>
                <a:ea typeface="Source Sans Pro"/>
                <a:cs typeface="Source Sans Pro"/>
                <a:sym typeface="Source Sans Pro"/>
              </a:rPr>
              <a:t>1</a:t>
            </a:r>
            <a:endParaRPr sz="2400" b="1">
              <a:solidFill>
                <a:srgbClr val="FFFFFF"/>
              </a:solidFill>
              <a:latin typeface="Source Sans Pro"/>
              <a:ea typeface="Source Sans Pro"/>
              <a:cs typeface="Source Sans Pro"/>
              <a:sym typeface="Source Sans Pro"/>
            </a:endParaRPr>
          </a:p>
        </p:txBody>
      </p:sp>
      <p:sp>
        <p:nvSpPr>
          <p:cNvPr id="219" name="Google Shape;219;p24"/>
          <p:cNvSpPr txBox="1"/>
          <p:nvPr/>
        </p:nvSpPr>
        <p:spPr>
          <a:xfrm>
            <a:off x="4582888" y="1420136"/>
            <a:ext cx="467100" cy="35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FFFFFF"/>
                </a:solidFill>
                <a:latin typeface="Source Sans Pro"/>
                <a:ea typeface="Source Sans Pro"/>
                <a:cs typeface="Source Sans Pro"/>
                <a:sym typeface="Source Sans Pro"/>
              </a:rPr>
              <a:t>4</a:t>
            </a:r>
            <a:endParaRPr sz="2400" b="1">
              <a:solidFill>
                <a:srgbClr val="FFFFFF"/>
              </a:solidFill>
              <a:latin typeface="Source Sans Pro"/>
              <a:ea typeface="Source Sans Pro"/>
              <a:cs typeface="Source Sans Pro"/>
              <a:sym typeface="Source Sans Pro"/>
            </a:endParaRPr>
          </a:p>
        </p:txBody>
      </p:sp>
      <p:sp>
        <p:nvSpPr>
          <p:cNvPr id="220" name="Google Shape;220;p24"/>
          <p:cNvSpPr txBox="1"/>
          <p:nvPr/>
        </p:nvSpPr>
        <p:spPr>
          <a:xfrm>
            <a:off x="483813" y="2609886"/>
            <a:ext cx="467100" cy="354600"/>
          </a:xfrm>
          <a:prstGeom prst="rect">
            <a:avLst/>
          </a:prstGeom>
          <a:noFill/>
          <a:ln>
            <a:noFill/>
          </a:ln>
        </p:spPr>
        <p:txBody>
          <a:bodyPr spcFirstLastPara="1" wrap="square" lIns="91425" tIns="82275" rIns="82275" bIns="91425" anchor="ctr" anchorCtr="0">
            <a:noAutofit/>
          </a:bodyPr>
          <a:lstStyle/>
          <a:p>
            <a:pPr marL="0" lvl="0" indent="0" algn="ctr" rtl="0">
              <a:spcBef>
                <a:spcPts val="0"/>
              </a:spcBef>
              <a:spcAft>
                <a:spcPts val="0"/>
              </a:spcAft>
              <a:buNone/>
            </a:pPr>
            <a:r>
              <a:rPr lang="en" sz="2400" b="1">
                <a:solidFill>
                  <a:srgbClr val="FFFFFF"/>
                </a:solidFill>
                <a:latin typeface="Source Sans Pro"/>
                <a:ea typeface="Source Sans Pro"/>
                <a:cs typeface="Source Sans Pro"/>
                <a:sym typeface="Source Sans Pro"/>
              </a:rPr>
              <a:t>2</a:t>
            </a:r>
            <a:endParaRPr sz="2400" b="1">
              <a:solidFill>
                <a:srgbClr val="FFFFFF"/>
              </a:solidFill>
              <a:latin typeface="Source Sans Pro"/>
              <a:ea typeface="Source Sans Pro"/>
              <a:cs typeface="Source Sans Pro"/>
              <a:sym typeface="Source Sans Pro"/>
            </a:endParaRPr>
          </a:p>
        </p:txBody>
      </p:sp>
      <p:sp>
        <p:nvSpPr>
          <p:cNvPr id="221" name="Google Shape;221;p24"/>
          <p:cNvSpPr txBox="1"/>
          <p:nvPr/>
        </p:nvSpPr>
        <p:spPr>
          <a:xfrm>
            <a:off x="4582888" y="2609886"/>
            <a:ext cx="467100" cy="35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FFFFFF"/>
                </a:solidFill>
                <a:latin typeface="Source Sans Pro"/>
                <a:ea typeface="Source Sans Pro"/>
                <a:cs typeface="Source Sans Pro"/>
                <a:sym typeface="Source Sans Pro"/>
              </a:rPr>
              <a:t>5</a:t>
            </a:r>
            <a:endParaRPr sz="2400" b="1">
              <a:solidFill>
                <a:srgbClr val="FFFFFF"/>
              </a:solidFill>
              <a:latin typeface="Source Sans Pro"/>
              <a:ea typeface="Source Sans Pro"/>
              <a:cs typeface="Source Sans Pro"/>
              <a:sym typeface="Source Sans Pro"/>
            </a:endParaRPr>
          </a:p>
        </p:txBody>
      </p:sp>
      <p:sp>
        <p:nvSpPr>
          <p:cNvPr id="222" name="Google Shape;222;p24"/>
          <p:cNvSpPr txBox="1"/>
          <p:nvPr/>
        </p:nvSpPr>
        <p:spPr>
          <a:xfrm>
            <a:off x="483813" y="3799636"/>
            <a:ext cx="467100" cy="354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rgbClr val="FFFFFF"/>
                </a:solidFill>
                <a:latin typeface="Source Sans Pro"/>
                <a:ea typeface="Source Sans Pro"/>
                <a:cs typeface="Source Sans Pro"/>
                <a:sym typeface="Source Sans Pro"/>
              </a:rPr>
              <a:t>3</a:t>
            </a:r>
            <a:endParaRPr sz="2400" b="1">
              <a:solidFill>
                <a:srgbClr val="FFFFFF"/>
              </a:solidFill>
              <a:latin typeface="Source Sans Pro"/>
              <a:ea typeface="Source Sans Pro"/>
              <a:cs typeface="Source Sans Pro"/>
              <a:sym typeface="Source Sans Pro"/>
            </a:endParaRPr>
          </a:p>
        </p:txBody>
      </p:sp>
      <p:sp>
        <p:nvSpPr>
          <p:cNvPr id="223" name="Google Shape;223;p2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sz="1300">
                <a:solidFill>
                  <a:srgbClr val="000000"/>
                </a:solidFill>
                <a:latin typeface="Public Sans"/>
                <a:ea typeface="Public Sans"/>
                <a:cs typeface="Public Sans"/>
                <a:sym typeface="Public Sans"/>
              </a:defRPr>
            </a:lvl1pPr>
            <a:lvl2pPr lvl="1">
              <a:buNone/>
              <a:defRPr sz="1300">
                <a:solidFill>
                  <a:srgbClr val="000000"/>
                </a:solidFill>
                <a:latin typeface="Public Sans"/>
                <a:ea typeface="Public Sans"/>
                <a:cs typeface="Public Sans"/>
                <a:sym typeface="Public Sans"/>
              </a:defRPr>
            </a:lvl2pPr>
            <a:lvl3pPr lvl="2">
              <a:buNone/>
              <a:defRPr sz="1300">
                <a:solidFill>
                  <a:srgbClr val="000000"/>
                </a:solidFill>
                <a:latin typeface="Public Sans"/>
                <a:ea typeface="Public Sans"/>
                <a:cs typeface="Public Sans"/>
                <a:sym typeface="Public Sans"/>
              </a:defRPr>
            </a:lvl3pPr>
            <a:lvl4pPr lvl="3">
              <a:buNone/>
              <a:defRPr sz="1300">
                <a:solidFill>
                  <a:srgbClr val="000000"/>
                </a:solidFill>
                <a:latin typeface="Public Sans"/>
                <a:ea typeface="Public Sans"/>
                <a:cs typeface="Public Sans"/>
                <a:sym typeface="Public Sans"/>
              </a:defRPr>
            </a:lvl4pPr>
            <a:lvl5pPr lvl="4">
              <a:buNone/>
              <a:defRPr sz="1300">
                <a:solidFill>
                  <a:srgbClr val="000000"/>
                </a:solidFill>
                <a:latin typeface="Public Sans"/>
                <a:ea typeface="Public Sans"/>
                <a:cs typeface="Public Sans"/>
                <a:sym typeface="Public Sans"/>
              </a:defRPr>
            </a:lvl5pPr>
            <a:lvl6pPr lvl="5">
              <a:buNone/>
              <a:defRPr sz="1300">
                <a:solidFill>
                  <a:srgbClr val="000000"/>
                </a:solidFill>
                <a:latin typeface="Public Sans"/>
                <a:ea typeface="Public Sans"/>
                <a:cs typeface="Public Sans"/>
                <a:sym typeface="Public Sans"/>
              </a:defRPr>
            </a:lvl6pPr>
            <a:lvl7pPr lvl="6">
              <a:buNone/>
              <a:defRPr sz="1300">
                <a:solidFill>
                  <a:srgbClr val="000000"/>
                </a:solidFill>
                <a:latin typeface="Public Sans"/>
                <a:ea typeface="Public Sans"/>
                <a:cs typeface="Public Sans"/>
                <a:sym typeface="Public Sans"/>
              </a:defRPr>
            </a:lvl7pPr>
            <a:lvl8pPr lvl="7">
              <a:buNone/>
              <a:defRPr sz="1300">
                <a:solidFill>
                  <a:srgbClr val="000000"/>
                </a:solidFill>
                <a:latin typeface="Public Sans"/>
                <a:ea typeface="Public Sans"/>
                <a:cs typeface="Public Sans"/>
                <a:sym typeface="Public Sans"/>
              </a:defRPr>
            </a:lvl8pPr>
            <a:lvl9pPr lvl="8">
              <a:buNone/>
              <a:defRPr sz="1300">
                <a:solidFill>
                  <a:srgbClr val="000000"/>
                </a:solidFill>
                <a:latin typeface="Public Sans"/>
                <a:ea typeface="Public Sans"/>
                <a:cs typeface="Public Sans"/>
                <a:sym typeface="Public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able - Dark">
  <p:cSld name="CUSTOM_4">
    <p:bg>
      <p:bgPr>
        <a:solidFill>
          <a:srgbClr val="112E51"/>
        </a:solidFill>
        <a:effectLst/>
      </p:bgPr>
    </p:bg>
    <p:spTree>
      <p:nvGrpSpPr>
        <p:cNvPr id="1" name="Shape 224"/>
        <p:cNvGrpSpPr/>
        <p:nvPr/>
      </p:nvGrpSpPr>
      <p:grpSpPr>
        <a:xfrm>
          <a:off x="0" y="0"/>
          <a:ext cx="0" cy="0"/>
          <a:chOff x="0" y="0"/>
          <a:chExt cx="0" cy="0"/>
        </a:xfrm>
      </p:grpSpPr>
      <p:sp>
        <p:nvSpPr>
          <p:cNvPr id="225" name="Google Shape;225;p25"/>
          <p:cNvSpPr txBox="1">
            <a:spLocks noGrp="1"/>
          </p:cNvSpPr>
          <p:nvPr>
            <p:ph type="title"/>
          </p:nvPr>
        </p:nvSpPr>
        <p:spPr>
          <a:xfrm>
            <a:off x="464600" y="445025"/>
            <a:ext cx="8215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00BFE7"/>
              </a:buClr>
              <a:buSzPts val="2800"/>
              <a:buNone/>
              <a:defRPr>
                <a:solidFill>
                  <a:srgbClr val="00BFE7"/>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6" name="Google Shape;226;p2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sz="1300">
                <a:solidFill>
                  <a:srgbClr val="000000"/>
                </a:solidFill>
                <a:latin typeface="Public Sans"/>
                <a:ea typeface="Public Sans"/>
                <a:cs typeface="Public Sans"/>
                <a:sym typeface="Public Sans"/>
              </a:defRPr>
            </a:lvl1pPr>
            <a:lvl2pPr lvl="1">
              <a:buNone/>
              <a:defRPr sz="1300">
                <a:solidFill>
                  <a:srgbClr val="000000"/>
                </a:solidFill>
                <a:latin typeface="Public Sans"/>
                <a:ea typeface="Public Sans"/>
                <a:cs typeface="Public Sans"/>
                <a:sym typeface="Public Sans"/>
              </a:defRPr>
            </a:lvl2pPr>
            <a:lvl3pPr lvl="2">
              <a:buNone/>
              <a:defRPr sz="1300">
                <a:solidFill>
                  <a:srgbClr val="000000"/>
                </a:solidFill>
                <a:latin typeface="Public Sans"/>
                <a:ea typeface="Public Sans"/>
                <a:cs typeface="Public Sans"/>
                <a:sym typeface="Public Sans"/>
              </a:defRPr>
            </a:lvl3pPr>
            <a:lvl4pPr lvl="3">
              <a:buNone/>
              <a:defRPr sz="1300">
                <a:solidFill>
                  <a:srgbClr val="000000"/>
                </a:solidFill>
                <a:latin typeface="Public Sans"/>
                <a:ea typeface="Public Sans"/>
                <a:cs typeface="Public Sans"/>
                <a:sym typeface="Public Sans"/>
              </a:defRPr>
            </a:lvl4pPr>
            <a:lvl5pPr lvl="4">
              <a:buNone/>
              <a:defRPr sz="1300">
                <a:solidFill>
                  <a:srgbClr val="000000"/>
                </a:solidFill>
                <a:latin typeface="Public Sans"/>
                <a:ea typeface="Public Sans"/>
                <a:cs typeface="Public Sans"/>
                <a:sym typeface="Public Sans"/>
              </a:defRPr>
            </a:lvl5pPr>
            <a:lvl6pPr lvl="5">
              <a:buNone/>
              <a:defRPr sz="1300">
                <a:solidFill>
                  <a:srgbClr val="000000"/>
                </a:solidFill>
                <a:latin typeface="Public Sans"/>
                <a:ea typeface="Public Sans"/>
                <a:cs typeface="Public Sans"/>
                <a:sym typeface="Public Sans"/>
              </a:defRPr>
            </a:lvl6pPr>
            <a:lvl7pPr lvl="6">
              <a:buNone/>
              <a:defRPr sz="1300">
                <a:solidFill>
                  <a:srgbClr val="000000"/>
                </a:solidFill>
                <a:latin typeface="Public Sans"/>
                <a:ea typeface="Public Sans"/>
                <a:cs typeface="Public Sans"/>
                <a:sym typeface="Public Sans"/>
              </a:defRPr>
            </a:lvl7pPr>
            <a:lvl8pPr lvl="7">
              <a:buNone/>
              <a:defRPr sz="1300">
                <a:solidFill>
                  <a:srgbClr val="000000"/>
                </a:solidFill>
                <a:latin typeface="Public Sans"/>
                <a:ea typeface="Public Sans"/>
                <a:cs typeface="Public Sans"/>
                <a:sym typeface="Public Sans"/>
              </a:defRPr>
            </a:lvl8pPr>
            <a:lvl9pPr lvl="8">
              <a:buNone/>
              <a:defRPr sz="1300">
                <a:solidFill>
                  <a:srgbClr val="000000"/>
                </a:solidFill>
                <a:latin typeface="Public Sans"/>
                <a:ea typeface="Public Sans"/>
                <a:cs typeface="Public Sans"/>
                <a:sym typeface="Public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able - Bright">
  <p:cSld name="CUSTOM_4_1">
    <p:bg>
      <p:bgPr>
        <a:solidFill>
          <a:srgbClr val="FFFFFF"/>
        </a:solidFill>
        <a:effectLst/>
      </p:bgPr>
    </p:bg>
    <p:spTree>
      <p:nvGrpSpPr>
        <p:cNvPr id="1" name="Shape 227"/>
        <p:cNvGrpSpPr/>
        <p:nvPr/>
      </p:nvGrpSpPr>
      <p:grpSpPr>
        <a:xfrm>
          <a:off x="0" y="0"/>
          <a:ext cx="0" cy="0"/>
          <a:chOff x="0" y="0"/>
          <a:chExt cx="0" cy="0"/>
        </a:xfrm>
      </p:grpSpPr>
      <p:sp>
        <p:nvSpPr>
          <p:cNvPr id="228" name="Google Shape;228;p26"/>
          <p:cNvSpPr txBox="1">
            <a:spLocks noGrp="1"/>
          </p:cNvSpPr>
          <p:nvPr>
            <p:ph type="title"/>
          </p:nvPr>
        </p:nvSpPr>
        <p:spPr>
          <a:xfrm>
            <a:off x="464600" y="445025"/>
            <a:ext cx="8215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112E51"/>
              </a:buClr>
              <a:buSzPts val="2800"/>
              <a:buNone/>
              <a:defRPr>
                <a:solidFill>
                  <a:srgbClr val="112E5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9" name="Google Shape;229;p2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sz="1300">
                <a:solidFill>
                  <a:srgbClr val="000000"/>
                </a:solidFill>
                <a:latin typeface="Public Sans"/>
                <a:ea typeface="Public Sans"/>
                <a:cs typeface="Public Sans"/>
                <a:sym typeface="Public Sans"/>
              </a:defRPr>
            </a:lvl1pPr>
            <a:lvl2pPr lvl="1">
              <a:buNone/>
              <a:defRPr sz="1300">
                <a:solidFill>
                  <a:srgbClr val="000000"/>
                </a:solidFill>
                <a:latin typeface="Public Sans"/>
                <a:ea typeface="Public Sans"/>
                <a:cs typeface="Public Sans"/>
                <a:sym typeface="Public Sans"/>
              </a:defRPr>
            </a:lvl2pPr>
            <a:lvl3pPr lvl="2">
              <a:buNone/>
              <a:defRPr sz="1300">
                <a:solidFill>
                  <a:srgbClr val="000000"/>
                </a:solidFill>
                <a:latin typeface="Public Sans"/>
                <a:ea typeface="Public Sans"/>
                <a:cs typeface="Public Sans"/>
                <a:sym typeface="Public Sans"/>
              </a:defRPr>
            </a:lvl3pPr>
            <a:lvl4pPr lvl="3">
              <a:buNone/>
              <a:defRPr sz="1300">
                <a:solidFill>
                  <a:srgbClr val="000000"/>
                </a:solidFill>
                <a:latin typeface="Public Sans"/>
                <a:ea typeface="Public Sans"/>
                <a:cs typeface="Public Sans"/>
                <a:sym typeface="Public Sans"/>
              </a:defRPr>
            </a:lvl4pPr>
            <a:lvl5pPr lvl="4">
              <a:buNone/>
              <a:defRPr sz="1300">
                <a:solidFill>
                  <a:srgbClr val="000000"/>
                </a:solidFill>
                <a:latin typeface="Public Sans"/>
                <a:ea typeface="Public Sans"/>
                <a:cs typeface="Public Sans"/>
                <a:sym typeface="Public Sans"/>
              </a:defRPr>
            </a:lvl5pPr>
            <a:lvl6pPr lvl="5">
              <a:buNone/>
              <a:defRPr sz="1300">
                <a:solidFill>
                  <a:srgbClr val="000000"/>
                </a:solidFill>
                <a:latin typeface="Public Sans"/>
                <a:ea typeface="Public Sans"/>
                <a:cs typeface="Public Sans"/>
                <a:sym typeface="Public Sans"/>
              </a:defRPr>
            </a:lvl6pPr>
            <a:lvl7pPr lvl="6">
              <a:buNone/>
              <a:defRPr sz="1300">
                <a:solidFill>
                  <a:srgbClr val="000000"/>
                </a:solidFill>
                <a:latin typeface="Public Sans"/>
                <a:ea typeface="Public Sans"/>
                <a:cs typeface="Public Sans"/>
                <a:sym typeface="Public Sans"/>
              </a:defRPr>
            </a:lvl7pPr>
            <a:lvl8pPr lvl="7">
              <a:buNone/>
              <a:defRPr sz="1300">
                <a:solidFill>
                  <a:srgbClr val="000000"/>
                </a:solidFill>
                <a:latin typeface="Public Sans"/>
                <a:ea typeface="Public Sans"/>
                <a:cs typeface="Public Sans"/>
                <a:sym typeface="Public Sans"/>
              </a:defRPr>
            </a:lvl8pPr>
            <a:lvl9pPr lvl="8">
              <a:buNone/>
              <a:defRPr sz="1300">
                <a:solidFill>
                  <a:srgbClr val="000000"/>
                </a:solidFill>
                <a:latin typeface="Public Sans"/>
                <a:ea typeface="Public Sans"/>
                <a:cs typeface="Public Sans"/>
                <a:sym typeface="Public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able - Bright 1">
  <p:cSld name="CUSTOM_4_1_2">
    <p:bg>
      <p:bgPr>
        <a:solidFill>
          <a:srgbClr val="FFFFFF"/>
        </a:solidFill>
        <a:effectLst/>
      </p:bgPr>
    </p:bg>
    <p:spTree>
      <p:nvGrpSpPr>
        <p:cNvPr id="1" name="Shape 230"/>
        <p:cNvGrpSpPr/>
        <p:nvPr/>
      </p:nvGrpSpPr>
      <p:grpSpPr>
        <a:xfrm>
          <a:off x="0" y="0"/>
          <a:ext cx="0" cy="0"/>
          <a:chOff x="0" y="0"/>
          <a:chExt cx="0" cy="0"/>
        </a:xfrm>
      </p:grpSpPr>
      <p:sp>
        <p:nvSpPr>
          <p:cNvPr id="231" name="Google Shape;231;p27"/>
          <p:cNvSpPr txBox="1">
            <a:spLocks noGrp="1"/>
          </p:cNvSpPr>
          <p:nvPr>
            <p:ph type="title"/>
          </p:nvPr>
        </p:nvSpPr>
        <p:spPr>
          <a:xfrm>
            <a:off x="464600" y="445025"/>
            <a:ext cx="3178500" cy="22785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112E51"/>
              </a:buClr>
              <a:buSzPts val="2800"/>
              <a:buNone/>
              <a:defRPr>
                <a:solidFill>
                  <a:srgbClr val="112E5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2" name="Google Shape;232;p27"/>
          <p:cNvSpPr/>
          <p:nvPr/>
        </p:nvSpPr>
        <p:spPr>
          <a:xfrm>
            <a:off x="0" y="0"/>
            <a:ext cx="121500" cy="5143500"/>
          </a:xfrm>
          <a:prstGeom prst="rect">
            <a:avLst/>
          </a:prstGeom>
          <a:solidFill>
            <a:srgbClr val="00BF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7"/>
          <p:cNvSpPr txBox="1">
            <a:spLocks noGrp="1"/>
          </p:cNvSpPr>
          <p:nvPr>
            <p:ph type="body" idx="1"/>
          </p:nvPr>
        </p:nvSpPr>
        <p:spPr>
          <a:xfrm>
            <a:off x="3652075" y="461850"/>
            <a:ext cx="5016900" cy="3125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42900" rtl="0">
              <a:spcBef>
                <a:spcPts val="1600"/>
              </a:spcBef>
              <a:spcAft>
                <a:spcPts val="0"/>
              </a:spcAft>
              <a:buSzPts val="1800"/>
              <a:buChar char="○"/>
              <a:defRPr sz="1800"/>
            </a:lvl2pPr>
            <a:lvl3pPr marL="1371600" lvl="2" indent="-342900" rtl="0">
              <a:spcBef>
                <a:spcPts val="1600"/>
              </a:spcBef>
              <a:spcAft>
                <a:spcPts val="0"/>
              </a:spcAft>
              <a:buSzPts val="1800"/>
              <a:buChar char="■"/>
              <a:defRPr sz="1800"/>
            </a:lvl3pPr>
            <a:lvl4pPr marL="1828800" lvl="3" indent="-342900" rtl="0">
              <a:spcBef>
                <a:spcPts val="1600"/>
              </a:spcBef>
              <a:spcAft>
                <a:spcPts val="0"/>
              </a:spcAft>
              <a:buSzPts val="1800"/>
              <a:buChar char="●"/>
              <a:defRPr sz="1800"/>
            </a:lvl4pPr>
            <a:lvl5pPr marL="2286000" lvl="4" indent="-342900" rtl="0">
              <a:spcBef>
                <a:spcPts val="1600"/>
              </a:spcBef>
              <a:spcAft>
                <a:spcPts val="0"/>
              </a:spcAft>
              <a:buSzPts val="1800"/>
              <a:buChar char="○"/>
              <a:defRPr sz="1800"/>
            </a:lvl5pPr>
            <a:lvl6pPr marL="2743200" lvl="5" indent="-342900" rtl="0">
              <a:spcBef>
                <a:spcPts val="1600"/>
              </a:spcBef>
              <a:spcAft>
                <a:spcPts val="0"/>
              </a:spcAft>
              <a:buSzPts val="1800"/>
              <a:buChar char="■"/>
              <a:defRPr sz="1800"/>
            </a:lvl6pPr>
            <a:lvl7pPr marL="3200400" lvl="6" indent="-342900" rtl="0">
              <a:spcBef>
                <a:spcPts val="1600"/>
              </a:spcBef>
              <a:spcAft>
                <a:spcPts val="0"/>
              </a:spcAft>
              <a:buSzPts val="1800"/>
              <a:buChar char="●"/>
              <a:defRPr sz="1800"/>
            </a:lvl7pPr>
            <a:lvl8pPr marL="3657600" lvl="7" indent="-342900" rtl="0">
              <a:spcBef>
                <a:spcPts val="1600"/>
              </a:spcBef>
              <a:spcAft>
                <a:spcPts val="0"/>
              </a:spcAft>
              <a:buSzPts val="1800"/>
              <a:buChar char="○"/>
              <a:defRPr sz="1800"/>
            </a:lvl8pPr>
            <a:lvl9pPr marL="4114800" lvl="8" indent="-342900" rtl="0">
              <a:spcBef>
                <a:spcPts val="1600"/>
              </a:spcBef>
              <a:spcAft>
                <a:spcPts val="1600"/>
              </a:spcAft>
              <a:buSzPts val="1800"/>
              <a:buChar char="■"/>
              <a:defRPr sz="1800"/>
            </a:lvl9pPr>
          </a:lstStyle>
          <a:p>
            <a:endParaRPr/>
          </a:p>
        </p:txBody>
      </p:sp>
      <p:sp>
        <p:nvSpPr>
          <p:cNvPr id="234" name="Google Shape;234;p2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sz="1300">
                <a:solidFill>
                  <a:srgbClr val="000000"/>
                </a:solidFill>
                <a:latin typeface="Public Sans"/>
                <a:ea typeface="Public Sans"/>
                <a:cs typeface="Public Sans"/>
                <a:sym typeface="Public Sans"/>
              </a:defRPr>
            </a:lvl1pPr>
            <a:lvl2pPr lvl="1">
              <a:buNone/>
              <a:defRPr sz="1300">
                <a:solidFill>
                  <a:srgbClr val="000000"/>
                </a:solidFill>
                <a:latin typeface="Public Sans"/>
                <a:ea typeface="Public Sans"/>
                <a:cs typeface="Public Sans"/>
                <a:sym typeface="Public Sans"/>
              </a:defRPr>
            </a:lvl2pPr>
            <a:lvl3pPr lvl="2">
              <a:buNone/>
              <a:defRPr sz="1300">
                <a:solidFill>
                  <a:srgbClr val="000000"/>
                </a:solidFill>
                <a:latin typeface="Public Sans"/>
                <a:ea typeface="Public Sans"/>
                <a:cs typeface="Public Sans"/>
                <a:sym typeface="Public Sans"/>
              </a:defRPr>
            </a:lvl3pPr>
            <a:lvl4pPr lvl="3">
              <a:buNone/>
              <a:defRPr sz="1300">
                <a:solidFill>
                  <a:srgbClr val="000000"/>
                </a:solidFill>
                <a:latin typeface="Public Sans"/>
                <a:ea typeface="Public Sans"/>
                <a:cs typeface="Public Sans"/>
                <a:sym typeface="Public Sans"/>
              </a:defRPr>
            </a:lvl4pPr>
            <a:lvl5pPr lvl="4">
              <a:buNone/>
              <a:defRPr sz="1300">
                <a:solidFill>
                  <a:srgbClr val="000000"/>
                </a:solidFill>
                <a:latin typeface="Public Sans"/>
                <a:ea typeface="Public Sans"/>
                <a:cs typeface="Public Sans"/>
                <a:sym typeface="Public Sans"/>
              </a:defRPr>
            </a:lvl5pPr>
            <a:lvl6pPr lvl="5">
              <a:buNone/>
              <a:defRPr sz="1300">
                <a:solidFill>
                  <a:srgbClr val="000000"/>
                </a:solidFill>
                <a:latin typeface="Public Sans"/>
                <a:ea typeface="Public Sans"/>
                <a:cs typeface="Public Sans"/>
                <a:sym typeface="Public Sans"/>
              </a:defRPr>
            </a:lvl6pPr>
            <a:lvl7pPr lvl="6">
              <a:buNone/>
              <a:defRPr sz="1300">
                <a:solidFill>
                  <a:srgbClr val="000000"/>
                </a:solidFill>
                <a:latin typeface="Public Sans"/>
                <a:ea typeface="Public Sans"/>
                <a:cs typeface="Public Sans"/>
                <a:sym typeface="Public Sans"/>
              </a:defRPr>
            </a:lvl7pPr>
            <a:lvl8pPr lvl="7">
              <a:buNone/>
              <a:defRPr sz="1300">
                <a:solidFill>
                  <a:srgbClr val="000000"/>
                </a:solidFill>
                <a:latin typeface="Public Sans"/>
                <a:ea typeface="Public Sans"/>
                <a:cs typeface="Public Sans"/>
                <a:sym typeface="Public Sans"/>
              </a:defRPr>
            </a:lvl8pPr>
            <a:lvl9pPr lvl="8">
              <a:buNone/>
              <a:defRPr sz="1300">
                <a:solidFill>
                  <a:srgbClr val="000000"/>
                </a:solidFill>
                <a:latin typeface="Public Sans"/>
                <a:ea typeface="Public Sans"/>
                <a:cs typeface="Public Sans"/>
                <a:sym typeface="Public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able - Bright 1 1">
  <p:cSld name="CUSTOM_4_1_2_1">
    <p:bg>
      <p:bgPr>
        <a:solidFill>
          <a:srgbClr val="112E51"/>
        </a:solidFill>
        <a:effectLst/>
      </p:bgPr>
    </p:bg>
    <p:spTree>
      <p:nvGrpSpPr>
        <p:cNvPr id="1" name="Shape 235"/>
        <p:cNvGrpSpPr/>
        <p:nvPr/>
      </p:nvGrpSpPr>
      <p:grpSpPr>
        <a:xfrm>
          <a:off x="0" y="0"/>
          <a:ext cx="0" cy="0"/>
          <a:chOff x="0" y="0"/>
          <a:chExt cx="0" cy="0"/>
        </a:xfrm>
      </p:grpSpPr>
      <p:sp>
        <p:nvSpPr>
          <p:cNvPr id="236" name="Google Shape;236;p28"/>
          <p:cNvSpPr txBox="1">
            <a:spLocks noGrp="1"/>
          </p:cNvSpPr>
          <p:nvPr>
            <p:ph type="title"/>
          </p:nvPr>
        </p:nvSpPr>
        <p:spPr>
          <a:xfrm>
            <a:off x="464600" y="445025"/>
            <a:ext cx="3178500" cy="22785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800"/>
              <a:buNone/>
              <a:defRPr>
                <a:solidFill>
                  <a:srgbClr val="FFFFFF"/>
                </a:solidFill>
              </a:defRPr>
            </a:lvl1pPr>
            <a:lvl2pPr lvl="1" rtl="0">
              <a:spcBef>
                <a:spcPts val="0"/>
              </a:spcBef>
              <a:spcAft>
                <a:spcPts val="0"/>
              </a:spcAft>
              <a:buClr>
                <a:srgbClr val="FFFFFF"/>
              </a:buClr>
              <a:buSzPts val="2800"/>
              <a:buNone/>
              <a:defRPr>
                <a:solidFill>
                  <a:srgbClr val="FFFFFF"/>
                </a:solidFill>
              </a:defRPr>
            </a:lvl2pPr>
            <a:lvl3pPr lvl="2" rtl="0">
              <a:spcBef>
                <a:spcPts val="0"/>
              </a:spcBef>
              <a:spcAft>
                <a:spcPts val="0"/>
              </a:spcAft>
              <a:buClr>
                <a:srgbClr val="FFFFFF"/>
              </a:buClr>
              <a:buSzPts val="2800"/>
              <a:buNone/>
              <a:defRPr>
                <a:solidFill>
                  <a:srgbClr val="FFFFFF"/>
                </a:solidFill>
              </a:defRPr>
            </a:lvl3pPr>
            <a:lvl4pPr lvl="3" rtl="0">
              <a:spcBef>
                <a:spcPts val="0"/>
              </a:spcBef>
              <a:spcAft>
                <a:spcPts val="0"/>
              </a:spcAft>
              <a:buClr>
                <a:srgbClr val="FFFFFF"/>
              </a:buClr>
              <a:buSzPts val="2800"/>
              <a:buNone/>
              <a:defRPr>
                <a:solidFill>
                  <a:srgbClr val="FFFFFF"/>
                </a:solidFill>
              </a:defRPr>
            </a:lvl4pPr>
            <a:lvl5pPr lvl="4" rtl="0">
              <a:spcBef>
                <a:spcPts val="0"/>
              </a:spcBef>
              <a:spcAft>
                <a:spcPts val="0"/>
              </a:spcAft>
              <a:buClr>
                <a:srgbClr val="FFFFFF"/>
              </a:buClr>
              <a:buSzPts val="2800"/>
              <a:buNone/>
              <a:defRPr>
                <a:solidFill>
                  <a:srgbClr val="FFFFFF"/>
                </a:solidFill>
              </a:defRPr>
            </a:lvl5pPr>
            <a:lvl6pPr lvl="5" rtl="0">
              <a:spcBef>
                <a:spcPts val="0"/>
              </a:spcBef>
              <a:spcAft>
                <a:spcPts val="0"/>
              </a:spcAft>
              <a:buClr>
                <a:srgbClr val="FFFFFF"/>
              </a:buClr>
              <a:buSzPts val="2800"/>
              <a:buNone/>
              <a:defRPr>
                <a:solidFill>
                  <a:srgbClr val="FFFFFF"/>
                </a:solidFill>
              </a:defRPr>
            </a:lvl6pPr>
            <a:lvl7pPr lvl="6" rtl="0">
              <a:spcBef>
                <a:spcPts val="0"/>
              </a:spcBef>
              <a:spcAft>
                <a:spcPts val="0"/>
              </a:spcAft>
              <a:buClr>
                <a:srgbClr val="FFFFFF"/>
              </a:buClr>
              <a:buSzPts val="2800"/>
              <a:buNone/>
              <a:defRPr>
                <a:solidFill>
                  <a:srgbClr val="FFFFFF"/>
                </a:solidFill>
              </a:defRPr>
            </a:lvl7pPr>
            <a:lvl8pPr lvl="7" rtl="0">
              <a:spcBef>
                <a:spcPts val="0"/>
              </a:spcBef>
              <a:spcAft>
                <a:spcPts val="0"/>
              </a:spcAft>
              <a:buClr>
                <a:srgbClr val="FFFFFF"/>
              </a:buClr>
              <a:buSzPts val="2800"/>
              <a:buNone/>
              <a:defRPr>
                <a:solidFill>
                  <a:srgbClr val="FFFFFF"/>
                </a:solidFill>
              </a:defRPr>
            </a:lvl8pPr>
            <a:lvl9pPr lvl="8" rtl="0">
              <a:spcBef>
                <a:spcPts val="0"/>
              </a:spcBef>
              <a:spcAft>
                <a:spcPts val="0"/>
              </a:spcAft>
              <a:buClr>
                <a:srgbClr val="FFFFFF"/>
              </a:buClr>
              <a:buSzPts val="2800"/>
              <a:buNone/>
              <a:defRPr>
                <a:solidFill>
                  <a:srgbClr val="FFFFFF"/>
                </a:solidFill>
              </a:defRPr>
            </a:lvl9pPr>
          </a:lstStyle>
          <a:p>
            <a:endParaRPr/>
          </a:p>
        </p:txBody>
      </p:sp>
      <p:sp>
        <p:nvSpPr>
          <p:cNvPr id="237" name="Google Shape;237;p28"/>
          <p:cNvSpPr/>
          <p:nvPr/>
        </p:nvSpPr>
        <p:spPr>
          <a:xfrm>
            <a:off x="0" y="0"/>
            <a:ext cx="121500" cy="5143500"/>
          </a:xfrm>
          <a:prstGeom prst="rect">
            <a:avLst/>
          </a:prstGeom>
          <a:solidFill>
            <a:srgbClr val="00BF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8"/>
          <p:cNvSpPr txBox="1">
            <a:spLocks noGrp="1"/>
          </p:cNvSpPr>
          <p:nvPr>
            <p:ph type="body" idx="1"/>
          </p:nvPr>
        </p:nvSpPr>
        <p:spPr>
          <a:xfrm>
            <a:off x="3652075" y="461850"/>
            <a:ext cx="5016900" cy="3125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rgbClr val="FFFFFF"/>
              </a:buClr>
              <a:buSzPts val="1800"/>
              <a:buChar char="●"/>
              <a:defRPr>
                <a:solidFill>
                  <a:srgbClr val="FFFFFF"/>
                </a:solidFill>
              </a:defRPr>
            </a:lvl1pPr>
            <a:lvl2pPr marL="914400" lvl="1" indent="-342900" rtl="0">
              <a:spcBef>
                <a:spcPts val="1600"/>
              </a:spcBef>
              <a:spcAft>
                <a:spcPts val="0"/>
              </a:spcAft>
              <a:buClr>
                <a:srgbClr val="FFFFFF"/>
              </a:buClr>
              <a:buSzPts val="1800"/>
              <a:buChar char="○"/>
              <a:defRPr sz="1800">
                <a:solidFill>
                  <a:srgbClr val="FFFFFF"/>
                </a:solidFill>
              </a:defRPr>
            </a:lvl2pPr>
            <a:lvl3pPr marL="1371600" lvl="2" indent="-342900" rtl="0">
              <a:spcBef>
                <a:spcPts val="1600"/>
              </a:spcBef>
              <a:spcAft>
                <a:spcPts val="0"/>
              </a:spcAft>
              <a:buClr>
                <a:srgbClr val="FFFFFF"/>
              </a:buClr>
              <a:buSzPts val="1800"/>
              <a:buChar char="■"/>
              <a:defRPr sz="1800">
                <a:solidFill>
                  <a:srgbClr val="FFFFFF"/>
                </a:solidFill>
              </a:defRPr>
            </a:lvl3pPr>
            <a:lvl4pPr marL="1828800" lvl="3" indent="-342900" rtl="0">
              <a:spcBef>
                <a:spcPts val="1600"/>
              </a:spcBef>
              <a:spcAft>
                <a:spcPts val="0"/>
              </a:spcAft>
              <a:buClr>
                <a:srgbClr val="FFFFFF"/>
              </a:buClr>
              <a:buSzPts val="1800"/>
              <a:buChar char="●"/>
              <a:defRPr sz="1800">
                <a:solidFill>
                  <a:srgbClr val="FFFFFF"/>
                </a:solidFill>
              </a:defRPr>
            </a:lvl4pPr>
            <a:lvl5pPr marL="2286000" lvl="4" indent="-342900" rtl="0">
              <a:spcBef>
                <a:spcPts val="1600"/>
              </a:spcBef>
              <a:spcAft>
                <a:spcPts val="0"/>
              </a:spcAft>
              <a:buClr>
                <a:srgbClr val="FFFFFF"/>
              </a:buClr>
              <a:buSzPts val="1800"/>
              <a:buChar char="○"/>
              <a:defRPr sz="1800">
                <a:solidFill>
                  <a:srgbClr val="FFFFFF"/>
                </a:solidFill>
              </a:defRPr>
            </a:lvl5pPr>
            <a:lvl6pPr marL="2743200" lvl="5" indent="-342900" rtl="0">
              <a:spcBef>
                <a:spcPts val="1600"/>
              </a:spcBef>
              <a:spcAft>
                <a:spcPts val="0"/>
              </a:spcAft>
              <a:buClr>
                <a:srgbClr val="FFFFFF"/>
              </a:buClr>
              <a:buSzPts val="1800"/>
              <a:buChar char="■"/>
              <a:defRPr sz="1800">
                <a:solidFill>
                  <a:srgbClr val="FFFFFF"/>
                </a:solidFill>
              </a:defRPr>
            </a:lvl6pPr>
            <a:lvl7pPr marL="3200400" lvl="6" indent="-342900" rtl="0">
              <a:spcBef>
                <a:spcPts val="1600"/>
              </a:spcBef>
              <a:spcAft>
                <a:spcPts val="0"/>
              </a:spcAft>
              <a:buClr>
                <a:srgbClr val="FFFFFF"/>
              </a:buClr>
              <a:buSzPts val="1800"/>
              <a:buChar char="●"/>
              <a:defRPr sz="1800">
                <a:solidFill>
                  <a:srgbClr val="FFFFFF"/>
                </a:solidFill>
              </a:defRPr>
            </a:lvl7pPr>
            <a:lvl8pPr marL="3657600" lvl="7" indent="-342900" rtl="0">
              <a:spcBef>
                <a:spcPts val="1600"/>
              </a:spcBef>
              <a:spcAft>
                <a:spcPts val="0"/>
              </a:spcAft>
              <a:buClr>
                <a:srgbClr val="FFFFFF"/>
              </a:buClr>
              <a:buSzPts val="1800"/>
              <a:buChar char="○"/>
              <a:defRPr sz="1800">
                <a:solidFill>
                  <a:srgbClr val="FFFFFF"/>
                </a:solidFill>
              </a:defRPr>
            </a:lvl8pPr>
            <a:lvl9pPr marL="4114800" lvl="8" indent="-342900" rtl="0">
              <a:spcBef>
                <a:spcPts val="1600"/>
              </a:spcBef>
              <a:spcAft>
                <a:spcPts val="1600"/>
              </a:spcAft>
              <a:buClr>
                <a:srgbClr val="FFFFFF"/>
              </a:buClr>
              <a:buSzPts val="1800"/>
              <a:buChar char="■"/>
              <a:defRPr sz="1800">
                <a:solidFill>
                  <a:srgbClr val="FFFFFF"/>
                </a:solidFill>
              </a:defRPr>
            </a:lvl9pPr>
          </a:lstStyle>
          <a:p>
            <a:endParaRPr/>
          </a:p>
        </p:txBody>
      </p:sp>
      <p:sp>
        <p:nvSpPr>
          <p:cNvPr id="239" name="Google Shape;239;p2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sz="1300">
                <a:solidFill>
                  <a:srgbClr val="FFFFFF"/>
                </a:solidFill>
                <a:latin typeface="Public Sans"/>
                <a:ea typeface="Public Sans"/>
                <a:cs typeface="Public Sans"/>
                <a:sym typeface="Public Sans"/>
              </a:defRPr>
            </a:lvl1pPr>
            <a:lvl2pPr lvl="1">
              <a:buNone/>
              <a:defRPr sz="1300">
                <a:solidFill>
                  <a:srgbClr val="FFFFFF"/>
                </a:solidFill>
                <a:latin typeface="Public Sans"/>
                <a:ea typeface="Public Sans"/>
                <a:cs typeface="Public Sans"/>
                <a:sym typeface="Public Sans"/>
              </a:defRPr>
            </a:lvl2pPr>
            <a:lvl3pPr lvl="2">
              <a:buNone/>
              <a:defRPr sz="1300">
                <a:solidFill>
                  <a:srgbClr val="FFFFFF"/>
                </a:solidFill>
                <a:latin typeface="Public Sans"/>
                <a:ea typeface="Public Sans"/>
                <a:cs typeface="Public Sans"/>
                <a:sym typeface="Public Sans"/>
              </a:defRPr>
            </a:lvl3pPr>
            <a:lvl4pPr lvl="3">
              <a:buNone/>
              <a:defRPr sz="1300">
                <a:solidFill>
                  <a:srgbClr val="FFFFFF"/>
                </a:solidFill>
                <a:latin typeface="Public Sans"/>
                <a:ea typeface="Public Sans"/>
                <a:cs typeface="Public Sans"/>
                <a:sym typeface="Public Sans"/>
              </a:defRPr>
            </a:lvl4pPr>
            <a:lvl5pPr lvl="4">
              <a:buNone/>
              <a:defRPr sz="1300">
                <a:solidFill>
                  <a:srgbClr val="FFFFFF"/>
                </a:solidFill>
                <a:latin typeface="Public Sans"/>
                <a:ea typeface="Public Sans"/>
                <a:cs typeface="Public Sans"/>
                <a:sym typeface="Public Sans"/>
              </a:defRPr>
            </a:lvl5pPr>
            <a:lvl6pPr lvl="5">
              <a:buNone/>
              <a:defRPr sz="1300">
                <a:solidFill>
                  <a:srgbClr val="FFFFFF"/>
                </a:solidFill>
                <a:latin typeface="Public Sans"/>
                <a:ea typeface="Public Sans"/>
                <a:cs typeface="Public Sans"/>
                <a:sym typeface="Public Sans"/>
              </a:defRPr>
            </a:lvl6pPr>
            <a:lvl7pPr lvl="6">
              <a:buNone/>
              <a:defRPr sz="1300">
                <a:solidFill>
                  <a:srgbClr val="FFFFFF"/>
                </a:solidFill>
                <a:latin typeface="Public Sans"/>
                <a:ea typeface="Public Sans"/>
                <a:cs typeface="Public Sans"/>
                <a:sym typeface="Public Sans"/>
              </a:defRPr>
            </a:lvl7pPr>
            <a:lvl8pPr lvl="7">
              <a:buNone/>
              <a:defRPr sz="1300">
                <a:solidFill>
                  <a:srgbClr val="FFFFFF"/>
                </a:solidFill>
                <a:latin typeface="Public Sans"/>
                <a:ea typeface="Public Sans"/>
                <a:cs typeface="Public Sans"/>
                <a:sym typeface="Public Sans"/>
              </a:defRPr>
            </a:lvl8pPr>
            <a:lvl9pPr lvl="8">
              <a:buNone/>
              <a:defRPr sz="1300">
                <a:solidFill>
                  <a:srgbClr val="FFFFFF"/>
                </a:solidFill>
                <a:latin typeface="Public Sans"/>
                <a:ea typeface="Public Sans"/>
                <a:cs typeface="Public Sans"/>
                <a:sym typeface="Public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Icons">
  <p:cSld name="CUSTOM_4_1_1">
    <p:bg>
      <p:bgPr>
        <a:solidFill>
          <a:srgbClr val="FFFFFF"/>
        </a:solidFill>
        <a:effectLst/>
      </p:bgPr>
    </p:bg>
    <p:spTree>
      <p:nvGrpSpPr>
        <p:cNvPr id="1" name="Shape 240"/>
        <p:cNvGrpSpPr/>
        <p:nvPr/>
      </p:nvGrpSpPr>
      <p:grpSpPr>
        <a:xfrm>
          <a:off x="0" y="0"/>
          <a:ext cx="0" cy="0"/>
          <a:chOff x="0" y="0"/>
          <a:chExt cx="0" cy="0"/>
        </a:xfrm>
      </p:grpSpPr>
      <p:sp>
        <p:nvSpPr>
          <p:cNvPr id="241" name="Google Shape;241;p29"/>
          <p:cNvSpPr txBox="1">
            <a:spLocks noGrp="1"/>
          </p:cNvSpPr>
          <p:nvPr>
            <p:ph type="title"/>
          </p:nvPr>
        </p:nvSpPr>
        <p:spPr>
          <a:xfrm>
            <a:off x="464600" y="445025"/>
            <a:ext cx="8215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112E51"/>
              </a:buClr>
              <a:buSzPts val="2800"/>
              <a:buNone/>
              <a:defRPr>
                <a:solidFill>
                  <a:srgbClr val="112E5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2" name="Google Shape;242;p29"/>
          <p:cNvSpPr txBox="1"/>
          <p:nvPr/>
        </p:nvSpPr>
        <p:spPr>
          <a:xfrm>
            <a:off x="519200" y="1439825"/>
            <a:ext cx="1629900" cy="279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200" b="1">
                <a:solidFill>
                  <a:schemeClr val="dk1"/>
                </a:solidFill>
                <a:highlight>
                  <a:srgbClr val="FCFCFC"/>
                </a:highlight>
                <a:latin typeface="Source Sans Pro"/>
                <a:ea typeface="Source Sans Pro"/>
                <a:cs typeface="Source Sans Pro"/>
                <a:sym typeface="Source Sans Pro"/>
              </a:rPr>
              <a:t>Icons communicate meaning.</a:t>
            </a:r>
            <a:endParaRPr sz="1200" b="1">
              <a:solidFill>
                <a:srgbClr val="1C304A"/>
              </a:solidFill>
              <a:latin typeface="Source Sans Pro"/>
              <a:ea typeface="Source Sans Pro"/>
              <a:cs typeface="Source Sans Pro"/>
              <a:sym typeface="Source Sans Pro"/>
            </a:endParaRPr>
          </a:p>
          <a:p>
            <a:pPr marL="0" lvl="0" indent="0" algn="l" rtl="0">
              <a:spcBef>
                <a:spcPts val="0"/>
              </a:spcBef>
              <a:spcAft>
                <a:spcPts val="0"/>
              </a:spcAft>
              <a:buNone/>
            </a:pPr>
            <a:endParaRPr sz="1200">
              <a:solidFill>
                <a:srgbClr val="1C304A"/>
              </a:solidFill>
              <a:latin typeface="Source Sans Pro"/>
              <a:ea typeface="Source Sans Pro"/>
              <a:cs typeface="Source Sans Pro"/>
              <a:sym typeface="Source Sans Pro"/>
            </a:endParaRPr>
          </a:p>
          <a:p>
            <a:pPr marL="0" lvl="0" indent="0" algn="l" rtl="0">
              <a:spcBef>
                <a:spcPts val="0"/>
              </a:spcBef>
              <a:spcAft>
                <a:spcPts val="0"/>
              </a:spcAft>
              <a:buNone/>
            </a:pPr>
            <a:r>
              <a:rPr lang="en" sz="1200">
                <a:solidFill>
                  <a:srgbClr val="1C304A"/>
                </a:solidFill>
                <a:latin typeface="Source Sans Pro"/>
                <a:ea typeface="Source Sans Pro"/>
                <a:cs typeface="Source Sans Pro"/>
                <a:sym typeface="Source Sans Pro"/>
              </a:rPr>
              <a:t>Copy icons (on right) from the master slide for use in your presentation </a:t>
            </a:r>
            <a:br>
              <a:rPr lang="en" sz="1200">
                <a:solidFill>
                  <a:srgbClr val="1C304A"/>
                </a:solidFill>
                <a:latin typeface="Source Sans Pro"/>
                <a:ea typeface="Source Sans Pro"/>
                <a:cs typeface="Source Sans Pro"/>
                <a:sym typeface="Source Sans Pro"/>
              </a:rPr>
            </a:br>
            <a:r>
              <a:rPr lang="en" sz="1200">
                <a:solidFill>
                  <a:srgbClr val="1C304A"/>
                </a:solidFill>
                <a:latin typeface="Source Sans Pro"/>
                <a:ea typeface="Source Sans Pro"/>
                <a:cs typeface="Source Sans Pro"/>
                <a:sym typeface="Source Sans Pro"/>
              </a:rPr>
              <a:t>(Edit &gt; Master)</a:t>
            </a:r>
            <a:endParaRPr sz="1200">
              <a:solidFill>
                <a:srgbClr val="1C304A"/>
              </a:solidFill>
              <a:latin typeface="Source Sans Pro"/>
              <a:ea typeface="Source Sans Pro"/>
              <a:cs typeface="Source Sans Pro"/>
              <a:sym typeface="Source Sans Pro"/>
            </a:endParaRPr>
          </a:p>
          <a:p>
            <a:pPr marL="0" lvl="0" indent="0" algn="l" rtl="0">
              <a:spcBef>
                <a:spcPts val="0"/>
              </a:spcBef>
              <a:spcAft>
                <a:spcPts val="0"/>
              </a:spcAft>
              <a:buNone/>
            </a:pPr>
            <a:endParaRPr sz="1200">
              <a:solidFill>
                <a:srgbClr val="1C304A"/>
              </a:solidFill>
              <a:latin typeface="Source Sans Pro"/>
              <a:ea typeface="Source Sans Pro"/>
              <a:cs typeface="Source Sans Pro"/>
              <a:sym typeface="Source Sans Pro"/>
            </a:endParaRPr>
          </a:p>
          <a:p>
            <a:pPr marL="0" lvl="0" indent="0" algn="l" rtl="0">
              <a:spcBef>
                <a:spcPts val="0"/>
              </a:spcBef>
              <a:spcAft>
                <a:spcPts val="0"/>
              </a:spcAft>
              <a:buNone/>
            </a:pPr>
            <a:r>
              <a:rPr lang="en" sz="1200">
                <a:solidFill>
                  <a:srgbClr val="1C304A"/>
                </a:solidFill>
                <a:latin typeface="Source Sans Pro"/>
                <a:ea typeface="Source Sans Pro"/>
                <a:cs typeface="Source Sans Pro"/>
                <a:sym typeface="Source Sans Pro"/>
              </a:rPr>
              <a:t>Or use </a:t>
            </a:r>
            <a:r>
              <a:rPr lang="en" sz="1200" u="sng">
                <a:solidFill>
                  <a:schemeClr val="hlink"/>
                </a:solidFill>
                <a:latin typeface="Source Sans Pro"/>
                <a:ea typeface="Source Sans Pro"/>
                <a:cs typeface="Source Sans Pro"/>
                <a:sym typeface="Source Sans Pro"/>
                <a:hlinkClick r:id="rId2"/>
              </a:rPr>
              <a:t>Font Awesome</a:t>
            </a:r>
            <a:r>
              <a:rPr lang="en" sz="1200">
                <a:solidFill>
                  <a:srgbClr val="1C304A"/>
                </a:solidFill>
                <a:latin typeface="Source Sans Pro"/>
                <a:ea typeface="Source Sans Pro"/>
                <a:cs typeface="Source Sans Pro"/>
                <a:sym typeface="Source Sans Pro"/>
              </a:rPr>
              <a:t>’s free tier version.</a:t>
            </a:r>
            <a:endParaRPr sz="1200">
              <a:solidFill>
                <a:srgbClr val="1C304A"/>
              </a:solidFill>
              <a:latin typeface="Source Sans Pro"/>
              <a:ea typeface="Source Sans Pro"/>
              <a:cs typeface="Source Sans Pro"/>
              <a:sym typeface="Source Sans Pro"/>
            </a:endParaRPr>
          </a:p>
        </p:txBody>
      </p:sp>
      <p:pic>
        <p:nvPicPr>
          <p:cNvPr id="243" name="Google Shape;243;p29" descr="thin-0001_compose_write_pencil_new.png"/>
          <p:cNvPicPr preferRelativeResize="0"/>
          <p:nvPr/>
        </p:nvPicPr>
        <p:blipFill>
          <a:blip r:embed="rId3">
            <a:alphaModFix/>
          </a:blip>
          <a:stretch>
            <a:fillRect/>
          </a:stretch>
        </p:blipFill>
        <p:spPr>
          <a:xfrm>
            <a:off x="2604066" y="1505049"/>
            <a:ext cx="463963" cy="463958"/>
          </a:xfrm>
          <a:prstGeom prst="rect">
            <a:avLst/>
          </a:prstGeom>
          <a:noFill/>
          <a:ln>
            <a:noFill/>
          </a:ln>
        </p:spPr>
      </p:pic>
      <p:pic>
        <p:nvPicPr>
          <p:cNvPr id="244" name="Google Shape;244;p29" descr="thin-0019_mobile_iphone.png"/>
          <p:cNvPicPr preferRelativeResize="0"/>
          <p:nvPr/>
        </p:nvPicPr>
        <p:blipFill>
          <a:blip r:embed="rId4">
            <a:alphaModFix/>
          </a:blip>
          <a:stretch>
            <a:fillRect/>
          </a:stretch>
        </p:blipFill>
        <p:spPr>
          <a:xfrm>
            <a:off x="3426637" y="1511317"/>
            <a:ext cx="531396" cy="531391"/>
          </a:xfrm>
          <a:prstGeom prst="rect">
            <a:avLst/>
          </a:prstGeom>
          <a:noFill/>
          <a:ln>
            <a:noFill/>
          </a:ln>
        </p:spPr>
      </p:pic>
      <p:pic>
        <p:nvPicPr>
          <p:cNvPr id="245" name="Google Shape;245;p29" descr="thin-0020_ipad_reading_mobile.png"/>
          <p:cNvPicPr preferRelativeResize="0"/>
          <p:nvPr/>
        </p:nvPicPr>
        <p:blipFill>
          <a:blip r:embed="rId5">
            <a:alphaModFix/>
          </a:blip>
          <a:stretch>
            <a:fillRect/>
          </a:stretch>
        </p:blipFill>
        <p:spPr>
          <a:xfrm>
            <a:off x="4151113" y="1511326"/>
            <a:ext cx="553699" cy="553694"/>
          </a:xfrm>
          <a:prstGeom prst="rect">
            <a:avLst/>
          </a:prstGeom>
          <a:noFill/>
          <a:ln>
            <a:noFill/>
          </a:ln>
        </p:spPr>
      </p:pic>
      <p:pic>
        <p:nvPicPr>
          <p:cNvPr id="246" name="Google Shape;246;p29" descr="thin-0021_calendar_month_day_planner.png"/>
          <p:cNvPicPr preferRelativeResize="0"/>
          <p:nvPr/>
        </p:nvPicPr>
        <p:blipFill>
          <a:blip r:embed="rId6">
            <a:alphaModFix/>
          </a:blip>
          <a:stretch>
            <a:fillRect/>
          </a:stretch>
        </p:blipFill>
        <p:spPr>
          <a:xfrm>
            <a:off x="7281296" y="2199970"/>
            <a:ext cx="553699" cy="553694"/>
          </a:xfrm>
          <a:prstGeom prst="rect">
            <a:avLst/>
          </a:prstGeom>
          <a:noFill/>
          <a:ln>
            <a:noFill/>
          </a:ln>
        </p:spPr>
      </p:pic>
      <p:pic>
        <p:nvPicPr>
          <p:cNvPr id="247" name="Google Shape;247;p29" descr="thin-0027_stopwatch_timer_running_time.png"/>
          <p:cNvPicPr preferRelativeResize="0"/>
          <p:nvPr/>
        </p:nvPicPr>
        <p:blipFill>
          <a:blip r:embed="rId7">
            <a:alphaModFix/>
          </a:blip>
          <a:stretch>
            <a:fillRect/>
          </a:stretch>
        </p:blipFill>
        <p:spPr>
          <a:xfrm>
            <a:off x="8112845" y="2199970"/>
            <a:ext cx="553699" cy="553694"/>
          </a:xfrm>
          <a:prstGeom prst="rect">
            <a:avLst/>
          </a:prstGeom>
          <a:noFill/>
          <a:ln>
            <a:noFill/>
          </a:ln>
        </p:spPr>
      </p:pic>
      <p:pic>
        <p:nvPicPr>
          <p:cNvPr id="248" name="Google Shape;248;p29" descr="thin-0032_flag.png"/>
          <p:cNvPicPr preferRelativeResize="0"/>
          <p:nvPr/>
        </p:nvPicPr>
        <p:blipFill>
          <a:blip r:embed="rId8">
            <a:alphaModFix/>
          </a:blip>
          <a:stretch>
            <a:fillRect/>
          </a:stretch>
        </p:blipFill>
        <p:spPr>
          <a:xfrm>
            <a:off x="8126094" y="3695631"/>
            <a:ext cx="553699" cy="553694"/>
          </a:xfrm>
          <a:prstGeom prst="rect">
            <a:avLst/>
          </a:prstGeom>
          <a:noFill/>
          <a:ln>
            <a:noFill/>
          </a:ln>
        </p:spPr>
      </p:pic>
      <p:pic>
        <p:nvPicPr>
          <p:cNvPr id="249" name="Google Shape;249;p29" descr="thin-0033_search_find_zoom.png"/>
          <p:cNvPicPr preferRelativeResize="0"/>
          <p:nvPr/>
        </p:nvPicPr>
        <p:blipFill>
          <a:blip r:embed="rId9">
            <a:alphaModFix/>
          </a:blip>
          <a:stretch>
            <a:fillRect/>
          </a:stretch>
        </p:blipFill>
        <p:spPr>
          <a:xfrm>
            <a:off x="8126090" y="1557094"/>
            <a:ext cx="553699" cy="553694"/>
          </a:xfrm>
          <a:prstGeom prst="rect">
            <a:avLst/>
          </a:prstGeom>
          <a:noFill/>
          <a:ln>
            <a:noFill/>
          </a:ln>
        </p:spPr>
      </p:pic>
      <p:pic>
        <p:nvPicPr>
          <p:cNvPr id="250" name="Google Shape;250;p29" descr="thin-0052_settings_gears_preferences_gearbox.png"/>
          <p:cNvPicPr preferRelativeResize="0"/>
          <p:nvPr/>
        </p:nvPicPr>
        <p:blipFill>
          <a:blip r:embed="rId10">
            <a:alphaModFix/>
          </a:blip>
          <a:stretch>
            <a:fillRect/>
          </a:stretch>
        </p:blipFill>
        <p:spPr>
          <a:xfrm>
            <a:off x="7460683" y="1545043"/>
            <a:ext cx="553699" cy="553694"/>
          </a:xfrm>
          <a:prstGeom prst="rect">
            <a:avLst/>
          </a:prstGeom>
          <a:noFill/>
          <a:ln>
            <a:noFill/>
          </a:ln>
        </p:spPr>
      </p:pic>
      <p:pic>
        <p:nvPicPr>
          <p:cNvPr id="251" name="Google Shape;251;p29" descr="thin-0055_settings_tools_configuration_preferences.png"/>
          <p:cNvPicPr preferRelativeResize="0"/>
          <p:nvPr/>
        </p:nvPicPr>
        <p:blipFill>
          <a:blip r:embed="rId11">
            <a:alphaModFix/>
          </a:blip>
          <a:stretch>
            <a:fillRect/>
          </a:stretch>
        </p:blipFill>
        <p:spPr>
          <a:xfrm>
            <a:off x="6866355" y="1500175"/>
            <a:ext cx="553699" cy="553694"/>
          </a:xfrm>
          <a:prstGeom prst="rect">
            <a:avLst/>
          </a:prstGeom>
          <a:noFill/>
          <a:ln>
            <a:noFill/>
          </a:ln>
        </p:spPr>
      </p:pic>
      <p:pic>
        <p:nvPicPr>
          <p:cNvPr id="252" name="Google Shape;252;p29" descr="thin-0070_paper_role.png"/>
          <p:cNvPicPr preferRelativeResize="0"/>
          <p:nvPr/>
        </p:nvPicPr>
        <p:blipFill>
          <a:blip r:embed="rId12">
            <a:alphaModFix/>
          </a:blip>
          <a:stretch>
            <a:fillRect/>
          </a:stretch>
        </p:blipFill>
        <p:spPr>
          <a:xfrm>
            <a:off x="6219644" y="1500175"/>
            <a:ext cx="553699" cy="553694"/>
          </a:xfrm>
          <a:prstGeom prst="rect">
            <a:avLst/>
          </a:prstGeom>
          <a:noFill/>
          <a:ln>
            <a:noFill/>
          </a:ln>
        </p:spPr>
      </p:pic>
      <p:pic>
        <p:nvPicPr>
          <p:cNvPr id="253" name="Google Shape;253;p29" descr="thin-0100_to_do_list_reminder_done.png"/>
          <p:cNvPicPr preferRelativeResize="0"/>
          <p:nvPr/>
        </p:nvPicPr>
        <p:blipFill>
          <a:blip r:embed="rId13">
            <a:alphaModFix/>
          </a:blip>
          <a:stretch>
            <a:fillRect/>
          </a:stretch>
        </p:blipFill>
        <p:spPr>
          <a:xfrm>
            <a:off x="5511630" y="1455308"/>
            <a:ext cx="553699" cy="553694"/>
          </a:xfrm>
          <a:prstGeom prst="rect">
            <a:avLst/>
          </a:prstGeom>
          <a:noFill/>
          <a:ln>
            <a:noFill/>
          </a:ln>
        </p:spPr>
      </p:pic>
      <p:pic>
        <p:nvPicPr>
          <p:cNvPr id="254" name="Google Shape;254;p29" descr="thin-0128_upload_load_share.png"/>
          <p:cNvPicPr preferRelativeResize="0"/>
          <p:nvPr/>
        </p:nvPicPr>
        <p:blipFill>
          <a:blip r:embed="rId14">
            <a:alphaModFix/>
          </a:blip>
          <a:stretch>
            <a:fillRect/>
          </a:stretch>
        </p:blipFill>
        <p:spPr>
          <a:xfrm>
            <a:off x="4856210" y="1439825"/>
            <a:ext cx="553699" cy="553694"/>
          </a:xfrm>
          <a:prstGeom prst="rect">
            <a:avLst/>
          </a:prstGeom>
          <a:noFill/>
          <a:ln>
            <a:noFill/>
          </a:ln>
        </p:spPr>
      </p:pic>
      <p:pic>
        <p:nvPicPr>
          <p:cNvPr id="255" name="Google Shape;255;p29" descr="thin-0143_rotate_clockwise.png"/>
          <p:cNvPicPr preferRelativeResize="0"/>
          <p:nvPr/>
        </p:nvPicPr>
        <p:blipFill>
          <a:blip r:embed="rId15">
            <a:alphaModFix/>
          </a:blip>
          <a:stretch>
            <a:fillRect/>
          </a:stretch>
        </p:blipFill>
        <p:spPr>
          <a:xfrm>
            <a:off x="6551276" y="2246720"/>
            <a:ext cx="506938" cy="506933"/>
          </a:xfrm>
          <a:prstGeom prst="rect">
            <a:avLst/>
          </a:prstGeom>
          <a:noFill/>
          <a:ln>
            <a:noFill/>
          </a:ln>
        </p:spPr>
      </p:pic>
      <p:pic>
        <p:nvPicPr>
          <p:cNvPr id="256" name="Google Shape;256;p29" descr="thin-0153_delete_exit_remove_close.png"/>
          <p:cNvPicPr preferRelativeResize="0"/>
          <p:nvPr/>
        </p:nvPicPr>
        <p:blipFill>
          <a:blip r:embed="rId16">
            <a:alphaModFix/>
          </a:blip>
          <a:stretch>
            <a:fillRect/>
          </a:stretch>
        </p:blipFill>
        <p:spPr>
          <a:xfrm>
            <a:off x="6549098" y="2928135"/>
            <a:ext cx="553698" cy="533802"/>
          </a:xfrm>
          <a:prstGeom prst="rect">
            <a:avLst/>
          </a:prstGeom>
          <a:noFill/>
          <a:ln>
            <a:noFill/>
          </a:ln>
        </p:spPr>
      </p:pic>
      <p:pic>
        <p:nvPicPr>
          <p:cNvPr id="257" name="Google Shape;257;p29" descr="thin-0154_ok_successful_check.png"/>
          <p:cNvPicPr preferRelativeResize="0"/>
          <p:nvPr/>
        </p:nvPicPr>
        <p:blipFill>
          <a:blip r:embed="rId17">
            <a:alphaModFix/>
          </a:blip>
          <a:stretch>
            <a:fillRect/>
          </a:stretch>
        </p:blipFill>
        <p:spPr>
          <a:xfrm>
            <a:off x="7305574" y="2945529"/>
            <a:ext cx="553698" cy="533802"/>
          </a:xfrm>
          <a:prstGeom prst="rect">
            <a:avLst/>
          </a:prstGeom>
          <a:noFill/>
          <a:ln>
            <a:noFill/>
          </a:ln>
        </p:spPr>
      </p:pic>
      <p:pic>
        <p:nvPicPr>
          <p:cNvPr id="258" name="Google Shape;258;p29" descr="thin-0207_list_checkbox_todo_done.png"/>
          <p:cNvPicPr preferRelativeResize="0"/>
          <p:nvPr/>
        </p:nvPicPr>
        <p:blipFill>
          <a:blip r:embed="rId18">
            <a:alphaModFix/>
          </a:blip>
          <a:stretch>
            <a:fillRect/>
          </a:stretch>
        </p:blipFill>
        <p:spPr>
          <a:xfrm>
            <a:off x="8126102" y="2957748"/>
            <a:ext cx="553698" cy="533802"/>
          </a:xfrm>
          <a:prstGeom prst="rect">
            <a:avLst/>
          </a:prstGeom>
          <a:noFill/>
          <a:ln>
            <a:noFill/>
          </a:ln>
        </p:spPr>
      </p:pic>
      <p:pic>
        <p:nvPicPr>
          <p:cNvPr id="259" name="Google Shape;259;p29" descr="thin-0281_chat_message_discussion_bubble_reply_conversation.png"/>
          <p:cNvPicPr preferRelativeResize="0"/>
          <p:nvPr/>
        </p:nvPicPr>
        <p:blipFill>
          <a:blip r:embed="rId19">
            <a:alphaModFix/>
          </a:blip>
          <a:stretch>
            <a:fillRect/>
          </a:stretch>
        </p:blipFill>
        <p:spPr>
          <a:xfrm>
            <a:off x="3406952" y="2219286"/>
            <a:ext cx="553698" cy="533802"/>
          </a:xfrm>
          <a:prstGeom prst="rect">
            <a:avLst/>
          </a:prstGeom>
          <a:noFill/>
          <a:ln>
            <a:noFill/>
          </a:ln>
        </p:spPr>
      </p:pic>
      <p:pic>
        <p:nvPicPr>
          <p:cNvPr id="260" name="Google Shape;260;p29" descr="thin-0310_support_help_talk_call.png"/>
          <p:cNvPicPr preferRelativeResize="0"/>
          <p:nvPr/>
        </p:nvPicPr>
        <p:blipFill>
          <a:blip r:embed="rId20">
            <a:alphaModFix/>
          </a:blip>
          <a:stretch>
            <a:fillRect/>
          </a:stretch>
        </p:blipFill>
        <p:spPr>
          <a:xfrm>
            <a:off x="5029657" y="2939761"/>
            <a:ext cx="553698" cy="533802"/>
          </a:xfrm>
          <a:prstGeom prst="rect">
            <a:avLst/>
          </a:prstGeom>
          <a:noFill/>
          <a:ln>
            <a:noFill/>
          </a:ln>
        </p:spPr>
      </p:pic>
      <p:pic>
        <p:nvPicPr>
          <p:cNvPr id="261" name="Google Shape;261;p29" descr="thin-0358_database_raid.png"/>
          <p:cNvPicPr preferRelativeResize="0"/>
          <p:nvPr/>
        </p:nvPicPr>
        <p:blipFill>
          <a:blip r:embed="rId21">
            <a:alphaModFix/>
          </a:blip>
          <a:stretch>
            <a:fillRect/>
          </a:stretch>
        </p:blipFill>
        <p:spPr>
          <a:xfrm>
            <a:off x="6504516" y="3636431"/>
            <a:ext cx="553698" cy="533802"/>
          </a:xfrm>
          <a:prstGeom prst="rect">
            <a:avLst/>
          </a:prstGeom>
          <a:noFill/>
          <a:ln>
            <a:noFill/>
          </a:ln>
        </p:spPr>
      </p:pic>
      <p:pic>
        <p:nvPicPr>
          <p:cNvPr id="262" name="Google Shape;262;p29" descr="thin-0383_graph_columns_growth_statistics.png"/>
          <p:cNvPicPr preferRelativeResize="0"/>
          <p:nvPr/>
        </p:nvPicPr>
        <p:blipFill>
          <a:blip r:embed="rId22">
            <a:alphaModFix/>
          </a:blip>
          <a:stretch>
            <a:fillRect/>
          </a:stretch>
        </p:blipFill>
        <p:spPr>
          <a:xfrm>
            <a:off x="4991427" y="3675665"/>
            <a:ext cx="553698" cy="533802"/>
          </a:xfrm>
          <a:prstGeom prst="rect">
            <a:avLst/>
          </a:prstGeom>
          <a:noFill/>
          <a:ln>
            <a:noFill/>
          </a:ln>
        </p:spPr>
      </p:pic>
      <p:pic>
        <p:nvPicPr>
          <p:cNvPr id="263" name="Google Shape;263;p29" descr="thin-0384_graph_columns_drop_statistics.png"/>
          <p:cNvPicPr preferRelativeResize="0"/>
          <p:nvPr/>
        </p:nvPicPr>
        <p:blipFill>
          <a:blip r:embed="rId23">
            <a:alphaModFix/>
          </a:blip>
          <a:stretch>
            <a:fillRect/>
          </a:stretch>
        </p:blipFill>
        <p:spPr>
          <a:xfrm>
            <a:off x="5756834" y="3651609"/>
            <a:ext cx="553698" cy="533802"/>
          </a:xfrm>
          <a:prstGeom prst="rect">
            <a:avLst/>
          </a:prstGeom>
          <a:noFill/>
          <a:ln>
            <a:noFill/>
          </a:ln>
        </p:spPr>
      </p:pic>
      <p:pic>
        <p:nvPicPr>
          <p:cNvPr id="264" name="Google Shape;264;p29" descr="thin-0550_attention_error_alert_caution.png"/>
          <p:cNvPicPr preferRelativeResize="0"/>
          <p:nvPr/>
        </p:nvPicPr>
        <p:blipFill>
          <a:blip r:embed="rId24">
            <a:alphaModFix/>
          </a:blip>
          <a:stretch>
            <a:fillRect/>
          </a:stretch>
        </p:blipFill>
        <p:spPr>
          <a:xfrm>
            <a:off x="4246260" y="3621887"/>
            <a:ext cx="553698" cy="533802"/>
          </a:xfrm>
          <a:prstGeom prst="rect">
            <a:avLst/>
          </a:prstGeom>
          <a:noFill/>
          <a:ln>
            <a:noFill/>
          </a:ln>
        </p:spPr>
      </p:pic>
      <p:pic>
        <p:nvPicPr>
          <p:cNvPr id="265" name="Google Shape;265;p29" descr="thin-0661_like_thumb_up_vote.png"/>
          <p:cNvPicPr preferRelativeResize="0"/>
          <p:nvPr/>
        </p:nvPicPr>
        <p:blipFill>
          <a:blip r:embed="rId25">
            <a:alphaModFix/>
          </a:blip>
          <a:stretch>
            <a:fillRect/>
          </a:stretch>
        </p:blipFill>
        <p:spPr>
          <a:xfrm>
            <a:off x="2532348" y="3569780"/>
            <a:ext cx="553698" cy="533802"/>
          </a:xfrm>
          <a:prstGeom prst="rect">
            <a:avLst/>
          </a:prstGeom>
          <a:noFill/>
          <a:ln>
            <a:noFill/>
          </a:ln>
        </p:spPr>
      </p:pic>
      <p:pic>
        <p:nvPicPr>
          <p:cNvPr id="266" name="Google Shape;266;p29" descr="thin-0662_dislike_thumb_down_vote.png"/>
          <p:cNvPicPr preferRelativeResize="0"/>
          <p:nvPr/>
        </p:nvPicPr>
        <p:blipFill>
          <a:blip r:embed="rId26">
            <a:alphaModFix/>
          </a:blip>
          <a:stretch>
            <a:fillRect/>
          </a:stretch>
        </p:blipFill>
        <p:spPr>
          <a:xfrm>
            <a:off x="3436657" y="3621887"/>
            <a:ext cx="553698" cy="533802"/>
          </a:xfrm>
          <a:prstGeom prst="rect">
            <a:avLst/>
          </a:prstGeom>
          <a:noFill/>
          <a:ln>
            <a:noFill/>
          </a:ln>
        </p:spPr>
      </p:pic>
      <p:pic>
        <p:nvPicPr>
          <p:cNvPr id="267" name="Google Shape;267;p29" descr="thin-0699_user_profile_avatar_man_male.png"/>
          <p:cNvPicPr preferRelativeResize="0"/>
          <p:nvPr/>
        </p:nvPicPr>
        <p:blipFill>
          <a:blip r:embed="rId27">
            <a:alphaModFix/>
          </a:blip>
          <a:stretch>
            <a:fillRect/>
          </a:stretch>
        </p:blipFill>
        <p:spPr>
          <a:xfrm>
            <a:off x="4246260" y="2939750"/>
            <a:ext cx="553698" cy="533802"/>
          </a:xfrm>
          <a:prstGeom prst="rect">
            <a:avLst/>
          </a:prstGeom>
          <a:noFill/>
          <a:ln>
            <a:noFill/>
          </a:ln>
        </p:spPr>
      </p:pic>
      <p:pic>
        <p:nvPicPr>
          <p:cNvPr id="268" name="Google Shape;268;p29" descr="thin-0700_user_profile_avatar_woman_female.png"/>
          <p:cNvPicPr preferRelativeResize="0"/>
          <p:nvPr/>
        </p:nvPicPr>
        <p:blipFill>
          <a:blip r:embed="rId28">
            <a:alphaModFix/>
          </a:blip>
          <a:stretch>
            <a:fillRect/>
          </a:stretch>
        </p:blipFill>
        <p:spPr>
          <a:xfrm>
            <a:off x="3426637" y="2939750"/>
            <a:ext cx="553698" cy="533802"/>
          </a:xfrm>
          <a:prstGeom prst="rect">
            <a:avLst/>
          </a:prstGeom>
          <a:noFill/>
          <a:ln>
            <a:noFill/>
          </a:ln>
        </p:spPr>
      </p:pic>
      <p:pic>
        <p:nvPicPr>
          <p:cNvPr id="269" name="Google Shape;269;p29" descr="thin-0704_users_profile_group_couple_man_woman.png"/>
          <p:cNvPicPr preferRelativeResize="0"/>
          <p:nvPr/>
        </p:nvPicPr>
        <p:blipFill>
          <a:blip r:embed="rId29">
            <a:alphaModFix/>
          </a:blip>
          <a:stretch>
            <a:fillRect/>
          </a:stretch>
        </p:blipFill>
        <p:spPr>
          <a:xfrm>
            <a:off x="2559192" y="2939750"/>
            <a:ext cx="553698" cy="533802"/>
          </a:xfrm>
          <a:prstGeom prst="rect">
            <a:avLst/>
          </a:prstGeom>
          <a:noFill/>
          <a:ln>
            <a:noFill/>
          </a:ln>
        </p:spPr>
      </p:pic>
      <p:pic>
        <p:nvPicPr>
          <p:cNvPr id="270" name="Google Shape;270;p29" descr="thin-0709_user_profile_avatar_man_male.png"/>
          <p:cNvPicPr preferRelativeResize="0"/>
          <p:nvPr/>
        </p:nvPicPr>
        <p:blipFill>
          <a:blip r:embed="rId30">
            <a:alphaModFix/>
          </a:blip>
          <a:stretch>
            <a:fillRect/>
          </a:stretch>
        </p:blipFill>
        <p:spPr>
          <a:xfrm>
            <a:off x="4957932" y="2199971"/>
            <a:ext cx="553698" cy="533802"/>
          </a:xfrm>
          <a:prstGeom prst="rect">
            <a:avLst/>
          </a:prstGeom>
          <a:noFill/>
          <a:ln>
            <a:noFill/>
          </a:ln>
        </p:spPr>
      </p:pic>
      <p:pic>
        <p:nvPicPr>
          <p:cNvPr id="271" name="Google Shape;271;p29" descr="thin-0710_business_tie_user_profile_avatar_man_male.png"/>
          <p:cNvPicPr preferRelativeResize="0"/>
          <p:nvPr/>
        </p:nvPicPr>
        <p:blipFill>
          <a:blip r:embed="rId31">
            <a:alphaModFix/>
          </a:blip>
          <a:stretch>
            <a:fillRect/>
          </a:stretch>
        </p:blipFill>
        <p:spPr>
          <a:xfrm>
            <a:off x="4246260" y="2199971"/>
            <a:ext cx="553698" cy="533802"/>
          </a:xfrm>
          <a:prstGeom prst="rect">
            <a:avLst/>
          </a:prstGeom>
          <a:noFill/>
          <a:ln>
            <a:noFill/>
          </a:ln>
        </p:spPr>
      </p:pic>
      <p:pic>
        <p:nvPicPr>
          <p:cNvPr id="272" name="Google Shape;272;p29" descr="thin-0766_weather_snow_flake_winter.png"/>
          <p:cNvPicPr preferRelativeResize="0"/>
          <p:nvPr/>
        </p:nvPicPr>
        <p:blipFill>
          <a:blip r:embed="rId32">
            <a:alphaModFix/>
          </a:blip>
          <a:stretch>
            <a:fillRect/>
          </a:stretch>
        </p:blipFill>
        <p:spPr>
          <a:xfrm>
            <a:off x="5790466" y="2998253"/>
            <a:ext cx="553698" cy="553693"/>
          </a:xfrm>
          <a:prstGeom prst="rect">
            <a:avLst/>
          </a:prstGeom>
          <a:noFill/>
          <a:ln>
            <a:noFill/>
          </a:ln>
        </p:spPr>
      </p:pic>
      <p:pic>
        <p:nvPicPr>
          <p:cNvPr id="273" name="Google Shape;273;p29" descr="thin-0719_group_users_circle.png"/>
          <p:cNvPicPr preferRelativeResize="0"/>
          <p:nvPr/>
        </p:nvPicPr>
        <p:blipFill>
          <a:blip r:embed="rId33">
            <a:alphaModFix/>
          </a:blip>
          <a:stretch>
            <a:fillRect/>
          </a:stretch>
        </p:blipFill>
        <p:spPr>
          <a:xfrm>
            <a:off x="5774496" y="2184783"/>
            <a:ext cx="553698" cy="553693"/>
          </a:xfrm>
          <a:prstGeom prst="rect">
            <a:avLst/>
          </a:prstGeom>
          <a:noFill/>
          <a:ln>
            <a:noFill/>
          </a:ln>
        </p:spPr>
      </p:pic>
      <p:pic>
        <p:nvPicPr>
          <p:cNvPr id="274" name="Google Shape;274;p29" descr="thin-0632_security_lock.png"/>
          <p:cNvPicPr preferRelativeResize="0"/>
          <p:nvPr/>
        </p:nvPicPr>
        <p:blipFill>
          <a:blip r:embed="rId34">
            <a:alphaModFix/>
          </a:blip>
          <a:stretch>
            <a:fillRect/>
          </a:stretch>
        </p:blipFill>
        <p:spPr>
          <a:xfrm>
            <a:off x="2567643" y="2177533"/>
            <a:ext cx="553698" cy="553693"/>
          </a:xfrm>
          <a:prstGeom prst="rect">
            <a:avLst/>
          </a:prstGeom>
          <a:noFill/>
          <a:ln>
            <a:noFill/>
          </a:ln>
        </p:spPr>
      </p:pic>
      <p:pic>
        <p:nvPicPr>
          <p:cNvPr id="275" name="Google Shape;275;p29" descr="thin-0540_map_path_navigation_location_treasure_hunt.png"/>
          <p:cNvPicPr preferRelativeResize="0"/>
          <p:nvPr/>
        </p:nvPicPr>
        <p:blipFill>
          <a:blip r:embed="rId35">
            <a:alphaModFix/>
          </a:blip>
          <a:stretch>
            <a:fillRect/>
          </a:stretch>
        </p:blipFill>
        <p:spPr>
          <a:xfrm>
            <a:off x="7305582" y="3677293"/>
            <a:ext cx="553698" cy="553693"/>
          </a:xfrm>
          <a:prstGeom prst="rect">
            <a:avLst/>
          </a:prstGeom>
          <a:noFill/>
          <a:ln>
            <a:noFill/>
          </a:ln>
        </p:spPr>
      </p:pic>
      <p:sp>
        <p:nvSpPr>
          <p:cNvPr id="276" name="Google Shape;276;p2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sz="1300">
                <a:solidFill>
                  <a:srgbClr val="000000"/>
                </a:solidFill>
                <a:latin typeface="Public Sans"/>
                <a:ea typeface="Public Sans"/>
                <a:cs typeface="Public Sans"/>
                <a:sym typeface="Public Sans"/>
              </a:defRPr>
            </a:lvl1pPr>
            <a:lvl2pPr lvl="1">
              <a:buNone/>
              <a:defRPr sz="1300">
                <a:solidFill>
                  <a:srgbClr val="000000"/>
                </a:solidFill>
                <a:latin typeface="Public Sans"/>
                <a:ea typeface="Public Sans"/>
                <a:cs typeface="Public Sans"/>
                <a:sym typeface="Public Sans"/>
              </a:defRPr>
            </a:lvl2pPr>
            <a:lvl3pPr lvl="2">
              <a:buNone/>
              <a:defRPr sz="1300">
                <a:solidFill>
                  <a:srgbClr val="000000"/>
                </a:solidFill>
                <a:latin typeface="Public Sans"/>
                <a:ea typeface="Public Sans"/>
                <a:cs typeface="Public Sans"/>
                <a:sym typeface="Public Sans"/>
              </a:defRPr>
            </a:lvl3pPr>
            <a:lvl4pPr lvl="3">
              <a:buNone/>
              <a:defRPr sz="1300">
                <a:solidFill>
                  <a:srgbClr val="000000"/>
                </a:solidFill>
                <a:latin typeface="Public Sans"/>
                <a:ea typeface="Public Sans"/>
                <a:cs typeface="Public Sans"/>
                <a:sym typeface="Public Sans"/>
              </a:defRPr>
            </a:lvl4pPr>
            <a:lvl5pPr lvl="4">
              <a:buNone/>
              <a:defRPr sz="1300">
                <a:solidFill>
                  <a:srgbClr val="000000"/>
                </a:solidFill>
                <a:latin typeface="Public Sans"/>
                <a:ea typeface="Public Sans"/>
                <a:cs typeface="Public Sans"/>
                <a:sym typeface="Public Sans"/>
              </a:defRPr>
            </a:lvl5pPr>
            <a:lvl6pPr lvl="5">
              <a:buNone/>
              <a:defRPr sz="1300">
                <a:solidFill>
                  <a:srgbClr val="000000"/>
                </a:solidFill>
                <a:latin typeface="Public Sans"/>
                <a:ea typeface="Public Sans"/>
                <a:cs typeface="Public Sans"/>
                <a:sym typeface="Public Sans"/>
              </a:defRPr>
            </a:lvl6pPr>
            <a:lvl7pPr lvl="6">
              <a:buNone/>
              <a:defRPr sz="1300">
                <a:solidFill>
                  <a:srgbClr val="000000"/>
                </a:solidFill>
                <a:latin typeface="Public Sans"/>
                <a:ea typeface="Public Sans"/>
                <a:cs typeface="Public Sans"/>
                <a:sym typeface="Public Sans"/>
              </a:defRPr>
            </a:lvl7pPr>
            <a:lvl8pPr lvl="7">
              <a:buNone/>
              <a:defRPr sz="1300">
                <a:solidFill>
                  <a:srgbClr val="000000"/>
                </a:solidFill>
                <a:latin typeface="Public Sans"/>
                <a:ea typeface="Public Sans"/>
                <a:cs typeface="Public Sans"/>
                <a:sym typeface="Public Sans"/>
              </a:defRPr>
            </a:lvl8pPr>
            <a:lvl9pPr lvl="8">
              <a:buNone/>
              <a:defRPr sz="1300">
                <a:solidFill>
                  <a:srgbClr val="000000"/>
                </a:solidFill>
                <a:latin typeface="Public Sans"/>
                <a:ea typeface="Public Sans"/>
                <a:cs typeface="Public Sans"/>
                <a:sym typeface="Public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losing - Questions">
  <p:cSld name="CUSTOM_5">
    <p:bg>
      <p:bgPr>
        <a:solidFill>
          <a:srgbClr val="112E51"/>
        </a:solidFill>
        <a:effectLst/>
      </p:bgPr>
    </p:bg>
    <p:spTree>
      <p:nvGrpSpPr>
        <p:cNvPr id="1" name="Shape 277"/>
        <p:cNvGrpSpPr/>
        <p:nvPr/>
      </p:nvGrpSpPr>
      <p:grpSpPr>
        <a:xfrm>
          <a:off x="0" y="0"/>
          <a:ext cx="0" cy="0"/>
          <a:chOff x="0" y="0"/>
          <a:chExt cx="0" cy="0"/>
        </a:xfrm>
      </p:grpSpPr>
      <p:sp>
        <p:nvSpPr>
          <p:cNvPr id="278" name="Google Shape;278;p30"/>
          <p:cNvSpPr txBox="1">
            <a:spLocks noGrp="1"/>
          </p:cNvSpPr>
          <p:nvPr>
            <p:ph type="ctrTitle"/>
          </p:nvPr>
        </p:nvSpPr>
        <p:spPr>
          <a:xfrm>
            <a:off x="451050" y="744575"/>
            <a:ext cx="8241900" cy="15519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Clr>
                <a:srgbClr val="FFFFFF"/>
              </a:buClr>
              <a:buSzPts val="3600"/>
              <a:buNone/>
              <a:defRPr sz="3600">
                <a:solidFill>
                  <a:srgbClr val="FFFFFF"/>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79" name="Google Shape;279;p30"/>
          <p:cNvSpPr txBox="1">
            <a:spLocks noGrp="1"/>
          </p:cNvSpPr>
          <p:nvPr>
            <p:ph type="subTitle" idx="1"/>
          </p:nvPr>
        </p:nvSpPr>
        <p:spPr>
          <a:xfrm>
            <a:off x="451050" y="2175450"/>
            <a:ext cx="8241900" cy="792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rgbClr val="FFFFFF"/>
              </a:buClr>
              <a:buSzPts val="2400"/>
              <a:buFont typeface="Source Sans Pro"/>
              <a:buNone/>
              <a:defRPr sz="2400" b="0">
                <a:solidFill>
                  <a:srgbClr val="FFFFFF"/>
                </a:solidFill>
                <a:latin typeface="Source Sans Pro"/>
                <a:ea typeface="Source Sans Pro"/>
                <a:cs typeface="Source Sans Pro"/>
                <a:sym typeface="Source Sans Pro"/>
              </a:defRPr>
            </a:lvl1pPr>
            <a:lvl2pPr lvl="1" algn="ctr" rtl="0">
              <a:lnSpc>
                <a:spcPct val="100000"/>
              </a:lnSpc>
              <a:spcBef>
                <a:spcPts val="0"/>
              </a:spcBef>
              <a:spcAft>
                <a:spcPts val="0"/>
              </a:spcAft>
              <a:buClr>
                <a:srgbClr val="FFFFFF"/>
              </a:buClr>
              <a:buSzPts val="2800"/>
              <a:buNone/>
              <a:defRPr sz="2800">
                <a:solidFill>
                  <a:srgbClr val="FFFFFF"/>
                </a:solidFill>
              </a:defRPr>
            </a:lvl2pPr>
            <a:lvl3pPr lvl="2" algn="ctr" rtl="0">
              <a:lnSpc>
                <a:spcPct val="100000"/>
              </a:lnSpc>
              <a:spcBef>
                <a:spcPts val="0"/>
              </a:spcBef>
              <a:spcAft>
                <a:spcPts val="0"/>
              </a:spcAft>
              <a:buClr>
                <a:srgbClr val="FFFFFF"/>
              </a:buClr>
              <a:buSzPts val="2800"/>
              <a:buNone/>
              <a:defRPr sz="2800">
                <a:solidFill>
                  <a:srgbClr val="FFFFFF"/>
                </a:solidFill>
              </a:defRPr>
            </a:lvl3pPr>
            <a:lvl4pPr lvl="3" algn="ctr" rtl="0">
              <a:lnSpc>
                <a:spcPct val="100000"/>
              </a:lnSpc>
              <a:spcBef>
                <a:spcPts val="0"/>
              </a:spcBef>
              <a:spcAft>
                <a:spcPts val="0"/>
              </a:spcAft>
              <a:buClr>
                <a:srgbClr val="FFFFFF"/>
              </a:buClr>
              <a:buSzPts val="2800"/>
              <a:buNone/>
              <a:defRPr sz="2800">
                <a:solidFill>
                  <a:srgbClr val="FFFFFF"/>
                </a:solidFill>
              </a:defRPr>
            </a:lvl4pPr>
            <a:lvl5pPr lvl="4" algn="ctr" rtl="0">
              <a:lnSpc>
                <a:spcPct val="100000"/>
              </a:lnSpc>
              <a:spcBef>
                <a:spcPts val="0"/>
              </a:spcBef>
              <a:spcAft>
                <a:spcPts val="0"/>
              </a:spcAft>
              <a:buClr>
                <a:srgbClr val="FFFFFF"/>
              </a:buClr>
              <a:buSzPts val="2800"/>
              <a:buNone/>
              <a:defRPr sz="2800">
                <a:solidFill>
                  <a:srgbClr val="FFFFFF"/>
                </a:solidFill>
              </a:defRPr>
            </a:lvl5pPr>
            <a:lvl6pPr lvl="5" algn="ctr" rtl="0">
              <a:lnSpc>
                <a:spcPct val="100000"/>
              </a:lnSpc>
              <a:spcBef>
                <a:spcPts val="0"/>
              </a:spcBef>
              <a:spcAft>
                <a:spcPts val="0"/>
              </a:spcAft>
              <a:buClr>
                <a:srgbClr val="FFFFFF"/>
              </a:buClr>
              <a:buSzPts val="2800"/>
              <a:buNone/>
              <a:defRPr sz="2800">
                <a:solidFill>
                  <a:srgbClr val="FFFFFF"/>
                </a:solidFill>
              </a:defRPr>
            </a:lvl6pPr>
            <a:lvl7pPr lvl="6" algn="ctr" rtl="0">
              <a:lnSpc>
                <a:spcPct val="100000"/>
              </a:lnSpc>
              <a:spcBef>
                <a:spcPts val="0"/>
              </a:spcBef>
              <a:spcAft>
                <a:spcPts val="0"/>
              </a:spcAft>
              <a:buClr>
                <a:srgbClr val="FFFFFF"/>
              </a:buClr>
              <a:buSzPts val="2800"/>
              <a:buNone/>
              <a:defRPr sz="2800">
                <a:solidFill>
                  <a:srgbClr val="FFFFFF"/>
                </a:solidFill>
              </a:defRPr>
            </a:lvl7pPr>
            <a:lvl8pPr lvl="7" algn="ctr" rtl="0">
              <a:lnSpc>
                <a:spcPct val="100000"/>
              </a:lnSpc>
              <a:spcBef>
                <a:spcPts val="0"/>
              </a:spcBef>
              <a:spcAft>
                <a:spcPts val="0"/>
              </a:spcAft>
              <a:buClr>
                <a:srgbClr val="FFFFFF"/>
              </a:buClr>
              <a:buSzPts val="2800"/>
              <a:buNone/>
              <a:defRPr sz="2800">
                <a:solidFill>
                  <a:srgbClr val="FFFFFF"/>
                </a:solidFill>
              </a:defRPr>
            </a:lvl8pPr>
            <a:lvl9pPr lvl="8" algn="ctr" rtl="0">
              <a:lnSpc>
                <a:spcPct val="100000"/>
              </a:lnSpc>
              <a:spcBef>
                <a:spcPts val="0"/>
              </a:spcBef>
              <a:spcAft>
                <a:spcPts val="0"/>
              </a:spcAft>
              <a:buClr>
                <a:srgbClr val="FFFFFF"/>
              </a:buClr>
              <a:buSzPts val="2800"/>
              <a:buNone/>
              <a:defRPr sz="2800">
                <a:solidFill>
                  <a:srgbClr val="FFFFFF"/>
                </a:solidFill>
              </a:defRPr>
            </a:lvl9pPr>
          </a:lstStyle>
          <a:p>
            <a:endParaRPr/>
          </a:p>
        </p:txBody>
      </p:sp>
      <p:sp>
        <p:nvSpPr>
          <p:cNvPr id="280" name="Google Shape;280;p3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sz="1300">
                <a:solidFill>
                  <a:srgbClr val="000000"/>
                </a:solidFill>
                <a:latin typeface="Public Sans"/>
                <a:ea typeface="Public Sans"/>
                <a:cs typeface="Public Sans"/>
                <a:sym typeface="Public Sans"/>
              </a:defRPr>
            </a:lvl1pPr>
            <a:lvl2pPr lvl="1">
              <a:buNone/>
              <a:defRPr sz="1300">
                <a:solidFill>
                  <a:srgbClr val="000000"/>
                </a:solidFill>
                <a:latin typeface="Public Sans"/>
                <a:ea typeface="Public Sans"/>
                <a:cs typeface="Public Sans"/>
                <a:sym typeface="Public Sans"/>
              </a:defRPr>
            </a:lvl2pPr>
            <a:lvl3pPr lvl="2">
              <a:buNone/>
              <a:defRPr sz="1300">
                <a:solidFill>
                  <a:srgbClr val="000000"/>
                </a:solidFill>
                <a:latin typeface="Public Sans"/>
                <a:ea typeface="Public Sans"/>
                <a:cs typeface="Public Sans"/>
                <a:sym typeface="Public Sans"/>
              </a:defRPr>
            </a:lvl3pPr>
            <a:lvl4pPr lvl="3">
              <a:buNone/>
              <a:defRPr sz="1300">
                <a:solidFill>
                  <a:srgbClr val="000000"/>
                </a:solidFill>
                <a:latin typeface="Public Sans"/>
                <a:ea typeface="Public Sans"/>
                <a:cs typeface="Public Sans"/>
                <a:sym typeface="Public Sans"/>
              </a:defRPr>
            </a:lvl4pPr>
            <a:lvl5pPr lvl="4">
              <a:buNone/>
              <a:defRPr sz="1300">
                <a:solidFill>
                  <a:srgbClr val="000000"/>
                </a:solidFill>
                <a:latin typeface="Public Sans"/>
                <a:ea typeface="Public Sans"/>
                <a:cs typeface="Public Sans"/>
                <a:sym typeface="Public Sans"/>
              </a:defRPr>
            </a:lvl5pPr>
            <a:lvl6pPr lvl="5">
              <a:buNone/>
              <a:defRPr sz="1300">
                <a:solidFill>
                  <a:srgbClr val="000000"/>
                </a:solidFill>
                <a:latin typeface="Public Sans"/>
                <a:ea typeface="Public Sans"/>
                <a:cs typeface="Public Sans"/>
                <a:sym typeface="Public Sans"/>
              </a:defRPr>
            </a:lvl6pPr>
            <a:lvl7pPr lvl="6">
              <a:buNone/>
              <a:defRPr sz="1300">
                <a:solidFill>
                  <a:srgbClr val="000000"/>
                </a:solidFill>
                <a:latin typeface="Public Sans"/>
                <a:ea typeface="Public Sans"/>
                <a:cs typeface="Public Sans"/>
                <a:sym typeface="Public Sans"/>
              </a:defRPr>
            </a:lvl7pPr>
            <a:lvl8pPr lvl="7">
              <a:buNone/>
              <a:defRPr sz="1300">
                <a:solidFill>
                  <a:srgbClr val="000000"/>
                </a:solidFill>
                <a:latin typeface="Public Sans"/>
                <a:ea typeface="Public Sans"/>
                <a:cs typeface="Public Sans"/>
                <a:sym typeface="Public Sans"/>
              </a:defRPr>
            </a:lvl8pPr>
            <a:lvl9pPr lvl="8">
              <a:buNone/>
              <a:defRPr sz="1300">
                <a:solidFill>
                  <a:srgbClr val="000000"/>
                </a:solidFill>
                <a:latin typeface="Public Sans"/>
                <a:ea typeface="Public Sans"/>
                <a:cs typeface="Public Sans"/>
                <a:sym typeface="Public Sans"/>
              </a:defRPr>
            </a:lvl9pPr>
          </a:lstStyle>
          <a:p>
            <a:pPr marL="0" lvl="0" indent="0" algn="r" rtl="0">
              <a:spcBef>
                <a:spcPts val="0"/>
              </a:spcBef>
              <a:spcAft>
                <a:spcPts val="0"/>
              </a:spcAft>
              <a:buNone/>
            </a:pPr>
            <a:fld id="{00000000-1234-1234-1234-123412341234}" type="slidenum">
              <a:rPr lang="en"/>
              <a:t>‹#›</a:t>
            </a:fld>
            <a:endParaRPr/>
          </a:p>
        </p:txBody>
      </p:sp>
      <p:pic>
        <p:nvPicPr>
          <p:cNvPr id="281" name="Google Shape;281;p30" descr="Digital.gov Logo"/>
          <p:cNvPicPr preferRelativeResize="0"/>
          <p:nvPr/>
        </p:nvPicPr>
        <p:blipFill>
          <a:blip r:embed="rId2">
            <a:alphaModFix/>
          </a:blip>
          <a:stretch>
            <a:fillRect/>
          </a:stretch>
        </p:blipFill>
        <p:spPr>
          <a:xfrm>
            <a:off x="478025" y="4346993"/>
            <a:ext cx="2270805" cy="3709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Agenda - Dark" type="secHead">
  <p:cSld name="SECTION_HEADER">
    <p:bg>
      <p:bgPr>
        <a:solidFill>
          <a:srgbClr val="112E51"/>
        </a:solidFill>
        <a:effectLst/>
      </p:bgPr>
    </p:bg>
    <p:spTree>
      <p:nvGrpSpPr>
        <p:cNvPr id="1" name="Shape 22"/>
        <p:cNvGrpSpPr/>
        <p:nvPr/>
      </p:nvGrpSpPr>
      <p:grpSpPr>
        <a:xfrm>
          <a:off x="0" y="0"/>
          <a:ext cx="0" cy="0"/>
          <a:chOff x="0" y="0"/>
          <a:chExt cx="0" cy="0"/>
        </a:xfrm>
      </p:grpSpPr>
      <p:sp>
        <p:nvSpPr>
          <p:cNvPr id="23" name="Google Shape;23;p4"/>
          <p:cNvSpPr/>
          <p:nvPr/>
        </p:nvSpPr>
        <p:spPr>
          <a:xfrm>
            <a:off x="550475" y="1835700"/>
            <a:ext cx="42600" cy="3307800"/>
          </a:xfrm>
          <a:prstGeom prst="rect">
            <a:avLst/>
          </a:prstGeom>
          <a:solidFill>
            <a:srgbClr val="02BF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txBox="1">
            <a:spLocks noGrp="1"/>
          </p:cNvSpPr>
          <p:nvPr>
            <p:ph type="ctrTitle"/>
          </p:nvPr>
        </p:nvSpPr>
        <p:spPr>
          <a:xfrm>
            <a:off x="451050" y="357650"/>
            <a:ext cx="8241900" cy="14781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Clr>
                <a:srgbClr val="FFFFFF"/>
              </a:buClr>
              <a:buSzPts val="4200"/>
              <a:buNone/>
              <a:defRPr sz="4200">
                <a:solidFill>
                  <a:srgbClr val="FFFFFF"/>
                </a:solidFill>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25" name="Google Shape;25;p4"/>
          <p:cNvSpPr txBox="1">
            <a:spLocks noGrp="1"/>
          </p:cNvSpPr>
          <p:nvPr>
            <p:ph type="subTitle" idx="1"/>
          </p:nvPr>
        </p:nvSpPr>
        <p:spPr>
          <a:xfrm>
            <a:off x="834550" y="1836550"/>
            <a:ext cx="7858500" cy="23811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rgbClr val="FFFFFF"/>
              </a:buClr>
              <a:buSzPts val="2400"/>
              <a:buFont typeface="Source Sans Pro"/>
              <a:buAutoNum type="arabicPeriod"/>
              <a:defRPr sz="2400" b="0">
                <a:solidFill>
                  <a:srgbClr val="FFFFFF"/>
                </a:solidFill>
                <a:latin typeface="Source Sans Pro"/>
                <a:ea typeface="Source Sans Pro"/>
                <a:cs typeface="Source Sans Pro"/>
                <a:sym typeface="Source Sans Pro"/>
              </a:defRPr>
            </a:lvl1pPr>
            <a:lvl2pPr lvl="1" algn="ctr" rtl="0">
              <a:lnSpc>
                <a:spcPct val="115000"/>
              </a:lnSpc>
              <a:spcBef>
                <a:spcPts val="0"/>
              </a:spcBef>
              <a:spcAft>
                <a:spcPts val="0"/>
              </a:spcAft>
              <a:buClr>
                <a:srgbClr val="FFFFFF"/>
              </a:buClr>
              <a:buSzPts val="2800"/>
              <a:buAutoNum type="alphaLcPeriod"/>
              <a:defRPr sz="2800">
                <a:solidFill>
                  <a:srgbClr val="FFFFFF"/>
                </a:solidFill>
              </a:defRPr>
            </a:lvl2pPr>
            <a:lvl3pPr lvl="2" algn="ctr" rtl="0">
              <a:lnSpc>
                <a:spcPct val="115000"/>
              </a:lnSpc>
              <a:spcBef>
                <a:spcPts val="0"/>
              </a:spcBef>
              <a:spcAft>
                <a:spcPts val="0"/>
              </a:spcAft>
              <a:buClr>
                <a:srgbClr val="FFFFFF"/>
              </a:buClr>
              <a:buSzPts val="2800"/>
              <a:buAutoNum type="romanLcPeriod"/>
              <a:defRPr sz="2800">
                <a:solidFill>
                  <a:srgbClr val="FFFFFF"/>
                </a:solidFill>
              </a:defRPr>
            </a:lvl3pPr>
            <a:lvl4pPr lvl="3" algn="ctr" rtl="0">
              <a:lnSpc>
                <a:spcPct val="115000"/>
              </a:lnSpc>
              <a:spcBef>
                <a:spcPts val="0"/>
              </a:spcBef>
              <a:spcAft>
                <a:spcPts val="0"/>
              </a:spcAft>
              <a:buClr>
                <a:srgbClr val="FFFFFF"/>
              </a:buClr>
              <a:buSzPts val="2800"/>
              <a:buAutoNum type="arabicPeriod"/>
              <a:defRPr sz="2800">
                <a:solidFill>
                  <a:srgbClr val="FFFFFF"/>
                </a:solidFill>
              </a:defRPr>
            </a:lvl4pPr>
            <a:lvl5pPr lvl="4" algn="ctr" rtl="0">
              <a:lnSpc>
                <a:spcPct val="115000"/>
              </a:lnSpc>
              <a:spcBef>
                <a:spcPts val="0"/>
              </a:spcBef>
              <a:spcAft>
                <a:spcPts val="0"/>
              </a:spcAft>
              <a:buClr>
                <a:srgbClr val="FFFFFF"/>
              </a:buClr>
              <a:buSzPts val="2800"/>
              <a:buAutoNum type="alphaLcPeriod"/>
              <a:defRPr sz="2800">
                <a:solidFill>
                  <a:srgbClr val="FFFFFF"/>
                </a:solidFill>
              </a:defRPr>
            </a:lvl5pPr>
            <a:lvl6pPr lvl="5" algn="ctr" rtl="0">
              <a:lnSpc>
                <a:spcPct val="115000"/>
              </a:lnSpc>
              <a:spcBef>
                <a:spcPts val="0"/>
              </a:spcBef>
              <a:spcAft>
                <a:spcPts val="0"/>
              </a:spcAft>
              <a:buClr>
                <a:srgbClr val="FFFFFF"/>
              </a:buClr>
              <a:buSzPts val="2800"/>
              <a:buAutoNum type="romanLcPeriod"/>
              <a:defRPr sz="2800">
                <a:solidFill>
                  <a:srgbClr val="FFFFFF"/>
                </a:solidFill>
              </a:defRPr>
            </a:lvl6pPr>
            <a:lvl7pPr lvl="6" algn="ctr" rtl="0">
              <a:lnSpc>
                <a:spcPct val="115000"/>
              </a:lnSpc>
              <a:spcBef>
                <a:spcPts val="0"/>
              </a:spcBef>
              <a:spcAft>
                <a:spcPts val="0"/>
              </a:spcAft>
              <a:buClr>
                <a:srgbClr val="FFFFFF"/>
              </a:buClr>
              <a:buSzPts val="2800"/>
              <a:buAutoNum type="arabicPeriod"/>
              <a:defRPr sz="2800">
                <a:solidFill>
                  <a:srgbClr val="FFFFFF"/>
                </a:solidFill>
              </a:defRPr>
            </a:lvl7pPr>
            <a:lvl8pPr lvl="7" algn="ctr" rtl="0">
              <a:lnSpc>
                <a:spcPct val="115000"/>
              </a:lnSpc>
              <a:spcBef>
                <a:spcPts val="0"/>
              </a:spcBef>
              <a:spcAft>
                <a:spcPts val="0"/>
              </a:spcAft>
              <a:buClr>
                <a:srgbClr val="FFFFFF"/>
              </a:buClr>
              <a:buSzPts val="2800"/>
              <a:buAutoNum type="alphaLcPeriod"/>
              <a:defRPr sz="2800">
                <a:solidFill>
                  <a:srgbClr val="FFFFFF"/>
                </a:solidFill>
              </a:defRPr>
            </a:lvl8pPr>
            <a:lvl9pPr lvl="8" algn="ctr" rtl="0">
              <a:lnSpc>
                <a:spcPct val="115000"/>
              </a:lnSpc>
              <a:spcBef>
                <a:spcPts val="0"/>
              </a:spcBef>
              <a:spcAft>
                <a:spcPts val="0"/>
              </a:spcAft>
              <a:buClr>
                <a:srgbClr val="FFFFFF"/>
              </a:buClr>
              <a:buSzPts val="2800"/>
              <a:buAutoNum type="romanLcPeriod"/>
              <a:defRPr sz="2800">
                <a:solidFill>
                  <a:srgbClr val="FFFFFF"/>
                </a:solidFill>
              </a:defRPr>
            </a:lvl9pPr>
          </a:lstStyle>
          <a:p>
            <a:endParaRPr/>
          </a:p>
        </p:txBody>
      </p:sp>
      <p:sp>
        <p:nvSpPr>
          <p:cNvPr id="26" name="Google Shape;26;p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sz="1300">
                <a:solidFill>
                  <a:srgbClr val="000000"/>
                </a:solidFill>
                <a:latin typeface="Public Sans"/>
                <a:ea typeface="Public Sans"/>
                <a:cs typeface="Public Sans"/>
                <a:sym typeface="Public Sans"/>
              </a:defRPr>
            </a:lvl1pPr>
            <a:lvl2pPr lvl="1">
              <a:buNone/>
              <a:defRPr sz="1300">
                <a:solidFill>
                  <a:srgbClr val="000000"/>
                </a:solidFill>
                <a:latin typeface="Public Sans"/>
                <a:ea typeface="Public Sans"/>
                <a:cs typeface="Public Sans"/>
                <a:sym typeface="Public Sans"/>
              </a:defRPr>
            </a:lvl2pPr>
            <a:lvl3pPr lvl="2">
              <a:buNone/>
              <a:defRPr sz="1300">
                <a:solidFill>
                  <a:srgbClr val="000000"/>
                </a:solidFill>
                <a:latin typeface="Public Sans"/>
                <a:ea typeface="Public Sans"/>
                <a:cs typeface="Public Sans"/>
                <a:sym typeface="Public Sans"/>
              </a:defRPr>
            </a:lvl3pPr>
            <a:lvl4pPr lvl="3">
              <a:buNone/>
              <a:defRPr sz="1300">
                <a:solidFill>
                  <a:srgbClr val="000000"/>
                </a:solidFill>
                <a:latin typeface="Public Sans"/>
                <a:ea typeface="Public Sans"/>
                <a:cs typeface="Public Sans"/>
                <a:sym typeface="Public Sans"/>
              </a:defRPr>
            </a:lvl4pPr>
            <a:lvl5pPr lvl="4">
              <a:buNone/>
              <a:defRPr sz="1300">
                <a:solidFill>
                  <a:srgbClr val="000000"/>
                </a:solidFill>
                <a:latin typeface="Public Sans"/>
                <a:ea typeface="Public Sans"/>
                <a:cs typeface="Public Sans"/>
                <a:sym typeface="Public Sans"/>
              </a:defRPr>
            </a:lvl5pPr>
            <a:lvl6pPr lvl="5">
              <a:buNone/>
              <a:defRPr sz="1300">
                <a:solidFill>
                  <a:srgbClr val="000000"/>
                </a:solidFill>
                <a:latin typeface="Public Sans"/>
                <a:ea typeface="Public Sans"/>
                <a:cs typeface="Public Sans"/>
                <a:sym typeface="Public Sans"/>
              </a:defRPr>
            </a:lvl6pPr>
            <a:lvl7pPr lvl="6">
              <a:buNone/>
              <a:defRPr sz="1300">
                <a:solidFill>
                  <a:srgbClr val="000000"/>
                </a:solidFill>
                <a:latin typeface="Public Sans"/>
                <a:ea typeface="Public Sans"/>
                <a:cs typeface="Public Sans"/>
                <a:sym typeface="Public Sans"/>
              </a:defRPr>
            </a:lvl7pPr>
            <a:lvl8pPr lvl="7">
              <a:buNone/>
              <a:defRPr sz="1300">
                <a:solidFill>
                  <a:srgbClr val="000000"/>
                </a:solidFill>
                <a:latin typeface="Public Sans"/>
                <a:ea typeface="Public Sans"/>
                <a:cs typeface="Public Sans"/>
                <a:sym typeface="Public Sans"/>
              </a:defRPr>
            </a:lvl8pPr>
            <a:lvl9pPr lvl="8">
              <a:buNone/>
              <a:defRPr sz="1300">
                <a:solidFill>
                  <a:srgbClr val="000000"/>
                </a:solidFill>
                <a:latin typeface="Public Sans"/>
                <a:ea typeface="Public Sans"/>
                <a:cs typeface="Public Sans"/>
                <a:sym typeface="Public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Image Half - Dark">
  <p:cSld name="SECTION_TITLE_AND_DESCRIPTION">
    <p:bg>
      <p:bgPr>
        <a:solidFill>
          <a:srgbClr val="112E51"/>
        </a:solidFill>
        <a:effectLst/>
      </p:bgPr>
    </p:bg>
    <p:spTree>
      <p:nvGrpSpPr>
        <p:cNvPr id="1" name="Shape 282"/>
        <p:cNvGrpSpPr/>
        <p:nvPr/>
      </p:nvGrpSpPr>
      <p:grpSpPr>
        <a:xfrm>
          <a:off x="0" y="0"/>
          <a:ext cx="0" cy="0"/>
          <a:chOff x="0" y="0"/>
          <a:chExt cx="0" cy="0"/>
        </a:xfrm>
      </p:grpSpPr>
      <p:sp>
        <p:nvSpPr>
          <p:cNvPr id="283" name="Google Shape;283;p31"/>
          <p:cNvSpPr/>
          <p:nvPr/>
        </p:nvSpPr>
        <p:spPr>
          <a:xfrm>
            <a:off x="4572000" y="-125"/>
            <a:ext cx="4572000" cy="5143500"/>
          </a:xfrm>
          <a:prstGeom prst="rect">
            <a:avLst/>
          </a:prstGeom>
          <a:solidFill>
            <a:srgbClr val="EBF3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85" name="Google Shape;285;p31"/>
          <p:cNvSpPr txBox="1">
            <a:spLocks noGrp="1"/>
          </p:cNvSpPr>
          <p:nvPr>
            <p:ph type="title"/>
          </p:nvPr>
        </p:nvSpPr>
        <p:spPr>
          <a:xfrm>
            <a:off x="464600" y="445025"/>
            <a:ext cx="3643500" cy="702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000"/>
              <a:buNone/>
              <a:defRPr sz="2000">
                <a:solidFill>
                  <a:srgbClr val="FFFFFF"/>
                </a:solidFill>
              </a:defRPr>
            </a:lvl1pPr>
            <a:lvl2pPr lvl="1" rtl="0">
              <a:spcBef>
                <a:spcPts val="0"/>
              </a:spcBef>
              <a:spcAft>
                <a:spcPts val="0"/>
              </a:spcAft>
              <a:buClr>
                <a:srgbClr val="FFFFFF"/>
              </a:buClr>
              <a:buSzPts val="2400"/>
              <a:buNone/>
              <a:defRPr sz="2400">
                <a:solidFill>
                  <a:srgbClr val="FFFFFF"/>
                </a:solidFill>
              </a:defRPr>
            </a:lvl2pPr>
            <a:lvl3pPr lvl="2" rtl="0">
              <a:spcBef>
                <a:spcPts val="0"/>
              </a:spcBef>
              <a:spcAft>
                <a:spcPts val="0"/>
              </a:spcAft>
              <a:buClr>
                <a:srgbClr val="FFFFFF"/>
              </a:buClr>
              <a:buSzPts val="2400"/>
              <a:buNone/>
              <a:defRPr sz="2400">
                <a:solidFill>
                  <a:srgbClr val="FFFFFF"/>
                </a:solidFill>
              </a:defRPr>
            </a:lvl3pPr>
            <a:lvl4pPr lvl="3" rtl="0">
              <a:spcBef>
                <a:spcPts val="0"/>
              </a:spcBef>
              <a:spcAft>
                <a:spcPts val="0"/>
              </a:spcAft>
              <a:buClr>
                <a:srgbClr val="FFFFFF"/>
              </a:buClr>
              <a:buSzPts val="2400"/>
              <a:buNone/>
              <a:defRPr sz="2400">
                <a:solidFill>
                  <a:srgbClr val="FFFFFF"/>
                </a:solidFill>
              </a:defRPr>
            </a:lvl4pPr>
            <a:lvl5pPr lvl="4" rtl="0">
              <a:spcBef>
                <a:spcPts val="0"/>
              </a:spcBef>
              <a:spcAft>
                <a:spcPts val="0"/>
              </a:spcAft>
              <a:buClr>
                <a:srgbClr val="FFFFFF"/>
              </a:buClr>
              <a:buSzPts val="2400"/>
              <a:buNone/>
              <a:defRPr sz="2400">
                <a:solidFill>
                  <a:srgbClr val="FFFFFF"/>
                </a:solidFill>
              </a:defRPr>
            </a:lvl5pPr>
            <a:lvl6pPr lvl="5" rtl="0">
              <a:spcBef>
                <a:spcPts val="0"/>
              </a:spcBef>
              <a:spcAft>
                <a:spcPts val="0"/>
              </a:spcAft>
              <a:buClr>
                <a:srgbClr val="FFFFFF"/>
              </a:buClr>
              <a:buSzPts val="2400"/>
              <a:buNone/>
              <a:defRPr sz="2400">
                <a:solidFill>
                  <a:srgbClr val="FFFFFF"/>
                </a:solidFill>
              </a:defRPr>
            </a:lvl6pPr>
            <a:lvl7pPr lvl="6" rtl="0">
              <a:spcBef>
                <a:spcPts val="0"/>
              </a:spcBef>
              <a:spcAft>
                <a:spcPts val="0"/>
              </a:spcAft>
              <a:buClr>
                <a:srgbClr val="FFFFFF"/>
              </a:buClr>
              <a:buSzPts val="2400"/>
              <a:buNone/>
              <a:defRPr sz="2400">
                <a:solidFill>
                  <a:srgbClr val="FFFFFF"/>
                </a:solidFill>
              </a:defRPr>
            </a:lvl7pPr>
            <a:lvl8pPr lvl="7" rtl="0">
              <a:spcBef>
                <a:spcPts val="0"/>
              </a:spcBef>
              <a:spcAft>
                <a:spcPts val="0"/>
              </a:spcAft>
              <a:buClr>
                <a:srgbClr val="FFFFFF"/>
              </a:buClr>
              <a:buSzPts val="2400"/>
              <a:buNone/>
              <a:defRPr sz="2400">
                <a:solidFill>
                  <a:srgbClr val="FFFFFF"/>
                </a:solidFill>
              </a:defRPr>
            </a:lvl8pPr>
            <a:lvl9pPr lvl="8" rtl="0">
              <a:spcBef>
                <a:spcPts val="0"/>
              </a:spcBef>
              <a:spcAft>
                <a:spcPts val="0"/>
              </a:spcAft>
              <a:buClr>
                <a:srgbClr val="FFFFFF"/>
              </a:buClr>
              <a:buSzPts val="2400"/>
              <a:buNone/>
              <a:defRPr sz="2400">
                <a:solidFill>
                  <a:srgbClr val="FFFFFF"/>
                </a:solidFill>
              </a:defRPr>
            </a:lvl9pPr>
          </a:lstStyle>
          <a:p>
            <a:endParaRPr/>
          </a:p>
        </p:txBody>
      </p:sp>
      <p:sp>
        <p:nvSpPr>
          <p:cNvPr id="286" name="Google Shape;286;p31"/>
          <p:cNvSpPr txBox="1">
            <a:spLocks noGrp="1"/>
          </p:cNvSpPr>
          <p:nvPr>
            <p:ph type="body" idx="1"/>
          </p:nvPr>
        </p:nvSpPr>
        <p:spPr>
          <a:xfrm>
            <a:off x="464600" y="1152475"/>
            <a:ext cx="36435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FFFFFF"/>
              </a:buClr>
              <a:buSzPts val="1400"/>
              <a:buChar char="●"/>
              <a:defRPr sz="1400" b="0">
                <a:solidFill>
                  <a:srgbClr val="FFFFFF"/>
                </a:solidFill>
              </a:defRPr>
            </a:lvl1pPr>
            <a:lvl2pPr marL="914400" lvl="1" indent="-317500" rtl="0">
              <a:spcBef>
                <a:spcPts val="1600"/>
              </a:spcBef>
              <a:spcAft>
                <a:spcPts val="0"/>
              </a:spcAft>
              <a:buClr>
                <a:srgbClr val="FFFFFF"/>
              </a:buClr>
              <a:buSzPts val="1400"/>
              <a:buChar char="○"/>
              <a:defRPr b="0">
                <a:solidFill>
                  <a:srgbClr val="FFFFFF"/>
                </a:solidFill>
              </a:defRPr>
            </a:lvl2pPr>
            <a:lvl3pPr marL="1371600" lvl="2" indent="-317500" rtl="0">
              <a:spcBef>
                <a:spcPts val="1600"/>
              </a:spcBef>
              <a:spcAft>
                <a:spcPts val="0"/>
              </a:spcAft>
              <a:buClr>
                <a:srgbClr val="FFFFFF"/>
              </a:buClr>
              <a:buSzPts val="1400"/>
              <a:buChar char="■"/>
              <a:defRPr b="0">
                <a:solidFill>
                  <a:srgbClr val="FFFFFF"/>
                </a:solidFill>
              </a:defRPr>
            </a:lvl3pPr>
            <a:lvl4pPr marL="1828800" lvl="3" indent="-317500" rtl="0">
              <a:spcBef>
                <a:spcPts val="1600"/>
              </a:spcBef>
              <a:spcAft>
                <a:spcPts val="0"/>
              </a:spcAft>
              <a:buClr>
                <a:srgbClr val="FFFFFF"/>
              </a:buClr>
              <a:buSzPts val="1400"/>
              <a:buChar char="●"/>
              <a:defRPr b="0">
                <a:solidFill>
                  <a:srgbClr val="FFFFFF"/>
                </a:solidFill>
              </a:defRPr>
            </a:lvl4pPr>
            <a:lvl5pPr marL="2286000" lvl="4" indent="-317500" rtl="0">
              <a:spcBef>
                <a:spcPts val="1600"/>
              </a:spcBef>
              <a:spcAft>
                <a:spcPts val="0"/>
              </a:spcAft>
              <a:buClr>
                <a:srgbClr val="FFFFFF"/>
              </a:buClr>
              <a:buSzPts val="1400"/>
              <a:buChar char="○"/>
              <a:defRPr b="0">
                <a:solidFill>
                  <a:srgbClr val="FFFFFF"/>
                </a:solidFill>
              </a:defRPr>
            </a:lvl5pPr>
            <a:lvl6pPr marL="2743200" lvl="5" indent="-317500" rtl="0">
              <a:spcBef>
                <a:spcPts val="1600"/>
              </a:spcBef>
              <a:spcAft>
                <a:spcPts val="0"/>
              </a:spcAft>
              <a:buClr>
                <a:srgbClr val="FFFFFF"/>
              </a:buClr>
              <a:buSzPts val="1400"/>
              <a:buChar char="■"/>
              <a:defRPr b="0">
                <a:solidFill>
                  <a:srgbClr val="FFFFFF"/>
                </a:solidFill>
              </a:defRPr>
            </a:lvl6pPr>
            <a:lvl7pPr marL="3200400" lvl="6" indent="-317500" rtl="0">
              <a:spcBef>
                <a:spcPts val="1600"/>
              </a:spcBef>
              <a:spcAft>
                <a:spcPts val="0"/>
              </a:spcAft>
              <a:buClr>
                <a:srgbClr val="FFFFFF"/>
              </a:buClr>
              <a:buSzPts val="1400"/>
              <a:buChar char="●"/>
              <a:defRPr b="0">
                <a:solidFill>
                  <a:srgbClr val="FFFFFF"/>
                </a:solidFill>
              </a:defRPr>
            </a:lvl7pPr>
            <a:lvl8pPr marL="3657600" lvl="7" indent="-317500" rtl="0">
              <a:spcBef>
                <a:spcPts val="1600"/>
              </a:spcBef>
              <a:spcAft>
                <a:spcPts val="0"/>
              </a:spcAft>
              <a:buClr>
                <a:srgbClr val="FFFFFF"/>
              </a:buClr>
              <a:buSzPts val="1400"/>
              <a:buChar char="○"/>
              <a:defRPr b="0">
                <a:solidFill>
                  <a:srgbClr val="FFFFFF"/>
                </a:solidFill>
              </a:defRPr>
            </a:lvl8pPr>
            <a:lvl9pPr marL="4114800" lvl="8" indent="-317500" rtl="0">
              <a:spcBef>
                <a:spcPts val="1600"/>
              </a:spcBef>
              <a:spcAft>
                <a:spcPts val="1600"/>
              </a:spcAft>
              <a:buClr>
                <a:srgbClr val="FFFFFF"/>
              </a:buClr>
              <a:buSzPts val="1400"/>
              <a:buChar char="■"/>
              <a:defRPr b="0">
                <a:solidFill>
                  <a:srgbClr val="FFFFFF"/>
                </a:solidFill>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Half - Dark (Alternative)">
  <p:cSld name="SECTION_TITLE_AND_DESCRIPTION_2">
    <p:bg>
      <p:bgPr>
        <a:solidFill>
          <a:srgbClr val="112E51"/>
        </a:solidFill>
        <a:effectLst/>
      </p:bgPr>
    </p:bg>
    <p:spTree>
      <p:nvGrpSpPr>
        <p:cNvPr id="1" name="Shape 287"/>
        <p:cNvGrpSpPr/>
        <p:nvPr/>
      </p:nvGrpSpPr>
      <p:grpSpPr>
        <a:xfrm>
          <a:off x="0" y="0"/>
          <a:ext cx="0" cy="0"/>
          <a:chOff x="0" y="0"/>
          <a:chExt cx="0" cy="0"/>
        </a:xfrm>
      </p:grpSpPr>
      <p:sp>
        <p:nvSpPr>
          <p:cNvPr id="288" name="Google Shape;288;p32"/>
          <p:cNvSpPr/>
          <p:nvPr/>
        </p:nvSpPr>
        <p:spPr>
          <a:xfrm>
            <a:off x="0" y="-125"/>
            <a:ext cx="4572000" cy="5143500"/>
          </a:xfrm>
          <a:prstGeom prst="rect">
            <a:avLst/>
          </a:prstGeom>
          <a:solidFill>
            <a:srgbClr val="EBF3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90" name="Google Shape;290;p32"/>
          <p:cNvSpPr txBox="1">
            <a:spLocks noGrp="1"/>
          </p:cNvSpPr>
          <p:nvPr>
            <p:ph type="title"/>
          </p:nvPr>
        </p:nvSpPr>
        <p:spPr>
          <a:xfrm>
            <a:off x="5036250" y="445025"/>
            <a:ext cx="3643500" cy="702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FFFFF"/>
              </a:buClr>
              <a:buSzPts val="2000"/>
              <a:buNone/>
              <a:defRPr sz="2000">
                <a:solidFill>
                  <a:srgbClr val="FFFFFF"/>
                </a:solidFill>
              </a:defRPr>
            </a:lvl1pPr>
            <a:lvl2pPr lvl="1" rtl="0">
              <a:spcBef>
                <a:spcPts val="0"/>
              </a:spcBef>
              <a:spcAft>
                <a:spcPts val="0"/>
              </a:spcAft>
              <a:buClr>
                <a:srgbClr val="FFFFFF"/>
              </a:buClr>
              <a:buSzPts val="2400"/>
              <a:buNone/>
              <a:defRPr sz="2400">
                <a:solidFill>
                  <a:srgbClr val="FFFFFF"/>
                </a:solidFill>
              </a:defRPr>
            </a:lvl2pPr>
            <a:lvl3pPr lvl="2" rtl="0">
              <a:spcBef>
                <a:spcPts val="0"/>
              </a:spcBef>
              <a:spcAft>
                <a:spcPts val="0"/>
              </a:spcAft>
              <a:buClr>
                <a:srgbClr val="FFFFFF"/>
              </a:buClr>
              <a:buSzPts val="2400"/>
              <a:buNone/>
              <a:defRPr sz="2400">
                <a:solidFill>
                  <a:srgbClr val="FFFFFF"/>
                </a:solidFill>
              </a:defRPr>
            </a:lvl3pPr>
            <a:lvl4pPr lvl="3" rtl="0">
              <a:spcBef>
                <a:spcPts val="0"/>
              </a:spcBef>
              <a:spcAft>
                <a:spcPts val="0"/>
              </a:spcAft>
              <a:buClr>
                <a:srgbClr val="FFFFFF"/>
              </a:buClr>
              <a:buSzPts val="2400"/>
              <a:buNone/>
              <a:defRPr sz="2400">
                <a:solidFill>
                  <a:srgbClr val="FFFFFF"/>
                </a:solidFill>
              </a:defRPr>
            </a:lvl4pPr>
            <a:lvl5pPr lvl="4" rtl="0">
              <a:spcBef>
                <a:spcPts val="0"/>
              </a:spcBef>
              <a:spcAft>
                <a:spcPts val="0"/>
              </a:spcAft>
              <a:buClr>
                <a:srgbClr val="FFFFFF"/>
              </a:buClr>
              <a:buSzPts val="2400"/>
              <a:buNone/>
              <a:defRPr sz="2400">
                <a:solidFill>
                  <a:srgbClr val="FFFFFF"/>
                </a:solidFill>
              </a:defRPr>
            </a:lvl5pPr>
            <a:lvl6pPr lvl="5" rtl="0">
              <a:spcBef>
                <a:spcPts val="0"/>
              </a:spcBef>
              <a:spcAft>
                <a:spcPts val="0"/>
              </a:spcAft>
              <a:buClr>
                <a:srgbClr val="FFFFFF"/>
              </a:buClr>
              <a:buSzPts val="2400"/>
              <a:buNone/>
              <a:defRPr sz="2400">
                <a:solidFill>
                  <a:srgbClr val="FFFFFF"/>
                </a:solidFill>
              </a:defRPr>
            </a:lvl6pPr>
            <a:lvl7pPr lvl="6" rtl="0">
              <a:spcBef>
                <a:spcPts val="0"/>
              </a:spcBef>
              <a:spcAft>
                <a:spcPts val="0"/>
              </a:spcAft>
              <a:buClr>
                <a:srgbClr val="FFFFFF"/>
              </a:buClr>
              <a:buSzPts val="2400"/>
              <a:buNone/>
              <a:defRPr sz="2400">
                <a:solidFill>
                  <a:srgbClr val="FFFFFF"/>
                </a:solidFill>
              </a:defRPr>
            </a:lvl7pPr>
            <a:lvl8pPr lvl="7" rtl="0">
              <a:spcBef>
                <a:spcPts val="0"/>
              </a:spcBef>
              <a:spcAft>
                <a:spcPts val="0"/>
              </a:spcAft>
              <a:buClr>
                <a:srgbClr val="FFFFFF"/>
              </a:buClr>
              <a:buSzPts val="2400"/>
              <a:buNone/>
              <a:defRPr sz="2400">
                <a:solidFill>
                  <a:srgbClr val="FFFFFF"/>
                </a:solidFill>
              </a:defRPr>
            </a:lvl8pPr>
            <a:lvl9pPr lvl="8" rtl="0">
              <a:spcBef>
                <a:spcPts val="0"/>
              </a:spcBef>
              <a:spcAft>
                <a:spcPts val="0"/>
              </a:spcAft>
              <a:buClr>
                <a:srgbClr val="FFFFFF"/>
              </a:buClr>
              <a:buSzPts val="2400"/>
              <a:buNone/>
              <a:defRPr sz="2400">
                <a:solidFill>
                  <a:srgbClr val="FFFFFF"/>
                </a:solidFill>
              </a:defRPr>
            </a:lvl9pPr>
          </a:lstStyle>
          <a:p>
            <a:endParaRPr/>
          </a:p>
        </p:txBody>
      </p:sp>
      <p:sp>
        <p:nvSpPr>
          <p:cNvPr id="291" name="Google Shape;291;p32"/>
          <p:cNvSpPr txBox="1">
            <a:spLocks noGrp="1"/>
          </p:cNvSpPr>
          <p:nvPr>
            <p:ph type="body" idx="1"/>
          </p:nvPr>
        </p:nvSpPr>
        <p:spPr>
          <a:xfrm>
            <a:off x="5036250" y="1152475"/>
            <a:ext cx="36435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FFFFFF"/>
              </a:buClr>
              <a:buSzPts val="1400"/>
              <a:buChar char="●"/>
              <a:defRPr sz="1400" b="0">
                <a:solidFill>
                  <a:srgbClr val="FFFFFF"/>
                </a:solidFill>
              </a:defRPr>
            </a:lvl1pPr>
            <a:lvl2pPr marL="914400" lvl="1" indent="-317500" rtl="0">
              <a:spcBef>
                <a:spcPts val="1600"/>
              </a:spcBef>
              <a:spcAft>
                <a:spcPts val="0"/>
              </a:spcAft>
              <a:buClr>
                <a:srgbClr val="FFFFFF"/>
              </a:buClr>
              <a:buSzPts val="1400"/>
              <a:buChar char="○"/>
              <a:defRPr b="0">
                <a:solidFill>
                  <a:srgbClr val="FFFFFF"/>
                </a:solidFill>
              </a:defRPr>
            </a:lvl2pPr>
            <a:lvl3pPr marL="1371600" lvl="2" indent="-317500" rtl="0">
              <a:spcBef>
                <a:spcPts val="1600"/>
              </a:spcBef>
              <a:spcAft>
                <a:spcPts val="0"/>
              </a:spcAft>
              <a:buClr>
                <a:srgbClr val="FFFFFF"/>
              </a:buClr>
              <a:buSzPts val="1400"/>
              <a:buChar char="■"/>
              <a:defRPr b="0">
                <a:solidFill>
                  <a:srgbClr val="FFFFFF"/>
                </a:solidFill>
              </a:defRPr>
            </a:lvl3pPr>
            <a:lvl4pPr marL="1828800" lvl="3" indent="-317500" rtl="0">
              <a:spcBef>
                <a:spcPts val="1600"/>
              </a:spcBef>
              <a:spcAft>
                <a:spcPts val="0"/>
              </a:spcAft>
              <a:buClr>
                <a:srgbClr val="FFFFFF"/>
              </a:buClr>
              <a:buSzPts val="1400"/>
              <a:buChar char="●"/>
              <a:defRPr b="0">
                <a:solidFill>
                  <a:srgbClr val="FFFFFF"/>
                </a:solidFill>
              </a:defRPr>
            </a:lvl4pPr>
            <a:lvl5pPr marL="2286000" lvl="4" indent="-317500" rtl="0">
              <a:spcBef>
                <a:spcPts val="1600"/>
              </a:spcBef>
              <a:spcAft>
                <a:spcPts val="0"/>
              </a:spcAft>
              <a:buClr>
                <a:srgbClr val="FFFFFF"/>
              </a:buClr>
              <a:buSzPts val="1400"/>
              <a:buChar char="○"/>
              <a:defRPr b="0">
                <a:solidFill>
                  <a:srgbClr val="FFFFFF"/>
                </a:solidFill>
              </a:defRPr>
            </a:lvl5pPr>
            <a:lvl6pPr marL="2743200" lvl="5" indent="-317500" rtl="0">
              <a:spcBef>
                <a:spcPts val="1600"/>
              </a:spcBef>
              <a:spcAft>
                <a:spcPts val="0"/>
              </a:spcAft>
              <a:buClr>
                <a:srgbClr val="FFFFFF"/>
              </a:buClr>
              <a:buSzPts val="1400"/>
              <a:buChar char="■"/>
              <a:defRPr b="0">
                <a:solidFill>
                  <a:srgbClr val="FFFFFF"/>
                </a:solidFill>
              </a:defRPr>
            </a:lvl6pPr>
            <a:lvl7pPr marL="3200400" lvl="6" indent="-317500" rtl="0">
              <a:spcBef>
                <a:spcPts val="1600"/>
              </a:spcBef>
              <a:spcAft>
                <a:spcPts val="0"/>
              </a:spcAft>
              <a:buClr>
                <a:srgbClr val="FFFFFF"/>
              </a:buClr>
              <a:buSzPts val="1400"/>
              <a:buChar char="●"/>
              <a:defRPr b="0">
                <a:solidFill>
                  <a:srgbClr val="FFFFFF"/>
                </a:solidFill>
              </a:defRPr>
            </a:lvl7pPr>
            <a:lvl8pPr marL="3657600" lvl="7" indent="-317500" rtl="0">
              <a:spcBef>
                <a:spcPts val="1600"/>
              </a:spcBef>
              <a:spcAft>
                <a:spcPts val="0"/>
              </a:spcAft>
              <a:buClr>
                <a:srgbClr val="FFFFFF"/>
              </a:buClr>
              <a:buSzPts val="1400"/>
              <a:buChar char="○"/>
              <a:defRPr b="0">
                <a:solidFill>
                  <a:srgbClr val="FFFFFF"/>
                </a:solidFill>
              </a:defRPr>
            </a:lvl8pPr>
            <a:lvl9pPr marL="4114800" lvl="8" indent="-317500" rtl="0">
              <a:spcBef>
                <a:spcPts val="1600"/>
              </a:spcBef>
              <a:spcAft>
                <a:spcPts val="1600"/>
              </a:spcAft>
              <a:buClr>
                <a:srgbClr val="FFFFFF"/>
              </a:buClr>
              <a:buSzPts val="1400"/>
              <a:buChar char="■"/>
              <a:defRPr b="0">
                <a:solidFill>
                  <a:srgbClr val="FFFFFF"/>
                </a:solidFill>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Half - Bright">
  <p:cSld name="SECTION_TITLE_AND_DESCRIPTION_1">
    <p:bg>
      <p:bgPr>
        <a:solidFill>
          <a:srgbClr val="FFFFFF"/>
        </a:solidFill>
        <a:effectLst/>
      </p:bgPr>
    </p:bg>
    <p:spTree>
      <p:nvGrpSpPr>
        <p:cNvPr id="1" name="Shape 292"/>
        <p:cNvGrpSpPr/>
        <p:nvPr/>
      </p:nvGrpSpPr>
      <p:grpSpPr>
        <a:xfrm>
          <a:off x="0" y="0"/>
          <a:ext cx="0" cy="0"/>
          <a:chOff x="0" y="0"/>
          <a:chExt cx="0" cy="0"/>
        </a:xfrm>
      </p:grpSpPr>
      <p:sp>
        <p:nvSpPr>
          <p:cNvPr id="293" name="Google Shape;293;p33"/>
          <p:cNvSpPr/>
          <p:nvPr/>
        </p:nvSpPr>
        <p:spPr>
          <a:xfrm>
            <a:off x="4572000" y="-125"/>
            <a:ext cx="4572000" cy="5143500"/>
          </a:xfrm>
          <a:prstGeom prst="rect">
            <a:avLst/>
          </a:prstGeom>
          <a:solidFill>
            <a:srgbClr val="EBF3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95" name="Google Shape;295;p33"/>
          <p:cNvSpPr txBox="1">
            <a:spLocks noGrp="1"/>
          </p:cNvSpPr>
          <p:nvPr>
            <p:ph type="title"/>
          </p:nvPr>
        </p:nvSpPr>
        <p:spPr>
          <a:xfrm>
            <a:off x="464600" y="445025"/>
            <a:ext cx="3643500" cy="702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112E51"/>
              </a:buClr>
              <a:buSzPts val="2000"/>
              <a:buNone/>
              <a:defRPr sz="2000">
                <a:solidFill>
                  <a:srgbClr val="112E5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96" name="Google Shape;296;p33"/>
          <p:cNvSpPr txBox="1">
            <a:spLocks noGrp="1"/>
          </p:cNvSpPr>
          <p:nvPr>
            <p:ph type="body" idx="1"/>
          </p:nvPr>
        </p:nvSpPr>
        <p:spPr>
          <a:xfrm>
            <a:off x="464600" y="1152475"/>
            <a:ext cx="36435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b="0"/>
            </a:lvl1pPr>
            <a:lvl2pPr marL="914400" lvl="1" indent="-317500" rtl="0">
              <a:spcBef>
                <a:spcPts val="1600"/>
              </a:spcBef>
              <a:spcAft>
                <a:spcPts val="0"/>
              </a:spcAft>
              <a:buSzPts val="1400"/>
              <a:buChar char="○"/>
              <a:defRPr b="0"/>
            </a:lvl2pPr>
            <a:lvl3pPr marL="1371600" lvl="2" indent="-317500" rtl="0">
              <a:spcBef>
                <a:spcPts val="1600"/>
              </a:spcBef>
              <a:spcAft>
                <a:spcPts val="0"/>
              </a:spcAft>
              <a:buSzPts val="1400"/>
              <a:buChar char="■"/>
              <a:defRPr b="0"/>
            </a:lvl3pPr>
            <a:lvl4pPr marL="1828800" lvl="3" indent="-317500" rtl="0">
              <a:spcBef>
                <a:spcPts val="1600"/>
              </a:spcBef>
              <a:spcAft>
                <a:spcPts val="0"/>
              </a:spcAft>
              <a:buSzPts val="1400"/>
              <a:buChar char="●"/>
              <a:defRPr b="0"/>
            </a:lvl4pPr>
            <a:lvl5pPr marL="2286000" lvl="4" indent="-317500" rtl="0">
              <a:spcBef>
                <a:spcPts val="1600"/>
              </a:spcBef>
              <a:spcAft>
                <a:spcPts val="0"/>
              </a:spcAft>
              <a:buSzPts val="1400"/>
              <a:buChar char="○"/>
              <a:defRPr b="0"/>
            </a:lvl5pPr>
            <a:lvl6pPr marL="2743200" lvl="5" indent="-317500" rtl="0">
              <a:spcBef>
                <a:spcPts val="1600"/>
              </a:spcBef>
              <a:spcAft>
                <a:spcPts val="0"/>
              </a:spcAft>
              <a:buSzPts val="1400"/>
              <a:buChar char="■"/>
              <a:defRPr b="0"/>
            </a:lvl6pPr>
            <a:lvl7pPr marL="3200400" lvl="6" indent="-317500" rtl="0">
              <a:spcBef>
                <a:spcPts val="1600"/>
              </a:spcBef>
              <a:spcAft>
                <a:spcPts val="0"/>
              </a:spcAft>
              <a:buSzPts val="1400"/>
              <a:buChar char="●"/>
              <a:defRPr b="0"/>
            </a:lvl7pPr>
            <a:lvl8pPr marL="3657600" lvl="7" indent="-317500" rtl="0">
              <a:spcBef>
                <a:spcPts val="1600"/>
              </a:spcBef>
              <a:spcAft>
                <a:spcPts val="0"/>
              </a:spcAft>
              <a:buSzPts val="1400"/>
              <a:buChar char="○"/>
              <a:defRPr b="0"/>
            </a:lvl8pPr>
            <a:lvl9pPr marL="4114800" lvl="8" indent="-317500" rtl="0">
              <a:spcBef>
                <a:spcPts val="1600"/>
              </a:spcBef>
              <a:spcAft>
                <a:spcPts val="1600"/>
              </a:spcAft>
              <a:buSzPts val="1400"/>
              <a:buChar char="■"/>
              <a:defRPr b="0"/>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Image Half - Bright (Alternative)">
  <p:cSld name="SECTION_TITLE_AND_DESCRIPTION_1_1">
    <p:bg>
      <p:bgPr>
        <a:solidFill>
          <a:srgbClr val="FFFFFF"/>
        </a:solidFill>
        <a:effectLst/>
      </p:bgPr>
    </p:bg>
    <p:spTree>
      <p:nvGrpSpPr>
        <p:cNvPr id="1" name="Shape 297"/>
        <p:cNvGrpSpPr/>
        <p:nvPr/>
      </p:nvGrpSpPr>
      <p:grpSpPr>
        <a:xfrm>
          <a:off x="0" y="0"/>
          <a:ext cx="0" cy="0"/>
          <a:chOff x="0" y="0"/>
          <a:chExt cx="0" cy="0"/>
        </a:xfrm>
      </p:grpSpPr>
      <p:sp>
        <p:nvSpPr>
          <p:cNvPr id="298" name="Google Shape;298;p34"/>
          <p:cNvSpPr/>
          <p:nvPr/>
        </p:nvSpPr>
        <p:spPr>
          <a:xfrm>
            <a:off x="0" y="-125"/>
            <a:ext cx="4572000" cy="5143500"/>
          </a:xfrm>
          <a:prstGeom prst="rect">
            <a:avLst/>
          </a:prstGeom>
          <a:solidFill>
            <a:srgbClr val="EBF3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00" name="Google Shape;300;p34"/>
          <p:cNvSpPr txBox="1">
            <a:spLocks noGrp="1"/>
          </p:cNvSpPr>
          <p:nvPr>
            <p:ph type="title"/>
          </p:nvPr>
        </p:nvSpPr>
        <p:spPr>
          <a:xfrm>
            <a:off x="5036250" y="445025"/>
            <a:ext cx="3643500" cy="702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112E51"/>
              </a:buClr>
              <a:buSzPts val="2000"/>
              <a:buNone/>
              <a:defRPr sz="2000">
                <a:solidFill>
                  <a:srgbClr val="112E5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1" name="Google Shape;301;p34"/>
          <p:cNvSpPr txBox="1">
            <a:spLocks noGrp="1"/>
          </p:cNvSpPr>
          <p:nvPr>
            <p:ph type="body" idx="1"/>
          </p:nvPr>
        </p:nvSpPr>
        <p:spPr>
          <a:xfrm>
            <a:off x="5036250" y="1152475"/>
            <a:ext cx="36435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b="0"/>
            </a:lvl1pPr>
            <a:lvl2pPr marL="914400" lvl="1" indent="-317500" rtl="0">
              <a:spcBef>
                <a:spcPts val="1600"/>
              </a:spcBef>
              <a:spcAft>
                <a:spcPts val="0"/>
              </a:spcAft>
              <a:buSzPts val="1400"/>
              <a:buChar char="○"/>
              <a:defRPr b="0"/>
            </a:lvl2pPr>
            <a:lvl3pPr marL="1371600" lvl="2" indent="-317500" rtl="0">
              <a:spcBef>
                <a:spcPts val="1600"/>
              </a:spcBef>
              <a:spcAft>
                <a:spcPts val="0"/>
              </a:spcAft>
              <a:buSzPts val="1400"/>
              <a:buChar char="■"/>
              <a:defRPr b="0"/>
            </a:lvl3pPr>
            <a:lvl4pPr marL="1828800" lvl="3" indent="-317500" rtl="0">
              <a:spcBef>
                <a:spcPts val="1600"/>
              </a:spcBef>
              <a:spcAft>
                <a:spcPts val="0"/>
              </a:spcAft>
              <a:buSzPts val="1400"/>
              <a:buChar char="●"/>
              <a:defRPr b="0"/>
            </a:lvl4pPr>
            <a:lvl5pPr marL="2286000" lvl="4" indent="-317500" rtl="0">
              <a:spcBef>
                <a:spcPts val="1600"/>
              </a:spcBef>
              <a:spcAft>
                <a:spcPts val="0"/>
              </a:spcAft>
              <a:buSzPts val="1400"/>
              <a:buChar char="○"/>
              <a:defRPr b="0"/>
            </a:lvl5pPr>
            <a:lvl6pPr marL="2743200" lvl="5" indent="-317500" rtl="0">
              <a:spcBef>
                <a:spcPts val="1600"/>
              </a:spcBef>
              <a:spcAft>
                <a:spcPts val="0"/>
              </a:spcAft>
              <a:buSzPts val="1400"/>
              <a:buChar char="■"/>
              <a:defRPr b="0"/>
            </a:lvl6pPr>
            <a:lvl7pPr marL="3200400" lvl="6" indent="-317500" rtl="0">
              <a:spcBef>
                <a:spcPts val="1600"/>
              </a:spcBef>
              <a:spcAft>
                <a:spcPts val="0"/>
              </a:spcAft>
              <a:buSzPts val="1400"/>
              <a:buChar char="●"/>
              <a:defRPr b="0"/>
            </a:lvl7pPr>
            <a:lvl8pPr marL="3657600" lvl="7" indent="-317500" rtl="0">
              <a:spcBef>
                <a:spcPts val="1600"/>
              </a:spcBef>
              <a:spcAft>
                <a:spcPts val="0"/>
              </a:spcAft>
              <a:buSzPts val="1400"/>
              <a:buChar char="○"/>
              <a:defRPr b="0"/>
            </a:lvl8pPr>
            <a:lvl9pPr marL="4114800" lvl="8" indent="-317500" rtl="0">
              <a:spcBef>
                <a:spcPts val="1600"/>
              </a:spcBef>
              <a:spcAft>
                <a:spcPts val="1600"/>
              </a:spcAft>
              <a:buSzPts val="1400"/>
              <a:buChar char="■"/>
              <a:defRPr b="0"/>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Image Quarter - Dark">
  <p:cSld name="CUSTOM_6">
    <p:bg>
      <p:bgPr>
        <a:solidFill>
          <a:srgbClr val="112E51"/>
        </a:solidFill>
        <a:effectLst/>
      </p:bgPr>
    </p:bg>
    <p:spTree>
      <p:nvGrpSpPr>
        <p:cNvPr id="1" name="Shape 302"/>
        <p:cNvGrpSpPr/>
        <p:nvPr/>
      </p:nvGrpSpPr>
      <p:grpSpPr>
        <a:xfrm>
          <a:off x="0" y="0"/>
          <a:ext cx="0" cy="0"/>
          <a:chOff x="0" y="0"/>
          <a:chExt cx="0" cy="0"/>
        </a:xfrm>
      </p:grpSpPr>
      <p:sp>
        <p:nvSpPr>
          <p:cNvPr id="303" name="Google Shape;303;p35"/>
          <p:cNvSpPr txBox="1">
            <a:spLocks noGrp="1"/>
          </p:cNvSpPr>
          <p:nvPr>
            <p:ph type="title"/>
          </p:nvPr>
        </p:nvSpPr>
        <p:spPr>
          <a:xfrm>
            <a:off x="464600" y="445025"/>
            <a:ext cx="4906500" cy="7026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2000"/>
              <a:buNone/>
              <a:defRPr sz="2000">
                <a:solidFill>
                  <a:srgbClr val="FFFFFF"/>
                </a:solidFill>
              </a:defRPr>
            </a:lvl1pPr>
            <a:lvl2pPr lvl="1" rtl="0">
              <a:spcBef>
                <a:spcPts val="0"/>
              </a:spcBef>
              <a:spcAft>
                <a:spcPts val="0"/>
              </a:spcAft>
              <a:buClr>
                <a:srgbClr val="FFFFFF"/>
              </a:buClr>
              <a:buSzPts val="2400"/>
              <a:buNone/>
              <a:defRPr sz="2400">
                <a:solidFill>
                  <a:srgbClr val="FFFFFF"/>
                </a:solidFill>
              </a:defRPr>
            </a:lvl2pPr>
            <a:lvl3pPr lvl="2" rtl="0">
              <a:spcBef>
                <a:spcPts val="0"/>
              </a:spcBef>
              <a:spcAft>
                <a:spcPts val="0"/>
              </a:spcAft>
              <a:buClr>
                <a:srgbClr val="FFFFFF"/>
              </a:buClr>
              <a:buSzPts val="2400"/>
              <a:buNone/>
              <a:defRPr sz="2400">
                <a:solidFill>
                  <a:srgbClr val="FFFFFF"/>
                </a:solidFill>
              </a:defRPr>
            </a:lvl3pPr>
            <a:lvl4pPr lvl="3" rtl="0">
              <a:spcBef>
                <a:spcPts val="0"/>
              </a:spcBef>
              <a:spcAft>
                <a:spcPts val="0"/>
              </a:spcAft>
              <a:buClr>
                <a:srgbClr val="FFFFFF"/>
              </a:buClr>
              <a:buSzPts val="2400"/>
              <a:buNone/>
              <a:defRPr sz="2400">
                <a:solidFill>
                  <a:srgbClr val="FFFFFF"/>
                </a:solidFill>
              </a:defRPr>
            </a:lvl4pPr>
            <a:lvl5pPr lvl="4" rtl="0">
              <a:spcBef>
                <a:spcPts val="0"/>
              </a:spcBef>
              <a:spcAft>
                <a:spcPts val="0"/>
              </a:spcAft>
              <a:buClr>
                <a:srgbClr val="FFFFFF"/>
              </a:buClr>
              <a:buSzPts val="2400"/>
              <a:buNone/>
              <a:defRPr sz="2400">
                <a:solidFill>
                  <a:srgbClr val="FFFFFF"/>
                </a:solidFill>
              </a:defRPr>
            </a:lvl5pPr>
            <a:lvl6pPr lvl="5" rtl="0">
              <a:spcBef>
                <a:spcPts val="0"/>
              </a:spcBef>
              <a:spcAft>
                <a:spcPts val="0"/>
              </a:spcAft>
              <a:buClr>
                <a:srgbClr val="FFFFFF"/>
              </a:buClr>
              <a:buSzPts val="2400"/>
              <a:buNone/>
              <a:defRPr sz="2400">
                <a:solidFill>
                  <a:srgbClr val="FFFFFF"/>
                </a:solidFill>
              </a:defRPr>
            </a:lvl6pPr>
            <a:lvl7pPr lvl="6" rtl="0">
              <a:spcBef>
                <a:spcPts val="0"/>
              </a:spcBef>
              <a:spcAft>
                <a:spcPts val="0"/>
              </a:spcAft>
              <a:buClr>
                <a:srgbClr val="FFFFFF"/>
              </a:buClr>
              <a:buSzPts val="2400"/>
              <a:buNone/>
              <a:defRPr sz="2400">
                <a:solidFill>
                  <a:srgbClr val="FFFFFF"/>
                </a:solidFill>
              </a:defRPr>
            </a:lvl7pPr>
            <a:lvl8pPr lvl="7" rtl="0">
              <a:spcBef>
                <a:spcPts val="0"/>
              </a:spcBef>
              <a:spcAft>
                <a:spcPts val="0"/>
              </a:spcAft>
              <a:buClr>
                <a:srgbClr val="FFFFFF"/>
              </a:buClr>
              <a:buSzPts val="2400"/>
              <a:buNone/>
              <a:defRPr sz="2400">
                <a:solidFill>
                  <a:srgbClr val="FFFFFF"/>
                </a:solidFill>
              </a:defRPr>
            </a:lvl8pPr>
            <a:lvl9pPr lvl="8" rtl="0">
              <a:spcBef>
                <a:spcPts val="0"/>
              </a:spcBef>
              <a:spcAft>
                <a:spcPts val="0"/>
              </a:spcAft>
              <a:buClr>
                <a:srgbClr val="FFFFFF"/>
              </a:buClr>
              <a:buSzPts val="2400"/>
              <a:buNone/>
              <a:defRPr sz="2400">
                <a:solidFill>
                  <a:srgbClr val="FFFFFF"/>
                </a:solidFill>
              </a:defRPr>
            </a:lvl9pPr>
          </a:lstStyle>
          <a:p>
            <a:endParaRPr/>
          </a:p>
        </p:txBody>
      </p:sp>
      <p:sp>
        <p:nvSpPr>
          <p:cNvPr id="304" name="Google Shape;304;p35"/>
          <p:cNvSpPr txBox="1">
            <a:spLocks noGrp="1"/>
          </p:cNvSpPr>
          <p:nvPr>
            <p:ph type="body" idx="1"/>
          </p:nvPr>
        </p:nvSpPr>
        <p:spPr>
          <a:xfrm>
            <a:off x="464600" y="1152475"/>
            <a:ext cx="49065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FFFFFF"/>
              </a:buClr>
              <a:buSzPts val="1400"/>
              <a:buChar char="●"/>
              <a:defRPr sz="1400" b="0">
                <a:solidFill>
                  <a:srgbClr val="FFFFFF"/>
                </a:solidFill>
              </a:defRPr>
            </a:lvl1pPr>
            <a:lvl2pPr marL="914400" lvl="1" indent="-317500" rtl="0">
              <a:spcBef>
                <a:spcPts val="1600"/>
              </a:spcBef>
              <a:spcAft>
                <a:spcPts val="0"/>
              </a:spcAft>
              <a:buClr>
                <a:srgbClr val="FFFFFF"/>
              </a:buClr>
              <a:buSzPts val="1400"/>
              <a:buChar char="○"/>
              <a:defRPr b="0">
                <a:solidFill>
                  <a:srgbClr val="FFFFFF"/>
                </a:solidFill>
              </a:defRPr>
            </a:lvl2pPr>
            <a:lvl3pPr marL="1371600" lvl="2" indent="-317500" rtl="0">
              <a:spcBef>
                <a:spcPts val="1600"/>
              </a:spcBef>
              <a:spcAft>
                <a:spcPts val="0"/>
              </a:spcAft>
              <a:buClr>
                <a:srgbClr val="FFFFFF"/>
              </a:buClr>
              <a:buSzPts val="1400"/>
              <a:buChar char="■"/>
              <a:defRPr b="0">
                <a:solidFill>
                  <a:srgbClr val="FFFFFF"/>
                </a:solidFill>
              </a:defRPr>
            </a:lvl3pPr>
            <a:lvl4pPr marL="1828800" lvl="3" indent="-317500" rtl="0">
              <a:spcBef>
                <a:spcPts val="1600"/>
              </a:spcBef>
              <a:spcAft>
                <a:spcPts val="0"/>
              </a:spcAft>
              <a:buClr>
                <a:srgbClr val="FFFFFF"/>
              </a:buClr>
              <a:buSzPts val="1400"/>
              <a:buChar char="●"/>
              <a:defRPr b="0">
                <a:solidFill>
                  <a:srgbClr val="FFFFFF"/>
                </a:solidFill>
              </a:defRPr>
            </a:lvl4pPr>
            <a:lvl5pPr marL="2286000" lvl="4" indent="-317500" rtl="0">
              <a:spcBef>
                <a:spcPts val="1600"/>
              </a:spcBef>
              <a:spcAft>
                <a:spcPts val="0"/>
              </a:spcAft>
              <a:buClr>
                <a:srgbClr val="FFFFFF"/>
              </a:buClr>
              <a:buSzPts val="1400"/>
              <a:buChar char="○"/>
              <a:defRPr b="0">
                <a:solidFill>
                  <a:srgbClr val="FFFFFF"/>
                </a:solidFill>
              </a:defRPr>
            </a:lvl5pPr>
            <a:lvl6pPr marL="2743200" lvl="5" indent="-317500" rtl="0">
              <a:spcBef>
                <a:spcPts val="1600"/>
              </a:spcBef>
              <a:spcAft>
                <a:spcPts val="0"/>
              </a:spcAft>
              <a:buClr>
                <a:srgbClr val="FFFFFF"/>
              </a:buClr>
              <a:buSzPts val="1400"/>
              <a:buChar char="■"/>
              <a:defRPr b="0">
                <a:solidFill>
                  <a:srgbClr val="FFFFFF"/>
                </a:solidFill>
              </a:defRPr>
            </a:lvl6pPr>
            <a:lvl7pPr marL="3200400" lvl="6" indent="-317500" rtl="0">
              <a:spcBef>
                <a:spcPts val="1600"/>
              </a:spcBef>
              <a:spcAft>
                <a:spcPts val="0"/>
              </a:spcAft>
              <a:buClr>
                <a:srgbClr val="FFFFFF"/>
              </a:buClr>
              <a:buSzPts val="1400"/>
              <a:buChar char="●"/>
              <a:defRPr b="0">
                <a:solidFill>
                  <a:srgbClr val="FFFFFF"/>
                </a:solidFill>
              </a:defRPr>
            </a:lvl7pPr>
            <a:lvl8pPr marL="3657600" lvl="7" indent="-317500" rtl="0">
              <a:spcBef>
                <a:spcPts val="1600"/>
              </a:spcBef>
              <a:spcAft>
                <a:spcPts val="0"/>
              </a:spcAft>
              <a:buClr>
                <a:srgbClr val="FFFFFF"/>
              </a:buClr>
              <a:buSzPts val="1400"/>
              <a:buChar char="○"/>
              <a:defRPr b="0">
                <a:solidFill>
                  <a:srgbClr val="FFFFFF"/>
                </a:solidFill>
              </a:defRPr>
            </a:lvl8pPr>
            <a:lvl9pPr marL="4114800" lvl="8" indent="-317500" rtl="0">
              <a:spcBef>
                <a:spcPts val="1600"/>
              </a:spcBef>
              <a:spcAft>
                <a:spcPts val="1600"/>
              </a:spcAft>
              <a:buClr>
                <a:srgbClr val="FFFFFF"/>
              </a:buClr>
              <a:buSzPts val="1400"/>
              <a:buChar char="■"/>
              <a:defRPr b="0">
                <a:solidFill>
                  <a:srgbClr val="FFFFFF"/>
                </a:solidFill>
              </a:defRPr>
            </a:lvl9pPr>
          </a:lstStyle>
          <a:p>
            <a:endParaRPr/>
          </a:p>
        </p:txBody>
      </p:sp>
      <p:sp>
        <p:nvSpPr>
          <p:cNvPr id="305" name="Google Shape;305;p35"/>
          <p:cNvSpPr/>
          <p:nvPr/>
        </p:nvSpPr>
        <p:spPr>
          <a:xfrm>
            <a:off x="5716175" y="0"/>
            <a:ext cx="3427800" cy="5143500"/>
          </a:xfrm>
          <a:prstGeom prst="rect">
            <a:avLst/>
          </a:prstGeom>
          <a:solidFill>
            <a:srgbClr val="EBF3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sz="1300">
                <a:solidFill>
                  <a:srgbClr val="FFFFFF"/>
                </a:solidFill>
                <a:latin typeface="Public Sans"/>
                <a:ea typeface="Public Sans"/>
                <a:cs typeface="Public Sans"/>
                <a:sym typeface="Public Sans"/>
              </a:defRPr>
            </a:lvl1pPr>
            <a:lvl2pPr lvl="1">
              <a:buNone/>
              <a:defRPr sz="1300">
                <a:solidFill>
                  <a:srgbClr val="FFFFFF"/>
                </a:solidFill>
                <a:latin typeface="Public Sans"/>
                <a:ea typeface="Public Sans"/>
                <a:cs typeface="Public Sans"/>
                <a:sym typeface="Public Sans"/>
              </a:defRPr>
            </a:lvl2pPr>
            <a:lvl3pPr lvl="2">
              <a:buNone/>
              <a:defRPr sz="1300">
                <a:solidFill>
                  <a:srgbClr val="FFFFFF"/>
                </a:solidFill>
                <a:latin typeface="Public Sans"/>
                <a:ea typeface="Public Sans"/>
                <a:cs typeface="Public Sans"/>
                <a:sym typeface="Public Sans"/>
              </a:defRPr>
            </a:lvl3pPr>
            <a:lvl4pPr lvl="3">
              <a:buNone/>
              <a:defRPr sz="1300">
                <a:solidFill>
                  <a:srgbClr val="FFFFFF"/>
                </a:solidFill>
                <a:latin typeface="Public Sans"/>
                <a:ea typeface="Public Sans"/>
                <a:cs typeface="Public Sans"/>
                <a:sym typeface="Public Sans"/>
              </a:defRPr>
            </a:lvl4pPr>
            <a:lvl5pPr lvl="4">
              <a:buNone/>
              <a:defRPr sz="1300">
                <a:solidFill>
                  <a:srgbClr val="FFFFFF"/>
                </a:solidFill>
                <a:latin typeface="Public Sans"/>
                <a:ea typeface="Public Sans"/>
                <a:cs typeface="Public Sans"/>
                <a:sym typeface="Public Sans"/>
              </a:defRPr>
            </a:lvl5pPr>
            <a:lvl6pPr lvl="5">
              <a:buNone/>
              <a:defRPr sz="1300">
                <a:solidFill>
                  <a:srgbClr val="FFFFFF"/>
                </a:solidFill>
                <a:latin typeface="Public Sans"/>
                <a:ea typeface="Public Sans"/>
                <a:cs typeface="Public Sans"/>
                <a:sym typeface="Public Sans"/>
              </a:defRPr>
            </a:lvl6pPr>
            <a:lvl7pPr lvl="6">
              <a:buNone/>
              <a:defRPr sz="1300">
                <a:solidFill>
                  <a:srgbClr val="FFFFFF"/>
                </a:solidFill>
                <a:latin typeface="Public Sans"/>
                <a:ea typeface="Public Sans"/>
                <a:cs typeface="Public Sans"/>
                <a:sym typeface="Public Sans"/>
              </a:defRPr>
            </a:lvl7pPr>
            <a:lvl8pPr lvl="7">
              <a:buNone/>
              <a:defRPr sz="1300">
                <a:solidFill>
                  <a:srgbClr val="FFFFFF"/>
                </a:solidFill>
                <a:latin typeface="Public Sans"/>
                <a:ea typeface="Public Sans"/>
                <a:cs typeface="Public Sans"/>
                <a:sym typeface="Public Sans"/>
              </a:defRPr>
            </a:lvl8pPr>
            <a:lvl9pPr lvl="8">
              <a:buNone/>
              <a:defRPr sz="1300">
                <a:solidFill>
                  <a:srgbClr val="FFFFFF"/>
                </a:solidFill>
                <a:latin typeface="Public Sans"/>
                <a:ea typeface="Public Sans"/>
                <a:cs typeface="Public Sans"/>
                <a:sym typeface="Public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Image Quarter - Dark (Alternative)">
  <p:cSld name="CUSTOM_6_2">
    <p:bg>
      <p:bgPr>
        <a:solidFill>
          <a:srgbClr val="112E51"/>
        </a:solidFill>
        <a:effectLst/>
      </p:bgPr>
    </p:bg>
    <p:spTree>
      <p:nvGrpSpPr>
        <p:cNvPr id="1" name="Shape 307"/>
        <p:cNvGrpSpPr/>
        <p:nvPr/>
      </p:nvGrpSpPr>
      <p:grpSpPr>
        <a:xfrm>
          <a:off x="0" y="0"/>
          <a:ext cx="0" cy="0"/>
          <a:chOff x="0" y="0"/>
          <a:chExt cx="0" cy="0"/>
        </a:xfrm>
      </p:grpSpPr>
      <p:sp>
        <p:nvSpPr>
          <p:cNvPr id="308" name="Google Shape;308;p36"/>
          <p:cNvSpPr txBox="1">
            <a:spLocks noGrp="1"/>
          </p:cNvSpPr>
          <p:nvPr>
            <p:ph type="title"/>
          </p:nvPr>
        </p:nvSpPr>
        <p:spPr>
          <a:xfrm>
            <a:off x="3787425" y="445025"/>
            <a:ext cx="4906500" cy="7026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2000"/>
              <a:buNone/>
              <a:defRPr sz="2000">
                <a:solidFill>
                  <a:srgbClr val="FFFFFF"/>
                </a:solidFill>
              </a:defRPr>
            </a:lvl1pPr>
            <a:lvl2pPr lvl="1" rtl="0">
              <a:spcBef>
                <a:spcPts val="0"/>
              </a:spcBef>
              <a:spcAft>
                <a:spcPts val="0"/>
              </a:spcAft>
              <a:buClr>
                <a:srgbClr val="FFFFFF"/>
              </a:buClr>
              <a:buSzPts val="2400"/>
              <a:buNone/>
              <a:defRPr sz="2400">
                <a:solidFill>
                  <a:srgbClr val="FFFFFF"/>
                </a:solidFill>
              </a:defRPr>
            </a:lvl2pPr>
            <a:lvl3pPr lvl="2" rtl="0">
              <a:spcBef>
                <a:spcPts val="0"/>
              </a:spcBef>
              <a:spcAft>
                <a:spcPts val="0"/>
              </a:spcAft>
              <a:buClr>
                <a:srgbClr val="FFFFFF"/>
              </a:buClr>
              <a:buSzPts val="2400"/>
              <a:buNone/>
              <a:defRPr sz="2400">
                <a:solidFill>
                  <a:srgbClr val="FFFFFF"/>
                </a:solidFill>
              </a:defRPr>
            </a:lvl3pPr>
            <a:lvl4pPr lvl="3" rtl="0">
              <a:spcBef>
                <a:spcPts val="0"/>
              </a:spcBef>
              <a:spcAft>
                <a:spcPts val="0"/>
              </a:spcAft>
              <a:buClr>
                <a:srgbClr val="FFFFFF"/>
              </a:buClr>
              <a:buSzPts val="2400"/>
              <a:buNone/>
              <a:defRPr sz="2400">
                <a:solidFill>
                  <a:srgbClr val="FFFFFF"/>
                </a:solidFill>
              </a:defRPr>
            </a:lvl4pPr>
            <a:lvl5pPr lvl="4" rtl="0">
              <a:spcBef>
                <a:spcPts val="0"/>
              </a:spcBef>
              <a:spcAft>
                <a:spcPts val="0"/>
              </a:spcAft>
              <a:buClr>
                <a:srgbClr val="FFFFFF"/>
              </a:buClr>
              <a:buSzPts val="2400"/>
              <a:buNone/>
              <a:defRPr sz="2400">
                <a:solidFill>
                  <a:srgbClr val="FFFFFF"/>
                </a:solidFill>
              </a:defRPr>
            </a:lvl5pPr>
            <a:lvl6pPr lvl="5" rtl="0">
              <a:spcBef>
                <a:spcPts val="0"/>
              </a:spcBef>
              <a:spcAft>
                <a:spcPts val="0"/>
              </a:spcAft>
              <a:buClr>
                <a:srgbClr val="FFFFFF"/>
              </a:buClr>
              <a:buSzPts val="2400"/>
              <a:buNone/>
              <a:defRPr sz="2400">
                <a:solidFill>
                  <a:srgbClr val="FFFFFF"/>
                </a:solidFill>
              </a:defRPr>
            </a:lvl6pPr>
            <a:lvl7pPr lvl="6" rtl="0">
              <a:spcBef>
                <a:spcPts val="0"/>
              </a:spcBef>
              <a:spcAft>
                <a:spcPts val="0"/>
              </a:spcAft>
              <a:buClr>
                <a:srgbClr val="FFFFFF"/>
              </a:buClr>
              <a:buSzPts val="2400"/>
              <a:buNone/>
              <a:defRPr sz="2400">
                <a:solidFill>
                  <a:srgbClr val="FFFFFF"/>
                </a:solidFill>
              </a:defRPr>
            </a:lvl7pPr>
            <a:lvl8pPr lvl="7" rtl="0">
              <a:spcBef>
                <a:spcPts val="0"/>
              </a:spcBef>
              <a:spcAft>
                <a:spcPts val="0"/>
              </a:spcAft>
              <a:buClr>
                <a:srgbClr val="FFFFFF"/>
              </a:buClr>
              <a:buSzPts val="2400"/>
              <a:buNone/>
              <a:defRPr sz="2400">
                <a:solidFill>
                  <a:srgbClr val="FFFFFF"/>
                </a:solidFill>
              </a:defRPr>
            </a:lvl8pPr>
            <a:lvl9pPr lvl="8" rtl="0">
              <a:spcBef>
                <a:spcPts val="0"/>
              </a:spcBef>
              <a:spcAft>
                <a:spcPts val="0"/>
              </a:spcAft>
              <a:buClr>
                <a:srgbClr val="FFFFFF"/>
              </a:buClr>
              <a:buSzPts val="2400"/>
              <a:buNone/>
              <a:defRPr sz="2400">
                <a:solidFill>
                  <a:srgbClr val="FFFFFF"/>
                </a:solidFill>
              </a:defRPr>
            </a:lvl9pPr>
          </a:lstStyle>
          <a:p>
            <a:endParaRPr/>
          </a:p>
        </p:txBody>
      </p:sp>
      <p:sp>
        <p:nvSpPr>
          <p:cNvPr id="309" name="Google Shape;309;p36"/>
          <p:cNvSpPr txBox="1">
            <a:spLocks noGrp="1"/>
          </p:cNvSpPr>
          <p:nvPr>
            <p:ph type="body" idx="1"/>
          </p:nvPr>
        </p:nvSpPr>
        <p:spPr>
          <a:xfrm>
            <a:off x="3787425" y="1152475"/>
            <a:ext cx="49065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FFFFFF"/>
              </a:buClr>
              <a:buSzPts val="1400"/>
              <a:buChar char="●"/>
              <a:defRPr sz="1400" b="0">
                <a:solidFill>
                  <a:srgbClr val="FFFFFF"/>
                </a:solidFill>
              </a:defRPr>
            </a:lvl1pPr>
            <a:lvl2pPr marL="914400" lvl="1" indent="-317500" rtl="0">
              <a:spcBef>
                <a:spcPts val="1600"/>
              </a:spcBef>
              <a:spcAft>
                <a:spcPts val="0"/>
              </a:spcAft>
              <a:buClr>
                <a:srgbClr val="FFFFFF"/>
              </a:buClr>
              <a:buSzPts val="1400"/>
              <a:buChar char="○"/>
              <a:defRPr b="0">
                <a:solidFill>
                  <a:srgbClr val="FFFFFF"/>
                </a:solidFill>
              </a:defRPr>
            </a:lvl2pPr>
            <a:lvl3pPr marL="1371600" lvl="2" indent="-317500" rtl="0">
              <a:spcBef>
                <a:spcPts val="1600"/>
              </a:spcBef>
              <a:spcAft>
                <a:spcPts val="0"/>
              </a:spcAft>
              <a:buClr>
                <a:srgbClr val="FFFFFF"/>
              </a:buClr>
              <a:buSzPts val="1400"/>
              <a:buChar char="■"/>
              <a:defRPr b="0">
                <a:solidFill>
                  <a:srgbClr val="FFFFFF"/>
                </a:solidFill>
              </a:defRPr>
            </a:lvl3pPr>
            <a:lvl4pPr marL="1828800" lvl="3" indent="-317500" rtl="0">
              <a:spcBef>
                <a:spcPts val="1600"/>
              </a:spcBef>
              <a:spcAft>
                <a:spcPts val="0"/>
              </a:spcAft>
              <a:buClr>
                <a:srgbClr val="FFFFFF"/>
              </a:buClr>
              <a:buSzPts val="1400"/>
              <a:buChar char="●"/>
              <a:defRPr b="0">
                <a:solidFill>
                  <a:srgbClr val="FFFFFF"/>
                </a:solidFill>
              </a:defRPr>
            </a:lvl4pPr>
            <a:lvl5pPr marL="2286000" lvl="4" indent="-317500" rtl="0">
              <a:spcBef>
                <a:spcPts val="1600"/>
              </a:spcBef>
              <a:spcAft>
                <a:spcPts val="0"/>
              </a:spcAft>
              <a:buClr>
                <a:srgbClr val="FFFFFF"/>
              </a:buClr>
              <a:buSzPts val="1400"/>
              <a:buChar char="○"/>
              <a:defRPr b="0">
                <a:solidFill>
                  <a:srgbClr val="FFFFFF"/>
                </a:solidFill>
              </a:defRPr>
            </a:lvl5pPr>
            <a:lvl6pPr marL="2743200" lvl="5" indent="-317500" rtl="0">
              <a:spcBef>
                <a:spcPts val="1600"/>
              </a:spcBef>
              <a:spcAft>
                <a:spcPts val="0"/>
              </a:spcAft>
              <a:buClr>
                <a:srgbClr val="FFFFFF"/>
              </a:buClr>
              <a:buSzPts val="1400"/>
              <a:buChar char="■"/>
              <a:defRPr b="0">
                <a:solidFill>
                  <a:srgbClr val="FFFFFF"/>
                </a:solidFill>
              </a:defRPr>
            </a:lvl6pPr>
            <a:lvl7pPr marL="3200400" lvl="6" indent="-317500" rtl="0">
              <a:spcBef>
                <a:spcPts val="1600"/>
              </a:spcBef>
              <a:spcAft>
                <a:spcPts val="0"/>
              </a:spcAft>
              <a:buClr>
                <a:srgbClr val="FFFFFF"/>
              </a:buClr>
              <a:buSzPts val="1400"/>
              <a:buChar char="●"/>
              <a:defRPr b="0">
                <a:solidFill>
                  <a:srgbClr val="FFFFFF"/>
                </a:solidFill>
              </a:defRPr>
            </a:lvl7pPr>
            <a:lvl8pPr marL="3657600" lvl="7" indent="-317500" rtl="0">
              <a:spcBef>
                <a:spcPts val="1600"/>
              </a:spcBef>
              <a:spcAft>
                <a:spcPts val="0"/>
              </a:spcAft>
              <a:buClr>
                <a:srgbClr val="FFFFFF"/>
              </a:buClr>
              <a:buSzPts val="1400"/>
              <a:buChar char="○"/>
              <a:defRPr b="0">
                <a:solidFill>
                  <a:srgbClr val="FFFFFF"/>
                </a:solidFill>
              </a:defRPr>
            </a:lvl8pPr>
            <a:lvl9pPr marL="4114800" lvl="8" indent="-317500" rtl="0">
              <a:spcBef>
                <a:spcPts val="1600"/>
              </a:spcBef>
              <a:spcAft>
                <a:spcPts val="1600"/>
              </a:spcAft>
              <a:buClr>
                <a:srgbClr val="FFFFFF"/>
              </a:buClr>
              <a:buSzPts val="1400"/>
              <a:buChar char="■"/>
              <a:defRPr b="0">
                <a:solidFill>
                  <a:srgbClr val="FFFFFF"/>
                </a:solidFill>
              </a:defRPr>
            </a:lvl9pPr>
          </a:lstStyle>
          <a:p>
            <a:endParaRPr/>
          </a:p>
        </p:txBody>
      </p:sp>
      <p:sp>
        <p:nvSpPr>
          <p:cNvPr id="310" name="Google Shape;310;p36"/>
          <p:cNvSpPr/>
          <p:nvPr/>
        </p:nvSpPr>
        <p:spPr>
          <a:xfrm>
            <a:off x="0" y="0"/>
            <a:ext cx="3427800" cy="5143500"/>
          </a:xfrm>
          <a:prstGeom prst="rect">
            <a:avLst/>
          </a:prstGeom>
          <a:solidFill>
            <a:srgbClr val="EBF3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3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sz="1300">
                <a:solidFill>
                  <a:srgbClr val="FFFFFF"/>
                </a:solidFill>
                <a:latin typeface="Public Sans"/>
                <a:ea typeface="Public Sans"/>
                <a:cs typeface="Public Sans"/>
                <a:sym typeface="Public Sans"/>
              </a:defRPr>
            </a:lvl1pPr>
            <a:lvl2pPr lvl="1">
              <a:buNone/>
              <a:defRPr sz="1300">
                <a:solidFill>
                  <a:srgbClr val="FFFFFF"/>
                </a:solidFill>
                <a:latin typeface="Public Sans"/>
                <a:ea typeface="Public Sans"/>
                <a:cs typeface="Public Sans"/>
                <a:sym typeface="Public Sans"/>
              </a:defRPr>
            </a:lvl2pPr>
            <a:lvl3pPr lvl="2">
              <a:buNone/>
              <a:defRPr sz="1300">
                <a:solidFill>
                  <a:srgbClr val="FFFFFF"/>
                </a:solidFill>
                <a:latin typeface="Public Sans"/>
                <a:ea typeface="Public Sans"/>
                <a:cs typeface="Public Sans"/>
                <a:sym typeface="Public Sans"/>
              </a:defRPr>
            </a:lvl3pPr>
            <a:lvl4pPr lvl="3">
              <a:buNone/>
              <a:defRPr sz="1300">
                <a:solidFill>
                  <a:srgbClr val="FFFFFF"/>
                </a:solidFill>
                <a:latin typeface="Public Sans"/>
                <a:ea typeface="Public Sans"/>
                <a:cs typeface="Public Sans"/>
                <a:sym typeface="Public Sans"/>
              </a:defRPr>
            </a:lvl4pPr>
            <a:lvl5pPr lvl="4">
              <a:buNone/>
              <a:defRPr sz="1300">
                <a:solidFill>
                  <a:srgbClr val="FFFFFF"/>
                </a:solidFill>
                <a:latin typeface="Public Sans"/>
                <a:ea typeface="Public Sans"/>
                <a:cs typeface="Public Sans"/>
                <a:sym typeface="Public Sans"/>
              </a:defRPr>
            </a:lvl5pPr>
            <a:lvl6pPr lvl="5">
              <a:buNone/>
              <a:defRPr sz="1300">
                <a:solidFill>
                  <a:srgbClr val="FFFFFF"/>
                </a:solidFill>
                <a:latin typeface="Public Sans"/>
                <a:ea typeface="Public Sans"/>
                <a:cs typeface="Public Sans"/>
                <a:sym typeface="Public Sans"/>
              </a:defRPr>
            </a:lvl6pPr>
            <a:lvl7pPr lvl="6">
              <a:buNone/>
              <a:defRPr sz="1300">
                <a:solidFill>
                  <a:srgbClr val="FFFFFF"/>
                </a:solidFill>
                <a:latin typeface="Public Sans"/>
                <a:ea typeface="Public Sans"/>
                <a:cs typeface="Public Sans"/>
                <a:sym typeface="Public Sans"/>
              </a:defRPr>
            </a:lvl7pPr>
            <a:lvl8pPr lvl="7">
              <a:buNone/>
              <a:defRPr sz="1300">
                <a:solidFill>
                  <a:srgbClr val="FFFFFF"/>
                </a:solidFill>
                <a:latin typeface="Public Sans"/>
                <a:ea typeface="Public Sans"/>
                <a:cs typeface="Public Sans"/>
                <a:sym typeface="Public Sans"/>
              </a:defRPr>
            </a:lvl8pPr>
            <a:lvl9pPr lvl="8">
              <a:buNone/>
              <a:defRPr sz="1300">
                <a:solidFill>
                  <a:srgbClr val="FFFFFF"/>
                </a:solidFill>
                <a:latin typeface="Public Sans"/>
                <a:ea typeface="Public Sans"/>
                <a:cs typeface="Public Sans"/>
                <a:sym typeface="Public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Image Quarter - Bright">
  <p:cSld name="CUSTOM_6_1">
    <p:bg>
      <p:bgPr>
        <a:solidFill>
          <a:srgbClr val="FFFFFF"/>
        </a:solidFill>
        <a:effectLst/>
      </p:bgPr>
    </p:bg>
    <p:spTree>
      <p:nvGrpSpPr>
        <p:cNvPr id="1" name="Shape 312"/>
        <p:cNvGrpSpPr/>
        <p:nvPr/>
      </p:nvGrpSpPr>
      <p:grpSpPr>
        <a:xfrm>
          <a:off x="0" y="0"/>
          <a:ext cx="0" cy="0"/>
          <a:chOff x="0" y="0"/>
          <a:chExt cx="0" cy="0"/>
        </a:xfrm>
      </p:grpSpPr>
      <p:sp>
        <p:nvSpPr>
          <p:cNvPr id="313" name="Google Shape;313;p37"/>
          <p:cNvSpPr txBox="1">
            <a:spLocks noGrp="1"/>
          </p:cNvSpPr>
          <p:nvPr>
            <p:ph type="title"/>
          </p:nvPr>
        </p:nvSpPr>
        <p:spPr>
          <a:xfrm>
            <a:off x="464600" y="445025"/>
            <a:ext cx="4906500" cy="702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112E51"/>
              </a:buClr>
              <a:buSzPts val="2000"/>
              <a:buNone/>
              <a:defRPr sz="2000">
                <a:solidFill>
                  <a:srgbClr val="112E5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14" name="Google Shape;314;p37"/>
          <p:cNvSpPr txBox="1">
            <a:spLocks noGrp="1"/>
          </p:cNvSpPr>
          <p:nvPr>
            <p:ph type="body" idx="1"/>
          </p:nvPr>
        </p:nvSpPr>
        <p:spPr>
          <a:xfrm>
            <a:off x="464600" y="1152475"/>
            <a:ext cx="49065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5B616A"/>
              </a:buClr>
              <a:buSzPts val="1400"/>
              <a:buChar char="●"/>
              <a:defRPr sz="1400" b="0">
                <a:solidFill>
                  <a:srgbClr val="5B616A"/>
                </a:solidFill>
              </a:defRPr>
            </a:lvl1pPr>
            <a:lvl2pPr marL="914400" lvl="1" indent="-317500" rtl="0">
              <a:spcBef>
                <a:spcPts val="1600"/>
              </a:spcBef>
              <a:spcAft>
                <a:spcPts val="0"/>
              </a:spcAft>
              <a:buClr>
                <a:srgbClr val="5B616A"/>
              </a:buClr>
              <a:buSzPts val="1400"/>
              <a:buChar char="○"/>
              <a:defRPr b="0">
                <a:solidFill>
                  <a:srgbClr val="5B616A"/>
                </a:solidFill>
              </a:defRPr>
            </a:lvl2pPr>
            <a:lvl3pPr marL="1371600" lvl="2" indent="-317500" rtl="0">
              <a:spcBef>
                <a:spcPts val="1600"/>
              </a:spcBef>
              <a:spcAft>
                <a:spcPts val="0"/>
              </a:spcAft>
              <a:buClr>
                <a:srgbClr val="5B616A"/>
              </a:buClr>
              <a:buSzPts val="1400"/>
              <a:buChar char="■"/>
              <a:defRPr b="0">
                <a:solidFill>
                  <a:srgbClr val="5B616A"/>
                </a:solidFill>
              </a:defRPr>
            </a:lvl3pPr>
            <a:lvl4pPr marL="1828800" lvl="3" indent="-317500" rtl="0">
              <a:spcBef>
                <a:spcPts val="1600"/>
              </a:spcBef>
              <a:spcAft>
                <a:spcPts val="0"/>
              </a:spcAft>
              <a:buClr>
                <a:srgbClr val="5B616A"/>
              </a:buClr>
              <a:buSzPts val="1400"/>
              <a:buChar char="●"/>
              <a:defRPr b="0">
                <a:solidFill>
                  <a:srgbClr val="5B616A"/>
                </a:solidFill>
              </a:defRPr>
            </a:lvl4pPr>
            <a:lvl5pPr marL="2286000" lvl="4" indent="-317500" rtl="0">
              <a:spcBef>
                <a:spcPts val="1600"/>
              </a:spcBef>
              <a:spcAft>
                <a:spcPts val="0"/>
              </a:spcAft>
              <a:buClr>
                <a:srgbClr val="5B616A"/>
              </a:buClr>
              <a:buSzPts val="1400"/>
              <a:buChar char="○"/>
              <a:defRPr b="0">
                <a:solidFill>
                  <a:srgbClr val="5B616A"/>
                </a:solidFill>
              </a:defRPr>
            </a:lvl5pPr>
            <a:lvl6pPr marL="2743200" lvl="5" indent="-317500" rtl="0">
              <a:spcBef>
                <a:spcPts val="1600"/>
              </a:spcBef>
              <a:spcAft>
                <a:spcPts val="0"/>
              </a:spcAft>
              <a:buClr>
                <a:srgbClr val="5B616A"/>
              </a:buClr>
              <a:buSzPts val="1400"/>
              <a:buChar char="■"/>
              <a:defRPr b="0">
                <a:solidFill>
                  <a:srgbClr val="5B616A"/>
                </a:solidFill>
              </a:defRPr>
            </a:lvl6pPr>
            <a:lvl7pPr marL="3200400" lvl="6" indent="-317500" rtl="0">
              <a:spcBef>
                <a:spcPts val="1600"/>
              </a:spcBef>
              <a:spcAft>
                <a:spcPts val="0"/>
              </a:spcAft>
              <a:buClr>
                <a:srgbClr val="5B616A"/>
              </a:buClr>
              <a:buSzPts val="1400"/>
              <a:buChar char="●"/>
              <a:defRPr b="0">
                <a:solidFill>
                  <a:srgbClr val="5B616A"/>
                </a:solidFill>
              </a:defRPr>
            </a:lvl7pPr>
            <a:lvl8pPr marL="3657600" lvl="7" indent="-317500" rtl="0">
              <a:spcBef>
                <a:spcPts val="1600"/>
              </a:spcBef>
              <a:spcAft>
                <a:spcPts val="0"/>
              </a:spcAft>
              <a:buClr>
                <a:srgbClr val="5B616A"/>
              </a:buClr>
              <a:buSzPts val="1400"/>
              <a:buChar char="○"/>
              <a:defRPr b="0">
                <a:solidFill>
                  <a:srgbClr val="5B616A"/>
                </a:solidFill>
              </a:defRPr>
            </a:lvl8pPr>
            <a:lvl9pPr marL="4114800" lvl="8" indent="-317500" rtl="0">
              <a:spcBef>
                <a:spcPts val="1600"/>
              </a:spcBef>
              <a:spcAft>
                <a:spcPts val="1600"/>
              </a:spcAft>
              <a:buClr>
                <a:srgbClr val="5B616A"/>
              </a:buClr>
              <a:buSzPts val="1400"/>
              <a:buChar char="■"/>
              <a:defRPr b="0">
                <a:solidFill>
                  <a:srgbClr val="5B616A"/>
                </a:solidFill>
              </a:defRPr>
            </a:lvl9pPr>
          </a:lstStyle>
          <a:p>
            <a:endParaRPr/>
          </a:p>
        </p:txBody>
      </p:sp>
      <p:sp>
        <p:nvSpPr>
          <p:cNvPr id="315" name="Google Shape;315;p37"/>
          <p:cNvSpPr/>
          <p:nvPr/>
        </p:nvSpPr>
        <p:spPr>
          <a:xfrm>
            <a:off x="5716175" y="0"/>
            <a:ext cx="3427800" cy="5143500"/>
          </a:xfrm>
          <a:prstGeom prst="rect">
            <a:avLst/>
          </a:prstGeom>
          <a:solidFill>
            <a:srgbClr val="EBF3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sz="1300">
                <a:solidFill>
                  <a:srgbClr val="5B616A"/>
                </a:solidFill>
                <a:latin typeface="Public Sans"/>
                <a:ea typeface="Public Sans"/>
                <a:cs typeface="Public Sans"/>
                <a:sym typeface="Public Sans"/>
              </a:defRPr>
            </a:lvl1pPr>
            <a:lvl2pPr lvl="1">
              <a:buNone/>
              <a:defRPr sz="1300">
                <a:solidFill>
                  <a:srgbClr val="5B616A"/>
                </a:solidFill>
                <a:latin typeface="Public Sans"/>
                <a:ea typeface="Public Sans"/>
                <a:cs typeface="Public Sans"/>
                <a:sym typeface="Public Sans"/>
              </a:defRPr>
            </a:lvl2pPr>
            <a:lvl3pPr lvl="2">
              <a:buNone/>
              <a:defRPr sz="1300">
                <a:solidFill>
                  <a:srgbClr val="5B616A"/>
                </a:solidFill>
                <a:latin typeface="Public Sans"/>
                <a:ea typeface="Public Sans"/>
                <a:cs typeface="Public Sans"/>
                <a:sym typeface="Public Sans"/>
              </a:defRPr>
            </a:lvl3pPr>
            <a:lvl4pPr lvl="3">
              <a:buNone/>
              <a:defRPr sz="1300">
                <a:solidFill>
                  <a:srgbClr val="5B616A"/>
                </a:solidFill>
                <a:latin typeface="Public Sans"/>
                <a:ea typeface="Public Sans"/>
                <a:cs typeface="Public Sans"/>
                <a:sym typeface="Public Sans"/>
              </a:defRPr>
            </a:lvl4pPr>
            <a:lvl5pPr lvl="4">
              <a:buNone/>
              <a:defRPr sz="1300">
                <a:solidFill>
                  <a:srgbClr val="5B616A"/>
                </a:solidFill>
                <a:latin typeface="Public Sans"/>
                <a:ea typeface="Public Sans"/>
                <a:cs typeface="Public Sans"/>
                <a:sym typeface="Public Sans"/>
              </a:defRPr>
            </a:lvl5pPr>
            <a:lvl6pPr lvl="5">
              <a:buNone/>
              <a:defRPr sz="1300">
                <a:solidFill>
                  <a:srgbClr val="5B616A"/>
                </a:solidFill>
                <a:latin typeface="Public Sans"/>
                <a:ea typeface="Public Sans"/>
                <a:cs typeface="Public Sans"/>
                <a:sym typeface="Public Sans"/>
              </a:defRPr>
            </a:lvl6pPr>
            <a:lvl7pPr lvl="6">
              <a:buNone/>
              <a:defRPr sz="1300">
                <a:solidFill>
                  <a:srgbClr val="5B616A"/>
                </a:solidFill>
                <a:latin typeface="Public Sans"/>
                <a:ea typeface="Public Sans"/>
                <a:cs typeface="Public Sans"/>
                <a:sym typeface="Public Sans"/>
              </a:defRPr>
            </a:lvl7pPr>
            <a:lvl8pPr lvl="7">
              <a:buNone/>
              <a:defRPr sz="1300">
                <a:solidFill>
                  <a:srgbClr val="5B616A"/>
                </a:solidFill>
                <a:latin typeface="Public Sans"/>
                <a:ea typeface="Public Sans"/>
                <a:cs typeface="Public Sans"/>
                <a:sym typeface="Public Sans"/>
              </a:defRPr>
            </a:lvl8pPr>
            <a:lvl9pPr lvl="8">
              <a:buNone/>
              <a:defRPr sz="1300">
                <a:solidFill>
                  <a:srgbClr val="5B616A"/>
                </a:solidFill>
                <a:latin typeface="Public Sans"/>
                <a:ea typeface="Public Sans"/>
                <a:cs typeface="Public Sans"/>
                <a:sym typeface="Public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Image Quarter -  Bright (Alternative)">
  <p:cSld name="CUSTOM_6_1_1">
    <p:bg>
      <p:bgPr>
        <a:solidFill>
          <a:srgbClr val="FFFFFF"/>
        </a:solidFill>
        <a:effectLst/>
      </p:bgPr>
    </p:bg>
    <p:spTree>
      <p:nvGrpSpPr>
        <p:cNvPr id="1" name="Shape 317"/>
        <p:cNvGrpSpPr/>
        <p:nvPr/>
      </p:nvGrpSpPr>
      <p:grpSpPr>
        <a:xfrm>
          <a:off x="0" y="0"/>
          <a:ext cx="0" cy="0"/>
          <a:chOff x="0" y="0"/>
          <a:chExt cx="0" cy="0"/>
        </a:xfrm>
      </p:grpSpPr>
      <p:sp>
        <p:nvSpPr>
          <p:cNvPr id="318" name="Google Shape;318;p38"/>
          <p:cNvSpPr txBox="1">
            <a:spLocks noGrp="1"/>
          </p:cNvSpPr>
          <p:nvPr>
            <p:ph type="title"/>
          </p:nvPr>
        </p:nvSpPr>
        <p:spPr>
          <a:xfrm>
            <a:off x="3787425" y="445025"/>
            <a:ext cx="4906500" cy="7026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112E51"/>
              </a:buClr>
              <a:buSzPts val="2000"/>
              <a:buNone/>
              <a:defRPr sz="2000">
                <a:solidFill>
                  <a:srgbClr val="112E5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19" name="Google Shape;319;p38"/>
          <p:cNvSpPr txBox="1">
            <a:spLocks noGrp="1"/>
          </p:cNvSpPr>
          <p:nvPr>
            <p:ph type="body" idx="1"/>
          </p:nvPr>
        </p:nvSpPr>
        <p:spPr>
          <a:xfrm>
            <a:off x="3787425" y="1152475"/>
            <a:ext cx="49065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5B616A"/>
              </a:buClr>
              <a:buSzPts val="1400"/>
              <a:buChar char="●"/>
              <a:defRPr sz="1400" b="0">
                <a:solidFill>
                  <a:srgbClr val="5B616A"/>
                </a:solidFill>
              </a:defRPr>
            </a:lvl1pPr>
            <a:lvl2pPr marL="914400" lvl="1" indent="-317500" rtl="0">
              <a:spcBef>
                <a:spcPts val="1600"/>
              </a:spcBef>
              <a:spcAft>
                <a:spcPts val="0"/>
              </a:spcAft>
              <a:buClr>
                <a:srgbClr val="5B616A"/>
              </a:buClr>
              <a:buSzPts val="1400"/>
              <a:buChar char="○"/>
              <a:defRPr b="0">
                <a:solidFill>
                  <a:srgbClr val="5B616A"/>
                </a:solidFill>
              </a:defRPr>
            </a:lvl2pPr>
            <a:lvl3pPr marL="1371600" lvl="2" indent="-317500" rtl="0">
              <a:spcBef>
                <a:spcPts val="1600"/>
              </a:spcBef>
              <a:spcAft>
                <a:spcPts val="0"/>
              </a:spcAft>
              <a:buClr>
                <a:srgbClr val="5B616A"/>
              </a:buClr>
              <a:buSzPts val="1400"/>
              <a:buChar char="■"/>
              <a:defRPr b="0">
                <a:solidFill>
                  <a:srgbClr val="5B616A"/>
                </a:solidFill>
              </a:defRPr>
            </a:lvl3pPr>
            <a:lvl4pPr marL="1828800" lvl="3" indent="-317500" rtl="0">
              <a:spcBef>
                <a:spcPts val="1600"/>
              </a:spcBef>
              <a:spcAft>
                <a:spcPts val="0"/>
              </a:spcAft>
              <a:buClr>
                <a:srgbClr val="5B616A"/>
              </a:buClr>
              <a:buSzPts val="1400"/>
              <a:buChar char="●"/>
              <a:defRPr b="0">
                <a:solidFill>
                  <a:srgbClr val="5B616A"/>
                </a:solidFill>
              </a:defRPr>
            </a:lvl4pPr>
            <a:lvl5pPr marL="2286000" lvl="4" indent="-317500" rtl="0">
              <a:spcBef>
                <a:spcPts val="1600"/>
              </a:spcBef>
              <a:spcAft>
                <a:spcPts val="0"/>
              </a:spcAft>
              <a:buClr>
                <a:srgbClr val="5B616A"/>
              </a:buClr>
              <a:buSzPts val="1400"/>
              <a:buChar char="○"/>
              <a:defRPr b="0">
                <a:solidFill>
                  <a:srgbClr val="5B616A"/>
                </a:solidFill>
              </a:defRPr>
            </a:lvl5pPr>
            <a:lvl6pPr marL="2743200" lvl="5" indent="-317500" rtl="0">
              <a:spcBef>
                <a:spcPts val="1600"/>
              </a:spcBef>
              <a:spcAft>
                <a:spcPts val="0"/>
              </a:spcAft>
              <a:buClr>
                <a:srgbClr val="5B616A"/>
              </a:buClr>
              <a:buSzPts val="1400"/>
              <a:buChar char="■"/>
              <a:defRPr b="0">
                <a:solidFill>
                  <a:srgbClr val="5B616A"/>
                </a:solidFill>
              </a:defRPr>
            </a:lvl6pPr>
            <a:lvl7pPr marL="3200400" lvl="6" indent="-317500" rtl="0">
              <a:spcBef>
                <a:spcPts val="1600"/>
              </a:spcBef>
              <a:spcAft>
                <a:spcPts val="0"/>
              </a:spcAft>
              <a:buClr>
                <a:srgbClr val="5B616A"/>
              </a:buClr>
              <a:buSzPts val="1400"/>
              <a:buChar char="●"/>
              <a:defRPr b="0">
                <a:solidFill>
                  <a:srgbClr val="5B616A"/>
                </a:solidFill>
              </a:defRPr>
            </a:lvl7pPr>
            <a:lvl8pPr marL="3657600" lvl="7" indent="-317500" rtl="0">
              <a:spcBef>
                <a:spcPts val="1600"/>
              </a:spcBef>
              <a:spcAft>
                <a:spcPts val="0"/>
              </a:spcAft>
              <a:buClr>
                <a:srgbClr val="5B616A"/>
              </a:buClr>
              <a:buSzPts val="1400"/>
              <a:buChar char="○"/>
              <a:defRPr b="0">
                <a:solidFill>
                  <a:srgbClr val="5B616A"/>
                </a:solidFill>
              </a:defRPr>
            </a:lvl8pPr>
            <a:lvl9pPr marL="4114800" lvl="8" indent="-317500" rtl="0">
              <a:spcBef>
                <a:spcPts val="1600"/>
              </a:spcBef>
              <a:spcAft>
                <a:spcPts val="1600"/>
              </a:spcAft>
              <a:buClr>
                <a:srgbClr val="5B616A"/>
              </a:buClr>
              <a:buSzPts val="1400"/>
              <a:buChar char="■"/>
              <a:defRPr b="0">
                <a:solidFill>
                  <a:srgbClr val="5B616A"/>
                </a:solidFill>
              </a:defRPr>
            </a:lvl9pPr>
          </a:lstStyle>
          <a:p>
            <a:endParaRPr/>
          </a:p>
        </p:txBody>
      </p:sp>
      <p:sp>
        <p:nvSpPr>
          <p:cNvPr id="320" name="Google Shape;320;p38"/>
          <p:cNvSpPr/>
          <p:nvPr/>
        </p:nvSpPr>
        <p:spPr>
          <a:xfrm>
            <a:off x="0" y="0"/>
            <a:ext cx="3427800" cy="5143500"/>
          </a:xfrm>
          <a:prstGeom prst="rect">
            <a:avLst/>
          </a:prstGeom>
          <a:solidFill>
            <a:srgbClr val="EBF3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sz="1300">
                <a:solidFill>
                  <a:srgbClr val="5B616A"/>
                </a:solidFill>
                <a:latin typeface="Public Sans"/>
                <a:ea typeface="Public Sans"/>
                <a:cs typeface="Public Sans"/>
                <a:sym typeface="Public Sans"/>
              </a:defRPr>
            </a:lvl1pPr>
            <a:lvl2pPr lvl="1">
              <a:buNone/>
              <a:defRPr sz="1300">
                <a:solidFill>
                  <a:srgbClr val="5B616A"/>
                </a:solidFill>
                <a:latin typeface="Public Sans"/>
                <a:ea typeface="Public Sans"/>
                <a:cs typeface="Public Sans"/>
                <a:sym typeface="Public Sans"/>
              </a:defRPr>
            </a:lvl2pPr>
            <a:lvl3pPr lvl="2">
              <a:buNone/>
              <a:defRPr sz="1300">
                <a:solidFill>
                  <a:srgbClr val="5B616A"/>
                </a:solidFill>
                <a:latin typeface="Public Sans"/>
                <a:ea typeface="Public Sans"/>
                <a:cs typeface="Public Sans"/>
                <a:sym typeface="Public Sans"/>
              </a:defRPr>
            </a:lvl3pPr>
            <a:lvl4pPr lvl="3">
              <a:buNone/>
              <a:defRPr sz="1300">
                <a:solidFill>
                  <a:srgbClr val="5B616A"/>
                </a:solidFill>
                <a:latin typeface="Public Sans"/>
                <a:ea typeface="Public Sans"/>
                <a:cs typeface="Public Sans"/>
                <a:sym typeface="Public Sans"/>
              </a:defRPr>
            </a:lvl4pPr>
            <a:lvl5pPr lvl="4">
              <a:buNone/>
              <a:defRPr sz="1300">
                <a:solidFill>
                  <a:srgbClr val="5B616A"/>
                </a:solidFill>
                <a:latin typeface="Public Sans"/>
                <a:ea typeface="Public Sans"/>
                <a:cs typeface="Public Sans"/>
                <a:sym typeface="Public Sans"/>
              </a:defRPr>
            </a:lvl5pPr>
            <a:lvl6pPr lvl="5">
              <a:buNone/>
              <a:defRPr sz="1300">
                <a:solidFill>
                  <a:srgbClr val="5B616A"/>
                </a:solidFill>
                <a:latin typeface="Public Sans"/>
                <a:ea typeface="Public Sans"/>
                <a:cs typeface="Public Sans"/>
                <a:sym typeface="Public Sans"/>
              </a:defRPr>
            </a:lvl6pPr>
            <a:lvl7pPr lvl="6">
              <a:buNone/>
              <a:defRPr sz="1300">
                <a:solidFill>
                  <a:srgbClr val="5B616A"/>
                </a:solidFill>
                <a:latin typeface="Public Sans"/>
                <a:ea typeface="Public Sans"/>
                <a:cs typeface="Public Sans"/>
                <a:sym typeface="Public Sans"/>
              </a:defRPr>
            </a:lvl7pPr>
            <a:lvl8pPr lvl="7">
              <a:buNone/>
              <a:defRPr sz="1300">
                <a:solidFill>
                  <a:srgbClr val="5B616A"/>
                </a:solidFill>
                <a:latin typeface="Public Sans"/>
                <a:ea typeface="Public Sans"/>
                <a:cs typeface="Public Sans"/>
                <a:sym typeface="Public Sans"/>
              </a:defRPr>
            </a:lvl8pPr>
            <a:lvl9pPr lvl="8">
              <a:buNone/>
              <a:defRPr sz="1300">
                <a:solidFill>
                  <a:srgbClr val="5B616A"/>
                </a:solidFill>
                <a:latin typeface="Public Sans"/>
                <a:ea typeface="Public Sans"/>
                <a:cs typeface="Public Sans"/>
                <a:sym typeface="Public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Image Full">
  <p:cSld name="CUSTOM_6_1_1_1">
    <p:bg>
      <p:bgPr>
        <a:solidFill>
          <a:srgbClr val="FFFFFF"/>
        </a:solidFill>
        <a:effectLst/>
      </p:bgPr>
    </p:bg>
    <p:spTree>
      <p:nvGrpSpPr>
        <p:cNvPr id="1" name="Shape 322"/>
        <p:cNvGrpSpPr/>
        <p:nvPr/>
      </p:nvGrpSpPr>
      <p:grpSpPr>
        <a:xfrm>
          <a:off x="0" y="0"/>
          <a:ext cx="0" cy="0"/>
          <a:chOff x="0" y="0"/>
          <a:chExt cx="0" cy="0"/>
        </a:xfrm>
      </p:grpSpPr>
      <p:sp>
        <p:nvSpPr>
          <p:cNvPr id="323" name="Google Shape;323;p39"/>
          <p:cNvSpPr/>
          <p:nvPr/>
        </p:nvSpPr>
        <p:spPr>
          <a:xfrm>
            <a:off x="0" y="0"/>
            <a:ext cx="9144000" cy="5143500"/>
          </a:xfrm>
          <a:prstGeom prst="rect">
            <a:avLst/>
          </a:prstGeom>
          <a:solidFill>
            <a:srgbClr val="EBF3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3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sz="1300">
                <a:solidFill>
                  <a:srgbClr val="000000"/>
                </a:solidFill>
                <a:latin typeface="Public Sans"/>
                <a:ea typeface="Public Sans"/>
                <a:cs typeface="Public Sans"/>
                <a:sym typeface="Public Sans"/>
              </a:defRPr>
            </a:lvl1pPr>
            <a:lvl2pPr lvl="1">
              <a:buNone/>
              <a:defRPr sz="1300">
                <a:solidFill>
                  <a:srgbClr val="000000"/>
                </a:solidFill>
                <a:latin typeface="Public Sans"/>
                <a:ea typeface="Public Sans"/>
                <a:cs typeface="Public Sans"/>
                <a:sym typeface="Public Sans"/>
              </a:defRPr>
            </a:lvl2pPr>
            <a:lvl3pPr lvl="2">
              <a:buNone/>
              <a:defRPr sz="1300">
                <a:solidFill>
                  <a:srgbClr val="000000"/>
                </a:solidFill>
                <a:latin typeface="Public Sans"/>
                <a:ea typeface="Public Sans"/>
                <a:cs typeface="Public Sans"/>
                <a:sym typeface="Public Sans"/>
              </a:defRPr>
            </a:lvl3pPr>
            <a:lvl4pPr lvl="3">
              <a:buNone/>
              <a:defRPr sz="1300">
                <a:solidFill>
                  <a:srgbClr val="000000"/>
                </a:solidFill>
                <a:latin typeface="Public Sans"/>
                <a:ea typeface="Public Sans"/>
                <a:cs typeface="Public Sans"/>
                <a:sym typeface="Public Sans"/>
              </a:defRPr>
            </a:lvl4pPr>
            <a:lvl5pPr lvl="4">
              <a:buNone/>
              <a:defRPr sz="1300">
                <a:solidFill>
                  <a:srgbClr val="000000"/>
                </a:solidFill>
                <a:latin typeface="Public Sans"/>
                <a:ea typeface="Public Sans"/>
                <a:cs typeface="Public Sans"/>
                <a:sym typeface="Public Sans"/>
              </a:defRPr>
            </a:lvl5pPr>
            <a:lvl6pPr lvl="5">
              <a:buNone/>
              <a:defRPr sz="1300">
                <a:solidFill>
                  <a:srgbClr val="000000"/>
                </a:solidFill>
                <a:latin typeface="Public Sans"/>
                <a:ea typeface="Public Sans"/>
                <a:cs typeface="Public Sans"/>
                <a:sym typeface="Public Sans"/>
              </a:defRPr>
            </a:lvl6pPr>
            <a:lvl7pPr lvl="6">
              <a:buNone/>
              <a:defRPr sz="1300">
                <a:solidFill>
                  <a:srgbClr val="000000"/>
                </a:solidFill>
                <a:latin typeface="Public Sans"/>
                <a:ea typeface="Public Sans"/>
                <a:cs typeface="Public Sans"/>
                <a:sym typeface="Public Sans"/>
              </a:defRPr>
            </a:lvl7pPr>
            <a:lvl8pPr lvl="7">
              <a:buNone/>
              <a:defRPr sz="1300">
                <a:solidFill>
                  <a:srgbClr val="000000"/>
                </a:solidFill>
                <a:latin typeface="Public Sans"/>
                <a:ea typeface="Public Sans"/>
                <a:cs typeface="Public Sans"/>
                <a:sym typeface="Public Sans"/>
              </a:defRPr>
            </a:lvl8pPr>
            <a:lvl9pPr lvl="8">
              <a:buNone/>
              <a:defRPr sz="1300">
                <a:solidFill>
                  <a:srgbClr val="000000"/>
                </a:solidFill>
                <a:latin typeface="Public Sans"/>
                <a:ea typeface="Public Sans"/>
                <a:cs typeface="Public Sans"/>
                <a:sym typeface="Public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Image Full - With Text Overlay">
  <p:cSld name="CUSTOM_6_1_1_1_1">
    <p:bg>
      <p:bgPr>
        <a:solidFill>
          <a:srgbClr val="FFFFFF"/>
        </a:solidFill>
        <a:effectLst/>
      </p:bgPr>
    </p:bg>
    <p:spTree>
      <p:nvGrpSpPr>
        <p:cNvPr id="1" name="Shape 325"/>
        <p:cNvGrpSpPr/>
        <p:nvPr/>
      </p:nvGrpSpPr>
      <p:grpSpPr>
        <a:xfrm>
          <a:off x="0" y="0"/>
          <a:ext cx="0" cy="0"/>
          <a:chOff x="0" y="0"/>
          <a:chExt cx="0" cy="0"/>
        </a:xfrm>
      </p:grpSpPr>
      <p:sp>
        <p:nvSpPr>
          <p:cNvPr id="326" name="Google Shape;326;p40"/>
          <p:cNvSpPr/>
          <p:nvPr/>
        </p:nvSpPr>
        <p:spPr>
          <a:xfrm>
            <a:off x="0" y="0"/>
            <a:ext cx="9144000" cy="5143500"/>
          </a:xfrm>
          <a:prstGeom prst="rect">
            <a:avLst/>
          </a:prstGeom>
          <a:solidFill>
            <a:srgbClr val="EBF3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40"/>
          <p:cNvSpPr/>
          <p:nvPr/>
        </p:nvSpPr>
        <p:spPr>
          <a:xfrm>
            <a:off x="4138350" y="4001725"/>
            <a:ext cx="4555200" cy="702600"/>
          </a:xfrm>
          <a:prstGeom prst="rect">
            <a:avLst/>
          </a:prstGeom>
          <a:solidFill>
            <a:srgbClr val="112E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40"/>
          <p:cNvSpPr txBox="1">
            <a:spLocks noGrp="1"/>
          </p:cNvSpPr>
          <p:nvPr>
            <p:ph type="title"/>
          </p:nvPr>
        </p:nvSpPr>
        <p:spPr>
          <a:xfrm>
            <a:off x="4138350" y="4001725"/>
            <a:ext cx="4555200" cy="702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1400"/>
              <a:buFont typeface="Source Sans Pro"/>
              <a:buNone/>
              <a:defRPr sz="1400">
                <a:solidFill>
                  <a:srgbClr val="FFFFFF"/>
                </a:solidFill>
                <a:latin typeface="Source Sans Pro"/>
                <a:ea typeface="Source Sans Pro"/>
                <a:cs typeface="Source Sans Pro"/>
                <a:sym typeface="Source Sans Pro"/>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29" name="Google Shape;329;p4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sz="1300">
                <a:solidFill>
                  <a:srgbClr val="000000"/>
                </a:solidFill>
                <a:latin typeface="Public Sans"/>
                <a:ea typeface="Public Sans"/>
                <a:cs typeface="Public Sans"/>
                <a:sym typeface="Public Sans"/>
              </a:defRPr>
            </a:lvl1pPr>
            <a:lvl2pPr lvl="1">
              <a:buNone/>
              <a:defRPr sz="1300">
                <a:solidFill>
                  <a:srgbClr val="000000"/>
                </a:solidFill>
                <a:latin typeface="Public Sans"/>
                <a:ea typeface="Public Sans"/>
                <a:cs typeface="Public Sans"/>
                <a:sym typeface="Public Sans"/>
              </a:defRPr>
            </a:lvl2pPr>
            <a:lvl3pPr lvl="2">
              <a:buNone/>
              <a:defRPr sz="1300">
                <a:solidFill>
                  <a:srgbClr val="000000"/>
                </a:solidFill>
                <a:latin typeface="Public Sans"/>
                <a:ea typeface="Public Sans"/>
                <a:cs typeface="Public Sans"/>
                <a:sym typeface="Public Sans"/>
              </a:defRPr>
            </a:lvl3pPr>
            <a:lvl4pPr lvl="3">
              <a:buNone/>
              <a:defRPr sz="1300">
                <a:solidFill>
                  <a:srgbClr val="000000"/>
                </a:solidFill>
                <a:latin typeface="Public Sans"/>
                <a:ea typeface="Public Sans"/>
                <a:cs typeface="Public Sans"/>
                <a:sym typeface="Public Sans"/>
              </a:defRPr>
            </a:lvl4pPr>
            <a:lvl5pPr lvl="4">
              <a:buNone/>
              <a:defRPr sz="1300">
                <a:solidFill>
                  <a:srgbClr val="000000"/>
                </a:solidFill>
                <a:latin typeface="Public Sans"/>
                <a:ea typeface="Public Sans"/>
                <a:cs typeface="Public Sans"/>
                <a:sym typeface="Public Sans"/>
              </a:defRPr>
            </a:lvl5pPr>
            <a:lvl6pPr lvl="5">
              <a:buNone/>
              <a:defRPr sz="1300">
                <a:solidFill>
                  <a:srgbClr val="000000"/>
                </a:solidFill>
                <a:latin typeface="Public Sans"/>
                <a:ea typeface="Public Sans"/>
                <a:cs typeface="Public Sans"/>
                <a:sym typeface="Public Sans"/>
              </a:defRPr>
            </a:lvl6pPr>
            <a:lvl7pPr lvl="6">
              <a:buNone/>
              <a:defRPr sz="1300">
                <a:solidFill>
                  <a:srgbClr val="000000"/>
                </a:solidFill>
                <a:latin typeface="Public Sans"/>
                <a:ea typeface="Public Sans"/>
                <a:cs typeface="Public Sans"/>
                <a:sym typeface="Public Sans"/>
              </a:defRPr>
            </a:lvl7pPr>
            <a:lvl8pPr lvl="7">
              <a:buNone/>
              <a:defRPr sz="1300">
                <a:solidFill>
                  <a:srgbClr val="000000"/>
                </a:solidFill>
                <a:latin typeface="Public Sans"/>
                <a:ea typeface="Public Sans"/>
                <a:cs typeface="Public Sans"/>
                <a:sym typeface="Public Sans"/>
              </a:defRPr>
            </a:lvl8pPr>
            <a:lvl9pPr lvl="8">
              <a:buNone/>
              <a:defRPr sz="1300">
                <a:solidFill>
                  <a:srgbClr val="000000"/>
                </a:solidFill>
                <a:latin typeface="Public Sans"/>
                <a:ea typeface="Public Sans"/>
                <a:cs typeface="Public Sans"/>
                <a:sym typeface="Public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 Bright">
  <p:cSld name="SECTION_HEADER_1">
    <p:bg>
      <p:bgPr>
        <a:solidFill>
          <a:srgbClr val="EBF3FA"/>
        </a:solidFill>
        <a:effectLst/>
      </p:bgPr>
    </p:bg>
    <p:spTree>
      <p:nvGrpSpPr>
        <p:cNvPr id="1" name="Shape 27"/>
        <p:cNvGrpSpPr/>
        <p:nvPr/>
      </p:nvGrpSpPr>
      <p:grpSpPr>
        <a:xfrm>
          <a:off x="0" y="0"/>
          <a:ext cx="0" cy="0"/>
          <a:chOff x="0" y="0"/>
          <a:chExt cx="0" cy="0"/>
        </a:xfrm>
      </p:grpSpPr>
      <p:sp>
        <p:nvSpPr>
          <p:cNvPr id="28" name="Google Shape;28;p5"/>
          <p:cNvSpPr txBox="1">
            <a:spLocks noGrp="1"/>
          </p:cNvSpPr>
          <p:nvPr>
            <p:ph type="ctrTitle"/>
          </p:nvPr>
        </p:nvSpPr>
        <p:spPr>
          <a:xfrm>
            <a:off x="451050" y="357650"/>
            <a:ext cx="8241900" cy="1478100"/>
          </a:xfrm>
          <a:prstGeom prst="rect">
            <a:avLst/>
          </a:prstGeom>
        </p:spPr>
        <p:txBody>
          <a:bodyPr spcFirstLastPara="1" wrap="square" lIns="91425" tIns="91425" rIns="91425" bIns="91425" anchor="ctr" anchorCtr="0">
            <a:noAutofit/>
          </a:bodyPr>
          <a:lstStyle>
            <a:lvl1pPr lvl="0" rtl="0">
              <a:lnSpc>
                <a:spcPct val="115000"/>
              </a:lnSpc>
              <a:spcBef>
                <a:spcPts val="0"/>
              </a:spcBef>
              <a:spcAft>
                <a:spcPts val="0"/>
              </a:spcAft>
              <a:buClr>
                <a:srgbClr val="1C304A"/>
              </a:buClr>
              <a:buSzPts val="4200"/>
              <a:buNone/>
              <a:defRPr sz="4200">
                <a:solidFill>
                  <a:srgbClr val="1C304A"/>
                </a:solidFill>
              </a:defRPr>
            </a:lvl1pPr>
            <a:lvl2pPr lvl="1" algn="ctr" rtl="0">
              <a:spcBef>
                <a:spcPts val="0"/>
              </a:spcBef>
              <a:spcAft>
                <a:spcPts val="0"/>
              </a:spcAft>
              <a:buClr>
                <a:srgbClr val="1C304A"/>
              </a:buClr>
              <a:buSzPts val="5200"/>
              <a:buNone/>
              <a:defRPr sz="5200">
                <a:solidFill>
                  <a:srgbClr val="1C304A"/>
                </a:solidFill>
              </a:defRPr>
            </a:lvl2pPr>
            <a:lvl3pPr lvl="2" algn="ctr" rtl="0">
              <a:spcBef>
                <a:spcPts val="0"/>
              </a:spcBef>
              <a:spcAft>
                <a:spcPts val="0"/>
              </a:spcAft>
              <a:buClr>
                <a:srgbClr val="1C304A"/>
              </a:buClr>
              <a:buSzPts val="5200"/>
              <a:buNone/>
              <a:defRPr sz="5200">
                <a:solidFill>
                  <a:srgbClr val="1C304A"/>
                </a:solidFill>
              </a:defRPr>
            </a:lvl3pPr>
            <a:lvl4pPr lvl="3" algn="ctr" rtl="0">
              <a:spcBef>
                <a:spcPts val="0"/>
              </a:spcBef>
              <a:spcAft>
                <a:spcPts val="0"/>
              </a:spcAft>
              <a:buClr>
                <a:srgbClr val="1C304A"/>
              </a:buClr>
              <a:buSzPts val="5200"/>
              <a:buNone/>
              <a:defRPr sz="5200">
                <a:solidFill>
                  <a:srgbClr val="1C304A"/>
                </a:solidFill>
              </a:defRPr>
            </a:lvl4pPr>
            <a:lvl5pPr lvl="4" algn="ctr" rtl="0">
              <a:spcBef>
                <a:spcPts val="0"/>
              </a:spcBef>
              <a:spcAft>
                <a:spcPts val="0"/>
              </a:spcAft>
              <a:buClr>
                <a:srgbClr val="1C304A"/>
              </a:buClr>
              <a:buSzPts val="5200"/>
              <a:buNone/>
              <a:defRPr sz="5200">
                <a:solidFill>
                  <a:srgbClr val="1C304A"/>
                </a:solidFill>
              </a:defRPr>
            </a:lvl5pPr>
            <a:lvl6pPr lvl="5" algn="ctr" rtl="0">
              <a:spcBef>
                <a:spcPts val="0"/>
              </a:spcBef>
              <a:spcAft>
                <a:spcPts val="0"/>
              </a:spcAft>
              <a:buClr>
                <a:srgbClr val="1C304A"/>
              </a:buClr>
              <a:buSzPts val="5200"/>
              <a:buNone/>
              <a:defRPr sz="5200">
                <a:solidFill>
                  <a:srgbClr val="1C304A"/>
                </a:solidFill>
              </a:defRPr>
            </a:lvl6pPr>
            <a:lvl7pPr lvl="6" algn="ctr" rtl="0">
              <a:spcBef>
                <a:spcPts val="0"/>
              </a:spcBef>
              <a:spcAft>
                <a:spcPts val="0"/>
              </a:spcAft>
              <a:buClr>
                <a:srgbClr val="1C304A"/>
              </a:buClr>
              <a:buSzPts val="5200"/>
              <a:buNone/>
              <a:defRPr sz="5200">
                <a:solidFill>
                  <a:srgbClr val="1C304A"/>
                </a:solidFill>
              </a:defRPr>
            </a:lvl7pPr>
            <a:lvl8pPr lvl="7" algn="ctr" rtl="0">
              <a:spcBef>
                <a:spcPts val="0"/>
              </a:spcBef>
              <a:spcAft>
                <a:spcPts val="0"/>
              </a:spcAft>
              <a:buClr>
                <a:srgbClr val="1C304A"/>
              </a:buClr>
              <a:buSzPts val="5200"/>
              <a:buNone/>
              <a:defRPr sz="5200">
                <a:solidFill>
                  <a:srgbClr val="1C304A"/>
                </a:solidFill>
              </a:defRPr>
            </a:lvl8pPr>
            <a:lvl9pPr lvl="8" algn="ctr" rtl="0">
              <a:spcBef>
                <a:spcPts val="0"/>
              </a:spcBef>
              <a:spcAft>
                <a:spcPts val="0"/>
              </a:spcAft>
              <a:buClr>
                <a:srgbClr val="1C304A"/>
              </a:buClr>
              <a:buSzPts val="5200"/>
              <a:buNone/>
              <a:defRPr sz="5200">
                <a:solidFill>
                  <a:srgbClr val="1C304A"/>
                </a:solidFill>
              </a:defRPr>
            </a:lvl9pPr>
          </a:lstStyle>
          <a:p>
            <a:endParaRPr/>
          </a:p>
        </p:txBody>
      </p:sp>
      <p:sp>
        <p:nvSpPr>
          <p:cNvPr id="29" name="Google Shape;29;p5"/>
          <p:cNvSpPr txBox="1">
            <a:spLocks noGrp="1"/>
          </p:cNvSpPr>
          <p:nvPr>
            <p:ph type="subTitle" idx="1"/>
          </p:nvPr>
        </p:nvSpPr>
        <p:spPr>
          <a:xfrm>
            <a:off x="834550" y="1836550"/>
            <a:ext cx="7858500" cy="23811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rgbClr val="1C304A"/>
              </a:buClr>
              <a:buSzPts val="2400"/>
              <a:buFont typeface="Source Sans Pro"/>
              <a:buAutoNum type="arabicPeriod"/>
              <a:defRPr sz="2400" b="0">
                <a:solidFill>
                  <a:srgbClr val="1C304A"/>
                </a:solidFill>
                <a:latin typeface="Source Sans Pro"/>
                <a:ea typeface="Source Sans Pro"/>
                <a:cs typeface="Source Sans Pro"/>
                <a:sym typeface="Source Sans Pro"/>
              </a:defRPr>
            </a:lvl1pPr>
            <a:lvl2pPr lvl="1" algn="ctr" rtl="0">
              <a:lnSpc>
                <a:spcPct val="115000"/>
              </a:lnSpc>
              <a:spcBef>
                <a:spcPts val="0"/>
              </a:spcBef>
              <a:spcAft>
                <a:spcPts val="0"/>
              </a:spcAft>
              <a:buClr>
                <a:srgbClr val="1C304A"/>
              </a:buClr>
              <a:buSzPts val="2800"/>
              <a:buAutoNum type="alphaLcPeriod"/>
              <a:defRPr sz="2800">
                <a:solidFill>
                  <a:srgbClr val="1C304A"/>
                </a:solidFill>
              </a:defRPr>
            </a:lvl2pPr>
            <a:lvl3pPr lvl="2" algn="ctr" rtl="0">
              <a:lnSpc>
                <a:spcPct val="115000"/>
              </a:lnSpc>
              <a:spcBef>
                <a:spcPts val="0"/>
              </a:spcBef>
              <a:spcAft>
                <a:spcPts val="0"/>
              </a:spcAft>
              <a:buClr>
                <a:srgbClr val="1C304A"/>
              </a:buClr>
              <a:buSzPts val="2800"/>
              <a:buAutoNum type="romanLcPeriod"/>
              <a:defRPr sz="2800">
                <a:solidFill>
                  <a:srgbClr val="1C304A"/>
                </a:solidFill>
              </a:defRPr>
            </a:lvl3pPr>
            <a:lvl4pPr lvl="3" algn="ctr" rtl="0">
              <a:lnSpc>
                <a:spcPct val="115000"/>
              </a:lnSpc>
              <a:spcBef>
                <a:spcPts val="0"/>
              </a:spcBef>
              <a:spcAft>
                <a:spcPts val="0"/>
              </a:spcAft>
              <a:buClr>
                <a:srgbClr val="1C304A"/>
              </a:buClr>
              <a:buSzPts val="2800"/>
              <a:buAutoNum type="arabicPeriod"/>
              <a:defRPr sz="2800">
                <a:solidFill>
                  <a:srgbClr val="1C304A"/>
                </a:solidFill>
              </a:defRPr>
            </a:lvl4pPr>
            <a:lvl5pPr lvl="4" algn="ctr" rtl="0">
              <a:lnSpc>
                <a:spcPct val="115000"/>
              </a:lnSpc>
              <a:spcBef>
                <a:spcPts val="0"/>
              </a:spcBef>
              <a:spcAft>
                <a:spcPts val="0"/>
              </a:spcAft>
              <a:buClr>
                <a:srgbClr val="1C304A"/>
              </a:buClr>
              <a:buSzPts val="2800"/>
              <a:buAutoNum type="alphaLcPeriod"/>
              <a:defRPr sz="2800">
                <a:solidFill>
                  <a:srgbClr val="1C304A"/>
                </a:solidFill>
              </a:defRPr>
            </a:lvl5pPr>
            <a:lvl6pPr lvl="5" algn="ctr" rtl="0">
              <a:lnSpc>
                <a:spcPct val="115000"/>
              </a:lnSpc>
              <a:spcBef>
                <a:spcPts val="0"/>
              </a:spcBef>
              <a:spcAft>
                <a:spcPts val="0"/>
              </a:spcAft>
              <a:buClr>
                <a:srgbClr val="1C304A"/>
              </a:buClr>
              <a:buSzPts val="2800"/>
              <a:buAutoNum type="romanLcPeriod"/>
              <a:defRPr sz="2800">
                <a:solidFill>
                  <a:srgbClr val="1C304A"/>
                </a:solidFill>
              </a:defRPr>
            </a:lvl6pPr>
            <a:lvl7pPr lvl="6" algn="ctr" rtl="0">
              <a:lnSpc>
                <a:spcPct val="115000"/>
              </a:lnSpc>
              <a:spcBef>
                <a:spcPts val="0"/>
              </a:spcBef>
              <a:spcAft>
                <a:spcPts val="0"/>
              </a:spcAft>
              <a:buClr>
                <a:srgbClr val="1C304A"/>
              </a:buClr>
              <a:buSzPts val="2800"/>
              <a:buAutoNum type="arabicPeriod"/>
              <a:defRPr sz="2800">
                <a:solidFill>
                  <a:srgbClr val="1C304A"/>
                </a:solidFill>
              </a:defRPr>
            </a:lvl7pPr>
            <a:lvl8pPr lvl="7" algn="ctr" rtl="0">
              <a:lnSpc>
                <a:spcPct val="115000"/>
              </a:lnSpc>
              <a:spcBef>
                <a:spcPts val="0"/>
              </a:spcBef>
              <a:spcAft>
                <a:spcPts val="0"/>
              </a:spcAft>
              <a:buClr>
                <a:srgbClr val="1C304A"/>
              </a:buClr>
              <a:buSzPts val="2800"/>
              <a:buAutoNum type="alphaLcPeriod"/>
              <a:defRPr sz="2800">
                <a:solidFill>
                  <a:srgbClr val="1C304A"/>
                </a:solidFill>
              </a:defRPr>
            </a:lvl8pPr>
            <a:lvl9pPr lvl="8" algn="ctr" rtl="0">
              <a:lnSpc>
                <a:spcPct val="115000"/>
              </a:lnSpc>
              <a:spcBef>
                <a:spcPts val="0"/>
              </a:spcBef>
              <a:spcAft>
                <a:spcPts val="0"/>
              </a:spcAft>
              <a:buClr>
                <a:srgbClr val="1C304A"/>
              </a:buClr>
              <a:buSzPts val="2800"/>
              <a:buAutoNum type="romanLcPeriod"/>
              <a:defRPr sz="2800">
                <a:solidFill>
                  <a:srgbClr val="1C304A"/>
                </a:solidFill>
              </a:defRPr>
            </a:lvl9pPr>
          </a:lstStyle>
          <a:p>
            <a:endParaRPr/>
          </a:p>
        </p:txBody>
      </p:sp>
      <p:sp>
        <p:nvSpPr>
          <p:cNvPr id="30" name="Google Shape;30;p5"/>
          <p:cNvSpPr/>
          <p:nvPr/>
        </p:nvSpPr>
        <p:spPr>
          <a:xfrm>
            <a:off x="550475" y="1835700"/>
            <a:ext cx="42600" cy="3307800"/>
          </a:xfrm>
          <a:prstGeom prst="rect">
            <a:avLst/>
          </a:prstGeom>
          <a:solidFill>
            <a:srgbClr val="E21C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sz="1300">
                <a:solidFill>
                  <a:srgbClr val="000000"/>
                </a:solidFill>
                <a:latin typeface="Public Sans"/>
                <a:ea typeface="Public Sans"/>
                <a:cs typeface="Public Sans"/>
                <a:sym typeface="Public Sans"/>
              </a:defRPr>
            </a:lvl1pPr>
            <a:lvl2pPr lvl="1">
              <a:buNone/>
              <a:defRPr sz="1300">
                <a:solidFill>
                  <a:srgbClr val="000000"/>
                </a:solidFill>
                <a:latin typeface="Public Sans"/>
                <a:ea typeface="Public Sans"/>
                <a:cs typeface="Public Sans"/>
                <a:sym typeface="Public Sans"/>
              </a:defRPr>
            </a:lvl2pPr>
            <a:lvl3pPr lvl="2">
              <a:buNone/>
              <a:defRPr sz="1300">
                <a:solidFill>
                  <a:srgbClr val="000000"/>
                </a:solidFill>
                <a:latin typeface="Public Sans"/>
                <a:ea typeface="Public Sans"/>
                <a:cs typeface="Public Sans"/>
                <a:sym typeface="Public Sans"/>
              </a:defRPr>
            </a:lvl3pPr>
            <a:lvl4pPr lvl="3">
              <a:buNone/>
              <a:defRPr sz="1300">
                <a:solidFill>
                  <a:srgbClr val="000000"/>
                </a:solidFill>
                <a:latin typeface="Public Sans"/>
                <a:ea typeface="Public Sans"/>
                <a:cs typeface="Public Sans"/>
                <a:sym typeface="Public Sans"/>
              </a:defRPr>
            </a:lvl4pPr>
            <a:lvl5pPr lvl="4">
              <a:buNone/>
              <a:defRPr sz="1300">
                <a:solidFill>
                  <a:srgbClr val="000000"/>
                </a:solidFill>
                <a:latin typeface="Public Sans"/>
                <a:ea typeface="Public Sans"/>
                <a:cs typeface="Public Sans"/>
                <a:sym typeface="Public Sans"/>
              </a:defRPr>
            </a:lvl5pPr>
            <a:lvl6pPr lvl="5">
              <a:buNone/>
              <a:defRPr sz="1300">
                <a:solidFill>
                  <a:srgbClr val="000000"/>
                </a:solidFill>
                <a:latin typeface="Public Sans"/>
                <a:ea typeface="Public Sans"/>
                <a:cs typeface="Public Sans"/>
                <a:sym typeface="Public Sans"/>
              </a:defRPr>
            </a:lvl6pPr>
            <a:lvl7pPr lvl="6">
              <a:buNone/>
              <a:defRPr sz="1300">
                <a:solidFill>
                  <a:srgbClr val="000000"/>
                </a:solidFill>
                <a:latin typeface="Public Sans"/>
                <a:ea typeface="Public Sans"/>
                <a:cs typeface="Public Sans"/>
                <a:sym typeface="Public Sans"/>
              </a:defRPr>
            </a:lvl7pPr>
            <a:lvl8pPr lvl="7">
              <a:buNone/>
              <a:defRPr sz="1300">
                <a:solidFill>
                  <a:srgbClr val="000000"/>
                </a:solidFill>
                <a:latin typeface="Public Sans"/>
                <a:ea typeface="Public Sans"/>
                <a:cs typeface="Public Sans"/>
                <a:sym typeface="Public Sans"/>
              </a:defRPr>
            </a:lvl8pPr>
            <a:lvl9pPr lvl="8">
              <a:buNone/>
              <a:defRPr sz="1300">
                <a:solidFill>
                  <a:srgbClr val="000000"/>
                </a:solidFill>
                <a:latin typeface="Public Sans"/>
                <a:ea typeface="Public Sans"/>
                <a:cs typeface="Public Sans"/>
                <a:sym typeface="Public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Pretty slide">
  <p:cSld name="CUSTOM_10">
    <p:spTree>
      <p:nvGrpSpPr>
        <p:cNvPr id="1" name="Shape 330"/>
        <p:cNvGrpSpPr/>
        <p:nvPr/>
      </p:nvGrpSpPr>
      <p:grpSpPr>
        <a:xfrm>
          <a:off x="0" y="0"/>
          <a:ext cx="0" cy="0"/>
          <a:chOff x="0" y="0"/>
          <a:chExt cx="0" cy="0"/>
        </a:xfrm>
      </p:grpSpPr>
      <p:pic>
        <p:nvPicPr>
          <p:cNvPr id="331" name="Google Shape;331;p41"/>
          <p:cNvPicPr preferRelativeResize="0"/>
          <p:nvPr/>
        </p:nvPicPr>
        <p:blipFill rotWithShape="1">
          <a:blip r:embed="rId2">
            <a:alphaModFix/>
          </a:blip>
          <a:srcRect r="34849" b="31134"/>
          <a:stretch/>
        </p:blipFill>
        <p:spPr>
          <a:xfrm>
            <a:off x="6530942" y="2312400"/>
            <a:ext cx="2613059" cy="2831100"/>
          </a:xfrm>
          <a:prstGeom prst="rect">
            <a:avLst/>
          </a:prstGeom>
          <a:noFill/>
          <a:ln>
            <a:noFill/>
          </a:ln>
        </p:spPr>
      </p:pic>
      <p:sp>
        <p:nvSpPr>
          <p:cNvPr id="332" name="Google Shape;332;p41"/>
          <p:cNvSpPr txBox="1">
            <a:spLocks noGrp="1"/>
          </p:cNvSpPr>
          <p:nvPr>
            <p:ph type="title"/>
          </p:nvPr>
        </p:nvSpPr>
        <p:spPr>
          <a:xfrm>
            <a:off x="464400" y="590300"/>
            <a:ext cx="7333800" cy="5112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33" name="Google Shape;333;p41"/>
          <p:cNvSpPr txBox="1">
            <a:spLocks noGrp="1"/>
          </p:cNvSpPr>
          <p:nvPr>
            <p:ph type="body" idx="1"/>
          </p:nvPr>
        </p:nvSpPr>
        <p:spPr>
          <a:xfrm>
            <a:off x="555575" y="1632025"/>
            <a:ext cx="7333800" cy="30498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34" name="Google Shape;334;p4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sz="1300">
                <a:solidFill>
                  <a:srgbClr val="000000"/>
                </a:solidFill>
                <a:latin typeface="Public Sans"/>
                <a:ea typeface="Public Sans"/>
                <a:cs typeface="Public Sans"/>
                <a:sym typeface="Public Sans"/>
              </a:defRPr>
            </a:lvl1pPr>
            <a:lvl2pPr lvl="1">
              <a:buNone/>
              <a:defRPr sz="1300">
                <a:solidFill>
                  <a:srgbClr val="000000"/>
                </a:solidFill>
                <a:latin typeface="Public Sans"/>
                <a:ea typeface="Public Sans"/>
                <a:cs typeface="Public Sans"/>
                <a:sym typeface="Public Sans"/>
              </a:defRPr>
            </a:lvl2pPr>
            <a:lvl3pPr lvl="2">
              <a:buNone/>
              <a:defRPr sz="1300">
                <a:solidFill>
                  <a:srgbClr val="000000"/>
                </a:solidFill>
                <a:latin typeface="Public Sans"/>
                <a:ea typeface="Public Sans"/>
                <a:cs typeface="Public Sans"/>
                <a:sym typeface="Public Sans"/>
              </a:defRPr>
            </a:lvl3pPr>
            <a:lvl4pPr lvl="3">
              <a:buNone/>
              <a:defRPr sz="1300">
                <a:solidFill>
                  <a:srgbClr val="000000"/>
                </a:solidFill>
                <a:latin typeface="Public Sans"/>
                <a:ea typeface="Public Sans"/>
                <a:cs typeface="Public Sans"/>
                <a:sym typeface="Public Sans"/>
              </a:defRPr>
            </a:lvl4pPr>
            <a:lvl5pPr lvl="4">
              <a:buNone/>
              <a:defRPr sz="1300">
                <a:solidFill>
                  <a:srgbClr val="000000"/>
                </a:solidFill>
                <a:latin typeface="Public Sans"/>
                <a:ea typeface="Public Sans"/>
                <a:cs typeface="Public Sans"/>
                <a:sym typeface="Public Sans"/>
              </a:defRPr>
            </a:lvl5pPr>
            <a:lvl6pPr lvl="5">
              <a:buNone/>
              <a:defRPr sz="1300">
                <a:solidFill>
                  <a:srgbClr val="000000"/>
                </a:solidFill>
                <a:latin typeface="Public Sans"/>
                <a:ea typeface="Public Sans"/>
                <a:cs typeface="Public Sans"/>
                <a:sym typeface="Public Sans"/>
              </a:defRPr>
            </a:lvl6pPr>
            <a:lvl7pPr lvl="6">
              <a:buNone/>
              <a:defRPr sz="1300">
                <a:solidFill>
                  <a:srgbClr val="000000"/>
                </a:solidFill>
                <a:latin typeface="Public Sans"/>
                <a:ea typeface="Public Sans"/>
                <a:cs typeface="Public Sans"/>
                <a:sym typeface="Public Sans"/>
              </a:defRPr>
            </a:lvl7pPr>
            <a:lvl8pPr lvl="7">
              <a:buNone/>
              <a:defRPr sz="1300">
                <a:solidFill>
                  <a:srgbClr val="000000"/>
                </a:solidFill>
                <a:latin typeface="Public Sans"/>
                <a:ea typeface="Public Sans"/>
                <a:cs typeface="Public Sans"/>
                <a:sym typeface="Public Sans"/>
              </a:defRPr>
            </a:lvl8pPr>
            <a:lvl9pPr lvl="8">
              <a:buNone/>
              <a:defRPr sz="1300">
                <a:solidFill>
                  <a:srgbClr val="000000"/>
                </a:solidFill>
                <a:latin typeface="Public Sans"/>
                <a:ea typeface="Public Sans"/>
                <a:cs typeface="Public Sans"/>
                <a:sym typeface="Public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lank">
  <p:cSld name="TITLE_AND_BODY_1_1">
    <p:spTree>
      <p:nvGrpSpPr>
        <p:cNvPr id="1" name="Shape 335"/>
        <p:cNvGrpSpPr/>
        <p:nvPr/>
      </p:nvGrpSpPr>
      <p:grpSpPr>
        <a:xfrm>
          <a:off x="0" y="0"/>
          <a:ext cx="0" cy="0"/>
          <a:chOff x="0" y="0"/>
          <a:chExt cx="0" cy="0"/>
        </a:xfrm>
      </p:grpSpPr>
      <p:sp>
        <p:nvSpPr>
          <p:cNvPr id="336" name="Google Shape;336;p4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_2">
  <p:cSld name="TITLE_2">
    <p:spTree>
      <p:nvGrpSpPr>
        <p:cNvPr id="1" name="Shape 337"/>
        <p:cNvGrpSpPr/>
        <p:nvPr/>
      </p:nvGrpSpPr>
      <p:grpSpPr>
        <a:xfrm>
          <a:off x="0" y="0"/>
          <a:ext cx="0" cy="0"/>
          <a:chOff x="0" y="0"/>
          <a:chExt cx="0" cy="0"/>
        </a:xfrm>
      </p:grpSpPr>
      <p:sp>
        <p:nvSpPr>
          <p:cNvPr id="338" name="Google Shape;338;p4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39" name="Google Shape;339;p4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40" name="Google Shape;340;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Q&amp;A">
  <p:cSld name="CUSTOM_5_1">
    <p:bg>
      <p:bgPr>
        <a:solidFill>
          <a:schemeClr val="dk2"/>
        </a:solidFill>
        <a:effectLst/>
      </p:bgPr>
    </p:bg>
    <p:spTree>
      <p:nvGrpSpPr>
        <p:cNvPr id="1" name="Shape 341"/>
        <p:cNvGrpSpPr/>
        <p:nvPr/>
      </p:nvGrpSpPr>
      <p:grpSpPr>
        <a:xfrm>
          <a:off x="0" y="0"/>
          <a:ext cx="0" cy="0"/>
          <a:chOff x="0" y="0"/>
          <a:chExt cx="0" cy="0"/>
        </a:xfrm>
      </p:grpSpPr>
      <p:sp>
        <p:nvSpPr>
          <p:cNvPr id="342" name="Google Shape;342;p44"/>
          <p:cNvSpPr txBox="1">
            <a:spLocks noGrp="1"/>
          </p:cNvSpPr>
          <p:nvPr>
            <p:ph type="title"/>
          </p:nvPr>
        </p:nvSpPr>
        <p:spPr>
          <a:xfrm>
            <a:off x="294125" y="2050485"/>
            <a:ext cx="8520600" cy="8439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4000"/>
              <a:buNone/>
              <a:defRPr sz="4000">
                <a:solidFill>
                  <a:schemeClr val="dk1"/>
                </a:solidFill>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pic>
        <p:nvPicPr>
          <p:cNvPr id="343" name="Google Shape;343;p44" descr="A colorful collection of human avatars"/>
          <p:cNvPicPr preferRelativeResize="0"/>
          <p:nvPr/>
        </p:nvPicPr>
        <p:blipFill rotWithShape="1">
          <a:blip r:embed="rId2">
            <a:alphaModFix/>
          </a:blip>
          <a:srcRect/>
          <a:stretch/>
        </p:blipFill>
        <p:spPr>
          <a:xfrm>
            <a:off x="555172" y="3720369"/>
            <a:ext cx="8120741" cy="1423131"/>
          </a:xfrm>
          <a:prstGeom prst="rect">
            <a:avLst/>
          </a:prstGeom>
          <a:noFill/>
          <a:ln>
            <a:noFill/>
          </a:ln>
        </p:spPr>
      </p:pic>
      <p:sp>
        <p:nvSpPr>
          <p:cNvPr id="344" name="Google Shape;344;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dk1"/>
                </a:solidFill>
                <a:latin typeface="Public Sans Medium"/>
                <a:ea typeface="Public Sans Medium"/>
                <a:cs typeface="Public Sans Medium"/>
                <a:sym typeface="Public Sans Medium"/>
              </a:defRPr>
            </a:lvl1pPr>
            <a:lvl2pPr lvl="1" rtl="0">
              <a:buNone/>
              <a:defRPr>
                <a:solidFill>
                  <a:schemeClr val="dk1"/>
                </a:solidFill>
                <a:latin typeface="Public Sans Medium"/>
                <a:ea typeface="Public Sans Medium"/>
                <a:cs typeface="Public Sans Medium"/>
                <a:sym typeface="Public Sans Medium"/>
              </a:defRPr>
            </a:lvl2pPr>
            <a:lvl3pPr lvl="2" rtl="0">
              <a:buNone/>
              <a:defRPr>
                <a:solidFill>
                  <a:schemeClr val="dk1"/>
                </a:solidFill>
                <a:latin typeface="Public Sans Medium"/>
                <a:ea typeface="Public Sans Medium"/>
                <a:cs typeface="Public Sans Medium"/>
                <a:sym typeface="Public Sans Medium"/>
              </a:defRPr>
            </a:lvl3pPr>
            <a:lvl4pPr lvl="3" rtl="0">
              <a:buNone/>
              <a:defRPr>
                <a:solidFill>
                  <a:schemeClr val="dk1"/>
                </a:solidFill>
                <a:latin typeface="Public Sans Medium"/>
                <a:ea typeface="Public Sans Medium"/>
                <a:cs typeface="Public Sans Medium"/>
                <a:sym typeface="Public Sans Medium"/>
              </a:defRPr>
            </a:lvl4pPr>
            <a:lvl5pPr lvl="4" rtl="0">
              <a:buNone/>
              <a:defRPr>
                <a:solidFill>
                  <a:schemeClr val="dk1"/>
                </a:solidFill>
                <a:latin typeface="Public Sans Medium"/>
                <a:ea typeface="Public Sans Medium"/>
                <a:cs typeface="Public Sans Medium"/>
                <a:sym typeface="Public Sans Medium"/>
              </a:defRPr>
            </a:lvl5pPr>
            <a:lvl6pPr lvl="5" rtl="0">
              <a:buNone/>
              <a:defRPr>
                <a:solidFill>
                  <a:schemeClr val="dk1"/>
                </a:solidFill>
                <a:latin typeface="Public Sans Medium"/>
                <a:ea typeface="Public Sans Medium"/>
                <a:cs typeface="Public Sans Medium"/>
                <a:sym typeface="Public Sans Medium"/>
              </a:defRPr>
            </a:lvl6pPr>
            <a:lvl7pPr lvl="6" rtl="0">
              <a:buNone/>
              <a:defRPr>
                <a:solidFill>
                  <a:schemeClr val="dk1"/>
                </a:solidFill>
                <a:latin typeface="Public Sans Medium"/>
                <a:ea typeface="Public Sans Medium"/>
                <a:cs typeface="Public Sans Medium"/>
                <a:sym typeface="Public Sans Medium"/>
              </a:defRPr>
            </a:lvl7pPr>
            <a:lvl8pPr lvl="7" rtl="0">
              <a:buNone/>
              <a:defRPr>
                <a:solidFill>
                  <a:schemeClr val="dk1"/>
                </a:solidFill>
                <a:latin typeface="Public Sans Medium"/>
                <a:ea typeface="Public Sans Medium"/>
                <a:cs typeface="Public Sans Medium"/>
                <a:sym typeface="Public Sans Medium"/>
              </a:defRPr>
            </a:lvl8pPr>
            <a:lvl9pPr lvl="8" rtl="0">
              <a:buNone/>
              <a:defRPr>
                <a:solidFill>
                  <a:schemeClr val="dk1"/>
                </a:solidFill>
                <a:latin typeface="Public Sans Medium"/>
                <a:ea typeface="Public Sans Medium"/>
                <a:cs typeface="Public Sans Medium"/>
                <a:sym typeface="Public Sans Medium"/>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51"/>
        <p:cNvGrpSpPr/>
        <p:nvPr/>
      </p:nvGrpSpPr>
      <p:grpSpPr>
        <a:xfrm>
          <a:off x="0" y="0"/>
          <a:ext cx="0" cy="0"/>
          <a:chOff x="0" y="0"/>
          <a:chExt cx="0" cy="0"/>
        </a:xfrm>
      </p:grpSpPr>
      <p:sp>
        <p:nvSpPr>
          <p:cNvPr id="352" name="Google Shape;352;p46"/>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353" name="Google Shape;353;p46"/>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354" name="Google Shape;354;p4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355" name="Google Shape;355;p46"/>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356" name="Google Shape;356;p4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57"/>
        <p:cNvGrpSpPr/>
        <p:nvPr/>
      </p:nvGrpSpPr>
      <p:grpSpPr>
        <a:xfrm>
          <a:off x="0" y="0"/>
          <a:ext cx="0" cy="0"/>
          <a:chOff x="0" y="0"/>
          <a:chExt cx="0" cy="0"/>
        </a:xfrm>
      </p:grpSpPr>
      <p:sp>
        <p:nvSpPr>
          <p:cNvPr id="358" name="Google Shape;358;p47"/>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359" name="Google Shape;359;p47"/>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360" name="Google Shape;360;p47"/>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1"/>
        <p:cNvGrpSpPr/>
        <p:nvPr/>
      </p:nvGrpSpPr>
      <p:grpSpPr>
        <a:xfrm>
          <a:off x="0" y="0"/>
          <a:ext cx="0" cy="0"/>
          <a:chOff x="0" y="0"/>
          <a:chExt cx="0" cy="0"/>
        </a:xfrm>
      </p:grpSpPr>
      <p:sp>
        <p:nvSpPr>
          <p:cNvPr id="362" name="Google Shape;362;p48"/>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363" name="Google Shape;363;p48"/>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364" name="Google Shape;364;p48"/>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365" name="Google Shape;365;p4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66"/>
        <p:cNvGrpSpPr/>
        <p:nvPr/>
      </p:nvGrpSpPr>
      <p:grpSpPr>
        <a:xfrm>
          <a:off x="0" y="0"/>
          <a:ext cx="0" cy="0"/>
          <a:chOff x="0" y="0"/>
          <a:chExt cx="0" cy="0"/>
        </a:xfrm>
      </p:grpSpPr>
      <p:sp>
        <p:nvSpPr>
          <p:cNvPr id="367" name="Google Shape;367;p49"/>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rtl="0">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368" name="Google Shape;368;p49"/>
          <p:cNvSpPr txBox="1">
            <a:spLocks noGrp="1"/>
          </p:cNvSpPr>
          <p:nvPr>
            <p:ph type="subTitle" idx="1"/>
          </p:nvPr>
        </p:nvSpPr>
        <p:spPr>
          <a:xfrm>
            <a:off x="1143000" y="2701529"/>
            <a:ext cx="6858000" cy="1241700"/>
          </a:xfrm>
          <a:prstGeom prst="rect">
            <a:avLst/>
          </a:prstGeom>
          <a:noFill/>
          <a:ln>
            <a:noFill/>
          </a:ln>
        </p:spPr>
        <p:txBody>
          <a:bodyPr spcFirstLastPara="1" wrap="square" lIns="68575" tIns="34275" rIns="68575" bIns="34275" anchor="t" anchorCtr="0">
            <a:normAutofit/>
          </a:bodyPr>
          <a:lstStyle>
            <a:lvl1pPr lvl="0" algn="ctr" rtl="0">
              <a:lnSpc>
                <a:spcPct val="90000"/>
              </a:lnSpc>
              <a:spcBef>
                <a:spcPts val="800"/>
              </a:spcBef>
              <a:spcAft>
                <a:spcPts val="0"/>
              </a:spcAft>
              <a:buClr>
                <a:schemeClr val="dk1"/>
              </a:buClr>
              <a:buSzPts val="1800"/>
              <a:buNone/>
              <a:defRPr sz="1800"/>
            </a:lvl1pPr>
            <a:lvl2pPr lvl="1" algn="ctr" rtl="0">
              <a:lnSpc>
                <a:spcPct val="90000"/>
              </a:lnSpc>
              <a:spcBef>
                <a:spcPts val="400"/>
              </a:spcBef>
              <a:spcAft>
                <a:spcPts val="0"/>
              </a:spcAft>
              <a:buClr>
                <a:schemeClr val="dk1"/>
              </a:buClr>
              <a:buSzPts val="1500"/>
              <a:buNone/>
              <a:defRPr sz="1500"/>
            </a:lvl2pPr>
            <a:lvl3pPr lvl="2" algn="ctr" rtl="0">
              <a:lnSpc>
                <a:spcPct val="90000"/>
              </a:lnSpc>
              <a:spcBef>
                <a:spcPts val="400"/>
              </a:spcBef>
              <a:spcAft>
                <a:spcPts val="0"/>
              </a:spcAft>
              <a:buClr>
                <a:schemeClr val="dk1"/>
              </a:buClr>
              <a:buSzPts val="1400"/>
              <a:buNone/>
              <a:defRPr sz="1400"/>
            </a:lvl3pPr>
            <a:lvl4pPr lvl="3" algn="ctr" rtl="0">
              <a:lnSpc>
                <a:spcPct val="90000"/>
              </a:lnSpc>
              <a:spcBef>
                <a:spcPts val="400"/>
              </a:spcBef>
              <a:spcAft>
                <a:spcPts val="0"/>
              </a:spcAft>
              <a:buClr>
                <a:schemeClr val="dk1"/>
              </a:buClr>
              <a:buSzPts val="1200"/>
              <a:buNone/>
              <a:defRPr sz="1200"/>
            </a:lvl4pPr>
            <a:lvl5pPr lvl="4" algn="ctr" rtl="0">
              <a:lnSpc>
                <a:spcPct val="90000"/>
              </a:lnSpc>
              <a:spcBef>
                <a:spcPts val="400"/>
              </a:spcBef>
              <a:spcAft>
                <a:spcPts val="0"/>
              </a:spcAft>
              <a:buClr>
                <a:schemeClr val="dk1"/>
              </a:buClr>
              <a:buSzPts val="1200"/>
              <a:buNone/>
              <a:defRPr sz="1200"/>
            </a:lvl5pPr>
            <a:lvl6pPr lvl="5" algn="ctr" rtl="0">
              <a:lnSpc>
                <a:spcPct val="90000"/>
              </a:lnSpc>
              <a:spcBef>
                <a:spcPts val="400"/>
              </a:spcBef>
              <a:spcAft>
                <a:spcPts val="0"/>
              </a:spcAft>
              <a:buClr>
                <a:schemeClr val="dk1"/>
              </a:buClr>
              <a:buSzPts val="1200"/>
              <a:buNone/>
              <a:defRPr sz="1200"/>
            </a:lvl6pPr>
            <a:lvl7pPr lvl="6" algn="ctr" rtl="0">
              <a:lnSpc>
                <a:spcPct val="90000"/>
              </a:lnSpc>
              <a:spcBef>
                <a:spcPts val="400"/>
              </a:spcBef>
              <a:spcAft>
                <a:spcPts val="0"/>
              </a:spcAft>
              <a:buClr>
                <a:schemeClr val="dk1"/>
              </a:buClr>
              <a:buSzPts val="1200"/>
              <a:buNone/>
              <a:defRPr sz="1200"/>
            </a:lvl7pPr>
            <a:lvl8pPr lvl="7" algn="ctr" rtl="0">
              <a:lnSpc>
                <a:spcPct val="90000"/>
              </a:lnSpc>
              <a:spcBef>
                <a:spcPts val="400"/>
              </a:spcBef>
              <a:spcAft>
                <a:spcPts val="0"/>
              </a:spcAft>
              <a:buClr>
                <a:schemeClr val="dk1"/>
              </a:buClr>
              <a:buSzPts val="1200"/>
              <a:buNone/>
              <a:defRPr sz="1200"/>
            </a:lvl8pPr>
            <a:lvl9pPr lvl="8" algn="ctr" rtl="0">
              <a:lnSpc>
                <a:spcPct val="90000"/>
              </a:lnSpc>
              <a:spcBef>
                <a:spcPts val="400"/>
              </a:spcBef>
              <a:spcAft>
                <a:spcPts val="0"/>
              </a:spcAft>
              <a:buClr>
                <a:schemeClr val="dk1"/>
              </a:buClr>
              <a:buSzPts val="1200"/>
              <a:buNone/>
              <a:defRPr sz="1200"/>
            </a:lvl9pPr>
          </a:lstStyle>
          <a:p>
            <a:endParaRPr/>
          </a:p>
        </p:txBody>
      </p:sp>
      <p:sp>
        <p:nvSpPr>
          <p:cNvPr id="369" name="Google Shape;369;p49"/>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370" name="Google Shape;370;p49"/>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371" name="Google Shape;371;p4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72"/>
        <p:cNvGrpSpPr/>
        <p:nvPr/>
      </p:nvGrpSpPr>
      <p:grpSpPr>
        <a:xfrm>
          <a:off x="0" y="0"/>
          <a:ext cx="0" cy="0"/>
          <a:chOff x="0" y="0"/>
          <a:chExt cx="0" cy="0"/>
        </a:xfrm>
      </p:grpSpPr>
      <p:sp>
        <p:nvSpPr>
          <p:cNvPr id="373" name="Google Shape;373;p50"/>
          <p:cNvSpPr txBox="1">
            <a:spLocks noGrp="1"/>
          </p:cNvSpPr>
          <p:nvPr>
            <p:ph type="title"/>
          </p:nvPr>
        </p:nvSpPr>
        <p:spPr>
          <a:xfrm>
            <a:off x="623888" y="1282303"/>
            <a:ext cx="7886700" cy="21396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374" name="Google Shape;374;p50"/>
          <p:cNvSpPr txBox="1">
            <a:spLocks noGrp="1"/>
          </p:cNvSpPr>
          <p:nvPr>
            <p:ph type="body" idx="1"/>
          </p:nvPr>
        </p:nvSpPr>
        <p:spPr>
          <a:xfrm>
            <a:off x="623888" y="3442097"/>
            <a:ext cx="7886700" cy="11253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rgbClr val="888888"/>
              </a:buClr>
              <a:buSzPts val="1800"/>
              <a:buNone/>
              <a:defRPr sz="1800">
                <a:solidFill>
                  <a:srgbClr val="888888"/>
                </a:solidFill>
              </a:defRPr>
            </a:lvl1pPr>
            <a:lvl2pPr marL="914400" lvl="1" indent="-228600" algn="l" rtl="0">
              <a:lnSpc>
                <a:spcPct val="90000"/>
              </a:lnSpc>
              <a:spcBef>
                <a:spcPts val="400"/>
              </a:spcBef>
              <a:spcAft>
                <a:spcPts val="0"/>
              </a:spcAft>
              <a:buClr>
                <a:srgbClr val="888888"/>
              </a:buClr>
              <a:buSzPts val="1500"/>
              <a:buNone/>
              <a:defRPr sz="1500">
                <a:solidFill>
                  <a:srgbClr val="888888"/>
                </a:solidFill>
              </a:defRPr>
            </a:lvl2pPr>
            <a:lvl3pPr marL="1371600" lvl="2" indent="-228600" algn="l" rtl="0">
              <a:lnSpc>
                <a:spcPct val="90000"/>
              </a:lnSpc>
              <a:spcBef>
                <a:spcPts val="400"/>
              </a:spcBef>
              <a:spcAft>
                <a:spcPts val="0"/>
              </a:spcAft>
              <a:buClr>
                <a:srgbClr val="888888"/>
              </a:buClr>
              <a:buSzPts val="1400"/>
              <a:buNone/>
              <a:defRPr sz="1400">
                <a:solidFill>
                  <a:srgbClr val="888888"/>
                </a:solidFill>
              </a:defRPr>
            </a:lvl3pPr>
            <a:lvl4pPr marL="1828800" lvl="3" indent="-228600" algn="l" rtl="0">
              <a:lnSpc>
                <a:spcPct val="90000"/>
              </a:lnSpc>
              <a:spcBef>
                <a:spcPts val="400"/>
              </a:spcBef>
              <a:spcAft>
                <a:spcPts val="0"/>
              </a:spcAft>
              <a:buClr>
                <a:srgbClr val="888888"/>
              </a:buClr>
              <a:buSzPts val="1200"/>
              <a:buNone/>
              <a:defRPr sz="1200">
                <a:solidFill>
                  <a:srgbClr val="888888"/>
                </a:solidFill>
              </a:defRPr>
            </a:lvl4pPr>
            <a:lvl5pPr marL="2286000" lvl="4" indent="-228600" algn="l" rtl="0">
              <a:lnSpc>
                <a:spcPct val="90000"/>
              </a:lnSpc>
              <a:spcBef>
                <a:spcPts val="400"/>
              </a:spcBef>
              <a:spcAft>
                <a:spcPts val="0"/>
              </a:spcAft>
              <a:buClr>
                <a:srgbClr val="888888"/>
              </a:buClr>
              <a:buSzPts val="1200"/>
              <a:buNone/>
              <a:defRPr sz="1200">
                <a:solidFill>
                  <a:srgbClr val="888888"/>
                </a:solidFill>
              </a:defRPr>
            </a:lvl5pPr>
            <a:lvl6pPr marL="2743200" lvl="5" indent="-228600" algn="l" rtl="0">
              <a:lnSpc>
                <a:spcPct val="90000"/>
              </a:lnSpc>
              <a:spcBef>
                <a:spcPts val="400"/>
              </a:spcBef>
              <a:spcAft>
                <a:spcPts val="0"/>
              </a:spcAft>
              <a:buClr>
                <a:srgbClr val="888888"/>
              </a:buClr>
              <a:buSzPts val="1200"/>
              <a:buNone/>
              <a:defRPr sz="1200">
                <a:solidFill>
                  <a:srgbClr val="888888"/>
                </a:solidFill>
              </a:defRPr>
            </a:lvl6pPr>
            <a:lvl7pPr marL="3200400" lvl="6" indent="-228600" algn="l" rtl="0">
              <a:lnSpc>
                <a:spcPct val="90000"/>
              </a:lnSpc>
              <a:spcBef>
                <a:spcPts val="400"/>
              </a:spcBef>
              <a:spcAft>
                <a:spcPts val="0"/>
              </a:spcAft>
              <a:buClr>
                <a:srgbClr val="888888"/>
              </a:buClr>
              <a:buSzPts val="1200"/>
              <a:buNone/>
              <a:defRPr sz="1200">
                <a:solidFill>
                  <a:srgbClr val="888888"/>
                </a:solidFill>
              </a:defRPr>
            </a:lvl7pPr>
            <a:lvl8pPr marL="3657600" lvl="7" indent="-228600" algn="l" rtl="0">
              <a:lnSpc>
                <a:spcPct val="90000"/>
              </a:lnSpc>
              <a:spcBef>
                <a:spcPts val="400"/>
              </a:spcBef>
              <a:spcAft>
                <a:spcPts val="0"/>
              </a:spcAft>
              <a:buClr>
                <a:srgbClr val="888888"/>
              </a:buClr>
              <a:buSzPts val="1200"/>
              <a:buNone/>
              <a:defRPr sz="1200">
                <a:solidFill>
                  <a:srgbClr val="888888"/>
                </a:solidFill>
              </a:defRPr>
            </a:lvl8pPr>
            <a:lvl9pPr marL="4114800" lvl="8" indent="-228600" algn="l" rtl="0">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375" name="Google Shape;375;p50"/>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376" name="Google Shape;376;p50"/>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377" name="Google Shape;377;p5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8"/>
        <p:cNvGrpSpPr/>
        <p:nvPr/>
      </p:nvGrpSpPr>
      <p:grpSpPr>
        <a:xfrm>
          <a:off x="0" y="0"/>
          <a:ext cx="0" cy="0"/>
          <a:chOff x="0" y="0"/>
          <a:chExt cx="0" cy="0"/>
        </a:xfrm>
      </p:grpSpPr>
      <p:sp>
        <p:nvSpPr>
          <p:cNvPr id="379" name="Google Shape;379;p51"/>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380" name="Google Shape;380;p51"/>
          <p:cNvSpPr txBox="1">
            <a:spLocks noGrp="1"/>
          </p:cNvSpPr>
          <p:nvPr>
            <p:ph type="body" idx="1"/>
          </p:nvPr>
        </p:nvSpPr>
        <p:spPr>
          <a:xfrm>
            <a:off x="628650"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381" name="Google Shape;381;p51"/>
          <p:cNvSpPr txBox="1">
            <a:spLocks noGrp="1"/>
          </p:cNvSpPr>
          <p:nvPr>
            <p:ph type="body" idx="2"/>
          </p:nvPr>
        </p:nvSpPr>
        <p:spPr>
          <a:xfrm>
            <a:off x="4629150" y="1369219"/>
            <a:ext cx="38862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382" name="Google Shape;382;p51"/>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383" name="Google Shape;383;p51"/>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384" name="Google Shape;384;p5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ivider Title - Dark">
  <p:cSld name="CUSTOM">
    <p:bg>
      <p:bgPr>
        <a:solidFill>
          <a:srgbClr val="112E51"/>
        </a:solidFill>
        <a:effectLst/>
      </p:bgPr>
    </p:bg>
    <p:spTree>
      <p:nvGrpSpPr>
        <p:cNvPr id="1" name="Shape 32"/>
        <p:cNvGrpSpPr/>
        <p:nvPr/>
      </p:nvGrpSpPr>
      <p:grpSpPr>
        <a:xfrm>
          <a:off x="0" y="0"/>
          <a:ext cx="0" cy="0"/>
          <a:chOff x="0" y="0"/>
          <a:chExt cx="0" cy="0"/>
        </a:xfrm>
      </p:grpSpPr>
      <p:sp>
        <p:nvSpPr>
          <p:cNvPr id="33" name="Google Shape;33;p6"/>
          <p:cNvSpPr txBox="1">
            <a:spLocks noGrp="1"/>
          </p:cNvSpPr>
          <p:nvPr>
            <p:ph type="ctrTitle"/>
          </p:nvPr>
        </p:nvSpPr>
        <p:spPr>
          <a:xfrm>
            <a:off x="451050" y="0"/>
            <a:ext cx="8241900" cy="51435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Clr>
                <a:srgbClr val="FFFFFF"/>
              </a:buClr>
              <a:buSzPts val="4200"/>
              <a:buNone/>
              <a:defRPr sz="4200">
                <a:solidFill>
                  <a:srgbClr val="FFFFFF"/>
                </a:solidFill>
              </a:defRPr>
            </a:lvl1pPr>
            <a:lvl2pPr lvl="1" algn="ctr" rtl="0">
              <a:spcBef>
                <a:spcPts val="0"/>
              </a:spcBef>
              <a:spcAft>
                <a:spcPts val="0"/>
              </a:spcAft>
              <a:buClr>
                <a:srgbClr val="FFFFFF"/>
              </a:buClr>
              <a:buSzPts val="5200"/>
              <a:buNone/>
              <a:defRPr sz="5200">
                <a:solidFill>
                  <a:srgbClr val="FFFFFF"/>
                </a:solidFill>
              </a:defRPr>
            </a:lvl2pPr>
            <a:lvl3pPr lvl="2" algn="ctr" rtl="0">
              <a:spcBef>
                <a:spcPts val="0"/>
              </a:spcBef>
              <a:spcAft>
                <a:spcPts val="0"/>
              </a:spcAft>
              <a:buClr>
                <a:srgbClr val="FFFFFF"/>
              </a:buClr>
              <a:buSzPts val="5200"/>
              <a:buNone/>
              <a:defRPr sz="5200">
                <a:solidFill>
                  <a:srgbClr val="FFFFFF"/>
                </a:solidFill>
              </a:defRPr>
            </a:lvl3pPr>
            <a:lvl4pPr lvl="3" algn="ctr" rtl="0">
              <a:spcBef>
                <a:spcPts val="0"/>
              </a:spcBef>
              <a:spcAft>
                <a:spcPts val="0"/>
              </a:spcAft>
              <a:buClr>
                <a:srgbClr val="FFFFFF"/>
              </a:buClr>
              <a:buSzPts val="5200"/>
              <a:buNone/>
              <a:defRPr sz="5200">
                <a:solidFill>
                  <a:srgbClr val="FFFFFF"/>
                </a:solidFill>
              </a:defRPr>
            </a:lvl4pPr>
            <a:lvl5pPr lvl="4" algn="ctr" rtl="0">
              <a:spcBef>
                <a:spcPts val="0"/>
              </a:spcBef>
              <a:spcAft>
                <a:spcPts val="0"/>
              </a:spcAft>
              <a:buClr>
                <a:srgbClr val="FFFFFF"/>
              </a:buClr>
              <a:buSzPts val="5200"/>
              <a:buNone/>
              <a:defRPr sz="5200">
                <a:solidFill>
                  <a:srgbClr val="FFFFFF"/>
                </a:solidFill>
              </a:defRPr>
            </a:lvl5pPr>
            <a:lvl6pPr lvl="5" algn="ctr" rtl="0">
              <a:spcBef>
                <a:spcPts val="0"/>
              </a:spcBef>
              <a:spcAft>
                <a:spcPts val="0"/>
              </a:spcAft>
              <a:buClr>
                <a:srgbClr val="FFFFFF"/>
              </a:buClr>
              <a:buSzPts val="5200"/>
              <a:buNone/>
              <a:defRPr sz="5200">
                <a:solidFill>
                  <a:srgbClr val="FFFFFF"/>
                </a:solidFill>
              </a:defRPr>
            </a:lvl6pPr>
            <a:lvl7pPr lvl="6" algn="ctr" rtl="0">
              <a:spcBef>
                <a:spcPts val="0"/>
              </a:spcBef>
              <a:spcAft>
                <a:spcPts val="0"/>
              </a:spcAft>
              <a:buClr>
                <a:srgbClr val="FFFFFF"/>
              </a:buClr>
              <a:buSzPts val="5200"/>
              <a:buNone/>
              <a:defRPr sz="5200">
                <a:solidFill>
                  <a:srgbClr val="FFFFFF"/>
                </a:solidFill>
              </a:defRPr>
            </a:lvl7pPr>
            <a:lvl8pPr lvl="7" algn="ctr" rtl="0">
              <a:spcBef>
                <a:spcPts val="0"/>
              </a:spcBef>
              <a:spcAft>
                <a:spcPts val="0"/>
              </a:spcAft>
              <a:buClr>
                <a:srgbClr val="FFFFFF"/>
              </a:buClr>
              <a:buSzPts val="5200"/>
              <a:buNone/>
              <a:defRPr sz="5200">
                <a:solidFill>
                  <a:srgbClr val="FFFFFF"/>
                </a:solidFill>
              </a:defRPr>
            </a:lvl8pPr>
            <a:lvl9pPr lvl="8" algn="ctr" rtl="0">
              <a:spcBef>
                <a:spcPts val="0"/>
              </a:spcBef>
              <a:spcAft>
                <a:spcPts val="0"/>
              </a:spcAft>
              <a:buClr>
                <a:srgbClr val="FFFFFF"/>
              </a:buClr>
              <a:buSzPts val="5200"/>
              <a:buNone/>
              <a:defRPr sz="5200">
                <a:solidFill>
                  <a:srgbClr val="FFFFFF"/>
                </a:solidFill>
              </a:defRPr>
            </a:lvl9pPr>
          </a:lstStyle>
          <a:p>
            <a:endParaRPr/>
          </a:p>
        </p:txBody>
      </p:sp>
      <p:sp>
        <p:nvSpPr>
          <p:cNvPr id="34" name="Google Shape;34;p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sz="1300">
                <a:solidFill>
                  <a:srgbClr val="000000"/>
                </a:solidFill>
                <a:latin typeface="Public Sans"/>
                <a:ea typeface="Public Sans"/>
                <a:cs typeface="Public Sans"/>
                <a:sym typeface="Public Sans"/>
              </a:defRPr>
            </a:lvl1pPr>
            <a:lvl2pPr lvl="1">
              <a:buNone/>
              <a:defRPr sz="1300">
                <a:solidFill>
                  <a:srgbClr val="000000"/>
                </a:solidFill>
                <a:latin typeface="Public Sans"/>
                <a:ea typeface="Public Sans"/>
                <a:cs typeface="Public Sans"/>
                <a:sym typeface="Public Sans"/>
              </a:defRPr>
            </a:lvl2pPr>
            <a:lvl3pPr lvl="2">
              <a:buNone/>
              <a:defRPr sz="1300">
                <a:solidFill>
                  <a:srgbClr val="000000"/>
                </a:solidFill>
                <a:latin typeface="Public Sans"/>
                <a:ea typeface="Public Sans"/>
                <a:cs typeface="Public Sans"/>
                <a:sym typeface="Public Sans"/>
              </a:defRPr>
            </a:lvl3pPr>
            <a:lvl4pPr lvl="3">
              <a:buNone/>
              <a:defRPr sz="1300">
                <a:solidFill>
                  <a:srgbClr val="000000"/>
                </a:solidFill>
                <a:latin typeface="Public Sans"/>
                <a:ea typeface="Public Sans"/>
                <a:cs typeface="Public Sans"/>
                <a:sym typeface="Public Sans"/>
              </a:defRPr>
            </a:lvl4pPr>
            <a:lvl5pPr lvl="4">
              <a:buNone/>
              <a:defRPr sz="1300">
                <a:solidFill>
                  <a:srgbClr val="000000"/>
                </a:solidFill>
                <a:latin typeface="Public Sans"/>
                <a:ea typeface="Public Sans"/>
                <a:cs typeface="Public Sans"/>
                <a:sym typeface="Public Sans"/>
              </a:defRPr>
            </a:lvl5pPr>
            <a:lvl6pPr lvl="5">
              <a:buNone/>
              <a:defRPr sz="1300">
                <a:solidFill>
                  <a:srgbClr val="000000"/>
                </a:solidFill>
                <a:latin typeface="Public Sans"/>
                <a:ea typeface="Public Sans"/>
                <a:cs typeface="Public Sans"/>
                <a:sym typeface="Public Sans"/>
              </a:defRPr>
            </a:lvl6pPr>
            <a:lvl7pPr lvl="6">
              <a:buNone/>
              <a:defRPr sz="1300">
                <a:solidFill>
                  <a:srgbClr val="000000"/>
                </a:solidFill>
                <a:latin typeface="Public Sans"/>
                <a:ea typeface="Public Sans"/>
                <a:cs typeface="Public Sans"/>
                <a:sym typeface="Public Sans"/>
              </a:defRPr>
            </a:lvl7pPr>
            <a:lvl8pPr lvl="7">
              <a:buNone/>
              <a:defRPr sz="1300">
                <a:solidFill>
                  <a:srgbClr val="000000"/>
                </a:solidFill>
                <a:latin typeface="Public Sans"/>
                <a:ea typeface="Public Sans"/>
                <a:cs typeface="Public Sans"/>
                <a:sym typeface="Public Sans"/>
              </a:defRPr>
            </a:lvl8pPr>
            <a:lvl9pPr lvl="8">
              <a:buNone/>
              <a:defRPr sz="1300">
                <a:solidFill>
                  <a:srgbClr val="000000"/>
                </a:solidFill>
                <a:latin typeface="Public Sans"/>
                <a:ea typeface="Public Sans"/>
                <a:cs typeface="Public Sans"/>
                <a:sym typeface="Public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5"/>
        <p:cNvGrpSpPr/>
        <p:nvPr/>
      </p:nvGrpSpPr>
      <p:grpSpPr>
        <a:xfrm>
          <a:off x="0" y="0"/>
          <a:ext cx="0" cy="0"/>
          <a:chOff x="0" y="0"/>
          <a:chExt cx="0" cy="0"/>
        </a:xfrm>
      </p:grpSpPr>
      <p:sp>
        <p:nvSpPr>
          <p:cNvPr id="386" name="Google Shape;386;p52"/>
          <p:cNvSpPr txBox="1">
            <a:spLocks noGrp="1"/>
          </p:cNvSpPr>
          <p:nvPr>
            <p:ph type="title"/>
          </p:nvPr>
        </p:nvSpPr>
        <p:spPr>
          <a:xfrm>
            <a:off x="629841"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387" name="Google Shape;387;p52"/>
          <p:cNvSpPr txBox="1">
            <a:spLocks noGrp="1"/>
          </p:cNvSpPr>
          <p:nvPr>
            <p:ph type="body" idx="1"/>
          </p:nvPr>
        </p:nvSpPr>
        <p:spPr>
          <a:xfrm>
            <a:off x="629841" y="1260872"/>
            <a:ext cx="3868500" cy="618000"/>
          </a:xfrm>
          <a:prstGeom prst="rect">
            <a:avLst/>
          </a:prstGeom>
          <a:noFill/>
          <a:ln>
            <a:noFill/>
          </a:ln>
        </p:spPr>
        <p:txBody>
          <a:bodyPr spcFirstLastPara="1" wrap="square" lIns="68575" tIns="34275" rIns="68575" bIns="34275" anchor="b" anchorCtr="0">
            <a:norm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388" name="Google Shape;388;p52"/>
          <p:cNvSpPr txBox="1">
            <a:spLocks noGrp="1"/>
          </p:cNvSpPr>
          <p:nvPr>
            <p:ph type="body" idx="2"/>
          </p:nvPr>
        </p:nvSpPr>
        <p:spPr>
          <a:xfrm>
            <a:off x="629841" y="1878806"/>
            <a:ext cx="3868500" cy="27636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389" name="Google Shape;389;p52"/>
          <p:cNvSpPr txBox="1">
            <a:spLocks noGrp="1"/>
          </p:cNvSpPr>
          <p:nvPr>
            <p:ph type="body" idx="3"/>
          </p:nvPr>
        </p:nvSpPr>
        <p:spPr>
          <a:xfrm>
            <a:off x="4629150" y="1260872"/>
            <a:ext cx="3887400" cy="618000"/>
          </a:xfrm>
          <a:prstGeom prst="rect">
            <a:avLst/>
          </a:prstGeom>
          <a:noFill/>
          <a:ln>
            <a:noFill/>
          </a:ln>
        </p:spPr>
        <p:txBody>
          <a:bodyPr spcFirstLastPara="1" wrap="square" lIns="68575" tIns="34275" rIns="68575" bIns="34275" anchor="b" anchorCtr="0">
            <a:normAutofit/>
          </a:bodyPr>
          <a:lstStyle>
            <a:lvl1pPr marL="457200" lvl="0" indent="-228600" algn="l" rtl="0">
              <a:lnSpc>
                <a:spcPct val="90000"/>
              </a:lnSpc>
              <a:spcBef>
                <a:spcPts val="800"/>
              </a:spcBef>
              <a:spcAft>
                <a:spcPts val="0"/>
              </a:spcAft>
              <a:buClr>
                <a:schemeClr val="dk1"/>
              </a:buClr>
              <a:buSzPts val="1800"/>
              <a:buNone/>
              <a:defRPr sz="1800" b="1"/>
            </a:lvl1pPr>
            <a:lvl2pPr marL="914400" lvl="1" indent="-228600" algn="l" rtl="0">
              <a:lnSpc>
                <a:spcPct val="90000"/>
              </a:lnSpc>
              <a:spcBef>
                <a:spcPts val="400"/>
              </a:spcBef>
              <a:spcAft>
                <a:spcPts val="0"/>
              </a:spcAft>
              <a:buClr>
                <a:schemeClr val="dk1"/>
              </a:buClr>
              <a:buSzPts val="1500"/>
              <a:buNone/>
              <a:defRPr sz="1500" b="1"/>
            </a:lvl2pPr>
            <a:lvl3pPr marL="1371600" lvl="2" indent="-228600" algn="l" rtl="0">
              <a:lnSpc>
                <a:spcPct val="90000"/>
              </a:lnSpc>
              <a:spcBef>
                <a:spcPts val="400"/>
              </a:spcBef>
              <a:spcAft>
                <a:spcPts val="0"/>
              </a:spcAft>
              <a:buClr>
                <a:schemeClr val="dk1"/>
              </a:buClr>
              <a:buSzPts val="1400"/>
              <a:buNone/>
              <a:defRPr sz="1400" b="1"/>
            </a:lvl3pPr>
            <a:lvl4pPr marL="1828800" lvl="3" indent="-228600" algn="l" rtl="0">
              <a:lnSpc>
                <a:spcPct val="90000"/>
              </a:lnSpc>
              <a:spcBef>
                <a:spcPts val="400"/>
              </a:spcBef>
              <a:spcAft>
                <a:spcPts val="0"/>
              </a:spcAft>
              <a:buClr>
                <a:schemeClr val="dk1"/>
              </a:buClr>
              <a:buSzPts val="1200"/>
              <a:buNone/>
              <a:defRPr sz="1200" b="1"/>
            </a:lvl4pPr>
            <a:lvl5pPr marL="2286000" lvl="4" indent="-228600" algn="l" rtl="0">
              <a:lnSpc>
                <a:spcPct val="90000"/>
              </a:lnSpc>
              <a:spcBef>
                <a:spcPts val="400"/>
              </a:spcBef>
              <a:spcAft>
                <a:spcPts val="0"/>
              </a:spcAft>
              <a:buClr>
                <a:schemeClr val="dk1"/>
              </a:buClr>
              <a:buSzPts val="1200"/>
              <a:buNone/>
              <a:defRPr sz="1200" b="1"/>
            </a:lvl5pPr>
            <a:lvl6pPr marL="2743200" lvl="5" indent="-228600" algn="l" rtl="0">
              <a:lnSpc>
                <a:spcPct val="90000"/>
              </a:lnSpc>
              <a:spcBef>
                <a:spcPts val="400"/>
              </a:spcBef>
              <a:spcAft>
                <a:spcPts val="0"/>
              </a:spcAft>
              <a:buClr>
                <a:schemeClr val="dk1"/>
              </a:buClr>
              <a:buSzPts val="1200"/>
              <a:buNone/>
              <a:defRPr sz="1200" b="1"/>
            </a:lvl6pPr>
            <a:lvl7pPr marL="3200400" lvl="6" indent="-228600" algn="l" rtl="0">
              <a:lnSpc>
                <a:spcPct val="90000"/>
              </a:lnSpc>
              <a:spcBef>
                <a:spcPts val="400"/>
              </a:spcBef>
              <a:spcAft>
                <a:spcPts val="0"/>
              </a:spcAft>
              <a:buClr>
                <a:schemeClr val="dk1"/>
              </a:buClr>
              <a:buSzPts val="1200"/>
              <a:buNone/>
              <a:defRPr sz="1200" b="1"/>
            </a:lvl7pPr>
            <a:lvl8pPr marL="3657600" lvl="7" indent="-228600" algn="l" rtl="0">
              <a:lnSpc>
                <a:spcPct val="90000"/>
              </a:lnSpc>
              <a:spcBef>
                <a:spcPts val="400"/>
              </a:spcBef>
              <a:spcAft>
                <a:spcPts val="0"/>
              </a:spcAft>
              <a:buClr>
                <a:schemeClr val="dk1"/>
              </a:buClr>
              <a:buSzPts val="1200"/>
              <a:buNone/>
              <a:defRPr sz="1200" b="1"/>
            </a:lvl8pPr>
            <a:lvl9pPr marL="4114800" lvl="8" indent="-228600" algn="l" rtl="0">
              <a:lnSpc>
                <a:spcPct val="90000"/>
              </a:lnSpc>
              <a:spcBef>
                <a:spcPts val="400"/>
              </a:spcBef>
              <a:spcAft>
                <a:spcPts val="0"/>
              </a:spcAft>
              <a:buClr>
                <a:schemeClr val="dk1"/>
              </a:buClr>
              <a:buSzPts val="1200"/>
              <a:buNone/>
              <a:defRPr sz="1200" b="1"/>
            </a:lvl9pPr>
          </a:lstStyle>
          <a:p>
            <a:endParaRPr/>
          </a:p>
        </p:txBody>
      </p:sp>
      <p:sp>
        <p:nvSpPr>
          <p:cNvPr id="390" name="Google Shape;390;p52"/>
          <p:cNvSpPr txBox="1">
            <a:spLocks noGrp="1"/>
          </p:cNvSpPr>
          <p:nvPr>
            <p:ph type="body" idx="4"/>
          </p:nvPr>
        </p:nvSpPr>
        <p:spPr>
          <a:xfrm>
            <a:off x="4629150" y="1878806"/>
            <a:ext cx="3887400" cy="27636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391" name="Google Shape;391;p52"/>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392" name="Google Shape;392;p52"/>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393" name="Google Shape;393;p5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94"/>
        <p:cNvGrpSpPr/>
        <p:nvPr/>
      </p:nvGrpSpPr>
      <p:grpSpPr>
        <a:xfrm>
          <a:off x="0" y="0"/>
          <a:ext cx="0" cy="0"/>
          <a:chOff x="0" y="0"/>
          <a:chExt cx="0" cy="0"/>
        </a:xfrm>
      </p:grpSpPr>
      <p:sp>
        <p:nvSpPr>
          <p:cNvPr id="395" name="Google Shape;395;p53"/>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396" name="Google Shape;396;p53"/>
          <p:cNvSpPr txBox="1">
            <a:spLocks noGrp="1"/>
          </p:cNvSpPr>
          <p:nvPr>
            <p:ph type="body" idx="1"/>
          </p:nvPr>
        </p:nvSpPr>
        <p:spPr>
          <a:xfrm>
            <a:off x="3887391" y="740569"/>
            <a:ext cx="4629300" cy="3655200"/>
          </a:xfrm>
          <a:prstGeom prst="rect">
            <a:avLst/>
          </a:prstGeom>
          <a:noFill/>
          <a:ln>
            <a:noFill/>
          </a:ln>
        </p:spPr>
        <p:txBody>
          <a:bodyPr spcFirstLastPara="1" wrap="square" lIns="68575" tIns="34275" rIns="68575" bIns="34275" anchor="t" anchorCtr="0">
            <a:normAutofit/>
          </a:bodyPr>
          <a:lstStyle>
            <a:lvl1pPr marL="457200" lvl="0" indent="-381000" algn="l" rtl="0">
              <a:lnSpc>
                <a:spcPct val="90000"/>
              </a:lnSpc>
              <a:spcBef>
                <a:spcPts val="800"/>
              </a:spcBef>
              <a:spcAft>
                <a:spcPts val="0"/>
              </a:spcAft>
              <a:buClr>
                <a:schemeClr val="dk1"/>
              </a:buClr>
              <a:buSzPts val="2400"/>
              <a:buChar char="•"/>
              <a:defRPr sz="2400"/>
            </a:lvl1pPr>
            <a:lvl2pPr marL="914400" lvl="1" indent="-361950" algn="l" rtl="0">
              <a:lnSpc>
                <a:spcPct val="90000"/>
              </a:lnSpc>
              <a:spcBef>
                <a:spcPts val="400"/>
              </a:spcBef>
              <a:spcAft>
                <a:spcPts val="0"/>
              </a:spcAft>
              <a:buClr>
                <a:schemeClr val="dk1"/>
              </a:buClr>
              <a:buSzPts val="2100"/>
              <a:buChar char="•"/>
              <a:defRPr sz="2100"/>
            </a:lvl2pPr>
            <a:lvl3pPr marL="1371600" lvl="2" indent="-342900" algn="l" rtl="0">
              <a:lnSpc>
                <a:spcPct val="90000"/>
              </a:lnSpc>
              <a:spcBef>
                <a:spcPts val="400"/>
              </a:spcBef>
              <a:spcAft>
                <a:spcPts val="0"/>
              </a:spcAft>
              <a:buClr>
                <a:schemeClr val="dk1"/>
              </a:buClr>
              <a:buSzPts val="1800"/>
              <a:buChar char="•"/>
              <a:defRPr sz="1800"/>
            </a:lvl3pPr>
            <a:lvl4pPr marL="1828800" lvl="3" indent="-323850" algn="l" rtl="0">
              <a:lnSpc>
                <a:spcPct val="90000"/>
              </a:lnSpc>
              <a:spcBef>
                <a:spcPts val="400"/>
              </a:spcBef>
              <a:spcAft>
                <a:spcPts val="0"/>
              </a:spcAft>
              <a:buClr>
                <a:schemeClr val="dk1"/>
              </a:buClr>
              <a:buSzPts val="1500"/>
              <a:buChar char="•"/>
              <a:defRPr sz="1500"/>
            </a:lvl4pPr>
            <a:lvl5pPr marL="2286000" lvl="4" indent="-323850" algn="l" rtl="0">
              <a:lnSpc>
                <a:spcPct val="90000"/>
              </a:lnSpc>
              <a:spcBef>
                <a:spcPts val="400"/>
              </a:spcBef>
              <a:spcAft>
                <a:spcPts val="0"/>
              </a:spcAft>
              <a:buClr>
                <a:schemeClr val="dk1"/>
              </a:buClr>
              <a:buSzPts val="1500"/>
              <a:buChar char="•"/>
              <a:defRPr sz="1500"/>
            </a:lvl5pPr>
            <a:lvl6pPr marL="2743200" lvl="5" indent="-323850" algn="l" rtl="0">
              <a:lnSpc>
                <a:spcPct val="90000"/>
              </a:lnSpc>
              <a:spcBef>
                <a:spcPts val="400"/>
              </a:spcBef>
              <a:spcAft>
                <a:spcPts val="0"/>
              </a:spcAft>
              <a:buClr>
                <a:schemeClr val="dk1"/>
              </a:buClr>
              <a:buSzPts val="1500"/>
              <a:buChar char="•"/>
              <a:defRPr sz="1500"/>
            </a:lvl6pPr>
            <a:lvl7pPr marL="3200400" lvl="6" indent="-323850" algn="l" rtl="0">
              <a:lnSpc>
                <a:spcPct val="90000"/>
              </a:lnSpc>
              <a:spcBef>
                <a:spcPts val="400"/>
              </a:spcBef>
              <a:spcAft>
                <a:spcPts val="0"/>
              </a:spcAft>
              <a:buClr>
                <a:schemeClr val="dk1"/>
              </a:buClr>
              <a:buSzPts val="1500"/>
              <a:buChar char="•"/>
              <a:defRPr sz="1500"/>
            </a:lvl7pPr>
            <a:lvl8pPr marL="3657600" lvl="7" indent="-323850" algn="l" rtl="0">
              <a:lnSpc>
                <a:spcPct val="90000"/>
              </a:lnSpc>
              <a:spcBef>
                <a:spcPts val="400"/>
              </a:spcBef>
              <a:spcAft>
                <a:spcPts val="0"/>
              </a:spcAft>
              <a:buClr>
                <a:schemeClr val="dk1"/>
              </a:buClr>
              <a:buSzPts val="1500"/>
              <a:buChar char="•"/>
              <a:defRPr sz="1500"/>
            </a:lvl8pPr>
            <a:lvl9pPr marL="4114800" lvl="8" indent="-323850" algn="l" rtl="0">
              <a:lnSpc>
                <a:spcPct val="90000"/>
              </a:lnSpc>
              <a:spcBef>
                <a:spcPts val="400"/>
              </a:spcBef>
              <a:spcAft>
                <a:spcPts val="0"/>
              </a:spcAft>
              <a:buClr>
                <a:schemeClr val="dk1"/>
              </a:buClr>
              <a:buSzPts val="1500"/>
              <a:buChar char="•"/>
              <a:defRPr sz="1500"/>
            </a:lvl9pPr>
          </a:lstStyle>
          <a:p>
            <a:endParaRPr/>
          </a:p>
        </p:txBody>
      </p:sp>
      <p:sp>
        <p:nvSpPr>
          <p:cNvPr id="397" name="Google Shape;397;p53"/>
          <p:cNvSpPr txBox="1">
            <a:spLocks noGrp="1"/>
          </p:cNvSpPr>
          <p:nvPr>
            <p:ph type="body" idx="2"/>
          </p:nvPr>
        </p:nvSpPr>
        <p:spPr>
          <a:xfrm>
            <a:off x="629841" y="1543050"/>
            <a:ext cx="2949000" cy="28587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1100"/>
              <a:buNone/>
              <a:defRPr sz="11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800"/>
              <a:buNone/>
              <a:defRPr sz="800"/>
            </a:lvl4pPr>
            <a:lvl5pPr marL="2286000" lvl="4" indent="-228600" algn="l" rtl="0">
              <a:lnSpc>
                <a:spcPct val="9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398" name="Google Shape;398;p53"/>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399" name="Google Shape;399;p53"/>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400" name="Google Shape;400;p5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01"/>
        <p:cNvGrpSpPr/>
        <p:nvPr/>
      </p:nvGrpSpPr>
      <p:grpSpPr>
        <a:xfrm>
          <a:off x="0" y="0"/>
          <a:ext cx="0" cy="0"/>
          <a:chOff x="0" y="0"/>
          <a:chExt cx="0" cy="0"/>
        </a:xfrm>
      </p:grpSpPr>
      <p:sp>
        <p:nvSpPr>
          <p:cNvPr id="402" name="Google Shape;402;p54"/>
          <p:cNvSpPr txBox="1">
            <a:spLocks noGrp="1"/>
          </p:cNvSpPr>
          <p:nvPr>
            <p:ph type="title"/>
          </p:nvPr>
        </p:nvSpPr>
        <p:spPr>
          <a:xfrm>
            <a:off x="629841" y="342900"/>
            <a:ext cx="2949000" cy="1200300"/>
          </a:xfrm>
          <a:prstGeom prst="rect">
            <a:avLst/>
          </a:prstGeom>
          <a:noFill/>
          <a:ln>
            <a:noFill/>
          </a:ln>
        </p:spPr>
        <p:txBody>
          <a:bodyPr spcFirstLastPara="1" wrap="square" lIns="68575" tIns="34275" rIns="68575" bIns="34275" anchor="b" anchorCtr="0">
            <a:normAutofit/>
          </a:bodyPr>
          <a:lstStyle>
            <a:lvl1pPr lvl="0" algn="l" rtl="0">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403" name="Google Shape;403;p54"/>
          <p:cNvSpPr>
            <a:spLocks noGrp="1"/>
          </p:cNvSpPr>
          <p:nvPr>
            <p:ph type="pic" idx="2"/>
          </p:nvPr>
        </p:nvSpPr>
        <p:spPr>
          <a:xfrm>
            <a:off x="3887391" y="740569"/>
            <a:ext cx="4629300" cy="3655200"/>
          </a:xfrm>
          <a:prstGeom prst="rect">
            <a:avLst/>
          </a:prstGeom>
          <a:noFill/>
          <a:ln>
            <a:noFill/>
          </a:ln>
        </p:spPr>
      </p:sp>
      <p:sp>
        <p:nvSpPr>
          <p:cNvPr id="404" name="Google Shape;404;p54"/>
          <p:cNvSpPr txBox="1">
            <a:spLocks noGrp="1"/>
          </p:cNvSpPr>
          <p:nvPr>
            <p:ph type="body" idx="1"/>
          </p:nvPr>
        </p:nvSpPr>
        <p:spPr>
          <a:xfrm>
            <a:off x="629841" y="1543050"/>
            <a:ext cx="2949000" cy="2858700"/>
          </a:xfrm>
          <a:prstGeom prst="rect">
            <a:avLst/>
          </a:prstGeom>
          <a:noFill/>
          <a:ln>
            <a:noFill/>
          </a:ln>
        </p:spPr>
        <p:txBody>
          <a:bodyPr spcFirstLastPara="1" wrap="square" lIns="68575" tIns="34275" rIns="68575" bIns="34275" anchor="t" anchorCtr="0">
            <a:normAutofit/>
          </a:bodyPr>
          <a:lstStyle>
            <a:lvl1pPr marL="457200" lvl="0" indent="-228600" algn="l" rtl="0">
              <a:lnSpc>
                <a:spcPct val="90000"/>
              </a:lnSpc>
              <a:spcBef>
                <a:spcPts val="800"/>
              </a:spcBef>
              <a:spcAft>
                <a:spcPts val="0"/>
              </a:spcAft>
              <a:buClr>
                <a:schemeClr val="dk1"/>
              </a:buClr>
              <a:buSzPts val="1200"/>
              <a:buNone/>
              <a:defRPr sz="1200"/>
            </a:lvl1pPr>
            <a:lvl2pPr marL="914400" lvl="1" indent="-228600" algn="l" rtl="0">
              <a:lnSpc>
                <a:spcPct val="90000"/>
              </a:lnSpc>
              <a:spcBef>
                <a:spcPts val="400"/>
              </a:spcBef>
              <a:spcAft>
                <a:spcPts val="0"/>
              </a:spcAft>
              <a:buClr>
                <a:schemeClr val="dk1"/>
              </a:buClr>
              <a:buSzPts val="1100"/>
              <a:buNone/>
              <a:defRPr sz="1100"/>
            </a:lvl2pPr>
            <a:lvl3pPr marL="1371600" lvl="2" indent="-228600" algn="l" rtl="0">
              <a:lnSpc>
                <a:spcPct val="90000"/>
              </a:lnSpc>
              <a:spcBef>
                <a:spcPts val="400"/>
              </a:spcBef>
              <a:spcAft>
                <a:spcPts val="0"/>
              </a:spcAft>
              <a:buClr>
                <a:schemeClr val="dk1"/>
              </a:buClr>
              <a:buSzPts val="900"/>
              <a:buNone/>
              <a:defRPr sz="900"/>
            </a:lvl3pPr>
            <a:lvl4pPr marL="1828800" lvl="3" indent="-228600" algn="l" rtl="0">
              <a:lnSpc>
                <a:spcPct val="90000"/>
              </a:lnSpc>
              <a:spcBef>
                <a:spcPts val="400"/>
              </a:spcBef>
              <a:spcAft>
                <a:spcPts val="0"/>
              </a:spcAft>
              <a:buClr>
                <a:schemeClr val="dk1"/>
              </a:buClr>
              <a:buSzPts val="800"/>
              <a:buNone/>
              <a:defRPr sz="800"/>
            </a:lvl4pPr>
            <a:lvl5pPr marL="2286000" lvl="4" indent="-228600" algn="l" rtl="0">
              <a:lnSpc>
                <a:spcPct val="90000"/>
              </a:lnSpc>
              <a:spcBef>
                <a:spcPts val="400"/>
              </a:spcBef>
              <a:spcAft>
                <a:spcPts val="0"/>
              </a:spcAft>
              <a:buClr>
                <a:schemeClr val="dk1"/>
              </a:buClr>
              <a:buSzPts val="800"/>
              <a:buNone/>
              <a:defRPr sz="800"/>
            </a:lvl5pPr>
            <a:lvl6pPr marL="2743200" lvl="5" indent="-228600" algn="l" rtl="0">
              <a:lnSpc>
                <a:spcPct val="90000"/>
              </a:lnSpc>
              <a:spcBef>
                <a:spcPts val="400"/>
              </a:spcBef>
              <a:spcAft>
                <a:spcPts val="0"/>
              </a:spcAft>
              <a:buClr>
                <a:schemeClr val="dk1"/>
              </a:buClr>
              <a:buSzPts val="800"/>
              <a:buNone/>
              <a:defRPr sz="800"/>
            </a:lvl6pPr>
            <a:lvl7pPr marL="3200400" lvl="6" indent="-228600" algn="l" rtl="0">
              <a:lnSpc>
                <a:spcPct val="90000"/>
              </a:lnSpc>
              <a:spcBef>
                <a:spcPts val="400"/>
              </a:spcBef>
              <a:spcAft>
                <a:spcPts val="0"/>
              </a:spcAft>
              <a:buClr>
                <a:schemeClr val="dk1"/>
              </a:buClr>
              <a:buSzPts val="800"/>
              <a:buNone/>
              <a:defRPr sz="800"/>
            </a:lvl7pPr>
            <a:lvl8pPr marL="3657600" lvl="7" indent="-228600" algn="l" rtl="0">
              <a:lnSpc>
                <a:spcPct val="90000"/>
              </a:lnSpc>
              <a:spcBef>
                <a:spcPts val="400"/>
              </a:spcBef>
              <a:spcAft>
                <a:spcPts val="0"/>
              </a:spcAft>
              <a:buClr>
                <a:schemeClr val="dk1"/>
              </a:buClr>
              <a:buSzPts val="800"/>
              <a:buNone/>
              <a:defRPr sz="800"/>
            </a:lvl8pPr>
            <a:lvl9pPr marL="4114800" lvl="8" indent="-228600" algn="l" rtl="0">
              <a:lnSpc>
                <a:spcPct val="90000"/>
              </a:lnSpc>
              <a:spcBef>
                <a:spcPts val="400"/>
              </a:spcBef>
              <a:spcAft>
                <a:spcPts val="0"/>
              </a:spcAft>
              <a:buClr>
                <a:schemeClr val="dk1"/>
              </a:buClr>
              <a:buSzPts val="800"/>
              <a:buNone/>
              <a:defRPr sz="800"/>
            </a:lvl9pPr>
          </a:lstStyle>
          <a:p>
            <a:endParaRPr/>
          </a:p>
        </p:txBody>
      </p:sp>
      <p:sp>
        <p:nvSpPr>
          <p:cNvPr id="405" name="Google Shape;405;p5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406" name="Google Shape;406;p5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407" name="Google Shape;407;p5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08"/>
        <p:cNvGrpSpPr/>
        <p:nvPr/>
      </p:nvGrpSpPr>
      <p:grpSpPr>
        <a:xfrm>
          <a:off x="0" y="0"/>
          <a:ext cx="0" cy="0"/>
          <a:chOff x="0" y="0"/>
          <a:chExt cx="0" cy="0"/>
        </a:xfrm>
      </p:grpSpPr>
      <p:sp>
        <p:nvSpPr>
          <p:cNvPr id="409" name="Google Shape;409;p55"/>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410" name="Google Shape;410;p55"/>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411" name="Google Shape;411;p5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412" name="Google Shape;412;p5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413" name="Google Shape;413;p5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414"/>
        <p:cNvGrpSpPr/>
        <p:nvPr/>
      </p:nvGrpSpPr>
      <p:grpSpPr>
        <a:xfrm>
          <a:off x="0" y="0"/>
          <a:ext cx="0" cy="0"/>
          <a:chOff x="0" y="0"/>
          <a:chExt cx="0" cy="0"/>
        </a:xfrm>
      </p:grpSpPr>
      <p:sp>
        <p:nvSpPr>
          <p:cNvPr id="415" name="Google Shape;415;p56"/>
          <p:cNvSpPr txBox="1">
            <a:spLocks noGrp="1"/>
          </p:cNvSpPr>
          <p:nvPr>
            <p:ph type="title"/>
          </p:nvPr>
        </p:nvSpPr>
        <p:spPr>
          <a:xfrm rot="5400000">
            <a:off x="5350050" y="1467544"/>
            <a:ext cx="4359000" cy="19716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416" name="Google Shape;416;p56"/>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400"/>
              </a:spcBef>
              <a:spcAft>
                <a:spcPts val="0"/>
              </a:spcAft>
              <a:buClr>
                <a:schemeClr val="dk1"/>
              </a:buClr>
              <a:buSzPts val="1400"/>
              <a:buChar char="•"/>
              <a:defRPr/>
            </a:lvl2pPr>
            <a:lvl3pPr marL="1371600" lvl="2" indent="-317500" algn="l" rtl="0">
              <a:lnSpc>
                <a:spcPct val="90000"/>
              </a:lnSpc>
              <a:spcBef>
                <a:spcPts val="400"/>
              </a:spcBef>
              <a:spcAft>
                <a:spcPts val="0"/>
              </a:spcAft>
              <a:buClr>
                <a:schemeClr val="dk1"/>
              </a:buClr>
              <a:buSzPts val="1400"/>
              <a:buChar char="•"/>
              <a:defRPr/>
            </a:lvl3pPr>
            <a:lvl4pPr marL="1828800" lvl="3" indent="-317500" algn="l" rtl="0">
              <a:lnSpc>
                <a:spcPct val="90000"/>
              </a:lnSpc>
              <a:spcBef>
                <a:spcPts val="400"/>
              </a:spcBef>
              <a:spcAft>
                <a:spcPts val="0"/>
              </a:spcAft>
              <a:buClr>
                <a:schemeClr val="dk1"/>
              </a:buClr>
              <a:buSzPts val="1400"/>
              <a:buChar char="•"/>
              <a:defRPr/>
            </a:lvl4pPr>
            <a:lvl5pPr marL="2286000" lvl="4" indent="-317500" algn="l" rtl="0">
              <a:lnSpc>
                <a:spcPct val="90000"/>
              </a:lnSpc>
              <a:spcBef>
                <a:spcPts val="400"/>
              </a:spcBef>
              <a:spcAft>
                <a:spcPts val="0"/>
              </a:spcAft>
              <a:buClr>
                <a:schemeClr val="dk1"/>
              </a:buClr>
              <a:buSzPts val="1400"/>
              <a:buChar char="•"/>
              <a:defRPr/>
            </a:lvl5pPr>
            <a:lvl6pPr marL="2743200" lvl="5" indent="-317500" algn="l" rtl="0">
              <a:lnSpc>
                <a:spcPct val="90000"/>
              </a:lnSpc>
              <a:spcBef>
                <a:spcPts val="400"/>
              </a:spcBef>
              <a:spcAft>
                <a:spcPts val="0"/>
              </a:spcAft>
              <a:buClr>
                <a:schemeClr val="dk1"/>
              </a:buClr>
              <a:buSzPts val="1400"/>
              <a:buChar char="•"/>
              <a:defRPr/>
            </a:lvl6pPr>
            <a:lvl7pPr marL="3200400" lvl="6" indent="-317500" algn="l" rtl="0">
              <a:lnSpc>
                <a:spcPct val="90000"/>
              </a:lnSpc>
              <a:spcBef>
                <a:spcPts val="400"/>
              </a:spcBef>
              <a:spcAft>
                <a:spcPts val="0"/>
              </a:spcAft>
              <a:buClr>
                <a:schemeClr val="dk1"/>
              </a:buClr>
              <a:buSzPts val="1400"/>
              <a:buChar char="•"/>
              <a:defRPr/>
            </a:lvl7pPr>
            <a:lvl8pPr marL="3657600" lvl="7" indent="-317500" algn="l" rtl="0">
              <a:lnSpc>
                <a:spcPct val="90000"/>
              </a:lnSpc>
              <a:spcBef>
                <a:spcPts val="400"/>
              </a:spcBef>
              <a:spcAft>
                <a:spcPts val="0"/>
              </a:spcAft>
              <a:buClr>
                <a:schemeClr val="dk1"/>
              </a:buClr>
              <a:buSzPts val="1400"/>
              <a:buChar char="•"/>
              <a:defRPr/>
            </a:lvl8pPr>
            <a:lvl9pPr marL="4114800" lvl="8" indent="-317500" algn="l" rtl="0">
              <a:lnSpc>
                <a:spcPct val="90000"/>
              </a:lnSpc>
              <a:spcBef>
                <a:spcPts val="400"/>
              </a:spcBef>
              <a:spcAft>
                <a:spcPts val="0"/>
              </a:spcAft>
              <a:buClr>
                <a:schemeClr val="dk1"/>
              </a:buClr>
              <a:buSzPts val="1400"/>
              <a:buChar char="•"/>
              <a:defRPr/>
            </a:lvl9pPr>
          </a:lstStyle>
          <a:p>
            <a:endParaRPr/>
          </a:p>
        </p:txBody>
      </p:sp>
      <p:sp>
        <p:nvSpPr>
          <p:cNvPr id="417" name="Google Shape;417;p56"/>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418" name="Google Shape;418;p56"/>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a:lvl1pPr>
            <a:lvl2pPr lvl="1" algn="l" rtl="0">
              <a:spcBef>
                <a:spcPts val="0"/>
              </a:spcBef>
              <a:spcAft>
                <a:spcPts val="0"/>
              </a:spcAft>
              <a:buSzPts val="1100"/>
              <a:buNone/>
              <a:defRPr/>
            </a:lvl2pPr>
            <a:lvl3pPr lvl="2" algn="l" rtl="0">
              <a:spcBef>
                <a:spcPts val="0"/>
              </a:spcBef>
              <a:spcAft>
                <a:spcPts val="0"/>
              </a:spcAft>
              <a:buSzPts val="1100"/>
              <a:buNone/>
              <a:defRPr/>
            </a:lvl3pPr>
            <a:lvl4pPr lvl="3" algn="l" rtl="0">
              <a:spcBef>
                <a:spcPts val="0"/>
              </a:spcBef>
              <a:spcAft>
                <a:spcPts val="0"/>
              </a:spcAft>
              <a:buSzPts val="1100"/>
              <a:buNone/>
              <a:defRPr/>
            </a:lvl4pPr>
            <a:lvl5pPr lvl="4" algn="l" rtl="0">
              <a:spcBef>
                <a:spcPts val="0"/>
              </a:spcBef>
              <a:spcAft>
                <a:spcPts val="0"/>
              </a:spcAft>
              <a:buSzPts val="1100"/>
              <a:buNone/>
              <a:defRPr/>
            </a:lvl5pPr>
            <a:lvl6pPr lvl="5" algn="l" rtl="0">
              <a:spcBef>
                <a:spcPts val="0"/>
              </a:spcBef>
              <a:spcAft>
                <a:spcPts val="0"/>
              </a:spcAft>
              <a:buSzPts val="1100"/>
              <a:buNone/>
              <a:defRPr/>
            </a:lvl6pPr>
            <a:lvl7pPr lvl="6" algn="l" rtl="0">
              <a:spcBef>
                <a:spcPts val="0"/>
              </a:spcBef>
              <a:spcAft>
                <a:spcPts val="0"/>
              </a:spcAft>
              <a:buSzPts val="1100"/>
              <a:buNone/>
              <a:defRPr/>
            </a:lvl7pPr>
            <a:lvl8pPr lvl="7" algn="l" rtl="0">
              <a:spcBef>
                <a:spcPts val="0"/>
              </a:spcBef>
              <a:spcAft>
                <a:spcPts val="0"/>
              </a:spcAft>
              <a:buSzPts val="1100"/>
              <a:buNone/>
              <a:defRPr/>
            </a:lvl8pPr>
            <a:lvl9pPr lvl="8" algn="l" rtl="0">
              <a:spcBef>
                <a:spcPts val="0"/>
              </a:spcBef>
              <a:spcAft>
                <a:spcPts val="0"/>
              </a:spcAft>
              <a:buSzPts val="1100"/>
              <a:buNone/>
              <a:defRPr/>
            </a:lvl9pPr>
          </a:lstStyle>
          <a:p>
            <a:endParaRPr/>
          </a:p>
        </p:txBody>
      </p:sp>
      <p:sp>
        <p:nvSpPr>
          <p:cNvPr id="419" name="Google Shape;419;p5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Divider Title - Bright">
  <p:cSld name="CUSTOM_1">
    <p:bg>
      <p:bgPr>
        <a:solidFill>
          <a:srgbClr val="EBF3FA"/>
        </a:solidFill>
        <a:effectLst/>
      </p:bgPr>
    </p:bg>
    <p:spTree>
      <p:nvGrpSpPr>
        <p:cNvPr id="1" name="Shape 35"/>
        <p:cNvGrpSpPr/>
        <p:nvPr/>
      </p:nvGrpSpPr>
      <p:grpSpPr>
        <a:xfrm>
          <a:off x="0" y="0"/>
          <a:ext cx="0" cy="0"/>
          <a:chOff x="0" y="0"/>
          <a:chExt cx="0" cy="0"/>
        </a:xfrm>
      </p:grpSpPr>
      <p:sp>
        <p:nvSpPr>
          <p:cNvPr id="36" name="Google Shape;36;p7"/>
          <p:cNvSpPr txBox="1">
            <a:spLocks noGrp="1"/>
          </p:cNvSpPr>
          <p:nvPr>
            <p:ph type="ctrTitle"/>
          </p:nvPr>
        </p:nvSpPr>
        <p:spPr>
          <a:xfrm>
            <a:off x="451050" y="0"/>
            <a:ext cx="8241900" cy="5143500"/>
          </a:xfrm>
          <a:prstGeom prst="rect">
            <a:avLst/>
          </a:prstGeom>
        </p:spPr>
        <p:txBody>
          <a:bodyPr spcFirstLastPara="1" wrap="square" lIns="91425" tIns="91425" rIns="91425" bIns="91425" anchor="ctr" anchorCtr="0">
            <a:noAutofit/>
          </a:bodyPr>
          <a:lstStyle>
            <a:lvl1pPr lvl="0" algn="ctr" rtl="0">
              <a:lnSpc>
                <a:spcPct val="115000"/>
              </a:lnSpc>
              <a:spcBef>
                <a:spcPts val="0"/>
              </a:spcBef>
              <a:spcAft>
                <a:spcPts val="0"/>
              </a:spcAft>
              <a:buClr>
                <a:srgbClr val="112E51"/>
              </a:buClr>
              <a:buSzPts val="4200"/>
              <a:buNone/>
              <a:defRPr sz="4200">
                <a:solidFill>
                  <a:srgbClr val="112E51"/>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37" name="Google Shape;37;p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sz="1300">
                <a:solidFill>
                  <a:srgbClr val="000000"/>
                </a:solidFill>
                <a:latin typeface="Public Sans"/>
                <a:ea typeface="Public Sans"/>
                <a:cs typeface="Public Sans"/>
                <a:sym typeface="Public Sans"/>
              </a:defRPr>
            </a:lvl1pPr>
            <a:lvl2pPr lvl="1">
              <a:buNone/>
              <a:defRPr sz="1300">
                <a:solidFill>
                  <a:srgbClr val="000000"/>
                </a:solidFill>
                <a:latin typeface="Public Sans"/>
                <a:ea typeface="Public Sans"/>
                <a:cs typeface="Public Sans"/>
                <a:sym typeface="Public Sans"/>
              </a:defRPr>
            </a:lvl2pPr>
            <a:lvl3pPr lvl="2">
              <a:buNone/>
              <a:defRPr sz="1300">
                <a:solidFill>
                  <a:srgbClr val="000000"/>
                </a:solidFill>
                <a:latin typeface="Public Sans"/>
                <a:ea typeface="Public Sans"/>
                <a:cs typeface="Public Sans"/>
                <a:sym typeface="Public Sans"/>
              </a:defRPr>
            </a:lvl3pPr>
            <a:lvl4pPr lvl="3">
              <a:buNone/>
              <a:defRPr sz="1300">
                <a:solidFill>
                  <a:srgbClr val="000000"/>
                </a:solidFill>
                <a:latin typeface="Public Sans"/>
                <a:ea typeface="Public Sans"/>
                <a:cs typeface="Public Sans"/>
                <a:sym typeface="Public Sans"/>
              </a:defRPr>
            </a:lvl4pPr>
            <a:lvl5pPr lvl="4">
              <a:buNone/>
              <a:defRPr sz="1300">
                <a:solidFill>
                  <a:srgbClr val="000000"/>
                </a:solidFill>
                <a:latin typeface="Public Sans"/>
                <a:ea typeface="Public Sans"/>
                <a:cs typeface="Public Sans"/>
                <a:sym typeface="Public Sans"/>
              </a:defRPr>
            </a:lvl5pPr>
            <a:lvl6pPr lvl="5">
              <a:buNone/>
              <a:defRPr sz="1300">
                <a:solidFill>
                  <a:srgbClr val="000000"/>
                </a:solidFill>
                <a:latin typeface="Public Sans"/>
                <a:ea typeface="Public Sans"/>
                <a:cs typeface="Public Sans"/>
                <a:sym typeface="Public Sans"/>
              </a:defRPr>
            </a:lvl6pPr>
            <a:lvl7pPr lvl="6">
              <a:buNone/>
              <a:defRPr sz="1300">
                <a:solidFill>
                  <a:srgbClr val="000000"/>
                </a:solidFill>
                <a:latin typeface="Public Sans"/>
                <a:ea typeface="Public Sans"/>
                <a:cs typeface="Public Sans"/>
                <a:sym typeface="Public Sans"/>
              </a:defRPr>
            </a:lvl7pPr>
            <a:lvl8pPr lvl="7">
              <a:buNone/>
              <a:defRPr sz="1300">
                <a:solidFill>
                  <a:srgbClr val="000000"/>
                </a:solidFill>
                <a:latin typeface="Public Sans"/>
                <a:ea typeface="Public Sans"/>
                <a:cs typeface="Public Sans"/>
                <a:sym typeface="Public Sans"/>
              </a:defRPr>
            </a:lvl8pPr>
            <a:lvl9pPr lvl="8">
              <a:buNone/>
              <a:defRPr sz="1300">
                <a:solidFill>
                  <a:srgbClr val="000000"/>
                </a:solidFill>
                <a:latin typeface="Public Sans"/>
                <a:ea typeface="Public Sans"/>
                <a:cs typeface="Public Sans"/>
                <a:sym typeface="Public Sans"/>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1 Column - Dark" type="tx">
  <p:cSld name="TITLE_AND_BODY">
    <p:bg>
      <p:bgPr>
        <a:solidFill>
          <a:srgbClr val="112E51"/>
        </a:solidFill>
        <a:effectLst/>
      </p:bgPr>
    </p:bg>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464600" y="445025"/>
            <a:ext cx="8215200" cy="572700"/>
          </a:xfrm>
          <a:prstGeom prst="rect">
            <a:avLst/>
          </a:prstGeom>
        </p:spPr>
        <p:txBody>
          <a:bodyPr spcFirstLastPara="1" wrap="square" lIns="91425" tIns="91425" rIns="91425" bIns="91425" anchor="t" anchorCtr="0">
            <a:noAutofit/>
          </a:bodyPr>
          <a:lstStyle>
            <a:lvl1pPr lvl="0">
              <a:spcBef>
                <a:spcPts val="0"/>
              </a:spcBef>
              <a:spcAft>
                <a:spcPts val="0"/>
              </a:spcAft>
              <a:buClr>
                <a:srgbClr val="FFFFFF"/>
              </a:buClr>
              <a:buSzPts val="2800"/>
              <a:buNone/>
              <a:defRPr>
                <a:solidFill>
                  <a:srgbClr val="FFFFFF"/>
                </a:solidFill>
              </a:defRPr>
            </a:lvl1pPr>
            <a:lvl2pPr lvl="1">
              <a:spcBef>
                <a:spcPts val="0"/>
              </a:spcBef>
              <a:spcAft>
                <a:spcPts val="0"/>
              </a:spcAft>
              <a:buClr>
                <a:srgbClr val="FFFFFF"/>
              </a:buClr>
              <a:buSzPts val="2800"/>
              <a:buNone/>
              <a:defRPr>
                <a:solidFill>
                  <a:srgbClr val="FFFFFF"/>
                </a:solidFill>
              </a:defRPr>
            </a:lvl2pPr>
            <a:lvl3pPr lvl="2">
              <a:spcBef>
                <a:spcPts val="0"/>
              </a:spcBef>
              <a:spcAft>
                <a:spcPts val="0"/>
              </a:spcAft>
              <a:buClr>
                <a:srgbClr val="FFFFFF"/>
              </a:buClr>
              <a:buSzPts val="2800"/>
              <a:buNone/>
              <a:defRPr>
                <a:solidFill>
                  <a:srgbClr val="FFFFFF"/>
                </a:solidFill>
              </a:defRPr>
            </a:lvl3pPr>
            <a:lvl4pPr lvl="3">
              <a:spcBef>
                <a:spcPts val="0"/>
              </a:spcBef>
              <a:spcAft>
                <a:spcPts val="0"/>
              </a:spcAft>
              <a:buClr>
                <a:srgbClr val="FFFFFF"/>
              </a:buClr>
              <a:buSzPts val="2800"/>
              <a:buNone/>
              <a:defRPr>
                <a:solidFill>
                  <a:srgbClr val="FFFFFF"/>
                </a:solidFill>
              </a:defRPr>
            </a:lvl4pPr>
            <a:lvl5pPr lvl="4">
              <a:spcBef>
                <a:spcPts val="0"/>
              </a:spcBef>
              <a:spcAft>
                <a:spcPts val="0"/>
              </a:spcAft>
              <a:buClr>
                <a:srgbClr val="FFFFFF"/>
              </a:buClr>
              <a:buSzPts val="2800"/>
              <a:buNone/>
              <a:defRPr>
                <a:solidFill>
                  <a:srgbClr val="FFFFFF"/>
                </a:solidFill>
              </a:defRPr>
            </a:lvl5pPr>
            <a:lvl6pPr lvl="5">
              <a:spcBef>
                <a:spcPts val="0"/>
              </a:spcBef>
              <a:spcAft>
                <a:spcPts val="0"/>
              </a:spcAft>
              <a:buClr>
                <a:srgbClr val="FFFFFF"/>
              </a:buClr>
              <a:buSzPts val="2800"/>
              <a:buNone/>
              <a:defRPr>
                <a:solidFill>
                  <a:srgbClr val="FFFFFF"/>
                </a:solidFill>
              </a:defRPr>
            </a:lvl6pPr>
            <a:lvl7pPr lvl="6">
              <a:spcBef>
                <a:spcPts val="0"/>
              </a:spcBef>
              <a:spcAft>
                <a:spcPts val="0"/>
              </a:spcAft>
              <a:buClr>
                <a:srgbClr val="FFFFFF"/>
              </a:buClr>
              <a:buSzPts val="2800"/>
              <a:buNone/>
              <a:defRPr>
                <a:solidFill>
                  <a:srgbClr val="FFFFFF"/>
                </a:solidFill>
              </a:defRPr>
            </a:lvl7pPr>
            <a:lvl8pPr lvl="7">
              <a:spcBef>
                <a:spcPts val="0"/>
              </a:spcBef>
              <a:spcAft>
                <a:spcPts val="0"/>
              </a:spcAft>
              <a:buClr>
                <a:srgbClr val="FFFFFF"/>
              </a:buClr>
              <a:buSzPts val="2800"/>
              <a:buNone/>
              <a:defRPr>
                <a:solidFill>
                  <a:srgbClr val="FFFFFF"/>
                </a:solidFill>
              </a:defRPr>
            </a:lvl8pPr>
            <a:lvl9pPr lvl="8">
              <a:spcBef>
                <a:spcPts val="0"/>
              </a:spcBef>
              <a:spcAft>
                <a:spcPts val="0"/>
              </a:spcAft>
              <a:buClr>
                <a:srgbClr val="FFFFFF"/>
              </a:buClr>
              <a:buSzPts val="2800"/>
              <a:buNone/>
              <a:defRPr>
                <a:solidFill>
                  <a:srgbClr val="FFFFFF"/>
                </a:solidFill>
              </a:defRPr>
            </a:lvl9pPr>
          </a:lstStyle>
          <a:p>
            <a:endParaRPr/>
          </a:p>
        </p:txBody>
      </p:sp>
      <p:sp>
        <p:nvSpPr>
          <p:cNvPr id="40" name="Google Shape;40;p8"/>
          <p:cNvSpPr txBox="1">
            <a:spLocks noGrp="1"/>
          </p:cNvSpPr>
          <p:nvPr>
            <p:ph type="body" idx="1"/>
          </p:nvPr>
        </p:nvSpPr>
        <p:spPr>
          <a:xfrm>
            <a:off x="464600" y="1152475"/>
            <a:ext cx="82152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Clr>
                <a:srgbClr val="FFFFFF"/>
              </a:buClr>
              <a:buSzPts val="1800"/>
              <a:buChar char="●"/>
              <a:defRPr>
                <a:solidFill>
                  <a:srgbClr val="FFFFFF"/>
                </a:solidFill>
              </a:defRPr>
            </a:lvl1pPr>
            <a:lvl2pPr marL="914400" lvl="1" indent="-317500">
              <a:spcBef>
                <a:spcPts val="1600"/>
              </a:spcBef>
              <a:spcAft>
                <a:spcPts val="0"/>
              </a:spcAft>
              <a:buClr>
                <a:srgbClr val="FFFFFF"/>
              </a:buClr>
              <a:buSzPts val="1400"/>
              <a:buChar char="○"/>
              <a:defRPr>
                <a:solidFill>
                  <a:srgbClr val="FFFFFF"/>
                </a:solidFill>
              </a:defRPr>
            </a:lvl2pPr>
            <a:lvl3pPr marL="1371600" lvl="2" indent="-317500">
              <a:spcBef>
                <a:spcPts val="1600"/>
              </a:spcBef>
              <a:spcAft>
                <a:spcPts val="0"/>
              </a:spcAft>
              <a:buClr>
                <a:srgbClr val="FFFFFF"/>
              </a:buClr>
              <a:buSzPts val="1400"/>
              <a:buChar char="■"/>
              <a:defRPr>
                <a:solidFill>
                  <a:srgbClr val="FFFFFF"/>
                </a:solidFill>
              </a:defRPr>
            </a:lvl3pPr>
            <a:lvl4pPr marL="1828800" lvl="3" indent="-317500">
              <a:spcBef>
                <a:spcPts val="1600"/>
              </a:spcBef>
              <a:spcAft>
                <a:spcPts val="0"/>
              </a:spcAft>
              <a:buClr>
                <a:srgbClr val="FFFFFF"/>
              </a:buClr>
              <a:buSzPts val="1400"/>
              <a:buChar char="●"/>
              <a:defRPr>
                <a:solidFill>
                  <a:srgbClr val="FFFFFF"/>
                </a:solidFill>
              </a:defRPr>
            </a:lvl4pPr>
            <a:lvl5pPr marL="2286000" lvl="4" indent="-317500">
              <a:spcBef>
                <a:spcPts val="1600"/>
              </a:spcBef>
              <a:spcAft>
                <a:spcPts val="0"/>
              </a:spcAft>
              <a:buClr>
                <a:srgbClr val="FFFFFF"/>
              </a:buClr>
              <a:buSzPts val="1400"/>
              <a:buChar char="○"/>
              <a:defRPr>
                <a:solidFill>
                  <a:srgbClr val="FFFFFF"/>
                </a:solidFill>
              </a:defRPr>
            </a:lvl5pPr>
            <a:lvl6pPr marL="2743200" lvl="5" indent="-317500">
              <a:spcBef>
                <a:spcPts val="1600"/>
              </a:spcBef>
              <a:spcAft>
                <a:spcPts val="0"/>
              </a:spcAft>
              <a:buClr>
                <a:srgbClr val="FFFFFF"/>
              </a:buClr>
              <a:buSzPts val="1400"/>
              <a:buChar char="■"/>
              <a:defRPr>
                <a:solidFill>
                  <a:srgbClr val="FFFFFF"/>
                </a:solidFill>
              </a:defRPr>
            </a:lvl6pPr>
            <a:lvl7pPr marL="3200400" lvl="6" indent="-317500">
              <a:spcBef>
                <a:spcPts val="1600"/>
              </a:spcBef>
              <a:spcAft>
                <a:spcPts val="0"/>
              </a:spcAft>
              <a:buClr>
                <a:srgbClr val="FFFFFF"/>
              </a:buClr>
              <a:buSzPts val="1400"/>
              <a:buChar char="●"/>
              <a:defRPr>
                <a:solidFill>
                  <a:srgbClr val="FFFFFF"/>
                </a:solidFill>
              </a:defRPr>
            </a:lvl7pPr>
            <a:lvl8pPr marL="3657600" lvl="7" indent="-317500">
              <a:spcBef>
                <a:spcPts val="1600"/>
              </a:spcBef>
              <a:spcAft>
                <a:spcPts val="0"/>
              </a:spcAft>
              <a:buClr>
                <a:srgbClr val="FFFFFF"/>
              </a:buClr>
              <a:buSzPts val="1400"/>
              <a:buChar char="○"/>
              <a:defRPr>
                <a:solidFill>
                  <a:srgbClr val="FFFFFF"/>
                </a:solidFill>
              </a:defRPr>
            </a:lvl8pPr>
            <a:lvl9pPr marL="4114800" lvl="8" indent="-317500">
              <a:spcBef>
                <a:spcPts val="1600"/>
              </a:spcBef>
              <a:spcAft>
                <a:spcPts val="1600"/>
              </a:spcAft>
              <a:buClr>
                <a:srgbClr val="FFFFFF"/>
              </a:buClr>
              <a:buSzPts val="1400"/>
              <a:buChar char="■"/>
              <a:defRPr>
                <a:solidFill>
                  <a:srgbClr val="FFFFFF"/>
                </a:solidFill>
              </a:defRPr>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 Column - Bright">
  <p:cSld name="TITLE_AND_BODY_1">
    <p:bg>
      <p:bgPr>
        <a:solidFill>
          <a:srgbClr val="FFFFFF"/>
        </a:solidFill>
        <a:effectLst/>
      </p:bgPr>
    </p:bg>
    <p:spTree>
      <p:nvGrpSpPr>
        <p:cNvPr id="1" name="Shape 42"/>
        <p:cNvGrpSpPr/>
        <p:nvPr/>
      </p:nvGrpSpPr>
      <p:grpSpPr>
        <a:xfrm>
          <a:off x="0" y="0"/>
          <a:ext cx="0" cy="0"/>
          <a:chOff x="0" y="0"/>
          <a:chExt cx="0" cy="0"/>
        </a:xfrm>
      </p:grpSpPr>
      <p:sp>
        <p:nvSpPr>
          <p:cNvPr id="43" name="Google Shape;43;p9"/>
          <p:cNvSpPr txBox="1">
            <a:spLocks noGrp="1"/>
          </p:cNvSpPr>
          <p:nvPr>
            <p:ph type="title"/>
          </p:nvPr>
        </p:nvSpPr>
        <p:spPr>
          <a:xfrm>
            <a:off x="464600" y="445025"/>
            <a:ext cx="8215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112E51"/>
              </a:buClr>
              <a:buSzPts val="2800"/>
              <a:buNone/>
              <a:defRPr>
                <a:solidFill>
                  <a:srgbClr val="112E5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4" name="Google Shape;44;p9"/>
          <p:cNvSpPr txBox="1">
            <a:spLocks noGrp="1"/>
          </p:cNvSpPr>
          <p:nvPr>
            <p:ph type="body" idx="1"/>
          </p:nvPr>
        </p:nvSpPr>
        <p:spPr>
          <a:xfrm>
            <a:off x="464600" y="1152475"/>
            <a:ext cx="82152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Clr>
                <a:srgbClr val="5B616A"/>
              </a:buClr>
              <a:buSzPts val="1800"/>
              <a:buChar char="●"/>
              <a:defRPr b="0">
                <a:solidFill>
                  <a:srgbClr val="5B616A"/>
                </a:solidFill>
              </a:defRPr>
            </a:lvl1pPr>
            <a:lvl2pPr marL="914400" lvl="1" indent="-317500" rtl="0">
              <a:spcBef>
                <a:spcPts val="1600"/>
              </a:spcBef>
              <a:spcAft>
                <a:spcPts val="0"/>
              </a:spcAft>
              <a:buClr>
                <a:srgbClr val="5B616A"/>
              </a:buClr>
              <a:buSzPts val="1400"/>
              <a:buChar char="○"/>
              <a:defRPr b="0">
                <a:solidFill>
                  <a:srgbClr val="5B616A"/>
                </a:solidFill>
              </a:defRPr>
            </a:lvl2pPr>
            <a:lvl3pPr marL="1371600" lvl="2" indent="-317500" rtl="0">
              <a:spcBef>
                <a:spcPts val="1600"/>
              </a:spcBef>
              <a:spcAft>
                <a:spcPts val="0"/>
              </a:spcAft>
              <a:buClr>
                <a:srgbClr val="5B616A"/>
              </a:buClr>
              <a:buSzPts val="1400"/>
              <a:buChar char="■"/>
              <a:defRPr b="0">
                <a:solidFill>
                  <a:srgbClr val="5B616A"/>
                </a:solidFill>
              </a:defRPr>
            </a:lvl3pPr>
            <a:lvl4pPr marL="1828800" lvl="3" indent="-317500" rtl="0">
              <a:spcBef>
                <a:spcPts val="1600"/>
              </a:spcBef>
              <a:spcAft>
                <a:spcPts val="0"/>
              </a:spcAft>
              <a:buClr>
                <a:srgbClr val="5B616A"/>
              </a:buClr>
              <a:buSzPts val="1400"/>
              <a:buChar char="●"/>
              <a:defRPr b="0">
                <a:solidFill>
                  <a:srgbClr val="5B616A"/>
                </a:solidFill>
              </a:defRPr>
            </a:lvl4pPr>
            <a:lvl5pPr marL="2286000" lvl="4" indent="-317500" rtl="0">
              <a:spcBef>
                <a:spcPts val="1600"/>
              </a:spcBef>
              <a:spcAft>
                <a:spcPts val="0"/>
              </a:spcAft>
              <a:buClr>
                <a:srgbClr val="5B616A"/>
              </a:buClr>
              <a:buSzPts val="1400"/>
              <a:buChar char="○"/>
              <a:defRPr b="0">
                <a:solidFill>
                  <a:srgbClr val="5B616A"/>
                </a:solidFill>
              </a:defRPr>
            </a:lvl5pPr>
            <a:lvl6pPr marL="2743200" lvl="5" indent="-317500" rtl="0">
              <a:spcBef>
                <a:spcPts val="1600"/>
              </a:spcBef>
              <a:spcAft>
                <a:spcPts val="0"/>
              </a:spcAft>
              <a:buClr>
                <a:srgbClr val="5B616A"/>
              </a:buClr>
              <a:buSzPts val="1400"/>
              <a:buChar char="■"/>
              <a:defRPr b="0">
                <a:solidFill>
                  <a:srgbClr val="5B616A"/>
                </a:solidFill>
              </a:defRPr>
            </a:lvl6pPr>
            <a:lvl7pPr marL="3200400" lvl="6" indent="-317500" rtl="0">
              <a:spcBef>
                <a:spcPts val="1600"/>
              </a:spcBef>
              <a:spcAft>
                <a:spcPts val="0"/>
              </a:spcAft>
              <a:buClr>
                <a:srgbClr val="5B616A"/>
              </a:buClr>
              <a:buSzPts val="1400"/>
              <a:buChar char="●"/>
              <a:defRPr b="0">
                <a:solidFill>
                  <a:srgbClr val="5B616A"/>
                </a:solidFill>
              </a:defRPr>
            </a:lvl7pPr>
            <a:lvl8pPr marL="3657600" lvl="7" indent="-317500" rtl="0">
              <a:spcBef>
                <a:spcPts val="1600"/>
              </a:spcBef>
              <a:spcAft>
                <a:spcPts val="0"/>
              </a:spcAft>
              <a:buClr>
                <a:srgbClr val="5B616A"/>
              </a:buClr>
              <a:buSzPts val="1400"/>
              <a:buChar char="○"/>
              <a:defRPr b="0">
                <a:solidFill>
                  <a:srgbClr val="5B616A"/>
                </a:solidFill>
              </a:defRPr>
            </a:lvl8pPr>
            <a:lvl9pPr marL="4114800" lvl="8" indent="-317500" rtl="0">
              <a:spcBef>
                <a:spcPts val="1600"/>
              </a:spcBef>
              <a:spcAft>
                <a:spcPts val="1600"/>
              </a:spcAft>
              <a:buClr>
                <a:srgbClr val="5B616A"/>
              </a:buClr>
              <a:buSzPts val="1400"/>
              <a:buChar char="■"/>
              <a:defRPr b="0">
                <a:solidFill>
                  <a:srgbClr val="5B616A"/>
                </a:solidFill>
              </a:defRPr>
            </a:lvl9pPr>
          </a:lstStyle>
          <a:p>
            <a:endParaRPr/>
          </a:p>
        </p:txBody>
      </p:sp>
      <p:sp>
        <p:nvSpPr>
          <p:cNvPr id="45" name="Google Shape;45;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2 Columns - Dark" type="twoColTx">
  <p:cSld name="TITLE_AND_TWO_COLUMNS">
    <p:bg>
      <p:bgPr>
        <a:solidFill>
          <a:srgbClr val="112E51"/>
        </a:solidFill>
        <a:effectLst/>
      </p:bgPr>
    </p:bg>
    <p:spTree>
      <p:nvGrpSpPr>
        <p:cNvPr id="1" name="Shape 46"/>
        <p:cNvGrpSpPr/>
        <p:nvPr/>
      </p:nvGrpSpPr>
      <p:grpSpPr>
        <a:xfrm>
          <a:off x="0" y="0"/>
          <a:ext cx="0" cy="0"/>
          <a:chOff x="0" y="0"/>
          <a:chExt cx="0" cy="0"/>
        </a:xfrm>
      </p:grpSpPr>
      <p:sp>
        <p:nvSpPr>
          <p:cNvPr id="47" name="Google Shape;47;p10"/>
          <p:cNvSpPr txBox="1">
            <a:spLocks noGrp="1"/>
          </p:cNvSpPr>
          <p:nvPr>
            <p:ph type="title"/>
          </p:nvPr>
        </p:nvSpPr>
        <p:spPr>
          <a:xfrm>
            <a:off x="464600" y="445025"/>
            <a:ext cx="8215200" cy="572700"/>
          </a:xfrm>
          <a:prstGeom prst="rect">
            <a:avLst/>
          </a:prstGeom>
        </p:spPr>
        <p:txBody>
          <a:bodyPr spcFirstLastPara="1" wrap="square" lIns="91425" tIns="91425" rIns="91425" bIns="91425" anchor="t" anchorCtr="0">
            <a:noAutofit/>
          </a:bodyPr>
          <a:lstStyle>
            <a:lvl1pPr lvl="0">
              <a:spcBef>
                <a:spcPts val="0"/>
              </a:spcBef>
              <a:spcAft>
                <a:spcPts val="0"/>
              </a:spcAft>
              <a:buClr>
                <a:srgbClr val="00BFE7"/>
              </a:buClr>
              <a:buSzPts val="2800"/>
              <a:buNone/>
              <a:defRPr>
                <a:solidFill>
                  <a:srgbClr val="00BFE7"/>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8" name="Google Shape;48;p10"/>
          <p:cNvSpPr txBox="1">
            <a:spLocks noGrp="1"/>
          </p:cNvSpPr>
          <p:nvPr>
            <p:ph type="body" idx="1"/>
          </p:nvPr>
        </p:nvSpPr>
        <p:spPr>
          <a:xfrm>
            <a:off x="464600" y="1152475"/>
            <a:ext cx="3846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rgbClr val="FFFFFF"/>
              </a:buClr>
              <a:buSzPts val="1400"/>
              <a:buChar char="●"/>
              <a:defRPr sz="1400">
                <a:solidFill>
                  <a:srgbClr val="FFFFFF"/>
                </a:solidFill>
              </a:defRPr>
            </a:lvl1pPr>
            <a:lvl2pPr marL="914400" lvl="1" indent="-304800">
              <a:spcBef>
                <a:spcPts val="1600"/>
              </a:spcBef>
              <a:spcAft>
                <a:spcPts val="0"/>
              </a:spcAft>
              <a:buClr>
                <a:srgbClr val="FFFFFF"/>
              </a:buClr>
              <a:buSzPts val="1200"/>
              <a:buChar char="○"/>
              <a:defRPr sz="1200">
                <a:solidFill>
                  <a:srgbClr val="FFFFFF"/>
                </a:solidFill>
              </a:defRPr>
            </a:lvl2pPr>
            <a:lvl3pPr marL="1371600" lvl="2" indent="-304800">
              <a:spcBef>
                <a:spcPts val="1600"/>
              </a:spcBef>
              <a:spcAft>
                <a:spcPts val="0"/>
              </a:spcAft>
              <a:buClr>
                <a:srgbClr val="FFFFFF"/>
              </a:buClr>
              <a:buSzPts val="1200"/>
              <a:buChar char="■"/>
              <a:defRPr sz="1200">
                <a:solidFill>
                  <a:srgbClr val="FFFFFF"/>
                </a:solidFill>
              </a:defRPr>
            </a:lvl3pPr>
            <a:lvl4pPr marL="1828800" lvl="3" indent="-304800">
              <a:spcBef>
                <a:spcPts val="1600"/>
              </a:spcBef>
              <a:spcAft>
                <a:spcPts val="0"/>
              </a:spcAft>
              <a:buClr>
                <a:srgbClr val="FFFFFF"/>
              </a:buClr>
              <a:buSzPts val="1200"/>
              <a:buChar char="●"/>
              <a:defRPr sz="1200">
                <a:solidFill>
                  <a:srgbClr val="FFFFFF"/>
                </a:solidFill>
              </a:defRPr>
            </a:lvl4pPr>
            <a:lvl5pPr marL="2286000" lvl="4" indent="-304800">
              <a:spcBef>
                <a:spcPts val="1600"/>
              </a:spcBef>
              <a:spcAft>
                <a:spcPts val="0"/>
              </a:spcAft>
              <a:buClr>
                <a:srgbClr val="FFFFFF"/>
              </a:buClr>
              <a:buSzPts val="1200"/>
              <a:buChar char="○"/>
              <a:defRPr sz="1200">
                <a:solidFill>
                  <a:srgbClr val="FFFFFF"/>
                </a:solidFill>
              </a:defRPr>
            </a:lvl5pPr>
            <a:lvl6pPr marL="2743200" lvl="5" indent="-304800">
              <a:spcBef>
                <a:spcPts val="1600"/>
              </a:spcBef>
              <a:spcAft>
                <a:spcPts val="0"/>
              </a:spcAft>
              <a:buClr>
                <a:srgbClr val="FFFFFF"/>
              </a:buClr>
              <a:buSzPts val="1200"/>
              <a:buChar char="■"/>
              <a:defRPr sz="1200">
                <a:solidFill>
                  <a:srgbClr val="FFFFFF"/>
                </a:solidFill>
              </a:defRPr>
            </a:lvl6pPr>
            <a:lvl7pPr marL="3200400" lvl="6" indent="-304800">
              <a:spcBef>
                <a:spcPts val="1600"/>
              </a:spcBef>
              <a:spcAft>
                <a:spcPts val="0"/>
              </a:spcAft>
              <a:buClr>
                <a:srgbClr val="FFFFFF"/>
              </a:buClr>
              <a:buSzPts val="1200"/>
              <a:buChar char="●"/>
              <a:defRPr sz="1200">
                <a:solidFill>
                  <a:srgbClr val="FFFFFF"/>
                </a:solidFill>
              </a:defRPr>
            </a:lvl7pPr>
            <a:lvl8pPr marL="3657600" lvl="7" indent="-304800">
              <a:spcBef>
                <a:spcPts val="1600"/>
              </a:spcBef>
              <a:spcAft>
                <a:spcPts val="0"/>
              </a:spcAft>
              <a:buClr>
                <a:srgbClr val="FFFFFF"/>
              </a:buClr>
              <a:buSzPts val="1200"/>
              <a:buChar char="○"/>
              <a:defRPr sz="1200">
                <a:solidFill>
                  <a:srgbClr val="FFFFFF"/>
                </a:solidFill>
              </a:defRPr>
            </a:lvl8pPr>
            <a:lvl9pPr marL="4114800" lvl="8" indent="-304800">
              <a:spcBef>
                <a:spcPts val="1600"/>
              </a:spcBef>
              <a:spcAft>
                <a:spcPts val="1600"/>
              </a:spcAft>
              <a:buClr>
                <a:srgbClr val="FFFFFF"/>
              </a:buClr>
              <a:buSzPts val="1200"/>
              <a:buChar char="■"/>
              <a:defRPr sz="1200">
                <a:solidFill>
                  <a:srgbClr val="FFFFFF"/>
                </a:solidFill>
              </a:defRPr>
            </a:lvl9pPr>
          </a:lstStyle>
          <a:p>
            <a:endParaRPr/>
          </a:p>
        </p:txBody>
      </p:sp>
      <p:sp>
        <p:nvSpPr>
          <p:cNvPr id="49" name="Google Shape;49;p10"/>
          <p:cNvSpPr txBox="1">
            <a:spLocks noGrp="1"/>
          </p:cNvSpPr>
          <p:nvPr>
            <p:ph type="body" idx="2"/>
          </p:nvPr>
        </p:nvSpPr>
        <p:spPr>
          <a:xfrm>
            <a:off x="4832400" y="1152475"/>
            <a:ext cx="3846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Clr>
                <a:srgbClr val="FFFFFF"/>
              </a:buClr>
              <a:buSzPts val="1400"/>
              <a:buChar char="●"/>
              <a:defRPr sz="1400">
                <a:solidFill>
                  <a:srgbClr val="FFFFFF"/>
                </a:solidFill>
              </a:defRPr>
            </a:lvl1pPr>
            <a:lvl2pPr marL="914400" lvl="1" indent="-304800">
              <a:spcBef>
                <a:spcPts val="1600"/>
              </a:spcBef>
              <a:spcAft>
                <a:spcPts val="0"/>
              </a:spcAft>
              <a:buClr>
                <a:srgbClr val="FFFFFF"/>
              </a:buClr>
              <a:buSzPts val="1200"/>
              <a:buChar char="○"/>
              <a:defRPr sz="1200">
                <a:solidFill>
                  <a:srgbClr val="FFFFFF"/>
                </a:solidFill>
              </a:defRPr>
            </a:lvl2pPr>
            <a:lvl3pPr marL="1371600" lvl="2" indent="-304800">
              <a:spcBef>
                <a:spcPts val="1600"/>
              </a:spcBef>
              <a:spcAft>
                <a:spcPts val="0"/>
              </a:spcAft>
              <a:buClr>
                <a:srgbClr val="FFFFFF"/>
              </a:buClr>
              <a:buSzPts val="1200"/>
              <a:buChar char="■"/>
              <a:defRPr sz="1200">
                <a:solidFill>
                  <a:srgbClr val="FFFFFF"/>
                </a:solidFill>
              </a:defRPr>
            </a:lvl3pPr>
            <a:lvl4pPr marL="1828800" lvl="3" indent="-304800">
              <a:spcBef>
                <a:spcPts val="1600"/>
              </a:spcBef>
              <a:spcAft>
                <a:spcPts val="0"/>
              </a:spcAft>
              <a:buClr>
                <a:srgbClr val="FFFFFF"/>
              </a:buClr>
              <a:buSzPts val="1200"/>
              <a:buChar char="●"/>
              <a:defRPr sz="1200">
                <a:solidFill>
                  <a:srgbClr val="FFFFFF"/>
                </a:solidFill>
              </a:defRPr>
            </a:lvl4pPr>
            <a:lvl5pPr marL="2286000" lvl="4" indent="-304800">
              <a:spcBef>
                <a:spcPts val="1600"/>
              </a:spcBef>
              <a:spcAft>
                <a:spcPts val="0"/>
              </a:spcAft>
              <a:buClr>
                <a:srgbClr val="FFFFFF"/>
              </a:buClr>
              <a:buSzPts val="1200"/>
              <a:buChar char="○"/>
              <a:defRPr sz="1200">
                <a:solidFill>
                  <a:srgbClr val="FFFFFF"/>
                </a:solidFill>
              </a:defRPr>
            </a:lvl5pPr>
            <a:lvl6pPr marL="2743200" lvl="5" indent="-304800">
              <a:spcBef>
                <a:spcPts val="1600"/>
              </a:spcBef>
              <a:spcAft>
                <a:spcPts val="0"/>
              </a:spcAft>
              <a:buClr>
                <a:srgbClr val="FFFFFF"/>
              </a:buClr>
              <a:buSzPts val="1200"/>
              <a:buChar char="■"/>
              <a:defRPr sz="1200">
                <a:solidFill>
                  <a:srgbClr val="FFFFFF"/>
                </a:solidFill>
              </a:defRPr>
            </a:lvl6pPr>
            <a:lvl7pPr marL="3200400" lvl="6" indent="-304800">
              <a:spcBef>
                <a:spcPts val="1600"/>
              </a:spcBef>
              <a:spcAft>
                <a:spcPts val="0"/>
              </a:spcAft>
              <a:buClr>
                <a:srgbClr val="FFFFFF"/>
              </a:buClr>
              <a:buSzPts val="1200"/>
              <a:buChar char="●"/>
              <a:defRPr sz="1200">
                <a:solidFill>
                  <a:srgbClr val="FFFFFF"/>
                </a:solidFill>
              </a:defRPr>
            </a:lvl7pPr>
            <a:lvl8pPr marL="3657600" lvl="7" indent="-304800">
              <a:spcBef>
                <a:spcPts val="1600"/>
              </a:spcBef>
              <a:spcAft>
                <a:spcPts val="0"/>
              </a:spcAft>
              <a:buClr>
                <a:srgbClr val="FFFFFF"/>
              </a:buClr>
              <a:buSzPts val="1200"/>
              <a:buChar char="○"/>
              <a:defRPr sz="1200">
                <a:solidFill>
                  <a:srgbClr val="FFFFFF"/>
                </a:solidFill>
              </a:defRPr>
            </a:lvl8pPr>
            <a:lvl9pPr marL="4114800" lvl="8" indent="-304800">
              <a:spcBef>
                <a:spcPts val="1600"/>
              </a:spcBef>
              <a:spcAft>
                <a:spcPts val="1600"/>
              </a:spcAft>
              <a:buClr>
                <a:srgbClr val="FFFFFF"/>
              </a:buClr>
              <a:buSzPts val="1200"/>
              <a:buChar char="■"/>
              <a:defRPr sz="1200">
                <a:solidFill>
                  <a:srgbClr val="FFFFFF"/>
                </a:solidFill>
              </a:defRPr>
            </a:lvl9pPr>
          </a:lstStyle>
          <a:p>
            <a:endParaRPr/>
          </a:p>
        </p:txBody>
      </p:sp>
      <p:sp>
        <p:nvSpPr>
          <p:cNvPr id="50" name="Google Shape;50;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1.xml"/><Relationship Id="rId3" Type="http://schemas.openxmlformats.org/officeDocument/2006/relationships/slideLayout" Target="../slideLayouts/slideLayout46.xml"/><Relationship Id="rId7" Type="http://schemas.openxmlformats.org/officeDocument/2006/relationships/slideLayout" Target="../slideLayouts/slideLayout50.xml"/><Relationship Id="rId12" Type="http://schemas.openxmlformats.org/officeDocument/2006/relationships/theme" Target="../theme/theme2.xml"/><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0" Type="http://schemas.openxmlformats.org/officeDocument/2006/relationships/slideLayout" Target="../slideLayouts/slideLayout53.xml"/><Relationship Id="rId4" Type="http://schemas.openxmlformats.org/officeDocument/2006/relationships/slideLayout" Target="../slideLayouts/slideLayout47.xml"/><Relationship Id="rId9"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64600" y="445025"/>
            <a:ext cx="82152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Public Sans"/>
              <a:buNone/>
              <a:defRPr sz="2800" b="1">
                <a:latin typeface="Public Sans"/>
                <a:ea typeface="Public Sans"/>
                <a:cs typeface="Public Sans"/>
                <a:sym typeface="Public Sans"/>
              </a:defRPr>
            </a:lvl1pPr>
            <a:lvl2pPr lvl="1">
              <a:spcBef>
                <a:spcPts val="0"/>
              </a:spcBef>
              <a:spcAft>
                <a:spcPts val="0"/>
              </a:spcAft>
              <a:buSzPts val="2800"/>
              <a:buFont typeface="Public Sans"/>
              <a:buNone/>
              <a:defRPr sz="2800">
                <a:latin typeface="Public Sans"/>
                <a:ea typeface="Public Sans"/>
                <a:cs typeface="Public Sans"/>
                <a:sym typeface="Public Sans"/>
              </a:defRPr>
            </a:lvl2pPr>
            <a:lvl3pPr lvl="2">
              <a:spcBef>
                <a:spcPts val="0"/>
              </a:spcBef>
              <a:spcAft>
                <a:spcPts val="0"/>
              </a:spcAft>
              <a:buSzPts val="2800"/>
              <a:buFont typeface="Public Sans"/>
              <a:buNone/>
              <a:defRPr sz="2800">
                <a:latin typeface="Public Sans"/>
                <a:ea typeface="Public Sans"/>
                <a:cs typeface="Public Sans"/>
                <a:sym typeface="Public Sans"/>
              </a:defRPr>
            </a:lvl3pPr>
            <a:lvl4pPr lvl="3">
              <a:spcBef>
                <a:spcPts val="0"/>
              </a:spcBef>
              <a:spcAft>
                <a:spcPts val="0"/>
              </a:spcAft>
              <a:buSzPts val="2800"/>
              <a:buFont typeface="Public Sans"/>
              <a:buNone/>
              <a:defRPr sz="2800">
                <a:latin typeface="Public Sans"/>
                <a:ea typeface="Public Sans"/>
                <a:cs typeface="Public Sans"/>
                <a:sym typeface="Public Sans"/>
              </a:defRPr>
            </a:lvl4pPr>
            <a:lvl5pPr lvl="4">
              <a:spcBef>
                <a:spcPts val="0"/>
              </a:spcBef>
              <a:spcAft>
                <a:spcPts val="0"/>
              </a:spcAft>
              <a:buSzPts val="2800"/>
              <a:buFont typeface="Public Sans"/>
              <a:buNone/>
              <a:defRPr sz="2800">
                <a:latin typeface="Public Sans"/>
                <a:ea typeface="Public Sans"/>
                <a:cs typeface="Public Sans"/>
                <a:sym typeface="Public Sans"/>
              </a:defRPr>
            </a:lvl5pPr>
            <a:lvl6pPr lvl="5">
              <a:spcBef>
                <a:spcPts val="0"/>
              </a:spcBef>
              <a:spcAft>
                <a:spcPts val="0"/>
              </a:spcAft>
              <a:buSzPts val="2800"/>
              <a:buFont typeface="Public Sans"/>
              <a:buNone/>
              <a:defRPr sz="2800">
                <a:latin typeface="Public Sans"/>
                <a:ea typeface="Public Sans"/>
                <a:cs typeface="Public Sans"/>
                <a:sym typeface="Public Sans"/>
              </a:defRPr>
            </a:lvl6pPr>
            <a:lvl7pPr lvl="6">
              <a:spcBef>
                <a:spcPts val="0"/>
              </a:spcBef>
              <a:spcAft>
                <a:spcPts val="0"/>
              </a:spcAft>
              <a:buSzPts val="2800"/>
              <a:buFont typeface="Public Sans"/>
              <a:buNone/>
              <a:defRPr sz="2800">
                <a:latin typeface="Public Sans"/>
                <a:ea typeface="Public Sans"/>
                <a:cs typeface="Public Sans"/>
                <a:sym typeface="Public Sans"/>
              </a:defRPr>
            </a:lvl7pPr>
            <a:lvl8pPr lvl="7">
              <a:spcBef>
                <a:spcPts val="0"/>
              </a:spcBef>
              <a:spcAft>
                <a:spcPts val="0"/>
              </a:spcAft>
              <a:buSzPts val="2800"/>
              <a:buFont typeface="Public Sans"/>
              <a:buNone/>
              <a:defRPr sz="2800">
                <a:latin typeface="Public Sans"/>
                <a:ea typeface="Public Sans"/>
                <a:cs typeface="Public Sans"/>
                <a:sym typeface="Public Sans"/>
              </a:defRPr>
            </a:lvl8pPr>
            <a:lvl9pPr lvl="8">
              <a:spcBef>
                <a:spcPts val="0"/>
              </a:spcBef>
              <a:spcAft>
                <a:spcPts val="0"/>
              </a:spcAft>
              <a:buSzPts val="2800"/>
              <a:buFont typeface="Public Sans"/>
              <a:buNone/>
              <a:defRPr sz="2800">
                <a:latin typeface="Public Sans"/>
                <a:ea typeface="Public Sans"/>
                <a:cs typeface="Public Sans"/>
                <a:sym typeface="Public Sans"/>
              </a:defRPr>
            </a:lvl9pPr>
          </a:lstStyle>
          <a:p>
            <a:endParaRPr/>
          </a:p>
        </p:txBody>
      </p:sp>
      <p:sp>
        <p:nvSpPr>
          <p:cNvPr id="7" name="Google Shape;7;p1"/>
          <p:cNvSpPr txBox="1">
            <a:spLocks noGrp="1"/>
          </p:cNvSpPr>
          <p:nvPr>
            <p:ph type="body" idx="1"/>
          </p:nvPr>
        </p:nvSpPr>
        <p:spPr>
          <a:xfrm>
            <a:off x="464600" y="1152475"/>
            <a:ext cx="82152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SzPts val="1800"/>
              <a:buFont typeface="Public Sans"/>
              <a:buChar char="●"/>
              <a:defRPr sz="1800">
                <a:latin typeface="Public Sans"/>
                <a:ea typeface="Public Sans"/>
                <a:cs typeface="Public Sans"/>
                <a:sym typeface="Public Sans"/>
              </a:defRPr>
            </a:lvl1pPr>
            <a:lvl2pPr marL="914400" lvl="1" indent="-317500">
              <a:lnSpc>
                <a:spcPct val="115000"/>
              </a:lnSpc>
              <a:spcBef>
                <a:spcPts val="1600"/>
              </a:spcBef>
              <a:spcAft>
                <a:spcPts val="0"/>
              </a:spcAft>
              <a:buSzPts val="1400"/>
              <a:buFont typeface="Public Sans"/>
              <a:buChar char="○"/>
              <a:defRPr>
                <a:latin typeface="Public Sans"/>
                <a:ea typeface="Public Sans"/>
                <a:cs typeface="Public Sans"/>
                <a:sym typeface="Public Sans"/>
              </a:defRPr>
            </a:lvl2pPr>
            <a:lvl3pPr marL="1371600" lvl="2" indent="-317500">
              <a:lnSpc>
                <a:spcPct val="115000"/>
              </a:lnSpc>
              <a:spcBef>
                <a:spcPts val="1600"/>
              </a:spcBef>
              <a:spcAft>
                <a:spcPts val="0"/>
              </a:spcAft>
              <a:buSzPts val="1400"/>
              <a:buFont typeface="Public Sans"/>
              <a:buChar char="■"/>
              <a:defRPr>
                <a:latin typeface="Public Sans"/>
                <a:ea typeface="Public Sans"/>
                <a:cs typeface="Public Sans"/>
                <a:sym typeface="Public Sans"/>
              </a:defRPr>
            </a:lvl3pPr>
            <a:lvl4pPr marL="1828800" lvl="3" indent="-317500">
              <a:lnSpc>
                <a:spcPct val="115000"/>
              </a:lnSpc>
              <a:spcBef>
                <a:spcPts val="1600"/>
              </a:spcBef>
              <a:spcAft>
                <a:spcPts val="0"/>
              </a:spcAft>
              <a:buSzPts val="1400"/>
              <a:buFont typeface="Public Sans"/>
              <a:buChar char="●"/>
              <a:defRPr>
                <a:latin typeface="Public Sans"/>
                <a:ea typeface="Public Sans"/>
                <a:cs typeface="Public Sans"/>
                <a:sym typeface="Public Sans"/>
              </a:defRPr>
            </a:lvl4pPr>
            <a:lvl5pPr marL="2286000" lvl="4" indent="-317500">
              <a:lnSpc>
                <a:spcPct val="115000"/>
              </a:lnSpc>
              <a:spcBef>
                <a:spcPts val="1600"/>
              </a:spcBef>
              <a:spcAft>
                <a:spcPts val="0"/>
              </a:spcAft>
              <a:buSzPts val="1400"/>
              <a:buFont typeface="Public Sans"/>
              <a:buChar char="○"/>
              <a:defRPr>
                <a:latin typeface="Public Sans"/>
                <a:ea typeface="Public Sans"/>
                <a:cs typeface="Public Sans"/>
                <a:sym typeface="Public Sans"/>
              </a:defRPr>
            </a:lvl5pPr>
            <a:lvl6pPr marL="2743200" lvl="5" indent="-317500">
              <a:lnSpc>
                <a:spcPct val="115000"/>
              </a:lnSpc>
              <a:spcBef>
                <a:spcPts val="1600"/>
              </a:spcBef>
              <a:spcAft>
                <a:spcPts val="0"/>
              </a:spcAft>
              <a:buSzPts val="1400"/>
              <a:buFont typeface="Public Sans"/>
              <a:buChar char="■"/>
              <a:defRPr>
                <a:latin typeface="Public Sans"/>
                <a:ea typeface="Public Sans"/>
                <a:cs typeface="Public Sans"/>
                <a:sym typeface="Public Sans"/>
              </a:defRPr>
            </a:lvl6pPr>
            <a:lvl7pPr marL="3200400" lvl="6" indent="-317500">
              <a:lnSpc>
                <a:spcPct val="115000"/>
              </a:lnSpc>
              <a:spcBef>
                <a:spcPts val="1600"/>
              </a:spcBef>
              <a:spcAft>
                <a:spcPts val="0"/>
              </a:spcAft>
              <a:buSzPts val="1400"/>
              <a:buFont typeface="Public Sans"/>
              <a:buChar char="●"/>
              <a:defRPr>
                <a:latin typeface="Public Sans"/>
                <a:ea typeface="Public Sans"/>
                <a:cs typeface="Public Sans"/>
                <a:sym typeface="Public Sans"/>
              </a:defRPr>
            </a:lvl7pPr>
            <a:lvl8pPr marL="3657600" lvl="7" indent="-317500">
              <a:lnSpc>
                <a:spcPct val="115000"/>
              </a:lnSpc>
              <a:spcBef>
                <a:spcPts val="1600"/>
              </a:spcBef>
              <a:spcAft>
                <a:spcPts val="0"/>
              </a:spcAft>
              <a:buSzPts val="1400"/>
              <a:buFont typeface="Public Sans"/>
              <a:buChar char="○"/>
              <a:defRPr>
                <a:latin typeface="Public Sans"/>
                <a:ea typeface="Public Sans"/>
                <a:cs typeface="Public Sans"/>
                <a:sym typeface="Public Sans"/>
              </a:defRPr>
            </a:lvl8pPr>
            <a:lvl9pPr marL="4114800" lvl="8" indent="-317500">
              <a:lnSpc>
                <a:spcPct val="115000"/>
              </a:lnSpc>
              <a:spcBef>
                <a:spcPts val="1600"/>
              </a:spcBef>
              <a:spcAft>
                <a:spcPts val="1600"/>
              </a:spcAft>
              <a:buSzPts val="1400"/>
              <a:buFont typeface="Public Sans"/>
              <a:buChar char="■"/>
              <a:defRPr>
                <a:latin typeface="Public Sans"/>
                <a:ea typeface="Public Sans"/>
                <a:cs typeface="Public Sans"/>
                <a:sym typeface="Public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5"/>
        <p:cNvGrpSpPr/>
        <p:nvPr/>
      </p:nvGrpSpPr>
      <p:grpSpPr>
        <a:xfrm>
          <a:off x="0" y="0"/>
          <a:ext cx="0" cy="0"/>
          <a:chOff x="0" y="0"/>
          <a:chExt cx="0" cy="0"/>
        </a:xfrm>
      </p:grpSpPr>
      <p:sp>
        <p:nvSpPr>
          <p:cNvPr id="346" name="Google Shape;346;p45"/>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a:endParaRPr/>
          </a:p>
        </p:txBody>
      </p:sp>
      <p:sp>
        <p:nvSpPr>
          <p:cNvPr id="347" name="Google Shape;347;p45"/>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348" name="Google Shape;348;p4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349" name="Google Shape;349;p4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350" name="Google Shape;350;p4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xml"/><Relationship Id="rId1" Type="http://schemas.openxmlformats.org/officeDocument/2006/relationships/slideLayout" Target="../slideLayouts/slideLayout29.xml"/><Relationship Id="rId4" Type="http://schemas.openxmlformats.org/officeDocument/2006/relationships/image" Target="../media/image38.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hyperlink" Target="https://www.google.com/analytics/" TargetMode="External"/><Relationship Id="rId2" Type="http://schemas.openxmlformats.org/officeDocument/2006/relationships/notesSlide" Target="../notesSlides/notesSlide11.xml"/><Relationship Id="rId1" Type="http://schemas.openxmlformats.org/officeDocument/2006/relationships/slideLayout" Target="../slideLayouts/slideLayout8.xml"/><Relationship Id="rId5" Type="http://schemas.openxmlformats.org/officeDocument/2006/relationships/image" Target="../media/image41.png"/><Relationship Id="rId4" Type="http://schemas.openxmlformats.org/officeDocument/2006/relationships/image" Target="../media/image4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4.xml"/><Relationship Id="rId1" Type="http://schemas.openxmlformats.org/officeDocument/2006/relationships/slideLayout" Target="../slideLayouts/slideLayout46.xml"/><Relationship Id="rId4" Type="http://schemas.openxmlformats.org/officeDocument/2006/relationships/image" Target="../media/image43.png"/></Relationships>
</file>

<file path=ppt/slides/_rels/slide1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5.xml"/><Relationship Id="rId1" Type="http://schemas.openxmlformats.org/officeDocument/2006/relationships/slideLayout" Target="../slideLayouts/slideLayout46.xml"/></Relationships>
</file>

<file path=ppt/slides/_rels/slide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6.xml"/><Relationship Id="rId1" Type="http://schemas.openxmlformats.org/officeDocument/2006/relationships/slideLayout" Target="../slideLayouts/slideLayout46.xml"/><Relationship Id="rId5" Type="http://schemas.openxmlformats.org/officeDocument/2006/relationships/comments" Target="../comments/comment2.xml"/><Relationship Id="rId4" Type="http://schemas.openxmlformats.org/officeDocument/2006/relationships/image" Target="../media/image46.png"/></Relationships>
</file>

<file path=ppt/slides/_rels/slide1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7.xml"/><Relationship Id="rId1" Type="http://schemas.openxmlformats.org/officeDocument/2006/relationships/slideLayout" Target="../slideLayouts/slideLayout4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hyperlink" Target="https://digital.gov/guides/dap"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hyperlink" Target="https://analytics.usa.gov/" TargetMode="External"/><Relationship Id="rId4" Type="http://schemas.openxmlformats.org/officeDocument/2006/relationships/hyperlink" Target="https://github.com/digital-analytics-program/gov-wide-code"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3" Type="http://schemas.openxmlformats.org/officeDocument/2006/relationships/hyperlink" Target="mailto:dap@gsa.gov" TargetMode="External"/><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hyperlink" Target="https://digital.gov/communities/web-analytics-and-optimization/" TargetMode="External"/><Relationship Id="rId2" Type="http://schemas.openxmlformats.org/officeDocument/2006/relationships/notesSlide" Target="../notesSlides/notesSlide21.xml"/><Relationship Id="rId1" Type="http://schemas.openxmlformats.org/officeDocument/2006/relationships/slideLayout" Target="../slideLayouts/slideLayout43.xml"/></Relationships>
</file>

<file path=ppt/slides/_rels/slide22.xml.rels><?xml version="1.0" encoding="UTF-8" standalone="yes"?>
<Relationships xmlns="http://schemas.openxmlformats.org/package/2006/relationships"><Relationship Id="rId3" Type="http://schemas.openxmlformats.org/officeDocument/2006/relationships/hyperlink" Target="mailto:dap@gsa.gov" TargetMode="External"/><Relationship Id="rId2" Type="http://schemas.openxmlformats.org/officeDocument/2006/relationships/notesSlide" Target="../notesSlides/notesSlide22.xml"/><Relationship Id="rId1" Type="http://schemas.openxmlformats.org/officeDocument/2006/relationships/slideLayout" Target="../slideLayouts/slideLayout20.xml"/><Relationship Id="rId4" Type="http://schemas.openxmlformats.org/officeDocument/2006/relationships/hyperlink" Target="https://digital.gov/"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digital.gov/resources/delivering-digital-first-public-experience/" TargetMode="External"/><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39.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hyperlink" Target="mailto:dap@gsa.gov"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comments" Target="../comments/comment1.xml"/><Relationship Id="rId4" Type="http://schemas.openxmlformats.org/officeDocument/2006/relationships/hyperlink" Target="https://digital.gov/guides/dap/gaining-access-to-dap-dat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9" name="Google Shape;429;p57"/>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rgbClr val="FFFFFF"/>
                </a:solidFill>
              </a:rPr>
              <a:t>1</a:t>
            </a:fld>
            <a:endParaRPr>
              <a:solidFill>
                <a:srgbClr val="FFFFFF"/>
              </a:solidFill>
            </a:endParaRPr>
          </a:p>
        </p:txBody>
      </p:sp>
      <p:sp>
        <p:nvSpPr>
          <p:cNvPr id="426" name="Google Shape;426;p57"/>
          <p:cNvSpPr txBox="1"/>
          <p:nvPr/>
        </p:nvSpPr>
        <p:spPr>
          <a:xfrm>
            <a:off x="478025" y="289500"/>
            <a:ext cx="4675026" cy="431100"/>
          </a:xfrm>
          <a:prstGeom prst="rect">
            <a:avLst/>
          </a:prstGeom>
          <a:noFill/>
          <a:ln>
            <a:noFill/>
          </a:ln>
        </p:spPr>
        <p:txBody>
          <a:bodyPr spcFirstLastPara="1" wrap="square" lIns="91525" tIns="91525" rIns="91525" bIns="91525" anchor="t" anchorCtr="0">
            <a:spAutoFit/>
          </a:bodyPr>
          <a:lstStyle/>
          <a:p>
            <a:pPr marL="0" marR="0" lvl="0" indent="0" algn="l" rtl="0">
              <a:lnSpc>
                <a:spcPct val="100000"/>
              </a:lnSpc>
              <a:spcBef>
                <a:spcPts val="0"/>
              </a:spcBef>
              <a:spcAft>
                <a:spcPts val="0"/>
              </a:spcAft>
              <a:buNone/>
            </a:pPr>
            <a:r>
              <a:rPr lang="en" sz="1600" b="1" dirty="0">
                <a:solidFill>
                  <a:schemeClr val="accent6"/>
                </a:solidFill>
                <a:latin typeface="Public Sans"/>
                <a:ea typeface="Public Sans"/>
                <a:cs typeface="Public Sans"/>
                <a:sym typeface="Public Sans"/>
              </a:rPr>
              <a:t>Guide to the Digital Analytics Program (DAP)</a:t>
            </a:r>
            <a:endParaRPr sz="1800" b="1" dirty="0">
              <a:solidFill>
                <a:schemeClr val="accent6"/>
              </a:solidFill>
              <a:latin typeface="Public Sans"/>
              <a:ea typeface="Public Sans"/>
              <a:cs typeface="Public Sans"/>
              <a:sym typeface="Public Sans"/>
            </a:endParaRPr>
          </a:p>
        </p:txBody>
      </p:sp>
      <p:sp>
        <p:nvSpPr>
          <p:cNvPr id="427" name="Google Shape;427;p57"/>
          <p:cNvSpPr txBox="1">
            <a:spLocks noGrp="1"/>
          </p:cNvSpPr>
          <p:nvPr>
            <p:ph type="ctrTitle"/>
          </p:nvPr>
        </p:nvSpPr>
        <p:spPr>
          <a:xfrm>
            <a:off x="533200" y="989700"/>
            <a:ext cx="3757700" cy="1477500"/>
          </a:xfrm>
          <a:prstGeom prst="rect">
            <a:avLst/>
          </a:prstGeom>
        </p:spPr>
        <p:txBody>
          <a:bodyPr spcFirstLastPara="1" wrap="square" lIns="91425" tIns="91425" rIns="91425" bIns="91425" anchor="ctr" anchorCtr="0">
            <a:spAutoFit/>
          </a:bodyPr>
          <a:lstStyle/>
          <a:p>
            <a:pPr marL="0" lvl="0" indent="0" algn="l" rtl="0">
              <a:lnSpc>
                <a:spcPct val="100000"/>
              </a:lnSpc>
              <a:spcBef>
                <a:spcPts val="0"/>
              </a:spcBef>
              <a:spcAft>
                <a:spcPts val="0"/>
              </a:spcAft>
              <a:buNone/>
            </a:pPr>
            <a:r>
              <a:rPr lang="en" sz="2800" dirty="0">
                <a:solidFill>
                  <a:schemeClr val="lt1"/>
                </a:solidFill>
              </a:rPr>
              <a:t>How to access DAP and find your agency data</a:t>
            </a:r>
            <a:endParaRPr dirty="0"/>
          </a:p>
        </p:txBody>
      </p:sp>
      <p:sp>
        <p:nvSpPr>
          <p:cNvPr id="428" name="Google Shape;428;p57"/>
          <p:cNvSpPr txBox="1">
            <a:spLocks noGrp="1"/>
          </p:cNvSpPr>
          <p:nvPr>
            <p:ph type="subTitle" idx="1"/>
          </p:nvPr>
        </p:nvSpPr>
        <p:spPr>
          <a:xfrm>
            <a:off x="533200" y="2736300"/>
            <a:ext cx="2270805" cy="4617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 sz="1800" dirty="0">
                <a:solidFill>
                  <a:schemeClr val="lt1"/>
                </a:solidFill>
                <a:latin typeface="Public Sans"/>
                <a:ea typeface="Public Sans"/>
                <a:cs typeface="Public Sans"/>
                <a:sym typeface="Public Sans"/>
              </a:rPr>
              <a:t>January 2024</a:t>
            </a:r>
            <a:endParaRPr dirty="0"/>
          </a:p>
        </p:txBody>
      </p:sp>
      <p:pic>
        <p:nvPicPr>
          <p:cNvPr id="424" name="Google Shape;424;p57" descr="Digital.gov logo in white."/>
          <p:cNvPicPr preferRelativeResize="0"/>
          <p:nvPr/>
        </p:nvPicPr>
        <p:blipFill>
          <a:blip r:embed="rId3">
            <a:alphaModFix/>
          </a:blip>
          <a:stretch>
            <a:fillRect/>
          </a:stretch>
        </p:blipFill>
        <p:spPr>
          <a:xfrm>
            <a:off x="478025" y="4346993"/>
            <a:ext cx="2270805" cy="370900"/>
          </a:xfrm>
          <a:prstGeom prst="rect">
            <a:avLst/>
          </a:prstGeom>
          <a:noFill/>
          <a:ln>
            <a:noFill/>
          </a:ln>
        </p:spPr>
      </p:pic>
      <p:pic>
        <p:nvPicPr>
          <p:cNvPr id="425" name="Google Shape;425;p57" descr="A decorative image representing a variety of people interacting with pie charts and bar charts on an oversized computer image."/>
          <p:cNvPicPr preferRelativeResize="0"/>
          <p:nvPr/>
        </p:nvPicPr>
        <p:blipFill rotWithShape="1">
          <a:blip r:embed="rId4">
            <a:alphaModFix/>
          </a:blip>
          <a:srcRect l="13226" r="9744"/>
          <a:stretch/>
        </p:blipFill>
        <p:spPr>
          <a:xfrm>
            <a:off x="4290900" y="1071950"/>
            <a:ext cx="4675026" cy="31862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66"/>
          <p:cNvSpPr txBox="1">
            <a:spLocks noGrp="1"/>
          </p:cNvSpPr>
          <p:nvPr>
            <p:ph type="sldNum" idx="12"/>
          </p:nvPr>
        </p:nvSpPr>
        <p:spPr>
          <a:xfrm>
            <a:off x="8556784" y="4749851"/>
            <a:ext cx="548700" cy="384900"/>
          </a:xfrm>
          <a:prstGeom prst="rect">
            <a:avLst/>
          </a:prstGeom>
        </p:spPr>
        <p:txBody>
          <a:bodyPr spcFirstLastPara="1" wrap="square" lIns="91425" tIns="91425" rIns="91425" bIns="91425" anchor="t" anchorCtr="0">
            <a:spAutoFit/>
          </a:bodyPr>
          <a:lstStyle/>
          <a:p>
            <a:pPr marL="0" lvl="0" indent="0" algn="r" rtl="0">
              <a:spcBef>
                <a:spcPts val="0"/>
              </a:spcBef>
              <a:spcAft>
                <a:spcPts val="0"/>
              </a:spcAft>
              <a:buNone/>
            </a:pPr>
            <a:fld id="{00000000-1234-1234-1234-123412341234}" type="slidenum">
              <a:rPr lang="en">
                <a:solidFill>
                  <a:schemeClr val="lt1"/>
                </a:solidFill>
              </a:rPr>
              <a:t>10</a:t>
            </a:fld>
            <a:endParaRPr>
              <a:solidFill>
                <a:schemeClr val="lt1"/>
              </a:solidFill>
            </a:endParaRPr>
          </a:p>
        </p:txBody>
      </p:sp>
      <p:sp>
        <p:nvSpPr>
          <p:cNvPr id="498" name="Google Shape;498;p66"/>
          <p:cNvSpPr txBox="1">
            <a:spLocks noGrp="1"/>
          </p:cNvSpPr>
          <p:nvPr>
            <p:ph type="ctrTitle"/>
          </p:nvPr>
        </p:nvSpPr>
        <p:spPr>
          <a:xfrm>
            <a:off x="451050" y="2156100"/>
            <a:ext cx="8241900" cy="831300"/>
          </a:xfrm>
          <a:prstGeom prst="rect">
            <a:avLst/>
          </a:prstGeom>
        </p:spPr>
        <p:txBody>
          <a:bodyPr spcFirstLastPara="1" wrap="square" lIns="91425" tIns="91425" rIns="91425" bIns="91425" anchor="ctr" anchorCtr="0">
            <a:spAutoFit/>
          </a:bodyPr>
          <a:lstStyle/>
          <a:p>
            <a:pPr marL="0" lvl="0" indent="0" algn="ctr" rtl="0">
              <a:spcBef>
                <a:spcPts val="0"/>
              </a:spcBef>
              <a:spcAft>
                <a:spcPts val="0"/>
              </a:spcAft>
              <a:buNone/>
            </a:pPr>
            <a:r>
              <a:rPr lang="en" dirty="0"/>
              <a:t>How to log in</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67"/>
          <p:cNvSpPr txBox="1">
            <a:spLocks noGrp="1"/>
          </p:cNvSpPr>
          <p:nvPr>
            <p:ph type="sldNum" idx="12"/>
          </p:nvPr>
        </p:nvSpPr>
        <p:spPr>
          <a:xfrm>
            <a:off x="8472458" y="4663217"/>
            <a:ext cx="548700" cy="384900"/>
          </a:xfrm>
          <a:prstGeom prst="rect">
            <a:avLst/>
          </a:prstGeom>
        </p:spPr>
        <p:txBody>
          <a:bodyPr spcFirstLastPara="1" wrap="square" lIns="91425" tIns="91425" rIns="91425" bIns="91425" anchor="ctr" anchorCtr="0">
            <a:spAutoFit/>
          </a:bodyPr>
          <a:lstStyle/>
          <a:p>
            <a:pPr marL="0" lvl="0" indent="0" algn="r" rtl="0">
              <a:spcBef>
                <a:spcPts val="0"/>
              </a:spcBef>
              <a:spcAft>
                <a:spcPts val="0"/>
              </a:spcAft>
              <a:buNone/>
            </a:pPr>
            <a:fld id="{00000000-1234-1234-1234-123412341234}" type="slidenum">
              <a:rPr lang="en" sz="1300">
                <a:latin typeface="Public Sans"/>
                <a:ea typeface="Public Sans"/>
                <a:cs typeface="Public Sans"/>
                <a:sym typeface="Public Sans"/>
              </a:rPr>
              <a:t>11</a:t>
            </a:fld>
            <a:endParaRPr sz="1300">
              <a:latin typeface="Public Sans"/>
              <a:ea typeface="Public Sans"/>
              <a:cs typeface="Public Sans"/>
              <a:sym typeface="Public Sans"/>
            </a:endParaRPr>
          </a:p>
        </p:txBody>
      </p:sp>
      <p:sp>
        <p:nvSpPr>
          <p:cNvPr id="508" name="Google Shape;508;p67"/>
          <p:cNvSpPr txBox="1">
            <a:spLocks noGrp="1"/>
          </p:cNvSpPr>
          <p:nvPr>
            <p:ph type="title"/>
          </p:nvPr>
        </p:nvSpPr>
        <p:spPr>
          <a:xfrm>
            <a:off x="457200" y="457200"/>
            <a:ext cx="8215200" cy="572700"/>
          </a:xfrm>
          <a:prstGeom prst="rect">
            <a:avLst/>
          </a:prstGeom>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
                <a:solidFill>
                  <a:schemeClr val="dk1"/>
                </a:solidFill>
              </a:rPr>
              <a:t>Logging into DAP</a:t>
            </a:r>
            <a:endParaRPr/>
          </a:p>
        </p:txBody>
      </p:sp>
      <p:sp>
        <p:nvSpPr>
          <p:cNvPr id="507" name="Google Shape;507;p67"/>
          <p:cNvSpPr txBox="1">
            <a:spLocks noGrp="1"/>
          </p:cNvSpPr>
          <p:nvPr>
            <p:ph type="body" idx="1"/>
          </p:nvPr>
        </p:nvSpPr>
        <p:spPr>
          <a:xfrm>
            <a:off x="457200" y="1152475"/>
            <a:ext cx="3428700" cy="12786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a:solidFill>
                  <a:schemeClr val="dk1"/>
                </a:solidFill>
              </a:rPr>
              <a:t>1. Go to </a:t>
            </a:r>
            <a:r>
              <a:rPr lang="en" u="sng">
                <a:solidFill>
                  <a:srgbClr val="0563C1"/>
                </a:solidFill>
                <a:hlinkClick r:id="rId3">
                  <a:extLst>
                    <a:ext uri="{A12FA001-AC4F-418D-AE19-62706E023703}">
                      <ahyp:hlinkClr xmlns:ahyp="http://schemas.microsoft.com/office/drawing/2018/hyperlinkcolor" val="tx"/>
                    </a:ext>
                  </a:extLst>
                </a:hlinkClick>
              </a:rPr>
              <a:t>google.com/analytics</a:t>
            </a:r>
            <a:r>
              <a:rPr lang="en">
                <a:solidFill>
                  <a:schemeClr val="dk1"/>
                </a:solidFill>
              </a:rPr>
              <a:t>.</a:t>
            </a:r>
            <a:endParaRPr>
              <a:solidFill>
                <a:schemeClr val="dk1"/>
              </a:solidFill>
            </a:endParaRPr>
          </a:p>
          <a:p>
            <a:pPr marL="0" lvl="0" indent="0" algn="l" rtl="0">
              <a:spcBef>
                <a:spcPts val="1400"/>
              </a:spcBef>
              <a:spcAft>
                <a:spcPts val="1400"/>
              </a:spcAft>
              <a:buClr>
                <a:schemeClr val="dk1"/>
              </a:buClr>
              <a:buSzPts val="1100"/>
              <a:buFont typeface="Arial"/>
              <a:buNone/>
            </a:pPr>
            <a:r>
              <a:rPr lang="en">
                <a:solidFill>
                  <a:schemeClr val="dk1"/>
                </a:solidFill>
              </a:rPr>
              <a:t>2. Select </a:t>
            </a:r>
            <a:r>
              <a:rPr lang="en" sz="1600">
                <a:solidFill>
                  <a:srgbClr val="CC0000"/>
                </a:solidFill>
                <a:highlight>
                  <a:schemeClr val="lt2"/>
                </a:highlight>
                <a:latin typeface="IBM Plex Mono"/>
                <a:ea typeface="IBM Plex Mono"/>
                <a:cs typeface="IBM Plex Mono"/>
                <a:sym typeface="IBM Plex Mono"/>
              </a:rPr>
              <a:t>Government-Wide Account</a:t>
            </a:r>
            <a:r>
              <a:rPr lang="en">
                <a:solidFill>
                  <a:schemeClr val="dk1"/>
                </a:solidFill>
              </a:rPr>
              <a:t>.</a:t>
            </a:r>
            <a:endParaRPr/>
          </a:p>
        </p:txBody>
      </p:sp>
      <p:pic>
        <p:nvPicPr>
          <p:cNvPr id="504" name="Google Shape;504;p67" descr="A screenshot of the google.com/analytics dashboard."/>
          <p:cNvPicPr preferRelativeResize="0"/>
          <p:nvPr/>
        </p:nvPicPr>
        <p:blipFill rotWithShape="1">
          <a:blip r:embed="rId4">
            <a:alphaModFix/>
          </a:blip>
          <a:srcRect l="6990" t="14495" r="30477" b="4249"/>
          <a:stretch/>
        </p:blipFill>
        <p:spPr>
          <a:xfrm>
            <a:off x="4171125" y="1152487"/>
            <a:ext cx="4461825" cy="3609075"/>
          </a:xfrm>
          <a:prstGeom prst="rect">
            <a:avLst/>
          </a:prstGeom>
          <a:noFill/>
          <a:ln>
            <a:noFill/>
          </a:ln>
        </p:spPr>
      </p:pic>
      <p:sp>
        <p:nvSpPr>
          <p:cNvPr id="505" name="Google Shape;505;p67" descr="Yellow arrow pointing from the screenshot of the google analytics dashboard to the zoomed in screenshot of the analytics account lists"/>
          <p:cNvSpPr/>
          <p:nvPr/>
        </p:nvSpPr>
        <p:spPr>
          <a:xfrm>
            <a:off x="2658925" y="2553650"/>
            <a:ext cx="1512200" cy="1168550"/>
          </a:xfrm>
          <a:custGeom>
            <a:avLst/>
            <a:gdLst/>
            <a:ahLst/>
            <a:cxnLst/>
            <a:rect l="l" t="t" r="r" b="b"/>
            <a:pathLst>
              <a:path w="60488" h="46742" extrusionOk="0">
                <a:moveTo>
                  <a:pt x="60488" y="0"/>
                </a:moveTo>
                <a:lnTo>
                  <a:pt x="0" y="0"/>
                </a:lnTo>
                <a:lnTo>
                  <a:pt x="0" y="46742"/>
                </a:lnTo>
              </a:path>
            </a:pathLst>
          </a:custGeom>
          <a:noFill/>
          <a:ln w="28575" cap="flat" cmpd="sng">
            <a:solidFill>
              <a:schemeClr val="accent1"/>
            </a:solidFill>
            <a:prstDash val="solid"/>
            <a:round/>
            <a:headEnd type="none" w="med" len="med"/>
            <a:tailEnd type="stealth" w="med" len="med"/>
          </a:ln>
        </p:spPr>
      </p:sp>
      <p:pic>
        <p:nvPicPr>
          <p:cNvPr id="506" name="Google Shape;506;p67" descr="Zoomed in version of the dashboard screenshot showing the list of analytics account, where you can read &quot;Government-Wide Account&quot;"/>
          <p:cNvPicPr preferRelativeResize="0"/>
          <p:nvPr/>
        </p:nvPicPr>
        <p:blipFill rotWithShape="1">
          <a:blip r:embed="rId5">
            <a:alphaModFix/>
          </a:blip>
          <a:srcRect l="565" t="39984" r="85808" b="47698"/>
          <a:stretch/>
        </p:blipFill>
        <p:spPr>
          <a:xfrm>
            <a:off x="1643825" y="3779350"/>
            <a:ext cx="2527301" cy="11426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68"/>
          <p:cNvSpPr txBox="1">
            <a:spLocks noGrp="1"/>
          </p:cNvSpPr>
          <p:nvPr>
            <p:ph type="sldNum" idx="12"/>
          </p:nvPr>
        </p:nvSpPr>
        <p:spPr>
          <a:xfrm>
            <a:off x="8472458" y="4663217"/>
            <a:ext cx="548700" cy="384900"/>
          </a:xfrm>
          <a:prstGeom prst="rect">
            <a:avLst/>
          </a:prstGeom>
        </p:spPr>
        <p:txBody>
          <a:bodyPr spcFirstLastPara="1" wrap="square" lIns="91425" tIns="91425" rIns="91425" bIns="91425" anchor="ctr" anchorCtr="0">
            <a:spAutoFit/>
          </a:bodyPr>
          <a:lstStyle/>
          <a:p>
            <a:pPr marL="0" lvl="0" indent="0" algn="r" rtl="0">
              <a:spcBef>
                <a:spcPts val="0"/>
              </a:spcBef>
              <a:spcAft>
                <a:spcPts val="0"/>
              </a:spcAft>
              <a:buNone/>
            </a:pPr>
            <a:fld id="{00000000-1234-1234-1234-123412341234}" type="slidenum">
              <a:rPr lang="en" sz="1300">
                <a:solidFill>
                  <a:schemeClr val="lt1"/>
                </a:solidFill>
                <a:latin typeface="Public Sans"/>
                <a:ea typeface="Public Sans"/>
                <a:cs typeface="Public Sans"/>
                <a:sym typeface="Public Sans"/>
              </a:rPr>
              <a:t>12</a:t>
            </a:fld>
            <a:endParaRPr sz="1300">
              <a:solidFill>
                <a:schemeClr val="lt1"/>
              </a:solidFill>
              <a:latin typeface="Public Sans"/>
              <a:ea typeface="Public Sans"/>
              <a:cs typeface="Public Sans"/>
              <a:sym typeface="Public Sans"/>
            </a:endParaRPr>
          </a:p>
        </p:txBody>
      </p:sp>
      <p:sp>
        <p:nvSpPr>
          <p:cNvPr id="516" name="Google Shape;516;p68"/>
          <p:cNvSpPr txBox="1">
            <a:spLocks noGrp="1"/>
          </p:cNvSpPr>
          <p:nvPr>
            <p:ph type="title"/>
          </p:nvPr>
        </p:nvSpPr>
        <p:spPr>
          <a:xfrm>
            <a:off x="457200" y="457200"/>
            <a:ext cx="4486200" cy="6156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dirty="0"/>
              <a:t>Data availability</a:t>
            </a:r>
            <a:endParaRPr dirty="0"/>
          </a:p>
        </p:txBody>
      </p:sp>
      <p:cxnSp>
        <p:nvCxnSpPr>
          <p:cNvPr id="514" name="Google Shape;514;p68">
            <a:extLst>
              <a:ext uri="{C183D7F6-B498-43B3-948B-1728B52AA6E4}">
                <adec:decorative xmlns:adec="http://schemas.microsoft.com/office/drawing/2017/decorative" val="1"/>
              </a:ext>
            </a:extLst>
          </p:cNvPr>
          <p:cNvCxnSpPr/>
          <p:nvPr/>
        </p:nvCxnSpPr>
        <p:spPr>
          <a:xfrm rot="10800000" flipH="1">
            <a:off x="457200" y="1143000"/>
            <a:ext cx="4397400" cy="11400"/>
          </a:xfrm>
          <a:prstGeom prst="straightConnector1">
            <a:avLst/>
          </a:prstGeom>
          <a:noFill/>
          <a:ln w="19050" cap="flat" cmpd="sng">
            <a:solidFill>
              <a:srgbClr val="00BFE7"/>
            </a:solidFill>
            <a:prstDash val="solid"/>
            <a:round/>
            <a:headEnd type="none" w="med" len="med"/>
            <a:tailEnd type="none" w="med" len="med"/>
          </a:ln>
        </p:spPr>
      </p:cxnSp>
      <p:sp>
        <p:nvSpPr>
          <p:cNvPr id="515" name="Google Shape;515;p68"/>
          <p:cNvSpPr txBox="1">
            <a:spLocks noGrp="1"/>
          </p:cNvSpPr>
          <p:nvPr>
            <p:ph type="body" idx="1"/>
          </p:nvPr>
        </p:nvSpPr>
        <p:spPr>
          <a:xfrm>
            <a:off x="457200" y="1371600"/>
            <a:ext cx="8392800" cy="985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 DAP team launched its custom Google Analytics 4 code in August 2023. </a:t>
            </a:r>
            <a:endParaRPr dirty="0"/>
          </a:p>
          <a:p>
            <a:pPr marL="0" lvl="0" indent="0" algn="l" rtl="0">
              <a:spcBef>
                <a:spcPts val="1600"/>
              </a:spcBef>
              <a:spcAft>
                <a:spcPts val="1600"/>
              </a:spcAft>
              <a:buNone/>
            </a:pPr>
            <a:r>
              <a:rPr lang="en" dirty="0">
                <a:solidFill>
                  <a:schemeClr val="lt1"/>
                </a:solidFill>
              </a:rPr>
              <a:t>Therefore, all data in DAP is available </a:t>
            </a:r>
            <a:r>
              <a:rPr lang="en" dirty="0">
                <a:solidFill>
                  <a:schemeClr val="accent6"/>
                </a:solidFill>
              </a:rPr>
              <a:t>as of August 1, 2023</a:t>
            </a:r>
            <a:r>
              <a:rPr lang="en" dirty="0">
                <a:solidFill>
                  <a:schemeClr val="lt1"/>
                </a:solidFill>
              </a:rPr>
              <a:t>.</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69"/>
          <p:cNvSpPr txBox="1">
            <a:spLocks noGrp="1"/>
          </p:cNvSpPr>
          <p:nvPr>
            <p:ph type="sldNum" idx="12"/>
          </p:nvPr>
        </p:nvSpPr>
        <p:spPr>
          <a:xfrm>
            <a:off x="8556784" y="4749851"/>
            <a:ext cx="548700" cy="384900"/>
          </a:xfrm>
          <a:prstGeom prst="rect">
            <a:avLst/>
          </a:prstGeom>
        </p:spPr>
        <p:txBody>
          <a:bodyPr spcFirstLastPara="1" wrap="square" lIns="91425" tIns="91425" rIns="91425" bIns="91425" anchor="t" anchorCtr="0">
            <a:spAutoFit/>
          </a:bodyPr>
          <a:lstStyle/>
          <a:p>
            <a:pPr marL="0" lvl="0" indent="0" algn="r" rtl="0">
              <a:spcBef>
                <a:spcPts val="0"/>
              </a:spcBef>
              <a:spcAft>
                <a:spcPts val="0"/>
              </a:spcAft>
              <a:buNone/>
            </a:pPr>
            <a:fld id="{00000000-1234-1234-1234-123412341234}" type="slidenum">
              <a:rPr lang="en">
                <a:solidFill>
                  <a:schemeClr val="lt1"/>
                </a:solidFill>
              </a:rPr>
              <a:t>13</a:t>
            </a:fld>
            <a:endParaRPr>
              <a:solidFill>
                <a:schemeClr val="lt1"/>
              </a:solidFill>
            </a:endParaRPr>
          </a:p>
        </p:txBody>
      </p:sp>
      <p:sp>
        <p:nvSpPr>
          <p:cNvPr id="523" name="Google Shape;523;p69"/>
          <p:cNvSpPr txBox="1">
            <a:spLocks noGrp="1"/>
          </p:cNvSpPr>
          <p:nvPr>
            <p:ph type="ctrTitle"/>
          </p:nvPr>
        </p:nvSpPr>
        <p:spPr>
          <a:xfrm>
            <a:off x="359925" y="1784400"/>
            <a:ext cx="8241900" cy="1574700"/>
          </a:xfrm>
          <a:prstGeom prst="rect">
            <a:avLst/>
          </a:prstGeom>
        </p:spPr>
        <p:txBody>
          <a:bodyPr spcFirstLastPara="1" wrap="square" lIns="91425" tIns="91425" rIns="91425" bIns="91425" anchor="ctr" anchorCtr="0">
            <a:spAutoFit/>
          </a:bodyPr>
          <a:lstStyle/>
          <a:p>
            <a:pPr marL="0" lvl="0" indent="0" algn="ctr" rtl="0">
              <a:spcBef>
                <a:spcPts val="0"/>
              </a:spcBef>
              <a:spcAft>
                <a:spcPts val="0"/>
              </a:spcAft>
              <a:buNone/>
            </a:pPr>
            <a:r>
              <a:rPr lang="en" dirty="0"/>
              <a:t>How to use </a:t>
            </a:r>
            <a:br>
              <a:rPr lang="en" dirty="0"/>
            </a:br>
            <a:r>
              <a:rPr lang="en" dirty="0"/>
              <a:t>custom reports </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70"/>
          <p:cNvSpPr txBox="1">
            <a:spLocks noGrp="1"/>
          </p:cNvSpPr>
          <p:nvPr>
            <p:ph type="sldNum" idx="12"/>
          </p:nvPr>
        </p:nvSpPr>
        <p:spPr>
          <a:xfrm>
            <a:off x="8668900" y="4850800"/>
            <a:ext cx="436800" cy="269400"/>
          </a:xfrm>
          <a:prstGeom prst="rect">
            <a:avLst/>
          </a:prstGeom>
          <a:solidFill>
            <a:schemeClr val="lt1"/>
          </a:solidFill>
        </p:spPr>
        <p:txBody>
          <a:bodyPr spcFirstLastPara="1" wrap="square" lIns="68575" tIns="34275" rIns="68575" bIns="34275" anchor="ctr" anchorCtr="0">
            <a:spAutoFit/>
          </a:bodyPr>
          <a:lstStyle/>
          <a:p>
            <a:pPr marL="0" lvl="0" indent="0" algn="r" rtl="0">
              <a:spcBef>
                <a:spcPts val="0"/>
              </a:spcBef>
              <a:spcAft>
                <a:spcPts val="0"/>
              </a:spcAft>
              <a:buClr>
                <a:srgbClr val="000000"/>
              </a:buClr>
              <a:buFont typeface="Arial"/>
              <a:buNone/>
            </a:pPr>
            <a:fld id="{00000000-1234-1234-1234-123412341234}" type="slidenum">
              <a:rPr lang="en" sz="1300">
                <a:solidFill>
                  <a:srgbClr val="000000"/>
                </a:solidFill>
                <a:latin typeface="Public Sans"/>
                <a:ea typeface="Public Sans"/>
                <a:cs typeface="Public Sans"/>
                <a:sym typeface="Public Sans"/>
              </a:rPr>
              <a:t>14</a:t>
            </a:fld>
            <a:endParaRPr sz="1300">
              <a:solidFill>
                <a:srgbClr val="000000"/>
              </a:solidFill>
              <a:latin typeface="Public Sans"/>
              <a:ea typeface="Public Sans"/>
              <a:cs typeface="Public Sans"/>
              <a:sym typeface="Public Sans"/>
            </a:endParaRPr>
          </a:p>
        </p:txBody>
      </p:sp>
      <p:sp>
        <p:nvSpPr>
          <p:cNvPr id="534" name="Google Shape;534;p70"/>
          <p:cNvSpPr txBox="1">
            <a:spLocks noGrp="1"/>
          </p:cNvSpPr>
          <p:nvPr>
            <p:ph type="title"/>
          </p:nvPr>
        </p:nvSpPr>
        <p:spPr>
          <a:xfrm>
            <a:off x="457200" y="457200"/>
            <a:ext cx="8211600" cy="457200"/>
          </a:xfrm>
          <a:prstGeom prst="rect">
            <a:avLst/>
          </a:prstGeom>
        </p:spPr>
        <p:txBody>
          <a:bodyPr spcFirstLastPara="1" wrap="square" lIns="68575" tIns="34275" rIns="68575" bIns="34275" anchor="ctr" anchorCtr="0">
            <a:spAutoFit/>
          </a:bodyPr>
          <a:lstStyle/>
          <a:p>
            <a:pPr marL="0" lvl="0" indent="0" algn="l" rtl="0">
              <a:spcBef>
                <a:spcPts val="0"/>
              </a:spcBef>
              <a:spcAft>
                <a:spcPts val="0"/>
              </a:spcAft>
              <a:buClr>
                <a:schemeClr val="dk1"/>
              </a:buClr>
              <a:buSzPts val="1100"/>
              <a:buFont typeface="Arial"/>
              <a:buNone/>
            </a:pPr>
            <a:r>
              <a:rPr lang="en" sz="2800" b="1">
                <a:latin typeface="Public Sans"/>
                <a:ea typeface="Public Sans"/>
                <a:cs typeface="Public Sans"/>
                <a:sym typeface="Public Sans"/>
              </a:rPr>
              <a:t>Finding agency data: </a:t>
            </a:r>
            <a:r>
              <a:rPr lang="en" sz="2800" b="1">
                <a:solidFill>
                  <a:schemeClr val="hlink"/>
                </a:solidFill>
                <a:latin typeface="Public Sans"/>
                <a:ea typeface="Public Sans"/>
                <a:cs typeface="Public Sans"/>
                <a:sym typeface="Public Sans"/>
              </a:rPr>
              <a:t>Agency Metrics report</a:t>
            </a:r>
            <a:endParaRPr sz="2800" b="1">
              <a:solidFill>
                <a:schemeClr val="hlink"/>
              </a:solidFill>
              <a:latin typeface="Public Sans"/>
              <a:ea typeface="Public Sans"/>
              <a:cs typeface="Public Sans"/>
              <a:sym typeface="Public Sans"/>
            </a:endParaRPr>
          </a:p>
        </p:txBody>
      </p:sp>
      <p:pic>
        <p:nvPicPr>
          <p:cNvPr id="531" name="Google Shape;531;p70" descr="A screenshot of the selected item &quot;Agency Metrics&quot; under DAP Reports"/>
          <p:cNvPicPr preferRelativeResize="0"/>
          <p:nvPr/>
        </p:nvPicPr>
        <p:blipFill rotWithShape="1">
          <a:blip r:embed="rId3">
            <a:alphaModFix/>
          </a:blip>
          <a:srcRect l="3629" t="24215" r="80879" b="37193"/>
          <a:stretch/>
        </p:blipFill>
        <p:spPr>
          <a:xfrm>
            <a:off x="457199" y="1357225"/>
            <a:ext cx="2613845" cy="3657601"/>
          </a:xfrm>
          <a:prstGeom prst="rect">
            <a:avLst/>
          </a:prstGeom>
          <a:noFill/>
          <a:ln>
            <a:noFill/>
          </a:ln>
        </p:spPr>
      </p:pic>
      <p:sp>
        <p:nvSpPr>
          <p:cNvPr id="532" name="Google Shape;532;p70" descr="Yellow highlight over Agency Metrics"/>
          <p:cNvSpPr/>
          <p:nvPr/>
        </p:nvSpPr>
        <p:spPr>
          <a:xfrm>
            <a:off x="487925" y="3437050"/>
            <a:ext cx="2552400" cy="359700"/>
          </a:xfrm>
          <a:prstGeom prst="roundRect">
            <a:avLst>
              <a:gd name="adj" fmla="val 16667"/>
            </a:avLst>
          </a:prstGeom>
          <a:noFill/>
          <a:ln w="762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530" name="Google Shape;530;p70"/>
          <p:cNvSpPr txBox="1"/>
          <p:nvPr/>
        </p:nvSpPr>
        <p:spPr>
          <a:xfrm>
            <a:off x="3182500" y="1357225"/>
            <a:ext cx="5486400" cy="723300"/>
          </a:xfrm>
          <a:prstGeom prst="rect">
            <a:avLst/>
          </a:prstGeom>
          <a:solidFill>
            <a:srgbClr val="12285D"/>
          </a:solidFill>
          <a:ln>
            <a:noFill/>
          </a:ln>
        </p:spPr>
        <p:txBody>
          <a:bodyPr spcFirstLastPara="1" wrap="square" lIns="68575" tIns="68575" rIns="68575" bIns="68575" anchor="t" anchorCtr="0">
            <a:spAutoFit/>
          </a:bodyPr>
          <a:lstStyle/>
          <a:p>
            <a:pPr marL="0" lvl="0" indent="0" algn="ctr" rtl="0">
              <a:spcBef>
                <a:spcPts val="0"/>
              </a:spcBef>
              <a:spcAft>
                <a:spcPts val="0"/>
              </a:spcAft>
              <a:buNone/>
            </a:pPr>
            <a:r>
              <a:rPr lang="en" sz="1900" b="1">
                <a:solidFill>
                  <a:srgbClr val="F4F4F4"/>
                </a:solidFill>
                <a:latin typeface="Public Sans"/>
                <a:ea typeface="Public Sans"/>
                <a:cs typeface="Public Sans"/>
                <a:sym typeface="Public Sans"/>
              </a:rPr>
              <a:t>Views, sessions, users, and other metrics</a:t>
            </a:r>
            <a:br>
              <a:rPr lang="en" sz="1900" b="1">
                <a:solidFill>
                  <a:srgbClr val="F4F4F4"/>
                </a:solidFill>
                <a:latin typeface="Public Sans"/>
                <a:ea typeface="Public Sans"/>
                <a:cs typeface="Public Sans"/>
                <a:sym typeface="Public Sans"/>
              </a:rPr>
            </a:br>
            <a:r>
              <a:rPr lang="en" sz="1900" b="1">
                <a:solidFill>
                  <a:srgbClr val="00BFE7"/>
                </a:solidFill>
                <a:latin typeface="Public Sans"/>
                <a:ea typeface="Public Sans"/>
                <a:cs typeface="Public Sans"/>
                <a:sym typeface="Public Sans"/>
              </a:rPr>
              <a:t>by agency and sub-agency</a:t>
            </a:r>
            <a:endParaRPr sz="1900" b="1">
              <a:solidFill>
                <a:srgbClr val="00BFE7"/>
              </a:solidFill>
              <a:latin typeface="Public Sans"/>
              <a:ea typeface="Public Sans"/>
              <a:cs typeface="Public Sans"/>
              <a:sym typeface="Public Sans"/>
            </a:endParaRPr>
          </a:p>
        </p:txBody>
      </p:sp>
      <p:pic>
        <p:nvPicPr>
          <p:cNvPr id="533" name="Google Shape;533;p70" descr="A screenshot the GSA Agency Metrics with GSA website views, session, duration of sessions, and dates."/>
          <p:cNvPicPr preferRelativeResize="0"/>
          <p:nvPr/>
        </p:nvPicPr>
        <p:blipFill rotWithShape="1">
          <a:blip r:embed="rId4">
            <a:alphaModFix/>
          </a:blip>
          <a:srcRect l="23327" t="23193" r="4203" b="39821"/>
          <a:stretch/>
        </p:blipFill>
        <p:spPr>
          <a:xfrm>
            <a:off x="3182488" y="2095613"/>
            <a:ext cx="5486400" cy="157396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71"/>
          <p:cNvSpPr txBox="1">
            <a:spLocks noGrp="1"/>
          </p:cNvSpPr>
          <p:nvPr>
            <p:ph type="sldNum" idx="12"/>
          </p:nvPr>
        </p:nvSpPr>
        <p:spPr>
          <a:xfrm>
            <a:off x="8734075" y="4854450"/>
            <a:ext cx="333600" cy="269400"/>
          </a:xfrm>
          <a:prstGeom prst="rect">
            <a:avLst/>
          </a:prstGeom>
          <a:solidFill>
            <a:schemeClr val="lt1"/>
          </a:solidFill>
        </p:spPr>
        <p:txBody>
          <a:bodyPr spcFirstLastPara="1" wrap="square" lIns="68575" tIns="34275" rIns="68575" bIns="34275" anchor="ctr" anchorCtr="0">
            <a:spAutoFit/>
          </a:bodyPr>
          <a:lstStyle/>
          <a:p>
            <a:pPr marL="0" lvl="0" indent="0" algn="r" rtl="0">
              <a:spcBef>
                <a:spcPts val="0"/>
              </a:spcBef>
              <a:spcAft>
                <a:spcPts val="0"/>
              </a:spcAft>
              <a:buClr>
                <a:srgbClr val="000000"/>
              </a:buClr>
              <a:buFont typeface="Arial"/>
              <a:buNone/>
            </a:pPr>
            <a:fld id="{00000000-1234-1234-1234-123412341234}" type="slidenum">
              <a:rPr lang="en" sz="1300">
                <a:solidFill>
                  <a:srgbClr val="000000"/>
                </a:solidFill>
                <a:latin typeface="Public Sans"/>
                <a:ea typeface="Public Sans"/>
                <a:cs typeface="Public Sans"/>
                <a:sym typeface="Public Sans"/>
              </a:rPr>
              <a:t>15</a:t>
            </a:fld>
            <a:endParaRPr sz="1300">
              <a:solidFill>
                <a:srgbClr val="000000"/>
              </a:solidFill>
              <a:latin typeface="Public Sans"/>
              <a:ea typeface="Public Sans"/>
              <a:cs typeface="Public Sans"/>
              <a:sym typeface="Public Sans"/>
            </a:endParaRPr>
          </a:p>
        </p:txBody>
      </p:sp>
      <p:sp>
        <p:nvSpPr>
          <p:cNvPr id="545" name="Google Shape;545;p71"/>
          <p:cNvSpPr txBox="1">
            <a:spLocks noGrp="1"/>
          </p:cNvSpPr>
          <p:nvPr>
            <p:ph type="title"/>
          </p:nvPr>
        </p:nvSpPr>
        <p:spPr>
          <a:xfrm>
            <a:off x="457200" y="457200"/>
            <a:ext cx="8277000" cy="457200"/>
          </a:xfrm>
          <a:prstGeom prst="rect">
            <a:avLst/>
          </a:prstGeom>
        </p:spPr>
        <p:txBody>
          <a:bodyPr spcFirstLastPara="1" wrap="square" lIns="68575" tIns="34275" rIns="68575" bIns="34275" anchor="ctr" anchorCtr="0">
            <a:spAutoFit/>
          </a:bodyPr>
          <a:lstStyle/>
          <a:p>
            <a:pPr marL="0" lvl="0" indent="0" algn="l" rtl="0">
              <a:spcBef>
                <a:spcPts val="0"/>
              </a:spcBef>
              <a:spcAft>
                <a:spcPts val="0"/>
              </a:spcAft>
              <a:buNone/>
            </a:pPr>
            <a:r>
              <a:rPr lang="en" sz="2800" b="1">
                <a:latin typeface="Public Sans"/>
                <a:ea typeface="Public Sans"/>
                <a:cs typeface="Public Sans"/>
                <a:sym typeface="Public Sans"/>
              </a:rPr>
              <a:t>Finding agency data: </a:t>
            </a:r>
            <a:r>
              <a:rPr lang="en" sz="2800" b="1">
                <a:solidFill>
                  <a:schemeClr val="hlink"/>
                </a:solidFill>
                <a:latin typeface="Public Sans"/>
                <a:ea typeface="Public Sans"/>
                <a:cs typeface="Public Sans"/>
                <a:sym typeface="Public Sans"/>
              </a:rPr>
              <a:t>Domains report</a:t>
            </a:r>
            <a:endParaRPr sz="2800"/>
          </a:p>
        </p:txBody>
      </p:sp>
      <p:pic>
        <p:nvPicPr>
          <p:cNvPr id="541" name="Google Shape;541;p71" descr="A screenshot of the selected item &quot;Domains Report&quot; under DAP Reports"/>
          <p:cNvPicPr preferRelativeResize="0"/>
          <p:nvPr/>
        </p:nvPicPr>
        <p:blipFill rotWithShape="1">
          <a:blip r:embed="rId3">
            <a:alphaModFix/>
          </a:blip>
          <a:srcRect l="2095" t="4103" r="84102" b="40149"/>
          <a:stretch/>
        </p:blipFill>
        <p:spPr>
          <a:xfrm>
            <a:off x="457194" y="1122475"/>
            <a:ext cx="2185539" cy="3644798"/>
          </a:xfrm>
          <a:prstGeom prst="rect">
            <a:avLst/>
          </a:prstGeom>
          <a:noFill/>
          <a:ln>
            <a:noFill/>
          </a:ln>
        </p:spPr>
      </p:pic>
      <p:sp>
        <p:nvSpPr>
          <p:cNvPr id="542" name="Google Shape;542;p71" descr="Yellow highlight over Domains Reports"/>
          <p:cNvSpPr/>
          <p:nvPr/>
        </p:nvSpPr>
        <p:spPr>
          <a:xfrm>
            <a:off x="501475" y="2823750"/>
            <a:ext cx="1827300" cy="359700"/>
          </a:xfrm>
          <a:prstGeom prst="roundRect">
            <a:avLst>
              <a:gd name="adj" fmla="val 16667"/>
            </a:avLst>
          </a:prstGeom>
          <a:noFill/>
          <a:ln w="762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544" name="Google Shape;544;p71"/>
          <p:cNvSpPr txBox="1"/>
          <p:nvPr/>
        </p:nvSpPr>
        <p:spPr>
          <a:xfrm>
            <a:off x="2698975" y="1122475"/>
            <a:ext cx="6035100" cy="723300"/>
          </a:xfrm>
          <a:prstGeom prst="rect">
            <a:avLst/>
          </a:prstGeom>
          <a:solidFill>
            <a:srgbClr val="12285D"/>
          </a:solidFill>
          <a:ln>
            <a:noFill/>
          </a:ln>
        </p:spPr>
        <p:txBody>
          <a:bodyPr spcFirstLastPara="1" wrap="square" lIns="68575" tIns="68575" rIns="68575" bIns="68575" anchor="t" anchorCtr="0">
            <a:spAutoFit/>
          </a:bodyPr>
          <a:lstStyle/>
          <a:p>
            <a:pPr marL="0" lvl="0" indent="0" algn="ctr" rtl="0">
              <a:spcBef>
                <a:spcPts val="0"/>
              </a:spcBef>
              <a:spcAft>
                <a:spcPts val="0"/>
              </a:spcAft>
              <a:buNone/>
            </a:pPr>
            <a:r>
              <a:rPr lang="en" sz="1900" b="1">
                <a:solidFill>
                  <a:srgbClr val="F4F4F4"/>
                </a:solidFill>
                <a:latin typeface="Public Sans"/>
                <a:ea typeface="Public Sans"/>
                <a:cs typeface="Public Sans"/>
                <a:sym typeface="Public Sans"/>
              </a:rPr>
              <a:t>Views, sessions, users, and other metrics</a:t>
            </a:r>
            <a:br>
              <a:rPr lang="en" sz="1900" b="1">
                <a:solidFill>
                  <a:srgbClr val="F4F4F4"/>
                </a:solidFill>
                <a:latin typeface="Public Sans"/>
                <a:ea typeface="Public Sans"/>
                <a:cs typeface="Public Sans"/>
                <a:sym typeface="Public Sans"/>
              </a:rPr>
            </a:br>
            <a:r>
              <a:rPr lang="en" sz="1900" b="1">
                <a:solidFill>
                  <a:srgbClr val="00BFE7"/>
                </a:solidFill>
                <a:latin typeface="Public Sans"/>
                <a:ea typeface="Public Sans"/>
                <a:cs typeface="Public Sans"/>
                <a:sym typeface="Public Sans"/>
              </a:rPr>
              <a:t>by hostname and sub-agency</a:t>
            </a:r>
            <a:endParaRPr sz="1900" b="1">
              <a:solidFill>
                <a:srgbClr val="00BFE7"/>
              </a:solidFill>
              <a:latin typeface="Public Sans"/>
              <a:ea typeface="Public Sans"/>
              <a:cs typeface="Public Sans"/>
              <a:sym typeface="Public Sans"/>
            </a:endParaRPr>
          </a:p>
        </p:txBody>
      </p:sp>
      <p:pic>
        <p:nvPicPr>
          <p:cNvPr id="543" name="Google Shape;543;p71" descr="A screenshot the GSA Domains Report with line and bar graphs with the website metrics"/>
          <p:cNvPicPr preferRelativeResize="0"/>
          <p:nvPr/>
        </p:nvPicPr>
        <p:blipFill rotWithShape="1">
          <a:blip r:embed="rId3">
            <a:alphaModFix/>
          </a:blip>
          <a:srcRect l="16586" r="3477"/>
          <a:stretch/>
        </p:blipFill>
        <p:spPr>
          <a:xfrm>
            <a:off x="2698975" y="1845775"/>
            <a:ext cx="6035101" cy="30063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72"/>
          <p:cNvSpPr txBox="1">
            <a:spLocks noGrp="1"/>
          </p:cNvSpPr>
          <p:nvPr>
            <p:ph type="sldNum" idx="12"/>
          </p:nvPr>
        </p:nvSpPr>
        <p:spPr>
          <a:xfrm>
            <a:off x="8687925" y="4800650"/>
            <a:ext cx="361500" cy="269400"/>
          </a:xfrm>
          <a:prstGeom prst="rect">
            <a:avLst/>
          </a:prstGeom>
          <a:solidFill>
            <a:schemeClr val="lt1"/>
          </a:solidFill>
        </p:spPr>
        <p:txBody>
          <a:bodyPr spcFirstLastPara="1" wrap="square" lIns="68575" tIns="34275" rIns="68575" bIns="34275" anchor="ctr" anchorCtr="0">
            <a:spAutoFit/>
          </a:bodyPr>
          <a:lstStyle/>
          <a:p>
            <a:pPr marL="0" lvl="0" indent="0" algn="r" rtl="0">
              <a:spcBef>
                <a:spcPts val="0"/>
              </a:spcBef>
              <a:spcAft>
                <a:spcPts val="0"/>
              </a:spcAft>
              <a:buClr>
                <a:srgbClr val="000000"/>
              </a:buClr>
              <a:buFont typeface="Arial"/>
              <a:buNone/>
            </a:pPr>
            <a:fld id="{00000000-1234-1234-1234-123412341234}" type="slidenum">
              <a:rPr lang="en" sz="1300">
                <a:solidFill>
                  <a:srgbClr val="000000"/>
                </a:solidFill>
              </a:rPr>
              <a:t>16</a:t>
            </a:fld>
            <a:endParaRPr sz="1300">
              <a:solidFill>
                <a:srgbClr val="000000"/>
              </a:solidFill>
            </a:endParaRPr>
          </a:p>
        </p:txBody>
      </p:sp>
      <p:sp>
        <p:nvSpPr>
          <p:cNvPr id="556" name="Google Shape;556;p72"/>
          <p:cNvSpPr txBox="1">
            <a:spLocks noGrp="1"/>
          </p:cNvSpPr>
          <p:nvPr>
            <p:ph type="title"/>
          </p:nvPr>
        </p:nvSpPr>
        <p:spPr>
          <a:xfrm>
            <a:off x="457200" y="457200"/>
            <a:ext cx="8310600" cy="457200"/>
          </a:xfrm>
          <a:prstGeom prst="rect">
            <a:avLst/>
          </a:prstGeom>
        </p:spPr>
        <p:txBody>
          <a:bodyPr spcFirstLastPara="1" wrap="square" lIns="68575" tIns="34275" rIns="68575" bIns="34275" anchor="ctr" anchorCtr="0">
            <a:spAutoFit/>
          </a:bodyPr>
          <a:lstStyle/>
          <a:p>
            <a:pPr marL="0" lvl="0" indent="0" algn="l" rtl="0">
              <a:spcBef>
                <a:spcPts val="0"/>
              </a:spcBef>
              <a:spcAft>
                <a:spcPts val="0"/>
              </a:spcAft>
              <a:buNone/>
            </a:pPr>
            <a:r>
              <a:rPr lang="en" sz="2800" b="1">
                <a:latin typeface="Public Sans"/>
                <a:ea typeface="Public Sans"/>
                <a:cs typeface="Public Sans"/>
                <a:sym typeface="Public Sans"/>
              </a:rPr>
              <a:t>Finding agency data: </a:t>
            </a:r>
            <a:r>
              <a:rPr lang="en" sz="2800" b="1">
                <a:solidFill>
                  <a:schemeClr val="hlink"/>
                </a:solidFill>
                <a:latin typeface="Public Sans"/>
                <a:ea typeface="Public Sans"/>
                <a:cs typeface="Public Sans"/>
                <a:sym typeface="Public Sans"/>
              </a:rPr>
              <a:t>All Pages report</a:t>
            </a:r>
            <a:endParaRPr sz="2800" b="1">
              <a:latin typeface="Public Sans"/>
              <a:ea typeface="Public Sans"/>
              <a:cs typeface="Public Sans"/>
              <a:sym typeface="Public Sans"/>
            </a:endParaRPr>
          </a:p>
        </p:txBody>
      </p:sp>
      <p:pic>
        <p:nvPicPr>
          <p:cNvPr id="552" name="Google Shape;552;p72" descr="A screenshot of the selected item &quot;All Pages&quot; under DAP Reports"/>
          <p:cNvPicPr preferRelativeResize="0"/>
          <p:nvPr/>
        </p:nvPicPr>
        <p:blipFill rotWithShape="1">
          <a:blip r:embed="rId3">
            <a:alphaModFix/>
          </a:blip>
          <a:srcRect l="3537" t="33762" r="79342" b="30030"/>
          <a:stretch/>
        </p:blipFill>
        <p:spPr>
          <a:xfrm>
            <a:off x="457206" y="1242937"/>
            <a:ext cx="2514600" cy="2989580"/>
          </a:xfrm>
          <a:prstGeom prst="rect">
            <a:avLst/>
          </a:prstGeom>
          <a:noFill/>
          <a:ln>
            <a:noFill/>
          </a:ln>
        </p:spPr>
      </p:pic>
      <p:sp>
        <p:nvSpPr>
          <p:cNvPr id="553" name="Google Shape;553;p72" descr="Yellow highlight over All Pages"/>
          <p:cNvSpPr/>
          <p:nvPr/>
        </p:nvSpPr>
        <p:spPr>
          <a:xfrm>
            <a:off x="522000" y="2557875"/>
            <a:ext cx="2183100" cy="359700"/>
          </a:xfrm>
          <a:prstGeom prst="roundRect">
            <a:avLst>
              <a:gd name="adj" fmla="val 16667"/>
            </a:avLst>
          </a:prstGeom>
          <a:noFill/>
          <a:ln w="762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
        <p:nvSpPr>
          <p:cNvPr id="555" name="Google Shape;555;p72"/>
          <p:cNvSpPr txBox="1"/>
          <p:nvPr/>
        </p:nvSpPr>
        <p:spPr>
          <a:xfrm>
            <a:off x="3201525" y="1434850"/>
            <a:ext cx="5486400" cy="638400"/>
          </a:xfrm>
          <a:prstGeom prst="rect">
            <a:avLst/>
          </a:prstGeom>
          <a:solidFill>
            <a:srgbClr val="12285D"/>
          </a:solidFill>
          <a:ln>
            <a:noFill/>
          </a:ln>
        </p:spPr>
        <p:txBody>
          <a:bodyPr spcFirstLastPara="1" wrap="square" lIns="68575" tIns="68575" rIns="68575" bIns="68575" anchor="ctr" anchorCtr="0">
            <a:noAutofit/>
          </a:bodyPr>
          <a:lstStyle/>
          <a:p>
            <a:pPr marL="0" lvl="0" indent="0" algn="ctr" rtl="0">
              <a:spcBef>
                <a:spcPts val="0"/>
              </a:spcBef>
              <a:spcAft>
                <a:spcPts val="0"/>
              </a:spcAft>
              <a:buNone/>
            </a:pPr>
            <a:r>
              <a:rPr lang="en" sz="1700" b="1">
                <a:solidFill>
                  <a:srgbClr val="F4F4F4"/>
                </a:solidFill>
                <a:latin typeface="Public Sans"/>
                <a:ea typeface="Public Sans"/>
                <a:cs typeface="Public Sans"/>
                <a:sym typeface="Public Sans"/>
              </a:rPr>
              <a:t>Views, sessions, users, and other metrics</a:t>
            </a:r>
            <a:br>
              <a:rPr lang="en" sz="1700" b="1">
                <a:solidFill>
                  <a:srgbClr val="F4F4F4"/>
                </a:solidFill>
                <a:latin typeface="Public Sans"/>
                <a:ea typeface="Public Sans"/>
                <a:cs typeface="Public Sans"/>
                <a:sym typeface="Public Sans"/>
              </a:rPr>
            </a:br>
            <a:r>
              <a:rPr lang="en" sz="1700" b="1">
                <a:solidFill>
                  <a:srgbClr val="00BFE7"/>
                </a:solidFill>
                <a:latin typeface="Public Sans"/>
                <a:ea typeface="Public Sans"/>
                <a:cs typeface="Public Sans"/>
                <a:sym typeface="Public Sans"/>
              </a:rPr>
              <a:t>by hostname and page path and screen class</a:t>
            </a:r>
            <a:endParaRPr sz="1700" b="1">
              <a:solidFill>
                <a:srgbClr val="00BFE7"/>
              </a:solidFill>
              <a:latin typeface="Public Sans"/>
              <a:ea typeface="Public Sans"/>
              <a:cs typeface="Public Sans"/>
              <a:sym typeface="Public Sans"/>
            </a:endParaRPr>
          </a:p>
        </p:txBody>
      </p:sp>
      <p:pic>
        <p:nvPicPr>
          <p:cNvPr id="554" name="Google Shape;554;p72" descr="A screenshot the GSA &quot;All Pages&quot; view with a table of GSA website metrics"/>
          <p:cNvPicPr preferRelativeResize="0"/>
          <p:nvPr/>
        </p:nvPicPr>
        <p:blipFill rotWithShape="1">
          <a:blip r:embed="rId4">
            <a:alphaModFix/>
          </a:blip>
          <a:srcRect l="23881" t="25605" r="4057" b="36399"/>
          <a:stretch/>
        </p:blipFill>
        <p:spPr>
          <a:xfrm>
            <a:off x="3201525" y="2129175"/>
            <a:ext cx="5486400" cy="161893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73"/>
          <p:cNvSpPr txBox="1">
            <a:spLocks noGrp="1"/>
          </p:cNvSpPr>
          <p:nvPr>
            <p:ph type="sldNum" idx="12"/>
          </p:nvPr>
        </p:nvSpPr>
        <p:spPr>
          <a:xfrm>
            <a:off x="8724900" y="4783875"/>
            <a:ext cx="314400" cy="269400"/>
          </a:xfrm>
          <a:prstGeom prst="rect">
            <a:avLst/>
          </a:prstGeom>
          <a:solidFill>
            <a:schemeClr val="lt1"/>
          </a:solidFill>
        </p:spPr>
        <p:txBody>
          <a:bodyPr spcFirstLastPara="1" wrap="square" lIns="68575" tIns="34275" rIns="68575" bIns="34275" anchor="ctr" anchorCtr="0">
            <a:spAutoFit/>
          </a:bodyPr>
          <a:lstStyle/>
          <a:p>
            <a:pPr marL="0" lvl="0" indent="0" algn="r" rtl="0">
              <a:spcBef>
                <a:spcPts val="0"/>
              </a:spcBef>
              <a:spcAft>
                <a:spcPts val="0"/>
              </a:spcAft>
              <a:buClr>
                <a:srgbClr val="000000"/>
              </a:buClr>
              <a:buFont typeface="Arial"/>
              <a:buNone/>
            </a:pPr>
            <a:fld id="{00000000-1234-1234-1234-123412341234}" type="slidenum">
              <a:rPr lang="en" sz="1300">
                <a:solidFill>
                  <a:srgbClr val="000000"/>
                </a:solidFill>
                <a:latin typeface="Public Sans"/>
                <a:ea typeface="Public Sans"/>
                <a:cs typeface="Public Sans"/>
                <a:sym typeface="Public Sans"/>
              </a:rPr>
              <a:t>17</a:t>
            </a:fld>
            <a:endParaRPr sz="1300">
              <a:solidFill>
                <a:srgbClr val="000000"/>
              </a:solidFill>
              <a:latin typeface="Public Sans"/>
              <a:ea typeface="Public Sans"/>
              <a:cs typeface="Public Sans"/>
              <a:sym typeface="Public Sans"/>
            </a:endParaRPr>
          </a:p>
        </p:txBody>
      </p:sp>
      <p:sp>
        <p:nvSpPr>
          <p:cNvPr id="566" name="Google Shape;566;p73"/>
          <p:cNvSpPr txBox="1">
            <a:spLocks noGrp="1"/>
          </p:cNvSpPr>
          <p:nvPr>
            <p:ph type="title"/>
          </p:nvPr>
        </p:nvSpPr>
        <p:spPr>
          <a:xfrm>
            <a:off x="457200" y="457200"/>
            <a:ext cx="8132100" cy="457200"/>
          </a:xfrm>
          <a:prstGeom prst="rect">
            <a:avLst/>
          </a:prstGeom>
        </p:spPr>
        <p:txBody>
          <a:bodyPr spcFirstLastPara="1" wrap="square" lIns="68575" tIns="34275" rIns="68575" bIns="34275" anchor="ctr" anchorCtr="0">
            <a:spAutoFit/>
          </a:bodyPr>
          <a:lstStyle/>
          <a:p>
            <a:pPr marL="0" lvl="0" indent="0" algn="l" rtl="0">
              <a:spcBef>
                <a:spcPts val="0"/>
              </a:spcBef>
              <a:spcAft>
                <a:spcPts val="0"/>
              </a:spcAft>
              <a:buNone/>
            </a:pPr>
            <a:r>
              <a:rPr lang="en" sz="2800" b="1">
                <a:latin typeface="Public Sans"/>
                <a:ea typeface="Public Sans"/>
                <a:cs typeface="Public Sans"/>
                <a:sym typeface="Public Sans"/>
              </a:rPr>
              <a:t>Filtering results: </a:t>
            </a:r>
            <a:r>
              <a:rPr lang="en" sz="2800" b="1">
                <a:solidFill>
                  <a:schemeClr val="hlink"/>
                </a:solidFill>
                <a:latin typeface="Public Sans"/>
                <a:ea typeface="Public Sans"/>
                <a:cs typeface="Public Sans"/>
                <a:sym typeface="Public Sans"/>
              </a:rPr>
              <a:t>All Pages report</a:t>
            </a:r>
            <a:endParaRPr sz="2800" b="1">
              <a:latin typeface="Public Sans"/>
              <a:ea typeface="Public Sans"/>
              <a:cs typeface="Public Sans"/>
              <a:sym typeface="Public Sans"/>
            </a:endParaRPr>
          </a:p>
        </p:txBody>
      </p:sp>
      <p:sp>
        <p:nvSpPr>
          <p:cNvPr id="563" name="Google Shape;563;p73"/>
          <p:cNvSpPr txBox="1"/>
          <p:nvPr/>
        </p:nvSpPr>
        <p:spPr>
          <a:xfrm>
            <a:off x="0" y="1254025"/>
            <a:ext cx="2162100" cy="3190200"/>
          </a:xfrm>
          <a:prstGeom prst="rect">
            <a:avLst/>
          </a:prstGeom>
          <a:solidFill>
            <a:srgbClr val="12285D"/>
          </a:solidFill>
          <a:ln>
            <a:noFill/>
          </a:ln>
        </p:spPr>
        <p:txBody>
          <a:bodyPr spcFirstLastPara="1" wrap="square" lIns="68575" tIns="68575" rIns="68575" bIns="68575" anchor="ctr" anchorCtr="0">
            <a:spAutoFit/>
          </a:bodyPr>
          <a:lstStyle/>
          <a:p>
            <a:pPr marL="0" lvl="0" indent="0" algn="l" rtl="0">
              <a:lnSpc>
                <a:spcPct val="115000"/>
              </a:lnSpc>
              <a:spcBef>
                <a:spcPts val="0"/>
              </a:spcBef>
              <a:spcAft>
                <a:spcPts val="0"/>
              </a:spcAft>
              <a:buNone/>
            </a:pPr>
            <a:r>
              <a:rPr lang="en" sz="1600" b="1">
                <a:solidFill>
                  <a:schemeClr val="lt1"/>
                </a:solidFill>
                <a:latin typeface="Public Sans"/>
                <a:ea typeface="Public Sans"/>
                <a:cs typeface="Public Sans"/>
                <a:sym typeface="Public Sans"/>
              </a:rPr>
              <a:t>How to filter results</a:t>
            </a:r>
            <a:endParaRPr sz="1600" b="1">
              <a:solidFill>
                <a:schemeClr val="lt1"/>
              </a:solidFill>
              <a:latin typeface="Public Sans"/>
              <a:ea typeface="Public Sans"/>
              <a:cs typeface="Public Sans"/>
              <a:sym typeface="Public Sans"/>
            </a:endParaRPr>
          </a:p>
          <a:p>
            <a:pPr marL="0" lvl="0" indent="0" algn="l" rtl="0">
              <a:lnSpc>
                <a:spcPct val="115000"/>
              </a:lnSpc>
              <a:spcBef>
                <a:spcPts val="1000"/>
              </a:spcBef>
              <a:spcAft>
                <a:spcPts val="0"/>
              </a:spcAft>
              <a:buNone/>
            </a:pPr>
            <a:r>
              <a:rPr lang="en" sz="1600">
                <a:solidFill>
                  <a:schemeClr val="lt1"/>
                </a:solidFill>
                <a:latin typeface="Public Sans"/>
                <a:ea typeface="Public Sans"/>
                <a:cs typeface="Public Sans"/>
                <a:sym typeface="Public Sans"/>
              </a:rPr>
              <a:t>To find a specific page or directory, use the search bar to filter results.</a:t>
            </a:r>
            <a:endParaRPr sz="1600">
              <a:solidFill>
                <a:schemeClr val="lt1"/>
              </a:solidFill>
              <a:latin typeface="Public Sans"/>
              <a:ea typeface="Public Sans"/>
              <a:cs typeface="Public Sans"/>
              <a:sym typeface="Public Sans"/>
            </a:endParaRPr>
          </a:p>
          <a:p>
            <a:pPr marL="0" lvl="0" indent="0" algn="l" rtl="0">
              <a:lnSpc>
                <a:spcPct val="115000"/>
              </a:lnSpc>
              <a:spcBef>
                <a:spcPts val="1000"/>
              </a:spcBef>
              <a:spcAft>
                <a:spcPts val="1000"/>
              </a:spcAft>
              <a:buNone/>
            </a:pPr>
            <a:r>
              <a:rPr lang="en" sz="1600">
                <a:solidFill>
                  <a:schemeClr val="lt1"/>
                </a:solidFill>
                <a:latin typeface="Public Sans"/>
                <a:ea typeface="Public Sans"/>
                <a:cs typeface="Public Sans"/>
                <a:sym typeface="Public Sans"/>
              </a:rPr>
              <a:t>This example shows results for the keyword </a:t>
            </a:r>
            <a:r>
              <a:rPr lang="en" sz="1600" i="1">
                <a:solidFill>
                  <a:schemeClr val="lt1"/>
                </a:solidFill>
                <a:latin typeface="Public Sans"/>
                <a:ea typeface="Public Sans"/>
                <a:cs typeface="Public Sans"/>
                <a:sym typeface="Public Sans"/>
              </a:rPr>
              <a:t>advantage</a:t>
            </a:r>
            <a:r>
              <a:rPr lang="en" sz="1600">
                <a:solidFill>
                  <a:schemeClr val="lt1"/>
                </a:solidFill>
                <a:latin typeface="Public Sans"/>
                <a:ea typeface="Public Sans"/>
                <a:cs typeface="Public Sans"/>
                <a:sym typeface="Public Sans"/>
              </a:rPr>
              <a:t> in the All pages report for GSA.</a:t>
            </a:r>
            <a:endParaRPr sz="1600">
              <a:solidFill>
                <a:schemeClr val="lt1"/>
              </a:solidFill>
              <a:latin typeface="Public Sans"/>
              <a:ea typeface="Public Sans"/>
              <a:cs typeface="Public Sans"/>
              <a:sym typeface="Public Sans"/>
            </a:endParaRPr>
          </a:p>
        </p:txBody>
      </p:sp>
      <p:pic>
        <p:nvPicPr>
          <p:cNvPr id="564" name="Google Shape;564;p73" descr="An image highlighting the word &quot;advantage&quot; in the search bar of the &quot;All Pages&quot; view of the GSA website analytics dashboard"/>
          <p:cNvPicPr preferRelativeResize="0"/>
          <p:nvPr/>
        </p:nvPicPr>
        <p:blipFill rotWithShape="1">
          <a:blip r:embed="rId3">
            <a:alphaModFix/>
          </a:blip>
          <a:srcRect l="24301" t="35634" r="23503" b="30262"/>
          <a:stretch/>
        </p:blipFill>
        <p:spPr>
          <a:xfrm>
            <a:off x="2409900" y="1629885"/>
            <a:ext cx="6629400" cy="2438508"/>
          </a:xfrm>
          <a:prstGeom prst="rect">
            <a:avLst/>
          </a:prstGeom>
          <a:noFill/>
          <a:ln>
            <a:noFill/>
          </a:ln>
        </p:spPr>
      </p:pic>
      <p:sp>
        <p:nvSpPr>
          <p:cNvPr id="565" name="Google Shape;565;p73" descr="Yellow highlight over the search box"/>
          <p:cNvSpPr/>
          <p:nvPr/>
        </p:nvSpPr>
        <p:spPr>
          <a:xfrm>
            <a:off x="2356700" y="1744725"/>
            <a:ext cx="1447800" cy="359700"/>
          </a:xfrm>
          <a:prstGeom prst="roundRect">
            <a:avLst>
              <a:gd name="adj" fmla="val 16667"/>
            </a:avLst>
          </a:prstGeom>
          <a:noFill/>
          <a:ln w="76200"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7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chemeClr val="lt1"/>
                </a:solidFill>
              </a:rPr>
              <a:t>18</a:t>
            </a:fld>
            <a:endParaRPr>
              <a:solidFill>
                <a:schemeClr val="lt1"/>
              </a:solidFill>
            </a:endParaRPr>
          </a:p>
        </p:txBody>
      </p:sp>
      <p:sp>
        <p:nvSpPr>
          <p:cNvPr id="573" name="Google Shape;573;p74"/>
          <p:cNvSpPr txBox="1">
            <a:spLocks noGrp="1"/>
          </p:cNvSpPr>
          <p:nvPr>
            <p:ph type="ctrTitle"/>
          </p:nvPr>
        </p:nvSpPr>
        <p:spPr>
          <a:xfrm>
            <a:off x="451050" y="1784400"/>
            <a:ext cx="8241900" cy="1574700"/>
          </a:xfrm>
          <a:prstGeom prst="rect">
            <a:avLst/>
          </a:prstGeom>
        </p:spPr>
        <p:txBody>
          <a:bodyPr spcFirstLastPara="1" wrap="square" lIns="91425" tIns="91425" rIns="91425" bIns="91425" anchor="ctr" anchorCtr="0">
            <a:spAutoFit/>
          </a:bodyPr>
          <a:lstStyle/>
          <a:p>
            <a:pPr marL="0" lvl="0" indent="0" algn="ctr" rtl="0">
              <a:spcBef>
                <a:spcPts val="0"/>
              </a:spcBef>
              <a:spcAft>
                <a:spcPts val="0"/>
              </a:spcAft>
              <a:buNone/>
            </a:pPr>
            <a:r>
              <a:rPr lang="en" dirty="0"/>
              <a:t>Request support and connect with other practitioners</a:t>
            </a: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Google Shape;578;p7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chemeClr val="lt1"/>
                </a:solidFill>
              </a:rPr>
              <a:t>19</a:t>
            </a:fld>
            <a:endParaRPr>
              <a:solidFill>
                <a:schemeClr val="lt1"/>
              </a:solidFill>
            </a:endParaRPr>
          </a:p>
        </p:txBody>
      </p:sp>
      <p:sp>
        <p:nvSpPr>
          <p:cNvPr id="579" name="Google Shape;579;p75"/>
          <p:cNvSpPr txBox="1">
            <a:spLocks noGrp="1"/>
          </p:cNvSpPr>
          <p:nvPr>
            <p:ph type="ctrTitle"/>
          </p:nvPr>
        </p:nvSpPr>
        <p:spPr>
          <a:xfrm>
            <a:off x="457200" y="457200"/>
            <a:ext cx="8241900" cy="6156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 sz="2800"/>
              <a:t>Links to bookmark</a:t>
            </a:r>
            <a:endParaRPr sz="2800"/>
          </a:p>
        </p:txBody>
      </p:sp>
      <p:sp>
        <p:nvSpPr>
          <p:cNvPr id="580" name="Google Shape;580;p75"/>
          <p:cNvSpPr txBox="1">
            <a:spLocks noGrp="1"/>
          </p:cNvSpPr>
          <p:nvPr>
            <p:ph type="subTitle" idx="1"/>
          </p:nvPr>
        </p:nvSpPr>
        <p:spPr>
          <a:xfrm>
            <a:off x="834550" y="1836550"/>
            <a:ext cx="7858500" cy="2692200"/>
          </a:xfrm>
          <a:prstGeom prst="rect">
            <a:avLst/>
          </a:prstGeom>
        </p:spPr>
        <p:txBody>
          <a:bodyPr spcFirstLastPara="1" wrap="square" lIns="91425" tIns="91425" rIns="91425" bIns="91425" anchor="t" anchorCtr="0">
            <a:spAutoFit/>
          </a:bodyPr>
          <a:lstStyle/>
          <a:p>
            <a:pPr marL="0" lvl="0" indent="0" algn="l" rtl="0">
              <a:lnSpc>
                <a:spcPct val="115000"/>
              </a:lnSpc>
              <a:spcBef>
                <a:spcPts val="0"/>
              </a:spcBef>
              <a:spcAft>
                <a:spcPts val="0"/>
              </a:spcAft>
              <a:buClr>
                <a:schemeClr val="dk1"/>
              </a:buClr>
              <a:buSzPts val="1100"/>
              <a:buFont typeface="Arial"/>
              <a:buNone/>
            </a:pPr>
            <a:r>
              <a:rPr lang="en" sz="1800" b="1">
                <a:solidFill>
                  <a:schemeClr val="lt1"/>
                </a:solidFill>
                <a:latin typeface="Public Sans"/>
                <a:ea typeface="Public Sans"/>
                <a:cs typeface="Public Sans"/>
                <a:sym typeface="Public Sans"/>
              </a:rPr>
              <a:t>Guide to the Digital Analytics Program (DAP)</a:t>
            </a:r>
            <a:endParaRPr sz="1800" b="1">
              <a:solidFill>
                <a:schemeClr val="lt1"/>
              </a:solidFill>
              <a:latin typeface="Public Sans"/>
              <a:ea typeface="Public Sans"/>
              <a:cs typeface="Public Sans"/>
              <a:sym typeface="Public Sans"/>
            </a:endParaRPr>
          </a:p>
          <a:p>
            <a:pPr marL="0" lvl="0" indent="0" algn="l" rtl="0">
              <a:lnSpc>
                <a:spcPct val="115000"/>
              </a:lnSpc>
              <a:spcBef>
                <a:spcPts val="0"/>
              </a:spcBef>
              <a:spcAft>
                <a:spcPts val="0"/>
              </a:spcAft>
              <a:buClr>
                <a:schemeClr val="dk1"/>
              </a:buClr>
              <a:buSzPts val="1100"/>
              <a:buFont typeface="Arial"/>
              <a:buNone/>
            </a:pPr>
            <a:r>
              <a:rPr lang="en" sz="1800">
                <a:solidFill>
                  <a:srgbClr val="00BFE7"/>
                </a:solidFill>
                <a:uFill>
                  <a:noFill/>
                </a:uFill>
                <a:latin typeface="Public Sans"/>
                <a:ea typeface="Public Sans"/>
                <a:cs typeface="Public Sans"/>
                <a:sym typeface="Public Sans"/>
                <a:hlinkClick r:id="rId3">
                  <a:extLst>
                    <a:ext uri="{A12FA001-AC4F-418D-AE19-62706E023703}">
                      <ahyp:hlinkClr xmlns:ahyp="http://schemas.microsoft.com/office/drawing/2018/hyperlinkcolor" val="tx"/>
                    </a:ext>
                  </a:extLst>
                </a:hlinkClick>
              </a:rPr>
              <a:t>https://digital.gov/guides/dap</a:t>
            </a:r>
            <a:endParaRPr sz="1800">
              <a:solidFill>
                <a:srgbClr val="00BFE7"/>
              </a:solidFill>
              <a:latin typeface="Public Sans"/>
              <a:ea typeface="Public Sans"/>
              <a:cs typeface="Public Sans"/>
              <a:sym typeface="Public Sans"/>
            </a:endParaRPr>
          </a:p>
          <a:p>
            <a:pPr marL="0" lvl="0" indent="0" algn="l" rtl="0">
              <a:lnSpc>
                <a:spcPct val="115000"/>
              </a:lnSpc>
              <a:spcBef>
                <a:spcPts val="0"/>
              </a:spcBef>
              <a:spcAft>
                <a:spcPts val="0"/>
              </a:spcAft>
              <a:buClr>
                <a:schemeClr val="dk1"/>
              </a:buClr>
              <a:buSzPts val="1100"/>
              <a:buFont typeface="Arial"/>
              <a:buNone/>
            </a:pPr>
            <a:endParaRPr sz="1800">
              <a:solidFill>
                <a:schemeClr val="lt1"/>
              </a:solidFill>
              <a:latin typeface="Public Sans"/>
              <a:ea typeface="Public Sans"/>
              <a:cs typeface="Public Sans"/>
              <a:sym typeface="Public Sans"/>
            </a:endParaRPr>
          </a:p>
          <a:p>
            <a:pPr marL="0" lvl="0" indent="0" algn="l" rtl="0">
              <a:lnSpc>
                <a:spcPct val="115000"/>
              </a:lnSpc>
              <a:spcBef>
                <a:spcPts val="0"/>
              </a:spcBef>
              <a:spcAft>
                <a:spcPts val="0"/>
              </a:spcAft>
              <a:buClr>
                <a:schemeClr val="dk1"/>
              </a:buClr>
              <a:buSzPts val="1100"/>
              <a:buFont typeface="Arial"/>
              <a:buNone/>
            </a:pPr>
            <a:r>
              <a:rPr lang="en" sz="1800" b="1">
                <a:solidFill>
                  <a:schemeClr val="lt1"/>
                </a:solidFill>
                <a:latin typeface="Public Sans"/>
                <a:ea typeface="Public Sans"/>
                <a:cs typeface="Public Sans"/>
                <a:sym typeface="Public Sans"/>
              </a:rPr>
              <a:t>DAP code and documentation</a:t>
            </a:r>
            <a:r>
              <a:rPr lang="en" sz="1800">
                <a:solidFill>
                  <a:schemeClr val="lt1"/>
                </a:solidFill>
                <a:latin typeface="Public Sans"/>
                <a:ea typeface="Public Sans"/>
                <a:cs typeface="Public Sans"/>
                <a:sym typeface="Public Sans"/>
              </a:rPr>
              <a:t> </a:t>
            </a:r>
            <a:r>
              <a:rPr lang="en" sz="1800">
                <a:solidFill>
                  <a:srgbClr val="00BFE7"/>
                </a:solidFill>
                <a:uFill>
                  <a:noFill/>
                </a:uFill>
                <a:latin typeface="Public Sans"/>
                <a:ea typeface="Public Sans"/>
                <a:cs typeface="Public Sans"/>
                <a:sym typeface="Public Sans"/>
                <a:hlinkClick r:id="rId4">
                  <a:extLst>
                    <a:ext uri="{A12FA001-AC4F-418D-AE19-62706E023703}">
                      <ahyp:hlinkClr xmlns:ahyp="http://schemas.microsoft.com/office/drawing/2018/hyperlinkcolor" val="tx"/>
                    </a:ext>
                  </a:extLst>
                </a:hlinkClick>
              </a:rPr>
              <a:t>https://github.com/digital-analytics-program/gov-wide-code</a:t>
            </a:r>
            <a:endParaRPr sz="1800">
              <a:solidFill>
                <a:srgbClr val="00BFE7"/>
              </a:solidFill>
              <a:latin typeface="Public Sans"/>
              <a:ea typeface="Public Sans"/>
              <a:cs typeface="Public Sans"/>
              <a:sym typeface="Public Sans"/>
            </a:endParaRPr>
          </a:p>
          <a:p>
            <a:pPr marL="0" lvl="0" indent="0" algn="l" rtl="0">
              <a:lnSpc>
                <a:spcPct val="115000"/>
              </a:lnSpc>
              <a:spcBef>
                <a:spcPts val="0"/>
              </a:spcBef>
              <a:spcAft>
                <a:spcPts val="0"/>
              </a:spcAft>
              <a:buClr>
                <a:schemeClr val="dk1"/>
              </a:buClr>
              <a:buSzPts val="1100"/>
              <a:buFont typeface="Arial"/>
              <a:buNone/>
            </a:pPr>
            <a:endParaRPr sz="1800">
              <a:solidFill>
                <a:schemeClr val="lt1"/>
              </a:solidFill>
              <a:latin typeface="Public Sans"/>
              <a:ea typeface="Public Sans"/>
              <a:cs typeface="Public Sans"/>
              <a:sym typeface="Public Sans"/>
            </a:endParaRPr>
          </a:p>
          <a:p>
            <a:pPr marL="0" lvl="0" indent="0" algn="l" rtl="0">
              <a:lnSpc>
                <a:spcPct val="115000"/>
              </a:lnSpc>
              <a:spcBef>
                <a:spcPts val="0"/>
              </a:spcBef>
              <a:spcAft>
                <a:spcPts val="0"/>
              </a:spcAft>
              <a:buClr>
                <a:schemeClr val="dk1"/>
              </a:buClr>
              <a:buSzPts val="1100"/>
              <a:buFont typeface="Arial"/>
              <a:buNone/>
            </a:pPr>
            <a:r>
              <a:rPr lang="en" sz="1800" b="1">
                <a:solidFill>
                  <a:schemeClr val="lt1"/>
                </a:solidFill>
                <a:latin typeface="Public Sans"/>
                <a:ea typeface="Public Sans"/>
                <a:cs typeface="Public Sans"/>
                <a:sym typeface="Public Sans"/>
              </a:rPr>
              <a:t>Public reporting</a:t>
            </a:r>
            <a:endParaRPr sz="1800" b="1">
              <a:solidFill>
                <a:schemeClr val="lt1"/>
              </a:solidFill>
              <a:latin typeface="Public Sans"/>
              <a:ea typeface="Public Sans"/>
              <a:cs typeface="Public Sans"/>
              <a:sym typeface="Public Sans"/>
            </a:endParaRPr>
          </a:p>
          <a:p>
            <a:pPr marL="0" lvl="0" indent="0" algn="l" rtl="0">
              <a:lnSpc>
                <a:spcPct val="115000"/>
              </a:lnSpc>
              <a:spcBef>
                <a:spcPts val="0"/>
              </a:spcBef>
              <a:spcAft>
                <a:spcPts val="0"/>
              </a:spcAft>
              <a:buNone/>
            </a:pPr>
            <a:r>
              <a:rPr lang="en" sz="1800">
                <a:solidFill>
                  <a:srgbClr val="00BFE7"/>
                </a:solidFill>
                <a:uFill>
                  <a:noFill/>
                </a:uFill>
                <a:latin typeface="Public Sans"/>
                <a:ea typeface="Public Sans"/>
                <a:cs typeface="Public Sans"/>
                <a:sym typeface="Public Sans"/>
                <a:hlinkClick r:id="rId5">
                  <a:extLst>
                    <a:ext uri="{A12FA001-AC4F-418D-AE19-62706E023703}">
                      <ahyp:hlinkClr xmlns:ahyp="http://schemas.microsoft.com/office/drawing/2018/hyperlinkcolor" val="tx"/>
                    </a:ext>
                  </a:extLst>
                </a:hlinkClick>
              </a:rPr>
              <a:t>https://analytics.usa.gov</a:t>
            </a:r>
            <a:endParaRPr sz="1800">
              <a:solidFill>
                <a:srgbClr val="00BFE7"/>
              </a:solidFill>
              <a:latin typeface="Public Sans SemiBold"/>
              <a:ea typeface="Public Sans SemiBold"/>
              <a:cs typeface="Public Sans SemiBold"/>
              <a:sym typeface="Public Sans Semi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5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439" name="Google Shape;439;p58"/>
          <p:cNvSpPr txBox="1">
            <a:spLocks noGrp="1"/>
          </p:cNvSpPr>
          <p:nvPr>
            <p:ph type="title"/>
          </p:nvPr>
        </p:nvSpPr>
        <p:spPr>
          <a:xfrm>
            <a:off x="457200" y="457200"/>
            <a:ext cx="8215200" cy="6156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What you’ll learn</a:t>
            </a:r>
            <a:endParaRPr/>
          </a:p>
        </p:txBody>
      </p:sp>
      <p:sp>
        <p:nvSpPr>
          <p:cNvPr id="438" name="Google Shape;438;p58"/>
          <p:cNvSpPr txBox="1">
            <a:spLocks noGrp="1"/>
          </p:cNvSpPr>
          <p:nvPr>
            <p:ph type="body" idx="1"/>
          </p:nvPr>
        </p:nvSpPr>
        <p:spPr>
          <a:xfrm>
            <a:off x="970525" y="1541700"/>
            <a:ext cx="3301200" cy="780300"/>
          </a:xfrm>
          <a:prstGeom prst="rect">
            <a:avLst/>
          </a:prstGeom>
        </p:spPr>
        <p:txBody>
          <a:bodyPr spcFirstLastPara="1" wrap="square" lIns="91425" tIns="91425" rIns="91425" bIns="91425" anchor="t" anchorCtr="0">
            <a:spAutoFit/>
          </a:bodyPr>
          <a:lstStyle/>
          <a:p>
            <a:pPr marL="0" lvl="0" indent="0" algn="l" rtl="0">
              <a:spcBef>
                <a:spcPts val="0"/>
              </a:spcBef>
              <a:spcAft>
                <a:spcPts val="1600"/>
              </a:spcAft>
              <a:buNone/>
            </a:pPr>
            <a:r>
              <a:rPr lang="en" sz="1800"/>
              <a:t>An introduction to the Digital Analytics Program (DAP)</a:t>
            </a:r>
            <a:endParaRPr sz="1800"/>
          </a:p>
        </p:txBody>
      </p:sp>
      <p:sp>
        <p:nvSpPr>
          <p:cNvPr id="437" name="Google Shape;437;p58"/>
          <p:cNvSpPr txBox="1">
            <a:spLocks noGrp="1"/>
          </p:cNvSpPr>
          <p:nvPr>
            <p:ph type="body" idx="3"/>
          </p:nvPr>
        </p:nvSpPr>
        <p:spPr>
          <a:xfrm>
            <a:off x="970525" y="2696625"/>
            <a:ext cx="3301200" cy="461700"/>
          </a:xfrm>
          <a:prstGeom prst="rect">
            <a:avLst/>
          </a:prstGeom>
        </p:spPr>
        <p:txBody>
          <a:bodyPr spcFirstLastPara="1" wrap="square" lIns="91425" tIns="91425" rIns="91425" bIns="91425" anchor="t" anchorCtr="0">
            <a:spAutoFit/>
          </a:bodyPr>
          <a:lstStyle/>
          <a:p>
            <a:pPr marL="0" lvl="0" indent="0" algn="l" rtl="0">
              <a:spcBef>
                <a:spcPts val="0"/>
              </a:spcBef>
              <a:spcAft>
                <a:spcPts val="1600"/>
              </a:spcAft>
              <a:buNone/>
            </a:pPr>
            <a:r>
              <a:rPr lang="en" sz="1800"/>
              <a:t>How to log in</a:t>
            </a:r>
            <a:endParaRPr sz="1800"/>
          </a:p>
        </p:txBody>
      </p:sp>
      <p:sp>
        <p:nvSpPr>
          <p:cNvPr id="436" name="Google Shape;436;p58"/>
          <p:cNvSpPr txBox="1">
            <a:spLocks noGrp="1"/>
          </p:cNvSpPr>
          <p:nvPr>
            <p:ph type="body" idx="2"/>
          </p:nvPr>
        </p:nvSpPr>
        <p:spPr>
          <a:xfrm>
            <a:off x="5069600" y="1541700"/>
            <a:ext cx="3487200" cy="461700"/>
          </a:xfrm>
          <a:prstGeom prst="rect">
            <a:avLst/>
          </a:prstGeom>
        </p:spPr>
        <p:txBody>
          <a:bodyPr spcFirstLastPara="1" wrap="square" lIns="91425" tIns="91425" rIns="91425" bIns="91425" anchor="t" anchorCtr="0">
            <a:spAutoFit/>
          </a:bodyPr>
          <a:lstStyle/>
          <a:p>
            <a:pPr marL="0" lvl="0" indent="0" algn="l" rtl="0">
              <a:spcBef>
                <a:spcPts val="0"/>
              </a:spcBef>
              <a:spcAft>
                <a:spcPts val="1600"/>
              </a:spcAft>
              <a:buClr>
                <a:schemeClr val="dk1"/>
              </a:buClr>
              <a:buSzPts val="1100"/>
              <a:buFont typeface="Arial"/>
              <a:buNone/>
            </a:pPr>
            <a:r>
              <a:rPr lang="en" sz="1800">
                <a:solidFill>
                  <a:schemeClr val="lt1"/>
                </a:solidFill>
              </a:rPr>
              <a:t>How to use custom reports</a:t>
            </a:r>
            <a:endParaRPr sz="1800"/>
          </a:p>
        </p:txBody>
      </p:sp>
      <p:sp>
        <p:nvSpPr>
          <p:cNvPr id="435" name="Google Shape;435;p58"/>
          <p:cNvSpPr txBox="1">
            <a:spLocks noGrp="1"/>
          </p:cNvSpPr>
          <p:nvPr>
            <p:ph type="body" idx="4"/>
          </p:nvPr>
        </p:nvSpPr>
        <p:spPr>
          <a:xfrm>
            <a:off x="5069600" y="2678225"/>
            <a:ext cx="3487200" cy="780300"/>
          </a:xfrm>
          <a:prstGeom prst="rect">
            <a:avLst/>
          </a:prstGeom>
        </p:spPr>
        <p:txBody>
          <a:bodyPr spcFirstLastPara="1" wrap="square" lIns="91425" tIns="91425" rIns="91425" bIns="91425" anchor="t" anchorCtr="0">
            <a:spAutoFit/>
          </a:bodyPr>
          <a:lstStyle/>
          <a:p>
            <a:pPr marL="0" lvl="0" indent="0" algn="l" rtl="0">
              <a:spcBef>
                <a:spcPts val="0"/>
              </a:spcBef>
              <a:spcAft>
                <a:spcPts val="1600"/>
              </a:spcAft>
              <a:buNone/>
            </a:pPr>
            <a:r>
              <a:rPr lang="en" sz="1800"/>
              <a:t>Request support and connect with other practitioners</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76"/>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chemeClr val="lt1"/>
                </a:solidFill>
              </a:rPr>
              <a:t>20</a:t>
            </a:fld>
            <a:endParaRPr>
              <a:solidFill>
                <a:schemeClr val="lt1"/>
              </a:solidFill>
            </a:endParaRPr>
          </a:p>
        </p:txBody>
      </p:sp>
      <p:sp>
        <p:nvSpPr>
          <p:cNvPr id="586" name="Google Shape;586;p76"/>
          <p:cNvSpPr txBox="1">
            <a:spLocks noGrp="1"/>
          </p:cNvSpPr>
          <p:nvPr>
            <p:ph type="ctrTitle"/>
          </p:nvPr>
        </p:nvSpPr>
        <p:spPr>
          <a:xfrm>
            <a:off x="451050" y="1627125"/>
            <a:ext cx="8241900" cy="2010300"/>
          </a:xfrm>
          <a:prstGeom prst="rect">
            <a:avLst/>
          </a:prstGeom>
        </p:spPr>
        <p:txBody>
          <a:bodyPr spcFirstLastPara="1" wrap="square" lIns="91425" tIns="91425" rIns="91425" bIns="91425" anchor="ctr" anchorCtr="0">
            <a:spAutoFit/>
          </a:bodyPr>
          <a:lstStyle/>
          <a:p>
            <a:pPr marL="0" lvl="0" indent="0" algn="ctr" rtl="0">
              <a:spcBef>
                <a:spcPts val="0"/>
              </a:spcBef>
              <a:spcAft>
                <a:spcPts val="0"/>
              </a:spcAft>
              <a:buNone/>
            </a:pPr>
            <a:r>
              <a:rPr lang="en"/>
              <a:t>Request support</a:t>
            </a:r>
            <a:br>
              <a:rPr lang="en"/>
            </a:br>
            <a:r>
              <a:rPr lang="en"/>
              <a:t>from the DAP team</a:t>
            </a:r>
            <a:endParaRPr/>
          </a:p>
          <a:p>
            <a:pPr marL="0" lvl="0" indent="0" algn="ctr" rtl="0">
              <a:spcBef>
                <a:spcPts val="0"/>
              </a:spcBef>
              <a:spcAft>
                <a:spcPts val="1600"/>
              </a:spcAft>
              <a:buNone/>
            </a:pPr>
            <a:r>
              <a:rPr lang="en" sz="2200" b="0">
                <a:solidFill>
                  <a:srgbClr val="00BFE7"/>
                </a:solidFill>
              </a:rPr>
              <a:t>Email us at </a:t>
            </a:r>
            <a:r>
              <a:rPr lang="en" sz="2200" b="0">
                <a:solidFill>
                  <a:srgbClr val="00BFE7"/>
                </a:solidFill>
                <a:uFill>
                  <a:noFill/>
                </a:uFill>
                <a:hlinkClick r:id="rId3">
                  <a:extLst>
                    <a:ext uri="{A12FA001-AC4F-418D-AE19-62706E023703}">
                      <ahyp:hlinkClr xmlns:ahyp="http://schemas.microsoft.com/office/drawing/2018/hyperlinkcolor" val="tx"/>
                    </a:ext>
                  </a:extLst>
                </a:hlinkClick>
              </a:rPr>
              <a:t>dap@gsa.gov</a:t>
            </a:r>
            <a:r>
              <a:rPr lang="en" sz="2200" b="0">
                <a:solidFill>
                  <a:srgbClr val="00BFE7"/>
                </a:solidFill>
              </a:rPr>
              <a:t> </a:t>
            </a:r>
            <a:endParaRPr sz="22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Shape 590"/>
        <p:cNvGrpSpPr/>
        <p:nvPr/>
      </p:nvGrpSpPr>
      <p:grpSpPr>
        <a:xfrm>
          <a:off x="0" y="0"/>
          <a:ext cx="0" cy="0"/>
          <a:chOff x="0" y="0"/>
          <a:chExt cx="0" cy="0"/>
        </a:xfrm>
      </p:grpSpPr>
      <p:sp>
        <p:nvSpPr>
          <p:cNvPr id="592" name="Google Shape;592;p7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a:t>
            </a:fld>
            <a:endParaRPr/>
          </a:p>
        </p:txBody>
      </p:sp>
      <p:sp>
        <p:nvSpPr>
          <p:cNvPr id="591" name="Google Shape;591;p77"/>
          <p:cNvSpPr txBox="1">
            <a:spLocks noGrp="1"/>
          </p:cNvSpPr>
          <p:nvPr>
            <p:ph type="title"/>
          </p:nvPr>
        </p:nvSpPr>
        <p:spPr>
          <a:xfrm>
            <a:off x="311700" y="1702054"/>
            <a:ext cx="8520600" cy="1816200"/>
          </a:xfrm>
          <a:prstGeom prst="rect">
            <a:avLst/>
          </a:prstGeom>
        </p:spPr>
        <p:txBody>
          <a:bodyPr spcFirstLastPara="1" wrap="square" lIns="91425" tIns="91425" rIns="91425" bIns="91425" anchor="ctr" anchorCtr="0">
            <a:spAutoFit/>
          </a:bodyPr>
          <a:lstStyle/>
          <a:p>
            <a:pPr marL="0" lvl="0" indent="0" algn="ctr" rtl="0">
              <a:spcBef>
                <a:spcPts val="0"/>
              </a:spcBef>
              <a:spcAft>
                <a:spcPts val="0"/>
              </a:spcAft>
              <a:buNone/>
            </a:pPr>
            <a:r>
              <a:rPr lang="en" sz="4200"/>
              <a:t>Join the </a:t>
            </a:r>
            <a:br>
              <a:rPr lang="en" sz="4200"/>
            </a:br>
            <a:r>
              <a:rPr lang="en" sz="4200"/>
              <a:t>Web Analytics Community</a:t>
            </a:r>
            <a:endParaRPr sz="4200"/>
          </a:p>
          <a:p>
            <a:pPr marL="0" lvl="0" indent="0" algn="ctr" rtl="0">
              <a:lnSpc>
                <a:spcPct val="115000"/>
              </a:lnSpc>
              <a:spcBef>
                <a:spcPts val="0"/>
              </a:spcBef>
              <a:spcAft>
                <a:spcPts val="1600"/>
              </a:spcAft>
              <a:buNone/>
            </a:pPr>
            <a:r>
              <a:rPr lang="en" sz="2200" b="0">
                <a:solidFill>
                  <a:schemeClr val="lt1"/>
                </a:solidFill>
                <a:uFill>
                  <a:noFill/>
                </a:uFill>
                <a:hlinkClick r:id="rId3">
                  <a:extLst>
                    <a:ext uri="{A12FA001-AC4F-418D-AE19-62706E023703}">
                      <ahyp:hlinkClr xmlns:ahyp="http://schemas.microsoft.com/office/drawing/2018/hyperlinkcolor" val="tx"/>
                    </a:ext>
                  </a:extLst>
                </a:hlinkClick>
              </a:rPr>
              <a:t>digital.gov/communities/web-analytics-and-optimization</a:t>
            </a:r>
            <a:endParaRPr sz="22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p78"/>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22</a:t>
            </a:fld>
            <a:endParaRPr/>
          </a:p>
        </p:txBody>
      </p:sp>
      <p:sp>
        <p:nvSpPr>
          <p:cNvPr id="602" name="Google Shape;602;p78"/>
          <p:cNvSpPr txBox="1">
            <a:spLocks noGrp="1"/>
          </p:cNvSpPr>
          <p:nvPr>
            <p:ph type="title"/>
          </p:nvPr>
        </p:nvSpPr>
        <p:spPr>
          <a:xfrm>
            <a:off x="457200" y="457200"/>
            <a:ext cx="8215200" cy="6156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Key takeaways</a:t>
            </a:r>
            <a:endParaRPr/>
          </a:p>
        </p:txBody>
      </p:sp>
      <p:sp>
        <p:nvSpPr>
          <p:cNvPr id="601" name="Google Shape;601;p78"/>
          <p:cNvSpPr txBox="1">
            <a:spLocks noGrp="1"/>
          </p:cNvSpPr>
          <p:nvPr>
            <p:ph type="body" idx="1"/>
          </p:nvPr>
        </p:nvSpPr>
        <p:spPr>
          <a:xfrm>
            <a:off x="970525" y="1647775"/>
            <a:ext cx="3610200" cy="895800"/>
          </a:xfrm>
          <a:prstGeom prst="rect">
            <a:avLst/>
          </a:prstGeom>
        </p:spPr>
        <p:txBody>
          <a:bodyPr spcFirstLastPara="1" wrap="square" lIns="91425" tIns="91425" rIns="91425" bIns="91425" anchor="t" anchorCtr="0">
            <a:spAutoFit/>
          </a:bodyPr>
          <a:lstStyle/>
          <a:p>
            <a:pPr marL="0" lvl="0" indent="0" algn="l" rtl="0">
              <a:spcBef>
                <a:spcPts val="0"/>
              </a:spcBef>
              <a:spcAft>
                <a:spcPts val="1600"/>
              </a:spcAft>
              <a:buNone/>
            </a:pPr>
            <a:r>
              <a:rPr lang="en">
                <a:solidFill>
                  <a:schemeClr val="lt1"/>
                </a:solidFill>
              </a:rPr>
              <a:t>Agencies must participate in GSA’s government-wide Digital Analytics Program (DAP).</a:t>
            </a:r>
            <a:endParaRPr/>
          </a:p>
        </p:txBody>
      </p:sp>
      <p:sp>
        <p:nvSpPr>
          <p:cNvPr id="600" name="Google Shape;600;p78"/>
          <p:cNvSpPr txBox="1">
            <a:spLocks noGrp="1"/>
          </p:cNvSpPr>
          <p:nvPr>
            <p:ph type="body" idx="3"/>
          </p:nvPr>
        </p:nvSpPr>
        <p:spPr>
          <a:xfrm>
            <a:off x="970525" y="2837525"/>
            <a:ext cx="3610200" cy="648000"/>
          </a:xfrm>
          <a:prstGeom prst="rect">
            <a:avLst/>
          </a:prstGeom>
        </p:spPr>
        <p:txBody>
          <a:bodyPr spcFirstLastPara="1" wrap="square" lIns="91425" tIns="91425" rIns="91425" bIns="91425" anchor="t" anchorCtr="0">
            <a:spAutoFit/>
          </a:bodyPr>
          <a:lstStyle/>
          <a:p>
            <a:pPr marL="0" lvl="0" indent="0" algn="l" rtl="0">
              <a:spcBef>
                <a:spcPts val="0"/>
              </a:spcBef>
              <a:spcAft>
                <a:spcPts val="1600"/>
              </a:spcAft>
              <a:buNone/>
            </a:pPr>
            <a:r>
              <a:rPr lang="en">
                <a:solidFill>
                  <a:schemeClr val="lt1"/>
                </a:solidFill>
              </a:rPr>
              <a:t>Use custom reports to get the most out of DAP.</a:t>
            </a:r>
            <a:endParaRPr/>
          </a:p>
        </p:txBody>
      </p:sp>
      <p:sp>
        <p:nvSpPr>
          <p:cNvPr id="599" name="Google Shape;599;p78"/>
          <p:cNvSpPr txBox="1">
            <a:spLocks noGrp="1"/>
          </p:cNvSpPr>
          <p:nvPr>
            <p:ph type="body" idx="2"/>
          </p:nvPr>
        </p:nvSpPr>
        <p:spPr>
          <a:xfrm>
            <a:off x="5069600" y="1647775"/>
            <a:ext cx="3610200" cy="895800"/>
          </a:xfrm>
          <a:prstGeom prst="rect">
            <a:avLst/>
          </a:prstGeom>
        </p:spPr>
        <p:txBody>
          <a:bodyPr spcFirstLastPara="1" wrap="square" lIns="91425" tIns="91425" rIns="91425" bIns="91425" anchor="t" anchorCtr="0">
            <a:spAutoFit/>
          </a:bodyPr>
          <a:lstStyle/>
          <a:p>
            <a:pPr marL="0" lvl="0" indent="0" algn="l" rtl="0">
              <a:spcBef>
                <a:spcPts val="0"/>
              </a:spcBef>
              <a:spcAft>
                <a:spcPts val="1600"/>
              </a:spcAft>
              <a:buNone/>
            </a:pPr>
            <a:r>
              <a:rPr lang="en">
                <a:solidFill>
                  <a:schemeClr val="lt1"/>
                </a:solidFill>
              </a:rPr>
              <a:t>We’re here to help! Email the DAP team at </a:t>
            </a:r>
            <a:r>
              <a:rPr lang="en">
                <a:solidFill>
                  <a:srgbClr val="00BFE7"/>
                </a:solidFill>
                <a:uFill>
                  <a:noFill/>
                </a:uFill>
                <a:hlinkClick r:id="rId3">
                  <a:extLst>
                    <a:ext uri="{A12FA001-AC4F-418D-AE19-62706E023703}">
                      <ahyp:hlinkClr xmlns:ahyp="http://schemas.microsoft.com/office/drawing/2018/hyperlinkcolor" val="tx"/>
                    </a:ext>
                  </a:extLst>
                </a:hlinkClick>
              </a:rPr>
              <a:t>dap@gsa.gov</a:t>
            </a:r>
            <a:r>
              <a:rPr lang="en">
                <a:solidFill>
                  <a:schemeClr val="lt1"/>
                </a:solidFill>
              </a:rPr>
              <a:t> to request access and other support.</a:t>
            </a:r>
            <a:endParaRPr/>
          </a:p>
        </p:txBody>
      </p:sp>
      <p:sp>
        <p:nvSpPr>
          <p:cNvPr id="598" name="Google Shape;598;p78"/>
          <p:cNvSpPr txBox="1">
            <a:spLocks noGrp="1"/>
          </p:cNvSpPr>
          <p:nvPr>
            <p:ph type="body" idx="4"/>
          </p:nvPr>
        </p:nvSpPr>
        <p:spPr>
          <a:xfrm>
            <a:off x="5069600" y="2837525"/>
            <a:ext cx="3610200" cy="895800"/>
          </a:xfrm>
          <a:prstGeom prst="rect">
            <a:avLst/>
          </a:prstGeom>
        </p:spPr>
        <p:txBody>
          <a:bodyPr spcFirstLastPara="1" wrap="square" lIns="91425" tIns="91425" rIns="91425" bIns="91425" anchor="t" anchorCtr="0">
            <a:spAutoFit/>
          </a:bodyPr>
          <a:lstStyle/>
          <a:p>
            <a:pPr marL="0" lvl="0" indent="0" algn="l" rtl="0">
              <a:spcBef>
                <a:spcPts val="0"/>
              </a:spcBef>
              <a:spcAft>
                <a:spcPts val="1600"/>
              </a:spcAft>
              <a:buNone/>
            </a:pPr>
            <a:r>
              <a:rPr lang="en">
                <a:solidFill>
                  <a:schemeClr val="lt1"/>
                </a:solidFill>
              </a:rPr>
              <a:t>Visit </a:t>
            </a:r>
            <a:r>
              <a:rPr lang="en">
                <a:solidFill>
                  <a:srgbClr val="00BFE7"/>
                </a:solidFill>
                <a:uFill>
                  <a:noFill/>
                </a:uFill>
                <a:hlinkClick r:id="rId4">
                  <a:extLst>
                    <a:ext uri="{A12FA001-AC4F-418D-AE19-62706E023703}">
                      <ahyp:hlinkClr xmlns:ahyp="http://schemas.microsoft.com/office/drawing/2018/hyperlinkcolor" val="tx"/>
                    </a:ext>
                  </a:extLst>
                </a:hlinkClick>
              </a:rPr>
              <a:t>Digital.gov</a:t>
            </a:r>
            <a:r>
              <a:rPr lang="en">
                <a:solidFill>
                  <a:schemeClr val="lt1"/>
                </a:solidFill>
              </a:rPr>
              <a:t> to browse the </a:t>
            </a:r>
            <a:r>
              <a:rPr lang="en" i="1">
                <a:solidFill>
                  <a:schemeClr val="lt1"/>
                </a:solidFill>
              </a:rPr>
              <a:t>Guide to the Digital Analytics Program </a:t>
            </a:r>
            <a:r>
              <a:rPr lang="en">
                <a:solidFill>
                  <a:schemeClr val="lt1"/>
                </a:solidFill>
              </a:rPr>
              <a:t>and join the Web Analytics community.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5" name="Google Shape;445;p5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sz="1300">
                <a:solidFill>
                  <a:schemeClr val="lt1"/>
                </a:solidFill>
                <a:latin typeface="Public Sans"/>
                <a:ea typeface="Public Sans"/>
                <a:cs typeface="Public Sans"/>
                <a:sym typeface="Public Sans"/>
              </a:rPr>
              <a:t>3</a:t>
            </a:fld>
            <a:endParaRPr sz="1300">
              <a:solidFill>
                <a:schemeClr val="lt1"/>
              </a:solidFill>
              <a:latin typeface="Public Sans"/>
              <a:ea typeface="Public Sans"/>
              <a:cs typeface="Public Sans"/>
              <a:sym typeface="Public Sans"/>
            </a:endParaRPr>
          </a:p>
        </p:txBody>
      </p:sp>
      <p:sp>
        <p:nvSpPr>
          <p:cNvPr id="447" name="Google Shape;447;p59"/>
          <p:cNvSpPr txBox="1">
            <a:spLocks noGrp="1"/>
          </p:cNvSpPr>
          <p:nvPr>
            <p:ph type="title"/>
          </p:nvPr>
        </p:nvSpPr>
        <p:spPr>
          <a:xfrm>
            <a:off x="457200" y="457200"/>
            <a:ext cx="4495371" cy="6156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dirty="0"/>
              <a:t>Disclaimer</a:t>
            </a:r>
            <a:endParaRPr dirty="0"/>
          </a:p>
        </p:txBody>
      </p:sp>
      <p:cxnSp>
        <p:nvCxnSpPr>
          <p:cNvPr id="444" name="Google Shape;444;p59">
            <a:extLst>
              <a:ext uri="{C183D7F6-B498-43B3-948B-1728B52AA6E4}">
                <adec:decorative xmlns:adec="http://schemas.microsoft.com/office/drawing/2017/decorative" val="1"/>
              </a:ext>
            </a:extLst>
          </p:cNvPr>
          <p:cNvCxnSpPr/>
          <p:nvPr/>
        </p:nvCxnSpPr>
        <p:spPr>
          <a:xfrm rot="10800000" flipH="1">
            <a:off x="457200" y="1143000"/>
            <a:ext cx="4397400" cy="11400"/>
          </a:xfrm>
          <a:prstGeom prst="straightConnector1">
            <a:avLst/>
          </a:prstGeom>
          <a:noFill/>
          <a:ln w="19050" cap="flat" cmpd="sng">
            <a:solidFill>
              <a:srgbClr val="00BFE7"/>
            </a:solidFill>
            <a:prstDash val="solid"/>
            <a:round/>
            <a:headEnd type="none" w="med" len="med"/>
            <a:tailEnd type="none" w="med" len="med"/>
          </a:ln>
        </p:spPr>
      </p:cxnSp>
      <p:sp>
        <p:nvSpPr>
          <p:cNvPr id="446" name="Google Shape;446;p59"/>
          <p:cNvSpPr txBox="1">
            <a:spLocks noGrp="1"/>
          </p:cNvSpPr>
          <p:nvPr>
            <p:ph type="body" idx="1"/>
          </p:nvPr>
        </p:nvSpPr>
        <p:spPr>
          <a:xfrm>
            <a:off x="457200" y="1371600"/>
            <a:ext cx="8215200" cy="10989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dirty="0"/>
              <a:t>All references to specific brands, products, and/or companies are used only for illustrative purposes and do not imply endorsement by the U.S. federal government or any federal government agency.</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3" name="Google Shape;453;p6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rgbClr val="FFFFFF"/>
                </a:solidFill>
              </a:rPr>
              <a:t>4</a:t>
            </a:fld>
            <a:endParaRPr>
              <a:solidFill>
                <a:srgbClr val="FFFFFF"/>
              </a:solidFill>
            </a:endParaRPr>
          </a:p>
        </p:txBody>
      </p:sp>
      <p:sp>
        <p:nvSpPr>
          <p:cNvPr id="454" name="Google Shape;454;p60"/>
          <p:cNvSpPr txBox="1">
            <a:spLocks noGrp="1"/>
          </p:cNvSpPr>
          <p:nvPr>
            <p:ph type="ctrTitle"/>
          </p:nvPr>
        </p:nvSpPr>
        <p:spPr>
          <a:xfrm>
            <a:off x="451050" y="1883700"/>
            <a:ext cx="8241900" cy="1376100"/>
          </a:xfrm>
          <a:prstGeom prst="rect">
            <a:avLst/>
          </a:prstGeom>
        </p:spPr>
        <p:txBody>
          <a:bodyPr spcFirstLastPara="1" wrap="square" lIns="91425" tIns="91425" rIns="91425" bIns="91425" anchor="ctr" anchorCtr="0">
            <a:spAutoFit/>
          </a:bodyPr>
          <a:lstStyle/>
          <a:p>
            <a:pPr marL="0" lvl="0" indent="0" algn="ctr" rtl="0">
              <a:spcBef>
                <a:spcPts val="0"/>
              </a:spcBef>
              <a:spcAft>
                <a:spcPts val="0"/>
              </a:spcAft>
              <a:buNone/>
            </a:pPr>
            <a:r>
              <a:rPr lang="en" sz="3600" dirty="0"/>
              <a:t>An introduction to the </a:t>
            </a:r>
            <a:br>
              <a:rPr lang="en" sz="3600" dirty="0"/>
            </a:br>
            <a:r>
              <a:rPr lang="en" sz="3600" dirty="0"/>
              <a:t>Digital Analytics Program (DAP)</a:t>
            </a:r>
            <a:endParaRPr sz="3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60" name="Google Shape;460;p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solidFill>
                  <a:schemeClr val="lt1"/>
                </a:solidFill>
              </a:rPr>
              <a:t>5</a:t>
            </a:fld>
            <a:endParaRPr>
              <a:solidFill>
                <a:schemeClr val="lt1"/>
              </a:solidFill>
            </a:endParaRPr>
          </a:p>
        </p:txBody>
      </p:sp>
      <p:sp>
        <p:nvSpPr>
          <p:cNvPr id="459" name="Google Shape;459;p61"/>
          <p:cNvSpPr txBox="1">
            <a:spLocks noGrp="1"/>
          </p:cNvSpPr>
          <p:nvPr>
            <p:ph type="title"/>
          </p:nvPr>
        </p:nvSpPr>
        <p:spPr>
          <a:xfrm>
            <a:off x="457200" y="457200"/>
            <a:ext cx="3158100" cy="6156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What is DAP?</a:t>
            </a:r>
            <a:endParaRPr/>
          </a:p>
        </p:txBody>
      </p:sp>
      <p:sp>
        <p:nvSpPr>
          <p:cNvPr id="463" name="Google Shape;463;p61"/>
          <p:cNvSpPr txBox="1">
            <a:spLocks noGrp="1"/>
          </p:cNvSpPr>
          <p:nvPr>
            <p:ph type="body" idx="1"/>
          </p:nvPr>
        </p:nvSpPr>
        <p:spPr>
          <a:xfrm>
            <a:off x="464575" y="2065125"/>
            <a:ext cx="2397300" cy="23400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a:t>GSA provides DAP as a no-cost, shared service for federal agencies. </a:t>
            </a:r>
            <a:endParaRPr/>
          </a:p>
          <a:p>
            <a:pPr marL="0" lvl="0" indent="0" algn="l" rtl="0">
              <a:spcBef>
                <a:spcPts val="1600"/>
              </a:spcBef>
              <a:spcAft>
                <a:spcPts val="1600"/>
              </a:spcAft>
              <a:buNone/>
            </a:pPr>
            <a:r>
              <a:rPr lang="en"/>
              <a:t>DAP is a </a:t>
            </a:r>
            <a:r>
              <a:rPr lang="en">
                <a:solidFill>
                  <a:schemeClr val="lt1"/>
                </a:solidFill>
              </a:rPr>
              <a:t>comprehensive, </a:t>
            </a:r>
            <a:r>
              <a:rPr lang="en"/>
              <a:t> </a:t>
            </a:r>
            <a:r>
              <a:rPr lang="en">
                <a:solidFill>
                  <a:schemeClr val="lt1"/>
                </a:solidFill>
              </a:rPr>
              <a:t>easy-to-use </a:t>
            </a:r>
            <a:r>
              <a:rPr lang="en"/>
              <a:t>web analytics tool for public-facing federal websites and digital services.</a:t>
            </a:r>
            <a:endParaRPr/>
          </a:p>
        </p:txBody>
      </p:sp>
      <p:sp>
        <p:nvSpPr>
          <p:cNvPr id="462" name="Google Shape;462;p61"/>
          <p:cNvSpPr txBox="1">
            <a:spLocks noGrp="1"/>
          </p:cNvSpPr>
          <p:nvPr>
            <p:ph type="body" idx="2"/>
          </p:nvPr>
        </p:nvSpPr>
        <p:spPr>
          <a:xfrm>
            <a:off x="3373487" y="2065125"/>
            <a:ext cx="2397300" cy="2134800"/>
          </a:xfrm>
          <a:prstGeom prst="rect">
            <a:avLst/>
          </a:prstGeom>
        </p:spPr>
        <p:txBody>
          <a:bodyPr spcFirstLastPara="1" wrap="square" lIns="91425" tIns="91425" rIns="91425" bIns="91425" anchor="t" anchorCtr="0">
            <a:spAutoFit/>
          </a:bodyPr>
          <a:lstStyle/>
          <a:p>
            <a:pPr marL="0" lvl="0" indent="0" algn="l" rtl="0">
              <a:spcBef>
                <a:spcPts val="0"/>
              </a:spcBef>
              <a:spcAft>
                <a:spcPts val="1600"/>
              </a:spcAft>
              <a:buNone/>
            </a:pPr>
            <a:r>
              <a:rPr lang="en"/>
              <a:t>Since 2012, DAP has provided agencies with access to Google Analytics. It is a scalable solution for measuring a broad range of .gov and .mil websites across the federal government. </a:t>
            </a:r>
            <a:endParaRPr/>
          </a:p>
        </p:txBody>
      </p:sp>
      <p:sp>
        <p:nvSpPr>
          <p:cNvPr id="461" name="Google Shape;461;p61"/>
          <p:cNvSpPr txBox="1">
            <a:spLocks noGrp="1"/>
          </p:cNvSpPr>
          <p:nvPr>
            <p:ph type="body" idx="3"/>
          </p:nvPr>
        </p:nvSpPr>
        <p:spPr>
          <a:xfrm>
            <a:off x="6282375" y="2065125"/>
            <a:ext cx="2397300" cy="1143600"/>
          </a:xfrm>
          <a:prstGeom prst="rect">
            <a:avLst/>
          </a:prstGeom>
        </p:spPr>
        <p:txBody>
          <a:bodyPr spcFirstLastPara="1" wrap="square" lIns="91425" tIns="91425" rIns="91425" bIns="91425" anchor="t" anchorCtr="0">
            <a:spAutoFit/>
          </a:bodyPr>
          <a:lstStyle/>
          <a:p>
            <a:pPr marL="0" lvl="0" indent="0" algn="l" rtl="0">
              <a:spcBef>
                <a:spcPts val="0"/>
              </a:spcBef>
              <a:spcAft>
                <a:spcPts val="1600"/>
              </a:spcAft>
              <a:buNone/>
            </a:pPr>
            <a:r>
              <a:rPr lang="en"/>
              <a:t>Use DAP to better understand user behavior and improve your websites and digital services.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62"/>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chemeClr val="lt1"/>
                </a:solidFill>
              </a:rPr>
              <a:t>6</a:t>
            </a:fld>
            <a:endParaRPr>
              <a:solidFill>
                <a:schemeClr val="lt1"/>
              </a:solidFill>
            </a:endParaRPr>
          </a:p>
        </p:txBody>
      </p:sp>
      <p:sp>
        <p:nvSpPr>
          <p:cNvPr id="469" name="Google Shape;469;p62"/>
          <p:cNvSpPr txBox="1">
            <a:spLocks noGrp="1"/>
          </p:cNvSpPr>
          <p:nvPr>
            <p:ph type="ctrTitle"/>
          </p:nvPr>
        </p:nvSpPr>
        <p:spPr>
          <a:xfrm>
            <a:off x="451050" y="1979100"/>
            <a:ext cx="8241900" cy="1169700"/>
          </a:xfrm>
          <a:prstGeom prst="rect">
            <a:avLst/>
          </a:prstGeom>
        </p:spPr>
        <p:txBody>
          <a:bodyPr spcFirstLastPara="1" wrap="square" lIns="91425" tIns="91425" rIns="91425" bIns="91425" anchor="ctr" anchorCtr="0">
            <a:spAutoFit/>
          </a:bodyPr>
          <a:lstStyle/>
          <a:p>
            <a:pPr marL="0" lvl="0" indent="0" algn="ctr" rtl="0">
              <a:lnSpc>
                <a:spcPct val="100000"/>
              </a:lnSpc>
              <a:spcBef>
                <a:spcPts val="0"/>
              </a:spcBef>
              <a:spcAft>
                <a:spcPts val="0"/>
              </a:spcAft>
              <a:buClr>
                <a:schemeClr val="dk1"/>
              </a:buClr>
              <a:buSzPts val="1100"/>
              <a:buFont typeface="Arial"/>
              <a:buNone/>
            </a:pPr>
            <a:r>
              <a:rPr lang="en" sz="2200">
                <a:solidFill>
                  <a:schemeClr val="accent6"/>
                </a:solidFill>
              </a:rPr>
              <a:t>Introduction to DAP</a:t>
            </a:r>
            <a:endParaRPr sz="2200">
              <a:solidFill>
                <a:schemeClr val="accent6"/>
              </a:solidFill>
            </a:endParaRPr>
          </a:p>
          <a:p>
            <a:pPr marL="0" lvl="0" indent="0" algn="ctr" rtl="0">
              <a:spcBef>
                <a:spcPts val="0"/>
              </a:spcBef>
              <a:spcAft>
                <a:spcPts val="0"/>
              </a:spcAft>
              <a:buNone/>
            </a:pPr>
            <a:r>
              <a:rPr lang="en"/>
              <a:t>Why use DAP?</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6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chemeClr val="lt1"/>
                </a:solidFill>
              </a:rPr>
              <a:t>7</a:t>
            </a:fld>
            <a:endParaRPr>
              <a:solidFill>
                <a:schemeClr val="lt1"/>
              </a:solidFill>
            </a:endParaRPr>
          </a:p>
        </p:txBody>
      </p:sp>
      <p:sp>
        <p:nvSpPr>
          <p:cNvPr id="477" name="Google Shape;477;p63"/>
          <p:cNvSpPr txBox="1">
            <a:spLocks noGrp="1"/>
          </p:cNvSpPr>
          <p:nvPr>
            <p:ph type="ctrTitle"/>
          </p:nvPr>
        </p:nvSpPr>
        <p:spPr>
          <a:xfrm>
            <a:off x="2362200" y="1353900"/>
            <a:ext cx="4648200" cy="24024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 sz="1800" b="0"/>
              <a:t>Agencies are required to participate in GSA’s government-wide Digital Analytics Program (DAP). Participation in DAP does not preclude agencies from using other web analytics services.</a:t>
            </a:r>
            <a:endParaRPr sz="1800" b="0"/>
          </a:p>
          <a:p>
            <a:pPr marL="0" lvl="0" indent="0" algn="l" rtl="0">
              <a:spcBef>
                <a:spcPts val="1000"/>
              </a:spcBef>
              <a:spcAft>
                <a:spcPts val="0"/>
              </a:spcAft>
              <a:buNone/>
            </a:pPr>
            <a:r>
              <a:rPr lang="en" sz="1500" b="0" i="1">
                <a:solidFill>
                  <a:schemeClr val="accent6"/>
                </a:solidFill>
              </a:rPr>
              <a:t>— Office of Management and Budget in M-23-22, Delivering a Digital-First Public Experience</a:t>
            </a:r>
            <a:endParaRPr sz="1500" b="0" i="1">
              <a:solidFill>
                <a:schemeClr val="accent6"/>
              </a:solidFill>
            </a:endParaRPr>
          </a:p>
        </p:txBody>
      </p:sp>
      <p:sp>
        <p:nvSpPr>
          <p:cNvPr id="475" name="Google Shape;475;p63"/>
          <p:cNvSpPr txBox="1"/>
          <p:nvPr/>
        </p:nvSpPr>
        <p:spPr>
          <a:xfrm>
            <a:off x="117175" y="4754200"/>
            <a:ext cx="84396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lt1"/>
                </a:solidFill>
                <a:latin typeface="Public Sans"/>
                <a:ea typeface="Public Sans"/>
                <a:cs typeface="Public Sans"/>
                <a:sym typeface="Public Sans"/>
              </a:rPr>
              <a:t>Visit </a:t>
            </a:r>
            <a:r>
              <a:rPr lang="en" sz="1300">
                <a:solidFill>
                  <a:srgbClr val="00BFE7"/>
                </a:solidFill>
                <a:uFill>
                  <a:noFill/>
                </a:uFill>
                <a:latin typeface="Public Sans"/>
                <a:ea typeface="Public Sans"/>
                <a:cs typeface="Public Sans"/>
                <a:sym typeface="Public Sans"/>
                <a:hlinkClick r:id="rId3">
                  <a:extLst>
                    <a:ext uri="{A12FA001-AC4F-418D-AE19-62706E023703}">
                      <ahyp:hlinkClr xmlns:ahyp="http://schemas.microsoft.com/office/drawing/2018/hyperlinkcolor" val="tx"/>
                    </a:ext>
                  </a:extLst>
                </a:hlinkClick>
              </a:rPr>
              <a:t>digital.gov/resources/delivering-digital-first-public-experience</a:t>
            </a:r>
            <a:r>
              <a:rPr lang="en" sz="1300">
                <a:solidFill>
                  <a:schemeClr val="lt1"/>
                </a:solidFill>
                <a:latin typeface="Public Sans"/>
                <a:ea typeface="Public Sans"/>
                <a:cs typeface="Public Sans"/>
                <a:sym typeface="Public Sans"/>
              </a:rPr>
              <a:t> for more information.</a:t>
            </a:r>
            <a:endParaRPr sz="1300">
              <a:solidFill>
                <a:schemeClr val="lt1"/>
              </a:solidFill>
              <a:latin typeface="Public Sans"/>
              <a:ea typeface="Public Sans"/>
              <a:cs typeface="Public Sans"/>
              <a:sym typeface="Public Sans"/>
            </a:endParaRPr>
          </a:p>
        </p:txBody>
      </p:sp>
      <p:pic>
        <p:nvPicPr>
          <p:cNvPr id="476" name="Google Shape;476;p63" descr="Decorative quotations"/>
          <p:cNvPicPr preferRelativeResize="0"/>
          <p:nvPr/>
        </p:nvPicPr>
        <p:blipFill rotWithShape="1">
          <a:blip r:embed="rId4">
            <a:alphaModFix/>
          </a:blip>
          <a:srcRect l="18253" r="17292"/>
          <a:stretch/>
        </p:blipFill>
        <p:spPr>
          <a:xfrm>
            <a:off x="1214550" y="414913"/>
            <a:ext cx="6714905" cy="40088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64"/>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chemeClr val="lt1"/>
                </a:solidFill>
              </a:rPr>
              <a:t>8</a:t>
            </a:fld>
            <a:endParaRPr>
              <a:solidFill>
                <a:schemeClr val="lt1"/>
              </a:solidFill>
            </a:endParaRPr>
          </a:p>
        </p:txBody>
      </p:sp>
      <p:sp>
        <p:nvSpPr>
          <p:cNvPr id="483" name="Google Shape;483;p64"/>
          <p:cNvSpPr txBox="1">
            <a:spLocks noGrp="1"/>
          </p:cNvSpPr>
          <p:nvPr>
            <p:ph type="ctrTitle"/>
          </p:nvPr>
        </p:nvSpPr>
        <p:spPr>
          <a:xfrm>
            <a:off x="451050" y="1979100"/>
            <a:ext cx="8241900" cy="1169700"/>
          </a:xfrm>
          <a:prstGeom prst="rect">
            <a:avLst/>
          </a:prstGeom>
        </p:spPr>
        <p:txBody>
          <a:bodyPr spcFirstLastPara="1" wrap="square" lIns="91425" tIns="91425" rIns="91425" bIns="91425" anchor="ctr" anchorCtr="0">
            <a:spAutoFit/>
          </a:bodyPr>
          <a:lstStyle/>
          <a:p>
            <a:pPr marL="0" lvl="0" indent="0" algn="ctr" rtl="0">
              <a:lnSpc>
                <a:spcPct val="100000"/>
              </a:lnSpc>
              <a:spcBef>
                <a:spcPts val="0"/>
              </a:spcBef>
              <a:spcAft>
                <a:spcPts val="0"/>
              </a:spcAft>
              <a:buClr>
                <a:schemeClr val="dk1"/>
              </a:buClr>
              <a:buSzPts val="1100"/>
              <a:buFont typeface="Arial"/>
              <a:buNone/>
            </a:pPr>
            <a:r>
              <a:rPr lang="en" sz="2200">
                <a:solidFill>
                  <a:schemeClr val="accent6"/>
                </a:solidFill>
              </a:rPr>
              <a:t>Introduction to DAP</a:t>
            </a:r>
            <a:endParaRPr sz="2200">
              <a:solidFill>
                <a:schemeClr val="accent6"/>
              </a:solidFill>
            </a:endParaRPr>
          </a:p>
          <a:p>
            <a:pPr marL="0" lvl="0" indent="0" algn="ctr" rtl="0">
              <a:spcBef>
                <a:spcPts val="0"/>
              </a:spcBef>
              <a:spcAft>
                <a:spcPts val="0"/>
              </a:spcAft>
              <a:buNone/>
            </a:pPr>
            <a:r>
              <a:rPr lang="en"/>
              <a:t>Who can access DAP, and how?</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solidFill>
                  <a:schemeClr val="lt1"/>
                </a:solidFill>
              </a:rPr>
              <a:t>9</a:t>
            </a:fld>
            <a:endParaRPr>
              <a:solidFill>
                <a:schemeClr val="lt1"/>
              </a:solidFill>
            </a:endParaRPr>
          </a:p>
        </p:txBody>
      </p:sp>
      <p:sp>
        <p:nvSpPr>
          <p:cNvPr id="491" name="Google Shape;491;p65"/>
          <p:cNvSpPr txBox="1">
            <a:spLocks noGrp="1"/>
          </p:cNvSpPr>
          <p:nvPr>
            <p:ph type="ctrTitle"/>
          </p:nvPr>
        </p:nvSpPr>
        <p:spPr>
          <a:xfrm>
            <a:off x="457200" y="457200"/>
            <a:ext cx="8241900" cy="6156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 sz="2800"/>
              <a:t>Requesting access to DAP</a:t>
            </a:r>
            <a:endParaRPr sz="2800"/>
          </a:p>
        </p:txBody>
      </p:sp>
      <p:sp>
        <p:nvSpPr>
          <p:cNvPr id="490" name="Google Shape;490;p65"/>
          <p:cNvSpPr txBox="1">
            <a:spLocks noGrp="1"/>
          </p:cNvSpPr>
          <p:nvPr>
            <p:ph type="subTitle" idx="1"/>
          </p:nvPr>
        </p:nvSpPr>
        <p:spPr>
          <a:xfrm>
            <a:off x="834550" y="1836550"/>
            <a:ext cx="7858500" cy="2510100"/>
          </a:xfrm>
          <a:prstGeom prst="rect">
            <a:avLst/>
          </a:prstGeom>
        </p:spPr>
        <p:txBody>
          <a:bodyPr spcFirstLastPara="1" wrap="square" lIns="91425" tIns="91425" rIns="91425" bIns="91425" anchor="t" anchorCtr="0">
            <a:spAutoFit/>
          </a:bodyPr>
          <a:lstStyle/>
          <a:p>
            <a:pPr marL="457200" lvl="0" indent="-381000" algn="l" rtl="0">
              <a:spcBef>
                <a:spcPts val="0"/>
              </a:spcBef>
              <a:spcAft>
                <a:spcPts val="0"/>
              </a:spcAft>
              <a:buSzPts val="2400"/>
              <a:buChar char="●"/>
            </a:pPr>
            <a:r>
              <a:rPr lang="en"/>
              <a:t>Any federal employee or contractor who works for a participating agency may request access </a:t>
            </a:r>
            <a:r>
              <a:rPr lang="en">
                <a:solidFill>
                  <a:schemeClr val="lt1"/>
                </a:solidFill>
              </a:rPr>
              <a:t>to DAP</a:t>
            </a:r>
            <a:endParaRPr/>
          </a:p>
          <a:p>
            <a:pPr marL="457200" lvl="0" indent="-381000" algn="l" rtl="0">
              <a:spcBef>
                <a:spcPts val="1000"/>
              </a:spcBef>
              <a:spcAft>
                <a:spcPts val="0"/>
              </a:spcAft>
              <a:buSzPts val="2400"/>
              <a:buChar char="●"/>
            </a:pPr>
            <a:r>
              <a:rPr lang="en"/>
              <a:t>Email </a:t>
            </a:r>
            <a:r>
              <a:rPr lang="en">
                <a:solidFill>
                  <a:srgbClr val="00BFE7"/>
                </a:solidFill>
                <a:uFill>
                  <a:noFill/>
                </a:uFill>
                <a:hlinkClick r:id="rId3">
                  <a:extLst>
                    <a:ext uri="{A12FA001-AC4F-418D-AE19-62706E023703}">
                      <ahyp:hlinkClr xmlns:ahyp="http://schemas.microsoft.com/office/drawing/2018/hyperlinkcolor" val="tx"/>
                    </a:ext>
                  </a:extLst>
                </a:hlinkClick>
              </a:rPr>
              <a:t>dap@gsa.gov</a:t>
            </a:r>
            <a:r>
              <a:rPr lang="en">
                <a:solidFill>
                  <a:schemeClr val="lt1"/>
                </a:solidFill>
              </a:rPr>
              <a:t> </a:t>
            </a:r>
            <a:r>
              <a:rPr lang="en"/>
              <a:t>to request access to DAP</a:t>
            </a:r>
            <a:endParaRPr/>
          </a:p>
          <a:p>
            <a:pPr marL="457200" lvl="0" indent="-381000" algn="l" rtl="0">
              <a:spcBef>
                <a:spcPts val="1000"/>
              </a:spcBef>
              <a:spcAft>
                <a:spcPts val="1000"/>
              </a:spcAft>
              <a:buSzPts val="2400"/>
              <a:buChar char="●"/>
            </a:pPr>
            <a:r>
              <a:rPr lang="en">
                <a:solidFill>
                  <a:schemeClr val="lt1"/>
                </a:solidFill>
              </a:rPr>
              <a:t>Your agency point of contact must approve access before the DAP team grants it</a:t>
            </a:r>
            <a:endParaRPr/>
          </a:p>
        </p:txBody>
      </p:sp>
      <p:sp>
        <p:nvSpPr>
          <p:cNvPr id="489" name="Google Shape;489;p65"/>
          <p:cNvSpPr txBox="1"/>
          <p:nvPr/>
        </p:nvSpPr>
        <p:spPr>
          <a:xfrm>
            <a:off x="690325" y="4754200"/>
            <a:ext cx="74568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lt1"/>
                </a:solidFill>
                <a:latin typeface="Public Sans"/>
                <a:ea typeface="Public Sans"/>
                <a:cs typeface="Public Sans"/>
                <a:sym typeface="Public Sans"/>
              </a:rPr>
              <a:t>Visit </a:t>
            </a:r>
            <a:r>
              <a:rPr lang="en" sz="1300">
                <a:solidFill>
                  <a:srgbClr val="00BFE7"/>
                </a:solidFill>
                <a:uFill>
                  <a:noFill/>
                </a:uFill>
                <a:latin typeface="Public Sans"/>
                <a:ea typeface="Public Sans"/>
                <a:cs typeface="Public Sans"/>
                <a:sym typeface="Public Sans"/>
                <a:hlinkClick r:id="rId4">
                  <a:extLst>
                    <a:ext uri="{A12FA001-AC4F-418D-AE19-62706E023703}">
                      <ahyp:hlinkClr xmlns:ahyp="http://schemas.microsoft.com/office/drawing/2018/hyperlinkcolor" val="tx"/>
                    </a:ext>
                  </a:extLst>
                </a:hlinkClick>
              </a:rPr>
              <a:t>digital.gov/guides/dap/gaining-access-to-dap-data</a:t>
            </a:r>
            <a:r>
              <a:rPr lang="en" sz="1300">
                <a:solidFill>
                  <a:schemeClr val="lt1"/>
                </a:solidFill>
                <a:latin typeface="Public Sans"/>
                <a:ea typeface="Public Sans"/>
                <a:cs typeface="Public Sans"/>
                <a:sym typeface="Public Sans"/>
              </a:rPr>
              <a:t> for more information.</a:t>
            </a:r>
            <a:endParaRPr sz="1300">
              <a:solidFill>
                <a:schemeClr val="lt1"/>
              </a:solidFill>
              <a:latin typeface="Public Sans"/>
              <a:ea typeface="Public Sans"/>
              <a:cs typeface="Public Sans"/>
              <a:sym typeface="Public Sans"/>
            </a:endParaRPr>
          </a:p>
        </p:txBody>
      </p:sp>
    </p:spTree>
  </p:cSld>
  <p:clrMapOvr>
    <a:masterClrMapping/>
  </p:clrMapOvr>
</p:sld>
</file>

<file path=ppt/theme/theme1.xml><?xml version="1.0" encoding="utf-8"?>
<a:theme xmlns:a="http://schemas.openxmlformats.org/drawingml/2006/main" name="Login Theme">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1750</Words>
  <Application>Microsoft Macintosh PowerPoint</Application>
  <PresentationFormat>On-screen Show (16:9)</PresentationFormat>
  <Paragraphs>134</Paragraphs>
  <Slides>22</Slides>
  <Notes>22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22</vt:i4>
      </vt:variant>
    </vt:vector>
  </HeadingPairs>
  <TitlesOfParts>
    <vt:vector size="32" baseType="lpstr">
      <vt:lpstr>Public Sans Medium</vt:lpstr>
      <vt:lpstr>Public Sans</vt:lpstr>
      <vt:lpstr>Helvetica Neue</vt:lpstr>
      <vt:lpstr>Source Sans Pro</vt:lpstr>
      <vt:lpstr>Arial</vt:lpstr>
      <vt:lpstr>IBM Plex Mono</vt:lpstr>
      <vt:lpstr>Public Sans SemiBold</vt:lpstr>
      <vt:lpstr>Calibri</vt:lpstr>
      <vt:lpstr>Login Theme</vt:lpstr>
      <vt:lpstr>Office Theme</vt:lpstr>
      <vt:lpstr>How to access DAP and find your agency data</vt:lpstr>
      <vt:lpstr>What you’ll learn</vt:lpstr>
      <vt:lpstr>Disclaimer</vt:lpstr>
      <vt:lpstr>An introduction to the  Digital Analytics Program (DAP)</vt:lpstr>
      <vt:lpstr>What is DAP?</vt:lpstr>
      <vt:lpstr>Introduction to DAP Why use DAP?</vt:lpstr>
      <vt:lpstr>Agencies are required to participate in GSA’s government-wide Digital Analytics Program (DAP). Participation in DAP does not preclude agencies from using other web analytics services. — Office of Management and Budget in M-23-22, Delivering a Digital-First Public Experience</vt:lpstr>
      <vt:lpstr>Introduction to DAP Who can access DAP, and how?</vt:lpstr>
      <vt:lpstr>Requesting access to DAP</vt:lpstr>
      <vt:lpstr>How to log in</vt:lpstr>
      <vt:lpstr>Logging into DAP</vt:lpstr>
      <vt:lpstr>Data availability</vt:lpstr>
      <vt:lpstr>How to use  custom reports </vt:lpstr>
      <vt:lpstr>Finding agency data: Agency Metrics report</vt:lpstr>
      <vt:lpstr>Finding agency data: Domains report</vt:lpstr>
      <vt:lpstr>Finding agency data: All Pages report</vt:lpstr>
      <vt:lpstr>Filtering results: All Pages report</vt:lpstr>
      <vt:lpstr>Request support and connect with other practitioners</vt:lpstr>
      <vt:lpstr>Links to bookmark</vt:lpstr>
      <vt:lpstr>Request support from the DAP team Email us at dap@gsa.gov </vt:lpstr>
      <vt:lpstr>Join the  Web Analytics Community digital.gov/communities/web-analytics-and-optimization</vt:lpstr>
      <vt:lpstr>Key takeaways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Microsoft Office User</cp:lastModifiedBy>
  <cp:revision>1</cp:revision>
  <dcterms:modified xsi:type="dcterms:W3CDTF">2024-12-26T22:55:02Z</dcterms:modified>
</cp:coreProperties>
</file>