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2" r:id="rId1"/>
    <p:sldMasterId id="2147483703" r:id="rId2"/>
  </p:sldMasterIdLst>
  <p:notesMasterIdLst>
    <p:notesMasterId r:id="rId1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6858000" cy="9144000"/>
  <p:embeddedFontLst>
    <p:embeddedFont>
      <p:font typeface="Helvetica Neue" panose="02000503000000020004" pitchFamily="2" charset="0"/>
      <p:regular r:id="rId18"/>
      <p:bold r:id="rId19"/>
      <p:italic r:id="rId20"/>
      <p:boldItalic r:id="rId21"/>
    </p:embeddedFont>
    <p:embeddedFont>
      <p:font typeface="Public Sans" pitchFamily="2" charset="77"/>
      <p:regular r:id="rId22"/>
      <p:bold r:id="rId23"/>
      <p:italic r:id="rId24"/>
      <p:boldItalic r:id="rId25"/>
    </p:embeddedFont>
    <p:embeddedFont>
      <p:font typeface="Public Sans Medium" pitchFamily="2" charset="77"/>
      <p:regular r:id="rId26"/>
      <p:bold r:id="rId27"/>
      <p:italic r:id="rId28"/>
      <p:boldItalic r:id="rId29"/>
    </p:embeddedFont>
    <p:embeddedFont>
      <p:font typeface="Public Sans SemiBold"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54"/>
    <p:restoredTop sz="94648"/>
  </p:normalViewPr>
  <p:slideViewPr>
    <p:cSldViewPr snapToGrid="0">
      <p:cViewPr varScale="1">
        <p:scale>
          <a:sx n="148" d="100"/>
          <a:sy n="148" d="100"/>
        </p:scale>
        <p:origin x="184" y="2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igital.gov/communities/web-analytics-and-optimiza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s://digital.gov/communities" TargetMode="External"/><Relationship Id="rId4" Type="http://schemas.openxmlformats.org/officeDocument/2006/relationships/hyperlink" Target="https://digital.gov/guides/dap/"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b5b7f9295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b5b7f929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24292E"/>
                </a:solidFill>
                <a:latin typeface="Public Sans"/>
                <a:ea typeface="Public Sans"/>
                <a:cs typeface="Public Sans"/>
                <a:sym typeface="Public Sans"/>
              </a:rPr>
              <a:t>Hello and welcome to Digital.gov’s “How to find information on user devices, regions, and languages in GA4”, a part of the Guide to the Digital Analytics Program video series. The goal of the Digital Analytics Program (DAP) learning talks is to provide short, targeted videos to help federal practitioners who are DAP GA4 users complete specific tasks. This talk focuses on how to find information on user devices, regions, and languages. </a:t>
            </a:r>
            <a:r>
              <a:rPr lang="en">
                <a:solidFill>
                  <a:schemeClr val="dk1"/>
                </a:solidFill>
                <a:latin typeface="Public Sans"/>
                <a:ea typeface="Public Sans"/>
                <a:cs typeface="Public Sans"/>
                <a:sym typeface="Public Sans"/>
              </a:rPr>
              <a:t>These reports provide information about the devices users are on when visiting federal websites, what regions they are in, and the language settings in their browsers. You can use this data to improve users’ experience with websites and digital services.</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Clr>
                <a:schemeClr val="dk1"/>
              </a:buClr>
              <a:buSzPts val="1100"/>
              <a:buFont typeface="Arial"/>
              <a:buNone/>
            </a:pP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Clr>
                <a:schemeClr val="dk1"/>
              </a:buClr>
              <a:buSzPts val="1100"/>
              <a:buFont typeface="Arial"/>
              <a:buNone/>
            </a:pPr>
            <a:r>
              <a:rPr lang="en" b="1">
                <a:solidFill>
                  <a:srgbClr val="24292E"/>
                </a:solidFill>
                <a:latin typeface="Public Sans"/>
                <a:ea typeface="Public Sans"/>
                <a:cs typeface="Public Sans"/>
                <a:sym typeface="Public Sans"/>
              </a:rPr>
              <a:t>Alt text: </a:t>
            </a:r>
            <a:r>
              <a:rPr lang="en">
                <a:solidFill>
                  <a:srgbClr val="24292E"/>
                </a:solidFill>
                <a:latin typeface="Public Sans"/>
                <a:ea typeface="Public Sans"/>
                <a:cs typeface="Public Sans"/>
                <a:sym typeface="Public Sans"/>
              </a:rPr>
              <a:t>Title card image of business people working on data analytics for the web. In yellow text, the first line says, Guide to the Digital Analytics Program (DAP). Below in white text, the second line has the video title (How to access DAP and find agency data) and recording date (January 2024). In the bottom left corner, is the white Digital.gov logo which consists of three ribbons joined together in an hexagon to resemble the shape of a capital letter D, followed by the domain and program name, Digital.gov.</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2b5b7f92955_0_1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2b5b7f92955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Public Sans"/>
              <a:ea typeface="Public Sans"/>
              <a:cs typeface="Public Sans"/>
              <a:sym typeface="Public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2b5b7f92955_0_1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2b5b7f92955_0_1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latin typeface="Public Sans"/>
                <a:ea typeface="Public Sans"/>
                <a:cs typeface="Public Sans"/>
                <a:sym typeface="Public Sans"/>
              </a:rPr>
              <a:t>Slide 11, Links to bookmark.</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For answers to frequently asked questions in the DAP guide, visit digital dot gov slash guides slash dap.</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For more detailed information on how to implement the DAP code, visit github dot com, slash digital, dash analytics, dash program, slash gov, dash wide, dash code.</a:t>
            </a:r>
            <a:endParaRPr>
              <a:solidFill>
                <a:schemeClr val="dk1"/>
              </a:solidFill>
              <a:latin typeface="Public Sans"/>
              <a:ea typeface="Public Sans"/>
              <a:cs typeface="Public Sans"/>
              <a:sym typeface="Public Sans"/>
            </a:endParaRPr>
          </a:p>
          <a:p>
            <a:pPr marL="0" lvl="0" indent="0" algn="l" rtl="0">
              <a:spcBef>
                <a:spcPts val="0"/>
              </a:spcBef>
              <a:spcAft>
                <a:spcPts val="0"/>
              </a:spcAft>
              <a:buClr>
                <a:schemeClr val="dk1"/>
              </a:buClr>
              <a:buSzPts val="1100"/>
              <a:buFont typeface="Arial"/>
              <a:buNone/>
            </a:pPr>
            <a:r>
              <a:rPr lang="en">
                <a:solidFill>
                  <a:schemeClr val="dk1"/>
                </a:solidFill>
                <a:latin typeface="Public Sans"/>
                <a:ea typeface="Public Sans"/>
                <a:cs typeface="Public Sans"/>
                <a:sym typeface="Public Sans"/>
              </a:rPr>
              <a:t>And to learn about public data reporting, go to analytics dot usa dot gov.</a:t>
            </a:r>
            <a:endParaRPr>
              <a:solidFill>
                <a:schemeClr val="dk1"/>
              </a:solidFill>
              <a:latin typeface="Public Sans"/>
              <a:ea typeface="Public Sans"/>
              <a:cs typeface="Public Sans"/>
              <a:sym typeface="Public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b5b7f92955_0_1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b5b7f92955_0_1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Request support from the DAP team. Email us at </a:t>
            </a:r>
            <a:r>
              <a:rPr lang="en" u="sng">
                <a:solidFill>
                  <a:schemeClr val="hlink"/>
                </a:solidFill>
                <a:latin typeface="Public Sans"/>
                <a:ea typeface="Public Sans"/>
                <a:cs typeface="Public Sans"/>
                <a:sym typeface="Public Sans"/>
                <a:hlinkClick r:id="rId3"/>
              </a:rPr>
              <a:t>dap@gsa.gov</a:t>
            </a:r>
            <a:r>
              <a:rPr lang="en">
                <a:latin typeface="Public Sans"/>
                <a:ea typeface="Public Sans"/>
                <a:cs typeface="Public Sans"/>
                <a:sym typeface="Public Sans"/>
              </a:rPr>
              <a:t>. </a:t>
            </a:r>
            <a:endParaRPr>
              <a:latin typeface="Public Sans"/>
              <a:ea typeface="Public Sans"/>
              <a:cs typeface="Public Sans"/>
              <a:sym typeface="Public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g2b5b7f92955_0_1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 name="Google Shape;533;g2b5b7f92955_0_1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Join the Web Analytics Community at </a:t>
            </a:r>
            <a:r>
              <a:rPr lang="en" u="sng">
                <a:solidFill>
                  <a:schemeClr val="hlink"/>
                </a:solidFill>
                <a:latin typeface="Public Sans"/>
                <a:ea typeface="Public Sans"/>
                <a:cs typeface="Public Sans"/>
                <a:sym typeface="Public Sans"/>
                <a:hlinkClick r:id="rId3"/>
              </a:rPr>
              <a:t>https://digital.gov/communities/web-analytics-and-optimization/</a:t>
            </a:r>
            <a:r>
              <a:rPr lang="en">
                <a:latin typeface="Public Sans"/>
                <a:ea typeface="Public Sans"/>
                <a:cs typeface="Public Sans"/>
                <a:sym typeface="Public Sans"/>
              </a:rPr>
              <a:t>.</a:t>
            </a:r>
            <a:endParaRPr>
              <a:latin typeface="Public Sans"/>
              <a:ea typeface="Public Sans"/>
              <a:cs typeface="Public Sans"/>
              <a:sym typeface="Public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2b5b7f92955_0_1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2b5b7f92955_0_1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Thank you for watching this talk about how to find information on user devices, regions, and languages. After listening to this talk, we hope you walk away with four key takeaways.</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First, you can find information on devices, regions, and languages in the user detailed reports. Second, be sure to use this information to make data-informed decisions and improve user experience. Third, email the DAP team at </a:t>
            </a:r>
            <a:r>
              <a:rPr lang="en" u="sng">
                <a:solidFill>
                  <a:schemeClr val="hlink"/>
                </a:solidFill>
                <a:latin typeface="Public Sans"/>
                <a:ea typeface="Public Sans"/>
                <a:cs typeface="Public Sans"/>
                <a:sym typeface="Public Sans"/>
                <a:hlinkClick r:id="rId3"/>
              </a:rPr>
              <a:t>dap@gsa.gov</a:t>
            </a:r>
            <a:r>
              <a:rPr lang="en">
                <a:solidFill>
                  <a:srgbClr val="24292E"/>
                </a:solidFill>
                <a:latin typeface="Public Sans"/>
                <a:ea typeface="Public Sans"/>
                <a:cs typeface="Public Sans"/>
                <a:sym typeface="Public Sans"/>
              </a:rPr>
              <a:t> to request access and other support. Last but not least, remember that we’re here to help! Take advantage of the online documentation at </a:t>
            </a:r>
            <a:r>
              <a:rPr lang="en" u="sng">
                <a:solidFill>
                  <a:schemeClr val="hlink"/>
                </a:solidFill>
                <a:latin typeface="Public Sans"/>
                <a:ea typeface="Public Sans"/>
                <a:cs typeface="Public Sans"/>
                <a:sym typeface="Public Sans"/>
                <a:hlinkClick r:id="rId4"/>
              </a:rPr>
              <a:t>digital.gov/guides/dap</a:t>
            </a:r>
            <a:r>
              <a:rPr lang="en">
                <a:solidFill>
                  <a:srgbClr val="24292E"/>
                </a:solidFill>
                <a:latin typeface="Public Sans"/>
                <a:ea typeface="Public Sans"/>
                <a:cs typeface="Public Sans"/>
                <a:sym typeface="Public Sans"/>
              </a:rPr>
              <a:t> and join the Web Analytics community at </a:t>
            </a:r>
            <a:r>
              <a:rPr lang="en" u="sng">
                <a:solidFill>
                  <a:schemeClr val="hlink"/>
                </a:solidFill>
                <a:latin typeface="Public Sans"/>
                <a:ea typeface="Public Sans"/>
                <a:cs typeface="Public Sans"/>
                <a:sym typeface="Public Sans"/>
                <a:hlinkClick r:id="rId5"/>
              </a:rPr>
              <a:t>digital.gov/communities</a:t>
            </a:r>
            <a:r>
              <a:rPr lang="en">
                <a:solidFill>
                  <a:srgbClr val="24292E"/>
                </a:solidFill>
                <a:latin typeface="Public Sans"/>
                <a:ea typeface="Public Sans"/>
                <a:cs typeface="Public Sans"/>
                <a:sym typeface="Public Sans"/>
              </a:rPr>
              <a:t>.</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2b5b7f92955_0_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2b5b7f92955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4292E"/>
                </a:solidFill>
                <a:latin typeface="Public Sans"/>
                <a:ea typeface="Public Sans"/>
                <a:cs typeface="Public Sans"/>
                <a:sym typeface="Public Sans"/>
              </a:rPr>
              <a:t>In this talk, you’ll learn how to find information on the:</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Devices users are on when they visit your website</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Regions users are in when they visit your website</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Users language settings in browsers when they visit your website</a:t>
            </a:r>
            <a:endParaRPr>
              <a:solidFill>
                <a:srgbClr val="24292E"/>
              </a:solidFill>
              <a:latin typeface="Public Sans"/>
              <a:ea typeface="Public Sans"/>
              <a:cs typeface="Public Sans"/>
              <a:sym typeface="Public Sans"/>
            </a:endParaRPr>
          </a:p>
          <a:p>
            <a:pPr marL="0" lvl="0" indent="0" algn="l" rtl="0">
              <a:lnSpc>
                <a:spcPct val="115000"/>
              </a:lnSpc>
              <a:spcBef>
                <a:spcPts val="0"/>
              </a:spcBef>
              <a:spcAft>
                <a:spcPts val="0"/>
              </a:spcAft>
              <a:buNone/>
            </a:pPr>
            <a:endParaRPr>
              <a:solidFill>
                <a:srgbClr val="24292E"/>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a:solidFill>
                  <a:srgbClr val="24292E"/>
                </a:solidFill>
                <a:latin typeface="Public Sans"/>
                <a:ea typeface="Public Sans"/>
                <a:cs typeface="Public Sans"/>
                <a:sym typeface="Public Sans"/>
              </a:rPr>
              <a:t>You’ll also know how to request support and connect with other practitioners.</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b5b7f92955_0_1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b5b7f92955_0_1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Public Sans"/>
                <a:ea typeface="Public Sans"/>
                <a:cs typeface="Public Sans"/>
                <a:sym typeface="Public Sans"/>
              </a:rPr>
              <a:t>A quick disclaimer before we begin the talk. All references to specific brands, products, and/or companies are used only for illustrative purposes and do not imply endorsement by the U.S. federal government or any federal government agency.</a:t>
            </a:r>
            <a:endParaRPr>
              <a:latin typeface="Public Sans"/>
              <a:ea typeface="Public Sans"/>
              <a:cs typeface="Public Sans"/>
              <a:sym typeface="Public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b5b7f92955_0_18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b5b7f92955_0_18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200">
                <a:solidFill>
                  <a:schemeClr val="dk1"/>
                </a:solidFill>
                <a:latin typeface="Public Sans"/>
                <a:ea typeface="Public Sans"/>
                <a:cs typeface="Public Sans"/>
                <a:sym typeface="Public Sans"/>
              </a:rPr>
              <a:t>Note: If your agency is not using a centrally hosted DAP code, then your DAP GA4 data availability will depend on when your agency implemented the DAP code independently.</a:t>
            </a:r>
            <a:endParaRPr sz="1200">
              <a:latin typeface="Public Sans"/>
              <a:ea typeface="Public Sans"/>
              <a:cs typeface="Public Sans"/>
              <a:sym typeface="Public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b5b7f92955_0_2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b5b7f92955_0_2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To help you get started with DAP GA4 reporting, we created a set of basic custom reports to deliver website traffic and usage metrics as well as user demographics and engagement reports. </a:t>
            </a:r>
            <a:endParaRPr>
              <a:solidFill>
                <a:schemeClr val="dk1"/>
              </a:solidFill>
              <a:latin typeface="Public Sans"/>
              <a:ea typeface="Public Sans"/>
              <a:cs typeface="Public Sans"/>
              <a:sym typeface="Public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b19c0dc3c4_0_1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b19c0dc3c4_0_19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The “User Detailed Reports” are located on the left navigation bar under “DAP Reports.” There are several custom reports in the User Detailed Reports section. In this video, we will review the user detailed reports for:</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User Device</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User Region</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User Language</a:t>
            </a:r>
            <a:endParaRPr>
              <a:solidFill>
                <a:schemeClr val="dk1"/>
              </a:solidFill>
              <a:latin typeface="Public Sans"/>
              <a:ea typeface="Public Sans"/>
              <a:cs typeface="Public Sans"/>
              <a:sym typeface="Public Sans"/>
            </a:endParaRPr>
          </a:p>
        </p:txBody>
      </p:sp>
      <p:sp>
        <p:nvSpPr>
          <p:cNvPr id="466" name="Google Shape;466;g2b19c0dc3c4_0_1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b5b7f92955_0_25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2b5b7f92955_0_254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The User Device report delivers metrics for total users, new users and returning users across two dimensions: hostname (website) and device category (for example, desktop, mobile, tablet, smart TV). You can use this report to identify what devices visitors are on when visiting government websites and use this information to continuously improve user experience with websites and digital services. </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Also note that you can use the search feature below the chart to narrow down the hostnames to zoom into a specific domain or website by device category. </a:t>
            </a:r>
            <a:endParaRPr>
              <a:latin typeface="Public Sans"/>
              <a:ea typeface="Public Sans"/>
              <a:cs typeface="Public Sans"/>
              <a:sym typeface="Public Sans"/>
            </a:endParaRPr>
          </a:p>
        </p:txBody>
      </p:sp>
      <p:sp>
        <p:nvSpPr>
          <p:cNvPr id="478" name="Google Shape;478;g2b5b7f92955_0_2547: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b5b7f92955_0_26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b5b7f92955_0_263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The next report is the User Region. The User Region report delivers metrics for total users, new users and returning users across two dimensions: hostname (website) and Region (state). The goal of this report is to show the regions visitors were in when visiting government websites. Agency users can utilize the search feature below the chart to narrow down the hostnames and find a specific domain/website of interest. </a:t>
            </a:r>
            <a:endParaRPr>
              <a:solidFill>
                <a:schemeClr val="dk1"/>
              </a:solidFill>
              <a:latin typeface="Public Sans"/>
              <a:ea typeface="Public Sans"/>
              <a:cs typeface="Public Sans"/>
              <a:sym typeface="Public Sans"/>
            </a:endParaRPr>
          </a:p>
        </p:txBody>
      </p:sp>
      <p:sp>
        <p:nvSpPr>
          <p:cNvPr id="490" name="Google Shape;490;g2b5b7f92955_0_26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b5b7f92955_0_26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b5b7f92955_0_265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third report is User Language. The User Language report delivers metrics for total users, new users and returning users by two dimensions: hostname (website) and Language. It shows top language settings in browsers that users used when visiting government websites. Agencies can use this report to determine the level of multilingual content needed to reach their target customers. </a:t>
            </a:r>
            <a:endParaRPr>
              <a:solidFill>
                <a:schemeClr val="dk1"/>
              </a:solidFill>
            </a:endParaRPr>
          </a:p>
          <a:p>
            <a:pPr marL="0" lvl="0" indent="0" algn="l" rtl="0">
              <a:spcBef>
                <a:spcPts val="0"/>
              </a:spcBef>
              <a:spcAft>
                <a:spcPts val="0"/>
              </a:spcAft>
              <a:buNone/>
            </a:pPr>
            <a:r>
              <a:rPr lang="en">
                <a:solidFill>
                  <a:schemeClr val="dk1"/>
                </a:solidFill>
              </a:rPr>
              <a:t>Use the search feature below the chart to narrow down the hostnames and find a specific domain or website.</a:t>
            </a:r>
            <a:endParaRPr>
              <a:solidFill>
                <a:schemeClr val="dk1"/>
              </a:solidFill>
              <a:latin typeface="Public Sans"/>
              <a:ea typeface="Public Sans"/>
              <a:cs typeface="Public Sans"/>
              <a:sym typeface="Public Sans"/>
            </a:endParaRPr>
          </a:p>
        </p:txBody>
      </p:sp>
      <p:sp>
        <p:nvSpPr>
          <p:cNvPr id="502" name="Google Shape;502;g2b5b7f92955_0_26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hyperlink" Target="https://fontawesome.com/" TargetMode="Externa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12E5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8000" y="940425"/>
            <a:ext cx="50376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3800"/>
              <a:buFont typeface="Public Sans"/>
              <a:buNone/>
              <a:defRPr sz="3800">
                <a:solidFill>
                  <a:srgbClr val="FFFFFF"/>
                </a:solidFill>
                <a:latin typeface="Public Sans"/>
                <a:ea typeface="Public Sans"/>
                <a:cs typeface="Public Sans"/>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38000" y="2371300"/>
            <a:ext cx="51483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Public Sans"/>
              <a:buNone/>
              <a:defRPr sz="2400">
                <a:solidFill>
                  <a:srgbClr val="FFFFFF"/>
                </a:solidFill>
                <a:latin typeface="Public Sans"/>
                <a:ea typeface="Public Sans"/>
                <a:cs typeface="Public Sans"/>
                <a:sym typeface="Public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3964475"/>
            <a:ext cx="9144000" cy="117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rotWithShape="1">
          <a:blip r:embed="rId2">
            <a:alphaModFix/>
          </a:blip>
          <a:srcRect/>
          <a:stretch/>
        </p:blipFill>
        <p:spPr>
          <a:xfrm>
            <a:off x="449675" y="4299500"/>
            <a:ext cx="2456408" cy="393600"/>
          </a:xfrm>
          <a:prstGeom prst="rect">
            <a:avLst/>
          </a:prstGeom>
          <a:noFill/>
          <a:ln>
            <a:noFill/>
          </a:ln>
        </p:spPr>
      </p:pic>
      <p:sp>
        <p:nvSpPr>
          <p:cNvPr id="15" name="Google Shape;15;p2"/>
          <p:cNvSpPr txBox="1">
            <a:spLocks noGrp="1"/>
          </p:cNvSpPr>
          <p:nvPr>
            <p:ph type="body" idx="2"/>
          </p:nvPr>
        </p:nvSpPr>
        <p:spPr>
          <a:xfrm>
            <a:off x="6057025" y="4299500"/>
            <a:ext cx="2631300" cy="393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dk2"/>
              </a:buClr>
              <a:buSzPts val="1300"/>
              <a:buChar char="●"/>
              <a:defRPr sz="1300">
                <a:solidFill>
                  <a:schemeClr val="dk2"/>
                </a:solidFill>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umns - Bright">
  <p:cSld name="TITLE_AND_TWO_COLUMNS_1">
    <p:bg>
      <p:bgPr>
        <a:solidFill>
          <a:srgbClr val="FFFFFF"/>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Clr>
                <a:srgbClr val="112E51"/>
              </a:buClr>
              <a:buSzPts val="2800"/>
              <a:buNone/>
              <a:defRPr>
                <a:solidFill>
                  <a:srgbClr val="112E51"/>
                </a:solidFill>
              </a:defRPr>
            </a:lvl2pPr>
            <a:lvl3pPr lvl="2" rtl="0">
              <a:spcBef>
                <a:spcPts val="0"/>
              </a:spcBef>
              <a:spcAft>
                <a:spcPts val="0"/>
              </a:spcAft>
              <a:buClr>
                <a:srgbClr val="112E51"/>
              </a:buClr>
              <a:buSzPts val="2800"/>
              <a:buNone/>
              <a:defRPr>
                <a:solidFill>
                  <a:srgbClr val="112E51"/>
                </a:solidFill>
              </a:defRPr>
            </a:lvl3pPr>
            <a:lvl4pPr lvl="3" rtl="0">
              <a:spcBef>
                <a:spcPts val="0"/>
              </a:spcBef>
              <a:spcAft>
                <a:spcPts val="0"/>
              </a:spcAft>
              <a:buClr>
                <a:srgbClr val="112E51"/>
              </a:buClr>
              <a:buSzPts val="2800"/>
              <a:buNone/>
              <a:defRPr>
                <a:solidFill>
                  <a:srgbClr val="112E51"/>
                </a:solidFill>
              </a:defRPr>
            </a:lvl4pPr>
            <a:lvl5pPr lvl="4" rtl="0">
              <a:spcBef>
                <a:spcPts val="0"/>
              </a:spcBef>
              <a:spcAft>
                <a:spcPts val="0"/>
              </a:spcAft>
              <a:buClr>
                <a:srgbClr val="112E51"/>
              </a:buClr>
              <a:buSzPts val="2800"/>
              <a:buNone/>
              <a:defRPr>
                <a:solidFill>
                  <a:srgbClr val="112E51"/>
                </a:solidFill>
              </a:defRPr>
            </a:lvl5pPr>
            <a:lvl6pPr lvl="5" rtl="0">
              <a:spcBef>
                <a:spcPts val="0"/>
              </a:spcBef>
              <a:spcAft>
                <a:spcPts val="0"/>
              </a:spcAft>
              <a:buClr>
                <a:srgbClr val="112E51"/>
              </a:buClr>
              <a:buSzPts val="2800"/>
              <a:buNone/>
              <a:defRPr>
                <a:solidFill>
                  <a:srgbClr val="112E51"/>
                </a:solidFill>
              </a:defRPr>
            </a:lvl6pPr>
            <a:lvl7pPr lvl="6" rtl="0">
              <a:spcBef>
                <a:spcPts val="0"/>
              </a:spcBef>
              <a:spcAft>
                <a:spcPts val="0"/>
              </a:spcAft>
              <a:buClr>
                <a:srgbClr val="112E51"/>
              </a:buClr>
              <a:buSzPts val="2800"/>
              <a:buNone/>
              <a:defRPr>
                <a:solidFill>
                  <a:srgbClr val="112E51"/>
                </a:solidFill>
              </a:defRPr>
            </a:lvl7pPr>
            <a:lvl8pPr lvl="7" rtl="0">
              <a:spcBef>
                <a:spcPts val="0"/>
              </a:spcBef>
              <a:spcAft>
                <a:spcPts val="0"/>
              </a:spcAft>
              <a:buClr>
                <a:srgbClr val="112E51"/>
              </a:buClr>
              <a:buSzPts val="2800"/>
              <a:buNone/>
              <a:defRPr>
                <a:solidFill>
                  <a:srgbClr val="112E51"/>
                </a:solidFill>
              </a:defRPr>
            </a:lvl8pPr>
            <a:lvl9pPr lvl="8" rtl="0">
              <a:spcBef>
                <a:spcPts val="0"/>
              </a:spcBef>
              <a:spcAft>
                <a:spcPts val="0"/>
              </a:spcAft>
              <a:buClr>
                <a:srgbClr val="112E51"/>
              </a:buClr>
              <a:buSzPts val="2800"/>
              <a:buNone/>
              <a:defRPr>
                <a:solidFill>
                  <a:srgbClr val="112E51"/>
                </a:solidFill>
              </a:defRPr>
            </a:lvl9pPr>
          </a:lstStyle>
          <a:p>
            <a:endParaRPr/>
          </a:p>
        </p:txBody>
      </p:sp>
      <p:sp>
        <p:nvSpPr>
          <p:cNvPr id="53" name="Google Shape;53;p11"/>
          <p:cNvSpPr txBox="1">
            <a:spLocks noGrp="1"/>
          </p:cNvSpPr>
          <p:nvPr>
            <p:ph type="body" idx="1"/>
          </p:nvPr>
        </p:nvSpPr>
        <p:spPr>
          <a:xfrm>
            <a:off x="464600" y="1152475"/>
            <a:ext cx="3846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54" name="Google Shape;54;p11"/>
          <p:cNvSpPr txBox="1">
            <a:spLocks noGrp="1"/>
          </p:cNvSpPr>
          <p:nvPr>
            <p:ph type="body" idx="2"/>
          </p:nvPr>
        </p:nvSpPr>
        <p:spPr>
          <a:xfrm>
            <a:off x="4832400" y="1152475"/>
            <a:ext cx="3846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s - Dark" type="titleOnly">
  <p:cSld name="TITLE_ONLY">
    <p:bg>
      <p:bgPr>
        <a:solidFill>
          <a:srgbClr val="112E51"/>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2"/>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2"/>
          <p:cNvSpPr txBox="1">
            <a:spLocks noGrp="1"/>
          </p:cNvSpPr>
          <p:nvPr>
            <p:ph type="body" idx="1"/>
          </p:nvPr>
        </p:nvSpPr>
        <p:spPr>
          <a:xfrm>
            <a:off x="464600"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60" name="Google Shape;60;p12"/>
          <p:cNvSpPr txBox="1">
            <a:spLocks noGrp="1"/>
          </p:cNvSpPr>
          <p:nvPr>
            <p:ph type="body" idx="2"/>
          </p:nvPr>
        </p:nvSpPr>
        <p:spPr>
          <a:xfrm>
            <a:off x="3373484"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61" name="Google Shape;61;p12"/>
          <p:cNvSpPr txBox="1">
            <a:spLocks noGrp="1"/>
          </p:cNvSpPr>
          <p:nvPr>
            <p:ph type="body" idx="3"/>
          </p:nvPr>
        </p:nvSpPr>
        <p:spPr>
          <a:xfrm>
            <a:off x="6282369"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s - Bright">
  <p:cSld name="TITLE_ONLY_1">
    <p:bg>
      <p:bgPr>
        <a:solidFill>
          <a:srgbClr val="FFFFFF"/>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3"/>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3"/>
          <p:cNvSpPr txBox="1">
            <a:spLocks noGrp="1"/>
          </p:cNvSpPr>
          <p:nvPr>
            <p:ph type="body" idx="1"/>
          </p:nvPr>
        </p:nvSpPr>
        <p:spPr>
          <a:xfrm>
            <a:off x="464600"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66" name="Google Shape;66;p13"/>
          <p:cNvSpPr txBox="1">
            <a:spLocks noGrp="1"/>
          </p:cNvSpPr>
          <p:nvPr>
            <p:ph type="body" idx="2"/>
          </p:nvPr>
        </p:nvSpPr>
        <p:spPr>
          <a:xfrm>
            <a:off x="3373484"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67" name="Google Shape;67;p13"/>
          <p:cNvSpPr txBox="1">
            <a:spLocks noGrp="1"/>
          </p:cNvSpPr>
          <p:nvPr>
            <p:ph type="body" idx="3"/>
          </p:nvPr>
        </p:nvSpPr>
        <p:spPr>
          <a:xfrm>
            <a:off x="6282369"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Points - Dark">
  <p:cSld name="CUSTOM_2">
    <p:bg>
      <p:bgPr>
        <a:solidFill>
          <a:srgbClr val="112E5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4"/>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1" name="Google Shape;71;p14"/>
          <p:cNvSpPr txBox="1">
            <a:spLocks noGrp="1"/>
          </p:cNvSpPr>
          <p:nvPr>
            <p:ph type="body" idx="1"/>
          </p:nvPr>
        </p:nvSpPr>
        <p:spPr>
          <a:xfrm>
            <a:off x="464600"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72" name="Google Shape;72;p14"/>
          <p:cNvSpPr txBox="1">
            <a:spLocks noGrp="1"/>
          </p:cNvSpPr>
          <p:nvPr>
            <p:ph type="body" idx="2"/>
          </p:nvPr>
        </p:nvSpPr>
        <p:spPr>
          <a:xfrm>
            <a:off x="4832400"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73" name="Google Shape;73;p14"/>
          <p:cNvSpPr/>
          <p:nvPr/>
        </p:nvSpPr>
        <p:spPr>
          <a:xfrm>
            <a:off x="48751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4" name="Google Shape;74;p14"/>
          <p:cNvSpPr txBox="1"/>
          <p:nvPr/>
        </p:nvSpPr>
        <p:spPr>
          <a:xfrm>
            <a:off x="48712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12E51"/>
                </a:solidFill>
                <a:latin typeface="Source Sans Pro"/>
                <a:ea typeface="Source Sans Pro"/>
                <a:cs typeface="Source Sans Pro"/>
                <a:sym typeface="Source Sans Pro"/>
              </a:rPr>
              <a:t>2</a:t>
            </a:r>
            <a:endParaRPr sz="2400" b="1">
              <a:solidFill>
                <a:srgbClr val="112E51"/>
              </a:solidFill>
              <a:latin typeface="Source Sans Pro"/>
              <a:ea typeface="Source Sans Pro"/>
              <a:cs typeface="Source Sans Pro"/>
              <a:sym typeface="Source Sans Pro"/>
            </a:endParaRPr>
          </a:p>
        </p:txBody>
      </p:sp>
      <p:sp>
        <p:nvSpPr>
          <p:cNvPr id="75" name="Google Shape;75;p14"/>
          <p:cNvSpPr txBox="1"/>
          <p:nvPr/>
        </p:nvSpPr>
        <p:spPr>
          <a:xfrm>
            <a:off x="5073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12E51"/>
                </a:solidFill>
                <a:latin typeface="Source Sans Pro"/>
                <a:ea typeface="Source Sans Pro"/>
                <a:cs typeface="Source Sans Pro"/>
                <a:sym typeface="Source Sans Pro"/>
              </a:rPr>
              <a:t>1</a:t>
            </a:r>
            <a:endParaRPr sz="2400" b="1">
              <a:solidFill>
                <a:srgbClr val="112E51"/>
              </a:solidFill>
              <a:latin typeface="Source Sans Pro"/>
              <a:ea typeface="Source Sans Pro"/>
              <a:cs typeface="Source Sans Pro"/>
              <a:sym typeface="Source Sans Pro"/>
            </a:endParaRPr>
          </a:p>
        </p:txBody>
      </p:sp>
      <p:sp>
        <p:nvSpPr>
          <p:cNvPr id="76" name="Google Shape;7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Points - Bright">
  <p:cSld name="CUSTOM_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5"/>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0" name="Google Shape;80;p15"/>
          <p:cNvSpPr txBox="1">
            <a:spLocks noGrp="1"/>
          </p:cNvSpPr>
          <p:nvPr>
            <p:ph type="body" idx="1"/>
          </p:nvPr>
        </p:nvSpPr>
        <p:spPr>
          <a:xfrm>
            <a:off x="481692"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81" name="Google Shape;81;p15"/>
          <p:cNvSpPr txBox="1">
            <a:spLocks noGrp="1"/>
          </p:cNvSpPr>
          <p:nvPr>
            <p:ph type="body" idx="2"/>
          </p:nvPr>
        </p:nvSpPr>
        <p:spPr>
          <a:xfrm>
            <a:off x="4843794"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82" name="Google Shape;82;p15"/>
          <p:cNvSpPr/>
          <p:nvPr/>
        </p:nvSpPr>
        <p:spPr>
          <a:xfrm>
            <a:off x="48751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5"/>
          <p:cNvSpPr txBox="1"/>
          <p:nvPr/>
        </p:nvSpPr>
        <p:spPr>
          <a:xfrm>
            <a:off x="48712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84" name="Google Shape;84;p15"/>
          <p:cNvSpPr txBox="1"/>
          <p:nvPr/>
        </p:nvSpPr>
        <p:spPr>
          <a:xfrm>
            <a:off x="50737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oints - Dark">
  <p:cSld name="ONE_COLUMN_TEXT">
    <p:bg>
      <p:bgPr>
        <a:solidFill>
          <a:srgbClr val="112E51"/>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8" name="Google Shape;88;p16"/>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6"/>
          <p:cNvSpPr txBox="1">
            <a:spLocks noGrp="1"/>
          </p:cNvSpPr>
          <p:nvPr>
            <p:ph type="body" idx="1"/>
          </p:nvPr>
        </p:nvSpPr>
        <p:spPr>
          <a:xfrm>
            <a:off x="464600"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0" name="Google Shape;90;p16"/>
          <p:cNvSpPr txBox="1">
            <a:spLocks noGrp="1"/>
          </p:cNvSpPr>
          <p:nvPr>
            <p:ph type="body" idx="2"/>
          </p:nvPr>
        </p:nvSpPr>
        <p:spPr>
          <a:xfrm>
            <a:off x="3373487"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1" name="Google Shape;91;p16"/>
          <p:cNvSpPr txBox="1">
            <a:spLocks noGrp="1"/>
          </p:cNvSpPr>
          <p:nvPr>
            <p:ph type="body" idx="3"/>
          </p:nvPr>
        </p:nvSpPr>
        <p:spPr>
          <a:xfrm>
            <a:off x="6282375"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2" name="Google Shape;92;p16"/>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3" name="Google Shape;93;p16"/>
          <p:cNvSpPr/>
          <p:nvPr/>
        </p:nvSpPr>
        <p:spPr>
          <a:xfrm>
            <a:off x="3416269"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4" name="Google Shape;94;p16"/>
          <p:cNvSpPr/>
          <p:nvPr/>
        </p:nvSpPr>
        <p:spPr>
          <a:xfrm>
            <a:off x="6325144"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5" name="Google Shape;95;p16"/>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96" name="Google Shape;96;p16"/>
          <p:cNvSpPr txBox="1"/>
          <p:nvPr/>
        </p:nvSpPr>
        <p:spPr>
          <a:xfrm>
            <a:off x="3412319"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97" name="Google Shape;97;p16"/>
          <p:cNvSpPr txBox="1"/>
          <p:nvPr/>
        </p:nvSpPr>
        <p:spPr>
          <a:xfrm>
            <a:off x="63212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dered List - Bright">
  <p:cSld name="CUSTOM_7">
    <p:spTree>
      <p:nvGrpSpPr>
        <p:cNvPr id="1" name="Shape 98"/>
        <p:cNvGrpSpPr/>
        <p:nvPr/>
      </p:nvGrpSpPr>
      <p:grpSpPr>
        <a:xfrm>
          <a:off x="0" y="0"/>
          <a:ext cx="0" cy="0"/>
          <a:chOff x="0" y="0"/>
          <a:chExt cx="0" cy="0"/>
        </a:xfrm>
      </p:grpSpPr>
      <p:sp>
        <p:nvSpPr>
          <p:cNvPr id="99" name="Google Shape;99;p17"/>
          <p:cNvSpPr/>
          <p:nvPr/>
        </p:nvSpPr>
        <p:spPr>
          <a:xfrm>
            <a:off x="8291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1</a:t>
            </a:r>
            <a:endParaRPr sz="3600" b="1">
              <a:solidFill>
                <a:srgbClr val="FFFFFF"/>
              </a:solidFill>
              <a:latin typeface="Source Sans Pro"/>
              <a:ea typeface="Source Sans Pro"/>
              <a:cs typeface="Source Sans Pro"/>
              <a:sym typeface="Source Sans Pro"/>
            </a:endParaRPr>
          </a:p>
        </p:txBody>
      </p:sp>
      <p:sp>
        <p:nvSpPr>
          <p:cNvPr id="100" name="Google Shape;100;p17"/>
          <p:cNvSpPr/>
          <p:nvPr/>
        </p:nvSpPr>
        <p:spPr>
          <a:xfrm>
            <a:off x="23593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2</a:t>
            </a:r>
            <a:endParaRPr sz="7200" b="1">
              <a:solidFill>
                <a:srgbClr val="FFFFFF"/>
              </a:solidFill>
              <a:latin typeface="Helvetica Neue"/>
              <a:ea typeface="Helvetica Neue"/>
              <a:cs typeface="Helvetica Neue"/>
              <a:sym typeface="Helvetica Neue"/>
            </a:endParaRPr>
          </a:p>
        </p:txBody>
      </p:sp>
      <p:sp>
        <p:nvSpPr>
          <p:cNvPr id="101" name="Google Shape;101;p17"/>
          <p:cNvSpPr/>
          <p:nvPr/>
        </p:nvSpPr>
        <p:spPr>
          <a:xfrm>
            <a:off x="38895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3</a:t>
            </a:r>
            <a:endParaRPr sz="7200" b="1">
              <a:solidFill>
                <a:srgbClr val="FFFFFF"/>
              </a:solidFill>
              <a:latin typeface="Helvetica Neue"/>
              <a:ea typeface="Helvetica Neue"/>
              <a:cs typeface="Helvetica Neue"/>
              <a:sym typeface="Helvetica Neue"/>
            </a:endParaRPr>
          </a:p>
        </p:txBody>
      </p:sp>
      <p:sp>
        <p:nvSpPr>
          <p:cNvPr id="102" name="Google Shape;102;p17"/>
          <p:cNvSpPr/>
          <p:nvPr/>
        </p:nvSpPr>
        <p:spPr>
          <a:xfrm>
            <a:off x="54197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4</a:t>
            </a:r>
            <a:endParaRPr sz="7200" b="1">
              <a:solidFill>
                <a:srgbClr val="FFFFFF"/>
              </a:solidFill>
              <a:latin typeface="Helvetica Neue"/>
              <a:ea typeface="Helvetica Neue"/>
              <a:cs typeface="Helvetica Neue"/>
              <a:sym typeface="Helvetica Neue"/>
            </a:endParaRPr>
          </a:p>
        </p:txBody>
      </p:sp>
      <p:sp>
        <p:nvSpPr>
          <p:cNvPr id="103" name="Google Shape;103;p17"/>
          <p:cNvSpPr/>
          <p:nvPr/>
        </p:nvSpPr>
        <p:spPr>
          <a:xfrm>
            <a:off x="69499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5</a:t>
            </a:r>
            <a:endParaRPr sz="7200" b="1">
              <a:solidFill>
                <a:srgbClr val="FFFFFF"/>
              </a:solidFill>
              <a:latin typeface="Helvetica Neue"/>
              <a:ea typeface="Helvetica Neue"/>
              <a:cs typeface="Helvetica Neue"/>
              <a:sym typeface="Helvetica Neue"/>
            </a:endParaRPr>
          </a:p>
        </p:txBody>
      </p:sp>
      <p:sp>
        <p:nvSpPr>
          <p:cNvPr id="104" name="Google Shape;104;p17"/>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7"/>
          <p:cNvSpPr txBox="1">
            <a:spLocks noGrp="1"/>
          </p:cNvSpPr>
          <p:nvPr>
            <p:ph type="body" idx="1"/>
          </p:nvPr>
        </p:nvSpPr>
        <p:spPr>
          <a:xfrm>
            <a:off x="8291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6" name="Google Shape;106;p17"/>
          <p:cNvSpPr txBox="1">
            <a:spLocks noGrp="1"/>
          </p:cNvSpPr>
          <p:nvPr>
            <p:ph type="body" idx="2"/>
          </p:nvPr>
        </p:nvSpPr>
        <p:spPr>
          <a:xfrm>
            <a:off x="23593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7" name="Google Shape;107;p17"/>
          <p:cNvSpPr txBox="1">
            <a:spLocks noGrp="1"/>
          </p:cNvSpPr>
          <p:nvPr>
            <p:ph type="body" idx="3"/>
          </p:nvPr>
        </p:nvSpPr>
        <p:spPr>
          <a:xfrm>
            <a:off x="38895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8" name="Google Shape;108;p17"/>
          <p:cNvSpPr txBox="1">
            <a:spLocks noGrp="1"/>
          </p:cNvSpPr>
          <p:nvPr>
            <p:ph type="body" idx="4"/>
          </p:nvPr>
        </p:nvSpPr>
        <p:spPr>
          <a:xfrm>
            <a:off x="54197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9" name="Google Shape;109;p17"/>
          <p:cNvSpPr txBox="1">
            <a:spLocks noGrp="1"/>
          </p:cNvSpPr>
          <p:nvPr>
            <p:ph type="body" idx="5"/>
          </p:nvPr>
        </p:nvSpPr>
        <p:spPr>
          <a:xfrm>
            <a:off x="69499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10" name="Google Shape;110;p17"/>
          <p:cNvSpPr/>
          <p:nvPr/>
        </p:nvSpPr>
        <p:spPr>
          <a:xfrm>
            <a:off x="8291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23593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38895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4197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69499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points - Bright">
  <p:cSld name="MAIN_POINT">
    <p:spTree>
      <p:nvGrpSpPr>
        <p:cNvPr id="1" name="Shape 116"/>
        <p:cNvGrpSpPr/>
        <p:nvPr/>
      </p:nvGrpSpPr>
      <p:grpSpPr>
        <a:xfrm>
          <a:off x="0" y="0"/>
          <a:ext cx="0" cy="0"/>
          <a:chOff x="0" y="0"/>
          <a:chExt cx="0" cy="0"/>
        </a:xfrm>
      </p:grpSpPr>
      <p:sp>
        <p:nvSpPr>
          <p:cNvPr id="117" name="Google Shape;11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18"/>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8"/>
          <p:cNvSpPr txBox="1">
            <a:spLocks noGrp="1"/>
          </p:cNvSpPr>
          <p:nvPr>
            <p:ph type="body" idx="1"/>
          </p:nvPr>
        </p:nvSpPr>
        <p:spPr>
          <a:xfrm>
            <a:off x="475994"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0" name="Google Shape;120;p18"/>
          <p:cNvSpPr txBox="1">
            <a:spLocks noGrp="1"/>
          </p:cNvSpPr>
          <p:nvPr>
            <p:ph type="body" idx="2"/>
          </p:nvPr>
        </p:nvSpPr>
        <p:spPr>
          <a:xfrm>
            <a:off x="3384882"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18"/>
          <p:cNvSpPr txBox="1">
            <a:spLocks noGrp="1"/>
          </p:cNvSpPr>
          <p:nvPr>
            <p:ph type="body" idx="3"/>
          </p:nvPr>
        </p:nvSpPr>
        <p:spPr>
          <a:xfrm>
            <a:off x="6293769"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2" name="Google Shape;122;p18"/>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3" name="Google Shape;123;p18"/>
          <p:cNvSpPr/>
          <p:nvPr/>
        </p:nvSpPr>
        <p:spPr>
          <a:xfrm>
            <a:off x="3416269"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4" name="Google Shape;124;p18"/>
          <p:cNvSpPr/>
          <p:nvPr/>
        </p:nvSpPr>
        <p:spPr>
          <a:xfrm>
            <a:off x="6325144"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5" name="Google Shape;125;p18"/>
          <p:cNvSpPr txBox="1"/>
          <p:nvPr/>
        </p:nvSpPr>
        <p:spPr>
          <a:xfrm>
            <a:off x="5034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26" name="Google Shape;126;p18"/>
          <p:cNvSpPr txBox="1"/>
          <p:nvPr/>
        </p:nvSpPr>
        <p:spPr>
          <a:xfrm>
            <a:off x="3412319"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27" name="Google Shape;127;p18"/>
          <p:cNvSpPr txBox="1"/>
          <p:nvPr/>
        </p:nvSpPr>
        <p:spPr>
          <a:xfrm>
            <a:off x="63212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 Points - Dark">
  <p:cSld name="CUSTOM_8">
    <p:bg>
      <p:bgPr>
        <a:solidFill>
          <a:srgbClr val="112E51"/>
        </a:solid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body" idx="1"/>
          </p:nvPr>
        </p:nvSpPr>
        <p:spPr>
          <a:xfrm>
            <a:off x="464600"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1" name="Google Shape;131;p19"/>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2" name="Google Shape;132;p19"/>
          <p:cNvSpPr txBox="1">
            <a:spLocks noGrp="1"/>
          </p:cNvSpPr>
          <p:nvPr>
            <p:ph type="body" idx="2"/>
          </p:nvPr>
        </p:nvSpPr>
        <p:spPr>
          <a:xfrm>
            <a:off x="2568332"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3" name="Google Shape;133;p19"/>
          <p:cNvSpPr txBox="1">
            <a:spLocks noGrp="1"/>
          </p:cNvSpPr>
          <p:nvPr>
            <p:ph type="body" idx="3"/>
          </p:nvPr>
        </p:nvSpPr>
        <p:spPr>
          <a:xfrm>
            <a:off x="4672053"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4" name="Google Shape;134;p19"/>
          <p:cNvSpPr txBox="1">
            <a:spLocks noGrp="1"/>
          </p:cNvSpPr>
          <p:nvPr>
            <p:ph type="body" idx="4"/>
          </p:nvPr>
        </p:nvSpPr>
        <p:spPr>
          <a:xfrm>
            <a:off x="6775775"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5" name="Google Shape;135;p19"/>
          <p:cNvSpPr/>
          <p:nvPr/>
        </p:nvSpPr>
        <p:spPr>
          <a:xfrm>
            <a:off x="261110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6" name="Google Shape;136;p19"/>
          <p:cNvSpPr/>
          <p:nvPr/>
        </p:nvSpPr>
        <p:spPr>
          <a:xfrm>
            <a:off x="471483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7" name="Google Shape;137;p19"/>
          <p:cNvSpPr/>
          <p:nvPr/>
        </p:nvSpPr>
        <p:spPr>
          <a:xfrm>
            <a:off x="681855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8" name="Google Shape;138;p19"/>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139" name="Google Shape;139;p19"/>
          <p:cNvSpPr txBox="1"/>
          <p:nvPr/>
        </p:nvSpPr>
        <p:spPr>
          <a:xfrm>
            <a:off x="260715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140" name="Google Shape;140;p19"/>
          <p:cNvSpPr txBox="1"/>
          <p:nvPr/>
        </p:nvSpPr>
        <p:spPr>
          <a:xfrm>
            <a:off x="47108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141" name="Google Shape;141;p19"/>
          <p:cNvSpPr txBox="1"/>
          <p:nvPr/>
        </p:nvSpPr>
        <p:spPr>
          <a:xfrm>
            <a:off x="68146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142" name="Google Shape;142;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Points - Bright">
  <p:cSld name="CUSTOM_8_1">
    <p:bg>
      <p:bgPr>
        <a:noFill/>
        <a:effectLst/>
      </p:bgPr>
    </p:bg>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20"/>
          <p:cNvSpPr txBox="1">
            <a:spLocks noGrp="1"/>
          </p:cNvSpPr>
          <p:nvPr>
            <p:ph type="body" idx="1"/>
          </p:nvPr>
        </p:nvSpPr>
        <p:spPr>
          <a:xfrm>
            <a:off x="464600"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6" name="Google Shape;146;p20"/>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47" name="Google Shape;147;p20"/>
          <p:cNvSpPr txBox="1">
            <a:spLocks noGrp="1"/>
          </p:cNvSpPr>
          <p:nvPr>
            <p:ph type="body" idx="2"/>
          </p:nvPr>
        </p:nvSpPr>
        <p:spPr>
          <a:xfrm>
            <a:off x="2568332"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Google Shape;148;p20"/>
          <p:cNvSpPr txBox="1">
            <a:spLocks noGrp="1"/>
          </p:cNvSpPr>
          <p:nvPr>
            <p:ph type="body" idx="3"/>
          </p:nvPr>
        </p:nvSpPr>
        <p:spPr>
          <a:xfrm>
            <a:off x="4672053"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9" name="Google Shape;149;p20"/>
          <p:cNvSpPr txBox="1">
            <a:spLocks noGrp="1"/>
          </p:cNvSpPr>
          <p:nvPr>
            <p:ph type="body" idx="4"/>
          </p:nvPr>
        </p:nvSpPr>
        <p:spPr>
          <a:xfrm>
            <a:off x="6775775"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0"/>
          <p:cNvSpPr/>
          <p:nvPr/>
        </p:nvSpPr>
        <p:spPr>
          <a:xfrm>
            <a:off x="261110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1" name="Google Shape;151;p20"/>
          <p:cNvSpPr/>
          <p:nvPr/>
        </p:nvSpPr>
        <p:spPr>
          <a:xfrm>
            <a:off x="471483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2" name="Google Shape;152;p20"/>
          <p:cNvSpPr/>
          <p:nvPr/>
        </p:nvSpPr>
        <p:spPr>
          <a:xfrm>
            <a:off x="681855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3" name="Google Shape;153;p20"/>
          <p:cNvSpPr txBox="1"/>
          <p:nvPr/>
        </p:nvSpPr>
        <p:spPr>
          <a:xfrm>
            <a:off x="503425" y="1647775"/>
            <a:ext cx="467100" cy="354600"/>
          </a:xfrm>
          <a:prstGeom prst="rect">
            <a:avLst/>
          </a:prstGeom>
          <a:noFill/>
          <a:ln>
            <a:noFill/>
          </a:ln>
        </p:spPr>
        <p:txBody>
          <a:bodyPr spcFirstLastPara="1" wrap="square" lIns="91425" tIns="8227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54" name="Google Shape;154;p20"/>
          <p:cNvSpPr txBox="1"/>
          <p:nvPr/>
        </p:nvSpPr>
        <p:spPr>
          <a:xfrm>
            <a:off x="2607150"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55" name="Google Shape;155;p20"/>
          <p:cNvSpPr txBox="1"/>
          <p:nvPr/>
        </p:nvSpPr>
        <p:spPr>
          <a:xfrm>
            <a:off x="47108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156" name="Google Shape;156;p20"/>
          <p:cNvSpPr txBox="1"/>
          <p:nvPr/>
        </p:nvSpPr>
        <p:spPr>
          <a:xfrm>
            <a:off x="68146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157" name="Google Shape;157;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right">
  <p:cSld name="TITLE_1">
    <p:bg>
      <p:bgPr>
        <a:no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8" name="Google Shape;18;p3"/>
          <p:cNvCxnSpPr/>
          <p:nvPr/>
        </p:nvCxnSpPr>
        <p:spPr>
          <a:xfrm>
            <a:off x="456500" y="3964475"/>
            <a:ext cx="8222700" cy="0"/>
          </a:xfrm>
          <a:prstGeom prst="straightConnector1">
            <a:avLst/>
          </a:prstGeom>
          <a:noFill/>
          <a:ln w="19050" cap="flat" cmpd="sng">
            <a:solidFill>
              <a:srgbClr val="E21C3D"/>
            </a:solidFill>
            <a:prstDash val="solid"/>
            <a:round/>
            <a:headEnd type="none" w="med" len="med"/>
            <a:tailEnd type="none" w="med" len="med"/>
          </a:ln>
        </p:spPr>
      </p:cxnSp>
      <p:sp>
        <p:nvSpPr>
          <p:cNvPr id="19" name="Google Shape;19;p3"/>
          <p:cNvSpPr txBox="1">
            <a:spLocks noGrp="1"/>
          </p:cNvSpPr>
          <p:nvPr>
            <p:ph type="ctrTitle"/>
          </p:nvPr>
        </p:nvSpPr>
        <p:spPr>
          <a:xfrm>
            <a:off x="438000" y="940425"/>
            <a:ext cx="43434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12E51"/>
              </a:buClr>
              <a:buSzPts val="3800"/>
              <a:buFont typeface="Public Sans"/>
              <a:buNone/>
              <a:defRPr sz="3800">
                <a:solidFill>
                  <a:srgbClr val="112E51"/>
                </a:solidFill>
                <a:latin typeface="Public Sans"/>
                <a:ea typeface="Public Sans"/>
                <a:cs typeface="Public Sans"/>
                <a:sym typeface="Public Sans"/>
              </a:defRPr>
            </a:lvl1pPr>
            <a:lvl2pPr lvl="1" algn="ctr" rtl="0">
              <a:spcBef>
                <a:spcPts val="0"/>
              </a:spcBef>
              <a:spcAft>
                <a:spcPts val="0"/>
              </a:spcAft>
              <a:buClr>
                <a:srgbClr val="112E51"/>
              </a:buClr>
              <a:buSzPts val="5200"/>
              <a:buNone/>
              <a:defRPr sz="5200">
                <a:solidFill>
                  <a:srgbClr val="112E51"/>
                </a:solidFill>
              </a:defRPr>
            </a:lvl2pPr>
            <a:lvl3pPr lvl="2" algn="ctr" rtl="0">
              <a:spcBef>
                <a:spcPts val="0"/>
              </a:spcBef>
              <a:spcAft>
                <a:spcPts val="0"/>
              </a:spcAft>
              <a:buClr>
                <a:srgbClr val="112E51"/>
              </a:buClr>
              <a:buSzPts val="5200"/>
              <a:buNone/>
              <a:defRPr sz="5200">
                <a:solidFill>
                  <a:srgbClr val="112E51"/>
                </a:solidFill>
              </a:defRPr>
            </a:lvl3pPr>
            <a:lvl4pPr lvl="3" algn="ctr" rtl="0">
              <a:spcBef>
                <a:spcPts val="0"/>
              </a:spcBef>
              <a:spcAft>
                <a:spcPts val="0"/>
              </a:spcAft>
              <a:buClr>
                <a:srgbClr val="112E51"/>
              </a:buClr>
              <a:buSzPts val="5200"/>
              <a:buNone/>
              <a:defRPr sz="5200">
                <a:solidFill>
                  <a:srgbClr val="112E51"/>
                </a:solidFill>
              </a:defRPr>
            </a:lvl4pPr>
            <a:lvl5pPr lvl="4" algn="ctr" rtl="0">
              <a:spcBef>
                <a:spcPts val="0"/>
              </a:spcBef>
              <a:spcAft>
                <a:spcPts val="0"/>
              </a:spcAft>
              <a:buClr>
                <a:srgbClr val="112E51"/>
              </a:buClr>
              <a:buSzPts val="5200"/>
              <a:buNone/>
              <a:defRPr sz="5200">
                <a:solidFill>
                  <a:srgbClr val="112E51"/>
                </a:solidFill>
              </a:defRPr>
            </a:lvl5pPr>
            <a:lvl6pPr lvl="5" algn="ctr" rtl="0">
              <a:spcBef>
                <a:spcPts val="0"/>
              </a:spcBef>
              <a:spcAft>
                <a:spcPts val="0"/>
              </a:spcAft>
              <a:buClr>
                <a:srgbClr val="112E51"/>
              </a:buClr>
              <a:buSzPts val="5200"/>
              <a:buNone/>
              <a:defRPr sz="5200">
                <a:solidFill>
                  <a:srgbClr val="112E51"/>
                </a:solidFill>
              </a:defRPr>
            </a:lvl6pPr>
            <a:lvl7pPr lvl="6" algn="ctr" rtl="0">
              <a:spcBef>
                <a:spcPts val="0"/>
              </a:spcBef>
              <a:spcAft>
                <a:spcPts val="0"/>
              </a:spcAft>
              <a:buClr>
                <a:srgbClr val="112E51"/>
              </a:buClr>
              <a:buSzPts val="5200"/>
              <a:buNone/>
              <a:defRPr sz="5200">
                <a:solidFill>
                  <a:srgbClr val="112E51"/>
                </a:solidFill>
              </a:defRPr>
            </a:lvl7pPr>
            <a:lvl8pPr lvl="7" algn="ctr" rtl="0">
              <a:spcBef>
                <a:spcPts val="0"/>
              </a:spcBef>
              <a:spcAft>
                <a:spcPts val="0"/>
              </a:spcAft>
              <a:buClr>
                <a:srgbClr val="112E51"/>
              </a:buClr>
              <a:buSzPts val="5200"/>
              <a:buNone/>
              <a:defRPr sz="5200">
                <a:solidFill>
                  <a:srgbClr val="112E51"/>
                </a:solidFill>
              </a:defRPr>
            </a:lvl8pPr>
            <a:lvl9pPr lvl="8" algn="ctr" rtl="0">
              <a:spcBef>
                <a:spcPts val="0"/>
              </a:spcBef>
              <a:spcAft>
                <a:spcPts val="0"/>
              </a:spcAft>
              <a:buClr>
                <a:srgbClr val="112E51"/>
              </a:buClr>
              <a:buSzPts val="5200"/>
              <a:buNone/>
              <a:defRPr sz="5200">
                <a:solidFill>
                  <a:srgbClr val="112E51"/>
                </a:solidFill>
              </a:defRPr>
            </a:lvl9pPr>
          </a:lstStyle>
          <a:p>
            <a:endParaRPr/>
          </a:p>
        </p:txBody>
      </p:sp>
      <p:sp>
        <p:nvSpPr>
          <p:cNvPr id="20" name="Google Shape;20;p3"/>
          <p:cNvSpPr txBox="1">
            <a:spLocks noGrp="1"/>
          </p:cNvSpPr>
          <p:nvPr>
            <p:ph type="subTitle" idx="1"/>
          </p:nvPr>
        </p:nvSpPr>
        <p:spPr>
          <a:xfrm>
            <a:off x="438000" y="2371300"/>
            <a:ext cx="49695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12E51"/>
              </a:buClr>
              <a:buSzPts val="2400"/>
              <a:buFont typeface="Public Sans"/>
              <a:buNone/>
              <a:defRPr sz="2400">
                <a:solidFill>
                  <a:srgbClr val="112E51"/>
                </a:solidFill>
                <a:latin typeface="Public Sans"/>
                <a:ea typeface="Public Sans"/>
                <a:cs typeface="Public Sans"/>
                <a:sym typeface="Public Sans"/>
              </a:defRPr>
            </a:lvl1pPr>
            <a:lvl2pPr lvl="1" algn="ctr" rtl="0">
              <a:lnSpc>
                <a:spcPct val="100000"/>
              </a:lnSpc>
              <a:spcBef>
                <a:spcPts val="0"/>
              </a:spcBef>
              <a:spcAft>
                <a:spcPts val="0"/>
              </a:spcAft>
              <a:buClr>
                <a:srgbClr val="112E51"/>
              </a:buClr>
              <a:buSzPts val="2800"/>
              <a:buNone/>
              <a:defRPr sz="2800">
                <a:solidFill>
                  <a:srgbClr val="112E51"/>
                </a:solidFill>
              </a:defRPr>
            </a:lvl2pPr>
            <a:lvl3pPr lvl="2" algn="ctr" rtl="0">
              <a:lnSpc>
                <a:spcPct val="100000"/>
              </a:lnSpc>
              <a:spcBef>
                <a:spcPts val="0"/>
              </a:spcBef>
              <a:spcAft>
                <a:spcPts val="0"/>
              </a:spcAft>
              <a:buClr>
                <a:srgbClr val="112E51"/>
              </a:buClr>
              <a:buSzPts val="2800"/>
              <a:buNone/>
              <a:defRPr sz="2800">
                <a:solidFill>
                  <a:srgbClr val="112E51"/>
                </a:solidFill>
              </a:defRPr>
            </a:lvl3pPr>
            <a:lvl4pPr lvl="3" algn="ctr" rtl="0">
              <a:lnSpc>
                <a:spcPct val="100000"/>
              </a:lnSpc>
              <a:spcBef>
                <a:spcPts val="0"/>
              </a:spcBef>
              <a:spcAft>
                <a:spcPts val="0"/>
              </a:spcAft>
              <a:buClr>
                <a:srgbClr val="112E51"/>
              </a:buClr>
              <a:buSzPts val="2800"/>
              <a:buNone/>
              <a:defRPr sz="2800">
                <a:solidFill>
                  <a:srgbClr val="112E51"/>
                </a:solidFill>
              </a:defRPr>
            </a:lvl4pPr>
            <a:lvl5pPr lvl="4" algn="ctr" rtl="0">
              <a:lnSpc>
                <a:spcPct val="100000"/>
              </a:lnSpc>
              <a:spcBef>
                <a:spcPts val="0"/>
              </a:spcBef>
              <a:spcAft>
                <a:spcPts val="0"/>
              </a:spcAft>
              <a:buClr>
                <a:srgbClr val="112E51"/>
              </a:buClr>
              <a:buSzPts val="2800"/>
              <a:buNone/>
              <a:defRPr sz="2800">
                <a:solidFill>
                  <a:srgbClr val="112E51"/>
                </a:solidFill>
              </a:defRPr>
            </a:lvl5pPr>
            <a:lvl6pPr lvl="5" algn="ctr" rtl="0">
              <a:lnSpc>
                <a:spcPct val="100000"/>
              </a:lnSpc>
              <a:spcBef>
                <a:spcPts val="0"/>
              </a:spcBef>
              <a:spcAft>
                <a:spcPts val="0"/>
              </a:spcAft>
              <a:buClr>
                <a:srgbClr val="112E51"/>
              </a:buClr>
              <a:buSzPts val="2800"/>
              <a:buNone/>
              <a:defRPr sz="2800">
                <a:solidFill>
                  <a:srgbClr val="112E51"/>
                </a:solidFill>
              </a:defRPr>
            </a:lvl6pPr>
            <a:lvl7pPr lvl="6" algn="ctr" rtl="0">
              <a:lnSpc>
                <a:spcPct val="100000"/>
              </a:lnSpc>
              <a:spcBef>
                <a:spcPts val="0"/>
              </a:spcBef>
              <a:spcAft>
                <a:spcPts val="0"/>
              </a:spcAft>
              <a:buClr>
                <a:srgbClr val="112E51"/>
              </a:buClr>
              <a:buSzPts val="2800"/>
              <a:buNone/>
              <a:defRPr sz="2800">
                <a:solidFill>
                  <a:srgbClr val="112E51"/>
                </a:solidFill>
              </a:defRPr>
            </a:lvl7pPr>
            <a:lvl8pPr lvl="7" algn="ctr" rtl="0">
              <a:lnSpc>
                <a:spcPct val="100000"/>
              </a:lnSpc>
              <a:spcBef>
                <a:spcPts val="0"/>
              </a:spcBef>
              <a:spcAft>
                <a:spcPts val="0"/>
              </a:spcAft>
              <a:buClr>
                <a:srgbClr val="112E51"/>
              </a:buClr>
              <a:buSzPts val="2800"/>
              <a:buNone/>
              <a:defRPr sz="2800">
                <a:solidFill>
                  <a:srgbClr val="112E51"/>
                </a:solidFill>
              </a:defRPr>
            </a:lvl8pPr>
            <a:lvl9pPr lvl="8" algn="ctr" rtl="0">
              <a:lnSpc>
                <a:spcPct val="100000"/>
              </a:lnSpc>
              <a:spcBef>
                <a:spcPts val="0"/>
              </a:spcBef>
              <a:spcAft>
                <a:spcPts val="0"/>
              </a:spcAft>
              <a:buClr>
                <a:srgbClr val="112E51"/>
              </a:buClr>
              <a:buSzPts val="2800"/>
              <a:buNone/>
              <a:defRPr sz="2800">
                <a:solidFill>
                  <a:srgbClr val="112E51"/>
                </a:solidFill>
              </a:defRPr>
            </a:lvl9pPr>
          </a:lstStyle>
          <a:p>
            <a:endParaRPr/>
          </a:p>
        </p:txBody>
      </p:sp>
      <p:pic>
        <p:nvPicPr>
          <p:cNvPr id="21" name="Google Shape;21;p3"/>
          <p:cNvPicPr preferRelativeResize="0"/>
          <p:nvPr/>
        </p:nvPicPr>
        <p:blipFill rotWithShape="1">
          <a:blip r:embed="rId2">
            <a:alphaModFix/>
          </a:blip>
          <a:srcRect/>
          <a:stretch/>
        </p:blipFill>
        <p:spPr>
          <a:xfrm>
            <a:off x="449675" y="4299500"/>
            <a:ext cx="2456408"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 Points - 2 Columns - Dark">
  <p:cSld name="CUSTOM_8_1_1">
    <p:bg>
      <p:bgPr>
        <a:solidFill>
          <a:srgbClr val="112E51"/>
        </a:solidFill>
        <a:effectLst/>
      </p:bgPr>
    </p:bg>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21"/>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1" name="Google Shape;161;p21"/>
          <p:cNvSpPr txBox="1">
            <a:spLocks noGrp="1"/>
          </p:cNvSpPr>
          <p:nvPr>
            <p:ph type="body" idx="1"/>
          </p:nvPr>
        </p:nvSpPr>
        <p:spPr>
          <a:xfrm>
            <a:off x="970525"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2" name="Google Shape;162;p21"/>
          <p:cNvSpPr/>
          <p:nvPr/>
        </p:nvSpPr>
        <p:spPr>
          <a:xfrm>
            <a:off x="460645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3" name="Google Shape;163;p21"/>
          <p:cNvSpPr txBox="1">
            <a:spLocks noGrp="1"/>
          </p:cNvSpPr>
          <p:nvPr>
            <p:ph type="body" idx="2"/>
          </p:nvPr>
        </p:nvSpPr>
        <p:spPr>
          <a:xfrm>
            <a:off x="5069600"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4" name="Google Shape;164;p21"/>
          <p:cNvSpPr/>
          <p:nvPr/>
        </p:nvSpPr>
        <p:spPr>
          <a:xfrm>
            <a:off x="507381" y="278777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5" name="Google Shape;165;p21"/>
          <p:cNvSpPr txBox="1">
            <a:spLocks noGrp="1"/>
          </p:cNvSpPr>
          <p:nvPr>
            <p:ph type="body" idx="3"/>
          </p:nvPr>
        </p:nvSpPr>
        <p:spPr>
          <a:xfrm>
            <a:off x="970525"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6" name="Google Shape;166;p21"/>
          <p:cNvSpPr/>
          <p:nvPr/>
        </p:nvSpPr>
        <p:spPr>
          <a:xfrm>
            <a:off x="4606456" y="278777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7" name="Google Shape;167;p21"/>
          <p:cNvSpPr txBox="1">
            <a:spLocks noGrp="1"/>
          </p:cNvSpPr>
          <p:nvPr>
            <p:ph type="body" idx="4"/>
          </p:nvPr>
        </p:nvSpPr>
        <p:spPr>
          <a:xfrm>
            <a:off x="5069600"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8" name="Google Shape;168;p21"/>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169" name="Google Shape;169;p21"/>
          <p:cNvSpPr txBox="1"/>
          <p:nvPr/>
        </p:nvSpPr>
        <p:spPr>
          <a:xfrm>
            <a:off x="46025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170" name="Google Shape;170;p21"/>
          <p:cNvSpPr txBox="1"/>
          <p:nvPr/>
        </p:nvSpPr>
        <p:spPr>
          <a:xfrm>
            <a:off x="503425"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171" name="Google Shape;171;p21"/>
          <p:cNvSpPr txBox="1"/>
          <p:nvPr/>
        </p:nvSpPr>
        <p:spPr>
          <a:xfrm>
            <a:off x="4602500"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172" name="Google Shape;172;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 Points - 2 Columns - Bright">
  <p:cSld name="CUSTOM_8_1_1_1">
    <p:bg>
      <p:bgPr>
        <a:noFill/>
        <a:effectLst/>
      </p:bgPr>
    </p:bg>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2"/>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76" name="Google Shape;176;p22"/>
          <p:cNvSpPr txBox="1">
            <a:spLocks noGrp="1"/>
          </p:cNvSpPr>
          <p:nvPr>
            <p:ph type="body" idx="1"/>
          </p:nvPr>
        </p:nvSpPr>
        <p:spPr>
          <a:xfrm>
            <a:off x="970525"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77" name="Google Shape;177;p22"/>
          <p:cNvSpPr/>
          <p:nvPr/>
        </p:nvSpPr>
        <p:spPr>
          <a:xfrm>
            <a:off x="460645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78" name="Google Shape;178;p22"/>
          <p:cNvSpPr txBox="1">
            <a:spLocks noGrp="1"/>
          </p:cNvSpPr>
          <p:nvPr>
            <p:ph type="body" idx="2"/>
          </p:nvPr>
        </p:nvSpPr>
        <p:spPr>
          <a:xfrm>
            <a:off x="5069600"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79" name="Google Shape;179;p22"/>
          <p:cNvSpPr/>
          <p:nvPr/>
        </p:nvSpPr>
        <p:spPr>
          <a:xfrm>
            <a:off x="507381" y="278777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80" name="Google Shape;180;p22"/>
          <p:cNvSpPr txBox="1">
            <a:spLocks noGrp="1"/>
          </p:cNvSpPr>
          <p:nvPr>
            <p:ph type="body" idx="3"/>
          </p:nvPr>
        </p:nvSpPr>
        <p:spPr>
          <a:xfrm>
            <a:off x="970525"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81" name="Google Shape;181;p22"/>
          <p:cNvSpPr/>
          <p:nvPr/>
        </p:nvSpPr>
        <p:spPr>
          <a:xfrm>
            <a:off x="4606456" y="278777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82" name="Google Shape;182;p22"/>
          <p:cNvSpPr txBox="1">
            <a:spLocks noGrp="1"/>
          </p:cNvSpPr>
          <p:nvPr>
            <p:ph type="body" idx="4"/>
          </p:nvPr>
        </p:nvSpPr>
        <p:spPr>
          <a:xfrm>
            <a:off x="5069600"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83" name="Google Shape;183;p22"/>
          <p:cNvSpPr txBox="1"/>
          <p:nvPr/>
        </p:nvSpPr>
        <p:spPr>
          <a:xfrm>
            <a:off x="5034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84" name="Google Shape;184;p22"/>
          <p:cNvSpPr txBox="1"/>
          <p:nvPr/>
        </p:nvSpPr>
        <p:spPr>
          <a:xfrm>
            <a:off x="46025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185" name="Google Shape;185;p22"/>
          <p:cNvSpPr txBox="1"/>
          <p:nvPr/>
        </p:nvSpPr>
        <p:spPr>
          <a:xfrm>
            <a:off x="503425" y="283752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86" name="Google Shape;186;p22"/>
          <p:cNvSpPr txBox="1"/>
          <p:nvPr/>
        </p:nvSpPr>
        <p:spPr>
          <a:xfrm>
            <a:off x="4602500"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187" name="Google Shape;187;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 Points - Dark">
  <p:cSld name="CUSTOM_9">
    <p:bg>
      <p:bgPr>
        <a:solidFill>
          <a:srgbClr val="112E51"/>
        </a:solidFill>
        <a:effectLst/>
      </p:bgPr>
    </p:bg>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190" name="Google Shape;190;p23"/>
          <p:cNvSpPr/>
          <p:nvPr/>
        </p:nvSpPr>
        <p:spPr>
          <a:xfrm>
            <a:off x="487769" y="13703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1" name="Google Shape;191;p23"/>
          <p:cNvSpPr txBox="1">
            <a:spLocks noGrp="1"/>
          </p:cNvSpPr>
          <p:nvPr>
            <p:ph type="body" idx="1"/>
          </p:nvPr>
        </p:nvSpPr>
        <p:spPr>
          <a:xfrm>
            <a:off x="950913"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2" name="Google Shape;192;p23"/>
          <p:cNvSpPr/>
          <p:nvPr/>
        </p:nvSpPr>
        <p:spPr>
          <a:xfrm>
            <a:off x="4586844" y="13703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3" name="Google Shape;193;p23"/>
          <p:cNvSpPr txBox="1">
            <a:spLocks noGrp="1"/>
          </p:cNvSpPr>
          <p:nvPr>
            <p:ph type="body" idx="2"/>
          </p:nvPr>
        </p:nvSpPr>
        <p:spPr>
          <a:xfrm>
            <a:off x="5049988"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4" name="Google Shape;194;p23"/>
          <p:cNvSpPr/>
          <p:nvPr/>
        </p:nvSpPr>
        <p:spPr>
          <a:xfrm>
            <a:off x="487769" y="256013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5" name="Google Shape;195;p23"/>
          <p:cNvSpPr txBox="1">
            <a:spLocks noGrp="1"/>
          </p:cNvSpPr>
          <p:nvPr>
            <p:ph type="body" idx="3"/>
          </p:nvPr>
        </p:nvSpPr>
        <p:spPr>
          <a:xfrm>
            <a:off x="950913"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6" name="Google Shape;196;p23"/>
          <p:cNvSpPr/>
          <p:nvPr/>
        </p:nvSpPr>
        <p:spPr>
          <a:xfrm>
            <a:off x="4586844" y="256013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7" name="Google Shape;197;p23"/>
          <p:cNvSpPr txBox="1">
            <a:spLocks noGrp="1"/>
          </p:cNvSpPr>
          <p:nvPr>
            <p:ph type="body" idx="4"/>
          </p:nvPr>
        </p:nvSpPr>
        <p:spPr>
          <a:xfrm>
            <a:off x="5049988"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8" name="Google Shape;198;p23"/>
          <p:cNvSpPr/>
          <p:nvPr/>
        </p:nvSpPr>
        <p:spPr>
          <a:xfrm>
            <a:off x="487769" y="37498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9" name="Google Shape;199;p23"/>
          <p:cNvSpPr txBox="1">
            <a:spLocks noGrp="1"/>
          </p:cNvSpPr>
          <p:nvPr>
            <p:ph type="body" idx="5"/>
          </p:nvPr>
        </p:nvSpPr>
        <p:spPr>
          <a:xfrm>
            <a:off x="950913" y="37996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00" name="Google Shape;200;p23"/>
          <p:cNvSpPr txBox="1"/>
          <p:nvPr/>
        </p:nvSpPr>
        <p:spPr>
          <a:xfrm>
            <a:off x="483813"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201" name="Google Shape;201;p23"/>
          <p:cNvSpPr txBox="1"/>
          <p:nvPr/>
        </p:nvSpPr>
        <p:spPr>
          <a:xfrm>
            <a:off x="4582888"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202" name="Google Shape;202;p23"/>
          <p:cNvSpPr txBox="1"/>
          <p:nvPr/>
        </p:nvSpPr>
        <p:spPr>
          <a:xfrm>
            <a:off x="483813"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203" name="Google Shape;203;p23"/>
          <p:cNvSpPr txBox="1"/>
          <p:nvPr/>
        </p:nvSpPr>
        <p:spPr>
          <a:xfrm>
            <a:off x="4582888"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5</a:t>
            </a:r>
            <a:endParaRPr sz="2400" b="1">
              <a:solidFill>
                <a:srgbClr val="1C304A"/>
              </a:solidFill>
              <a:latin typeface="Source Sans Pro"/>
              <a:ea typeface="Source Sans Pro"/>
              <a:cs typeface="Source Sans Pro"/>
              <a:sym typeface="Source Sans Pro"/>
            </a:endParaRPr>
          </a:p>
        </p:txBody>
      </p:sp>
      <p:sp>
        <p:nvSpPr>
          <p:cNvPr id="204" name="Google Shape;204;p23"/>
          <p:cNvSpPr txBox="1"/>
          <p:nvPr/>
        </p:nvSpPr>
        <p:spPr>
          <a:xfrm>
            <a:off x="483813" y="37996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205" name="Google Shape;20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 Points - Bright">
  <p:cSld name="CUSTOM_9_1">
    <p:bg>
      <p:bgPr>
        <a:noFill/>
        <a:effectLst/>
      </p:bgPr>
    </p:bg>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24"/>
          <p:cNvSpPr/>
          <p:nvPr/>
        </p:nvSpPr>
        <p:spPr>
          <a:xfrm>
            <a:off x="487769" y="13703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09" name="Google Shape;209;p24"/>
          <p:cNvSpPr txBox="1">
            <a:spLocks noGrp="1"/>
          </p:cNvSpPr>
          <p:nvPr>
            <p:ph type="body" idx="1"/>
          </p:nvPr>
        </p:nvSpPr>
        <p:spPr>
          <a:xfrm>
            <a:off x="950913"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24"/>
          <p:cNvSpPr/>
          <p:nvPr/>
        </p:nvSpPr>
        <p:spPr>
          <a:xfrm>
            <a:off x="4586844" y="13703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1" name="Google Shape;211;p24"/>
          <p:cNvSpPr txBox="1">
            <a:spLocks noGrp="1"/>
          </p:cNvSpPr>
          <p:nvPr>
            <p:ph type="body" idx="2"/>
          </p:nvPr>
        </p:nvSpPr>
        <p:spPr>
          <a:xfrm>
            <a:off x="5049988"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2" name="Google Shape;212;p24"/>
          <p:cNvSpPr/>
          <p:nvPr/>
        </p:nvSpPr>
        <p:spPr>
          <a:xfrm>
            <a:off x="487769" y="256013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3" name="Google Shape;213;p24"/>
          <p:cNvSpPr txBox="1">
            <a:spLocks noGrp="1"/>
          </p:cNvSpPr>
          <p:nvPr>
            <p:ph type="body" idx="3"/>
          </p:nvPr>
        </p:nvSpPr>
        <p:spPr>
          <a:xfrm>
            <a:off x="950913"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4" name="Google Shape;214;p24"/>
          <p:cNvSpPr/>
          <p:nvPr/>
        </p:nvSpPr>
        <p:spPr>
          <a:xfrm>
            <a:off x="4586844" y="256013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5" name="Google Shape;215;p24"/>
          <p:cNvSpPr txBox="1">
            <a:spLocks noGrp="1"/>
          </p:cNvSpPr>
          <p:nvPr>
            <p:ph type="body" idx="4"/>
          </p:nvPr>
        </p:nvSpPr>
        <p:spPr>
          <a:xfrm>
            <a:off x="5049988"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6" name="Google Shape;216;p24"/>
          <p:cNvSpPr/>
          <p:nvPr/>
        </p:nvSpPr>
        <p:spPr>
          <a:xfrm>
            <a:off x="487769" y="37498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7" name="Google Shape;217;p24"/>
          <p:cNvSpPr txBox="1">
            <a:spLocks noGrp="1"/>
          </p:cNvSpPr>
          <p:nvPr>
            <p:ph type="body" idx="5"/>
          </p:nvPr>
        </p:nvSpPr>
        <p:spPr>
          <a:xfrm>
            <a:off x="950913" y="37996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8" name="Google Shape;218;p24"/>
          <p:cNvSpPr txBox="1"/>
          <p:nvPr/>
        </p:nvSpPr>
        <p:spPr>
          <a:xfrm>
            <a:off x="483813" y="1420136"/>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219" name="Google Shape;219;p24"/>
          <p:cNvSpPr txBox="1"/>
          <p:nvPr/>
        </p:nvSpPr>
        <p:spPr>
          <a:xfrm>
            <a:off x="4582888"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220" name="Google Shape;220;p24"/>
          <p:cNvSpPr txBox="1"/>
          <p:nvPr/>
        </p:nvSpPr>
        <p:spPr>
          <a:xfrm>
            <a:off x="483813" y="2609886"/>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221" name="Google Shape;221;p24"/>
          <p:cNvSpPr txBox="1"/>
          <p:nvPr/>
        </p:nvSpPr>
        <p:spPr>
          <a:xfrm>
            <a:off x="4582888"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5</a:t>
            </a:r>
            <a:endParaRPr sz="2400" b="1">
              <a:solidFill>
                <a:srgbClr val="FFFFFF"/>
              </a:solidFill>
              <a:latin typeface="Source Sans Pro"/>
              <a:ea typeface="Source Sans Pro"/>
              <a:cs typeface="Source Sans Pro"/>
              <a:sym typeface="Source Sans Pro"/>
            </a:endParaRPr>
          </a:p>
        </p:txBody>
      </p:sp>
      <p:sp>
        <p:nvSpPr>
          <p:cNvPr id="222" name="Google Shape;222;p24"/>
          <p:cNvSpPr txBox="1"/>
          <p:nvPr/>
        </p:nvSpPr>
        <p:spPr>
          <a:xfrm>
            <a:off x="483813" y="37996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223" name="Google Shape;223;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 Dark">
  <p:cSld name="CUSTOM_4">
    <p:bg>
      <p:bgPr>
        <a:solidFill>
          <a:srgbClr val="112E51"/>
        </a:solidFill>
        <a:effectLst/>
      </p:bgPr>
    </p:bg>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 Bright">
  <p:cSld name="CUSTOM_4_1">
    <p:bg>
      <p:bgPr>
        <a:solidFill>
          <a:srgbClr val="FFFFFF"/>
        </a:solidFill>
        <a:effectLst/>
      </p:bgPr>
    </p:bg>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 Bright 1">
  <p:cSld name="CUSTOM_4_1_2">
    <p:bg>
      <p:bgPr>
        <a:solidFill>
          <a:srgbClr val="FFFFFF"/>
        </a:solidFill>
        <a:effectLst/>
      </p:bgPr>
    </p:bg>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27"/>
          <p:cNvSpPr/>
          <p:nvPr/>
        </p:nvSpPr>
        <p:spPr>
          <a:xfrm>
            <a:off x="0" y="0"/>
            <a:ext cx="121500" cy="5143500"/>
          </a:xfrm>
          <a:prstGeom prst="rect">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234" name="Google Shape;234;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able - Bright 1 1">
  <p:cSld name="CUSTOM_4_1_2_1">
    <p:bg>
      <p:bgPr>
        <a:solidFill>
          <a:srgbClr val="112E51"/>
        </a:solidFill>
        <a:effectLst/>
      </p:bgPr>
    </p:bg>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237" name="Google Shape;237;p28"/>
          <p:cNvSpPr/>
          <p:nvPr/>
        </p:nvSpPr>
        <p:spPr>
          <a:xfrm>
            <a:off x="0" y="0"/>
            <a:ext cx="121500" cy="5143500"/>
          </a:xfrm>
          <a:prstGeom prst="rect">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42900" rtl="0">
              <a:spcBef>
                <a:spcPts val="1600"/>
              </a:spcBef>
              <a:spcAft>
                <a:spcPts val="0"/>
              </a:spcAft>
              <a:buClr>
                <a:srgbClr val="FFFFFF"/>
              </a:buClr>
              <a:buSzPts val="1800"/>
              <a:buChar char="○"/>
              <a:defRPr sz="1800">
                <a:solidFill>
                  <a:srgbClr val="FFFFFF"/>
                </a:solidFill>
              </a:defRPr>
            </a:lvl2pPr>
            <a:lvl3pPr marL="1371600" lvl="2" indent="-342900" rtl="0">
              <a:spcBef>
                <a:spcPts val="1600"/>
              </a:spcBef>
              <a:spcAft>
                <a:spcPts val="0"/>
              </a:spcAft>
              <a:buClr>
                <a:srgbClr val="FFFFFF"/>
              </a:buClr>
              <a:buSzPts val="1800"/>
              <a:buChar char="■"/>
              <a:defRPr sz="1800">
                <a:solidFill>
                  <a:srgbClr val="FFFFFF"/>
                </a:solidFill>
              </a:defRPr>
            </a:lvl3pPr>
            <a:lvl4pPr marL="1828800" lvl="3" indent="-342900" rtl="0">
              <a:spcBef>
                <a:spcPts val="1600"/>
              </a:spcBef>
              <a:spcAft>
                <a:spcPts val="0"/>
              </a:spcAft>
              <a:buClr>
                <a:srgbClr val="FFFFFF"/>
              </a:buClr>
              <a:buSzPts val="1800"/>
              <a:buChar char="●"/>
              <a:defRPr sz="1800">
                <a:solidFill>
                  <a:srgbClr val="FFFFFF"/>
                </a:solidFill>
              </a:defRPr>
            </a:lvl4pPr>
            <a:lvl5pPr marL="2286000" lvl="4" indent="-342900" rtl="0">
              <a:spcBef>
                <a:spcPts val="1600"/>
              </a:spcBef>
              <a:spcAft>
                <a:spcPts val="0"/>
              </a:spcAft>
              <a:buClr>
                <a:srgbClr val="FFFFFF"/>
              </a:buClr>
              <a:buSzPts val="1800"/>
              <a:buChar char="○"/>
              <a:defRPr sz="1800">
                <a:solidFill>
                  <a:srgbClr val="FFFFFF"/>
                </a:solidFill>
              </a:defRPr>
            </a:lvl5pPr>
            <a:lvl6pPr marL="2743200" lvl="5" indent="-342900" rtl="0">
              <a:spcBef>
                <a:spcPts val="1600"/>
              </a:spcBef>
              <a:spcAft>
                <a:spcPts val="0"/>
              </a:spcAft>
              <a:buClr>
                <a:srgbClr val="FFFFFF"/>
              </a:buClr>
              <a:buSzPts val="1800"/>
              <a:buChar char="■"/>
              <a:defRPr sz="1800">
                <a:solidFill>
                  <a:srgbClr val="FFFFFF"/>
                </a:solidFill>
              </a:defRPr>
            </a:lvl6pPr>
            <a:lvl7pPr marL="3200400" lvl="6" indent="-342900" rtl="0">
              <a:spcBef>
                <a:spcPts val="1600"/>
              </a:spcBef>
              <a:spcAft>
                <a:spcPts val="0"/>
              </a:spcAft>
              <a:buClr>
                <a:srgbClr val="FFFFFF"/>
              </a:buClr>
              <a:buSzPts val="1800"/>
              <a:buChar char="●"/>
              <a:defRPr sz="1800">
                <a:solidFill>
                  <a:srgbClr val="FFFFFF"/>
                </a:solidFill>
              </a:defRPr>
            </a:lvl7pPr>
            <a:lvl8pPr marL="3657600" lvl="7" indent="-342900" rtl="0">
              <a:spcBef>
                <a:spcPts val="1600"/>
              </a:spcBef>
              <a:spcAft>
                <a:spcPts val="0"/>
              </a:spcAft>
              <a:buClr>
                <a:srgbClr val="FFFFFF"/>
              </a:buClr>
              <a:buSzPts val="1800"/>
              <a:buChar char="○"/>
              <a:defRPr sz="1800">
                <a:solidFill>
                  <a:srgbClr val="FFFFFF"/>
                </a:solidFill>
              </a:defRPr>
            </a:lvl8pPr>
            <a:lvl9pPr marL="4114800" lvl="8" indent="-342900" rtl="0">
              <a:spcBef>
                <a:spcPts val="1600"/>
              </a:spcBef>
              <a:spcAft>
                <a:spcPts val="1600"/>
              </a:spcAft>
              <a:buClr>
                <a:srgbClr val="FFFFFF"/>
              </a:buClr>
              <a:buSzPts val="1800"/>
              <a:buChar char="■"/>
              <a:defRPr sz="1800">
                <a:solidFill>
                  <a:srgbClr val="FFFFFF"/>
                </a:solidFill>
              </a:defRPr>
            </a:lvl9pPr>
          </a:lstStyle>
          <a:p>
            <a:endParaRPr/>
          </a:p>
        </p:txBody>
      </p:sp>
      <p:sp>
        <p:nvSpPr>
          <p:cNvPr id="239" name="Google Shape;239;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s">
  <p:cSld name="CUSTOM_4_1_1">
    <p:bg>
      <p:bgPr>
        <a:solidFill>
          <a:srgbClr val="FFFFFF"/>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2" name="Google Shape;242;p29"/>
          <p:cNvSpPr txBox="1"/>
          <p:nvPr/>
        </p:nvSpPr>
        <p:spPr>
          <a:xfrm>
            <a:off x="519200" y="1439825"/>
            <a:ext cx="1629900" cy="27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highlight>
                  <a:srgbClr val="FCFCFC"/>
                </a:highlight>
                <a:latin typeface="Source Sans Pro"/>
                <a:ea typeface="Source Sans Pro"/>
                <a:cs typeface="Source Sans Pro"/>
                <a:sym typeface="Source Sans Pro"/>
              </a:rPr>
              <a:t>Icons communicate meaning.</a:t>
            </a:r>
            <a:endParaRPr sz="1200" b="1">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200">
                <a:solidFill>
                  <a:srgbClr val="1C304A"/>
                </a:solidFill>
                <a:latin typeface="Source Sans Pro"/>
                <a:ea typeface="Source Sans Pro"/>
                <a:cs typeface="Source Sans Pro"/>
                <a:sym typeface="Source Sans Pro"/>
              </a:rPr>
              <a:t>Copy icons (on right) from the master slide for use in your presentation </a:t>
            </a:r>
            <a:br>
              <a:rPr lang="en" sz="1200">
                <a:solidFill>
                  <a:srgbClr val="1C304A"/>
                </a:solidFill>
                <a:latin typeface="Source Sans Pro"/>
                <a:ea typeface="Source Sans Pro"/>
                <a:cs typeface="Source Sans Pro"/>
                <a:sym typeface="Source Sans Pro"/>
              </a:rPr>
            </a:br>
            <a:r>
              <a:rPr lang="en" sz="1200">
                <a:solidFill>
                  <a:srgbClr val="1C304A"/>
                </a:solidFill>
                <a:latin typeface="Source Sans Pro"/>
                <a:ea typeface="Source Sans Pro"/>
                <a:cs typeface="Source Sans Pro"/>
                <a:sym typeface="Source Sans Pro"/>
              </a:rPr>
              <a:t>(Edit &gt; Master)</a:t>
            </a: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200">
                <a:solidFill>
                  <a:srgbClr val="1C304A"/>
                </a:solidFill>
                <a:latin typeface="Source Sans Pro"/>
                <a:ea typeface="Source Sans Pro"/>
                <a:cs typeface="Source Sans Pro"/>
                <a:sym typeface="Source Sans Pro"/>
              </a:rPr>
              <a:t>Or use </a:t>
            </a:r>
            <a:r>
              <a:rPr lang="en" sz="1200" u="sng">
                <a:solidFill>
                  <a:schemeClr val="hlink"/>
                </a:solidFill>
                <a:latin typeface="Source Sans Pro"/>
                <a:ea typeface="Source Sans Pro"/>
                <a:cs typeface="Source Sans Pro"/>
                <a:sym typeface="Source Sans Pro"/>
                <a:hlinkClick r:id="rId2"/>
              </a:rPr>
              <a:t>Font Awesome</a:t>
            </a:r>
            <a:r>
              <a:rPr lang="en" sz="1200">
                <a:solidFill>
                  <a:srgbClr val="1C304A"/>
                </a:solidFill>
                <a:latin typeface="Source Sans Pro"/>
                <a:ea typeface="Source Sans Pro"/>
                <a:cs typeface="Source Sans Pro"/>
                <a:sym typeface="Source Sans Pro"/>
              </a:rPr>
              <a:t>’s free tier version.</a:t>
            </a:r>
            <a:endParaRPr sz="1200">
              <a:solidFill>
                <a:srgbClr val="1C304A"/>
              </a:solidFill>
              <a:latin typeface="Source Sans Pro"/>
              <a:ea typeface="Source Sans Pro"/>
              <a:cs typeface="Source Sans Pro"/>
              <a:sym typeface="Source Sans Pro"/>
            </a:endParaRPr>
          </a:p>
        </p:txBody>
      </p:sp>
      <p:pic>
        <p:nvPicPr>
          <p:cNvPr id="243" name="Google Shape;243;p29" descr="thin-0001_compose_write_pencil_new.png"/>
          <p:cNvPicPr preferRelativeResize="0"/>
          <p:nvPr/>
        </p:nvPicPr>
        <p:blipFill>
          <a:blip r:embed="rId3">
            <a:alphaModFix/>
          </a:blip>
          <a:stretch>
            <a:fillRect/>
          </a:stretch>
        </p:blipFill>
        <p:spPr>
          <a:xfrm>
            <a:off x="2604066" y="1505049"/>
            <a:ext cx="463963" cy="463958"/>
          </a:xfrm>
          <a:prstGeom prst="rect">
            <a:avLst/>
          </a:prstGeom>
          <a:noFill/>
          <a:ln>
            <a:noFill/>
          </a:ln>
        </p:spPr>
      </p:pic>
      <p:pic>
        <p:nvPicPr>
          <p:cNvPr id="244" name="Google Shape;244;p29" descr="thin-0019_mobile_iphone.png"/>
          <p:cNvPicPr preferRelativeResize="0"/>
          <p:nvPr/>
        </p:nvPicPr>
        <p:blipFill>
          <a:blip r:embed="rId4">
            <a:alphaModFix/>
          </a:blip>
          <a:stretch>
            <a:fillRect/>
          </a:stretch>
        </p:blipFill>
        <p:spPr>
          <a:xfrm>
            <a:off x="3426637" y="1511317"/>
            <a:ext cx="531396" cy="531391"/>
          </a:xfrm>
          <a:prstGeom prst="rect">
            <a:avLst/>
          </a:prstGeom>
          <a:noFill/>
          <a:ln>
            <a:noFill/>
          </a:ln>
        </p:spPr>
      </p:pic>
      <p:pic>
        <p:nvPicPr>
          <p:cNvPr id="245" name="Google Shape;245;p29" descr="thin-0020_ipad_reading_mobile.png"/>
          <p:cNvPicPr preferRelativeResize="0"/>
          <p:nvPr/>
        </p:nvPicPr>
        <p:blipFill>
          <a:blip r:embed="rId5">
            <a:alphaModFix/>
          </a:blip>
          <a:stretch>
            <a:fillRect/>
          </a:stretch>
        </p:blipFill>
        <p:spPr>
          <a:xfrm>
            <a:off x="4151113" y="1511326"/>
            <a:ext cx="553699" cy="553694"/>
          </a:xfrm>
          <a:prstGeom prst="rect">
            <a:avLst/>
          </a:prstGeom>
          <a:noFill/>
          <a:ln>
            <a:noFill/>
          </a:ln>
        </p:spPr>
      </p:pic>
      <p:pic>
        <p:nvPicPr>
          <p:cNvPr id="246" name="Google Shape;246;p29" descr="thin-0021_calendar_month_day_planner.png"/>
          <p:cNvPicPr preferRelativeResize="0"/>
          <p:nvPr/>
        </p:nvPicPr>
        <p:blipFill>
          <a:blip r:embed="rId6">
            <a:alphaModFix/>
          </a:blip>
          <a:stretch>
            <a:fillRect/>
          </a:stretch>
        </p:blipFill>
        <p:spPr>
          <a:xfrm>
            <a:off x="7281296" y="2199970"/>
            <a:ext cx="553699" cy="553694"/>
          </a:xfrm>
          <a:prstGeom prst="rect">
            <a:avLst/>
          </a:prstGeom>
          <a:noFill/>
          <a:ln>
            <a:noFill/>
          </a:ln>
        </p:spPr>
      </p:pic>
      <p:pic>
        <p:nvPicPr>
          <p:cNvPr id="247" name="Google Shape;247;p29" descr="thin-0027_stopwatch_timer_running_time.png"/>
          <p:cNvPicPr preferRelativeResize="0"/>
          <p:nvPr/>
        </p:nvPicPr>
        <p:blipFill>
          <a:blip r:embed="rId7">
            <a:alphaModFix/>
          </a:blip>
          <a:stretch>
            <a:fillRect/>
          </a:stretch>
        </p:blipFill>
        <p:spPr>
          <a:xfrm>
            <a:off x="8112845" y="2199970"/>
            <a:ext cx="553699" cy="553694"/>
          </a:xfrm>
          <a:prstGeom prst="rect">
            <a:avLst/>
          </a:prstGeom>
          <a:noFill/>
          <a:ln>
            <a:noFill/>
          </a:ln>
        </p:spPr>
      </p:pic>
      <p:pic>
        <p:nvPicPr>
          <p:cNvPr id="248" name="Google Shape;248;p29" descr="thin-0032_flag.png"/>
          <p:cNvPicPr preferRelativeResize="0"/>
          <p:nvPr/>
        </p:nvPicPr>
        <p:blipFill>
          <a:blip r:embed="rId8">
            <a:alphaModFix/>
          </a:blip>
          <a:stretch>
            <a:fillRect/>
          </a:stretch>
        </p:blipFill>
        <p:spPr>
          <a:xfrm>
            <a:off x="8126094" y="3695631"/>
            <a:ext cx="553699" cy="553694"/>
          </a:xfrm>
          <a:prstGeom prst="rect">
            <a:avLst/>
          </a:prstGeom>
          <a:noFill/>
          <a:ln>
            <a:noFill/>
          </a:ln>
        </p:spPr>
      </p:pic>
      <p:pic>
        <p:nvPicPr>
          <p:cNvPr id="249" name="Google Shape;249;p29" descr="thin-0033_search_find_zoom.png"/>
          <p:cNvPicPr preferRelativeResize="0"/>
          <p:nvPr/>
        </p:nvPicPr>
        <p:blipFill>
          <a:blip r:embed="rId9">
            <a:alphaModFix/>
          </a:blip>
          <a:stretch>
            <a:fillRect/>
          </a:stretch>
        </p:blipFill>
        <p:spPr>
          <a:xfrm>
            <a:off x="8126090" y="1557094"/>
            <a:ext cx="553699" cy="553694"/>
          </a:xfrm>
          <a:prstGeom prst="rect">
            <a:avLst/>
          </a:prstGeom>
          <a:noFill/>
          <a:ln>
            <a:noFill/>
          </a:ln>
        </p:spPr>
      </p:pic>
      <p:pic>
        <p:nvPicPr>
          <p:cNvPr id="250" name="Google Shape;250;p29" descr="thin-0052_settings_gears_preferences_gearbox.png"/>
          <p:cNvPicPr preferRelativeResize="0"/>
          <p:nvPr/>
        </p:nvPicPr>
        <p:blipFill>
          <a:blip r:embed="rId10">
            <a:alphaModFix/>
          </a:blip>
          <a:stretch>
            <a:fillRect/>
          </a:stretch>
        </p:blipFill>
        <p:spPr>
          <a:xfrm>
            <a:off x="7460683" y="1545043"/>
            <a:ext cx="553699" cy="553694"/>
          </a:xfrm>
          <a:prstGeom prst="rect">
            <a:avLst/>
          </a:prstGeom>
          <a:noFill/>
          <a:ln>
            <a:noFill/>
          </a:ln>
        </p:spPr>
      </p:pic>
      <p:pic>
        <p:nvPicPr>
          <p:cNvPr id="251" name="Google Shape;251;p29" descr="thin-0055_settings_tools_configuration_preferences.png"/>
          <p:cNvPicPr preferRelativeResize="0"/>
          <p:nvPr/>
        </p:nvPicPr>
        <p:blipFill>
          <a:blip r:embed="rId11">
            <a:alphaModFix/>
          </a:blip>
          <a:stretch>
            <a:fillRect/>
          </a:stretch>
        </p:blipFill>
        <p:spPr>
          <a:xfrm>
            <a:off x="6866355" y="1500175"/>
            <a:ext cx="553699" cy="553694"/>
          </a:xfrm>
          <a:prstGeom prst="rect">
            <a:avLst/>
          </a:prstGeom>
          <a:noFill/>
          <a:ln>
            <a:noFill/>
          </a:ln>
        </p:spPr>
      </p:pic>
      <p:pic>
        <p:nvPicPr>
          <p:cNvPr id="252" name="Google Shape;252;p29" descr="thin-0070_paper_role.png"/>
          <p:cNvPicPr preferRelativeResize="0"/>
          <p:nvPr/>
        </p:nvPicPr>
        <p:blipFill>
          <a:blip r:embed="rId12">
            <a:alphaModFix/>
          </a:blip>
          <a:stretch>
            <a:fillRect/>
          </a:stretch>
        </p:blipFill>
        <p:spPr>
          <a:xfrm>
            <a:off x="6219644" y="1500175"/>
            <a:ext cx="553699" cy="553694"/>
          </a:xfrm>
          <a:prstGeom prst="rect">
            <a:avLst/>
          </a:prstGeom>
          <a:noFill/>
          <a:ln>
            <a:noFill/>
          </a:ln>
        </p:spPr>
      </p:pic>
      <p:pic>
        <p:nvPicPr>
          <p:cNvPr id="253" name="Google Shape;253;p29" descr="thin-0100_to_do_list_reminder_done.png"/>
          <p:cNvPicPr preferRelativeResize="0"/>
          <p:nvPr/>
        </p:nvPicPr>
        <p:blipFill>
          <a:blip r:embed="rId13">
            <a:alphaModFix/>
          </a:blip>
          <a:stretch>
            <a:fillRect/>
          </a:stretch>
        </p:blipFill>
        <p:spPr>
          <a:xfrm>
            <a:off x="5511630" y="1455308"/>
            <a:ext cx="553699" cy="553694"/>
          </a:xfrm>
          <a:prstGeom prst="rect">
            <a:avLst/>
          </a:prstGeom>
          <a:noFill/>
          <a:ln>
            <a:noFill/>
          </a:ln>
        </p:spPr>
      </p:pic>
      <p:pic>
        <p:nvPicPr>
          <p:cNvPr id="254" name="Google Shape;254;p29" descr="thin-0128_upload_load_share.png"/>
          <p:cNvPicPr preferRelativeResize="0"/>
          <p:nvPr/>
        </p:nvPicPr>
        <p:blipFill>
          <a:blip r:embed="rId14">
            <a:alphaModFix/>
          </a:blip>
          <a:stretch>
            <a:fillRect/>
          </a:stretch>
        </p:blipFill>
        <p:spPr>
          <a:xfrm>
            <a:off x="4856210" y="1439825"/>
            <a:ext cx="553699" cy="553694"/>
          </a:xfrm>
          <a:prstGeom prst="rect">
            <a:avLst/>
          </a:prstGeom>
          <a:noFill/>
          <a:ln>
            <a:noFill/>
          </a:ln>
        </p:spPr>
      </p:pic>
      <p:pic>
        <p:nvPicPr>
          <p:cNvPr id="255" name="Google Shape;255;p29" descr="thin-0143_rotate_clockwise.png"/>
          <p:cNvPicPr preferRelativeResize="0"/>
          <p:nvPr/>
        </p:nvPicPr>
        <p:blipFill>
          <a:blip r:embed="rId15">
            <a:alphaModFix/>
          </a:blip>
          <a:stretch>
            <a:fillRect/>
          </a:stretch>
        </p:blipFill>
        <p:spPr>
          <a:xfrm>
            <a:off x="6551276" y="2246720"/>
            <a:ext cx="506938" cy="506933"/>
          </a:xfrm>
          <a:prstGeom prst="rect">
            <a:avLst/>
          </a:prstGeom>
          <a:noFill/>
          <a:ln>
            <a:noFill/>
          </a:ln>
        </p:spPr>
      </p:pic>
      <p:pic>
        <p:nvPicPr>
          <p:cNvPr id="256" name="Google Shape;256;p29" descr="thin-0153_delete_exit_remove_close.png"/>
          <p:cNvPicPr preferRelativeResize="0"/>
          <p:nvPr/>
        </p:nvPicPr>
        <p:blipFill>
          <a:blip r:embed="rId16">
            <a:alphaModFix/>
          </a:blip>
          <a:stretch>
            <a:fillRect/>
          </a:stretch>
        </p:blipFill>
        <p:spPr>
          <a:xfrm>
            <a:off x="6549098" y="2928135"/>
            <a:ext cx="553698" cy="533802"/>
          </a:xfrm>
          <a:prstGeom prst="rect">
            <a:avLst/>
          </a:prstGeom>
          <a:noFill/>
          <a:ln>
            <a:noFill/>
          </a:ln>
        </p:spPr>
      </p:pic>
      <p:pic>
        <p:nvPicPr>
          <p:cNvPr id="257" name="Google Shape;257;p29" descr="thin-0154_ok_successful_check.png"/>
          <p:cNvPicPr preferRelativeResize="0"/>
          <p:nvPr/>
        </p:nvPicPr>
        <p:blipFill>
          <a:blip r:embed="rId17">
            <a:alphaModFix/>
          </a:blip>
          <a:stretch>
            <a:fillRect/>
          </a:stretch>
        </p:blipFill>
        <p:spPr>
          <a:xfrm>
            <a:off x="7305574" y="2945529"/>
            <a:ext cx="553698" cy="533802"/>
          </a:xfrm>
          <a:prstGeom prst="rect">
            <a:avLst/>
          </a:prstGeom>
          <a:noFill/>
          <a:ln>
            <a:noFill/>
          </a:ln>
        </p:spPr>
      </p:pic>
      <p:pic>
        <p:nvPicPr>
          <p:cNvPr id="258" name="Google Shape;258;p29" descr="thin-0207_list_checkbox_todo_done.png"/>
          <p:cNvPicPr preferRelativeResize="0"/>
          <p:nvPr/>
        </p:nvPicPr>
        <p:blipFill>
          <a:blip r:embed="rId18">
            <a:alphaModFix/>
          </a:blip>
          <a:stretch>
            <a:fillRect/>
          </a:stretch>
        </p:blipFill>
        <p:spPr>
          <a:xfrm>
            <a:off x="8126102" y="2957748"/>
            <a:ext cx="553698" cy="533802"/>
          </a:xfrm>
          <a:prstGeom prst="rect">
            <a:avLst/>
          </a:prstGeom>
          <a:noFill/>
          <a:ln>
            <a:noFill/>
          </a:ln>
        </p:spPr>
      </p:pic>
      <p:pic>
        <p:nvPicPr>
          <p:cNvPr id="259" name="Google Shape;259;p29" descr="thin-0281_chat_message_discussion_bubble_reply_conversation.png"/>
          <p:cNvPicPr preferRelativeResize="0"/>
          <p:nvPr/>
        </p:nvPicPr>
        <p:blipFill>
          <a:blip r:embed="rId19">
            <a:alphaModFix/>
          </a:blip>
          <a:stretch>
            <a:fillRect/>
          </a:stretch>
        </p:blipFill>
        <p:spPr>
          <a:xfrm>
            <a:off x="3406952" y="2219286"/>
            <a:ext cx="553698" cy="533802"/>
          </a:xfrm>
          <a:prstGeom prst="rect">
            <a:avLst/>
          </a:prstGeom>
          <a:noFill/>
          <a:ln>
            <a:noFill/>
          </a:ln>
        </p:spPr>
      </p:pic>
      <p:pic>
        <p:nvPicPr>
          <p:cNvPr id="260" name="Google Shape;260;p29" descr="thin-0310_support_help_talk_call.png"/>
          <p:cNvPicPr preferRelativeResize="0"/>
          <p:nvPr/>
        </p:nvPicPr>
        <p:blipFill>
          <a:blip r:embed="rId20">
            <a:alphaModFix/>
          </a:blip>
          <a:stretch>
            <a:fillRect/>
          </a:stretch>
        </p:blipFill>
        <p:spPr>
          <a:xfrm>
            <a:off x="5029657" y="2939761"/>
            <a:ext cx="553698" cy="533802"/>
          </a:xfrm>
          <a:prstGeom prst="rect">
            <a:avLst/>
          </a:prstGeom>
          <a:noFill/>
          <a:ln>
            <a:noFill/>
          </a:ln>
        </p:spPr>
      </p:pic>
      <p:pic>
        <p:nvPicPr>
          <p:cNvPr id="261" name="Google Shape;261;p29" descr="thin-0358_database_raid.png"/>
          <p:cNvPicPr preferRelativeResize="0"/>
          <p:nvPr/>
        </p:nvPicPr>
        <p:blipFill>
          <a:blip r:embed="rId21">
            <a:alphaModFix/>
          </a:blip>
          <a:stretch>
            <a:fillRect/>
          </a:stretch>
        </p:blipFill>
        <p:spPr>
          <a:xfrm>
            <a:off x="6504516" y="3636431"/>
            <a:ext cx="553698" cy="533802"/>
          </a:xfrm>
          <a:prstGeom prst="rect">
            <a:avLst/>
          </a:prstGeom>
          <a:noFill/>
          <a:ln>
            <a:noFill/>
          </a:ln>
        </p:spPr>
      </p:pic>
      <p:pic>
        <p:nvPicPr>
          <p:cNvPr id="262" name="Google Shape;262;p29" descr="thin-0383_graph_columns_growth_statistics.png"/>
          <p:cNvPicPr preferRelativeResize="0"/>
          <p:nvPr/>
        </p:nvPicPr>
        <p:blipFill>
          <a:blip r:embed="rId22">
            <a:alphaModFix/>
          </a:blip>
          <a:stretch>
            <a:fillRect/>
          </a:stretch>
        </p:blipFill>
        <p:spPr>
          <a:xfrm>
            <a:off x="4991427" y="3675665"/>
            <a:ext cx="553698" cy="533802"/>
          </a:xfrm>
          <a:prstGeom prst="rect">
            <a:avLst/>
          </a:prstGeom>
          <a:noFill/>
          <a:ln>
            <a:noFill/>
          </a:ln>
        </p:spPr>
      </p:pic>
      <p:pic>
        <p:nvPicPr>
          <p:cNvPr id="263" name="Google Shape;263;p29" descr="thin-0384_graph_columns_drop_statistics.png"/>
          <p:cNvPicPr preferRelativeResize="0"/>
          <p:nvPr/>
        </p:nvPicPr>
        <p:blipFill>
          <a:blip r:embed="rId23">
            <a:alphaModFix/>
          </a:blip>
          <a:stretch>
            <a:fillRect/>
          </a:stretch>
        </p:blipFill>
        <p:spPr>
          <a:xfrm>
            <a:off x="5756834" y="3651609"/>
            <a:ext cx="553698" cy="533802"/>
          </a:xfrm>
          <a:prstGeom prst="rect">
            <a:avLst/>
          </a:prstGeom>
          <a:noFill/>
          <a:ln>
            <a:noFill/>
          </a:ln>
        </p:spPr>
      </p:pic>
      <p:pic>
        <p:nvPicPr>
          <p:cNvPr id="264" name="Google Shape;264;p29" descr="thin-0550_attention_error_alert_caution.png"/>
          <p:cNvPicPr preferRelativeResize="0"/>
          <p:nvPr/>
        </p:nvPicPr>
        <p:blipFill>
          <a:blip r:embed="rId24">
            <a:alphaModFix/>
          </a:blip>
          <a:stretch>
            <a:fillRect/>
          </a:stretch>
        </p:blipFill>
        <p:spPr>
          <a:xfrm>
            <a:off x="4246260" y="3621887"/>
            <a:ext cx="553698" cy="533802"/>
          </a:xfrm>
          <a:prstGeom prst="rect">
            <a:avLst/>
          </a:prstGeom>
          <a:noFill/>
          <a:ln>
            <a:noFill/>
          </a:ln>
        </p:spPr>
      </p:pic>
      <p:pic>
        <p:nvPicPr>
          <p:cNvPr id="265" name="Google Shape;265;p29" descr="thin-0661_like_thumb_up_vote.png"/>
          <p:cNvPicPr preferRelativeResize="0"/>
          <p:nvPr/>
        </p:nvPicPr>
        <p:blipFill>
          <a:blip r:embed="rId25">
            <a:alphaModFix/>
          </a:blip>
          <a:stretch>
            <a:fillRect/>
          </a:stretch>
        </p:blipFill>
        <p:spPr>
          <a:xfrm>
            <a:off x="2532348" y="3569780"/>
            <a:ext cx="553698" cy="533802"/>
          </a:xfrm>
          <a:prstGeom prst="rect">
            <a:avLst/>
          </a:prstGeom>
          <a:noFill/>
          <a:ln>
            <a:noFill/>
          </a:ln>
        </p:spPr>
      </p:pic>
      <p:pic>
        <p:nvPicPr>
          <p:cNvPr id="266" name="Google Shape;266;p29" descr="thin-0662_dislike_thumb_down_vote.png"/>
          <p:cNvPicPr preferRelativeResize="0"/>
          <p:nvPr/>
        </p:nvPicPr>
        <p:blipFill>
          <a:blip r:embed="rId26">
            <a:alphaModFix/>
          </a:blip>
          <a:stretch>
            <a:fillRect/>
          </a:stretch>
        </p:blipFill>
        <p:spPr>
          <a:xfrm>
            <a:off x="3436657" y="3621887"/>
            <a:ext cx="553698" cy="533802"/>
          </a:xfrm>
          <a:prstGeom prst="rect">
            <a:avLst/>
          </a:prstGeom>
          <a:noFill/>
          <a:ln>
            <a:noFill/>
          </a:ln>
        </p:spPr>
      </p:pic>
      <p:pic>
        <p:nvPicPr>
          <p:cNvPr id="267" name="Google Shape;267;p29" descr="thin-0699_user_profile_avatar_man_male.png"/>
          <p:cNvPicPr preferRelativeResize="0"/>
          <p:nvPr/>
        </p:nvPicPr>
        <p:blipFill>
          <a:blip r:embed="rId27">
            <a:alphaModFix/>
          </a:blip>
          <a:stretch>
            <a:fillRect/>
          </a:stretch>
        </p:blipFill>
        <p:spPr>
          <a:xfrm>
            <a:off x="4246260" y="2939750"/>
            <a:ext cx="553698" cy="533802"/>
          </a:xfrm>
          <a:prstGeom prst="rect">
            <a:avLst/>
          </a:prstGeom>
          <a:noFill/>
          <a:ln>
            <a:noFill/>
          </a:ln>
        </p:spPr>
      </p:pic>
      <p:pic>
        <p:nvPicPr>
          <p:cNvPr id="268" name="Google Shape;268;p29" descr="thin-0700_user_profile_avatar_woman_female.png"/>
          <p:cNvPicPr preferRelativeResize="0"/>
          <p:nvPr/>
        </p:nvPicPr>
        <p:blipFill>
          <a:blip r:embed="rId28">
            <a:alphaModFix/>
          </a:blip>
          <a:stretch>
            <a:fillRect/>
          </a:stretch>
        </p:blipFill>
        <p:spPr>
          <a:xfrm>
            <a:off x="3426637" y="2939750"/>
            <a:ext cx="553698" cy="533802"/>
          </a:xfrm>
          <a:prstGeom prst="rect">
            <a:avLst/>
          </a:prstGeom>
          <a:noFill/>
          <a:ln>
            <a:noFill/>
          </a:ln>
        </p:spPr>
      </p:pic>
      <p:pic>
        <p:nvPicPr>
          <p:cNvPr id="269" name="Google Shape;269;p29" descr="thin-0704_users_profile_group_couple_man_woman.png"/>
          <p:cNvPicPr preferRelativeResize="0"/>
          <p:nvPr/>
        </p:nvPicPr>
        <p:blipFill>
          <a:blip r:embed="rId29">
            <a:alphaModFix/>
          </a:blip>
          <a:stretch>
            <a:fillRect/>
          </a:stretch>
        </p:blipFill>
        <p:spPr>
          <a:xfrm>
            <a:off x="2559192" y="2939750"/>
            <a:ext cx="553698" cy="533802"/>
          </a:xfrm>
          <a:prstGeom prst="rect">
            <a:avLst/>
          </a:prstGeom>
          <a:noFill/>
          <a:ln>
            <a:noFill/>
          </a:ln>
        </p:spPr>
      </p:pic>
      <p:pic>
        <p:nvPicPr>
          <p:cNvPr id="270" name="Google Shape;270;p29" descr="thin-0709_user_profile_avatar_man_male.png"/>
          <p:cNvPicPr preferRelativeResize="0"/>
          <p:nvPr/>
        </p:nvPicPr>
        <p:blipFill>
          <a:blip r:embed="rId30">
            <a:alphaModFix/>
          </a:blip>
          <a:stretch>
            <a:fillRect/>
          </a:stretch>
        </p:blipFill>
        <p:spPr>
          <a:xfrm>
            <a:off x="4957932" y="2199971"/>
            <a:ext cx="553698" cy="533802"/>
          </a:xfrm>
          <a:prstGeom prst="rect">
            <a:avLst/>
          </a:prstGeom>
          <a:noFill/>
          <a:ln>
            <a:noFill/>
          </a:ln>
        </p:spPr>
      </p:pic>
      <p:pic>
        <p:nvPicPr>
          <p:cNvPr id="271" name="Google Shape;271;p29" descr="thin-0710_business_tie_user_profile_avatar_man_male.png"/>
          <p:cNvPicPr preferRelativeResize="0"/>
          <p:nvPr/>
        </p:nvPicPr>
        <p:blipFill>
          <a:blip r:embed="rId31">
            <a:alphaModFix/>
          </a:blip>
          <a:stretch>
            <a:fillRect/>
          </a:stretch>
        </p:blipFill>
        <p:spPr>
          <a:xfrm>
            <a:off x="4246260" y="2199971"/>
            <a:ext cx="553698" cy="533802"/>
          </a:xfrm>
          <a:prstGeom prst="rect">
            <a:avLst/>
          </a:prstGeom>
          <a:noFill/>
          <a:ln>
            <a:noFill/>
          </a:ln>
        </p:spPr>
      </p:pic>
      <p:pic>
        <p:nvPicPr>
          <p:cNvPr id="272" name="Google Shape;272;p29" descr="thin-0766_weather_snow_flake_winter.png"/>
          <p:cNvPicPr preferRelativeResize="0"/>
          <p:nvPr/>
        </p:nvPicPr>
        <p:blipFill>
          <a:blip r:embed="rId32">
            <a:alphaModFix/>
          </a:blip>
          <a:stretch>
            <a:fillRect/>
          </a:stretch>
        </p:blipFill>
        <p:spPr>
          <a:xfrm>
            <a:off x="5790466" y="2998253"/>
            <a:ext cx="553698" cy="553693"/>
          </a:xfrm>
          <a:prstGeom prst="rect">
            <a:avLst/>
          </a:prstGeom>
          <a:noFill/>
          <a:ln>
            <a:noFill/>
          </a:ln>
        </p:spPr>
      </p:pic>
      <p:pic>
        <p:nvPicPr>
          <p:cNvPr id="273" name="Google Shape;273;p29" descr="thin-0719_group_users_circle.png"/>
          <p:cNvPicPr preferRelativeResize="0"/>
          <p:nvPr/>
        </p:nvPicPr>
        <p:blipFill>
          <a:blip r:embed="rId33">
            <a:alphaModFix/>
          </a:blip>
          <a:stretch>
            <a:fillRect/>
          </a:stretch>
        </p:blipFill>
        <p:spPr>
          <a:xfrm>
            <a:off x="5774496" y="2184783"/>
            <a:ext cx="553698" cy="553693"/>
          </a:xfrm>
          <a:prstGeom prst="rect">
            <a:avLst/>
          </a:prstGeom>
          <a:noFill/>
          <a:ln>
            <a:noFill/>
          </a:ln>
        </p:spPr>
      </p:pic>
      <p:pic>
        <p:nvPicPr>
          <p:cNvPr id="274" name="Google Shape;274;p29" descr="thin-0632_security_lock.png"/>
          <p:cNvPicPr preferRelativeResize="0"/>
          <p:nvPr/>
        </p:nvPicPr>
        <p:blipFill>
          <a:blip r:embed="rId34">
            <a:alphaModFix/>
          </a:blip>
          <a:stretch>
            <a:fillRect/>
          </a:stretch>
        </p:blipFill>
        <p:spPr>
          <a:xfrm>
            <a:off x="2567643" y="2177533"/>
            <a:ext cx="553698" cy="553693"/>
          </a:xfrm>
          <a:prstGeom prst="rect">
            <a:avLst/>
          </a:prstGeom>
          <a:noFill/>
          <a:ln>
            <a:noFill/>
          </a:ln>
        </p:spPr>
      </p:pic>
      <p:pic>
        <p:nvPicPr>
          <p:cNvPr id="275" name="Google Shape;275;p29" descr="thin-0540_map_path_navigation_location_treasure_hunt.png"/>
          <p:cNvPicPr preferRelativeResize="0"/>
          <p:nvPr/>
        </p:nvPicPr>
        <p:blipFill>
          <a:blip r:embed="rId35">
            <a:alphaModFix/>
          </a:blip>
          <a:stretch>
            <a:fillRect/>
          </a:stretch>
        </p:blipFill>
        <p:spPr>
          <a:xfrm>
            <a:off x="7305582" y="3677293"/>
            <a:ext cx="553698" cy="553693"/>
          </a:xfrm>
          <a:prstGeom prst="rect">
            <a:avLst/>
          </a:prstGeom>
          <a:noFill/>
          <a:ln>
            <a:noFill/>
          </a:ln>
        </p:spPr>
      </p:pic>
      <p:sp>
        <p:nvSpPr>
          <p:cNvPr id="276" name="Google Shape;27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losing - Questions">
  <p:cSld name="CUSTOM_5">
    <p:bg>
      <p:bgPr>
        <a:solidFill>
          <a:srgbClr val="112E51"/>
        </a:solidFill>
        <a:effectLst/>
      </p:bgPr>
    </p:bg>
    <p:spTree>
      <p:nvGrpSpPr>
        <p:cNvPr id="1" name="Shape 277"/>
        <p:cNvGrpSpPr/>
        <p:nvPr/>
      </p:nvGrpSpPr>
      <p:grpSpPr>
        <a:xfrm>
          <a:off x="0" y="0"/>
          <a:ext cx="0" cy="0"/>
          <a:chOff x="0" y="0"/>
          <a:chExt cx="0" cy="0"/>
        </a:xfrm>
      </p:grpSpPr>
      <p:sp>
        <p:nvSpPr>
          <p:cNvPr id="278" name="Google Shape;278;p30"/>
          <p:cNvSpPr txBox="1">
            <a:spLocks noGrp="1"/>
          </p:cNvSpPr>
          <p:nvPr>
            <p:ph type="ctrTitle"/>
          </p:nvPr>
        </p:nvSpPr>
        <p:spPr>
          <a:xfrm>
            <a:off x="451050" y="744575"/>
            <a:ext cx="8241900" cy="155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3600"/>
              <a:buNone/>
              <a:defRPr sz="3600">
                <a:solidFill>
                  <a:srgbClr val="FFFFF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9" name="Google Shape;279;p30"/>
          <p:cNvSpPr txBox="1">
            <a:spLocks noGrp="1"/>
          </p:cNvSpPr>
          <p:nvPr>
            <p:ph type="subTitle" idx="1"/>
          </p:nvPr>
        </p:nvSpPr>
        <p:spPr>
          <a:xfrm>
            <a:off x="451050" y="2175450"/>
            <a:ext cx="82419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Source Sans Pro"/>
              <a:buNone/>
              <a:defRPr sz="2400" b="0">
                <a:solidFill>
                  <a:srgbClr val="FFFFFF"/>
                </a:solidFill>
                <a:latin typeface="Source Sans Pro"/>
                <a:ea typeface="Source Sans Pro"/>
                <a:cs typeface="Source Sans Pro"/>
                <a:sym typeface="Source Sans Pro"/>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280" name="Google Shape;280;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pic>
        <p:nvPicPr>
          <p:cNvPr id="281" name="Google Shape;281;p30" descr="Digital.gov Logo"/>
          <p:cNvPicPr preferRelativeResize="0"/>
          <p:nvPr/>
        </p:nvPicPr>
        <p:blipFill>
          <a:blip r:embed="rId2">
            <a:alphaModFix/>
          </a:blip>
          <a:stretch>
            <a:fillRect/>
          </a:stretch>
        </p:blipFill>
        <p:spPr>
          <a:xfrm>
            <a:off x="478025" y="4346993"/>
            <a:ext cx="2270805" cy="370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 Dark" type="secHead">
  <p:cSld name="SECTION_HEADER">
    <p:bg>
      <p:bgPr>
        <a:solidFill>
          <a:srgbClr val="112E51"/>
        </a:solidFill>
        <a:effectLst/>
      </p:bgPr>
    </p:bg>
    <p:spTree>
      <p:nvGrpSpPr>
        <p:cNvPr id="1" name="Shape 22"/>
        <p:cNvGrpSpPr/>
        <p:nvPr/>
      </p:nvGrpSpPr>
      <p:grpSpPr>
        <a:xfrm>
          <a:off x="0" y="0"/>
          <a:ext cx="0" cy="0"/>
          <a:chOff x="0" y="0"/>
          <a:chExt cx="0" cy="0"/>
        </a:xfrm>
      </p:grpSpPr>
      <p:sp>
        <p:nvSpPr>
          <p:cNvPr id="23" name="Google Shape;23;p4"/>
          <p:cNvSpPr/>
          <p:nvPr/>
        </p:nvSpPr>
        <p:spPr>
          <a:xfrm>
            <a:off x="550475" y="1835700"/>
            <a:ext cx="42600" cy="3307800"/>
          </a:xfrm>
          <a:prstGeom prst="rect">
            <a:avLst/>
          </a:prstGeom>
          <a:solidFill>
            <a:srgbClr val="02B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4200"/>
              <a:buNone/>
              <a:defRPr sz="4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25" name="Google Shape;25;p4"/>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Font typeface="Source Sans Pro"/>
              <a:buAutoNum type="arabicPeriod"/>
              <a:defRPr sz="2400" b="0">
                <a:solidFill>
                  <a:srgbClr val="FFFFFF"/>
                </a:solidFill>
                <a:latin typeface="Source Sans Pro"/>
                <a:ea typeface="Source Sans Pro"/>
                <a:cs typeface="Source Sans Pro"/>
                <a:sym typeface="Source Sans Pro"/>
              </a:defRPr>
            </a:lvl1pPr>
            <a:lvl2pPr lvl="1" algn="ctr" rtl="0">
              <a:lnSpc>
                <a:spcPct val="115000"/>
              </a:lnSpc>
              <a:spcBef>
                <a:spcPts val="0"/>
              </a:spcBef>
              <a:spcAft>
                <a:spcPts val="0"/>
              </a:spcAft>
              <a:buClr>
                <a:srgbClr val="FFFFFF"/>
              </a:buClr>
              <a:buSzPts val="2800"/>
              <a:buAutoNum type="alphaLcPeriod"/>
              <a:defRPr sz="2800">
                <a:solidFill>
                  <a:srgbClr val="FFFFFF"/>
                </a:solidFill>
              </a:defRPr>
            </a:lvl2pPr>
            <a:lvl3pPr lvl="2" algn="ctr" rtl="0">
              <a:lnSpc>
                <a:spcPct val="115000"/>
              </a:lnSpc>
              <a:spcBef>
                <a:spcPts val="0"/>
              </a:spcBef>
              <a:spcAft>
                <a:spcPts val="0"/>
              </a:spcAft>
              <a:buClr>
                <a:srgbClr val="FFFFFF"/>
              </a:buClr>
              <a:buSzPts val="2800"/>
              <a:buAutoNum type="romanLcPeriod"/>
              <a:defRPr sz="2800">
                <a:solidFill>
                  <a:srgbClr val="FFFFFF"/>
                </a:solidFill>
              </a:defRPr>
            </a:lvl3pPr>
            <a:lvl4pPr lvl="3" algn="ctr" rtl="0">
              <a:lnSpc>
                <a:spcPct val="115000"/>
              </a:lnSpc>
              <a:spcBef>
                <a:spcPts val="0"/>
              </a:spcBef>
              <a:spcAft>
                <a:spcPts val="0"/>
              </a:spcAft>
              <a:buClr>
                <a:srgbClr val="FFFFFF"/>
              </a:buClr>
              <a:buSzPts val="2800"/>
              <a:buAutoNum type="arabicPeriod"/>
              <a:defRPr sz="2800">
                <a:solidFill>
                  <a:srgbClr val="FFFFFF"/>
                </a:solidFill>
              </a:defRPr>
            </a:lvl4pPr>
            <a:lvl5pPr lvl="4" algn="ctr" rtl="0">
              <a:lnSpc>
                <a:spcPct val="115000"/>
              </a:lnSpc>
              <a:spcBef>
                <a:spcPts val="0"/>
              </a:spcBef>
              <a:spcAft>
                <a:spcPts val="0"/>
              </a:spcAft>
              <a:buClr>
                <a:srgbClr val="FFFFFF"/>
              </a:buClr>
              <a:buSzPts val="2800"/>
              <a:buAutoNum type="alphaLcPeriod"/>
              <a:defRPr sz="2800">
                <a:solidFill>
                  <a:srgbClr val="FFFFFF"/>
                </a:solidFill>
              </a:defRPr>
            </a:lvl5pPr>
            <a:lvl6pPr lvl="5" algn="ctr" rtl="0">
              <a:lnSpc>
                <a:spcPct val="115000"/>
              </a:lnSpc>
              <a:spcBef>
                <a:spcPts val="0"/>
              </a:spcBef>
              <a:spcAft>
                <a:spcPts val="0"/>
              </a:spcAft>
              <a:buClr>
                <a:srgbClr val="FFFFFF"/>
              </a:buClr>
              <a:buSzPts val="2800"/>
              <a:buAutoNum type="romanLcPeriod"/>
              <a:defRPr sz="2800">
                <a:solidFill>
                  <a:srgbClr val="FFFFFF"/>
                </a:solidFill>
              </a:defRPr>
            </a:lvl6pPr>
            <a:lvl7pPr lvl="6" algn="ctr" rtl="0">
              <a:lnSpc>
                <a:spcPct val="115000"/>
              </a:lnSpc>
              <a:spcBef>
                <a:spcPts val="0"/>
              </a:spcBef>
              <a:spcAft>
                <a:spcPts val="0"/>
              </a:spcAft>
              <a:buClr>
                <a:srgbClr val="FFFFFF"/>
              </a:buClr>
              <a:buSzPts val="2800"/>
              <a:buAutoNum type="arabicPeriod"/>
              <a:defRPr sz="2800">
                <a:solidFill>
                  <a:srgbClr val="FFFFFF"/>
                </a:solidFill>
              </a:defRPr>
            </a:lvl7pPr>
            <a:lvl8pPr lvl="7" algn="ctr" rtl="0">
              <a:lnSpc>
                <a:spcPct val="115000"/>
              </a:lnSpc>
              <a:spcBef>
                <a:spcPts val="0"/>
              </a:spcBef>
              <a:spcAft>
                <a:spcPts val="0"/>
              </a:spcAft>
              <a:buClr>
                <a:srgbClr val="FFFFFF"/>
              </a:buClr>
              <a:buSzPts val="2800"/>
              <a:buAutoNum type="alphaLcPeriod"/>
              <a:defRPr sz="2800">
                <a:solidFill>
                  <a:srgbClr val="FFFFFF"/>
                </a:solidFill>
              </a:defRPr>
            </a:lvl8pPr>
            <a:lvl9pPr lvl="8" algn="ctr" rtl="0">
              <a:lnSpc>
                <a:spcPct val="115000"/>
              </a:lnSpc>
              <a:spcBef>
                <a:spcPts val="0"/>
              </a:spcBef>
              <a:spcAft>
                <a:spcPts val="0"/>
              </a:spcAft>
              <a:buClr>
                <a:srgbClr val="FFFFFF"/>
              </a:buClr>
              <a:buSzPts val="2800"/>
              <a:buAutoNum type="romanLcPeriod"/>
              <a:defRPr sz="2800">
                <a:solidFill>
                  <a:srgbClr val="FFFFFF"/>
                </a:solidFill>
              </a:defRPr>
            </a:lvl9pPr>
          </a:lstStyle>
          <a:p>
            <a:endParaRPr/>
          </a:p>
        </p:txBody>
      </p:sp>
      <p:sp>
        <p:nvSpPr>
          <p:cNvPr id="26" name="Google Shape;26;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Half - Dark">
  <p:cSld name="SECTION_TITLE_AND_DESCRIPTION">
    <p:bg>
      <p:bgPr>
        <a:solidFill>
          <a:srgbClr val="112E51"/>
        </a:solidFill>
        <a:effectLst/>
      </p:bgPr>
    </p:bg>
    <p:spTree>
      <p:nvGrpSpPr>
        <p:cNvPr id="1" name="Shape 282"/>
        <p:cNvGrpSpPr/>
        <p:nvPr/>
      </p:nvGrpSpPr>
      <p:grpSpPr>
        <a:xfrm>
          <a:off x="0" y="0"/>
          <a:ext cx="0" cy="0"/>
          <a:chOff x="0" y="0"/>
          <a:chExt cx="0" cy="0"/>
        </a:xfrm>
      </p:grpSpPr>
      <p:sp>
        <p:nvSpPr>
          <p:cNvPr id="283" name="Google Shape;283;p31"/>
          <p:cNvSpPr/>
          <p:nvPr/>
        </p:nvSpPr>
        <p:spPr>
          <a:xfrm>
            <a:off x="457200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85" name="Google Shape;285;p31"/>
          <p:cNvSpPr txBox="1">
            <a:spLocks noGrp="1"/>
          </p:cNvSpPr>
          <p:nvPr>
            <p:ph type="title"/>
          </p:nvPr>
        </p:nvSpPr>
        <p:spPr>
          <a:xfrm>
            <a:off x="46460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286" name="Google Shape;286;p31"/>
          <p:cNvSpPr txBox="1">
            <a:spLocks noGrp="1"/>
          </p:cNvSpPr>
          <p:nvPr>
            <p:ph type="body" idx="1"/>
          </p:nvPr>
        </p:nvSpPr>
        <p:spPr>
          <a:xfrm>
            <a:off x="46460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Half - Dark (Alternative)">
  <p:cSld name="SECTION_TITLE_AND_DESCRIPTION_2">
    <p:bg>
      <p:bgPr>
        <a:solidFill>
          <a:srgbClr val="112E51"/>
        </a:solidFill>
        <a:effectLst/>
      </p:bgPr>
    </p:bg>
    <p:spTree>
      <p:nvGrpSpPr>
        <p:cNvPr id="1" name="Shape 287"/>
        <p:cNvGrpSpPr/>
        <p:nvPr/>
      </p:nvGrpSpPr>
      <p:grpSpPr>
        <a:xfrm>
          <a:off x="0" y="0"/>
          <a:ext cx="0" cy="0"/>
          <a:chOff x="0" y="0"/>
          <a:chExt cx="0" cy="0"/>
        </a:xfrm>
      </p:grpSpPr>
      <p:sp>
        <p:nvSpPr>
          <p:cNvPr id="288" name="Google Shape;288;p32"/>
          <p:cNvSpPr/>
          <p:nvPr/>
        </p:nvSpPr>
        <p:spPr>
          <a:xfrm>
            <a:off x="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0" name="Google Shape;290;p32"/>
          <p:cNvSpPr txBox="1">
            <a:spLocks noGrp="1"/>
          </p:cNvSpPr>
          <p:nvPr>
            <p:ph type="title"/>
          </p:nvPr>
        </p:nvSpPr>
        <p:spPr>
          <a:xfrm>
            <a:off x="503625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291" name="Google Shape;291;p32"/>
          <p:cNvSpPr txBox="1">
            <a:spLocks noGrp="1"/>
          </p:cNvSpPr>
          <p:nvPr>
            <p:ph type="body" idx="1"/>
          </p:nvPr>
        </p:nvSpPr>
        <p:spPr>
          <a:xfrm>
            <a:off x="503625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Half - Bright">
  <p:cSld name="SECTION_TITLE_AND_DESCRIPTION_1">
    <p:bg>
      <p:bgPr>
        <a:solidFill>
          <a:srgbClr val="FFFFFF"/>
        </a:solidFill>
        <a:effectLst/>
      </p:bgPr>
    </p:bg>
    <p:spTree>
      <p:nvGrpSpPr>
        <p:cNvPr id="1" name="Shape 292"/>
        <p:cNvGrpSpPr/>
        <p:nvPr/>
      </p:nvGrpSpPr>
      <p:grpSpPr>
        <a:xfrm>
          <a:off x="0" y="0"/>
          <a:ext cx="0" cy="0"/>
          <a:chOff x="0" y="0"/>
          <a:chExt cx="0" cy="0"/>
        </a:xfrm>
      </p:grpSpPr>
      <p:sp>
        <p:nvSpPr>
          <p:cNvPr id="293" name="Google Shape;293;p33"/>
          <p:cNvSpPr/>
          <p:nvPr/>
        </p:nvSpPr>
        <p:spPr>
          <a:xfrm>
            <a:off x="457200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33"/>
          <p:cNvSpPr txBox="1">
            <a:spLocks noGrp="1"/>
          </p:cNvSpPr>
          <p:nvPr>
            <p:ph type="title"/>
          </p:nvPr>
        </p:nvSpPr>
        <p:spPr>
          <a:xfrm>
            <a:off x="46460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6" name="Google Shape;296;p33"/>
          <p:cNvSpPr txBox="1">
            <a:spLocks noGrp="1"/>
          </p:cNvSpPr>
          <p:nvPr>
            <p:ph type="body" idx="1"/>
          </p:nvPr>
        </p:nvSpPr>
        <p:spPr>
          <a:xfrm>
            <a:off x="46460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b="0"/>
            </a:lvl1pPr>
            <a:lvl2pPr marL="914400" lvl="1" indent="-317500" rtl="0">
              <a:spcBef>
                <a:spcPts val="1600"/>
              </a:spcBef>
              <a:spcAft>
                <a:spcPts val="0"/>
              </a:spcAft>
              <a:buSzPts val="1400"/>
              <a:buChar char="○"/>
              <a:defRPr b="0"/>
            </a:lvl2pPr>
            <a:lvl3pPr marL="1371600" lvl="2" indent="-317500" rtl="0">
              <a:spcBef>
                <a:spcPts val="1600"/>
              </a:spcBef>
              <a:spcAft>
                <a:spcPts val="0"/>
              </a:spcAft>
              <a:buSzPts val="1400"/>
              <a:buChar char="■"/>
              <a:defRPr b="0"/>
            </a:lvl3pPr>
            <a:lvl4pPr marL="1828800" lvl="3" indent="-317500" rtl="0">
              <a:spcBef>
                <a:spcPts val="1600"/>
              </a:spcBef>
              <a:spcAft>
                <a:spcPts val="0"/>
              </a:spcAft>
              <a:buSzPts val="1400"/>
              <a:buChar char="●"/>
              <a:defRPr b="0"/>
            </a:lvl4pPr>
            <a:lvl5pPr marL="2286000" lvl="4" indent="-317500" rtl="0">
              <a:spcBef>
                <a:spcPts val="1600"/>
              </a:spcBef>
              <a:spcAft>
                <a:spcPts val="0"/>
              </a:spcAft>
              <a:buSzPts val="1400"/>
              <a:buChar char="○"/>
              <a:defRPr b="0"/>
            </a:lvl5pPr>
            <a:lvl6pPr marL="2743200" lvl="5" indent="-317500" rtl="0">
              <a:spcBef>
                <a:spcPts val="1600"/>
              </a:spcBef>
              <a:spcAft>
                <a:spcPts val="0"/>
              </a:spcAft>
              <a:buSzPts val="1400"/>
              <a:buChar char="■"/>
              <a:defRPr b="0"/>
            </a:lvl6pPr>
            <a:lvl7pPr marL="3200400" lvl="6" indent="-317500" rtl="0">
              <a:spcBef>
                <a:spcPts val="1600"/>
              </a:spcBef>
              <a:spcAft>
                <a:spcPts val="0"/>
              </a:spcAft>
              <a:buSzPts val="1400"/>
              <a:buChar char="●"/>
              <a:defRPr b="0"/>
            </a:lvl7pPr>
            <a:lvl8pPr marL="3657600" lvl="7" indent="-317500" rtl="0">
              <a:spcBef>
                <a:spcPts val="1600"/>
              </a:spcBef>
              <a:spcAft>
                <a:spcPts val="0"/>
              </a:spcAft>
              <a:buSzPts val="1400"/>
              <a:buChar char="○"/>
              <a:defRPr b="0"/>
            </a:lvl8pPr>
            <a:lvl9pPr marL="4114800" lvl="8" indent="-317500" rtl="0">
              <a:spcBef>
                <a:spcPts val="1600"/>
              </a:spcBef>
              <a:spcAft>
                <a:spcPts val="1600"/>
              </a:spcAft>
              <a:buSzPts val="1400"/>
              <a:buChar char="■"/>
              <a:defRPr b="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Half - Bright (Alternative)">
  <p:cSld name="SECTION_TITLE_AND_DESCRIPTION_1_1">
    <p:bg>
      <p:bgPr>
        <a:solidFill>
          <a:srgbClr val="FFFFFF"/>
        </a:solidFill>
        <a:effectLst/>
      </p:bgPr>
    </p:bg>
    <p:spTree>
      <p:nvGrpSpPr>
        <p:cNvPr id="1" name="Shape 297"/>
        <p:cNvGrpSpPr/>
        <p:nvPr/>
      </p:nvGrpSpPr>
      <p:grpSpPr>
        <a:xfrm>
          <a:off x="0" y="0"/>
          <a:ext cx="0" cy="0"/>
          <a:chOff x="0" y="0"/>
          <a:chExt cx="0" cy="0"/>
        </a:xfrm>
      </p:grpSpPr>
      <p:sp>
        <p:nvSpPr>
          <p:cNvPr id="298" name="Google Shape;298;p34"/>
          <p:cNvSpPr/>
          <p:nvPr/>
        </p:nvSpPr>
        <p:spPr>
          <a:xfrm>
            <a:off x="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0" name="Google Shape;300;p34"/>
          <p:cNvSpPr txBox="1">
            <a:spLocks noGrp="1"/>
          </p:cNvSpPr>
          <p:nvPr>
            <p:ph type="title"/>
          </p:nvPr>
        </p:nvSpPr>
        <p:spPr>
          <a:xfrm>
            <a:off x="503625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1" name="Google Shape;301;p34"/>
          <p:cNvSpPr txBox="1">
            <a:spLocks noGrp="1"/>
          </p:cNvSpPr>
          <p:nvPr>
            <p:ph type="body" idx="1"/>
          </p:nvPr>
        </p:nvSpPr>
        <p:spPr>
          <a:xfrm>
            <a:off x="503625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b="0"/>
            </a:lvl1pPr>
            <a:lvl2pPr marL="914400" lvl="1" indent="-317500" rtl="0">
              <a:spcBef>
                <a:spcPts val="1600"/>
              </a:spcBef>
              <a:spcAft>
                <a:spcPts val="0"/>
              </a:spcAft>
              <a:buSzPts val="1400"/>
              <a:buChar char="○"/>
              <a:defRPr b="0"/>
            </a:lvl2pPr>
            <a:lvl3pPr marL="1371600" lvl="2" indent="-317500" rtl="0">
              <a:spcBef>
                <a:spcPts val="1600"/>
              </a:spcBef>
              <a:spcAft>
                <a:spcPts val="0"/>
              </a:spcAft>
              <a:buSzPts val="1400"/>
              <a:buChar char="■"/>
              <a:defRPr b="0"/>
            </a:lvl3pPr>
            <a:lvl4pPr marL="1828800" lvl="3" indent="-317500" rtl="0">
              <a:spcBef>
                <a:spcPts val="1600"/>
              </a:spcBef>
              <a:spcAft>
                <a:spcPts val="0"/>
              </a:spcAft>
              <a:buSzPts val="1400"/>
              <a:buChar char="●"/>
              <a:defRPr b="0"/>
            </a:lvl4pPr>
            <a:lvl5pPr marL="2286000" lvl="4" indent="-317500" rtl="0">
              <a:spcBef>
                <a:spcPts val="1600"/>
              </a:spcBef>
              <a:spcAft>
                <a:spcPts val="0"/>
              </a:spcAft>
              <a:buSzPts val="1400"/>
              <a:buChar char="○"/>
              <a:defRPr b="0"/>
            </a:lvl5pPr>
            <a:lvl6pPr marL="2743200" lvl="5" indent="-317500" rtl="0">
              <a:spcBef>
                <a:spcPts val="1600"/>
              </a:spcBef>
              <a:spcAft>
                <a:spcPts val="0"/>
              </a:spcAft>
              <a:buSzPts val="1400"/>
              <a:buChar char="■"/>
              <a:defRPr b="0"/>
            </a:lvl6pPr>
            <a:lvl7pPr marL="3200400" lvl="6" indent="-317500" rtl="0">
              <a:spcBef>
                <a:spcPts val="1600"/>
              </a:spcBef>
              <a:spcAft>
                <a:spcPts val="0"/>
              </a:spcAft>
              <a:buSzPts val="1400"/>
              <a:buChar char="●"/>
              <a:defRPr b="0"/>
            </a:lvl7pPr>
            <a:lvl8pPr marL="3657600" lvl="7" indent="-317500" rtl="0">
              <a:spcBef>
                <a:spcPts val="1600"/>
              </a:spcBef>
              <a:spcAft>
                <a:spcPts val="0"/>
              </a:spcAft>
              <a:buSzPts val="1400"/>
              <a:buChar char="○"/>
              <a:defRPr b="0"/>
            </a:lvl8pPr>
            <a:lvl9pPr marL="4114800" lvl="8" indent="-317500" rtl="0">
              <a:spcBef>
                <a:spcPts val="1600"/>
              </a:spcBef>
              <a:spcAft>
                <a:spcPts val="1600"/>
              </a:spcAft>
              <a:buSzPts val="1400"/>
              <a:buChar char="■"/>
              <a:defRPr b="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Quarter - Dark">
  <p:cSld name="CUSTOM_6">
    <p:bg>
      <p:bgPr>
        <a:solidFill>
          <a:srgbClr val="112E51"/>
        </a:solidFill>
        <a:effectLst/>
      </p:bgPr>
    </p:bg>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464600" y="445025"/>
            <a:ext cx="4906500" cy="70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04" name="Google Shape;304;p35"/>
          <p:cNvSpPr txBox="1">
            <a:spLocks noGrp="1"/>
          </p:cNvSpPr>
          <p:nvPr>
            <p:ph type="body" idx="1"/>
          </p:nvPr>
        </p:nvSpPr>
        <p:spPr>
          <a:xfrm>
            <a:off x="464600"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
        <p:nvSpPr>
          <p:cNvPr id="305" name="Google Shape;305;p35"/>
          <p:cNvSpPr/>
          <p:nvPr/>
        </p:nvSpPr>
        <p:spPr>
          <a:xfrm>
            <a:off x="5716175"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Quarter - Dark (Alternative)">
  <p:cSld name="CUSTOM_6_2">
    <p:bg>
      <p:bgPr>
        <a:solidFill>
          <a:srgbClr val="112E51"/>
        </a:solidFill>
        <a:effectLst/>
      </p:bgPr>
    </p:bg>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3787425" y="445025"/>
            <a:ext cx="4906500" cy="70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09" name="Google Shape;309;p36"/>
          <p:cNvSpPr txBox="1">
            <a:spLocks noGrp="1"/>
          </p:cNvSpPr>
          <p:nvPr>
            <p:ph type="body" idx="1"/>
          </p:nvPr>
        </p:nvSpPr>
        <p:spPr>
          <a:xfrm>
            <a:off x="3787425"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
        <p:nvSpPr>
          <p:cNvPr id="310" name="Google Shape;310;p36"/>
          <p:cNvSpPr/>
          <p:nvPr/>
        </p:nvSpPr>
        <p:spPr>
          <a:xfrm>
            <a:off x="0"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Quarter - Bright">
  <p:cSld name="CUSTOM_6_1">
    <p:bg>
      <p:bgPr>
        <a:solidFill>
          <a:srgbClr val="FFFFFF"/>
        </a:solidFill>
        <a:effectLst/>
      </p:bgPr>
    </p:bg>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464600" y="445025"/>
            <a:ext cx="4906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4" name="Google Shape;314;p37"/>
          <p:cNvSpPr txBox="1">
            <a:spLocks noGrp="1"/>
          </p:cNvSpPr>
          <p:nvPr>
            <p:ph type="body" idx="1"/>
          </p:nvPr>
        </p:nvSpPr>
        <p:spPr>
          <a:xfrm>
            <a:off x="464600"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315" name="Google Shape;315;p37"/>
          <p:cNvSpPr/>
          <p:nvPr/>
        </p:nvSpPr>
        <p:spPr>
          <a:xfrm>
            <a:off x="5716175"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Quarter -  Bright (Alternative)">
  <p:cSld name="CUSTOM_6_1_1">
    <p:bg>
      <p:bgPr>
        <a:solidFill>
          <a:srgbClr val="FFFFFF"/>
        </a:solidFill>
        <a:effectLst/>
      </p:bgPr>
    </p:bg>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3787425" y="445025"/>
            <a:ext cx="4906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9" name="Google Shape;319;p38"/>
          <p:cNvSpPr txBox="1">
            <a:spLocks noGrp="1"/>
          </p:cNvSpPr>
          <p:nvPr>
            <p:ph type="body" idx="1"/>
          </p:nvPr>
        </p:nvSpPr>
        <p:spPr>
          <a:xfrm>
            <a:off x="3787425"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320" name="Google Shape;320;p38"/>
          <p:cNvSpPr/>
          <p:nvPr/>
        </p:nvSpPr>
        <p:spPr>
          <a:xfrm>
            <a:off x="0"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Full">
  <p:cSld name="CUSTOM_6_1_1_1">
    <p:bg>
      <p:bgPr>
        <a:solidFill>
          <a:srgbClr val="FFFFFF"/>
        </a:solidFill>
        <a:effectLst/>
      </p:bgPr>
    </p:bg>
    <p:spTree>
      <p:nvGrpSpPr>
        <p:cNvPr id="1" name="Shape 322"/>
        <p:cNvGrpSpPr/>
        <p:nvPr/>
      </p:nvGrpSpPr>
      <p:grpSpPr>
        <a:xfrm>
          <a:off x="0" y="0"/>
          <a:ext cx="0" cy="0"/>
          <a:chOff x="0" y="0"/>
          <a:chExt cx="0" cy="0"/>
        </a:xfrm>
      </p:grpSpPr>
      <p:sp>
        <p:nvSpPr>
          <p:cNvPr id="323" name="Google Shape;323;p39"/>
          <p:cNvSpPr/>
          <p:nvPr/>
        </p:nvSpPr>
        <p:spPr>
          <a:xfrm>
            <a:off x="0" y="0"/>
            <a:ext cx="9144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Full - With Text Overlay">
  <p:cSld name="CUSTOM_6_1_1_1_1">
    <p:bg>
      <p:bgPr>
        <a:solidFill>
          <a:srgbClr val="FFFFFF"/>
        </a:solidFill>
        <a:effectLst/>
      </p:bgPr>
    </p:bg>
    <p:spTree>
      <p:nvGrpSpPr>
        <p:cNvPr id="1" name="Shape 325"/>
        <p:cNvGrpSpPr/>
        <p:nvPr/>
      </p:nvGrpSpPr>
      <p:grpSpPr>
        <a:xfrm>
          <a:off x="0" y="0"/>
          <a:ext cx="0" cy="0"/>
          <a:chOff x="0" y="0"/>
          <a:chExt cx="0" cy="0"/>
        </a:xfrm>
      </p:grpSpPr>
      <p:sp>
        <p:nvSpPr>
          <p:cNvPr id="326" name="Google Shape;326;p40"/>
          <p:cNvSpPr/>
          <p:nvPr/>
        </p:nvSpPr>
        <p:spPr>
          <a:xfrm>
            <a:off x="0" y="0"/>
            <a:ext cx="9144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4138350" y="4001725"/>
            <a:ext cx="4555200" cy="702600"/>
          </a:xfrm>
          <a:prstGeom prst="rect">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txBox="1">
            <a:spLocks noGrp="1"/>
          </p:cNvSpPr>
          <p:nvPr>
            <p:ph type="title"/>
          </p:nvPr>
        </p:nvSpPr>
        <p:spPr>
          <a:xfrm>
            <a:off x="4138350" y="4001725"/>
            <a:ext cx="4555200" cy="70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Font typeface="Source Sans Pro"/>
              <a:buNone/>
              <a:defRPr sz="1400">
                <a:solidFill>
                  <a:srgbClr val="FFFFFF"/>
                </a:solidFill>
                <a:latin typeface="Source Sans Pro"/>
                <a:ea typeface="Source Sans Pro"/>
                <a:cs typeface="Source Sans Pro"/>
                <a:sym typeface="Source Sans Pr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9" name="Google Shape;329;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 Bright">
  <p:cSld name="SECTION_HEADER_1">
    <p:bg>
      <p:bgPr>
        <a:solidFill>
          <a:srgbClr val="EBF3FA"/>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1C304A"/>
              </a:buClr>
              <a:buSzPts val="4200"/>
              <a:buNone/>
              <a:defRPr sz="4200">
                <a:solidFill>
                  <a:srgbClr val="1C304A"/>
                </a:solidFill>
              </a:defRPr>
            </a:lvl1pPr>
            <a:lvl2pPr lvl="1" algn="ctr" rtl="0">
              <a:spcBef>
                <a:spcPts val="0"/>
              </a:spcBef>
              <a:spcAft>
                <a:spcPts val="0"/>
              </a:spcAft>
              <a:buClr>
                <a:srgbClr val="1C304A"/>
              </a:buClr>
              <a:buSzPts val="5200"/>
              <a:buNone/>
              <a:defRPr sz="5200">
                <a:solidFill>
                  <a:srgbClr val="1C304A"/>
                </a:solidFill>
              </a:defRPr>
            </a:lvl2pPr>
            <a:lvl3pPr lvl="2" algn="ctr" rtl="0">
              <a:spcBef>
                <a:spcPts val="0"/>
              </a:spcBef>
              <a:spcAft>
                <a:spcPts val="0"/>
              </a:spcAft>
              <a:buClr>
                <a:srgbClr val="1C304A"/>
              </a:buClr>
              <a:buSzPts val="5200"/>
              <a:buNone/>
              <a:defRPr sz="5200">
                <a:solidFill>
                  <a:srgbClr val="1C304A"/>
                </a:solidFill>
              </a:defRPr>
            </a:lvl3pPr>
            <a:lvl4pPr lvl="3" algn="ctr" rtl="0">
              <a:spcBef>
                <a:spcPts val="0"/>
              </a:spcBef>
              <a:spcAft>
                <a:spcPts val="0"/>
              </a:spcAft>
              <a:buClr>
                <a:srgbClr val="1C304A"/>
              </a:buClr>
              <a:buSzPts val="5200"/>
              <a:buNone/>
              <a:defRPr sz="5200">
                <a:solidFill>
                  <a:srgbClr val="1C304A"/>
                </a:solidFill>
              </a:defRPr>
            </a:lvl4pPr>
            <a:lvl5pPr lvl="4" algn="ctr" rtl="0">
              <a:spcBef>
                <a:spcPts val="0"/>
              </a:spcBef>
              <a:spcAft>
                <a:spcPts val="0"/>
              </a:spcAft>
              <a:buClr>
                <a:srgbClr val="1C304A"/>
              </a:buClr>
              <a:buSzPts val="5200"/>
              <a:buNone/>
              <a:defRPr sz="5200">
                <a:solidFill>
                  <a:srgbClr val="1C304A"/>
                </a:solidFill>
              </a:defRPr>
            </a:lvl5pPr>
            <a:lvl6pPr lvl="5" algn="ctr" rtl="0">
              <a:spcBef>
                <a:spcPts val="0"/>
              </a:spcBef>
              <a:spcAft>
                <a:spcPts val="0"/>
              </a:spcAft>
              <a:buClr>
                <a:srgbClr val="1C304A"/>
              </a:buClr>
              <a:buSzPts val="5200"/>
              <a:buNone/>
              <a:defRPr sz="5200">
                <a:solidFill>
                  <a:srgbClr val="1C304A"/>
                </a:solidFill>
              </a:defRPr>
            </a:lvl6pPr>
            <a:lvl7pPr lvl="6" algn="ctr" rtl="0">
              <a:spcBef>
                <a:spcPts val="0"/>
              </a:spcBef>
              <a:spcAft>
                <a:spcPts val="0"/>
              </a:spcAft>
              <a:buClr>
                <a:srgbClr val="1C304A"/>
              </a:buClr>
              <a:buSzPts val="5200"/>
              <a:buNone/>
              <a:defRPr sz="5200">
                <a:solidFill>
                  <a:srgbClr val="1C304A"/>
                </a:solidFill>
              </a:defRPr>
            </a:lvl7pPr>
            <a:lvl8pPr lvl="7" algn="ctr" rtl="0">
              <a:spcBef>
                <a:spcPts val="0"/>
              </a:spcBef>
              <a:spcAft>
                <a:spcPts val="0"/>
              </a:spcAft>
              <a:buClr>
                <a:srgbClr val="1C304A"/>
              </a:buClr>
              <a:buSzPts val="5200"/>
              <a:buNone/>
              <a:defRPr sz="5200">
                <a:solidFill>
                  <a:srgbClr val="1C304A"/>
                </a:solidFill>
              </a:defRPr>
            </a:lvl8pPr>
            <a:lvl9pPr lvl="8" algn="ctr" rtl="0">
              <a:spcBef>
                <a:spcPts val="0"/>
              </a:spcBef>
              <a:spcAft>
                <a:spcPts val="0"/>
              </a:spcAft>
              <a:buClr>
                <a:srgbClr val="1C304A"/>
              </a:buClr>
              <a:buSzPts val="5200"/>
              <a:buNone/>
              <a:defRPr sz="5200">
                <a:solidFill>
                  <a:srgbClr val="1C304A"/>
                </a:solidFill>
              </a:defRPr>
            </a:lvl9pPr>
          </a:lstStyle>
          <a:p>
            <a:endParaRPr/>
          </a:p>
        </p:txBody>
      </p:sp>
      <p:sp>
        <p:nvSpPr>
          <p:cNvPr id="29" name="Google Shape;29;p5"/>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C304A"/>
              </a:buClr>
              <a:buSzPts val="2400"/>
              <a:buFont typeface="Source Sans Pro"/>
              <a:buAutoNum type="arabicPeriod"/>
              <a:defRPr sz="2400" b="0">
                <a:solidFill>
                  <a:srgbClr val="1C304A"/>
                </a:solidFill>
                <a:latin typeface="Source Sans Pro"/>
                <a:ea typeface="Source Sans Pro"/>
                <a:cs typeface="Source Sans Pro"/>
                <a:sym typeface="Source Sans Pro"/>
              </a:defRPr>
            </a:lvl1pPr>
            <a:lvl2pPr lvl="1" algn="ctr" rtl="0">
              <a:lnSpc>
                <a:spcPct val="115000"/>
              </a:lnSpc>
              <a:spcBef>
                <a:spcPts val="0"/>
              </a:spcBef>
              <a:spcAft>
                <a:spcPts val="0"/>
              </a:spcAft>
              <a:buClr>
                <a:srgbClr val="1C304A"/>
              </a:buClr>
              <a:buSzPts val="2800"/>
              <a:buAutoNum type="alphaLcPeriod"/>
              <a:defRPr sz="2800">
                <a:solidFill>
                  <a:srgbClr val="1C304A"/>
                </a:solidFill>
              </a:defRPr>
            </a:lvl2pPr>
            <a:lvl3pPr lvl="2" algn="ctr" rtl="0">
              <a:lnSpc>
                <a:spcPct val="115000"/>
              </a:lnSpc>
              <a:spcBef>
                <a:spcPts val="0"/>
              </a:spcBef>
              <a:spcAft>
                <a:spcPts val="0"/>
              </a:spcAft>
              <a:buClr>
                <a:srgbClr val="1C304A"/>
              </a:buClr>
              <a:buSzPts val="2800"/>
              <a:buAutoNum type="romanLcPeriod"/>
              <a:defRPr sz="2800">
                <a:solidFill>
                  <a:srgbClr val="1C304A"/>
                </a:solidFill>
              </a:defRPr>
            </a:lvl3pPr>
            <a:lvl4pPr lvl="3" algn="ctr" rtl="0">
              <a:lnSpc>
                <a:spcPct val="115000"/>
              </a:lnSpc>
              <a:spcBef>
                <a:spcPts val="0"/>
              </a:spcBef>
              <a:spcAft>
                <a:spcPts val="0"/>
              </a:spcAft>
              <a:buClr>
                <a:srgbClr val="1C304A"/>
              </a:buClr>
              <a:buSzPts val="2800"/>
              <a:buAutoNum type="arabicPeriod"/>
              <a:defRPr sz="2800">
                <a:solidFill>
                  <a:srgbClr val="1C304A"/>
                </a:solidFill>
              </a:defRPr>
            </a:lvl4pPr>
            <a:lvl5pPr lvl="4" algn="ctr" rtl="0">
              <a:lnSpc>
                <a:spcPct val="115000"/>
              </a:lnSpc>
              <a:spcBef>
                <a:spcPts val="0"/>
              </a:spcBef>
              <a:spcAft>
                <a:spcPts val="0"/>
              </a:spcAft>
              <a:buClr>
                <a:srgbClr val="1C304A"/>
              </a:buClr>
              <a:buSzPts val="2800"/>
              <a:buAutoNum type="alphaLcPeriod"/>
              <a:defRPr sz="2800">
                <a:solidFill>
                  <a:srgbClr val="1C304A"/>
                </a:solidFill>
              </a:defRPr>
            </a:lvl5pPr>
            <a:lvl6pPr lvl="5" algn="ctr" rtl="0">
              <a:lnSpc>
                <a:spcPct val="115000"/>
              </a:lnSpc>
              <a:spcBef>
                <a:spcPts val="0"/>
              </a:spcBef>
              <a:spcAft>
                <a:spcPts val="0"/>
              </a:spcAft>
              <a:buClr>
                <a:srgbClr val="1C304A"/>
              </a:buClr>
              <a:buSzPts val="2800"/>
              <a:buAutoNum type="romanLcPeriod"/>
              <a:defRPr sz="2800">
                <a:solidFill>
                  <a:srgbClr val="1C304A"/>
                </a:solidFill>
              </a:defRPr>
            </a:lvl6pPr>
            <a:lvl7pPr lvl="6" algn="ctr" rtl="0">
              <a:lnSpc>
                <a:spcPct val="115000"/>
              </a:lnSpc>
              <a:spcBef>
                <a:spcPts val="0"/>
              </a:spcBef>
              <a:spcAft>
                <a:spcPts val="0"/>
              </a:spcAft>
              <a:buClr>
                <a:srgbClr val="1C304A"/>
              </a:buClr>
              <a:buSzPts val="2800"/>
              <a:buAutoNum type="arabicPeriod"/>
              <a:defRPr sz="2800">
                <a:solidFill>
                  <a:srgbClr val="1C304A"/>
                </a:solidFill>
              </a:defRPr>
            </a:lvl7pPr>
            <a:lvl8pPr lvl="7" algn="ctr" rtl="0">
              <a:lnSpc>
                <a:spcPct val="115000"/>
              </a:lnSpc>
              <a:spcBef>
                <a:spcPts val="0"/>
              </a:spcBef>
              <a:spcAft>
                <a:spcPts val="0"/>
              </a:spcAft>
              <a:buClr>
                <a:srgbClr val="1C304A"/>
              </a:buClr>
              <a:buSzPts val="2800"/>
              <a:buAutoNum type="alphaLcPeriod"/>
              <a:defRPr sz="2800">
                <a:solidFill>
                  <a:srgbClr val="1C304A"/>
                </a:solidFill>
              </a:defRPr>
            </a:lvl8pPr>
            <a:lvl9pPr lvl="8" algn="ctr" rtl="0">
              <a:lnSpc>
                <a:spcPct val="115000"/>
              </a:lnSpc>
              <a:spcBef>
                <a:spcPts val="0"/>
              </a:spcBef>
              <a:spcAft>
                <a:spcPts val="0"/>
              </a:spcAft>
              <a:buClr>
                <a:srgbClr val="1C304A"/>
              </a:buClr>
              <a:buSzPts val="2800"/>
              <a:buAutoNum type="romanLcPeriod"/>
              <a:defRPr sz="2800">
                <a:solidFill>
                  <a:srgbClr val="1C304A"/>
                </a:solidFill>
              </a:defRPr>
            </a:lvl9pPr>
          </a:lstStyle>
          <a:p>
            <a:endParaRPr/>
          </a:p>
        </p:txBody>
      </p:sp>
      <p:sp>
        <p:nvSpPr>
          <p:cNvPr id="30" name="Google Shape;30;p5"/>
          <p:cNvSpPr/>
          <p:nvPr/>
        </p:nvSpPr>
        <p:spPr>
          <a:xfrm>
            <a:off x="550475" y="1835700"/>
            <a:ext cx="42600" cy="3307800"/>
          </a:xfrm>
          <a:prstGeom prst="rect">
            <a:avLst/>
          </a:prstGeom>
          <a:solidFill>
            <a:srgbClr val="E2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retty slide">
  <p:cSld name="CUSTOM_10">
    <p:spTree>
      <p:nvGrpSpPr>
        <p:cNvPr id="1" name="Shape 330"/>
        <p:cNvGrpSpPr/>
        <p:nvPr/>
      </p:nvGrpSpPr>
      <p:grpSpPr>
        <a:xfrm>
          <a:off x="0" y="0"/>
          <a:ext cx="0" cy="0"/>
          <a:chOff x="0" y="0"/>
          <a:chExt cx="0" cy="0"/>
        </a:xfrm>
      </p:grpSpPr>
      <p:pic>
        <p:nvPicPr>
          <p:cNvPr id="331" name="Google Shape;331;p41"/>
          <p:cNvPicPr preferRelativeResize="0"/>
          <p:nvPr/>
        </p:nvPicPr>
        <p:blipFill rotWithShape="1">
          <a:blip r:embed="rId2">
            <a:alphaModFix/>
          </a:blip>
          <a:srcRect r="34849" b="31134"/>
          <a:stretch/>
        </p:blipFill>
        <p:spPr>
          <a:xfrm>
            <a:off x="6530942" y="2312400"/>
            <a:ext cx="2613059" cy="2831100"/>
          </a:xfrm>
          <a:prstGeom prst="rect">
            <a:avLst/>
          </a:prstGeom>
          <a:noFill/>
          <a:ln>
            <a:noFill/>
          </a:ln>
        </p:spPr>
      </p:pic>
      <p:sp>
        <p:nvSpPr>
          <p:cNvPr id="332" name="Google Shape;332;p41"/>
          <p:cNvSpPr txBox="1">
            <a:spLocks noGrp="1"/>
          </p:cNvSpPr>
          <p:nvPr>
            <p:ph type="title"/>
          </p:nvPr>
        </p:nvSpPr>
        <p:spPr>
          <a:xfrm>
            <a:off x="464400" y="590300"/>
            <a:ext cx="7333800" cy="51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3" name="Google Shape;333;p41"/>
          <p:cNvSpPr txBox="1">
            <a:spLocks noGrp="1"/>
          </p:cNvSpPr>
          <p:nvPr>
            <p:ph type="body" idx="1"/>
          </p:nvPr>
        </p:nvSpPr>
        <p:spPr>
          <a:xfrm>
            <a:off x="555575" y="1632025"/>
            <a:ext cx="7333800" cy="3049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4" name="Google Shape;334;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TITLE_AND_BODY_1_1">
    <p:spTree>
      <p:nvGrpSpPr>
        <p:cNvPr id="1" name="Shape 335"/>
        <p:cNvGrpSpPr/>
        <p:nvPr/>
      </p:nvGrpSpPr>
      <p:grpSpPr>
        <a:xfrm>
          <a:off x="0" y="0"/>
          <a:ext cx="0" cy="0"/>
          <a:chOff x="0" y="0"/>
          <a:chExt cx="0" cy="0"/>
        </a:xfrm>
      </p:grpSpPr>
      <p:sp>
        <p:nvSpPr>
          <p:cNvPr id="336" name="Google Shape;336;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337"/>
        <p:cNvGrpSpPr/>
        <p:nvPr/>
      </p:nvGrpSpPr>
      <p:grpSpPr>
        <a:xfrm>
          <a:off x="0" y="0"/>
          <a:ext cx="0" cy="0"/>
          <a:chOff x="0" y="0"/>
          <a:chExt cx="0" cy="0"/>
        </a:xfrm>
      </p:grpSpPr>
      <p:sp>
        <p:nvSpPr>
          <p:cNvPr id="338" name="Google Shape;338;p4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9" name="Google Shape;339;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0" name="Google Shape;34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amp;A">
  <p:cSld name="CUSTOM_5_1">
    <p:bg>
      <p:bgPr>
        <a:solidFill>
          <a:schemeClr val="dk2"/>
        </a:solidFill>
        <a:effectLst/>
      </p:bgPr>
    </p:bg>
    <p:spTree>
      <p:nvGrpSpPr>
        <p:cNvPr id="1" name="Shape 341"/>
        <p:cNvGrpSpPr/>
        <p:nvPr/>
      </p:nvGrpSpPr>
      <p:grpSpPr>
        <a:xfrm>
          <a:off x="0" y="0"/>
          <a:ext cx="0" cy="0"/>
          <a:chOff x="0" y="0"/>
          <a:chExt cx="0" cy="0"/>
        </a:xfrm>
      </p:grpSpPr>
      <p:sp>
        <p:nvSpPr>
          <p:cNvPr id="342" name="Google Shape;342;p44"/>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343" name="Google Shape;343;p44"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344" name="Google Shape;34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dk1"/>
                </a:solidFill>
                <a:latin typeface="Public Sans Medium"/>
                <a:ea typeface="Public Sans Medium"/>
                <a:cs typeface="Public Sans Medium"/>
                <a:sym typeface="Public Sans Medium"/>
              </a:defRPr>
            </a:lvl1pPr>
            <a:lvl2pPr lvl="1" rtl="0">
              <a:buNone/>
              <a:defRPr>
                <a:solidFill>
                  <a:schemeClr val="dk1"/>
                </a:solidFill>
                <a:latin typeface="Public Sans Medium"/>
                <a:ea typeface="Public Sans Medium"/>
                <a:cs typeface="Public Sans Medium"/>
                <a:sym typeface="Public Sans Medium"/>
              </a:defRPr>
            </a:lvl2pPr>
            <a:lvl3pPr lvl="2" rtl="0">
              <a:buNone/>
              <a:defRPr>
                <a:solidFill>
                  <a:schemeClr val="dk1"/>
                </a:solidFill>
                <a:latin typeface="Public Sans Medium"/>
                <a:ea typeface="Public Sans Medium"/>
                <a:cs typeface="Public Sans Medium"/>
                <a:sym typeface="Public Sans Medium"/>
              </a:defRPr>
            </a:lvl3pPr>
            <a:lvl4pPr lvl="3" rtl="0">
              <a:buNone/>
              <a:defRPr>
                <a:solidFill>
                  <a:schemeClr val="dk1"/>
                </a:solidFill>
                <a:latin typeface="Public Sans Medium"/>
                <a:ea typeface="Public Sans Medium"/>
                <a:cs typeface="Public Sans Medium"/>
                <a:sym typeface="Public Sans Medium"/>
              </a:defRPr>
            </a:lvl4pPr>
            <a:lvl5pPr lvl="4" rtl="0">
              <a:buNone/>
              <a:defRPr>
                <a:solidFill>
                  <a:schemeClr val="dk1"/>
                </a:solidFill>
                <a:latin typeface="Public Sans Medium"/>
                <a:ea typeface="Public Sans Medium"/>
                <a:cs typeface="Public Sans Medium"/>
                <a:sym typeface="Public Sans Medium"/>
              </a:defRPr>
            </a:lvl5pPr>
            <a:lvl6pPr lvl="5" rtl="0">
              <a:buNone/>
              <a:defRPr>
                <a:solidFill>
                  <a:schemeClr val="dk1"/>
                </a:solidFill>
                <a:latin typeface="Public Sans Medium"/>
                <a:ea typeface="Public Sans Medium"/>
                <a:cs typeface="Public Sans Medium"/>
                <a:sym typeface="Public Sans Medium"/>
              </a:defRPr>
            </a:lvl6pPr>
            <a:lvl7pPr lvl="6" rtl="0">
              <a:buNone/>
              <a:defRPr>
                <a:solidFill>
                  <a:schemeClr val="dk1"/>
                </a:solidFill>
                <a:latin typeface="Public Sans Medium"/>
                <a:ea typeface="Public Sans Medium"/>
                <a:cs typeface="Public Sans Medium"/>
                <a:sym typeface="Public Sans Medium"/>
              </a:defRPr>
            </a:lvl7pPr>
            <a:lvl8pPr lvl="7" rtl="0">
              <a:buNone/>
              <a:defRPr>
                <a:solidFill>
                  <a:schemeClr val="dk1"/>
                </a:solidFill>
                <a:latin typeface="Public Sans Medium"/>
                <a:ea typeface="Public Sans Medium"/>
                <a:cs typeface="Public Sans Medium"/>
                <a:sym typeface="Public Sans Medium"/>
              </a:defRPr>
            </a:lvl8pPr>
            <a:lvl9pPr lvl="8" rtl="0">
              <a:buNone/>
              <a:defRPr>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53" name="Google Shape;353;p4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54" name="Google Shape;354;p4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5" name="Google Shape;355;p4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6" name="Google Shape;356;p4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7"/>
        <p:cNvGrpSpPr/>
        <p:nvPr/>
      </p:nvGrpSpPr>
      <p:grpSpPr>
        <a:xfrm>
          <a:off x="0" y="0"/>
          <a:ext cx="0" cy="0"/>
          <a:chOff x="0" y="0"/>
          <a:chExt cx="0" cy="0"/>
        </a:xfrm>
      </p:grpSpPr>
      <p:sp>
        <p:nvSpPr>
          <p:cNvPr id="358" name="Google Shape;358;p4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9" name="Google Shape;359;p4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0" name="Google Shape;360;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1"/>
        <p:cNvGrpSpPr/>
        <p:nvPr/>
      </p:nvGrpSpPr>
      <p:grpSpPr>
        <a:xfrm>
          <a:off x="0" y="0"/>
          <a:ext cx="0" cy="0"/>
          <a:chOff x="0" y="0"/>
          <a:chExt cx="0" cy="0"/>
        </a:xfrm>
      </p:grpSpPr>
      <p:sp>
        <p:nvSpPr>
          <p:cNvPr id="362" name="Google Shape;362;p4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3" name="Google Shape;363;p4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4" name="Google Shape;364;p4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5" name="Google Shape;365;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6"/>
        <p:cNvGrpSpPr/>
        <p:nvPr/>
      </p:nvGrpSpPr>
      <p:grpSpPr>
        <a:xfrm>
          <a:off x="0" y="0"/>
          <a:ext cx="0" cy="0"/>
          <a:chOff x="0" y="0"/>
          <a:chExt cx="0" cy="0"/>
        </a:xfrm>
      </p:grpSpPr>
      <p:sp>
        <p:nvSpPr>
          <p:cNvPr id="367" name="Google Shape;367;p4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8" name="Google Shape;368;p49"/>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369" name="Google Shape;369;p4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0" name="Google Shape;370;p4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1" name="Google Shape;371;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74" name="Google Shape;374;p50"/>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5" name="Google Shape;375;p5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6" name="Google Shape;376;p5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7" name="Google Shape;377;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8"/>
        <p:cNvGrpSpPr/>
        <p:nvPr/>
      </p:nvGrpSpPr>
      <p:grpSpPr>
        <a:xfrm>
          <a:off x="0" y="0"/>
          <a:ext cx="0" cy="0"/>
          <a:chOff x="0" y="0"/>
          <a:chExt cx="0" cy="0"/>
        </a:xfrm>
      </p:grpSpPr>
      <p:sp>
        <p:nvSpPr>
          <p:cNvPr id="379" name="Google Shape;379;p5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0" name="Google Shape;380;p5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1" name="Google Shape;381;p5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2" name="Google Shape;382;p5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83" name="Google Shape;383;p5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84" name="Google Shape;384;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Title - Dark">
  <p:cSld name="CUSTOM">
    <p:bg>
      <p:bgPr>
        <a:solidFill>
          <a:srgbClr val="112E51"/>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FFFFFF"/>
              </a:buClr>
              <a:buSzPts val="4200"/>
              <a:buNone/>
              <a:defRPr sz="4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4" name="Google Shape;34;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5"/>
        <p:cNvGrpSpPr/>
        <p:nvPr/>
      </p:nvGrpSpPr>
      <p:grpSpPr>
        <a:xfrm>
          <a:off x="0" y="0"/>
          <a:ext cx="0" cy="0"/>
          <a:chOff x="0" y="0"/>
          <a:chExt cx="0" cy="0"/>
        </a:xfrm>
      </p:grpSpPr>
      <p:sp>
        <p:nvSpPr>
          <p:cNvPr id="386" name="Google Shape;386;p5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7" name="Google Shape;387;p5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388" name="Google Shape;388;p52"/>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9" name="Google Shape;389;p5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390" name="Google Shape;390;p52"/>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91" name="Google Shape;391;p5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2" name="Google Shape;392;p5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3" name="Google Shape;393;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4"/>
        <p:cNvGrpSpPr/>
        <p:nvPr/>
      </p:nvGrpSpPr>
      <p:grpSpPr>
        <a:xfrm>
          <a:off x="0" y="0"/>
          <a:ext cx="0" cy="0"/>
          <a:chOff x="0" y="0"/>
          <a:chExt cx="0" cy="0"/>
        </a:xfrm>
      </p:grpSpPr>
      <p:sp>
        <p:nvSpPr>
          <p:cNvPr id="395" name="Google Shape;395;p5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96" name="Google Shape;396;p53"/>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397" name="Google Shape;397;p53"/>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398" name="Google Shape;398;p5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9" name="Google Shape;399;p5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0" name="Google Shape;400;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1"/>
        <p:cNvGrpSpPr/>
        <p:nvPr/>
      </p:nvGrpSpPr>
      <p:grpSpPr>
        <a:xfrm>
          <a:off x="0" y="0"/>
          <a:ext cx="0" cy="0"/>
          <a:chOff x="0" y="0"/>
          <a:chExt cx="0" cy="0"/>
        </a:xfrm>
      </p:grpSpPr>
      <p:sp>
        <p:nvSpPr>
          <p:cNvPr id="402" name="Google Shape;402;p5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03" name="Google Shape;403;p54"/>
          <p:cNvSpPr>
            <a:spLocks noGrp="1"/>
          </p:cNvSpPr>
          <p:nvPr>
            <p:ph type="pic" idx="2"/>
          </p:nvPr>
        </p:nvSpPr>
        <p:spPr>
          <a:xfrm>
            <a:off x="3887391" y="740569"/>
            <a:ext cx="4629300" cy="3655200"/>
          </a:xfrm>
          <a:prstGeom prst="rect">
            <a:avLst/>
          </a:prstGeom>
          <a:noFill/>
          <a:ln>
            <a:noFill/>
          </a:ln>
        </p:spPr>
      </p:sp>
      <p:sp>
        <p:nvSpPr>
          <p:cNvPr id="404" name="Google Shape;404;p54"/>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405" name="Google Shape;405;p5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6" name="Google Shape;406;p5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7" name="Google Shape;407;p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0" name="Google Shape;410;p5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11" name="Google Shape;411;p5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2" name="Google Shape;412;p5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3" name="Google Shape;413;p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4"/>
        <p:cNvGrpSpPr/>
        <p:nvPr/>
      </p:nvGrpSpPr>
      <p:grpSpPr>
        <a:xfrm>
          <a:off x="0" y="0"/>
          <a:ext cx="0" cy="0"/>
          <a:chOff x="0" y="0"/>
          <a:chExt cx="0" cy="0"/>
        </a:xfrm>
      </p:grpSpPr>
      <p:sp>
        <p:nvSpPr>
          <p:cNvPr id="415" name="Google Shape;415;p56"/>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6" name="Google Shape;416;p5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17" name="Google Shape;417;p5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8" name="Google Shape;418;p5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9" name="Google Shape;419;p5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Title - Bright">
  <p:cSld name="CUSTOM_1">
    <p:bg>
      <p:bgPr>
        <a:solidFill>
          <a:srgbClr val="EBF3FA"/>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112E51"/>
              </a:buClr>
              <a:buSzPts val="4200"/>
              <a:buNone/>
              <a:defRPr sz="4200">
                <a:solidFill>
                  <a:srgbClr val="112E5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 name="Google Shape;37;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Column - Dark" type="tx">
  <p:cSld name="TITLE_AND_BODY">
    <p:bg>
      <p:bgPr>
        <a:solidFill>
          <a:srgbClr val="112E5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None/>
              <a:defRPr>
                <a:solidFill>
                  <a:srgbClr val="FFFFFF"/>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40" name="Google Shape;40;p8"/>
          <p:cNvSpPr txBox="1">
            <a:spLocks noGrp="1"/>
          </p:cNvSpPr>
          <p:nvPr>
            <p:ph type="body" idx="1"/>
          </p:nvPr>
        </p:nvSpPr>
        <p:spPr>
          <a:xfrm>
            <a:off x="464600" y="1152475"/>
            <a:ext cx="82152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 Bright">
  <p:cSld name="TITLE_AND_BODY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9"/>
          <p:cNvSpPr txBox="1">
            <a:spLocks noGrp="1"/>
          </p:cNvSpPr>
          <p:nvPr>
            <p:ph type="body" idx="1"/>
          </p:nvPr>
        </p:nvSpPr>
        <p:spPr>
          <a:xfrm>
            <a:off x="464600" y="1152475"/>
            <a:ext cx="8215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5B616A"/>
              </a:buClr>
              <a:buSzPts val="1800"/>
              <a:buChar char="●"/>
              <a:defRPr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s - Dark" type="twoColTx">
  <p:cSld name="TITLE_AND_TWO_COLUMNS">
    <p:bg>
      <p:bgPr>
        <a:solidFill>
          <a:srgbClr val="112E51"/>
        </a:solid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00BFE7"/>
              </a:buClr>
              <a:buSzPts val="2800"/>
              <a:buNone/>
              <a:defRPr>
                <a:solidFill>
                  <a:srgbClr val="00BFE7"/>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 name="Google Shape;48;p10"/>
          <p:cNvSpPr txBox="1">
            <a:spLocks noGrp="1"/>
          </p:cNvSpPr>
          <p:nvPr>
            <p:ph type="body" idx="1"/>
          </p:nvPr>
        </p:nvSpPr>
        <p:spPr>
          <a:xfrm>
            <a:off x="464600" y="1152475"/>
            <a:ext cx="3846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49" name="Google Shape;49;p10"/>
          <p:cNvSpPr txBox="1">
            <a:spLocks noGrp="1"/>
          </p:cNvSpPr>
          <p:nvPr>
            <p:ph type="body" idx="2"/>
          </p:nvPr>
        </p:nvSpPr>
        <p:spPr>
          <a:xfrm>
            <a:off x="4832400" y="1152475"/>
            <a:ext cx="3846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2.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600" y="445025"/>
            <a:ext cx="8215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ublic Sans"/>
              <a:buNone/>
              <a:defRPr sz="2800" b="1">
                <a:latin typeface="Public Sans"/>
                <a:ea typeface="Public Sans"/>
                <a:cs typeface="Public Sans"/>
                <a:sym typeface="Public Sans"/>
              </a:defRPr>
            </a:lvl1pPr>
            <a:lvl2pPr lvl="1">
              <a:spcBef>
                <a:spcPts val="0"/>
              </a:spcBef>
              <a:spcAft>
                <a:spcPts val="0"/>
              </a:spcAft>
              <a:buSzPts val="2800"/>
              <a:buFont typeface="Public Sans"/>
              <a:buNone/>
              <a:defRPr sz="2800">
                <a:latin typeface="Public Sans"/>
                <a:ea typeface="Public Sans"/>
                <a:cs typeface="Public Sans"/>
                <a:sym typeface="Public Sans"/>
              </a:defRPr>
            </a:lvl2pPr>
            <a:lvl3pPr lvl="2">
              <a:spcBef>
                <a:spcPts val="0"/>
              </a:spcBef>
              <a:spcAft>
                <a:spcPts val="0"/>
              </a:spcAft>
              <a:buSzPts val="2800"/>
              <a:buFont typeface="Public Sans"/>
              <a:buNone/>
              <a:defRPr sz="2800">
                <a:latin typeface="Public Sans"/>
                <a:ea typeface="Public Sans"/>
                <a:cs typeface="Public Sans"/>
                <a:sym typeface="Public Sans"/>
              </a:defRPr>
            </a:lvl3pPr>
            <a:lvl4pPr lvl="3">
              <a:spcBef>
                <a:spcPts val="0"/>
              </a:spcBef>
              <a:spcAft>
                <a:spcPts val="0"/>
              </a:spcAft>
              <a:buSzPts val="2800"/>
              <a:buFont typeface="Public Sans"/>
              <a:buNone/>
              <a:defRPr sz="2800">
                <a:latin typeface="Public Sans"/>
                <a:ea typeface="Public Sans"/>
                <a:cs typeface="Public Sans"/>
                <a:sym typeface="Public Sans"/>
              </a:defRPr>
            </a:lvl4pPr>
            <a:lvl5pPr lvl="4">
              <a:spcBef>
                <a:spcPts val="0"/>
              </a:spcBef>
              <a:spcAft>
                <a:spcPts val="0"/>
              </a:spcAft>
              <a:buSzPts val="2800"/>
              <a:buFont typeface="Public Sans"/>
              <a:buNone/>
              <a:defRPr sz="2800">
                <a:latin typeface="Public Sans"/>
                <a:ea typeface="Public Sans"/>
                <a:cs typeface="Public Sans"/>
                <a:sym typeface="Public Sans"/>
              </a:defRPr>
            </a:lvl5pPr>
            <a:lvl6pPr lvl="5">
              <a:spcBef>
                <a:spcPts val="0"/>
              </a:spcBef>
              <a:spcAft>
                <a:spcPts val="0"/>
              </a:spcAft>
              <a:buSzPts val="2800"/>
              <a:buFont typeface="Public Sans"/>
              <a:buNone/>
              <a:defRPr sz="2800">
                <a:latin typeface="Public Sans"/>
                <a:ea typeface="Public Sans"/>
                <a:cs typeface="Public Sans"/>
                <a:sym typeface="Public Sans"/>
              </a:defRPr>
            </a:lvl6pPr>
            <a:lvl7pPr lvl="6">
              <a:spcBef>
                <a:spcPts val="0"/>
              </a:spcBef>
              <a:spcAft>
                <a:spcPts val="0"/>
              </a:spcAft>
              <a:buSzPts val="2800"/>
              <a:buFont typeface="Public Sans"/>
              <a:buNone/>
              <a:defRPr sz="2800">
                <a:latin typeface="Public Sans"/>
                <a:ea typeface="Public Sans"/>
                <a:cs typeface="Public Sans"/>
                <a:sym typeface="Public Sans"/>
              </a:defRPr>
            </a:lvl7pPr>
            <a:lvl8pPr lvl="7">
              <a:spcBef>
                <a:spcPts val="0"/>
              </a:spcBef>
              <a:spcAft>
                <a:spcPts val="0"/>
              </a:spcAft>
              <a:buSzPts val="2800"/>
              <a:buFont typeface="Public Sans"/>
              <a:buNone/>
              <a:defRPr sz="2800">
                <a:latin typeface="Public Sans"/>
                <a:ea typeface="Public Sans"/>
                <a:cs typeface="Public Sans"/>
                <a:sym typeface="Public Sans"/>
              </a:defRPr>
            </a:lvl8pPr>
            <a:lvl9pPr lvl="8">
              <a:spcBef>
                <a:spcPts val="0"/>
              </a:spcBef>
              <a:spcAft>
                <a:spcPts val="0"/>
              </a:spcAft>
              <a:buSzPts val="2800"/>
              <a:buFont typeface="Public Sans"/>
              <a:buNone/>
              <a:defRPr sz="2800">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464600" y="1152475"/>
            <a:ext cx="8215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ublic Sans"/>
              <a:buChar char="●"/>
              <a:defRPr sz="1800">
                <a:latin typeface="Public Sans"/>
                <a:ea typeface="Public Sans"/>
                <a:cs typeface="Public Sans"/>
                <a:sym typeface="Public Sans"/>
              </a:defRPr>
            </a:lvl1pPr>
            <a:lvl2pPr marL="914400" lvl="1"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2pPr>
            <a:lvl3pPr marL="1371600" lvl="2"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3pPr>
            <a:lvl4pPr marL="1828800" lvl="3"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4pPr>
            <a:lvl5pPr marL="2286000" lvl="4"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5pPr>
            <a:lvl6pPr marL="2743200" lvl="5"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6pPr>
            <a:lvl7pPr marL="3200400" lvl="6"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7pPr>
            <a:lvl8pPr marL="3657600" lvl="7"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8pPr>
            <a:lvl9pPr marL="4114800" lvl="8" indent="-317500">
              <a:lnSpc>
                <a:spcPct val="115000"/>
              </a:lnSpc>
              <a:spcBef>
                <a:spcPts val="1600"/>
              </a:spcBef>
              <a:spcAft>
                <a:spcPts val="1600"/>
              </a:spcAft>
              <a:buSzPts val="1400"/>
              <a:buFont typeface="Public Sans"/>
              <a:buChar char="■"/>
              <a:defRPr>
                <a:latin typeface="Public Sans"/>
                <a:ea typeface="Public Sans"/>
                <a:cs typeface="Public Sans"/>
                <a:sym typeface="Public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47" name="Google Shape;347;p4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48" name="Google Shape;348;p4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9" name="Google Shape;349;p4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50" name="Google Shape;350;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xml"/><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digital.gov/guides/dap"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hyperlink" Target="https://analytics.usa.gov/" TargetMode="External"/><Relationship Id="rId4" Type="http://schemas.openxmlformats.org/officeDocument/2006/relationships/hyperlink" Target="https://github.com/digital-analytics-program/gov-wide-cod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igital.gov/communities/web-analytics-and-optimization/" TargetMode="External"/><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hyperlink" Target="https://digital.go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xml"/><Relationship Id="rId1" Type="http://schemas.openxmlformats.org/officeDocument/2006/relationships/slideLayout" Target="../slideLayouts/slideLayout46.xml"/><Relationship Id="rId4"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46.xml"/><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46.xml"/><Relationship Id="rId5" Type="http://schemas.openxmlformats.org/officeDocument/2006/relationships/image" Target="../media/image44.png"/><Relationship Id="rId4" Type="http://schemas.openxmlformats.org/officeDocument/2006/relationships/image" Target="../media/image43.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46.xml"/><Relationship Id="rId5" Type="http://schemas.openxmlformats.org/officeDocument/2006/relationships/image" Target="../media/image46.png"/><Relationship Id="rId4" Type="http://schemas.openxmlformats.org/officeDocument/2006/relationships/image" Target="../media/image4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8" name="Google Shape;428;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a:t>
            </a:fld>
            <a:endParaRPr dirty="0">
              <a:solidFill>
                <a:schemeClr val="bg1"/>
              </a:solidFill>
            </a:endParaRPr>
          </a:p>
        </p:txBody>
      </p:sp>
      <p:sp>
        <p:nvSpPr>
          <p:cNvPr id="425" name="Google Shape;425;p57"/>
          <p:cNvSpPr txBox="1"/>
          <p:nvPr/>
        </p:nvSpPr>
        <p:spPr>
          <a:xfrm>
            <a:off x="390175" y="289500"/>
            <a:ext cx="4675026" cy="431100"/>
          </a:xfrm>
          <a:prstGeom prst="rect">
            <a:avLst/>
          </a:prstGeom>
          <a:noFill/>
          <a:ln>
            <a:noFill/>
          </a:ln>
        </p:spPr>
        <p:txBody>
          <a:bodyPr spcFirstLastPara="1" wrap="square" lIns="91525" tIns="91525" rIns="91525" bIns="91525" anchor="t" anchorCtr="0">
            <a:spAutoFit/>
          </a:bodyPr>
          <a:lstStyle/>
          <a:p>
            <a:pPr marL="0" marR="0" lvl="0" indent="0" algn="l" rtl="0">
              <a:lnSpc>
                <a:spcPct val="100000"/>
              </a:lnSpc>
              <a:spcBef>
                <a:spcPts val="0"/>
              </a:spcBef>
              <a:spcAft>
                <a:spcPts val="0"/>
              </a:spcAft>
              <a:buNone/>
            </a:pPr>
            <a:r>
              <a:rPr lang="en" sz="1600" b="1" dirty="0">
                <a:solidFill>
                  <a:schemeClr val="accent6"/>
                </a:solidFill>
                <a:latin typeface="Public Sans"/>
                <a:ea typeface="Public Sans"/>
                <a:cs typeface="Public Sans"/>
                <a:sym typeface="Public Sans"/>
              </a:rPr>
              <a:t>Guide to the Digital Analytics Program (DAP)</a:t>
            </a:r>
            <a:endParaRPr sz="1800" b="1" dirty="0">
              <a:solidFill>
                <a:schemeClr val="accent6"/>
              </a:solidFill>
              <a:latin typeface="Public Sans"/>
              <a:ea typeface="Public Sans"/>
              <a:cs typeface="Public Sans"/>
              <a:sym typeface="Public Sans"/>
            </a:endParaRPr>
          </a:p>
        </p:txBody>
      </p:sp>
      <p:sp>
        <p:nvSpPr>
          <p:cNvPr id="426" name="Google Shape;426;p57"/>
          <p:cNvSpPr txBox="1">
            <a:spLocks noGrp="1"/>
          </p:cNvSpPr>
          <p:nvPr>
            <p:ph type="ctrTitle"/>
          </p:nvPr>
        </p:nvSpPr>
        <p:spPr>
          <a:xfrm>
            <a:off x="363200" y="992175"/>
            <a:ext cx="4208800" cy="15519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2700" dirty="0">
                <a:solidFill>
                  <a:schemeClr val="lt1"/>
                </a:solidFill>
              </a:rPr>
              <a:t>How to find information on user devices, regions, and languages </a:t>
            </a:r>
            <a:endParaRPr dirty="0"/>
          </a:p>
        </p:txBody>
      </p:sp>
      <p:sp>
        <p:nvSpPr>
          <p:cNvPr id="427" name="Google Shape;427;p57"/>
          <p:cNvSpPr txBox="1">
            <a:spLocks noGrp="1"/>
          </p:cNvSpPr>
          <p:nvPr>
            <p:ph type="subTitle" idx="1"/>
          </p:nvPr>
        </p:nvSpPr>
        <p:spPr>
          <a:xfrm>
            <a:off x="363200" y="2423050"/>
            <a:ext cx="3927700" cy="79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lt1"/>
                </a:solidFill>
                <a:latin typeface="Public Sans"/>
                <a:ea typeface="Public Sans"/>
                <a:cs typeface="Public Sans"/>
                <a:sym typeface="Public Sans"/>
              </a:rPr>
              <a:t>January 2024</a:t>
            </a:r>
            <a:endParaRPr/>
          </a:p>
        </p:txBody>
      </p:sp>
      <p:pic>
        <p:nvPicPr>
          <p:cNvPr id="424" name="Google Shape;424;p57" descr="A decorative image representing a variety of people interacting with pie charts and bar charts on an oversized computer image."/>
          <p:cNvPicPr preferRelativeResize="0"/>
          <p:nvPr/>
        </p:nvPicPr>
        <p:blipFill rotWithShape="1">
          <a:blip r:embed="rId3">
            <a:alphaModFix/>
          </a:blip>
          <a:srcRect l="13226" r="9744"/>
          <a:stretch/>
        </p:blipFill>
        <p:spPr>
          <a:xfrm>
            <a:off x="4290900" y="1071950"/>
            <a:ext cx="4675026" cy="318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7" name="Google Shape;517;p6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10</a:t>
            </a:fld>
            <a:endParaRPr dirty="0">
              <a:solidFill>
                <a:schemeClr val="bg1"/>
              </a:solidFill>
            </a:endParaRPr>
          </a:p>
        </p:txBody>
      </p:sp>
      <p:sp>
        <p:nvSpPr>
          <p:cNvPr id="516" name="Google Shape;516;p66"/>
          <p:cNvSpPr txBox="1">
            <a:spLocks noGrp="1"/>
          </p:cNvSpPr>
          <p:nvPr>
            <p:ph type="ctrTitle"/>
          </p:nvPr>
        </p:nvSpPr>
        <p:spPr>
          <a:xfrm>
            <a:off x="451050" y="1736152"/>
            <a:ext cx="8241900" cy="1671196"/>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Request support and connect with other practitioners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6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11</a:t>
            </a:fld>
            <a:endParaRPr dirty="0">
              <a:solidFill>
                <a:schemeClr val="bg1"/>
              </a:solidFill>
            </a:endParaRPr>
          </a:p>
        </p:txBody>
      </p:sp>
      <p:sp>
        <p:nvSpPr>
          <p:cNvPr id="522" name="Google Shape;522;p67"/>
          <p:cNvSpPr txBox="1">
            <a:spLocks noGrp="1"/>
          </p:cNvSpPr>
          <p:nvPr>
            <p:ph type="ctrTitle"/>
          </p:nvPr>
        </p:nvSpPr>
        <p:spPr>
          <a:xfrm>
            <a:off x="451050" y="632742"/>
            <a:ext cx="8241900" cy="927916"/>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dirty="0"/>
              <a:t>Links to bookmark</a:t>
            </a:r>
            <a:endParaRPr dirty="0"/>
          </a:p>
        </p:txBody>
      </p:sp>
      <p:sp>
        <p:nvSpPr>
          <p:cNvPr id="524" name="Google Shape;524;p67"/>
          <p:cNvSpPr txBox="1">
            <a:spLocks noGrp="1"/>
          </p:cNvSpPr>
          <p:nvPr>
            <p:ph type="subTitle" idx="1"/>
          </p:nvPr>
        </p:nvSpPr>
        <p:spPr>
          <a:xfrm>
            <a:off x="834550" y="1836550"/>
            <a:ext cx="7858500" cy="2733026"/>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800" b="1" dirty="0">
                <a:solidFill>
                  <a:schemeClr val="lt1"/>
                </a:solidFill>
                <a:latin typeface="Public Sans"/>
                <a:ea typeface="Public Sans"/>
                <a:cs typeface="Public Sans"/>
                <a:sym typeface="Public Sans"/>
              </a:rPr>
              <a:t>Guide to the Digital Analytics Program (DAP)</a:t>
            </a:r>
            <a:endParaRPr sz="1800" b="1"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dirty="0">
                <a:solidFill>
                  <a:srgbClr val="00BFE7"/>
                </a:solidFill>
                <a:uFill>
                  <a:noFill/>
                </a:uFill>
                <a:latin typeface="Public Sans"/>
                <a:ea typeface="Public Sans"/>
                <a:cs typeface="Public Sans"/>
                <a:sym typeface="Public Sans"/>
                <a:hlinkClick r:id="rId3">
                  <a:extLst>
                    <a:ext uri="{A12FA001-AC4F-418D-AE19-62706E023703}">
                      <ahyp:hlinkClr xmlns:ahyp="http://schemas.microsoft.com/office/drawing/2018/hyperlinkcolor" val="tx"/>
                    </a:ext>
                  </a:extLst>
                </a:hlinkClick>
              </a:rPr>
              <a:t>https://digital.gov/guides/dap</a:t>
            </a:r>
            <a:endParaRPr sz="1800" dirty="0">
              <a:solidFill>
                <a:srgbClr val="00BFE7"/>
              </a:solidFill>
              <a:latin typeface="Public Sans"/>
              <a:ea typeface="Public Sans"/>
              <a:cs typeface="Public Sans"/>
              <a:sym typeface="Public Sans"/>
            </a:endParaRPr>
          </a:p>
          <a:p>
            <a:pPr marL="0" lvl="0" indent="0" algn="l" rtl="0">
              <a:lnSpc>
                <a:spcPct val="115000"/>
              </a:lnSpc>
              <a:spcBef>
                <a:spcPts val="0"/>
              </a:spcBef>
              <a:spcAft>
                <a:spcPts val="0"/>
              </a:spcAft>
              <a:buNone/>
            </a:pPr>
            <a:endParaRPr sz="1800"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b="1" dirty="0">
                <a:solidFill>
                  <a:schemeClr val="lt1"/>
                </a:solidFill>
                <a:latin typeface="Public Sans"/>
                <a:ea typeface="Public Sans"/>
                <a:cs typeface="Public Sans"/>
                <a:sym typeface="Public Sans"/>
              </a:rPr>
              <a:t>DAP code and documentation</a:t>
            </a:r>
            <a:r>
              <a:rPr lang="en" sz="1800" dirty="0">
                <a:solidFill>
                  <a:schemeClr val="lt1"/>
                </a:solidFill>
                <a:latin typeface="Public Sans"/>
                <a:ea typeface="Public Sans"/>
                <a:cs typeface="Public Sans"/>
                <a:sym typeface="Public Sans"/>
              </a:rPr>
              <a:t> </a:t>
            </a:r>
            <a:r>
              <a:rPr lang="en" sz="1800" dirty="0">
                <a:solidFill>
                  <a:srgbClr val="00BFE7"/>
                </a:solidFill>
                <a:uFill>
                  <a:noFill/>
                </a:uFill>
                <a:latin typeface="Public Sans"/>
                <a:ea typeface="Public Sans"/>
                <a:cs typeface="Public Sans"/>
                <a:sym typeface="Public Sans"/>
                <a:hlinkClick r:id="rId4">
                  <a:extLst>
                    <a:ext uri="{A12FA001-AC4F-418D-AE19-62706E023703}">
                      <ahyp:hlinkClr xmlns:ahyp="http://schemas.microsoft.com/office/drawing/2018/hyperlinkcolor" val="tx"/>
                    </a:ext>
                  </a:extLst>
                </a:hlinkClick>
              </a:rPr>
              <a:t>https://github.com/digital-analytics-program/gov-wide-code</a:t>
            </a:r>
            <a:endParaRPr sz="1800" dirty="0">
              <a:solidFill>
                <a:srgbClr val="00BFE7"/>
              </a:solidFill>
              <a:latin typeface="Public Sans"/>
              <a:ea typeface="Public Sans"/>
              <a:cs typeface="Public Sans"/>
              <a:sym typeface="Public Sans"/>
            </a:endParaRPr>
          </a:p>
          <a:p>
            <a:pPr marL="0" lvl="0" indent="0" algn="l" rtl="0">
              <a:lnSpc>
                <a:spcPct val="115000"/>
              </a:lnSpc>
              <a:spcBef>
                <a:spcPts val="0"/>
              </a:spcBef>
              <a:spcAft>
                <a:spcPts val="0"/>
              </a:spcAft>
              <a:buNone/>
            </a:pPr>
            <a:endParaRPr sz="1800"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b="1" dirty="0">
                <a:solidFill>
                  <a:schemeClr val="lt1"/>
                </a:solidFill>
                <a:latin typeface="Public Sans"/>
                <a:ea typeface="Public Sans"/>
                <a:cs typeface="Public Sans"/>
                <a:sym typeface="Public Sans"/>
              </a:rPr>
              <a:t>Public reporting</a:t>
            </a:r>
            <a:endParaRPr sz="1800" b="1" dirty="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dirty="0">
                <a:solidFill>
                  <a:srgbClr val="00BFE7"/>
                </a:solidFill>
                <a:uFill>
                  <a:noFill/>
                </a:uFill>
                <a:latin typeface="Public Sans"/>
                <a:ea typeface="Public Sans"/>
                <a:cs typeface="Public Sans"/>
                <a:sym typeface="Public Sans"/>
                <a:hlinkClick r:id="rId5">
                  <a:extLst>
                    <a:ext uri="{A12FA001-AC4F-418D-AE19-62706E023703}">
                      <ahyp:hlinkClr xmlns:ahyp="http://schemas.microsoft.com/office/drawing/2018/hyperlinkcolor" val="tx"/>
                    </a:ext>
                  </a:extLst>
                </a:hlinkClick>
              </a:rPr>
              <a:t>https://analytics.usa.gov</a:t>
            </a:r>
            <a:endParaRPr sz="1800" dirty="0">
              <a:solidFill>
                <a:srgbClr val="00BFE7"/>
              </a:solidFill>
              <a:latin typeface="Public Sans SemiBold"/>
              <a:ea typeface="Public Sans SemiBold"/>
              <a:cs typeface="Public Sans SemiBold"/>
              <a:sym typeface="Public Sans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0" name="Google Shape;530;p6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12</a:t>
            </a:fld>
            <a:endParaRPr dirty="0">
              <a:solidFill>
                <a:schemeClr val="bg1"/>
              </a:solidFill>
            </a:endParaRPr>
          </a:p>
        </p:txBody>
      </p:sp>
      <p:sp>
        <p:nvSpPr>
          <p:cNvPr id="529" name="Google Shape;529;p68"/>
          <p:cNvSpPr txBox="1">
            <a:spLocks noGrp="1"/>
          </p:cNvSpPr>
          <p:nvPr>
            <p:ph type="ctrTitle"/>
          </p:nvPr>
        </p:nvSpPr>
        <p:spPr>
          <a:xfrm>
            <a:off x="451050" y="1447739"/>
            <a:ext cx="8241900" cy="2248021"/>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Request support</a:t>
            </a:r>
            <a:br>
              <a:rPr lang="en" dirty="0"/>
            </a:br>
            <a:r>
              <a:rPr lang="en" dirty="0"/>
              <a:t>from the DAP team</a:t>
            </a:r>
            <a:endParaRPr dirty="0"/>
          </a:p>
          <a:p>
            <a:pPr marL="0" lvl="0" indent="0" algn="ctr" rtl="0">
              <a:spcBef>
                <a:spcPts val="0"/>
              </a:spcBef>
              <a:spcAft>
                <a:spcPts val="1600"/>
              </a:spcAft>
              <a:buNone/>
            </a:pPr>
            <a:r>
              <a:rPr lang="en" sz="2100" b="0" dirty="0">
                <a:solidFill>
                  <a:srgbClr val="00BFE7"/>
                </a:solidFill>
              </a:rPr>
              <a:t>Email us at </a:t>
            </a:r>
            <a:r>
              <a:rPr lang="en" sz="2100" b="0" dirty="0">
                <a:solidFill>
                  <a:srgbClr val="00BFE7"/>
                </a:solidFill>
                <a:uFill>
                  <a:noFill/>
                </a:uFill>
                <a:hlinkClick r:id="rId3">
                  <a:extLst>
                    <a:ext uri="{A12FA001-AC4F-418D-AE19-62706E023703}">
                      <ahyp:hlinkClr xmlns:ahyp="http://schemas.microsoft.com/office/drawing/2018/hyperlinkcolor" val="tx"/>
                    </a:ext>
                  </a:extLst>
                </a:hlinkClick>
              </a:rPr>
              <a:t>dap@gsa.gov</a:t>
            </a:r>
            <a:r>
              <a:rPr lang="en" sz="2100" b="0" dirty="0">
                <a:solidFill>
                  <a:srgbClr val="00BFE7"/>
                </a:solidFill>
              </a:rPr>
              <a:t> </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34"/>
        <p:cNvGrpSpPr/>
        <p:nvPr/>
      </p:nvGrpSpPr>
      <p:grpSpPr>
        <a:xfrm>
          <a:off x="0" y="0"/>
          <a:ext cx="0" cy="0"/>
          <a:chOff x="0" y="0"/>
          <a:chExt cx="0" cy="0"/>
        </a:xfrm>
      </p:grpSpPr>
      <p:sp>
        <p:nvSpPr>
          <p:cNvPr id="536" name="Google Shape;536;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tx1"/>
                </a:solidFill>
              </a:rPr>
              <a:t>13</a:t>
            </a:fld>
            <a:endParaRPr dirty="0">
              <a:solidFill>
                <a:schemeClr val="tx1"/>
              </a:solidFill>
            </a:endParaRPr>
          </a:p>
        </p:txBody>
      </p:sp>
      <p:sp>
        <p:nvSpPr>
          <p:cNvPr id="535" name="Google Shape;535;p69"/>
          <p:cNvSpPr txBox="1">
            <a:spLocks noGrp="1"/>
          </p:cNvSpPr>
          <p:nvPr>
            <p:ph type="title"/>
          </p:nvPr>
        </p:nvSpPr>
        <p:spPr>
          <a:xfrm>
            <a:off x="294125" y="1476121"/>
            <a:ext cx="8520600" cy="1992566"/>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Join the </a:t>
            </a:r>
            <a:br>
              <a:rPr lang="en" dirty="0"/>
            </a:br>
            <a:r>
              <a:rPr lang="en" dirty="0"/>
              <a:t>Web Analytics Community</a:t>
            </a:r>
            <a:endParaRPr dirty="0"/>
          </a:p>
          <a:p>
            <a:pPr marL="0" lvl="0" indent="0" algn="ctr" rtl="0">
              <a:lnSpc>
                <a:spcPct val="115000"/>
              </a:lnSpc>
              <a:spcBef>
                <a:spcPts val="0"/>
              </a:spcBef>
              <a:spcAft>
                <a:spcPts val="1600"/>
              </a:spcAft>
              <a:buNone/>
            </a:pPr>
            <a:r>
              <a:rPr lang="en" sz="2100" b="0" dirty="0">
                <a:solidFill>
                  <a:schemeClr val="lt1"/>
                </a:solidFill>
                <a:uFill>
                  <a:noFill/>
                </a:uFill>
                <a:hlinkClick r:id="rId3">
                  <a:extLst>
                    <a:ext uri="{A12FA001-AC4F-418D-AE19-62706E023703}">
                      <ahyp:hlinkClr xmlns:ahyp="http://schemas.microsoft.com/office/drawing/2018/hyperlinkcolor" val="tx"/>
                    </a:ext>
                  </a:extLst>
                </a:hlinkClick>
              </a:rPr>
              <a:t>digital.gov/communities/web-analytics-and-optimization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5" name="Google Shape;545;p7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544" name="Google Shape;544;p70"/>
          <p:cNvSpPr txBox="1">
            <a:spLocks noGrp="1"/>
          </p:cNvSpPr>
          <p:nvPr>
            <p:ph type="title"/>
          </p:nvPr>
        </p:nvSpPr>
        <p:spPr>
          <a:xfrm>
            <a:off x="464600" y="445025"/>
            <a:ext cx="8215200" cy="61552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Key takeaways</a:t>
            </a:r>
            <a:endParaRPr dirty="0"/>
          </a:p>
        </p:txBody>
      </p:sp>
      <p:sp>
        <p:nvSpPr>
          <p:cNvPr id="542" name="Google Shape;542;p70"/>
          <p:cNvSpPr txBox="1">
            <a:spLocks noGrp="1"/>
          </p:cNvSpPr>
          <p:nvPr>
            <p:ph type="body" idx="1"/>
          </p:nvPr>
        </p:nvSpPr>
        <p:spPr>
          <a:xfrm>
            <a:off x="970525" y="1647775"/>
            <a:ext cx="3610200" cy="88534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solidFill>
                  <a:schemeClr val="lt1"/>
                </a:solidFill>
              </a:rPr>
              <a:t>Find information on devices, regions, and languages in the user detailed reports.</a:t>
            </a:r>
            <a:endParaRPr dirty="0"/>
          </a:p>
        </p:txBody>
      </p:sp>
      <p:sp>
        <p:nvSpPr>
          <p:cNvPr id="541" name="Google Shape;541;p70"/>
          <p:cNvSpPr txBox="1">
            <a:spLocks noGrp="1"/>
          </p:cNvSpPr>
          <p:nvPr>
            <p:ph type="body" idx="3"/>
          </p:nvPr>
        </p:nvSpPr>
        <p:spPr>
          <a:xfrm>
            <a:off x="970525" y="2837525"/>
            <a:ext cx="3610200" cy="11400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t>Use this information to make data-informed decisions and improve user experience.</a:t>
            </a:r>
            <a:endParaRPr dirty="0"/>
          </a:p>
        </p:txBody>
      </p:sp>
      <p:sp>
        <p:nvSpPr>
          <p:cNvPr id="546" name="Google Shape;546;p70"/>
          <p:cNvSpPr txBox="1">
            <a:spLocks noGrp="1"/>
          </p:cNvSpPr>
          <p:nvPr>
            <p:ph type="body" idx="2"/>
          </p:nvPr>
        </p:nvSpPr>
        <p:spPr>
          <a:xfrm>
            <a:off x="5069600" y="1647775"/>
            <a:ext cx="3610200" cy="11400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Clr>
                <a:schemeClr val="dk1"/>
              </a:buClr>
              <a:buSzPts val="1100"/>
              <a:buFont typeface="Arial"/>
              <a:buNone/>
            </a:pPr>
            <a:r>
              <a:rPr lang="en" dirty="0">
                <a:solidFill>
                  <a:schemeClr val="lt1"/>
                </a:solidFill>
              </a:rPr>
              <a:t>We’re here to help! Email the DAP team at </a:t>
            </a:r>
            <a:r>
              <a:rPr lang="en" dirty="0">
                <a:solidFill>
                  <a:srgbClr val="00BFE7"/>
                </a:solidFill>
                <a:uFill>
                  <a:noFill/>
                </a:uFill>
                <a:hlinkClick r:id="rId3">
                  <a:extLst>
                    <a:ext uri="{A12FA001-AC4F-418D-AE19-62706E023703}">
                      <ahyp:hlinkClr xmlns:ahyp="http://schemas.microsoft.com/office/drawing/2018/hyperlinkcolor" val="tx"/>
                    </a:ext>
                  </a:extLst>
                </a:hlinkClick>
              </a:rPr>
              <a:t>dap@gsa.gov</a:t>
            </a:r>
            <a:r>
              <a:rPr lang="en" dirty="0">
                <a:solidFill>
                  <a:schemeClr val="lt1"/>
                </a:solidFill>
              </a:rPr>
              <a:t> to request access and other support.</a:t>
            </a:r>
            <a:endParaRPr dirty="0"/>
          </a:p>
        </p:txBody>
      </p:sp>
      <p:sp>
        <p:nvSpPr>
          <p:cNvPr id="543" name="Google Shape;543;p70"/>
          <p:cNvSpPr txBox="1">
            <a:spLocks noGrp="1"/>
          </p:cNvSpPr>
          <p:nvPr>
            <p:ph type="body" idx="4"/>
          </p:nvPr>
        </p:nvSpPr>
        <p:spPr>
          <a:xfrm>
            <a:off x="5069600" y="2837525"/>
            <a:ext cx="3610200" cy="11400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dirty="0">
                <a:solidFill>
                  <a:schemeClr val="lt1"/>
                </a:solidFill>
              </a:rPr>
              <a:t>Visit </a:t>
            </a:r>
            <a:r>
              <a:rPr lang="en" dirty="0">
                <a:solidFill>
                  <a:srgbClr val="00BFE7"/>
                </a:solidFill>
                <a:uFill>
                  <a:noFill/>
                </a:uFill>
                <a:hlinkClick r:id="rId4">
                  <a:extLst>
                    <a:ext uri="{A12FA001-AC4F-418D-AE19-62706E023703}">
                      <ahyp:hlinkClr xmlns:ahyp="http://schemas.microsoft.com/office/drawing/2018/hyperlinkcolor" val="tx"/>
                    </a:ext>
                  </a:extLst>
                </a:hlinkClick>
              </a:rPr>
              <a:t>Digital.gov</a:t>
            </a:r>
            <a:r>
              <a:rPr lang="en" dirty="0">
                <a:solidFill>
                  <a:schemeClr val="lt1"/>
                </a:solidFill>
              </a:rPr>
              <a:t> to browse the </a:t>
            </a:r>
            <a:r>
              <a:rPr lang="en" i="1" dirty="0">
                <a:solidFill>
                  <a:schemeClr val="lt1"/>
                </a:solidFill>
              </a:rPr>
              <a:t>Guide to the Digital Analytics Program </a:t>
            </a:r>
            <a:r>
              <a:rPr lang="en" dirty="0">
                <a:solidFill>
                  <a:schemeClr val="lt1"/>
                </a:solidFill>
              </a:rPr>
              <a:t>and join the Web Analytics community.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4" name="Google Shape;434;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33" name="Google Shape;433;p58"/>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you’ll learn</a:t>
            </a:r>
            <a:endParaRPr/>
          </a:p>
        </p:txBody>
      </p:sp>
      <p:sp>
        <p:nvSpPr>
          <p:cNvPr id="435" name="Google Shape;435;p58"/>
          <p:cNvSpPr txBox="1">
            <a:spLocks noGrp="1"/>
          </p:cNvSpPr>
          <p:nvPr>
            <p:ph type="body" idx="1"/>
          </p:nvPr>
        </p:nvSpPr>
        <p:spPr>
          <a:xfrm>
            <a:off x="970525" y="1647775"/>
            <a:ext cx="3103876" cy="114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chemeClr val="lt1"/>
                </a:solidFill>
              </a:rPr>
              <a:t>Devices users are on when </a:t>
            </a:r>
            <a:br>
              <a:rPr lang="en" sz="1800">
                <a:solidFill>
                  <a:schemeClr val="lt1"/>
                </a:solidFill>
              </a:rPr>
            </a:br>
            <a:r>
              <a:rPr lang="en" sz="1800">
                <a:solidFill>
                  <a:schemeClr val="lt1"/>
                </a:solidFill>
              </a:rPr>
              <a:t>they visit your website</a:t>
            </a:r>
            <a:endParaRPr/>
          </a:p>
        </p:txBody>
      </p:sp>
      <p:sp>
        <p:nvSpPr>
          <p:cNvPr id="437" name="Google Shape;437;p58"/>
          <p:cNvSpPr txBox="1">
            <a:spLocks noGrp="1"/>
          </p:cNvSpPr>
          <p:nvPr>
            <p:ph type="body" idx="3"/>
          </p:nvPr>
        </p:nvSpPr>
        <p:spPr>
          <a:xfrm>
            <a:off x="970525" y="2837525"/>
            <a:ext cx="3103876" cy="1140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chemeClr val="lt1"/>
                </a:solidFill>
              </a:rPr>
              <a:t>Regions where users visit </a:t>
            </a:r>
            <a:br>
              <a:rPr lang="en" sz="1800">
                <a:solidFill>
                  <a:schemeClr val="lt1"/>
                </a:solidFill>
              </a:rPr>
            </a:br>
            <a:r>
              <a:rPr lang="en" sz="1800">
                <a:solidFill>
                  <a:schemeClr val="lt1"/>
                </a:solidFill>
              </a:rPr>
              <a:t>your website</a:t>
            </a:r>
            <a:endParaRPr/>
          </a:p>
        </p:txBody>
      </p:sp>
      <p:sp>
        <p:nvSpPr>
          <p:cNvPr id="436" name="Google Shape;436;p58"/>
          <p:cNvSpPr txBox="1">
            <a:spLocks noGrp="1"/>
          </p:cNvSpPr>
          <p:nvPr>
            <p:ph type="body" idx="2"/>
          </p:nvPr>
        </p:nvSpPr>
        <p:spPr>
          <a:xfrm>
            <a:off x="5069600" y="1647775"/>
            <a:ext cx="3610200" cy="9239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lt1"/>
                </a:solidFill>
              </a:rPr>
              <a:t>Language settings in browsers used to visit your website</a:t>
            </a:r>
            <a:endParaRPr dirty="0"/>
          </a:p>
        </p:txBody>
      </p:sp>
      <p:sp>
        <p:nvSpPr>
          <p:cNvPr id="438" name="Google Shape;438;p58"/>
          <p:cNvSpPr txBox="1">
            <a:spLocks noGrp="1"/>
          </p:cNvSpPr>
          <p:nvPr>
            <p:ph type="body" idx="4"/>
          </p:nvPr>
        </p:nvSpPr>
        <p:spPr>
          <a:xfrm>
            <a:off x="5069600" y="2837525"/>
            <a:ext cx="3610200" cy="923975"/>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solidFill>
                  <a:schemeClr val="lt1"/>
                </a:solidFill>
              </a:rPr>
              <a:t>Request support and connect with other practitioners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7" name="Google Shape;447;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bg1"/>
                </a:solidFill>
              </a:rPr>
              <a:t>3</a:t>
            </a:fld>
            <a:endParaRPr dirty="0">
              <a:solidFill>
                <a:schemeClr val="bg1"/>
              </a:solidFill>
            </a:endParaRPr>
          </a:p>
        </p:txBody>
      </p:sp>
      <p:sp>
        <p:nvSpPr>
          <p:cNvPr id="444" name="Google Shape;444;p59"/>
          <p:cNvSpPr txBox="1">
            <a:spLocks noGrp="1"/>
          </p:cNvSpPr>
          <p:nvPr>
            <p:ph type="title"/>
          </p:nvPr>
        </p:nvSpPr>
        <p:spPr>
          <a:xfrm>
            <a:off x="464600" y="445025"/>
            <a:ext cx="4390000" cy="615523"/>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Disclaimer</a:t>
            </a:r>
            <a:endParaRPr dirty="0"/>
          </a:p>
        </p:txBody>
      </p:sp>
      <p:cxnSp>
        <p:nvCxnSpPr>
          <p:cNvPr id="446" name="Google Shape;446;p59">
            <a:extLst>
              <a:ext uri="{C183D7F6-B498-43B3-948B-1728B52AA6E4}">
                <adec:decorative xmlns:adec="http://schemas.microsoft.com/office/drawing/2017/decorative" val="1"/>
              </a:ext>
            </a:extLst>
          </p:cNvPr>
          <p:cNvCxnSpPr/>
          <p:nvPr/>
        </p:nvCxnSpPr>
        <p:spPr>
          <a:xfrm rot="10800000" flipH="1">
            <a:off x="457200" y="1143000"/>
            <a:ext cx="4397400" cy="11400"/>
          </a:xfrm>
          <a:prstGeom prst="straightConnector1">
            <a:avLst/>
          </a:prstGeom>
          <a:noFill/>
          <a:ln w="19050" cap="flat" cmpd="sng">
            <a:solidFill>
              <a:srgbClr val="00BFE7"/>
            </a:solidFill>
            <a:prstDash val="solid"/>
            <a:round/>
            <a:headEnd type="none" w="med" len="med"/>
            <a:tailEnd type="none" w="med" len="med"/>
          </a:ln>
        </p:spPr>
      </p:cxnSp>
      <p:sp>
        <p:nvSpPr>
          <p:cNvPr id="445" name="Google Shape;445;p59"/>
          <p:cNvSpPr txBox="1">
            <a:spLocks noGrp="1"/>
          </p:cNvSpPr>
          <p:nvPr>
            <p:ph type="body" idx="1"/>
          </p:nvPr>
        </p:nvSpPr>
        <p:spPr>
          <a:xfrm>
            <a:off x="457200" y="1271016"/>
            <a:ext cx="8215200" cy="1345466"/>
          </a:xfrm>
          <a:prstGeom prst="rect">
            <a:avLst/>
          </a:prstGeom>
        </p:spPr>
        <p:txBody>
          <a:bodyPr spcFirstLastPara="1" wrap="square" lIns="91440" tIns="91425" rIns="91425" bIns="91425" anchor="t" anchorCtr="0">
            <a:spAutoFit/>
          </a:bodyPr>
          <a:lstStyle/>
          <a:p>
            <a:pPr marL="0" lvl="0" indent="0" algn="l" rtl="0">
              <a:spcBef>
                <a:spcPts val="0"/>
              </a:spcBef>
              <a:spcAft>
                <a:spcPts val="1600"/>
              </a:spcAft>
              <a:buNone/>
            </a:pPr>
            <a:r>
              <a:rPr lang="en" dirty="0"/>
              <a:t>All references to specific brands, products, and/or companies are used only for illustrative purposes and do not imply endorsement by the U.S. federal government or any federal government agency.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6" name="Google Shape;456;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bg1"/>
                </a:solidFill>
              </a:rPr>
              <a:t>4</a:t>
            </a:fld>
            <a:endParaRPr dirty="0">
              <a:solidFill>
                <a:schemeClr val="bg1"/>
              </a:solidFill>
            </a:endParaRPr>
          </a:p>
        </p:txBody>
      </p:sp>
      <p:sp>
        <p:nvSpPr>
          <p:cNvPr id="454" name="Google Shape;454;p60"/>
          <p:cNvSpPr txBox="1">
            <a:spLocks noGrp="1"/>
          </p:cNvSpPr>
          <p:nvPr>
            <p:ph type="title"/>
          </p:nvPr>
        </p:nvSpPr>
        <p:spPr>
          <a:xfrm>
            <a:off x="457200" y="457200"/>
            <a:ext cx="4397400" cy="615523"/>
          </a:xfrm>
          <a:prstGeom prst="rect">
            <a:avLst/>
          </a:prstGeom>
        </p:spPr>
        <p:txBody>
          <a:bodyPr spcFirstLastPara="1" wrap="square" lIns="91440" tIns="91425" rIns="91425" bIns="91425" anchor="t" anchorCtr="0">
            <a:spAutoFit/>
          </a:bodyPr>
          <a:lstStyle/>
          <a:p>
            <a:pPr marL="0" lvl="0" indent="0" algn="l" rtl="0">
              <a:spcBef>
                <a:spcPts val="0"/>
              </a:spcBef>
              <a:spcAft>
                <a:spcPts val="0"/>
              </a:spcAft>
              <a:buNone/>
            </a:pPr>
            <a:r>
              <a:rPr lang="en" dirty="0"/>
              <a:t>Data availability</a:t>
            </a:r>
            <a:endParaRPr dirty="0"/>
          </a:p>
        </p:txBody>
      </p:sp>
      <p:cxnSp>
        <p:nvCxnSpPr>
          <p:cNvPr id="455" name="Google Shape;455;p60">
            <a:extLst>
              <a:ext uri="{C183D7F6-B498-43B3-948B-1728B52AA6E4}">
                <adec:decorative xmlns:adec="http://schemas.microsoft.com/office/drawing/2017/decorative" val="1"/>
              </a:ext>
            </a:extLst>
          </p:cNvPr>
          <p:cNvCxnSpPr/>
          <p:nvPr/>
        </p:nvCxnSpPr>
        <p:spPr>
          <a:xfrm rot="10800000" flipH="1">
            <a:off x="457200" y="1143000"/>
            <a:ext cx="4397400" cy="11400"/>
          </a:xfrm>
          <a:prstGeom prst="straightConnector1">
            <a:avLst/>
          </a:prstGeom>
          <a:noFill/>
          <a:ln w="19050" cap="flat" cmpd="sng">
            <a:solidFill>
              <a:srgbClr val="00BFE7"/>
            </a:solidFill>
            <a:prstDash val="solid"/>
            <a:round/>
            <a:headEnd type="none" w="med" len="med"/>
            <a:tailEnd type="none" w="med" len="med"/>
          </a:ln>
        </p:spPr>
      </p:cxnSp>
      <p:sp>
        <p:nvSpPr>
          <p:cNvPr id="453" name="Google Shape;453;p60"/>
          <p:cNvSpPr txBox="1">
            <a:spLocks noGrp="1"/>
          </p:cNvSpPr>
          <p:nvPr>
            <p:ph type="body" idx="1"/>
          </p:nvPr>
        </p:nvSpPr>
        <p:spPr>
          <a:xfrm>
            <a:off x="457200" y="1267501"/>
            <a:ext cx="8368800" cy="1140282"/>
          </a:xfrm>
          <a:prstGeom prst="rect">
            <a:avLst/>
          </a:prstGeom>
        </p:spPr>
        <p:txBody>
          <a:bodyPr spcFirstLastPara="1" wrap="square" lIns="91440" tIns="91425" rIns="91425" bIns="91425" anchor="t" anchorCtr="0">
            <a:spAutoFit/>
          </a:bodyPr>
          <a:lstStyle/>
          <a:p>
            <a:pPr marL="0" lvl="0" indent="0" algn="l" rtl="0">
              <a:spcBef>
                <a:spcPts val="0"/>
              </a:spcBef>
              <a:spcAft>
                <a:spcPts val="0"/>
              </a:spcAft>
              <a:buNone/>
            </a:pPr>
            <a:r>
              <a:rPr lang="en" dirty="0"/>
              <a:t>The DAP team launched its custom Google Analytics 4 code in August 2023.</a:t>
            </a:r>
          </a:p>
          <a:p>
            <a:pPr marL="0" lvl="0" indent="0" algn="l" rtl="0">
              <a:spcBef>
                <a:spcPts val="0"/>
              </a:spcBef>
              <a:spcAft>
                <a:spcPts val="0"/>
              </a:spcAft>
              <a:buNone/>
            </a:pPr>
            <a:endParaRPr lang="en" dirty="0">
              <a:solidFill>
                <a:schemeClr val="lt1"/>
              </a:solidFill>
            </a:endParaRPr>
          </a:p>
          <a:p>
            <a:pPr marL="0" lvl="0" indent="0" algn="l" rtl="0">
              <a:spcBef>
                <a:spcPts val="0"/>
              </a:spcBef>
              <a:spcAft>
                <a:spcPts val="0"/>
              </a:spcAft>
              <a:buNone/>
            </a:pPr>
            <a:r>
              <a:rPr lang="en" dirty="0">
                <a:solidFill>
                  <a:schemeClr val="lt1"/>
                </a:solidFill>
              </a:rPr>
              <a:t>Therefore, all data in DAP is available </a:t>
            </a:r>
            <a:r>
              <a:rPr lang="en" dirty="0">
                <a:solidFill>
                  <a:schemeClr val="accent6"/>
                </a:solidFill>
              </a:rPr>
              <a:t>as of August 1, 2023</a:t>
            </a:r>
            <a:r>
              <a:rPr lang="en" dirty="0">
                <a:solidFill>
                  <a:schemeClr val="lt1"/>
                </a:solidFill>
              </a:rPr>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2" name="Google Shape;462;p6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bg1"/>
                </a:solidFill>
              </a:rPr>
              <a:t>5</a:t>
            </a:fld>
            <a:endParaRPr dirty="0">
              <a:solidFill>
                <a:schemeClr val="bg1"/>
              </a:solidFill>
            </a:endParaRPr>
          </a:p>
        </p:txBody>
      </p:sp>
      <p:sp>
        <p:nvSpPr>
          <p:cNvPr id="461" name="Google Shape;461;p61"/>
          <p:cNvSpPr txBox="1">
            <a:spLocks noGrp="1"/>
          </p:cNvSpPr>
          <p:nvPr>
            <p:ph type="ctrTitle"/>
          </p:nvPr>
        </p:nvSpPr>
        <p:spPr>
          <a:xfrm>
            <a:off x="451050" y="1736152"/>
            <a:ext cx="8241900" cy="1671196"/>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Clr>
                <a:schemeClr val="dk1"/>
              </a:buClr>
              <a:buSzPts val="1100"/>
              <a:buFont typeface="Arial"/>
              <a:buNone/>
            </a:pPr>
            <a:r>
              <a:rPr lang="en" dirty="0"/>
              <a:t>How to use </a:t>
            </a:r>
            <a:endParaRPr dirty="0"/>
          </a:p>
          <a:p>
            <a:pPr marL="0" lvl="0" indent="0" algn="ctr" rtl="0">
              <a:spcBef>
                <a:spcPts val="0"/>
              </a:spcBef>
              <a:spcAft>
                <a:spcPts val="0"/>
              </a:spcAft>
              <a:buNone/>
            </a:pPr>
            <a:r>
              <a:rPr lang="en" dirty="0"/>
              <a:t>custom reports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72" name="Google Shape;472;p62"/>
          <p:cNvSpPr txBox="1">
            <a:spLocks noGrp="1"/>
          </p:cNvSpPr>
          <p:nvPr>
            <p:ph type="sldNum" idx="12"/>
          </p:nvPr>
        </p:nvSpPr>
        <p:spPr>
          <a:xfrm>
            <a:off x="8273142" y="4767263"/>
            <a:ext cx="242207"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6</a:t>
            </a:fld>
            <a:endParaRPr dirty="0">
              <a:solidFill>
                <a:schemeClr val="tx1"/>
              </a:solidFill>
            </a:endParaRPr>
          </a:p>
        </p:txBody>
      </p:sp>
      <p:sp>
        <p:nvSpPr>
          <p:cNvPr id="473" name="Google Shape;473;p62"/>
          <p:cNvSpPr txBox="1">
            <a:spLocks noGrp="1"/>
          </p:cNvSpPr>
          <p:nvPr>
            <p:ph type="title"/>
          </p:nvPr>
        </p:nvSpPr>
        <p:spPr>
          <a:xfrm>
            <a:off x="628650" y="514190"/>
            <a:ext cx="7886700" cy="513508"/>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3208" b="1" dirty="0">
                <a:latin typeface="Public Sans"/>
                <a:ea typeface="Public Sans"/>
                <a:cs typeface="Public Sans"/>
                <a:sym typeface="Public Sans"/>
              </a:rPr>
              <a:t>User detailed reports</a:t>
            </a:r>
            <a:endParaRPr dirty="0"/>
          </a:p>
        </p:txBody>
      </p:sp>
      <p:pic>
        <p:nvPicPr>
          <p:cNvPr id="468" name="Google Shape;468;p62" descr="A screenshot of the side menu of the GSA Google Analytics 360 Dashboard highlights Detailed Reports under DAP Reports."/>
          <p:cNvPicPr preferRelativeResize="0"/>
          <p:nvPr/>
        </p:nvPicPr>
        <p:blipFill rotWithShape="1">
          <a:blip r:embed="rId3">
            <a:alphaModFix/>
          </a:blip>
          <a:srcRect t="17693" r="81369" b="36481"/>
          <a:stretch/>
        </p:blipFill>
        <p:spPr>
          <a:xfrm>
            <a:off x="1139964" y="1428720"/>
            <a:ext cx="2678750" cy="3706366"/>
          </a:xfrm>
          <a:prstGeom prst="rect">
            <a:avLst/>
          </a:prstGeom>
          <a:noFill/>
          <a:ln>
            <a:noFill/>
          </a:ln>
        </p:spPr>
      </p:pic>
      <p:sp>
        <p:nvSpPr>
          <p:cNvPr id="470" name="Google Shape;470;p62" descr="Detailed Reports is selected and highlighted in yellow."/>
          <p:cNvSpPr/>
          <p:nvPr/>
        </p:nvSpPr>
        <p:spPr>
          <a:xfrm>
            <a:off x="1625238" y="3393271"/>
            <a:ext cx="2193600" cy="359700"/>
          </a:xfrm>
          <a:prstGeom prst="roundRect">
            <a:avLst>
              <a:gd name="adj" fmla="val 16667"/>
            </a:avLst>
          </a:prstGeom>
          <a:noFill/>
          <a:ln w="762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474" name="Google Shape;474;p62" descr="A line in yellow connects Detailed Reports to its sub-menu, User Detailed Reports."/>
          <p:cNvCxnSpPr>
            <a:stCxn id="470" idx="3"/>
            <a:endCxn id="471" idx="1"/>
          </p:cNvCxnSpPr>
          <p:nvPr/>
        </p:nvCxnSpPr>
        <p:spPr>
          <a:xfrm rot="10800000" flipH="1">
            <a:off x="3818838" y="2077621"/>
            <a:ext cx="787200" cy="1495500"/>
          </a:xfrm>
          <a:prstGeom prst="bentConnector3">
            <a:avLst>
              <a:gd name="adj1" fmla="val 49997"/>
            </a:avLst>
          </a:prstGeom>
          <a:noFill/>
          <a:ln w="76200" cap="flat" cmpd="sng">
            <a:solidFill>
              <a:srgbClr val="FFC000"/>
            </a:solidFill>
            <a:prstDash val="solid"/>
            <a:round/>
            <a:headEnd type="none" w="med" len="med"/>
            <a:tailEnd type="none" w="med" len="med"/>
          </a:ln>
        </p:spPr>
      </p:cxnSp>
      <p:pic>
        <p:nvPicPr>
          <p:cNvPr id="469" name="Google Shape;469;p62" descr="The drop-down menu under User Detailed Reports shows seven options for reports."/>
          <p:cNvPicPr preferRelativeResize="0"/>
          <p:nvPr/>
        </p:nvPicPr>
        <p:blipFill rotWithShape="1">
          <a:blip r:embed="rId4">
            <a:alphaModFix/>
          </a:blip>
          <a:srcRect l="3639" t="45841" r="80872" b="21634"/>
          <a:stretch/>
        </p:blipFill>
        <p:spPr>
          <a:xfrm>
            <a:off x="4529788" y="1039536"/>
            <a:ext cx="3474250" cy="4103949"/>
          </a:xfrm>
          <a:prstGeom prst="rect">
            <a:avLst/>
          </a:prstGeom>
          <a:noFill/>
          <a:ln>
            <a:noFill/>
          </a:ln>
        </p:spPr>
      </p:pic>
      <p:sp>
        <p:nvSpPr>
          <p:cNvPr id="471" name="Google Shape;471;p62" descr="The sub-menu under User Detailed Reports highlights the first three reports: User Device, User Region, and User Language."/>
          <p:cNvSpPr/>
          <p:nvPr/>
        </p:nvSpPr>
        <p:spPr>
          <a:xfrm>
            <a:off x="4605988" y="1098402"/>
            <a:ext cx="3349200" cy="1958400"/>
          </a:xfrm>
          <a:prstGeom prst="roundRect">
            <a:avLst>
              <a:gd name="adj" fmla="val 16667"/>
            </a:avLst>
          </a:prstGeom>
          <a:noFill/>
          <a:ln w="76200" cap="flat" cmpd="sng">
            <a:solidFill>
              <a:srgbClr val="FFC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3"/>
          <p:cNvSpPr txBox="1">
            <a:spLocks noGrp="1"/>
          </p:cNvSpPr>
          <p:nvPr>
            <p:ph type="sldNum" idx="12"/>
          </p:nvPr>
        </p:nvSpPr>
        <p:spPr>
          <a:xfrm>
            <a:off x="8270998" y="4726696"/>
            <a:ext cx="244352" cy="207719"/>
          </a:xfrm>
          <a:prstGeom prst="rect">
            <a:avLst/>
          </a:prstGeom>
          <a:solidFill>
            <a:schemeClr val="lt1"/>
          </a:solidFill>
        </p:spPr>
        <p:txBody>
          <a:bodyPr spcFirstLastPara="1" wrap="square" lIns="68575"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7</a:t>
            </a:fld>
            <a:endParaRPr dirty="0">
              <a:solidFill>
                <a:schemeClr val="tx1"/>
              </a:solidFill>
            </a:endParaRPr>
          </a:p>
        </p:txBody>
      </p:sp>
      <p:sp>
        <p:nvSpPr>
          <p:cNvPr id="486" name="Google Shape;486;p63"/>
          <p:cNvSpPr txBox="1">
            <a:spLocks noGrp="1"/>
          </p:cNvSpPr>
          <p:nvPr>
            <p:ph type="title"/>
          </p:nvPr>
        </p:nvSpPr>
        <p:spPr>
          <a:xfrm>
            <a:off x="628650" y="514735"/>
            <a:ext cx="7886700" cy="512418"/>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3200" b="1" dirty="0">
                <a:latin typeface="Public Sans"/>
                <a:ea typeface="Public Sans"/>
                <a:cs typeface="Public Sans"/>
                <a:sym typeface="Public Sans"/>
              </a:rPr>
              <a:t>User detailed reports: </a:t>
            </a:r>
            <a:r>
              <a:rPr lang="en" sz="3200" b="1" dirty="0">
                <a:solidFill>
                  <a:schemeClr val="hlink"/>
                </a:solidFill>
                <a:latin typeface="Public Sans"/>
                <a:ea typeface="Public Sans"/>
                <a:cs typeface="Public Sans"/>
                <a:sym typeface="Public Sans"/>
              </a:rPr>
              <a:t>User device</a:t>
            </a:r>
            <a:endParaRPr dirty="0"/>
          </a:p>
        </p:txBody>
      </p:sp>
      <p:sp>
        <p:nvSpPr>
          <p:cNvPr id="485" name="Google Shape;485;p63"/>
          <p:cNvSpPr txBox="1"/>
          <p:nvPr/>
        </p:nvSpPr>
        <p:spPr>
          <a:xfrm>
            <a:off x="225825" y="1357225"/>
            <a:ext cx="2427900" cy="1528800"/>
          </a:xfrm>
          <a:prstGeom prst="rect">
            <a:avLst/>
          </a:prstGeom>
          <a:solidFill>
            <a:srgbClr val="112E51"/>
          </a:solidFill>
          <a:ln>
            <a:noFill/>
          </a:ln>
        </p:spPr>
        <p:txBody>
          <a:bodyPr spcFirstLastPara="1" wrap="square" lIns="91425" tIns="68575" rIns="68575" bIns="68575" anchor="ctr" anchorCtr="0">
            <a:noAutofit/>
          </a:bodyPr>
          <a:lstStyle/>
          <a:p>
            <a:pPr marL="0" lvl="0" indent="0" algn="l" rtl="0">
              <a:lnSpc>
                <a:spcPct val="115000"/>
              </a:lnSpc>
              <a:spcBef>
                <a:spcPts val="0"/>
              </a:spcBef>
              <a:spcAft>
                <a:spcPts val="0"/>
              </a:spcAft>
              <a:buNone/>
            </a:pPr>
            <a:r>
              <a:rPr lang="en" sz="1600" b="1">
                <a:solidFill>
                  <a:schemeClr val="accent4"/>
                </a:solidFill>
                <a:latin typeface="Public Sans"/>
                <a:ea typeface="Public Sans"/>
                <a:cs typeface="Public Sans"/>
                <a:sym typeface="Public Sans"/>
              </a:rPr>
              <a:t>Report insight</a:t>
            </a:r>
            <a:endParaRPr sz="1600" b="1">
              <a:solidFill>
                <a:schemeClr val="accent4"/>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sz="1600">
                <a:solidFill>
                  <a:srgbClr val="FFFFFF"/>
                </a:solidFill>
                <a:latin typeface="Public Sans"/>
                <a:ea typeface="Public Sans"/>
                <a:cs typeface="Public Sans"/>
                <a:sym typeface="Public Sans"/>
              </a:rPr>
              <a:t>What devices are users on when they visit my websites?</a:t>
            </a:r>
            <a:endParaRPr sz="1600">
              <a:solidFill>
                <a:srgbClr val="FFFFFF"/>
              </a:solidFill>
              <a:latin typeface="Public Sans"/>
              <a:ea typeface="Public Sans"/>
              <a:cs typeface="Public Sans"/>
              <a:sym typeface="Public Sans"/>
            </a:endParaRPr>
          </a:p>
        </p:txBody>
      </p:sp>
      <p:pic>
        <p:nvPicPr>
          <p:cNvPr id="483" name="Google Shape;483;p63" descr="A screenshot of side menu selecting the item &quot;User Device&quot;"/>
          <p:cNvPicPr preferRelativeResize="0"/>
          <p:nvPr/>
        </p:nvPicPr>
        <p:blipFill rotWithShape="1">
          <a:blip r:embed="rId3">
            <a:alphaModFix/>
          </a:blip>
          <a:srcRect l="3910" t="45841" r="81332" b="29766"/>
          <a:stretch/>
        </p:blipFill>
        <p:spPr>
          <a:xfrm>
            <a:off x="225825" y="2886025"/>
            <a:ext cx="2427826" cy="2257424"/>
          </a:xfrm>
          <a:prstGeom prst="rect">
            <a:avLst/>
          </a:prstGeom>
          <a:noFill/>
          <a:ln>
            <a:noFill/>
          </a:ln>
        </p:spPr>
      </p:pic>
      <p:sp>
        <p:nvSpPr>
          <p:cNvPr id="484" name="Google Shape;484;p63" descr="User Device is highlighted in yellow."/>
          <p:cNvSpPr/>
          <p:nvPr/>
        </p:nvSpPr>
        <p:spPr>
          <a:xfrm>
            <a:off x="225825" y="3287411"/>
            <a:ext cx="24279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482" name="Google Shape;482;p63" descr="A screenshot of the user device dashboard on google analytics with a line graph view"/>
          <p:cNvPicPr preferRelativeResize="0"/>
          <p:nvPr/>
        </p:nvPicPr>
        <p:blipFill rotWithShape="1">
          <a:blip r:embed="rId4">
            <a:alphaModFix/>
          </a:blip>
          <a:srcRect l="23216" t="24977" r="3222" b="21856"/>
          <a:stretch/>
        </p:blipFill>
        <p:spPr>
          <a:xfrm>
            <a:off x="3100025" y="1357225"/>
            <a:ext cx="5170973" cy="1992424"/>
          </a:xfrm>
          <a:prstGeom prst="rect">
            <a:avLst/>
          </a:prstGeom>
          <a:noFill/>
          <a:ln>
            <a:noFill/>
          </a:ln>
        </p:spPr>
      </p:pic>
      <p:pic>
        <p:nvPicPr>
          <p:cNvPr id="481" name="Google Shape;481;p63" descr="A screenshot of the user device dashboard on google analytics with a table view"/>
          <p:cNvPicPr preferRelativeResize="0"/>
          <p:nvPr/>
        </p:nvPicPr>
        <p:blipFill rotWithShape="1">
          <a:blip r:embed="rId5">
            <a:alphaModFix/>
          </a:blip>
          <a:srcRect l="24282" t="37291" r="2884" b="33259"/>
          <a:stretch/>
        </p:blipFill>
        <p:spPr>
          <a:xfrm>
            <a:off x="3100025" y="3349650"/>
            <a:ext cx="5170973" cy="1202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4"/>
          <p:cNvSpPr txBox="1">
            <a:spLocks noGrp="1"/>
          </p:cNvSpPr>
          <p:nvPr>
            <p:ph type="sldNum" idx="12"/>
          </p:nvPr>
        </p:nvSpPr>
        <p:spPr>
          <a:xfrm>
            <a:off x="6772125" y="4869549"/>
            <a:ext cx="2057400" cy="273900"/>
          </a:xfrm>
          <a:prstGeom prst="rect">
            <a:avLst/>
          </a:prstGeom>
          <a:solidFill>
            <a:schemeClr val="lt1"/>
          </a:solidFill>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8</a:t>
            </a:fld>
            <a:endParaRPr dirty="0">
              <a:solidFill>
                <a:schemeClr val="tx1"/>
              </a:solidFill>
            </a:endParaRPr>
          </a:p>
        </p:txBody>
      </p:sp>
      <p:sp>
        <p:nvSpPr>
          <p:cNvPr id="498" name="Google Shape;498;p64"/>
          <p:cNvSpPr txBox="1">
            <a:spLocks noGrp="1"/>
          </p:cNvSpPr>
          <p:nvPr>
            <p:ph type="title"/>
          </p:nvPr>
        </p:nvSpPr>
        <p:spPr>
          <a:xfrm>
            <a:off x="628650" y="514735"/>
            <a:ext cx="7886700" cy="512418"/>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3200" b="1" dirty="0">
                <a:latin typeface="Public Sans"/>
                <a:ea typeface="Public Sans"/>
                <a:cs typeface="Public Sans"/>
                <a:sym typeface="Public Sans"/>
              </a:rPr>
              <a:t>User detailed reports: </a:t>
            </a:r>
            <a:r>
              <a:rPr lang="en" sz="3200" b="1" dirty="0">
                <a:solidFill>
                  <a:schemeClr val="hlink"/>
                </a:solidFill>
                <a:latin typeface="Public Sans"/>
                <a:ea typeface="Public Sans"/>
                <a:cs typeface="Public Sans"/>
                <a:sym typeface="Public Sans"/>
              </a:rPr>
              <a:t>User region</a:t>
            </a:r>
            <a:endParaRPr dirty="0"/>
          </a:p>
        </p:txBody>
      </p:sp>
      <p:sp>
        <p:nvSpPr>
          <p:cNvPr id="497" name="Google Shape;497;p64"/>
          <p:cNvSpPr txBox="1"/>
          <p:nvPr/>
        </p:nvSpPr>
        <p:spPr>
          <a:xfrm>
            <a:off x="225825" y="1357225"/>
            <a:ext cx="2427900" cy="1528800"/>
          </a:xfrm>
          <a:prstGeom prst="rect">
            <a:avLst/>
          </a:prstGeom>
          <a:solidFill>
            <a:srgbClr val="112E52"/>
          </a:solidFill>
          <a:ln>
            <a:noFill/>
          </a:ln>
        </p:spPr>
        <p:txBody>
          <a:bodyPr spcFirstLastPara="1" wrap="square" lIns="91425" tIns="68575" rIns="68575" bIns="68575" anchor="ctr" anchorCtr="0">
            <a:noAutofit/>
          </a:bodyPr>
          <a:lstStyle/>
          <a:p>
            <a:pPr marL="0" lvl="0" indent="0" algn="l" rtl="0">
              <a:lnSpc>
                <a:spcPct val="115000"/>
              </a:lnSpc>
              <a:spcBef>
                <a:spcPts val="0"/>
              </a:spcBef>
              <a:spcAft>
                <a:spcPts val="0"/>
              </a:spcAft>
              <a:buNone/>
            </a:pPr>
            <a:r>
              <a:rPr lang="en" sz="1600" b="1">
                <a:solidFill>
                  <a:schemeClr val="accent4"/>
                </a:solidFill>
                <a:latin typeface="Public Sans"/>
                <a:ea typeface="Public Sans"/>
                <a:cs typeface="Public Sans"/>
                <a:sym typeface="Public Sans"/>
              </a:rPr>
              <a:t>Report insight</a:t>
            </a:r>
            <a:endParaRPr sz="1600" b="1">
              <a:solidFill>
                <a:schemeClr val="accent4"/>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sz="1600">
                <a:solidFill>
                  <a:srgbClr val="FFFFFF"/>
                </a:solidFill>
                <a:latin typeface="Public Sans"/>
                <a:ea typeface="Public Sans"/>
                <a:cs typeface="Public Sans"/>
                <a:sym typeface="Public Sans"/>
              </a:rPr>
              <a:t>What are the top regions where users visited my website?</a:t>
            </a:r>
            <a:endParaRPr sz="1600">
              <a:solidFill>
                <a:srgbClr val="FFFFFF"/>
              </a:solidFill>
              <a:latin typeface="Public Sans"/>
              <a:ea typeface="Public Sans"/>
              <a:cs typeface="Public Sans"/>
              <a:sym typeface="Public Sans"/>
            </a:endParaRPr>
          </a:p>
        </p:txBody>
      </p:sp>
      <p:pic>
        <p:nvPicPr>
          <p:cNvPr id="495" name="Google Shape;495;p64" descr="A screenshot of side menu selecting the item &quot;User Region&quot;"/>
          <p:cNvPicPr preferRelativeResize="0"/>
          <p:nvPr/>
        </p:nvPicPr>
        <p:blipFill rotWithShape="1">
          <a:blip r:embed="rId3">
            <a:alphaModFix/>
          </a:blip>
          <a:srcRect l="3910" t="45841" r="81332" b="29766"/>
          <a:stretch/>
        </p:blipFill>
        <p:spPr>
          <a:xfrm>
            <a:off x="225825" y="2886025"/>
            <a:ext cx="2427826" cy="2257424"/>
          </a:xfrm>
          <a:prstGeom prst="rect">
            <a:avLst/>
          </a:prstGeom>
          <a:noFill/>
          <a:ln>
            <a:noFill/>
          </a:ln>
        </p:spPr>
      </p:pic>
      <p:sp>
        <p:nvSpPr>
          <p:cNvPr id="496" name="Google Shape;496;p64" descr="User Region is highlighted in yellow."/>
          <p:cNvSpPr/>
          <p:nvPr/>
        </p:nvSpPr>
        <p:spPr>
          <a:xfrm>
            <a:off x="225825" y="3646367"/>
            <a:ext cx="24279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494" name="Google Shape;494;p64" descr="A screenshot of the user region dashboard on google analytics with a line graph view"/>
          <p:cNvPicPr preferRelativeResize="0"/>
          <p:nvPr/>
        </p:nvPicPr>
        <p:blipFill rotWithShape="1">
          <a:blip r:embed="rId4">
            <a:alphaModFix/>
          </a:blip>
          <a:srcRect l="20592" t="29557" r="2825" b="11842"/>
          <a:stretch/>
        </p:blipFill>
        <p:spPr>
          <a:xfrm>
            <a:off x="3021875" y="1357225"/>
            <a:ext cx="5807650" cy="2207733"/>
          </a:xfrm>
          <a:prstGeom prst="rect">
            <a:avLst/>
          </a:prstGeom>
          <a:noFill/>
          <a:ln>
            <a:noFill/>
          </a:ln>
        </p:spPr>
      </p:pic>
      <p:pic>
        <p:nvPicPr>
          <p:cNvPr id="493" name="Google Shape;493;p64" descr="A screenshot of the user region dashboard on google analytics with a table view"/>
          <p:cNvPicPr preferRelativeResize="0"/>
          <p:nvPr/>
        </p:nvPicPr>
        <p:blipFill rotWithShape="1">
          <a:blip r:embed="rId5">
            <a:alphaModFix/>
          </a:blip>
          <a:srcRect l="23731" t="32495" r="4269" b="38235"/>
          <a:stretch/>
        </p:blipFill>
        <p:spPr>
          <a:xfrm>
            <a:off x="3021875" y="3564950"/>
            <a:ext cx="5807650" cy="12750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65"/>
          <p:cNvSpPr txBox="1">
            <a:spLocks noGrp="1"/>
          </p:cNvSpPr>
          <p:nvPr>
            <p:ph type="sldNum" idx="12"/>
          </p:nvPr>
        </p:nvSpPr>
        <p:spPr>
          <a:xfrm>
            <a:off x="6760224" y="4951824"/>
            <a:ext cx="2057400" cy="191731"/>
          </a:xfrm>
          <a:prstGeom prst="rect">
            <a:avLst/>
          </a:prstGeom>
          <a:solidFill>
            <a:schemeClr val="lt1"/>
          </a:solidFill>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solidFill>
                  <a:schemeClr val="tx1"/>
                </a:solidFill>
              </a:rPr>
              <a:t>9</a:t>
            </a:fld>
            <a:endParaRPr dirty="0">
              <a:solidFill>
                <a:schemeClr val="tx1"/>
              </a:solidFill>
            </a:endParaRPr>
          </a:p>
        </p:txBody>
      </p:sp>
      <p:sp>
        <p:nvSpPr>
          <p:cNvPr id="510" name="Google Shape;510;p65"/>
          <p:cNvSpPr txBox="1">
            <a:spLocks noGrp="1"/>
          </p:cNvSpPr>
          <p:nvPr>
            <p:ph type="title"/>
          </p:nvPr>
        </p:nvSpPr>
        <p:spPr>
          <a:xfrm>
            <a:off x="628650" y="514735"/>
            <a:ext cx="7886700" cy="512418"/>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3200" b="1" dirty="0">
                <a:latin typeface="Public Sans"/>
                <a:ea typeface="Public Sans"/>
                <a:cs typeface="Public Sans"/>
                <a:sym typeface="Public Sans"/>
              </a:rPr>
              <a:t>User detailed reports: </a:t>
            </a:r>
            <a:r>
              <a:rPr lang="en" sz="3200" b="1" dirty="0">
                <a:solidFill>
                  <a:schemeClr val="hlink"/>
                </a:solidFill>
                <a:latin typeface="Public Sans"/>
                <a:ea typeface="Public Sans"/>
                <a:cs typeface="Public Sans"/>
                <a:sym typeface="Public Sans"/>
              </a:rPr>
              <a:t>User language</a:t>
            </a:r>
            <a:endParaRPr dirty="0"/>
          </a:p>
        </p:txBody>
      </p:sp>
      <p:sp>
        <p:nvSpPr>
          <p:cNvPr id="509" name="Google Shape;509;p65"/>
          <p:cNvSpPr txBox="1"/>
          <p:nvPr/>
        </p:nvSpPr>
        <p:spPr>
          <a:xfrm>
            <a:off x="225825" y="1357225"/>
            <a:ext cx="2427900" cy="1528800"/>
          </a:xfrm>
          <a:prstGeom prst="rect">
            <a:avLst/>
          </a:prstGeom>
          <a:solidFill>
            <a:srgbClr val="112E52"/>
          </a:solidFill>
          <a:ln>
            <a:noFill/>
          </a:ln>
        </p:spPr>
        <p:txBody>
          <a:bodyPr spcFirstLastPara="1" wrap="square" lIns="91425" tIns="68575" rIns="68575" bIns="68575" anchor="ctr" anchorCtr="0">
            <a:noAutofit/>
          </a:bodyPr>
          <a:lstStyle/>
          <a:p>
            <a:pPr marL="0" lvl="0" indent="0" algn="l" rtl="0">
              <a:lnSpc>
                <a:spcPct val="115000"/>
              </a:lnSpc>
              <a:spcBef>
                <a:spcPts val="0"/>
              </a:spcBef>
              <a:spcAft>
                <a:spcPts val="0"/>
              </a:spcAft>
              <a:buNone/>
            </a:pPr>
            <a:r>
              <a:rPr lang="en" sz="1600" b="1">
                <a:solidFill>
                  <a:schemeClr val="accent4"/>
                </a:solidFill>
                <a:latin typeface="Public Sans"/>
                <a:ea typeface="Public Sans"/>
                <a:cs typeface="Public Sans"/>
                <a:sym typeface="Public Sans"/>
              </a:rPr>
              <a:t>Report insight</a:t>
            </a:r>
            <a:endParaRPr sz="1600" b="1">
              <a:solidFill>
                <a:schemeClr val="accent4"/>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sz="1500">
                <a:solidFill>
                  <a:srgbClr val="FFFFFF"/>
                </a:solidFill>
                <a:latin typeface="Public Sans"/>
                <a:ea typeface="Public Sans"/>
                <a:cs typeface="Public Sans"/>
                <a:sym typeface="Public Sans"/>
              </a:rPr>
              <a:t>What are the top language settings in browsers used to visit my website?</a:t>
            </a:r>
            <a:endParaRPr sz="1500">
              <a:solidFill>
                <a:srgbClr val="FFFFFF"/>
              </a:solidFill>
              <a:latin typeface="Public Sans"/>
              <a:ea typeface="Public Sans"/>
              <a:cs typeface="Public Sans"/>
              <a:sym typeface="Public Sans"/>
            </a:endParaRPr>
          </a:p>
        </p:txBody>
      </p:sp>
      <p:pic>
        <p:nvPicPr>
          <p:cNvPr id="507" name="Google Shape;507;p65" descr="A screenshot of side menu selecting the item &quot;User Language&quot;"/>
          <p:cNvPicPr preferRelativeResize="0"/>
          <p:nvPr/>
        </p:nvPicPr>
        <p:blipFill rotWithShape="1">
          <a:blip r:embed="rId3">
            <a:alphaModFix/>
          </a:blip>
          <a:srcRect l="3910" t="45841" r="81332" b="29766"/>
          <a:stretch/>
        </p:blipFill>
        <p:spPr>
          <a:xfrm>
            <a:off x="225825" y="2886025"/>
            <a:ext cx="2427826" cy="2257424"/>
          </a:xfrm>
          <a:prstGeom prst="rect">
            <a:avLst/>
          </a:prstGeom>
          <a:noFill/>
          <a:ln>
            <a:noFill/>
          </a:ln>
        </p:spPr>
      </p:pic>
      <p:sp>
        <p:nvSpPr>
          <p:cNvPr id="508" name="Google Shape;508;p65" descr="User Language is highlighted in yellow."/>
          <p:cNvSpPr/>
          <p:nvPr/>
        </p:nvSpPr>
        <p:spPr>
          <a:xfrm>
            <a:off x="225825" y="4027367"/>
            <a:ext cx="24279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506" name="Google Shape;506;p65" descr="A screenshot of the user language dashboard on google analytics with a line graph view"/>
          <p:cNvPicPr preferRelativeResize="0"/>
          <p:nvPr/>
        </p:nvPicPr>
        <p:blipFill rotWithShape="1">
          <a:blip r:embed="rId4">
            <a:alphaModFix/>
          </a:blip>
          <a:srcRect l="20502" t="30130" r="3138" b="12467"/>
          <a:stretch/>
        </p:blipFill>
        <p:spPr>
          <a:xfrm>
            <a:off x="3015600" y="1338125"/>
            <a:ext cx="5802024" cy="2295176"/>
          </a:xfrm>
          <a:prstGeom prst="rect">
            <a:avLst/>
          </a:prstGeom>
          <a:noFill/>
          <a:ln>
            <a:noFill/>
          </a:ln>
        </p:spPr>
      </p:pic>
      <p:pic>
        <p:nvPicPr>
          <p:cNvPr id="505" name="Google Shape;505;p65" descr="A screenshot of the user language dashboard on google analytics with a table view"/>
          <p:cNvPicPr preferRelativeResize="0"/>
          <p:nvPr/>
        </p:nvPicPr>
        <p:blipFill rotWithShape="1">
          <a:blip r:embed="rId5">
            <a:alphaModFix/>
          </a:blip>
          <a:srcRect l="23417" t="31971" r="4328" b="38073"/>
          <a:stretch/>
        </p:blipFill>
        <p:spPr>
          <a:xfrm>
            <a:off x="3015600" y="3614650"/>
            <a:ext cx="5802024" cy="1337175"/>
          </a:xfrm>
          <a:prstGeom prst="rect">
            <a:avLst/>
          </a:prstGeom>
          <a:noFill/>
          <a:ln>
            <a:noFill/>
          </a:ln>
        </p:spPr>
      </p:pic>
    </p:spTree>
  </p:cSld>
  <p:clrMapOvr>
    <a:masterClrMapping/>
  </p:clrMapOvr>
</p:sld>
</file>

<file path=ppt/theme/theme1.xml><?xml version="1.0" encoding="utf-8"?>
<a:theme xmlns:a="http://schemas.openxmlformats.org/drawingml/2006/main" name="Login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1322</Words>
  <Application>Microsoft Macintosh PowerPoint</Application>
  <PresentationFormat>On-screen Show (16:9)</PresentationFormat>
  <Paragraphs>93</Paragraphs>
  <Slides>14</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Public Sans Medium</vt:lpstr>
      <vt:lpstr>Public Sans</vt:lpstr>
      <vt:lpstr>Helvetica Neue</vt:lpstr>
      <vt:lpstr>Source Sans Pro</vt:lpstr>
      <vt:lpstr>Arial</vt:lpstr>
      <vt:lpstr>Public Sans SemiBold</vt:lpstr>
      <vt:lpstr>Calibri</vt:lpstr>
      <vt:lpstr>Login Theme</vt:lpstr>
      <vt:lpstr>Office Theme</vt:lpstr>
      <vt:lpstr>How to find information on user devices, regions, and languages </vt:lpstr>
      <vt:lpstr>What you’ll learn</vt:lpstr>
      <vt:lpstr>Disclaimer</vt:lpstr>
      <vt:lpstr>Data availability</vt:lpstr>
      <vt:lpstr>How to use  custom reports</vt:lpstr>
      <vt:lpstr>User detailed reports</vt:lpstr>
      <vt:lpstr>User detailed reports: User device</vt:lpstr>
      <vt:lpstr>User detailed reports: User region</vt:lpstr>
      <vt:lpstr>User detailed reports: User language</vt:lpstr>
      <vt:lpstr>Request support and connect with other practitioners</vt:lpstr>
      <vt:lpstr>Links to bookmark</vt:lpstr>
      <vt:lpstr>Request support from the DAP team Email us at dap@gsa.gov </vt:lpstr>
      <vt:lpstr>Join the  Web Analytics Community digital.gov/communities/web-analytics-and-optimization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1</cp:revision>
  <dcterms:modified xsi:type="dcterms:W3CDTF">2024-12-26T22:55:32Z</dcterms:modified>
</cp:coreProperties>
</file>