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2" r:id="rId1"/>
    <p:sldMasterId id="2147483703"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9144000" cy="5143500" type="screen16x9"/>
  <p:notesSz cx="6858000" cy="9144000"/>
  <p:embeddedFontLst>
    <p:embeddedFont>
      <p:font typeface="Helvetica Neue" panose="02000503000000020004" pitchFamily="2" charset="0"/>
      <p:regular r:id="rId19"/>
      <p:bold r:id="rId20"/>
      <p:italic r:id="rId21"/>
      <p:boldItalic r:id="rId22"/>
    </p:embeddedFont>
    <p:embeddedFont>
      <p:font typeface="Public Sans" pitchFamily="2" charset="77"/>
      <p:regular r:id="rId23"/>
      <p:bold r:id="rId24"/>
      <p:italic r:id="rId25"/>
      <p:boldItalic r:id="rId26"/>
    </p:embeddedFont>
    <p:embeddedFont>
      <p:font typeface="Public Sans Medium" pitchFamily="2" charset="77"/>
      <p:regular r:id="rId27"/>
      <p:bold r:id="rId28"/>
      <p:italic r:id="rId29"/>
      <p:boldItalic r:id="rId30"/>
    </p:embeddedFont>
    <p:embeddedFont>
      <p:font typeface="Public Sans SemiBold" pitchFamily="2" charset="77"/>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r Vanamali - Q2BD"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50" d="100"/>
          <a:sy n="150" d="100"/>
        </p:scale>
        <p:origin x="424"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2-22T14:18:34.658" idx="1">
    <p:pos x="1756" y="1368"/>
    <p:text>@daniela.aburto@gsa.gov similar to other slides in other decks, please decrease the size of this image to only 3 rows. 
CC: @marina.fox@gsa.gov</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upport.google.com/analytics/answer/12798876?hl=en"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efff1902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efff1902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24292E"/>
                </a:solidFill>
                <a:latin typeface="Public Sans"/>
                <a:ea typeface="Public Sans"/>
                <a:cs typeface="Public Sans"/>
                <a:sym typeface="Public Sans"/>
              </a:rPr>
              <a:t>Hello and welcome to “How to find information on traffic, engagement, and downloads”, a part of the Guide to the Digital Analytics Program video series hosted by Digital.gov. The goal of the Digital Analytics Program learning talks is to provide short, targeted videos to help federal practitioners who are DAP users complete specific tasks. This talk focuses on how to find important information on your website traffic, user engagement, and file downloads.  </a:t>
            </a: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Clr>
                <a:schemeClr val="dk1"/>
              </a:buClr>
              <a:buSzPts val="1100"/>
              <a:buFont typeface="Arial"/>
              <a:buNone/>
            </a:pP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Clr>
                <a:schemeClr val="dk1"/>
              </a:buClr>
              <a:buSzPts val="1100"/>
              <a:buFont typeface="Arial"/>
              <a:buNone/>
            </a:pPr>
            <a:r>
              <a:rPr lang="en" b="1">
                <a:solidFill>
                  <a:srgbClr val="24292E"/>
                </a:solidFill>
                <a:latin typeface="Public Sans"/>
                <a:ea typeface="Public Sans"/>
                <a:cs typeface="Public Sans"/>
                <a:sym typeface="Public Sans"/>
              </a:rPr>
              <a:t>Alt text: </a:t>
            </a:r>
            <a:r>
              <a:rPr lang="en">
                <a:solidFill>
                  <a:srgbClr val="24292E"/>
                </a:solidFill>
                <a:latin typeface="Public Sans"/>
                <a:ea typeface="Public Sans"/>
                <a:cs typeface="Public Sans"/>
                <a:sym typeface="Public Sans"/>
              </a:rPr>
              <a:t>Title card image of business people working on data analytics for the web. In yellow text, the first line says, Guide to the Digital Analytics Program (DAP). Below in white text, the second line has the video title (How to access DAP and find agency data) and recording date (January 2024). In the bottom left corner, is the white Digital.gov logo which consists of three ribbons joined together in an hexagon to resemble the shape of a capital letter D, followed by the domain and program name, Digital.gov.</a:t>
            </a:r>
            <a:endParaRPr>
              <a:solidFill>
                <a:srgbClr val="24292E"/>
              </a:solidFill>
              <a:latin typeface="Public Sans"/>
              <a:ea typeface="Public Sans"/>
              <a:cs typeface="Public Sans"/>
              <a:sym typeface="Public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f01257175d_0_6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f01257175d_0_6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The final report is called User Downloads. The report shows the total number of file downloads by hostname, file name and file type in a given date range.</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You can use the search to find a specific domain, website, or file name. </a:t>
            </a:r>
            <a:endParaRPr>
              <a:solidFill>
                <a:schemeClr val="dk1"/>
              </a:solidFill>
              <a:latin typeface="Public Sans"/>
              <a:ea typeface="Public Sans"/>
              <a:cs typeface="Public Sans"/>
              <a:sym typeface="Public Sans"/>
            </a:endParaRPr>
          </a:p>
        </p:txBody>
      </p:sp>
      <p:sp>
        <p:nvSpPr>
          <p:cNvPr id="516" name="Google Shape;516;g1f01257175d_0_651: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1efff190294_0_1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1efff190294_0_1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Public Sans"/>
              <a:ea typeface="Public Sans"/>
              <a:cs typeface="Public Sans"/>
              <a:sym typeface="Public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efff190294_0_1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efff190294_0_1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Public Sans"/>
                <a:ea typeface="Public Sans"/>
                <a:cs typeface="Public Sans"/>
                <a:sym typeface="Public Sans"/>
              </a:rPr>
              <a:t>Slide 12, Links to bookmark.</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For answers to frequently asked questions in the DAP guide, visit digital dot gov slash guides slash dap.</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For more information on how to implement the DAP code, visit github dot com, slash digital, dash analytics, dash program, slash gov, dash wide, dash code.</a:t>
            </a:r>
            <a:endParaRPr>
              <a:solidFill>
                <a:schemeClr val="dk1"/>
              </a:solidFill>
              <a:latin typeface="Public Sans"/>
              <a:ea typeface="Public Sans"/>
              <a:cs typeface="Public Sans"/>
              <a:sym typeface="Public Sans"/>
            </a:endParaRPr>
          </a:p>
          <a:p>
            <a:pPr marL="0" lvl="0" indent="0" algn="l" rtl="0">
              <a:spcBef>
                <a:spcPts val="0"/>
              </a:spcBef>
              <a:spcAft>
                <a:spcPts val="0"/>
              </a:spcAft>
              <a:buClr>
                <a:schemeClr val="dk1"/>
              </a:buClr>
              <a:buSzPts val="1100"/>
              <a:buFont typeface="Arial"/>
              <a:buNone/>
            </a:pPr>
            <a:r>
              <a:rPr lang="en">
                <a:solidFill>
                  <a:schemeClr val="dk1"/>
                </a:solidFill>
                <a:latin typeface="Public Sans"/>
                <a:ea typeface="Public Sans"/>
                <a:cs typeface="Public Sans"/>
                <a:sym typeface="Public Sans"/>
              </a:rPr>
              <a:t>And to learn about public data, go to analytics dot usa dot gov.</a:t>
            </a:r>
            <a:endParaRPr>
              <a:solidFill>
                <a:schemeClr val="dk1"/>
              </a:solidFill>
              <a:latin typeface="Public Sans"/>
              <a:ea typeface="Public Sans"/>
              <a:cs typeface="Public Sans"/>
              <a:sym typeface="Public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efff190294_0_1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efff190294_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ublic Sans"/>
                <a:ea typeface="Public Sans"/>
                <a:cs typeface="Public Sans"/>
                <a:sym typeface="Public Sans"/>
              </a:rPr>
              <a:t>Request support from the DAP team. Email us at </a:t>
            </a:r>
            <a:r>
              <a:rPr lang="en" u="sng">
                <a:solidFill>
                  <a:schemeClr val="hlink"/>
                </a:solidFill>
                <a:latin typeface="Public Sans"/>
                <a:ea typeface="Public Sans"/>
                <a:cs typeface="Public Sans"/>
                <a:sym typeface="Public Sans"/>
                <a:hlinkClick r:id="rId3"/>
              </a:rPr>
              <a:t>dap@gsa.gov</a:t>
            </a:r>
            <a:r>
              <a:rPr lang="en">
                <a:latin typeface="Public Sans"/>
                <a:ea typeface="Public Sans"/>
                <a:cs typeface="Public Sans"/>
                <a:sym typeface="Public Sans"/>
              </a:rPr>
              <a:t>. </a:t>
            </a:r>
            <a:endParaRPr>
              <a:latin typeface="Public Sans"/>
              <a:ea typeface="Public Sans"/>
              <a:cs typeface="Public Sans"/>
              <a:sym typeface="Public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efff190294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efff190294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ublic Sans"/>
                <a:ea typeface="Public Sans"/>
                <a:cs typeface="Public Sans"/>
                <a:sym typeface="Public Sans"/>
              </a:rPr>
              <a:t>Join the Web Analytics Community at </a:t>
            </a:r>
            <a:r>
              <a:rPr lang="en">
                <a:solidFill>
                  <a:schemeClr val="dk1"/>
                </a:solidFill>
                <a:latin typeface="Public Sans"/>
                <a:ea typeface="Public Sans"/>
                <a:cs typeface="Public Sans"/>
                <a:sym typeface="Public Sans"/>
              </a:rPr>
              <a:t>digital dot gov, slash communities, slash web, dash analytics, dash and, dash optimization</a:t>
            </a:r>
            <a:endParaRPr>
              <a:latin typeface="Public Sans"/>
              <a:ea typeface="Public Sans"/>
              <a:cs typeface="Public Sans"/>
              <a:sym typeface="Public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1efff190294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1efff190294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24292E"/>
                </a:solidFill>
                <a:latin typeface="Public Sans"/>
                <a:ea typeface="Public Sans"/>
                <a:cs typeface="Public Sans"/>
                <a:sym typeface="Public Sans"/>
              </a:rPr>
              <a:t>Thank you for watching this talk to learn how to find information on your website traffic, user engagement, and file downloads. </a:t>
            </a: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r>
              <a:rPr lang="en">
                <a:solidFill>
                  <a:srgbClr val="24292E"/>
                </a:solidFill>
                <a:latin typeface="Public Sans"/>
                <a:ea typeface="Public Sans"/>
                <a:cs typeface="Public Sans"/>
                <a:sym typeface="Public Sans"/>
              </a:rPr>
              <a:t>After listening to this talk, we hope you walk away with four key takeaways.</a:t>
            </a: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r>
              <a:rPr lang="en">
                <a:solidFill>
                  <a:srgbClr val="24292E"/>
                </a:solidFill>
                <a:latin typeface="Public Sans"/>
                <a:ea typeface="Public Sans"/>
                <a:cs typeface="Public Sans"/>
                <a:sym typeface="Public Sans"/>
              </a:rPr>
              <a:t>First, you can find information on traffic, engagement, and downloads in the user detailed reports. </a:t>
            </a: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r>
              <a:rPr lang="en">
                <a:solidFill>
                  <a:srgbClr val="24292E"/>
                </a:solidFill>
                <a:latin typeface="Public Sans"/>
                <a:ea typeface="Public Sans"/>
                <a:cs typeface="Public Sans"/>
                <a:sym typeface="Public Sans"/>
              </a:rPr>
              <a:t>Second, be sure to use this information to make data-informed decisions and improve user experience. </a:t>
            </a: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r>
              <a:rPr lang="en">
                <a:solidFill>
                  <a:srgbClr val="24292E"/>
                </a:solidFill>
                <a:latin typeface="Public Sans"/>
                <a:ea typeface="Public Sans"/>
                <a:cs typeface="Public Sans"/>
                <a:sym typeface="Public Sans"/>
              </a:rPr>
              <a:t>Third, email the DAP team at </a:t>
            </a:r>
            <a:r>
              <a:rPr lang="en" u="sng">
                <a:solidFill>
                  <a:schemeClr val="hlink"/>
                </a:solidFill>
                <a:latin typeface="Public Sans"/>
                <a:ea typeface="Public Sans"/>
                <a:cs typeface="Public Sans"/>
                <a:sym typeface="Public Sans"/>
                <a:hlinkClick r:id="rId3"/>
              </a:rPr>
              <a:t>dap@gsa.gov</a:t>
            </a:r>
            <a:r>
              <a:rPr lang="en">
                <a:solidFill>
                  <a:srgbClr val="24292E"/>
                </a:solidFill>
                <a:latin typeface="Public Sans"/>
                <a:ea typeface="Public Sans"/>
                <a:cs typeface="Public Sans"/>
                <a:sym typeface="Public Sans"/>
              </a:rPr>
              <a:t> to request access and other support. </a:t>
            </a: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r>
              <a:rPr lang="en">
                <a:solidFill>
                  <a:srgbClr val="24292E"/>
                </a:solidFill>
                <a:latin typeface="Public Sans"/>
                <a:ea typeface="Public Sans"/>
                <a:cs typeface="Public Sans"/>
                <a:sym typeface="Public Sans"/>
              </a:rPr>
              <a:t>Last but not least, remember that we’re here to help! Take advantage of the online documentation at </a:t>
            </a:r>
            <a:r>
              <a:rPr lang="en">
                <a:solidFill>
                  <a:schemeClr val="dk1"/>
                </a:solidFill>
                <a:latin typeface="Public Sans"/>
                <a:ea typeface="Public Sans"/>
                <a:cs typeface="Public Sans"/>
                <a:sym typeface="Public Sans"/>
              </a:rPr>
              <a:t>digital dot gov, slash guides, slash dap</a:t>
            </a:r>
            <a:r>
              <a:rPr lang="en">
                <a:solidFill>
                  <a:srgbClr val="24292E"/>
                </a:solidFill>
                <a:latin typeface="Public Sans"/>
                <a:ea typeface="Public Sans"/>
                <a:cs typeface="Public Sans"/>
                <a:sym typeface="Public Sans"/>
              </a:rPr>
              <a:t> and join the Web Analytics community at </a:t>
            </a:r>
            <a:r>
              <a:rPr lang="en">
                <a:solidFill>
                  <a:schemeClr val="dk1"/>
                </a:solidFill>
                <a:latin typeface="Public Sans"/>
                <a:ea typeface="Public Sans"/>
                <a:cs typeface="Public Sans"/>
                <a:sym typeface="Public Sans"/>
              </a:rPr>
              <a:t>digital dot gov, slash communities</a:t>
            </a:r>
            <a:r>
              <a:rPr lang="en">
                <a:solidFill>
                  <a:srgbClr val="24292E"/>
                </a:solidFill>
                <a:latin typeface="Public Sans"/>
                <a:ea typeface="Public Sans"/>
                <a:cs typeface="Public Sans"/>
                <a:sym typeface="Public Sans"/>
              </a:rPr>
              <a:t>.</a:t>
            </a:r>
            <a:endParaRPr>
              <a:solidFill>
                <a:srgbClr val="24292E"/>
              </a:solidFill>
              <a:latin typeface="Public Sans"/>
              <a:ea typeface="Public Sans"/>
              <a:cs typeface="Public Sans"/>
              <a:sym typeface="Public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efff190294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efff190294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4292E"/>
                </a:solidFill>
                <a:latin typeface="Public Sans"/>
                <a:ea typeface="Public Sans"/>
                <a:cs typeface="Public Sans"/>
                <a:sym typeface="Public Sans"/>
              </a:rPr>
              <a:t>In this talk, you’ll learn how to find information on the:</a:t>
            </a:r>
            <a:endParaRPr>
              <a:solidFill>
                <a:srgbClr val="24292E"/>
              </a:solidFill>
              <a:latin typeface="Public Sans"/>
              <a:ea typeface="Public Sans"/>
              <a:cs typeface="Public Sans"/>
              <a:sym typeface="Public Sans"/>
            </a:endParaRPr>
          </a:p>
          <a:p>
            <a:pPr marL="457200" lvl="0" indent="-298450" algn="l" rtl="0">
              <a:lnSpc>
                <a:spcPct val="115000"/>
              </a:lnSpc>
              <a:spcBef>
                <a:spcPts val="0"/>
              </a:spcBef>
              <a:spcAft>
                <a:spcPts val="0"/>
              </a:spcAft>
              <a:buClr>
                <a:srgbClr val="24292E"/>
              </a:buClr>
              <a:buSzPts val="1100"/>
              <a:buFont typeface="Public Sans"/>
              <a:buChar char="●"/>
            </a:pPr>
            <a:r>
              <a:rPr lang="en">
                <a:solidFill>
                  <a:srgbClr val="24292E"/>
                </a:solidFill>
                <a:latin typeface="Public Sans"/>
                <a:ea typeface="Public Sans"/>
                <a:cs typeface="Public Sans"/>
                <a:sym typeface="Public Sans"/>
              </a:rPr>
              <a:t>The channels, sources, and medium for your website’s traffic</a:t>
            </a:r>
            <a:endParaRPr>
              <a:solidFill>
                <a:srgbClr val="24292E"/>
              </a:solidFill>
              <a:latin typeface="Public Sans"/>
              <a:ea typeface="Public Sans"/>
              <a:cs typeface="Public Sans"/>
              <a:sym typeface="Public Sans"/>
            </a:endParaRPr>
          </a:p>
          <a:p>
            <a:pPr marL="457200" lvl="0" indent="-298450" algn="l" rtl="0">
              <a:lnSpc>
                <a:spcPct val="115000"/>
              </a:lnSpc>
              <a:spcBef>
                <a:spcPts val="0"/>
              </a:spcBef>
              <a:spcAft>
                <a:spcPts val="0"/>
              </a:spcAft>
              <a:buClr>
                <a:srgbClr val="24292E"/>
              </a:buClr>
              <a:buSzPts val="1100"/>
              <a:buFont typeface="Public Sans"/>
              <a:buChar char="●"/>
            </a:pPr>
            <a:r>
              <a:rPr lang="en">
                <a:solidFill>
                  <a:srgbClr val="24292E"/>
                </a:solidFill>
                <a:latin typeface="Public Sans"/>
                <a:ea typeface="Public Sans"/>
                <a:cs typeface="Public Sans"/>
                <a:sym typeface="Public Sans"/>
              </a:rPr>
              <a:t>How to identify high-performing pages and the files downloaded by users.</a:t>
            </a:r>
            <a:endParaRPr>
              <a:solidFill>
                <a:srgbClr val="24292E"/>
              </a:solidFill>
              <a:latin typeface="Public Sans"/>
              <a:ea typeface="Public Sans"/>
              <a:cs typeface="Public Sans"/>
              <a:sym typeface="Public Sans"/>
            </a:endParaRPr>
          </a:p>
          <a:p>
            <a:pPr marL="0" lvl="0" indent="0" algn="l" rtl="0">
              <a:lnSpc>
                <a:spcPct val="115000"/>
              </a:lnSpc>
              <a:spcBef>
                <a:spcPts val="0"/>
              </a:spcBef>
              <a:spcAft>
                <a:spcPts val="0"/>
              </a:spcAft>
              <a:buNone/>
            </a:pPr>
            <a:endParaRPr>
              <a:solidFill>
                <a:srgbClr val="24292E"/>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a:solidFill>
                  <a:srgbClr val="24292E"/>
                </a:solidFill>
                <a:latin typeface="Public Sans"/>
                <a:ea typeface="Public Sans"/>
                <a:cs typeface="Public Sans"/>
                <a:sym typeface="Public Sans"/>
              </a:rPr>
              <a:t>You’ll also know how to request support and connect with other practitioners.</a:t>
            </a:r>
            <a:endParaRPr>
              <a:solidFill>
                <a:srgbClr val="24292E"/>
              </a:solidFill>
              <a:latin typeface="Public Sans"/>
              <a:ea typeface="Public Sans"/>
              <a:cs typeface="Public Sans"/>
              <a:sym typeface="Public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efff190294_0_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efff190294_0_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Public Sans"/>
                <a:ea typeface="Public Sans"/>
                <a:cs typeface="Public Sans"/>
                <a:sym typeface="Public Sans"/>
              </a:rPr>
              <a:t>A quick disclaimer before we begin the talk. All references to specific brands, products, and/or companies are used only for illustrative purposes and do not imply endorsement by the U.S. federal government or any federal government agency.</a:t>
            </a:r>
            <a:endParaRPr>
              <a:latin typeface="Public Sans"/>
              <a:ea typeface="Public Sans"/>
              <a:cs typeface="Public Sans"/>
              <a:sym typeface="Public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1efff190294_0_1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1efff190294_0_1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200">
                <a:solidFill>
                  <a:schemeClr val="dk1"/>
                </a:solidFill>
                <a:latin typeface="Public Sans"/>
                <a:ea typeface="Public Sans"/>
                <a:cs typeface="Public Sans"/>
                <a:sym typeface="Public Sans"/>
              </a:rPr>
              <a:t>Note: If your agency is not using a centrally hosted DAP code, then your DAP GA4 data availability will depend on when your agency implemented the DAP code independently.</a:t>
            </a:r>
            <a:endParaRPr sz="1200">
              <a:latin typeface="Public Sans"/>
              <a:ea typeface="Public Sans"/>
              <a:cs typeface="Public Sans"/>
              <a:sym typeface="Public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f01257175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f01257175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To help you get started with DAP GA4 reporting, we created a set of basic custom reports to deliver website traffic and usage metrics as well as user demographics and engagement reports. </a:t>
            </a:r>
            <a:endParaRPr>
              <a:solidFill>
                <a:schemeClr val="dk1"/>
              </a:solidFill>
              <a:latin typeface="Public Sans"/>
              <a:ea typeface="Public Sans"/>
              <a:cs typeface="Public Sans"/>
              <a:sym typeface="Public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f01257175d_0_4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f01257175d_0_43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The “User Detailed Reports” are located on the left navigation bar under “DAP Reports.” There are several custom reports in the User Detailed Reports section. In this talk, we will review the user detailed reports for:</a:t>
            </a:r>
            <a:endParaRPr>
              <a:solidFill>
                <a:schemeClr val="dk1"/>
              </a:solidFill>
              <a:latin typeface="Public Sans"/>
              <a:ea typeface="Public Sans"/>
              <a:cs typeface="Public Sans"/>
              <a:sym typeface="Public Sans"/>
            </a:endParaRPr>
          </a:p>
          <a:p>
            <a:pPr marL="457200" lvl="0" indent="-298450" algn="l" rtl="0">
              <a:spcBef>
                <a:spcPts val="0"/>
              </a:spcBef>
              <a:spcAft>
                <a:spcPts val="0"/>
              </a:spcAft>
              <a:buClr>
                <a:schemeClr val="dk1"/>
              </a:buClr>
              <a:buSzPts val="1100"/>
              <a:buFont typeface="Public Sans"/>
              <a:buAutoNum type="arabicPeriod"/>
            </a:pPr>
            <a:r>
              <a:rPr lang="en">
                <a:solidFill>
                  <a:schemeClr val="dk1"/>
                </a:solidFill>
              </a:rPr>
              <a:t>User Traffic (Channel) </a:t>
            </a:r>
            <a:endParaRPr>
              <a:solidFill>
                <a:schemeClr val="dk1"/>
              </a:solidFill>
            </a:endParaRPr>
          </a:p>
          <a:p>
            <a:pPr marL="457200" lvl="0" indent="-298450" algn="l" rtl="0">
              <a:spcBef>
                <a:spcPts val="0"/>
              </a:spcBef>
              <a:spcAft>
                <a:spcPts val="0"/>
              </a:spcAft>
              <a:buClr>
                <a:schemeClr val="dk1"/>
              </a:buClr>
              <a:buSzPts val="1100"/>
              <a:buFont typeface="Public Sans"/>
              <a:buAutoNum type="arabicPeriod"/>
            </a:pPr>
            <a:r>
              <a:rPr lang="en">
                <a:solidFill>
                  <a:schemeClr val="dk1"/>
                </a:solidFill>
              </a:rPr>
              <a:t>User Traffic (Source/Medium)</a:t>
            </a:r>
            <a:endParaRPr>
              <a:solidFill>
                <a:schemeClr val="dk1"/>
              </a:solidFill>
            </a:endParaRPr>
          </a:p>
          <a:p>
            <a:pPr marL="457200" lvl="0" indent="-298450" algn="l" rtl="0">
              <a:spcBef>
                <a:spcPts val="0"/>
              </a:spcBef>
              <a:spcAft>
                <a:spcPts val="0"/>
              </a:spcAft>
              <a:buClr>
                <a:schemeClr val="dk1"/>
              </a:buClr>
              <a:buSzPts val="1100"/>
              <a:buFont typeface="Public Sans"/>
              <a:buAutoNum type="arabicPeriod"/>
            </a:pPr>
            <a:r>
              <a:rPr lang="en">
                <a:solidFill>
                  <a:schemeClr val="dk1"/>
                </a:solidFill>
              </a:rPr>
              <a:t>User Engagement</a:t>
            </a:r>
            <a:endParaRPr>
              <a:solidFill>
                <a:schemeClr val="dk1"/>
              </a:solidFill>
            </a:endParaRPr>
          </a:p>
          <a:p>
            <a:pPr marL="457200" lvl="0" indent="-298450" algn="l" rtl="0">
              <a:spcBef>
                <a:spcPts val="0"/>
              </a:spcBef>
              <a:spcAft>
                <a:spcPts val="0"/>
              </a:spcAft>
              <a:buClr>
                <a:schemeClr val="dk1"/>
              </a:buClr>
              <a:buSzPts val="1100"/>
              <a:buFont typeface="Public Sans"/>
              <a:buAutoNum type="arabicPeriod"/>
            </a:pPr>
            <a:r>
              <a:rPr lang="en">
                <a:solidFill>
                  <a:schemeClr val="dk1"/>
                </a:solidFill>
              </a:rPr>
              <a:t>User Downloads</a:t>
            </a:r>
            <a:endParaRPr>
              <a:solidFill>
                <a:schemeClr val="dk1"/>
              </a:solidFill>
              <a:latin typeface="Public Sans"/>
              <a:ea typeface="Public Sans"/>
              <a:cs typeface="Public Sans"/>
              <a:sym typeface="Public Sans"/>
            </a:endParaRPr>
          </a:p>
        </p:txBody>
      </p:sp>
      <p:sp>
        <p:nvSpPr>
          <p:cNvPr id="466" name="Google Shape;466;g1f01257175d_0_4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f01257175d_0_5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f01257175d_0_52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This report delivers metrics for total sessions, total users, new users and returning users across two dimensions: hostname (website) and channel group. Examples of channel groups include, direct traffic, organic search, paid search, email, and social media. This report shows how visitors get to your websites so you can identify your website’s top referring channels. </a:t>
            </a:r>
            <a:endParaRPr>
              <a:solidFill>
                <a:schemeClr val="dk1"/>
              </a:solidFill>
              <a:latin typeface="Public Sans"/>
              <a:ea typeface="Public Sans"/>
              <a:cs typeface="Public Sans"/>
              <a:sym typeface="Public Sans"/>
            </a:endParaRPr>
          </a:p>
        </p:txBody>
      </p:sp>
      <p:sp>
        <p:nvSpPr>
          <p:cNvPr id="478" name="Google Shape;478;g1f01257175d_0_5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f01257175d_0_6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f01257175d_0_61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The next report is User Traffic by Source/Medium. It’s a more detailed report of the User Traffic by Channel. This report goes into the referring source, providing metrics for total sessions, total users, new users and returning users across two dimensions: hostname (website) and a specific referring source and medium. For example, google, an organic search, govdelivery and email. This report shows referrers by channel and medium that bring visitors to your websites. </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Also note that you can use the search feature below the chart to narrow down the hostnames and find a specific domain or website. </a:t>
            </a:r>
            <a:endParaRPr>
              <a:solidFill>
                <a:schemeClr val="dk1"/>
              </a:solidFill>
              <a:latin typeface="Public Sans"/>
              <a:ea typeface="Public Sans"/>
              <a:cs typeface="Public Sans"/>
              <a:sym typeface="Public Sans"/>
            </a:endParaRPr>
          </a:p>
        </p:txBody>
      </p:sp>
      <p:sp>
        <p:nvSpPr>
          <p:cNvPr id="491" name="Google Shape;491;g1f01257175d_0_61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1f01257175d_0_6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1f01257175d_0_63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This next report is called User Engagement. This report gets into user interaction and behavior metrics.  This is an important report. It allows you to identify high-performing pages, optimize underperforming ones, and make data-informed decisions to enhance user experience and increase conversions. </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What is engagement? According to </a:t>
            </a:r>
            <a:r>
              <a:rPr lang="en" u="sng">
                <a:solidFill>
                  <a:schemeClr val="hlink"/>
                </a:solidFill>
                <a:latin typeface="Public Sans"/>
                <a:ea typeface="Public Sans"/>
                <a:cs typeface="Public Sans"/>
                <a:sym typeface="Public Sans"/>
                <a:hlinkClick r:id="rId3"/>
              </a:rPr>
              <a:t>Google Support</a:t>
            </a:r>
            <a:r>
              <a:rPr lang="en">
                <a:solidFill>
                  <a:schemeClr val="dk1"/>
                </a:solidFill>
                <a:latin typeface="Public Sans"/>
                <a:ea typeface="Public Sans"/>
                <a:cs typeface="Public Sans"/>
                <a:sym typeface="Public Sans"/>
              </a:rPr>
              <a:t>, “an engaged session is a session that lasts more than ten seconds, has a conversion event, and/ or at least two pageviews or screenviews.”</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endParaRPr>
              <a:solidFill>
                <a:schemeClr val="dk1"/>
              </a:solidFill>
              <a:latin typeface="Public Sans"/>
              <a:ea typeface="Public Sans"/>
              <a:cs typeface="Public Sans"/>
              <a:sym typeface="Public Sans"/>
            </a:endParaRPr>
          </a:p>
          <a:p>
            <a:pPr marL="457200" lvl="0" indent="-298450" algn="l" rtl="0">
              <a:spcBef>
                <a:spcPts val="0"/>
              </a:spcBef>
              <a:spcAft>
                <a:spcPts val="0"/>
              </a:spcAft>
              <a:buClr>
                <a:schemeClr val="dk1"/>
              </a:buClr>
              <a:buSzPts val="1100"/>
              <a:buFont typeface="Public Sans"/>
              <a:buChar char="❖"/>
            </a:pPr>
            <a:r>
              <a:rPr lang="en">
                <a:solidFill>
                  <a:schemeClr val="dk1"/>
                </a:solidFill>
                <a:latin typeface="Public Sans"/>
                <a:ea typeface="Public Sans"/>
                <a:cs typeface="Public Sans"/>
                <a:sym typeface="Public Sans"/>
              </a:rPr>
              <a:t>There are five metrics in this report</a:t>
            </a:r>
            <a:endParaRPr>
              <a:solidFill>
                <a:schemeClr val="dk1"/>
              </a:solidFill>
              <a:latin typeface="Public Sans"/>
              <a:ea typeface="Public Sans"/>
              <a:cs typeface="Public Sans"/>
              <a:sym typeface="Public Sans"/>
            </a:endParaRPr>
          </a:p>
          <a:p>
            <a:pPr marL="914400" lvl="1" indent="-298450" algn="l" rtl="0">
              <a:spcBef>
                <a:spcPts val="0"/>
              </a:spcBef>
              <a:spcAft>
                <a:spcPts val="0"/>
              </a:spcAft>
              <a:buClr>
                <a:schemeClr val="dk1"/>
              </a:buClr>
              <a:buSzPts val="1100"/>
              <a:buFont typeface="Public Sans"/>
              <a:buChar char="➢"/>
            </a:pPr>
            <a:r>
              <a:rPr lang="en">
                <a:solidFill>
                  <a:schemeClr val="dk1"/>
                </a:solidFill>
                <a:latin typeface="Public Sans"/>
                <a:ea typeface="Public Sans"/>
                <a:cs typeface="Public Sans"/>
                <a:sym typeface="Public Sans"/>
              </a:rPr>
              <a:t>First, total views, which is the number of times a page or app screen was viewed,  </a:t>
            </a:r>
            <a:endParaRPr>
              <a:solidFill>
                <a:schemeClr val="dk1"/>
              </a:solidFill>
              <a:latin typeface="Public Sans"/>
              <a:ea typeface="Public Sans"/>
              <a:cs typeface="Public Sans"/>
              <a:sym typeface="Public Sans"/>
            </a:endParaRPr>
          </a:p>
          <a:p>
            <a:pPr marL="914400" lvl="1" indent="-298450" algn="l" rtl="0">
              <a:spcBef>
                <a:spcPts val="0"/>
              </a:spcBef>
              <a:spcAft>
                <a:spcPts val="0"/>
              </a:spcAft>
              <a:buClr>
                <a:schemeClr val="dk1"/>
              </a:buClr>
              <a:buSzPts val="1100"/>
              <a:buFont typeface="Public Sans"/>
              <a:buChar char="➢"/>
            </a:pPr>
            <a:r>
              <a:rPr lang="en">
                <a:solidFill>
                  <a:schemeClr val="dk1"/>
                </a:solidFill>
                <a:latin typeface="Public Sans"/>
                <a:ea typeface="Public Sans"/>
                <a:cs typeface="Public Sans"/>
                <a:sym typeface="Public Sans"/>
              </a:rPr>
              <a:t>Second, engagement rate, which is the percentage of sessions that lasted longer than ten seconds, had a conversion event, or had at least two pageviews or screenviews, </a:t>
            </a:r>
            <a:endParaRPr>
              <a:solidFill>
                <a:schemeClr val="dk1"/>
              </a:solidFill>
              <a:latin typeface="Public Sans"/>
              <a:ea typeface="Public Sans"/>
              <a:cs typeface="Public Sans"/>
              <a:sym typeface="Public Sans"/>
            </a:endParaRPr>
          </a:p>
          <a:p>
            <a:pPr marL="914400" lvl="1" indent="-298450" algn="l" rtl="0">
              <a:spcBef>
                <a:spcPts val="0"/>
              </a:spcBef>
              <a:spcAft>
                <a:spcPts val="0"/>
              </a:spcAft>
              <a:buClr>
                <a:schemeClr val="dk1"/>
              </a:buClr>
              <a:buSzPts val="1100"/>
              <a:buFont typeface="Public Sans"/>
              <a:buChar char="➢"/>
            </a:pPr>
            <a:r>
              <a:rPr lang="en">
                <a:solidFill>
                  <a:schemeClr val="dk1"/>
                </a:solidFill>
                <a:latin typeface="Public Sans"/>
                <a:ea typeface="Public Sans"/>
                <a:cs typeface="Public Sans"/>
                <a:sym typeface="Public Sans"/>
              </a:rPr>
              <a:t>Third, bounce rate, which is the percentage of sessions where a user did not engage with a page. </a:t>
            </a:r>
            <a:endParaRPr>
              <a:solidFill>
                <a:schemeClr val="dk1"/>
              </a:solidFill>
              <a:latin typeface="Public Sans"/>
              <a:ea typeface="Public Sans"/>
              <a:cs typeface="Public Sans"/>
              <a:sym typeface="Public Sans"/>
            </a:endParaRPr>
          </a:p>
          <a:p>
            <a:pPr marL="914400" lvl="1" indent="-298450" algn="l" rtl="0">
              <a:spcBef>
                <a:spcPts val="0"/>
              </a:spcBef>
              <a:spcAft>
                <a:spcPts val="0"/>
              </a:spcAft>
              <a:buClr>
                <a:schemeClr val="dk1"/>
              </a:buClr>
              <a:buSzPts val="1100"/>
              <a:buFont typeface="Public Sans"/>
              <a:buChar char="➢"/>
            </a:pPr>
            <a:r>
              <a:rPr lang="en">
                <a:solidFill>
                  <a:schemeClr val="dk1"/>
                </a:solidFill>
                <a:latin typeface="Public Sans"/>
                <a:ea typeface="Public Sans"/>
                <a:cs typeface="Public Sans"/>
                <a:sym typeface="Public Sans"/>
              </a:rPr>
              <a:t>Fourth, average engagement time, which is the average time a user engaged during a session</a:t>
            </a:r>
            <a:endParaRPr>
              <a:solidFill>
                <a:schemeClr val="dk1"/>
              </a:solidFill>
              <a:latin typeface="Public Sans"/>
              <a:ea typeface="Public Sans"/>
              <a:cs typeface="Public Sans"/>
              <a:sym typeface="Public Sans"/>
            </a:endParaRPr>
          </a:p>
          <a:p>
            <a:pPr marL="914400" lvl="1" indent="-298450" algn="l" rtl="0">
              <a:spcBef>
                <a:spcPts val="0"/>
              </a:spcBef>
              <a:spcAft>
                <a:spcPts val="0"/>
              </a:spcAft>
              <a:buClr>
                <a:schemeClr val="dk1"/>
              </a:buClr>
              <a:buSzPts val="1100"/>
              <a:buFont typeface="Public Sans"/>
              <a:buChar char="➢"/>
            </a:pPr>
            <a:r>
              <a:rPr lang="en">
                <a:solidFill>
                  <a:schemeClr val="dk1"/>
                </a:solidFill>
                <a:latin typeface="Public Sans"/>
                <a:ea typeface="Public Sans"/>
                <a:cs typeface="Public Sans"/>
                <a:sym typeface="Public Sans"/>
              </a:rPr>
              <a:t>And lastly, total sessions.</a:t>
            </a:r>
            <a:endParaRPr>
              <a:solidFill>
                <a:schemeClr val="dk1"/>
              </a:solidFill>
              <a:latin typeface="Public Sans"/>
              <a:ea typeface="Public Sans"/>
              <a:cs typeface="Public Sans"/>
              <a:sym typeface="Public Sans"/>
            </a:endParaRPr>
          </a:p>
          <a:p>
            <a:pPr marL="457200" lvl="0" indent="-298450" algn="l" rtl="0">
              <a:spcBef>
                <a:spcPts val="0"/>
              </a:spcBef>
              <a:spcAft>
                <a:spcPts val="0"/>
              </a:spcAft>
              <a:buClr>
                <a:schemeClr val="dk1"/>
              </a:buClr>
              <a:buSzPts val="1100"/>
              <a:buFont typeface="Public Sans"/>
              <a:buChar char="❖"/>
            </a:pPr>
            <a:r>
              <a:rPr lang="en">
                <a:solidFill>
                  <a:schemeClr val="dk1"/>
                </a:solidFill>
                <a:latin typeface="Public Sans"/>
                <a:ea typeface="Public Sans"/>
                <a:cs typeface="Public Sans"/>
                <a:sym typeface="Public Sans"/>
              </a:rPr>
              <a:t>There are two dimensions used in this report: hostname (website) and Landing Page + Query String. </a:t>
            </a:r>
            <a:endParaRPr>
              <a:solidFill>
                <a:schemeClr val="dk1"/>
              </a:solidFill>
              <a:latin typeface="Public Sans"/>
              <a:ea typeface="Public Sans"/>
              <a:cs typeface="Public Sans"/>
              <a:sym typeface="Public Sans"/>
            </a:endParaRPr>
          </a:p>
          <a:p>
            <a:pPr marL="914400" lvl="1" indent="-298450" algn="l" rtl="0">
              <a:spcBef>
                <a:spcPts val="0"/>
              </a:spcBef>
              <a:spcAft>
                <a:spcPts val="0"/>
              </a:spcAft>
              <a:buClr>
                <a:schemeClr val="dk1"/>
              </a:buClr>
              <a:buSzPts val="1100"/>
              <a:buFont typeface="Public Sans"/>
              <a:buChar char="➢"/>
            </a:pPr>
            <a:r>
              <a:rPr lang="en">
                <a:solidFill>
                  <a:schemeClr val="dk1"/>
                </a:solidFill>
                <a:latin typeface="Public Sans"/>
                <a:ea typeface="Public Sans"/>
                <a:cs typeface="Public Sans"/>
                <a:sym typeface="Public Sans"/>
              </a:rPr>
              <a:t>What is Landing Page + Query String? It is a dimension that shows the first page a visitor lands on (including any string parameters in the URL) when they visit your website and how they engage with it. </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As always, you can use the search function to narrow down the hostnames and find a specific domain or website. </a:t>
            </a:r>
            <a:endParaRPr>
              <a:solidFill>
                <a:schemeClr val="dk1"/>
              </a:solidFill>
              <a:latin typeface="Public Sans"/>
              <a:ea typeface="Public Sans"/>
              <a:cs typeface="Public Sans"/>
              <a:sym typeface="Public Sans"/>
            </a:endParaRPr>
          </a:p>
          <a:p>
            <a:pPr marL="0" lvl="0" indent="0" algn="l" rtl="0">
              <a:lnSpc>
                <a:spcPct val="115000"/>
              </a:lnSpc>
              <a:spcBef>
                <a:spcPts val="0"/>
              </a:spcBef>
              <a:spcAft>
                <a:spcPts val="1000"/>
              </a:spcAft>
              <a:buNone/>
            </a:pPr>
            <a:endParaRPr>
              <a:solidFill>
                <a:schemeClr val="lt1"/>
              </a:solidFill>
              <a:latin typeface="Public Sans"/>
              <a:ea typeface="Public Sans"/>
              <a:cs typeface="Public Sans"/>
              <a:sym typeface="Public Sans"/>
            </a:endParaRPr>
          </a:p>
        </p:txBody>
      </p:sp>
      <p:sp>
        <p:nvSpPr>
          <p:cNvPr id="504" name="Google Shape;504;g1f01257175d_0_6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hyperlink" Target="https://fontawesome.com/" TargetMode="Externa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8"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12E5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38000" y="940425"/>
            <a:ext cx="5037600" cy="1431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3800"/>
              <a:buFont typeface="Public Sans"/>
              <a:buNone/>
              <a:defRPr sz="3800">
                <a:solidFill>
                  <a:srgbClr val="FFFFFF"/>
                </a:solidFill>
                <a:latin typeface="Public Sans"/>
                <a:ea typeface="Public Sans"/>
                <a:cs typeface="Public Sans"/>
                <a:sym typeface="Public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38000" y="2371300"/>
            <a:ext cx="51483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Public Sans"/>
              <a:buNone/>
              <a:defRPr sz="2400">
                <a:solidFill>
                  <a:srgbClr val="FFFFFF"/>
                </a:solidFill>
                <a:latin typeface="Public Sans"/>
                <a:ea typeface="Public Sans"/>
                <a:cs typeface="Public Sans"/>
                <a:sym typeface="Public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3964475"/>
            <a:ext cx="9144000" cy="1179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rotWithShape="1">
          <a:blip r:embed="rId2">
            <a:alphaModFix/>
          </a:blip>
          <a:srcRect/>
          <a:stretch/>
        </p:blipFill>
        <p:spPr>
          <a:xfrm>
            <a:off x="449675" y="4299500"/>
            <a:ext cx="2456408" cy="393600"/>
          </a:xfrm>
          <a:prstGeom prst="rect">
            <a:avLst/>
          </a:prstGeom>
          <a:noFill/>
          <a:ln>
            <a:noFill/>
          </a:ln>
        </p:spPr>
      </p:pic>
      <p:sp>
        <p:nvSpPr>
          <p:cNvPr id="15" name="Google Shape;15;p2"/>
          <p:cNvSpPr txBox="1">
            <a:spLocks noGrp="1"/>
          </p:cNvSpPr>
          <p:nvPr>
            <p:ph type="body" idx="2"/>
          </p:nvPr>
        </p:nvSpPr>
        <p:spPr>
          <a:xfrm>
            <a:off x="6057025" y="4299500"/>
            <a:ext cx="2631300" cy="393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dk2"/>
              </a:buClr>
              <a:buSzPts val="1300"/>
              <a:buChar char="●"/>
              <a:defRPr sz="1300">
                <a:solidFill>
                  <a:schemeClr val="dk2"/>
                </a:solidFill>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umns - Bright">
  <p:cSld name="TITLE_AND_TWO_COLUMNS_1">
    <p:bg>
      <p:bgPr>
        <a:solidFill>
          <a:srgbClr val="FFFFFF"/>
        </a:solid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Clr>
                <a:srgbClr val="112E51"/>
              </a:buClr>
              <a:buSzPts val="2800"/>
              <a:buNone/>
              <a:defRPr>
                <a:solidFill>
                  <a:srgbClr val="112E51"/>
                </a:solidFill>
              </a:defRPr>
            </a:lvl2pPr>
            <a:lvl3pPr lvl="2" rtl="0">
              <a:spcBef>
                <a:spcPts val="0"/>
              </a:spcBef>
              <a:spcAft>
                <a:spcPts val="0"/>
              </a:spcAft>
              <a:buClr>
                <a:srgbClr val="112E51"/>
              </a:buClr>
              <a:buSzPts val="2800"/>
              <a:buNone/>
              <a:defRPr>
                <a:solidFill>
                  <a:srgbClr val="112E51"/>
                </a:solidFill>
              </a:defRPr>
            </a:lvl3pPr>
            <a:lvl4pPr lvl="3" rtl="0">
              <a:spcBef>
                <a:spcPts val="0"/>
              </a:spcBef>
              <a:spcAft>
                <a:spcPts val="0"/>
              </a:spcAft>
              <a:buClr>
                <a:srgbClr val="112E51"/>
              </a:buClr>
              <a:buSzPts val="2800"/>
              <a:buNone/>
              <a:defRPr>
                <a:solidFill>
                  <a:srgbClr val="112E51"/>
                </a:solidFill>
              </a:defRPr>
            </a:lvl4pPr>
            <a:lvl5pPr lvl="4" rtl="0">
              <a:spcBef>
                <a:spcPts val="0"/>
              </a:spcBef>
              <a:spcAft>
                <a:spcPts val="0"/>
              </a:spcAft>
              <a:buClr>
                <a:srgbClr val="112E51"/>
              </a:buClr>
              <a:buSzPts val="2800"/>
              <a:buNone/>
              <a:defRPr>
                <a:solidFill>
                  <a:srgbClr val="112E51"/>
                </a:solidFill>
              </a:defRPr>
            </a:lvl5pPr>
            <a:lvl6pPr lvl="5" rtl="0">
              <a:spcBef>
                <a:spcPts val="0"/>
              </a:spcBef>
              <a:spcAft>
                <a:spcPts val="0"/>
              </a:spcAft>
              <a:buClr>
                <a:srgbClr val="112E51"/>
              </a:buClr>
              <a:buSzPts val="2800"/>
              <a:buNone/>
              <a:defRPr>
                <a:solidFill>
                  <a:srgbClr val="112E51"/>
                </a:solidFill>
              </a:defRPr>
            </a:lvl6pPr>
            <a:lvl7pPr lvl="6" rtl="0">
              <a:spcBef>
                <a:spcPts val="0"/>
              </a:spcBef>
              <a:spcAft>
                <a:spcPts val="0"/>
              </a:spcAft>
              <a:buClr>
                <a:srgbClr val="112E51"/>
              </a:buClr>
              <a:buSzPts val="2800"/>
              <a:buNone/>
              <a:defRPr>
                <a:solidFill>
                  <a:srgbClr val="112E51"/>
                </a:solidFill>
              </a:defRPr>
            </a:lvl7pPr>
            <a:lvl8pPr lvl="7" rtl="0">
              <a:spcBef>
                <a:spcPts val="0"/>
              </a:spcBef>
              <a:spcAft>
                <a:spcPts val="0"/>
              </a:spcAft>
              <a:buClr>
                <a:srgbClr val="112E51"/>
              </a:buClr>
              <a:buSzPts val="2800"/>
              <a:buNone/>
              <a:defRPr>
                <a:solidFill>
                  <a:srgbClr val="112E51"/>
                </a:solidFill>
              </a:defRPr>
            </a:lvl8pPr>
            <a:lvl9pPr lvl="8" rtl="0">
              <a:spcBef>
                <a:spcPts val="0"/>
              </a:spcBef>
              <a:spcAft>
                <a:spcPts val="0"/>
              </a:spcAft>
              <a:buClr>
                <a:srgbClr val="112E51"/>
              </a:buClr>
              <a:buSzPts val="2800"/>
              <a:buNone/>
              <a:defRPr>
                <a:solidFill>
                  <a:srgbClr val="112E51"/>
                </a:solidFill>
              </a:defRPr>
            </a:lvl9pPr>
          </a:lstStyle>
          <a:p>
            <a:endParaRPr/>
          </a:p>
        </p:txBody>
      </p:sp>
      <p:sp>
        <p:nvSpPr>
          <p:cNvPr id="53" name="Google Shape;53;p11"/>
          <p:cNvSpPr txBox="1">
            <a:spLocks noGrp="1"/>
          </p:cNvSpPr>
          <p:nvPr>
            <p:ph type="body" idx="1"/>
          </p:nvPr>
        </p:nvSpPr>
        <p:spPr>
          <a:xfrm>
            <a:off x="464600" y="1152475"/>
            <a:ext cx="3846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54" name="Google Shape;54;p11"/>
          <p:cNvSpPr txBox="1">
            <a:spLocks noGrp="1"/>
          </p:cNvSpPr>
          <p:nvPr>
            <p:ph type="body" idx="2"/>
          </p:nvPr>
        </p:nvSpPr>
        <p:spPr>
          <a:xfrm>
            <a:off x="4832400" y="1152475"/>
            <a:ext cx="3846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s - Dark" type="titleOnly">
  <p:cSld name="TITLE_ONLY">
    <p:bg>
      <p:bgPr>
        <a:solidFill>
          <a:srgbClr val="112E51"/>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2"/>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2"/>
          <p:cNvSpPr txBox="1">
            <a:spLocks noGrp="1"/>
          </p:cNvSpPr>
          <p:nvPr>
            <p:ph type="body" idx="1"/>
          </p:nvPr>
        </p:nvSpPr>
        <p:spPr>
          <a:xfrm>
            <a:off x="464600"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60" name="Google Shape;60;p12"/>
          <p:cNvSpPr txBox="1">
            <a:spLocks noGrp="1"/>
          </p:cNvSpPr>
          <p:nvPr>
            <p:ph type="body" idx="2"/>
          </p:nvPr>
        </p:nvSpPr>
        <p:spPr>
          <a:xfrm>
            <a:off x="3373484"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61" name="Google Shape;61;p12"/>
          <p:cNvSpPr txBox="1">
            <a:spLocks noGrp="1"/>
          </p:cNvSpPr>
          <p:nvPr>
            <p:ph type="body" idx="3"/>
          </p:nvPr>
        </p:nvSpPr>
        <p:spPr>
          <a:xfrm>
            <a:off x="6282369"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s - Bright">
  <p:cSld name="TITLE_ONLY_1">
    <p:bg>
      <p:bgPr>
        <a:solidFill>
          <a:srgbClr val="FFFFFF"/>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3"/>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3"/>
          <p:cNvSpPr txBox="1">
            <a:spLocks noGrp="1"/>
          </p:cNvSpPr>
          <p:nvPr>
            <p:ph type="body" idx="1"/>
          </p:nvPr>
        </p:nvSpPr>
        <p:spPr>
          <a:xfrm>
            <a:off x="464600"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66" name="Google Shape;66;p13"/>
          <p:cNvSpPr txBox="1">
            <a:spLocks noGrp="1"/>
          </p:cNvSpPr>
          <p:nvPr>
            <p:ph type="body" idx="2"/>
          </p:nvPr>
        </p:nvSpPr>
        <p:spPr>
          <a:xfrm>
            <a:off x="3373484"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67" name="Google Shape;67;p13"/>
          <p:cNvSpPr txBox="1">
            <a:spLocks noGrp="1"/>
          </p:cNvSpPr>
          <p:nvPr>
            <p:ph type="body" idx="3"/>
          </p:nvPr>
        </p:nvSpPr>
        <p:spPr>
          <a:xfrm>
            <a:off x="6282369"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Points - Dark">
  <p:cSld name="CUSTOM_2">
    <p:bg>
      <p:bgPr>
        <a:solidFill>
          <a:srgbClr val="112E5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4"/>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1" name="Google Shape;71;p14"/>
          <p:cNvSpPr txBox="1">
            <a:spLocks noGrp="1"/>
          </p:cNvSpPr>
          <p:nvPr>
            <p:ph type="body" idx="1"/>
          </p:nvPr>
        </p:nvSpPr>
        <p:spPr>
          <a:xfrm>
            <a:off x="464600"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72" name="Google Shape;72;p14"/>
          <p:cNvSpPr txBox="1">
            <a:spLocks noGrp="1"/>
          </p:cNvSpPr>
          <p:nvPr>
            <p:ph type="body" idx="2"/>
          </p:nvPr>
        </p:nvSpPr>
        <p:spPr>
          <a:xfrm>
            <a:off x="4832400"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73" name="Google Shape;73;p14"/>
          <p:cNvSpPr/>
          <p:nvPr/>
        </p:nvSpPr>
        <p:spPr>
          <a:xfrm>
            <a:off x="48751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4" name="Google Shape;74;p14"/>
          <p:cNvSpPr txBox="1"/>
          <p:nvPr/>
        </p:nvSpPr>
        <p:spPr>
          <a:xfrm>
            <a:off x="48712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12E51"/>
                </a:solidFill>
                <a:latin typeface="Source Sans Pro"/>
                <a:ea typeface="Source Sans Pro"/>
                <a:cs typeface="Source Sans Pro"/>
                <a:sym typeface="Source Sans Pro"/>
              </a:rPr>
              <a:t>2</a:t>
            </a:r>
            <a:endParaRPr sz="2400" b="1">
              <a:solidFill>
                <a:srgbClr val="112E51"/>
              </a:solidFill>
              <a:latin typeface="Source Sans Pro"/>
              <a:ea typeface="Source Sans Pro"/>
              <a:cs typeface="Source Sans Pro"/>
              <a:sym typeface="Source Sans Pro"/>
            </a:endParaRPr>
          </a:p>
        </p:txBody>
      </p:sp>
      <p:sp>
        <p:nvSpPr>
          <p:cNvPr id="75" name="Google Shape;75;p14"/>
          <p:cNvSpPr txBox="1"/>
          <p:nvPr/>
        </p:nvSpPr>
        <p:spPr>
          <a:xfrm>
            <a:off x="50737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12E51"/>
                </a:solidFill>
                <a:latin typeface="Source Sans Pro"/>
                <a:ea typeface="Source Sans Pro"/>
                <a:cs typeface="Source Sans Pro"/>
                <a:sym typeface="Source Sans Pro"/>
              </a:rPr>
              <a:t>1</a:t>
            </a:r>
            <a:endParaRPr sz="2400" b="1">
              <a:solidFill>
                <a:srgbClr val="112E51"/>
              </a:solidFill>
              <a:latin typeface="Source Sans Pro"/>
              <a:ea typeface="Source Sans Pro"/>
              <a:cs typeface="Source Sans Pro"/>
              <a:sym typeface="Source Sans Pro"/>
            </a:endParaRPr>
          </a:p>
        </p:txBody>
      </p:sp>
      <p:sp>
        <p:nvSpPr>
          <p:cNvPr id="76" name="Google Shape;7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Points - Bright">
  <p:cSld name="CUSTOM_3">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5"/>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0" name="Google Shape;80;p15"/>
          <p:cNvSpPr txBox="1">
            <a:spLocks noGrp="1"/>
          </p:cNvSpPr>
          <p:nvPr>
            <p:ph type="body" idx="1"/>
          </p:nvPr>
        </p:nvSpPr>
        <p:spPr>
          <a:xfrm>
            <a:off x="481692"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81" name="Google Shape;81;p15"/>
          <p:cNvSpPr txBox="1">
            <a:spLocks noGrp="1"/>
          </p:cNvSpPr>
          <p:nvPr>
            <p:ph type="body" idx="2"/>
          </p:nvPr>
        </p:nvSpPr>
        <p:spPr>
          <a:xfrm>
            <a:off x="4843794"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82" name="Google Shape;82;p15"/>
          <p:cNvSpPr/>
          <p:nvPr/>
        </p:nvSpPr>
        <p:spPr>
          <a:xfrm>
            <a:off x="48751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3" name="Google Shape;83;p15"/>
          <p:cNvSpPr txBox="1"/>
          <p:nvPr/>
        </p:nvSpPr>
        <p:spPr>
          <a:xfrm>
            <a:off x="487122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84" name="Google Shape;84;p15"/>
          <p:cNvSpPr txBox="1"/>
          <p:nvPr/>
        </p:nvSpPr>
        <p:spPr>
          <a:xfrm>
            <a:off x="50737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85" name="Google Shape;8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oints - Dark">
  <p:cSld name="ONE_COLUMN_TEXT">
    <p:bg>
      <p:bgPr>
        <a:solidFill>
          <a:srgbClr val="112E51"/>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8" name="Google Shape;88;p16"/>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6"/>
          <p:cNvSpPr txBox="1">
            <a:spLocks noGrp="1"/>
          </p:cNvSpPr>
          <p:nvPr>
            <p:ph type="body" idx="1"/>
          </p:nvPr>
        </p:nvSpPr>
        <p:spPr>
          <a:xfrm>
            <a:off x="464600"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0" name="Google Shape;90;p16"/>
          <p:cNvSpPr txBox="1">
            <a:spLocks noGrp="1"/>
          </p:cNvSpPr>
          <p:nvPr>
            <p:ph type="body" idx="2"/>
          </p:nvPr>
        </p:nvSpPr>
        <p:spPr>
          <a:xfrm>
            <a:off x="3373487"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1" name="Google Shape;91;p16"/>
          <p:cNvSpPr txBox="1">
            <a:spLocks noGrp="1"/>
          </p:cNvSpPr>
          <p:nvPr>
            <p:ph type="body" idx="3"/>
          </p:nvPr>
        </p:nvSpPr>
        <p:spPr>
          <a:xfrm>
            <a:off x="6282375"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2" name="Google Shape;92;p16"/>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93" name="Google Shape;93;p16"/>
          <p:cNvSpPr/>
          <p:nvPr/>
        </p:nvSpPr>
        <p:spPr>
          <a:xfrm>
            <a:off x="3416269"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94" name="Google Shape;94;p16"/>
          <p:cNvSpPr/>
          <p:nvPr/>
        </p:nvSpPr>
        <p:spPr>
          <a:xfrm>
            <a:off x="6325144"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95" name="Google Shape;95;p16"/>
          <p:cNvSpPr txBox="1"/>
          <p:nvPr/>
        </p:nvSpPr>
        <p:spPr>
          <a:xfrm>
            <a:off x="5034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96" name="Google Shape;96;p16"/>
          <p:cNvSpPr txBox="1"/>
          <p:nvPr/>
        </p:nvSpPr>
        <p:spPr>
          <a:xfrm>
            <a:off x="3412319"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97" name="Google Shape;97;p16"/>
          <p:cNvSpPr txBox="1"/>
          <p:nvPr/>
        </p:nvSpPr>
        <p:spPr>
          <a:xfrm>
            <a:off x="63212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rdered List - Bright">
  <p:cSld name="CUSTOM_7">
    <p:spTree>
      <p:nvGrpSpPr>
        <p:cNvPr id="1" name="Shape 98"/>
        <p:cNvGrpSpPr/>
        <p:nvPr/>
      </p:nvGrpSpPr>
      <p:grpSpPr>
        <a:xfrm>
          <a:off x="0" y="0"/>
          <a:ext cx="0" cy="0"/>
          <a:chOff x="0" y="0"/>
          <a:chExt cx="0" cy="0"/>
        </a:xfrm>
      </p:grpSpPr>
      <p:sp>
        <p:nvSpPr>
          <p:cNvPr id="99" name="Google Shape;99;p17"/>
          <p:cNvSpPr/>
          <p:nvPr/>
        </p:nvSpPr>
        <p:spPr>
          <a:xfrm>
            <a:off x="8291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1</a:t>
            </a:r>
            <a:endParaRPr sz="3600" b="1">
              <a:solidFill>
                <a:srgbClr val="FFFFFF"/>
              </a:solidFill>
              <a:latin typeface="Source Sans Pro"/>
              <a:ea typeface="Source Sans Pro"/>
              <a:cs typeface="Source Sans Pro"/>
              <a:sym typeface="Source Sans Pro"/>
            </a:endParaRPr>
          </a:p>
        </p:txBody>
      </p:sp>
      <p:sp>
        <p:nvSpPr>
          <p:cNvPr id="100" name="Google Shape;100;p17"/>
          <p:cNvSpPr/>
          <p:nvPr/>
        </p:nvSpPr>
        <p:spPr>
          <a:xfrm>
            <a:off x="23593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2</a:t>
            </a:r>
            <a:endParaRPr sz="7200" b="1">
              <a:solidFill>
                <a:srgbClr val="FFFFFF"/>
              </a:solidFill>
              <a:latin typeface="Helvetica Neue"/>
              <a:ea typeface="Helvetica Neue"/>
              <a:cs typeface="Helvetica Neue"/>
              <a:sym typeface="Helvetica Neue"/>
            </a:endParaRPr>
          </a:p>
        </p:txBody>
      </p:sp>
      <p:sp>
        <p:nvSpPr>
          <p:cNvPr id="101" name="Google Shape;101;p17"/>
          <p:cNvSpPr/>
          <p:nvPr/>
        </p:nvSpPr>
        <p:spPr>
          <a:xfrm>
            <a:off x="38895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3</a:t>
            </a:r>
            <a:endParaRPr sz="7200" b="1">
              <a:solidFill>
                <a:srgbClr val="FFFFFF"/>
              </a:solidFill>
              <a:latin typeface="Helvetica Neue"/>
              <a:ea typeface="Helvetica Neue"/>
              <a:cs typeface="Helvetica Neue"/>
              <a:sym typeface="Helvetica Neue"/>
            </a:endParaRPr>
          </a:p>
        </p:txBody>
      </p:sp>
      <p:sp>
        <p:nvSpPr>
          <p:cNvPr id="102" name="Google Shape;102;p17"/>
          <p:cNvSpPr/>
          <p:nvPr/>
        </p:nvSpPr>
        <p:spPr>
          <a:xfrm>
            <a:off x="54197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4</a:t>
            </a:r>
            <a:endParaRPr sz="7200" b="1">
              <a:solidFill>
                <a:srgbClr val="FFFFFF"/>
              </a:solidFill>
              <a:latin typeface="Helvetica Neue"/>
              <a:ea typeface="Helvetica Neue"/>
              <a:cs typeface="Helvetica Neue"/>
              <a:sym typeface="Helvetica Neue"/>
            </a:endParaRPr>
          </a:p>
        </p:txBody>
      </p:sp>
      <p:sp>
        <p:nvSpPr>
          <p:cNvPr id="103" name="Google Shape;103;p17"/>
          <p:cNvSpPr/>
          <p:nvPr/>
        </p:nvSpPr>
        <p:spPr>
          <a:xfrm>
            <a:off x="69499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5</a:t>
            </a:r>
            <a:endParaRPr sz="7200" b="1">
              <a:solidFill>
                <a:srgbClr val="FFFFFF"/>
              </a:solidFill>
              <a:latin typeface="Helvetica Neue"/>
              <a:ea typeface="Helvetica Neue"/>
              <a:cs typeface="Helvetica Neue"/>
              <a:sym typeface="Helvetica Neue"/>
            </a:endParaRPr>
          </a:p>
        </p:txBody>
      </p:sp>
      <p:sp>
        <p:nvSpPr>
          <p:cNvPr id="104" name="Google Shape;104;p17"/>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7"/>
          <p:cNvSpPr txBox="1">
            <a:spLocks noGrp="1"/>
          </p:cNvSpPr>
          <p:nvPr>
            <p:ph type="body" idx="1"/>
          </p:nvPr>
        </p:nvSpPr>
        <p:spPr>
          <a:xfrm>
            <a:off x="8291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6" name="Google Shape;106;p17"/>
          <p:cNvSpPr txBox="1">
            <a:spLocks noGrp="1"/>
          </p:cNvSpPr>
          <p:nvPr>
            <p:ph type="body" idx="2"/>
          </p:nvPr>
        </p:nvSpPr>
        <p:spPr>
          <a:xfrm>
            <a:off x="23593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7" name="Google Shape;107;p17"/>
          <p:cNvSpPr txBox="1">
            <a:spLocks noGrp="1"/>
          </p:cNvSpPr>
          <p:nvPr>
            <p:ph type="body" idx="3"/>
          </p:nvPr>
        </p:nvSpPr>
        <p:spPr>
          <a:xfrm>
            <a:off x="38895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8" name="Google Shape;108;p17"/>
          <p:cNvSpPr txBox="1">
            <a:spLocks noGrp="1"/>
          </p:cNvSpPr>
          <p:nvPr>
            <p:ph type="body" idx="4"/>
          </p:nvPr>
        </p:nvSpPr>
        <p:spPr>
          <a:xfrm>
            <a:off x="54197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9" name="Google Shape;109;p17"/>
          <p:cNvSpPr txBox="1">
            <a:spLocks noGrp="1"/>
          </p:cNvSpPr>
          <p:nvPr>
            <p:ph type="body" idx="5"/>
          </p:nvPr>
        </p:nvSpPr>
        <p:spPr>
          <a:xfrm>
            <a:off x="69499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10" name="Google Shape;110;p17"/>
          <p:cNvSpPr/>
          <p:nvPr/>
        </p:nvSpPr>
        <p:spPr>
          <a:xfrm>
            <a:off x="8291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23593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38895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54197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69499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points - Bright">
  <p:cSld name="MAIN_POINT">
    <p:spTree>
      <p:nvGrpSpPr>
        <p:cNvPr id="1" name="Shape 116"/>
        <p:cNvGrpSpPr/>
        <p:nvPr/>
      </p:nvGrpSpPr>
      <p:grpSpPr>
        <a:xfrm>
          <a:off x="0" y="0"/>
          <a:ext cx="0" cy="0"/>
          <a:chOff x="0" y="0"/>
          <a:chExt cx="0" cy="0"/>
        </a:xfrm>
      </p:grpSpPr>
      <p:sp>
        <p:nvSpPr>
          <p:cNvPr id="117" name="Google Shape;11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18"/>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8"/>
          <p:cNvSpPr txBox="1">
            <a:spLocks noGrp="1"/>
          </p:cNvSpPr>
          <p:nvPr>
            <p:ph type="body" idx="1"/>
          </p:nvPr>
        </p:nvSpPr>
        <p:spPr>
          <a:xfrm>
            <a:off x="475994"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0" name="Google Shape;120;p18"/>
          <p:cNvSpPr txBox="1">
            <a:spLocks noGrp="1"/>
          </p:cNvSpPr>
          <p:nvPr>
            <p:ph type="body" idx="2"/>
          </p:nvPr>
        </p:nvSpPr>
        <p:spPr>
          <a:xfrm>
            <a:off x="3384882"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1" name="Google Shape;121;p18"/>
          <p:cNvSpPr txBox="1">
            <a:spLocks noGrp="1"/>
          </p:cNvSpPr>
          <p:nvPr>
            <p:ph type="body" idx="3"/>
          </p:nvPr>
        </p:nvSpPr>
        <p:spPr>
          <a:xfrm>
            <a:off x="6293769"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2" name="Google Shape;122;p18"/>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23" name="Google Shape;123;p18"/>
          <p:cNvSpPr/>
          <p:nvPr/>
        </p:nvSpPr>
        <p:spPr>
          <a:xfrm>
            <a:off x="3416269"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24" name="Google Shape;124;p18"/>
          <p:cNvSpPr/>
          <p:nvPr/>
        </p:nvSpPr>
        <p:spPr>
          <a:xfrm>
            <a:off x="6325144"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25" name="Google Shape;125;p18"/>
          <p:cNvSpPr txBox="1"/>
          <p:nvPr/>
        </p:nvSpPr>
        <p:spPr>
          <a:xfrm>
            <a:off x="50342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126" name="Google Shape;126;p18"/>
          <p:cNvSpPr txBox="1"/>
          <p:nvPr/>
        </p:nvSpPr>
        <p:spPr>
          <a:xfrm>
            <a:off x="3412319"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127" name="Google Shape;127;p18"/>
          <p:cNvSpPr txBox="1"/>
          <p:nvPr/>
        </p:nvSpPr>
        <p:spPr>
          <a:xfrm>
            <a:off x="63212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 Points - Dark">
  <p:cSld name="CUSTOM_8">
    <p:bg>
      <p:bgPr>
        <a:solidFill>
          <a:srgbClr val="112E51"/>
        </a:solid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9"/>
          <p:cNvSpPr txBox="1">
            <a:spLocks noGrp="1"/>
          </p:cNvSpPr>
          <p:nvPr>
            <p:ph type="body" idx="1"/>
          </p:nvPr>
        </p:nvSpPr>
        <p:spPr>
          <a:xfrm>
            <a:off x="464600"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1" name="Google Shape;131;p19"/>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2" name="Google Shape;132;p19"/>
          <p:cNvSpPr txBox="1">
            <a:spLocks noGrp="1"/>
          </p:cNvSpPr>
          <p:nvPr>
            <p:ph type="body" idx="2"/>
          </p:nvPr>
        </p:nvSpPr>
        <p:spPr>
          <a:xfrm>
            <a:off x="2568332"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3" name="Google Shape;133;p19"/>
          <p:cNvSpPr txBox="1">
            <a:spLocks noGrp="1"/>
          </p:cNvSpPr>
          <p:nvPr>
            <p:ph type="body" idx="3"/>
          </p:nvPr>
        </p:nvSpPr>
        <p:spPr>
          <a:xfrm>
            <a:off x="4672053"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4" name="Google Shape;134;p19"/>
          <p:cNvSpPr txBox="1">
            <a:spLocks noGrp="1"/>
          </p:cNvSpPr>
          <p:nvPr>
            <p:ph type="body" idx="4"/>
          </p:nvPr>
        </p:nvSpPr>
        <p:spPr>
          <a:xfrm>
            <a:off x="6775775"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5" name="Google Shape;135;p19"/>
          <p:cNvSpPr/>
          <p:nvPr/>
        </p:nvSpPr>
        <p:spPr>
          <a:xfrm>
            <a:off x="2611106"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6" name="Google Shape;136;p19"/>
          <p:cNvSpPr/>
          <p:nvPr/>
        </p:nvSpPr>
        <p:spPr>
          <a:xfrm>
            <a:off x="471483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7" name="Google Shape;137;p19"/>
          <p:cNvSpPr/>
          <p:nvPr/>
        </p:nvSpPr>
        <p:spPr>
          <a:xfrm>
            <a:off x="6818556"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8" name="Google Shape;138;p19"/>
          <p:cNvSpPr txBox="1"/>
          <p:nvPr/>
        </p:nvSpPr>
        <p:spPr>
          <a:xfrm>
            <a:off x="5034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139" name="Google Shape;139;p19"/>
          <p:cNvSpPr txBox="1"/>
          <p:nvPr/>
        </p:nvSpPr>
        <p:spPr>
          <a:xfrm>
            <a:off x="260715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140" name="Google Shape;140;p19"/>
          <p:cNvSpPr txBox="1"/>
          <p:nvPr/>
        </p:nvSpPr>
        <p:spPr>
          <a:xfrm>
            <a:off x="471087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
        <p:nvSpPr>
          <p:cNvPr id="141" name="Google Shape;141;p19"/>
          <p:cNvSpPr txBox="1"/>
          <p:nvPr/>
        </p:nvSpPr>
        <p:spPr>
          <a:xfrm>
            <a:off x="68146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4</a:t>
            </a:r>
            <a:endParaRPr sz="2400" b="1">
              <a:solidFill>
                <a:srgbClr val="1C304A"/>
              </a:solidFill>
              <a:latin typeface="Source Sans Pro"/>
              <a:ea typeface="Source Sans Pro"/>
              <a:cs typeface="Source Sans Pro"/>
              <a:sym typeface="Source Sans Pro"/>
            </a:endParaRPr>
          </a:p>
        </p:txBody>
      </p:sp>
      <p:sp>
        <p:nvSpPr>
          <p:cNvPr id="142" name="Google Shape;142;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 Points - Bright">
  <p:cSld name="CUSTOM_8_1">
    <p:bg>
      <p:bgPr>
        <a:noFill/>
        <a:effectLst/>
      </p:bgPr>
    </p:bg>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20"/>
          <p:cNvSpPr txBox="1">
            <a:spLocks noGrp="1"/>
          </p:cNvSpPr>
          <p:nvPr>
            <p:ph type="body" idx="1"/>
          </p:nvPr>
        </p:nvSpPr>
        <p:spPr>
          <a:xfrm>
            <a:off x="464600"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6" name="Google Shape;146;p20"/>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47" name="Google Shape;147;p20"/>
          <p:cNvSpPr txBox="1">
            <a:spLocks noGrp="1"/>
          </p:cNvSpPr>
          <p:nvPr>
            <p:ph type="body" idx="2"/>
          </p:nvPr>
        </p:nvSpPr>
        <p:spPr>
          <a:xfrm>
            <a:off x="2568332"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8" name="Google Shape;148;p20"/>
          <p:cNvSpPr txBox="1">
            <a:spLocks noGrp="1"/>
          </p:cNvSpPr>
          <p:nvPr>
            <p:ph type="body" idx="3"/>
          </p:nvPr>
        </p:nvSpPr>
        <p:spPr>
          <a:xfrm>
            <a:off x="4672053"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9" name="Google Shape;149;p20"/>
          <p:cNvSpPr txBox="1">
            <a:spLocks noGrp="1"/>
          </p:cNvSpPr>
          <p:nvPr>
            <p:ph type="body" idx="4"/>
          </p:nvPr>
        </p:nvSpPr>
        <p:spPr>
          <a:xfrm>
            <a:off x="6775775"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0" name="Google Shape;150;p20"/>
          <p:cNvSpPr/>
          <p:nvPr/>
        </p:nvSpPr>
        <p:spPr>
          <a:xfrm>
            <a:off x="2611106"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51" name="Google Shape;151;p20"/>
          <p:cNvSpPr/>
          <p:nvPr/>
        </p:nvSpPr>
        <p:spPr>
          <a:xfrm>
            <a:off x="471483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52" name="Google Shape;152;p20"/>
          <p:cNvSpPr/>
          <p:nvPr/>
        </p:nvSpPr>
        <p:spPr>
          <a:xfrm>
            <a:off x="6818556"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53" name="Google Shape;153;p20"/>
          <p:cNvSpPr txBox="1"/>
          <p:nvPr/>
        </p:nvSpPr>
        <p:spPr>
          <a:xfrm>
            <a:off x="503425" y="1647775"/>
            <a:ext cx="467100" cy="354600"/>
          </a:xfrm>
          <a:prstGeom prst="rect">
            <a:avLst/>
          </a:prstGeom>
          <a:noFill/>
          <a:ln>
            <a:noFill/>
          </a:ln>
        </p:spPr>
        <p:txBody>
          <a:bodyPr spcFirstLastPara="1" wrap="square" lIns="91425" tIns="8227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154" name="Google Shape;154;p20"/>
          <p:cNvSpPr txBox="1"/>
          <p:nvPr/>
        </p:nvSpPr>
        <p:spPr>
          <a:xfrm>
            <a:off x="2607150"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155" name="Google Shape;155;p20"/>
          <p:cNvSpPr txBox="1"/>
          <p:nvPr/>
        </p:nvSpPr>
        <p:spPr>
          <a:xfrm>
            <a:off x="471087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
        <p:nvSpPr>
          <p:cNvPr id="156" name="Google Shape;156;p20"/>
          <p:cNvSpPr txBox="1"/>
          <p:nvPr/>
        </p:nvSpPr>
        <p:spPr>
          <a:xfrm>
            <a:off x="68146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4</a:t>
            </a:r>
            <a:endParaRPr sz="2400" b="1">
              <a:solidFill>
                <a:srgbClr val="FFFFFF"/>
              </a:solidFill>
              <a:latin typeface="Source Sans Pro"/>
              <a:ea typeface="Source Sans Pro"/>
              <a:cs typeface="Source Sans Pro"/>
              <a:sym typeface="Source Sans Pro"/>
            </a:endParaRPr>
          </a:p>
        </p:txBody>
      </p:sp>
      <p:sp>
        <p:nvSpPr>
          <p:cNvPr id="157" name="Google Shape;157;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right">
  <p:cSld name="TITLE_1">
    <p:bg>
      <p:bgPr>
        <a:no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18" name="Google Shape;18;p3"/>
          <p:cNvCxnSpPr/>
          <p:nvPr/>
        </p:nvCxnSpPr>
        <p:spPr>
          <a:xfrm>
            <a:off x="456500" y="3964475"/>
            <a:ext cx="8222700" cy="0"/>
          </a:xfrm>
          <a:prstGeom prst="straightConnector1">
            <a:avLst/>
          </a:prstGeom>
          <a:noFill/>
          <a:ln w="19050" cap="flat" cmpd="sng">
            <a:solidFill>
              <a:srgbClr val="E21C3D"/>
            </a:solidFill>
            <a:prstDash val="solid"/>
            <a:round/>
            <a:headEnd type="none" w="med" len="med"/>
            <a:tailEnd type="none" w="med" len="med"/>
          </a:ln>
        </p:spPr>
      </p:cxnSp>
      <p:sp>
        <p:nvSpPr>
          <p:cNvPr id="19" name="Google Shape;19;p3"/>
          <p:cNvSpPr txBox="1">
            <a:spLocks noGrp="1"/>
          </p:cNvSpPr>
          <p:nvPr>
            <p:ph type="ctrTitle"/>
          </p:nvPr>
        </p:nvSpPr>
        <p:spPr>
          <a:xfrm>
            <a:off x="438000" y="940425"/>
            <a:ext cx="4343400" cy="1431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12E51"/>
              </a:buClr>
              <a:buSzPts val="3800"/>
              <a:buFont typeface="Public Sans"/>
              <a:buNone/>
              <a:defRPr sz="3800">
                <a:solidFill>
                  <a:srgbClr val="112E51"/>
                </a:solidFill>
                <a:latin typeface="Public Sans"/>
                <a:ea typeface="Public Sans"/>
                <a:cs typeface="Public Sans"/>
                <a:sym typeface="Public Sans"/>
              </a:defRPr>
            </a:lvl1pPr>
            <a:lvl2pPr lvl="1" algn="ctr" rtl="0">
              <a:spcBef>
                <a:spcPts val="0"/>
              </a:spcBef>
              <a:spcAft>
                <a:spcPts val="0"/>
              </a:spcAft>
              <a:buClr>
                <a:srgbClr val="112E51"/>
              </a:buClr>
              <a:buSzPts val="5200"/>
              <a:buNone/>
              <a:defRPr sz="5200">
                <a:solidFill>
                  <a:srgbClr val="112E51"/>
                </a:solidFill>
              </a:defRPr>
            </a:lvl2pPr>
            <a:lvl3pPr lvl="2" algn="ctr" rtl="0">
              <a:spcBef>
                <a:spcPts val="0"/>
              </a:spcBef>
              <a:spcAft>
                <a:spcPts val="0"/>
              </a:spcAft>
              <a:buClr>
                <a:srgbClr val="112E51"/>
              </a:buClr>
              <a:buSzPts val="5200"/>
              <a:buNone/>
              <a:defRPr sz="5200">
                <a:solidFill>
                  <a:srgbClr val="112E51"/>
                </a:solidFill>
              </a:defRPr>
            </a:lvl3pPr>
            <a:lvl4pPr lvl="3" algn="ctr" rtl="0">
              <a:spcBef>
                <a:spcPts val="0"/>
              </a:spcBef>
              <a:spcAft>
                <a:spcPts val="0"/>
              </a:spcAft>
              <a:buClr>
                <a:srgbClr val="112E51"/>
              </a:buClr>
              <a:buSzPts val="5200"/>
              <a:buNone/>
              <a:defRPr sz="5200">
                <a:solidFill>
                  <a:srgbClr val="112E51"/>
                </a:solidFill>
              </a:defRPr>
            </a:lvl4pPr>
            <a:lvl5pPr lvl="4" algn="ctr" rtl="0">
              <a:spcBef>
                <a:spcPts val="0"/>
              </a:spcBef>
              <a:spcAft>
                <a:spcPts val="0"/>
              </a:spcAft>
              <a:buClr>
                <a:srgbClr val="112E51"/>
              </a:buClr>
              <a:buSzPts val="5200"/>
              <a:buNone/>
              <a:defRPr sz="5200">
                <a:solidFill>
                  <a:srgbClr val="112E51"/>
                </a:solidFill>
              </a:defRPr>
            </a:lvl5pPr>
            <a:lvl6pPr lvl="5" algn="ctr" rtl="0">
              <a:spcBef>
                <a:spcPts val="0"/>
              </a:spcBef>
              <a:spcAft>
                <a:spcPts val="0"/>
              </a:spcAft>
              <a:buClr>
                <a:srgbClr val="112E51"/>
              </a:buClr>
              <a:buSzPts val="5200"/>
              <a:buNone/>
              <a:defRPr sz="5200">
                <a:solidFill>
                  <a:srgbClr val="112E51"/>
                </a:solidFill>
              </a:defRPr>
            </a:lvl6pPr>
            <a:lvl7pPr lvl="6" algn="ctr" rtl="0">
              <a:spcBef>
                <a:spcPts val="0"/>
              </a:spcBef>
              <a:spcAft>
                <a:spcPts val="0"/>
              </a:spcAft>
              <a:buClr>
                <a:srgbClr val="112E51"/>
              </a:buClr>
              <a:buSzPts val="5200"/>
              <a:buNone/>
              <a:defRPr sz="5200">
                <a:solidFill>
                  <a:srgbClr val="112E51"/>
                </a:solidFill>
              </a:defRPr>
            </a:lvl7pPr>
            <a:lvl8pPr lvl="7" algn="ctr" rtl="0">
              <a:spcBef>
                <a:spcPts val="0"/>
              </a:spcBef>
              <a:spcAft>
                <a:spcPts val="0"/>
              </a:spcAft>
              <a:buClr>
                <a:srgbClr val="112E51"/>
              </a:buClr>
              <a:buSzPts val="5200"/>
              <a:buNone/>
              <a:defRPr sz="5200">
                <a:solidFill>
                  <a:srgbClr val="112E51"/>
                </a:solidFill>
              </a:defRPr>
            </a:lvl8pPr>
            <a:lvl9pPr lvl="8" algn="ctr" rtl="0">
              <a:spcBef>
                <a:spcPts val="0"/>
              </a:spcBef>
              <a:spcAft>
                <a:spcPts val="0"/>
              </a:spcAft>
              <a:buClr>
                <a:srgbClr val="112E51"/>
              </a:buClr>
              <a:buSzPts val="5200"/>
              <a:buNone/>
              <a:defRPr sz="5200">
                <a:solidFill>
                  <a:srgbClr val="112E51"/>
                </a:solidFill>
              </a:defRPr>
            </a:lvl9pPr>
          </a:lstStyle>
          <a:p>
            <a:endParaRPr/>
          </a:p>
        </p:txBody>
      </p:sp>
      <p:sp>
        <p:nvSpPr>
          <p:cNvPr id="20" name="Google Shape;20;p3"/>
          <p:cNvSpPr txBox="1">
            <a:spLocks noGrp="1"/>
          </p:cNvSpPr>
          <p:nvPr>
            <p:ph type="subTitle" idx="1"/>
          </p:nvPr>
        </p:nvSpPr>
        <p:spPr>
          <a:xfrm>
            <a:off x="438000" y="2371300"/>
            <a:ext cx="49695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12E51"/>
              </a:buClr>
              <a:buSzPts val="2400"/>
              <a:buFont typeface="Public Sans"/>
              <a:buNone/>
              <a:defRPr sz="2400">
                <a:solidFill>
                  <a:srgbClr val="112E51"/>
                </a:solidFill>
                <a:latin typeface="Public Sans"/>
                <a:ea typeface="Public Sans"/>
                <a:cs typeface="Public Sans"/>
                <a:sym typeface="Public Sans"/>
              </a:defRPr>
            </a:lvl1pPr>
            <a:lvl2pPr lvl="1" algn="ctr" rtl="0">
              <a:lnSpc>
                <a:spcPct val="100000"/>
              </a:lnSpc>
              <a:spcBef>
                <a:spcPts val="0"/>
              </a:spcBef>
              <a:spcAft>
                <a:spcPts val="0"/>
              </a:spcAft>
              <a:buClr>
                <a:srgbClr val="112E51"/>
              </a:buClr>
              <a:buSzPts val="2800"/>
              <a:buNone/>
              <a:defRPr sz="2800">
                <a:solidFill>
                  <a:srgbClr val="112E51"/>
                </a:solidFill>
              </a:defRPr>
            </a:lvl2pPr>
            <a:lvl3pPr lvl="2" algn="ctr" rtl="0">
              <a:lnSpc>
                <a:spcPct val="100000"/>
              </a:lnSpc>
              <a:spcBef>
                <a:spcPts val="0"/>
              </a:spcBef>
              <a:spcAft>
                <a:spcPts val="0"/>
              </a:spcAft>
              <a:buClr>
                <a:srgbClr val="112E51"/>
              </a:buClr>
              <a:buSzPts val="2800"/>
              <a:buNone/>
              <a:defRPr sz="2800">
                <a:solidFill>
                  <a:srgbClr val="112E51"/>
                </a:solidFill>
              </a:defRPr>
            </a:lvl3pPr>
            <a:lvl4pPr lvl="3" algn="ctr" rtl="0">
              <a:lnSpc>
                <a:spcPct val="100000"/>
              </a:lnSpc>
              <a:spcBef>
                <a:spcPts val="0"/>
              </a:spcBef>
              <a:spcAft>
                <a:spcPts val="0"/>
              </a:spcAft>
              <a:buClr>
                <a:srgbClr val="112E51"/>
              </a:buClr>
              <a:buSzPts val="2800"/>
              <a:buNone/>
              <a:defRPr sz="2800">
                <a:solidFill>
                  <a:srgbClr val="112E51"/>
                </a:solidFill>
              </a:defRPr>
            </a:lvl4pPr>
            <a:lvl5pPr lvl="4" algn="ctr" rtl="0">
              <a:lnSpc>
                <a:spcPct val="100000"/>
              </a:lnSpc>
              <a:spcBef>
                <a:spcPts val="0"/>
              </a:spcBef>
              <a:spcAft>
                <a:spcPts val="0"/>
              </a:spcAft>
              <a:buClr>
                <a:srgbClr val="112E51"/>
              </a:buClr>
              <a:buSzPts val="2800"/>
              <a:buNone/>
              <a:defRPr sz="2800">
                <a:solidFill>
                  <a:srgbClr val="112E51"/>
                </a:solidFill>
              </a:defRPr>
            </a:lvl5pPr>
            <a:lvl6pPr lvl="5" algn="ctr" rtl="0">
              <a:lnSpc>
                <a:spcPct val="100000"/>
              </a:lnSpc>
              <a:spcBef>
                <a:spcPts val="0"/>
              </a:spcBef>
              <a:spcAft>
                <a:spcPts val="0"/>
              </a:spcAft>
              <a:buClr>
                <a:srgbClr val="112E51"/>
              </a:buClr>
              <a:buSzPts val="2800"/>
              <a:buNone/>
              <a:defRPr sz="2800">
                <a:solidFill>
                  <a:srgbClr val="112E51"/>
                </a:solidFill>
              </a:defRPr>
            </a:lvl6pPr>
            <a:lvl7pPr lvl="6" algn="ctr" rtl="0">
              <a:lnSpc>
                <a:spcPct val="100000"/>
              </a:lnSpc>
              <a:spcBef>
                <a:spcPts val="0"/>
              </a:spcBef>
              <a:spcAft>
                <a:spcPts val="0"/>
              </a:spcAft>
              <a:buClr>
                <a:srgbClr val="112E51"/>
              </a:buClr>
              <a:buSzPts val="2800"/>
              <a:buNone/>
              <a:defRPr sz="2800">
                <a:solidFill>
                  <a:srgbClr val="112E51"/>
                </a:solidFill>
              </a:defRPr>
            </a:lvl7pPr>
            <a:lvl8pPr lvl="7" algn="ctr" rtl="0">
              <a:lnSpc>
                <a:spcPct val="100000"/>
              </a:lnSpc>
              <a:spcBef>
                <a:spcPts val="0"/>
              </a:spcBef>
              <a:spcAft>
                <a:spcPts val="0"/>
              </a:spcAft>
              <a:buClr>
                <a:srgbClr val="112E51"/>
              </a:buClr>
              <a:buSzPts val="2800"/>
              <a:buNone/>
              <a:defRPr sz="2800">
                <a:solidFill>
                  <a:srgbClr val="112E51"/>
                </a:solidFill>
              </a:defRPr>
            </a:lvl8pPr>
            <a:lvl9pPr lvl="8" algn="ctr" rtl="0">
              <a:lnSpc>
                <a:spcPct val="100000"/>
              </a:lnSpc>
              <a:spcBef>
                <a:spcPts val="0"/>
              </a:spcBef>
              <a:spcAft>
                <a:spcPts val="0"/>
              </a:spcAft>
              <a:buClr>
                <a:srgbClr val="112E51"/>
              </a:buClr>
              <a:buSzPts val="2800"/>
              <a:buNone/>
              <a:defRPr sz="2800">
                <a:solidFill>
                  <a:srgbClr val="112E51"/>
                </a:solidFill>
              </a:defRPr>
            </a:lvl9pPr>
          </a:lstStyle>
          <a:p>
            <a:endParaRPr/>
          </a:p>
        </p:txBody>
      </p:sp>
      <p:pic>
        <p:nvPicPr>
          <p:cNvPr id="21" name="Google Shape;21;p3"/>
          <p:cNvPicPr preferRelativeResize="0"/>
          <p:nvPr/>
        </p:nvPicPr>
        <p:blipFill rotWithShape="1">
          <a:blip r:embed="rId2">
            <a:alphaModFix/>
          </a:blip>
          <a:srcRect/>
          <a:stretch/>
        </p:blipFill>
        <p:spPr>
          <a:xfrm>
            <a:off x="449675" y="4299500"/>
            <a:ext cx="2456408" cy="39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 Points - 2 Columns - Dark">
  <p:cSld name="CUSTOM_8_1_1">
    <p:bg>
      <p:bgPr>
        <a:solidFill>
          <a:srgbClr val="112E51"/>
        </a:solidFill>
        <a:effectLst/>
      </p:bgPr>
    </p:bg>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21"/>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1" name="Google Shape;161;p21"/>
          <p:cNvSpPr txBox="1">
            <a:spLocks noGrp="1"/>
          </p:cNvSpPr>
          <p:nvPr>
            <p:ph type="body" idx="1"/>
          </p:nvPr>
        </p:nvSpPr>
        <p:spPr>
          <a:xfrm>
            <a:off x="970525"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2" name="Google Shape;162;p21"/>
          <p:cNvSpPr/>
          <p:nvPr/>
        </p:nvSpPr>
        <p:spPr>
          <a:xfrm>
            <a:off x="4606456"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3" name="Google Shape;163;p21"/>
          <p:cNvSpPr txBox="1">
            <a:spLocks noGrp="1"/>
          </p:cNvSpPr>
          <p:nvPr>
            <p:ph type="body" idx="2"/>
          </p:nvPr>
        </p:nvSpPr>
        <p:spPr>
          <a:xfrm>
            <a:off x="5069600"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4" name="Google Shape;164;p21"/>
          <p:cNvSpPr/>
          <p:nvPr/>
        </p:nvSpPr>
        <p:spPr>
          <a:xfrm>
            <a:off x="507381" y="278777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5" name="Google Shape;165;p21"/>
          <p:cNvSpPr txBox="1">
            <a:spLocks noGrp="1"/>
          </p:cNvSpPr>
          <p:nvPr>
            <p:ph type="body" idx="3"/>
          </p:nvPr>
        </p:nvSpPr>
        <p:spPr>
          <a:xfrm>
            <a:off x="970525"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6" name="Google Shape;166;p21"/>
          <p:cNvSpPr/>
          <p:nvPr/>
        </p:nvSpPr>
        <p:spPr>
          <a:xfrm>
            <a:off x="4606456" y="278777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7" name="Google Shape;167;p21"/>
          <p:cNvSpPr txBox="1">
            <a:spLocks noGrp="1"/>
          </p:cNvSpPr>
          <p:nvPr>
            <p:ph type="body" idx="4"/>
          </p:nvPr>
        </p:nvSpPr>
        <p:spPr>
          <a:xfrm>
            <a:off x="5069600"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8" name="Google Shape;168;p21"/>
          <p:cNvSpPr txBox="1"/>
          <p:nvPr/>
        </p:nvSpPr>
        <p:spPr>
          <a:xfrm>
            <a:off x="5034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169" name="Google Shape;169;p21"/>
          <p:cNvSpPr txBox="1"/>
          <p:nvPr/>
        </p:nvSpPr>
        <p:spPr>
          <a:xfrm>
            <a:off x="46025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
        <p:nvSpPr>
          <p:cNvPr id="170" name="Google Shape;170;p21"/>
          <p:cNvSpPr txBox="1"/>
          <p:nvPr/>
        </p:nvSpPr>
        <p:spPr>
          <a:xfrm>
            <a:off x="503425" y="283752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171" name="Google Shape;171;p21"/>
          <p:cNvSpPr txBox="1"/>
          <p:nvPr/>
        </p:nvSpPr>
        <p:spPr>
          <a:xfrm>
            <a:off x="4602500" y="283752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4</a:t>
            </a:r>
            <a:endParaRPr sz="2400" b="1">
              <a:solidFill>
                <a:srgbClr val="1C304A"/>
              </a:solidFill>
              <a:latin typeface="Source Sans Pro"/>
              <a:ea typeface="Source Sans Pro"/>
              <a:cs typeface="Source Sans Pro"/>
              <a:sym typeface="Source Sans Pro"/>
            </a:endParaRPr>
          </a:p>
        </p:txBody>
      </p:sp>
      <p:sp>
        <p:nvSpPr>
          <p:cNvPr id="172" name="Google Shape;172;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 Points - 2 Columns - Bright">
  <p:cSld name="CUSTOM_8_1_1_1">
    <p:bg>
      <p:bgPr>
        <a:noFill/>
        <a:effectLst/>
      </p:bgPr>
    </p:bg>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22"/>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76" name="Google Shape;176;p22"/>
          <p:cNvSpPr txBox="1">
            <a:spLocks noGrp="1"/>
          </p:cNvSpPr>
          <p:nvPr>
            <p:ph type="body" idx="1"/>
          </p:nvPr>
        </p:nvSpPr>
        <p:spPr>
          <a:xfrm>
            <a:off x="970525"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77" name="Google Shape;177;p22"/>
          <p:cNvSpPr/>
          <p:nvPr/>
        </p:nvSpPr>
        <p:spPr>
          <a:xfrm>
            <a:off x="4606456"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78" name="Google Shape;178;p22"/>
          <p:cNvSpPr txBox="1">
            <a:spLocks noGrp="1"/>
          </p:cNvSpPr>
          <p:nvPr>
            <p:ph type="body" idx="2"/>
          </p:nvPr>
        </p:nvSpPr>
        <p:spPr>
          <a:xfrm>
            <a:off x="5069600"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79" name="Google Shape;179;p22"/>
          <p:cNvSpPr/>
          <p:nvPr/>
        </p:nvSpPr>
        <p:spPr>
          <a:xfrm>
            <a:off x="507381" y="278777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80" name="Google Shape;180;p22"/>
          <p:cNvSpPr txBox="1">
            <a:spLocks noGrp="1"/>
          </p:cNvSpPr>
          <p:nvPr>
            <p:ph type="body" idx="3"/>
          </p:nvPr>
        </p:nvSpPr>
        <p:spPr>
          <a:xfrm>
            <a:off x="970525"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81" name="Google Shape;181;p22"/>
          <p:cNvSpPr/>
          <p:nvPr/>
        </p:nvSpPr>
        <p:spPr>
          <a:xfrm>
            <a:off x="4606456" y="278777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82" name="Google Shape;182;p22"/>
          <p:cNvSpPr txBox="1">
            <a:spLocks noGrp="1"/>
          </p:cNvSpPr>
          <p:nvPr>
            <p:ph type="body" idx="4"/>
          </p:nvPr>
        </p:nvSpPr>
        <p:spPr>
          <a:xfrm>
            <a:off x="5069600"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83" name="Google Shape;183;p22"/>
          <p:cNvSpPr txBox="1"/>
          <p:nvPr/>
        </p:nvSpPr>
        <p:spPr>
          <a:xfrm>
            <a:off x="50342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184" name="Google Shape;184;p22"/>
          <p:cNvSpPr txBox="1"/>
          <p:nvPr/>
        </p:nvSpPr>
        <p:spPr>
          <a:xfrm>
            <a:off x="46025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
        <p:nvSpPr>
          <p:cNvPr id="185" name="Google Shape;185;p22"/>
          <p:cNvSpPr txBox="1"/>
          <p:nvPr/>
        </p:nvSpPr>
        <p:spPr>
          <a:xfrm>
            <a:off x="503425" y="283752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186" name="Google Shape;186;p22"/>
          <p:cNvSpPr txBox="1"/>
          <p:nvPr/>
        </p:nvSpPr>
        <p:spPr>
          <a:xfrm>
            <a:off x="4602500" y="283752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4</a:t>
            </a:r>
            <a:endParaRPr sz="2400" b="1">
              <a:solidFill>
                <a:srgbClr val="FFFFFF"/>
              </a:solidFill>
              <a:latin typeface="Source Sans Pro"/>
              <a:ea typeface="Source Sans Pro"/>
              <a:cs typeface="Source Sans Pro"/>
              <a:sym typeface="Source Sans Pro"/>
            </a:endParaRPr>
          </a:p>
        </p:txBody>
      </p:sp>
      <p:sp>
        <p:nvSpPr>
          <p:cNvPr id="187" name="Google Shape;187;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 Points - Dark">
  <p:cSld name="CUSTOM_9">
    <p:bg>
      <p:bgPr>
        <a:solidFill>
          <a:srgbClr val="112E51"/>
        </a:solidFill>
        <a:effectLst/>
      </p:bgPr>
    </p:bg>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190" name="Google Shape;190;p23"/>
          <p:cNvSpPr/>
          <p:nvPr/>
        </p:nvSpPr>
        <p:spPr>
          <a:xfrm>
            <a:off x="487769" y="137038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1" name="Google Shape;191;p23"/>
          <p:cNvSpPr txBox="1">
            <a:spLocks noGrp="1"/>
          </p:cNvSpPr>
          <p:nvPr>
            <p:ph type="body" idx="1"/>
          </p:nvPr>
        </p:nvSpPr>
        <p:spPr>
          <a:xfrm>
            <a:off x="950913"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2" name="Google Shape;192;p23"/>
          <p:cNvSpPr/>
          <p:nvPr/>
        </p:nvSpPr>
        <p:spPr>
          <a:xfrm>
            <a:off x="4586844" y="137038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3" name="Google Shape;193;p23"/>
          <p:cNvSpPr txBox="1">
            <a:spLocks noGrp="1"/>
          </p:cNvSpPr>
          <p:nvPr>
            <p:ph type="body" idx="2"/>
          </p:nvPr>
        </p:nvSpPr>
        <p:spPr>
          <a:xfrm>
            <a:off x="5049988"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4" name="Google Shape;194;p23"/>
          <p:cNvSpPr/>
          <p:nvPr/>
        </p:nvSpPr>
        <p:spPr>
          <a:xfrm>
            <a:off x="487769" y="256013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5" name="Google Shape;195;p23"/>
          <p:cNvSpPr txBox="1">
            <a:spLocks noGrp="1"/>
          </p:cNvSpPr>
          <p:nvPr>
            <p:ph type="body" idx="3"/>
          </p:nvPr>
        </p:nvSpPr>
        <p:spPr>
          <a:xfrm>
            <a:off x="950913"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6" name="Google Shape;196;p23"/>
          <p:cNvSpPr/>
          <p:nvPr/>
        </p:nvSpPr>
        <p:spPr>
          <a:xfrm>
            <a:off x="4586844" y="256013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7" name="Google Shape;197;p23"/>
          <p:cNvSpPr txBox="1">
            <a:spLocks noGrp="1"/>
          </p:cNvSpPr>
          <p:nvPr>
            <p:ph type="body" idx="4"/>
          </p:nvPr>
        </p:nvSpPr>
        <p:spPr>
          <a:xfrm>
            <a:off x="5049988"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8" name="Google Shape;198;p23"/>
          <p:cNvSpPr/>
          <p:nvPr/>
        </p:nvSpPr>
        <p:spPr>
          <a:xfrm>
            <a:off x="487769" y="374988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9" name="Google Shape;199;p23"/>
          <p:cNvSpPr txBox="1">
            <a:spLocks noGrp="1"/>
          </p:cNvSpPr>
          <p:nvPr>
            <p:ph type="body" idx="5"/>
          </p:nvPr>
        </p:nvSpPr>
        <p:spPr>
          <a:xfrm>
            <a:off x="950913" y="37996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200" name="Google Shape;200;p23"/>
          <p:cNvSpPr txBox="1"/>
          <p:nvPr/>
        </p:nvSpPr>
        <p:spPr>
          <a:xfrm>
            <a:off x="483813" y="14201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201" name="Google Shape;201;p23"/>
          <p:cNvSpPr txBox="1"/>
          <p:nvPr/>
        </p:nvSpPr>
        <p:spPr>
          <a:xfrm>
            <a:off x="4582888" y="14201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4</a:t>
            </a:r>
            <a:endParaRPr sz="2400" b="1">
              <a:solidFill>
                <a:srgbClr val="1C304A"/>
              </a:solidFill>
              <a:latin typeface="Source Sans Pro"/>
              <a:ea typeface="Source Sans Pro"/>
              <a:cs typeface="Source Sans Pro"/>
              <a:sym typeface="Source Sans Pro"/>
            </a:endParaRPr>
          </a:p>
        </p:txBody>
      </p:sp>
      <p:sp>
        <p:nvSpPr>
          <p:cNvPr id="202" name="Google Shape;202;p23"/>
          <p:cNvSpPr txBox="1"/>
          <p:nvPr/>
        </p:nvSpPr>
        <p:spPr>
          <a:xfrm>
            <a:off x="483813" y="260988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203" name="Google Shape;203;p23"/>
          <p:cNvSpPr txBox="1"/>
          <p:nvPr/>
        </p:nvSpPr>
        <p:spPr>
          <a:xfrm>
            <a:off x="4582888" y="260988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5</a:t>
            </a:r>
            <a:endParaRPr sz="2400" b="1">
              <a:solidFill>
                <a:srgbClr val="1C304A"/>
              </a:solidFill>
              <a:latin typeface="Source Sans Pro"/>
              <a:ea typeface="Source Sans Pro"/>
              <a:cs typeface="Source Sans Pro"/>
              <a:sym typeface="Source Sans Pro"/>
            </a:endParaRPr>
          </a:p>
        </p:txBody>
      </p:sp>
      <p:sp>
        <p:nvSpPr>
          <p:cNvPr id="204" name="Google Shape;204;p23"/>
          <p:cNvSpPr txBox="1"/>
          <p:nvPr/>
        </p:nvSpPr>
        <p:spPr>
          <a:xfrm>
            <a:off x="483813" y="37996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
        <p:nvSpPr>
          <p:cNvPr id="205" name="Google Shape;20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 Points - Bright">
  <p:cSld name="CUSTOM_9_1">
    <p:bg>
      <p:bgPr>
        <a:noFill/>
        <a:effectLst/>
      </p:bgPr>
    </p:bg>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24"/>
          <p:cNvSpPr/>
          <p:nvPr/>
        </p:nvSpPr>
        <p:spPr>
          <a:xfrm>
            <a:off x="487769" y="137038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09" name="Google Shape;209;p24"/>
          <p:cNvSpPr txBox="1">
            <a:spLocks noGrp="1"/>
          </p:cNvSpPr>
          <p:nvPr>
            <p:ph type="body" idx="1"/>
          </p:nvPr>
        </p:nvSpPr>
        <p:spPr>
          <a:xfrm>
            <a:off x="950913"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24"/>
          <p:cNvSpPr/>
          <p:nvPr/>
        </p:nvSpPr>
        <p:spPr>
          <a:xfrm>
            <a:off x="4586844" y="137038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1" name="Google Shape;211;p24"/>
          <p:cNvSpPr txBox="1">
            <a:spLocks noGrp="1"/>
          </p:cNvSpPr>
          <p:nvPr>
            <p:ph type="body" idx="2"/>
          </p:nvPr>
        </p:nvSpPr>
        <p:spPr>
          <a:xfrm>
            <a:off x="5049988"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2" name="Google Shape;212;p24"/>
          <p:cNvSpPr/>
          <p:nvPr/>
        </p:nvSpPr>
        <p:spPr>
          <a:xfrm>
            <a:off x="487769" y="256013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3" name="Google Shape;213;p24"/>
          <p:cNvSpPr txBox="1">
            <a:spLocks noGrp="1"/>
          </p:cNvSpPr>
          <p:nvPr>
            <p:ph type="body" idx="3"/>
          </p:nvPr>
        </p:nvSpPr>
        <p:spPr>
          <a:xfrm>
            <a:off x="950913"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4" name="Google Shape;214;p24"/>
          <p:cNvSpPr/>
          <p:nvPr/>
        </p:nvSpPr>
        <p:spPr>
          <a:xfrm>
            <a:off x="4586844" y="256013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5" name="Google Shape;215;p24"/>
          <p:cNvSpPr txBox="1">
            <a:spLocks noGrp="1"/>
          </p:cNvSpPr>
          <p:nvPr>
            <p:ph type="body" idx="4"/>
          </p:nvPr>
        </p:nvSpPr>
        <p:spPr>
          <a:xfrm>
            <a:off x="5049988"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6" name="Google Shape;216;p24"/>
          <p:cNvSpPr/>
          <p:nvPr/>
        </p:nvSpPr>
        <p:spPr>
          <a:xfrm>
            <a:off x="487769" y="374988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7" name="Google Shape;217;p24"/>
          <p:cNvSpPr txBox="1">
            <a:spLocks noGrp="1"/>
          </p:cNvSpPr>
          <p:nvPr>
            <p:ph type="body" idx="5"/>
          </p:nvPr>
        </p:nvSpPr>
        <p:spPr>
          <a:xfrm>
            <a:off x="950913" y="37996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8" name="Google Shape;218;p24"/>
          <p:cNvSpPr txBox="1"/>
          <p:nvPr/>
        </p:nvSpPr>
        <p:spPr>
          <a:xfrm>
            <a:off x="483813" y="1420136"/>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219" name="Google Shape;219;p24"/>
          <p:cNvSpPr txBox="1"/>
          <p:nvPr/>
        </p:nvSpPr>
        <p:spPr>
          <a:xfrm>
            <a:off x="4582888" y="14201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4</a:t>
            </a:r>
            <a:endParaRPr sz="2400" b="1">
              <a:solidFill>
                <a:srgbClr val="FFFFFF"/>
              </a:solidFill>
              <a:latin typeface="Source Sans Pro"/>
              <a:ea typeface="Source Sans Pro"/>
              <a:cs typeface="Source Sans Pro"/>
              <a:sym typeface="Source Sans Pro"/>
            </a:endParaRPr>
          </a:p>
        </p:txBody>
      </p:sp>
      <p:sp>
        <p:nvSpPr>
          <p:cNvPr id="220" name="Google Shape;220;p24"/>
          <p:cNvSpPr txBox="1"/>
          <p:nvPr/>
        </p:nvSpPr>
        <p:spPr>
          <a:xfrm>
            <a:off x="483813" y="2609886"/>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221" name="Google Shape;221;p24"/>
          <p:cNvSpPr txBox="1"/>
          <p:nvPr/>
        </p:nvSpPr>
        <p:spPr>
          <a:xfrm>
            <a:off x="4582888" y="260988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5</a:t>
            </a:r>
            <a:endParaRPr sz="2400" b="1">
              <a:solidFill>
                <a:srgbClr val="FFFFFF"/>
              </a:solidFill>
              <a:latin typeface="Source Sans Pro"/>
              <a:ea typeface="Source Sans Pro"/>
              <a:cs typeface="Source Sans Pro"/>
              <a:sym typeface="Source Sans Pro"/>
            </a:endParaRPr>
          </a:p>
        </p:txBody>
      </p:sp>
      <p:sp>
        <p:nvSpPr>
          <p:cNvPr id="222" name="Google Shape;222;p24"/>
          <p:cNvSpPr txBox="1"/>
          <p:nvPr/>
        </p:nvSpPr>
        <p:spPr>
          <a:xfrm>
            <a:off x="483813" y="37996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
        <p:nvSpPr>
          <p:cNvPr id="223" name="Google Shape;223;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 Dark">
  <p:cSld name="CUSTOM_4">
    <p:bg>
      <p:bgPr>
        <a:solidFill>
          <a:srgbClr val="112E51"/>
        </a:solidFill>
        <a:effectLst/>
      </p:bgPr>
    </p:bg>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 Bright">
  <p:cSld name="CUSTOM_4_1">
    <p:bg>
      <p:bgPr>
        <a:solidFill>
          <a:srgbClr val="FFFFFF"/>
        </a:solidFill>
        <a:effectLst/>
      </p:bgPr>
    </p:bg>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ble - Bright 1">
  <p:cSld name="CUSTOM_4_1_2">
    <p:bg>
      <p:bgPr>
        <a:solidFill>
          <a:srgbClr val="FFFFFF"/>
        </a:solidFill>
        <a:effectLst/>
      </p:bgPr>
    </p:bg>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464600" y="445025"/>
            <a:ext cx="3178500" cy="2278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27"/>
          <p:cNvSpPr/>
          <p:nvPr/>
        </p:nvSpPr>
        <p:spPr>
          <a:xfrm>
            <a:off x="0" y="0"/>
            <a:ext cx="121500" cy="5143500"/>
          </a:xfrm>
          <a:prstGeom prst="rect">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txBox="1">
            <a:spLocks noGrp="1"/>
          </p:cNvSpPr>
          <p:nvPr>
            <p:ph type="body" idx="1"/>
          </p:nvPr>
        </p:nvSpPr>
        <p:spPr>
          <a:xfrm>
            <a:off x="3652075" y="461850"/>
            <a:ext cx="5016900" cy="312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234" name="Google Shape;234;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able - Bright 1 1">
  <p:cSld name="CUSTOM_4_1_2_1">
    <p:bg>
      <p:bgPr>
        <a:solidFill>
          <a:srgbClr val="112E51"/>
        </a:solidFill>
        <a:effectLst/>
      </p:bgPr>
    </p:bg>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464600" y="445025"/>
            <a:ext cx="3178500" cy="2278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237" name="Google Shape;237;p28"/>
          <p:cNvSpPr/>
          <p:nvPr/>
        </p:nvSpPr>
        <p:spPr>
          <a:xfrm>
            <a:off x="0" y="0"/>
            <a:ext cx="121500" cy="5143500"/>
          </a:xfrm>
          <a:prstGeom prst="rect">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txBox="1">
            <a:spLocks noGrp="1"/>
          </p:cNvSpPr>
          <p:nvPr>
            <p:ph type="body" idx="1"/>
          </p:nvPr>
        </p:nvSpPr>
        <p:spPr>
          <a:xfrm>
            <a:off x="3652075" y="461850"/>
            <a:ext cx="5016900" cy="312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42900" rtl="0">
              <a:spcBef>
                <a:spcPts val="1600"/>
              </a:spcBef>
              <a:spcAft>
                <a:spcPts val="0"/>
              </a:spcAft>
              <a:buClr>
                <a:srgbClr val="FFFFFF"/>
              </a:buClr>
              <a:buSzPts val="1800"/>
              <a:buChar char="○"/>
              <a:defRPr sz="1800">
                <a:solidFill>
                  <a:srgbClr val="FFFFFF"/>
                </a:solidFill>
              </a:defRPr>
            </a:lvl2pPr>
            <a:lvl3pPr marL="1371600" lvl="2" indent="-342900" rtl="0">
              <a:spcBef>
                <a:spcPts val="1600"/>
              </a:spcBef>
              <a:spcAft>
                <a:spcPts val="0"/>
              </a:spcAft>
              <a:buClr>
                <a:srgbClr val="FFFFFF"/>
              </a:buClr>
              <a:buSzPts val="1800"/>
              <a:buChar char="■"/>
              <a:defRPr sz="1800">
                <a:solidFill>
                  <a:srgbClr val="FFFFFF"/>
                </a:solidFill>
              </a:defRPr>
            </a:lvl3pPr>
            <a:lvl4pPr marL="1828800" lvl="3" indent="-342900" rtl="0">
              <a:spcBef>
                <a:spcPts val="1600"/>
              </a:spcBef>
              <a:spcAft>
                <a:spcPts val="0"/>
              </a:spcAft>
              <a:buClr>
                <a:srgbClr val="FFFFFF"/>
              </a:buClr>
              <a:buSzPts val="1800"/>
              <a:buChar char="●"/>
              <a:defRPr sz="1800">
                <a:solidFill>
                  <a:srgbClr val="FFFFFF"/>
                </a:solidFill>
              </a:defRPr>
            </a:lvl4pPr>
            <a:lvl5pPr marL="2286000" lvl="4" indent="-342900" rtl="0">
              <a:spcBef>
                <a:spcPts val="1600"/>
              </a:spcBef>
              <a:spcAft>
                <a:spcPts val="0"/>
              </a:spcAft>
              <a:buClr>
                <a:srgbClr val="FFFFFF"/>
              </a:buClr>
              <a:buSzPts val="1800"/>
              <a:buChar char="○"/>
              <a:defRPr sz="1800">
                <a:solidFill>
                  <a:srgbClr val="FFFFFF"/>
                </a:solidFill>
              </a:defRPr>
            </a:lvl5pPr>
            <a:lvl6pPr marL="2743200" lvl="5" indent="-342900" rtl="0">
              <a:spcBef>
                <a:spcPts val="1600"/>
              </a:spcBef>
              <a:spcAft>
                <a:spcPts val="0"/>
              </a:spcAft>
              <a:buClr>
                <a:srgbClr val="FFFFFF"/>
              </a:buClr>
              <a:buSzPts val="1800"/>
              <a:buChar char="■"/>
              <a:defRPr sz="1800">
                <a:solidFill>
                  <a:srgbClr val="FFFFFF"/>
                </a:solidFill>
              </a:defRPr>
            </a:lvl6pPr>
            <a:lvl7pPr marL="3200400" lvl="6" indent="-342900" rtl="0">
              <a:spcBef>
                <a:spcPts val="1600"/>
              </a:spcBef>
              <a:spcAft>
                <a:spcPts val="0"/>
              </a:spcAft>
              <a:buClr>
                <a:srgbClr val="FFFFFF"/>
              </a:buClr>
              <a:buSzPts val="1800"/>
              <a:buChar char="●"/>
              <a:defRPr sz="1800">
                <a:solidFill>
                  <a:srgbClr val="FFFFFF"/>
                </a:solidFill>
              </a:defRPr>
            </a:lvl7pPr>
            <a:lvl8pPr marL="3657600" lvl="7" indent="-342900" rtl="0">
              <a:spcBef>
                <a:spcPts val="1600"/>
              </a:spcBef>
              <a:spcAft>
                <a:spcPts val="0"/>
              </a:spcAft>
              <a:buClr>
                <a:srgbClr val="FFFFFF"/>
              </a:buClr>
              <a:buSzPts val="1800"/>
              <a:buChar char="○"/>
              <a:defRPr sz="1800">
                <a:solidFill>
                  <a:srgbClr val="FFFFFF"/>
                </a:solidFill>
              </a:defRPr>
            </a:lvl8pPr>
            <a:lvl9pPr marL="4114800" lvl="8" indent="-342900" rtl="0">
              <a:spcBef>
                <a:spcPts val="1600"/>
              </a:spcBef>
              <a:spcAft>
                <a:spcPts val="1600"/>
              </a:spcAft>
              <a:buClr>
                <a:srgbClr val="FFFFFF"/>
              </a:buClr>
              <a:buSzPts val="1800"/>
              <a:buChar char="■"/>
              <a:defRPr sz="1800">
                <a:solidFill>
                  <a:srgbClr val="FFFFFF"/>
                </a:solidFill>
              </a:defRPr>
            </a:lvl9pPr>
          </a:lstStyle>
          <a:p>
            <a:endParaRPr/>
          </a:p>
        </p:txBody>
      </p:sp>
      <p:sp>
        <p:nvSpPr>
          <p:cNvPr id="239" name="Google Shape;239;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cons">
  <p:cSld name="CUSTOM_4_1_1">
    <p:bg>
      <p:bgPr>
        <a:solidFill>
          <a:srgbClr val="FFFFFF"/>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2" name="Google Shape;242;p29"/>
          <p:cNvSpPr txBox="1"/>
          <p:nvPr/>
        </p:nvSpPr>
        <p:spPr>
          <a:xfrm>
            <a:off x="519200" y="1439825"/>
            <a:ext cx="1629900" cy="27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dk1"/>
                </a:solidFill>
                <a:highlight>
                  <a:srgbClr val="FCFCFC"/>
                </a:highlight>
                <a:latin typeface="Source Sans Pro"/>
                <a:ea typeface="Source Sans Pro"/>
                <a:cs typeface="Source Sans Pro"/>
                <a:sym typeface="Source Sans Pro"/>
              </a:rPr>
              <a:t>Icons communicate meaning.</a:t>
            </a:r>
            <a:endParaRPr sz="1200" b="1">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r>
              <a:rPr lang="en" sz="1200">
                <a:solidFill>
                  <a:srgbClr val="1C304A"/>
                </a:solidFill>
                <a:latin typeface="Source Sans Pro"/>
                <a:ea typeface="Source Sans Pro"/>
                <a:cs typeface="Source Sans Pro"/>
                <a:sym typeface="Source Sans Pro"/>
              </a:rPr>
              <a:t>Copy icons (on right) from the master slide for use in your presentation </a:t>
            </a:r>
            <a:br>
              <a:rPr lang="en" sz="1200">
                <a:solidFill>
                  <a:srgbClr val="1C304A"/>
                </a:solidFill>
                <a:latin typeface="Source Sans Pro"/>
                <a:ea typeface="Source Sans Pro"/>
                <a:cs typeface="Source Sans Pro"/>
                <a:sym typeface="Source Sans Pro"/>
              </a:rPr>
            </a:br>
            <a:r>
              <a:rPr lang="en" sz="1200">
                <a:solidFill>
                  <a:srgbClr val="1C304A"/>
                </a:solidFill>
                <a:latin typeface="Source Sans Pro"/>
                <a:ea typeface="Source Sans Pro"/>
                <a:cs typeface="Source Sans Pro"/>
                <a:sym typeface="Source Sans Pro"/>
              </a:rPr>
              <a:t>(Edit &gt; Master)</a:t>
            </a:r>
            <a:endParaRPr sz="120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r>
              <a:rPr lang="en" sz="1200">
                <a:solidFill>
                  <a:srgbClr val="1C304A"/>
                </a:solidFill>
                <a:latin typeface="Source Sans Pro"/>
                <a:ea typeface="Source Sans Pro"/>
                <a:cs typeface="Source Sans Pro"/>
                <a:sym typeface="Source Sans Pro"/>
              </a:rPr>
              <a:t>Or use </a:t>
            </a:r>
            <a:r>
              <a:rPr lang="en" sz="1200" u="sng">
                <a:solidFill>
                  <a:schemeClr val="hlink"/>
                </a:solidFill>
                <a:latin typeface="Source Sans Pro"/>
                <a:ea typeface="Source Sans Pro"/>
                <a:cs typeface="Source Sans Pro"/>
                <a:sym typeface="Source Sans Pro"/>
                <a:hlinkClick r:id="rId2"/>
              </a:rPr>
              <a:t>Font Awesome</a:t>
            </a:r>
            <a:r>
              <a:rPr lang="en" sz="1200">
                <a:solidFill>
                  <a:srgbClr val="1C304A"/>
                </a:solidFill>
                <a:latin typeface="Source Sans Pro"/>
                <a:ea typeface="Source Sans Pro"/>
                <a:cs typeface="Source Sans Pro"/>
                <a:sym typeface="Source Sans Pro"/>
              </a:rPr>
              <a:t>’s free tier version.</a:t>
            </a:r>
            <a:endParaRPr sz="1200">
              <a:solidFill>
                <a:srgbClr val="1C304A"/>
              </a:solidFill>
              <a:latin typeface="Source Sans Pro"/>
              <a:ea typeface="Source Sans Pro"/>
              <a:cs typeface="Source Sans Pro"/>
              <a:sym typeface="Source Sans Pro"/>
            </a:endParaRPr>
          </a:p>
        </p:txBody>
      </p:sp>
      <p:pic>
        <p:nvPicPr>
          <p:cNvPr id="243" name="Google Shape;243;p29" descr="thin-0001_compose_write_pencil_new.png"/>
          <p:cNvPicPr preferRelativeResize="0"/>
          <p:nvPr/>
        </p:nvPicPr>
        <p:blipFill>
          <a:blip r:embed="rId3">
            <a:alphaModFix/>
          </a:blip>
          <a:stretch>
            <a:fillRect/>
          </a:stretch>
        </p:blipFill>
        <p:spPr>
          <a:xfrm>
            <a:off x="2604066" y="1505049"/>
            <a:ext cx="463963" cy="463958"/>
          </a:xfrm>
          <a:prstGeom prst="rect">
            <a:avLst/>
          </a:prstGeom>
          <a:noFill/>
          <a:ln>
            <a:noFill/>
          </a:ln>
        </p:spPr>
      </p:pic>
      <p:pic>
        <p:nvPicPr>
          <p:cNvPr id="244" name="Google Shape;244;p29" descr="thin-0019_mobile_iphone.png"/>
          <p:cNvPicPr preferRelativeResize="0"/>
          <p:nvPr/>
        </p:nvPicPr>
        <p:blipFill>
          <a:blip r:embed="rId4">
            <a:alphaModFix/>
          </a:blip>
          <a:stretch>
            <a:fillRect/>
          </a:stretch>
        </p:blipFill>
        <p:spPr>
          <a:xfrm>
            <a:off x="3426637" y="1511317"/>
            <a:ext cx="531396" cy="531391"/>
          </a:xfrm>
          <a:prstGeom prst="rect">
            <a:avLst/>
          </a:prstGeom>
          <a:noFill/>
          <a:ln>
            <a:noFill/>
          </a:ln>
        </p:spPr>
      </p:pic>
      <p:pic>
        <p:nvPicPr>
          <p:cNvPr id="245" name="Google Shape;245;p29" descr="thin-0020_ipad_reading_mobile.png"/>
          <p:cNvPicPr preferRelativeResize="0"/>
          <p:nvPr/>
        </p:nvPicPr>
        <p:blipFill>
          <a:blip r:embed="rId5">
            <a:alphaModFix/>
          </a:blip>
          <a:stretch>
            <a:fillRect/>
          </a:stretch>
        </p:blipFill>
        <p:spPr>
          <a:xfrm>
            <a:off x="4151113" y="1511326"/>
            <a:ext cx="553699" cy="553694"/>
          </a:xfrm>
          <a:prstGeom prst="rect">
            <a:avLst/>
          </a:prstGeom>
          <a:noFill/>
          <a:ln>
            <a:noFill/>
          </a:ln>
        </p:spPr>
      </p:pic>
      <p:pic>
        <p:nvPicPr>
          <p:cNvPr id="246" name="Google Shape;246;p29" descr="thin-0021_calendar_month_day_planner.png"/>
          <p:cNvPicPr preferRelativeResize="0"/>
          <p:nvPr/>
        </p:nvPicPr>
        <p:blipFill>
          <a:blip r:embed="rId6">
            <a:alphaModFix/>
          </a:blip>
          <a:stretch>
            <a:fillRect/>
          </a:stretch>
        </p:blipFill>
        <p:spPr>
          <a:xfrm>
            <a:off x="7281296" y="2199970"/>
            <a:ext cx="553699" cy="553694"/>
          </a:xfrm>
          <a:prstGeom prst="rect">
            <a:avLst/>
          </a:prstGeom>
          <a:noFill/>
          <a:ln>
            <a:noFill/>
          </a:ln>
        </p:spPr>
      </p:pic>
      <p:pic>
        <p:nvPicPr>
          <p:cNvPr id="247" name="Google Shape;247;p29" descr="thin-0027_stopwatch_timer_running_time.png"/>
          <p:cNvPicPr preferRelativeResize="0"/>
          <p:nvPr/>
        </p:nvPicPr>
        <p:blipFill>
          <a:blip r:embed="rId7">
            <a:alphaModFix/>
          </a:blip>
          <a:stretch>
            <a:fillRect/>
          </a:stretch>
        </p:blipFill>
        <p:spPr>
          <a:xfrm>
            <a:off x="8112845" y="2199970"/>
            <a:ext cx="553699" cy="553694"/>
          </a:xfrm>
          <a:prstGeom prst="rect">
            <a:avLst/>
          </a:prstGeom>
          <a:noFill/>
          <a:ln>
            <a:noFill/>
          </a:ln>
        </p:spPr>
      </p:pic>
      <p:pic>
        <p:nvPicPr>
          <p:cNvPr id="248" name="Google Shape;248;p29" descr="thin-0032_flag.png"/>
          <p:cNvPicPr preferRelativeResize="0"/>
          <p:nvPr/>
        </p:nvPicPr>
        <p:blipFill>
          <a:blip r:embed="rId8">
            <a:alphaModFix/>
          </a:blip>
          <a:stretch>
            <a:fillRect/>
          </a:stretch>
        </p:blipFill>
        <p:spPr>
          <a:xfrm>
            <a:off x="8126094" y="3695631"/>
            <a:ext cx="553699" cy="553694"/>
          </a:xfrm>
          <a:prstGeom prst="rect">
            <a:avLst/>
          </a:prstGeom>
          <a:noFill/>
          <a:ln>
            <a:noFill/>
          </a:ln>
        </p:spPr>
      </p:pic>
      <p:pic>
        <p:nvPicPr>
          <p:cNvPr id="249" name="Google Shape;249;p29" descr="thin-0033_search_find_zoom.png"/>
          <p:cNvPicPr preferRelativeResize="0"/>
          <p:nvPr/>
        </p:nvPicPr>
        <p:blipFill>
          <a:blip r:embed="rId9">
            <a:alphaModFix/>
          </a:blip>
          <a:stretch>
            <a:fillRect/>
          </a:stretch>
        </p:blipFill>
        <p:spPr>
          <a:xfrm>
            <a:off x="8126090" y="1557094"/>
            <a:ext cx="553699" cy="553694"/>
          </a:xfrm>
          <a:prstGeom prst="rect">
            <a:avLst/>
          </a:prstGeom>
          <a:noFill/>
          <a:ln>
            <a:noFill/>
          </a:ln>
        </p:spPr>
      </p:pic>
      <p:pic>
        <p:nvPicPr>
          <p:cNvPr id="250" name="Google Shape;250;p29" descr="thin-0052_settings_gears_preferences_gearbox.png"/>
          <p:cNvPicPr preferRelativeResize="0"/>
          <p:nvPr/>
        </p:nvPicPr>
        <p:blipFill>
          <a:blip r:embed="rId10">
            <a:alphaModFix/>
          </a:blip>
          <a:stretch>
            <a:fillRect/>
          </a:stretch>
        </p:blipFill>
        <p:spPr>
          <a:xfrm>
            <a:off x="7460683" y="1545043"/>
            <a:ext cx="553699" cy="553694"/>
          </a:xfrm>
          <a:prstGeom prst="rect">
            <a:avLst/>
          </a:prstGeom>
          <a:noFill/>
          <a:ln>
            <a:noFill/>
          </a:ln>
        </p:spPr>
      </p:pic>
      <p:pic>
        <p:nvPicPr>
          <p:cNvPr id="251" name="Google Shape;251;p29" descr="thin-0055_settings_tools_configuration_preferences.png"/>
          <p:cNvPicPr preferRelativeResize="0"/>
          <p:nvPr/>
        </p:nvPicPr>
        <p:blipFill>
          <a:blip r:embed="rId11">
            <a:alphaModFix/>
          </a:blip>
          <a:stretch>
            <a:fillRect/>
          </a:stretch>
        </p:blipFill>
        <p:spPr>
          <a:xfrm>
            <a:off x="6866355" y="1500175"/>
            <a:ext cx="553699" cy="553694"/>
          </a:xfrm>
          <a:prstGeom prst="rect">
            <a:avLst/>
          </a:prstGeom>
          <a:noFill/>
          <a:ln>
            <a:noFill/>
          </a:ln>
        </p:spPr>
      </p:pic>
      <p:pic>
        <p:nvPicPr>
          <p:cNvPr id="252" name="Google Shape;252;p29" descr="thin-0070_paper_role.png"/>
          <p:cNvPicPr preferRelativeResize="0"/>
          <p:nvPr/>
        </p:nvPicPr>
        <p:blipFill>
          <a:blip r:embed="rId12">
            <a:alphaModFix/>
          </a:blip>
          <a:stretch>
            <a:fillRect/>
          </a:stretch>
        </p:blipFill>
        <p:spPr>
          <a:xfrm>
            <a:off x="6219644" y="1500175"/>
            <a:ext cx="553699" cy="553694"/>
          </a:xfrm>
          <a:prstGeom prst="rect">
            <a:avLst/>
          </a:prstGeom>
          <a:noFill/>
          <a:ln>
            <a:noFill/>
          </a:ln>
        </p:spPr>
      </p:pic>
      <p:pic>
        <p:nvPicPr>
          <p:cNvPr id="253" name="Google Shape;253;p29" descr="thin-0100_to_do_list_reminder_done.png"/>
          <p:cNvPicPr preferRelativeResize="0"/>
          <p:nvPr/>
        </p:nvPicPr>
        <p:blipFill>
          <a:blip r:embed="rId13">
            <a:alphaModFix/>
          </a:blip>
          <a:stretch>
            <a:fillRect/>
          </a:stretch>
        </p:blipFill>
        <p:spPr>
          <a:xfrm>
            <a:off x="5511630" y="1455308"/>
            <a:ext cx="553699" cy="553694"/>
          </a:xfrm>
          <a:prstGeom prst="rect">
            <a:avLst/>
          </a:prstGeom>
          <a:noFill/>
          <a:ln>
            <a:noFill/>
          </a:ln>
        </p:spPr>
      </p:pic>
      <p:pic>
        <p:nvPicPr>
          <p:cNvPr id="254" name="Google Shape;254;p29" descr="thin-0128_upload_load_share.png"/>
          <p:cNvPicPr preferRelativeResize="0"/>
          <p:nvPr/>
        </p:nvPicPr>
        <p:blipFill>
          <a:blip r:embed="rId14">
            <a:alphaModFix/>
          </a:blip>
          <a:stretch>
            <a:fillRect/>
          </a:stretch>
        </p:blipFill>
        <p:spPr>
          <a:xfrm>
            <a:off x="4856210" y="1439825"/>
            <a:ext cx="553699" cy="553694"/>
          </a:xfrm>
          <a:prstGeom prst="rect">
            <a:avLst/>
          </a:prstGeom>
          <a:noFill/>
          <a:ln>
            <a:noFill/>
          </a:ln>
        </p:spPr>
      </p:pic>
      <p:pic>
        <p:nvPicPr>
          <p:cNvPr id="255" name="Google Shape;255;p29" descr="thin-0143_rotate_clockwise.png"/>
          <p:cNvPicPr preferRelativeResize="0"/>
          <p:nvPr/>
        </p:nvPicPr>
        <p:blipFill>
          <a:blip r:embed="rId15">
            <a:alphaModFix/>
          </a:blip>
          <a:stretch>
            <a:fillRect/>
          </a:stretch>
        </p:blipFill>
        <p:spPr>
          <a:xfrm>
            <a:off x="6551276" y="2246720"/>
            <a:ext cx="506938" cy="506933"/>
          </a:xfrm>
          <a:prstGeom prst="rect">
            <a:avLst/>
          </a:prstGeom>
          <a:noFill/>
          <a:ln>
            <a:noFill/>
          </a:ln>
        </p:spPr>
      </p:pic>
      <p:pic>
        <p:nvPicPr>
          <p:cNvPr id="256" name="Google Shape;256;p29" descr="thin-0153_delete_exit_remove_close.png"/>
          <p:cNvPicPr preferRelativeResize="0"/>
          <p:nvPr/>
        </p:nvPicPr>
        <p:blipFill>
          <a:blip r:embed="rId16">
            <a:alphaModFix/>
          </a:blip>
          <a:stretch>
            <a:fillRect/>
          </a:stretch>
        </p:blipFill>
        <p:spPr>
          <a:xfrm>
            <a:off x="6549098" y="2928135"/>
            <a:ext cx="553698" cy="533802"/>
          </a:xfrm>
          <a:prstGeom prst="rect">
            <a:avLst/>
          </a:prstGeom>
          <a:noFill/>
          <a:ln>
            <a:noFill/>
          </a:ln>
        </p:spPr>
      </p:pic>
      <p:pic>
        <p:nvPicPr>
          <p:cNvPr id="257" name="Google Shape;257;p29" descr="thin-0154_ok_successful_check.png"/>
          <p:cNvPicPr preferRelativeResize="0"/>
          <p:nvPr/>
        </p:nvPicPr>
        <p:blipFill>
          <a:blip r:embed="rId17">
            <a:alphaModFix/>
          </a:blip>
          <a:stretch>
            <a:fillRect/>
          </a:stretch>
        </p:blipFill>
        <p:spPr>
          <a:xfrm>
            <a:off x="7305574" y="2945529"/>
            <a:ext cx="553698" cy="533802"/>
          </a:xfrm>
          <a:prstGeom prst="rect">
            <a:avLst/>
          </a:prstGeom>
          <a:noFill/>
          <a:ln>
            <a:noFill/>
          </a:ln>
        </p:spPr>
      </p:pic>
      <p:pic>
        <p:nvPicPr>
          <p:cNvPr id="258" name="Google Shape;258;p29" descr="thin-0207_list_checkbox_todo_done.png"/>
          <p:cNvPicPr preferRelativeResize="0"/>
          <p:nvPr/>
        </p:nvPicPr>
        <p:blipFill>
          <a:blip r:embed="rId18">
            <a:alphaModFix/>
          </a:blip>
          <a:stretch>
            <a:fillRect/>
          </a:stretch>
        </p:blipFill>
        <p:spPr>
          <a:xfrm>
            <a:off x="8126102" y="2957748"/>
            <a:ext cx="553698" cy="533802"/>
          </a:xfrm>
          <a:prstGeom prst="rect">
            <a:avLst/>
          </a:prstGeom>
          <a:noFill/>
          <a:ln>
            <a:noFill/>
          </a:ln>
        </p:spPr>
      </p:pic>
      <p:pic>
        <p:nvPicPr>
          <p:cNvPr id="259" name="Google Shape;259;p29" descr="thin-0281_chat_message_discussion_bubble_reply_conversation.png"/>
          <p:cNvPicPr preferRelativeResize="0"/>
          <p:nvPr/>
        </p:nvPicPr>
        <p:blipFill>
          <a:blip r:embed="rId19">
            <a:alphaModFix/>
          </a:blip>
          <a:stretch>
            <a:fillRect/>
          </a:stretch>
        </p:blipFill>
        <p:spPr>
          <a:xfrm>
            <a:off x="3406952" y="2219286"/>
            <a:ext cx="553698" cy="533802"/>
          </a:xfrm>
          <a:prstGeom prst="rect">
            <a:avLst/>
          </a:prstGeom>
          <a:noFill/>
          <a:ln>
            <a:noFill/>
          </a:ln>
        </p:spPr>
      </p:pic>
      <p:pic>
        <p:nvPicPr>
          <p:cNvPr id="260" name="Google Shape;260;p29" descr="thin-0310_support_help_talk_call.png"/>
          <p:cNvPicPr preferRelativeResize="0"/>
          <p:nvPr/>
        </p:nvPicPr>
        <p:blipFill>
          <a:blip r:embed="rId20">
            <a:alphaModFix/>
          </a:blip>
          <a:stretch>
            <a:fillRect/>
          </a:stretch>
        </p:blipFill>
        <p:spPr>
          <a:xfrm>
            <a:off x="5029657" y="2939761"/>
            <a:ext cx="553698" cy="533802"/>
          </a:xfrm>
          <a:prstGeom prst="rect">
            <a:avLst/>
          </a:prstGeom>
          <a:noFill/>
          <a:ln>
            <a:noFill/>
          </a:ln>
        </p:spPr>
      </p:pic>
      <p:pic>
        <p:nvPicPr>
          <p:cNvPr id="261" name="Google Shape;261;p29" descr="thin-0358_database_raid.png"/>
          <p:cNvPicPr preferRelativeResize="0"/>
          <p:nvPr/>
        </p:nvPicPr>
        <p:blipFill>
          <a:blip r:embed="rId21">
            <a:alphaModFix/>
          </a:blip>
          <a:stretch>
            <a:fillRect/>
          </a:stretch>
        </p:blipFill>
        <p:spPr>
          <a:xfrm>
            <a:off x="6504516" y="3636431"/>
            <a:ext cx="553698" cy="533802"/>
          </a:xfrm>
          <a:prstGeom prst="rect">
            <a:avLst/>
          </a:prstGeom>
          <a:noFill/>
          <a:ln>
            <a:noFill/>
          </a:ln>
        </p:spPr>
      </p:pic>
      <p:pic>
        <p:nvPicPr>
          <p:cNvPr id="262" name="Google Shape;262;p29" descr="thin-0383_graph_columns_growth_statistics.png"/>
          <p:cNvPicPr preferRelativeResize="0"/>
          <p:nvPr/>
        </p:nvPicPr>
        <p:blipFill>
          <a:blip r:embed="rId22">
            <a:alphaModFix/>
          </a:blip>
          <a:stretch>
            <a:fillRect/>
          </a:stretch>
        </p:blipFill>
        <p:spPr>
          <a:xfrm>
            <a:off x="4991427" y="3675665"/>
            <a:ext cx="553698" cy="533802"/>
          </a:xfrm>
          <a:prstGeom prst="rect">
            <a:avLst/>
          </a:prstGeom>
          <a:noFill/>
          <a:ln>
            <a:noFill/>
          </a:ln>
        </p:spPr>
      </p:pic>
      <p:pic>
        <p:nvPicPr>
          <p:cNvPr id="263" name="Google Shape;263;p29" descr="thin-0384_graph_columns_drop_statistics.png"/>
          <p:cNvPicPr preferRelativeResize="0"/>
          <p:nvPr/>
        </p:nvPicPr>
        <p:blipFill>
          <a:blip r:embed="rId23">
            <a:alphaModFix/>
          </a:blip>
          <a:stretch>
            <a:fillRect/>
          </a:stretch>
        </p:blipFill>
        <p:spPr>
          <a:xfrm>
            <a:off x="5756834" y="3651609"/>
            <a:ext cx="553698" cy="533802"/>
          </a:xfrm>
          <a:prstGeom prst="rect">
            <a:avLst/>
          </a:prstGeom>
          <a:noFill/>
          <a:ln>
            <a:noFill/>
          </a:ln>
        </p:spPr>
      </p:pic>
      <p:pic>
        <p:nvPicPr>
          <p:cNvPr id="264" name="Google Shape;264;p29" descr="thin-0550_attention_error_alert_caution.png"/>
          <p:cNvPicPr preferRelativeResize="0"/>
          <p:nvPr/>
        </p:nvPicPr>
        <p:blipFill>
          <a:blip r:embed="rId24">
            <a:alphaModFix/>
          </a:blip>
          <a:stretch>
            <a:fillRect/>
          </a:stretch>
        </p:blipFill>
        <p:spPr>
          <a:xfrm>
            <a:off x="4246260" y="3621887"/>
            <a:ext cx="553698" cy="533802"/>
          </a:xfrm>
          <a:prstGeom prst="rect">
            <a:avLst/>
          </a:prstGeom>
          <a:noFill/>
          <a:ln>
            <a:noFill/>
          </a:ln>
        </p:spPr>
      </p:pic>
      <p:pic>
        <p:nvPicPr>
          <p:cNvPr id="265" name="Google Shape;265;p29" descr="thin-0661_like_thumb_up_vote.png"/>
          <p:cNvPicPr preferRelativeResize="0"/>
          <p:nvPr/>
        </p:nvPicPr>
        <p:blipFill>
          <a:blip r:embed="rId25">
            <a:alphaModFix/>
          </a:blip>
          <a:stretch>
            <a:fillRect/>
          </a:stretch>
        </p:blipFill>
        <p:spPr>
          <a:xfrm>
            <a:off x="2532348" y="3569780"/>
            <a:ext cx="553698" cy="533802"/>
          </a:xfrm>
          <a:prstGeom prst="rect">
            <a:avLst/>
          </a:prstGeom>
          <a:noFill/>
          <a:ln>
            <a:noFill/>
          </a:ln>
        </p:spPr>
      </p:pic>
      <p:pic>
        <p:nvPicPr>
          <p:cNvPr id="266" name="Google Shape;266;p29" descr="thin-0662_dislike_thumb_down_vote.png"/>
          <p:cNvPicPr preferRelativeResize="0"/>
          <p:nvPr/>
        </p:nvPicPr>
        <p:blipFill>
          <a:blip r:embed="rId26">
            <a:alphaModFix/>
          </a:blip>
          <a:stretch>
            <a:fillRect/>
          </a:stretch>
        </p:blipFill>
        <p:spPr>
          <a:xfrm>
            <a:off x="3436657" y="3621887"/>
            <a:ext cx="553698" cy="533802"/>
          </a:xfrm>
          <a:prstGeom prst="rect">
            <a:avLst/>
          </a:prstGeom>
          <a:noFill/>
          <a:ln>
            <a:noFill/>
          </a:ln>
        </p:spPr>
      </p:pic>
      <p:pic>
        <p:nvPicPr>
          <p:cNvPr id="267" name="Google Shape;267;p29" descr="thin-0699_user_profile_avatar_man_male.png"/>
          <p:cNvPicPr preferRelativeResize="0"/>
          <p:nvPr/>
        </p:nvPicPr>
        <p:blipFill>
          <a:blip r:embed="rId27">
            <a:alphaModFix/>
          </a:blip>
          <a:stretch>
            <a:fillRect/>
          </a:stretch>
        </p:blipFill>
        <p:spPr>
          <a:xfrm>
            <a:off x="4246260" y="2939750"/>
            <a:ext cx="553698" cy="533802"/>
          </a:xfrm>
          <a:prstGeom prst="rect">
            <a:avLst/>
          </a:prstGeom>
          <a:noFill/>
          <a:ln>
            <a:noFill/>
          </a:ln>
        </p:spPr>
      </p:pic>
      <p:pic>
        <p:nvPicPr>
          <p:cNvPr id="268" name="Google Shape;268;p29" descr="thin-0700_user_profile_avatar_woman_female.png"/>
          <p:cNvPicPr preferRelativeResize="0"/>
          <p:nvPr/>
        </p:nvPicPr>
        <p:blipFill>
          <a:blip r:embed="rId28">
            <a:alphaModFix/>
          </a:blip>
          <a:stretch>
            <a:fillRect/>
          </a:stretch>
        </p:blipFill>
        <p:spPr>
          <a:xfrm>
            <a:off x="3426637" y="2939750"/>
            <a:ext cx="553698" cy="533802"/>
          </a:xfrm>
          <a:prstGeom prst="rect">
            <a:avLst/>
          </a:prstGeom>
          <a:noFill/>
          <a:ln>
            <a:noFill/>
          </a:ln>
        </p:spPr>
      </p:pic>
      <p:pic>
        <p:nvPicPr>
          <p:cNvPr id="269" name="Google Shape;269;p29" descr="thin-0704_users_profile_group_couple_man_woman.png"/>
          <p:cNvPicPr preferRelativeResize="0"/>
          <p:nvPr/>
        </p:nvPicPr>
        <p:blipFill>
          <a:blip r:embed="rId29">
            <a:alphaModFix/>
          </a:blip>
          <a:stretch>
            <a:fillRect/>
          </a:stretch>
        </p:blipFill>
        <p:spPr>
          <a:xfrm>
            <a:off x="2559192" y="2939750"/>
            <a:ext cx="553698" cy="533802"/>
          </a:xfrm>
          <a:prstGeom prst="rect">
            <a:avLst/>
          </a:prstGeom>
          <a:noFill/>
          <a:ln>
            <a:noFill/>
          </a:ln>
        </p:spPr>
      </p:pic>
      <p:pic>
        <p:nvPicPr>
          <p:cNvPr id="270" name="Google Shape;270;p29" descr="thin-0709_user_profile_avatar_man_male.png"/>
          <p:cNvPicPr preferRelativeResize="0"/>
          <p:nvPr/>
        </p:nvPicPr>
        <p:blipFill>
          <a:blip r:embed="rId30">
            <a:alphaModFix/>
          </a:blip>
          <a:stretch>
            <a:fillRect/>
          </a:stretch>
        </p:blipFill>
        <p:spPr>
          <a:xfrm>
            <a:off x="4957932" y="2199971"/>
            <a:ext cx="553698" cy="533802"/>
          </a:xfrm>
          <a:prstGeom prst="rect">
            <a:avLst/>
          </a:prstGeom>
          <a:noFill/>
          <a:ln>
            <a:noFill/>
          </a:ln>
        </p:spPr>
      </p:pic>
      <p:pic>
        <p:nvPicPr>
          <p:cNvPr id="271" name="Google Shape;271;p29" descr="thin-0710_business_tie_user_profile_avatar_man_male.png"/>
          <p:cNvPicPr preferRelativeResize="0"/>
          <p:nvPr/>
        </p:nvPicPr>
        <p:blipFill>
          <a:blip r:embed="rId31">
            <a:alphaModFix/>
          </a:blip>
          <a:stretch>
            <a:fillRect/>
          </a:stretch>
        </p:blipFill>
        <p:spPr>
          <a:xfrm>
            <a:off x="4246260" y="2199971"/>
            <a:ext cx="553698" cy="533802"/>
          </a:xfrm>
          <a:prstGeom prst="rect">
            <a:avLst/>
          </a:prstGeom>
          <a:noFill/>
          <a:ln>
            <a:noFill/>
          </a:ln>
        </p:spPr>
      </p:pic>
      <p:pic>
        <p:nvPicPr>
          <p:cNvPr id="272" name="Google Shape;272;p29" descr="thin-0766_weather_snow_flake_winter.png"/>
          <p:cNvPicPr preferRelativeResize="0"/>
          <p:nvPr/>
        </p:nvPicPr>
        <p:blipFill>
          <a:blip r:embed="rId32">
            <a:alphaModFix/>
          </a:blip>
          <a:stretch>
            <a:fillRect/>
          </a:stretch>
        </p:blipFill>
        <p:spPr>
          <a:xfrm>
            <a:off x="5790466" y="2998253"/>
            <a:ext cx="553698" cy="553693"/>
          </a:xfrm>
          <a:prstGeom prst="rect">
            <a:avLst/>
          </a:prstGeom>
          <a:noFill/>
          <a:ln>
            <a:noFill/>
          </a:ln>
        </p:spPr>
      </p:pic>
      <p:pic>
        <p:nvPicPr>
          <p:cNvPr id="273" name="Google Shape;273;p29" descr="thin-0719_group_users_circle.png"/>
          <p:cNvPicPr preferRelativeResize="0"/>
          <p:nvPr/>
        </p:nvPicPr>
        <p:blipFill>
          <a:blip r:embed="rId33">
            <a:alphaModFix/>
          </a:blip>
          <a:stretch>
            <a:fillRect/>
          </a:stretch>
        </p:blipFill>
        <p:spPr>
          <a:xfrm>
            <a:off x="5774496" y="2184783"/>
            <a:ext cx="553698" cy="553693"/>
          </a:xfrm>
          <a:prstGeom prst="rect">
            <a:avLst/>
          </a:prstGeom>
          <a:noFill/>
          <a:ln>
            <a:noFill/>
          </a:ln>
        </p:spPr>
      </p:pic>
      <p:pic>
        <p:nvPicPr>
          <p:cNvPr id="274" name="Google Shape;274;p29" descr="thin-0632_security_lock.png"/>
          <p:cNvPicPr preferRelativeResize="0"/>
          <p:nvPr/>
        </p:nvPicPr>
        <p:blipFill>
          <a:blip r:embed="rId34">
            <a:alphaModFix/>
          </a:blip>
          <a:stretch>
            <a:fillRect/>
          </a:stretch>
        </p:blipFill>
        <p:spPr>
          <a:xfrm>
            <a:off x="2567643" y="2177533"/>
            <a:ext cx="553698" cy="553693"/>
          </a:xfrm>
          <a:prstGeom prst="rect">
            <a:avLst/>
          </a:prstGeom>
          <a:noFill/>
          <a:ln>
            <a:noFill/>
          </a:ln>
        </p:spPr>
      </p:pic>
      <p:pic>
        <p:nvPicPr>
          <p:cNvPr id="275" name="Google Shape;275;p29" descr="thin-0540_map_path_navigation_location_treasure_hunt.png"/>
          <p:cNvPicPr preferRelativeResize="0"/>
          <p:nvPr/>
        </p:nvPicPr>
        <p:blipFill>
          <a:blip r:embed="rId35">
            <a:alphaModFix/>
          </a:blip>
          <a:stretch>
            <a:fillRect/>
          </a:stretch>
        </p:blipFill>
        <p:spPr>
          <a:xfrm>
            <a:off x="7305582" y="3677293"/>
            <a:ext cx="553698" cy="553693"/>
          </a:xfrm>
          <a:prstGeom prst="rect">
            <a:avLst/>
          </a:prstGeom>
          <a:noFill/>
          <a:ln>
            <a:noFill/>
          </a:ln>
        </p:spPr>
      </p:pic>
      <p:sp>
        <p:nvSpPr>
          <p:cNvPr id="276" name="Google Shape;276;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losing - Questions">
  <p:cSld name="CUSTOM_5">
    <p:bg>
      <p:bgPr>
        <a:solidFill>
          <a:srgbClr val="112E51"/>
        </a:solidFill>
        <a:effectLst/>
      </p:bgPr>
    </p:bg>
    <p:spTree>
      <p:nvGrpSpPr>
        <p:cNvPr id="1" name="Shape 277"/>
        <p:cNvGrpSpPr/>
        <p:nvPr/>
      </p:nvGrpSpPr>
      <p:grpSpPr>
        <a:xfrm>
          <a:off x="0" y="0"/>
          <a:ext cx="0" cy="0"/>
          <a:chOff x="0" y="0"/>
          <a:chExt cx="0" cy="0"/>
        </a:xfrm>
      </p:grpSpPr>
      <p:sp>
        <p:nvSpPr>
          <p:cNvPr id="278" name="Google Shape;278;p30"/>
          <p:cNvSpPr txBox="1">
            <a:spLocks noGrp="1"/>
          </p:cNvSpPr>
          <p:nvPr>
            <p:ph type="ctrTitle"/>
          </p:nvPr>
        </p:nvSpPr>
        <p:spPr>
          <a:xfrm>
            <a:off x="451050" y="744575"/>
            <a:ext cx="8241900" cy="155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3600"/>
              <a:buNone/>
              <a:defRPr sz="3600">
                <a:solidFill>
                  <a:srgbClr val="FFFFF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9" name="Google Shape;279;p30"/>
          <p:cNvSpPr txBox="1">
            <a:spLocks noGrp="1"/>
          </p:cNvSpPr>
          <p:nvPr>
            <p:ph type="subTitle" idx="1"/>
          </p:nvPr>
        </p:nvSpPr>
        <p:spPr>
          <a:xfrm>
            <a:off x="451050" y="2175450"/>
            <a:ext cx="82419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Source Sans Pro"/>
              <a:buNone/>
              <a:defRPr sz="2400" b="0">
                <a:solidFill>
                  <a:srgbClr val="FFFFFF"/>
                </a:solidFill>
                <a:latin typeface="Source Sans Pro"/>
                <a:ea typeface="Source Sans Pro"/>
                <a:cs typeface="Source Sans Pro"/>
                <a:sym typeface="Source Sans Pro"/>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280" name="Google Shape;280;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pic>
        <p:nvPicPr>
          <p:cNvPr id="281" name="Google Shape;281;p30" descr="Digital.gov Logo"/>
          <p:cNvPicPr preferRelativeResize="0"/>
          <p:nvPr/>
        </p:nvPicPr>
        <p:blipFill>
          <a:blip r:embed="rId2">
            <a:alphaModFix/>
          </a:blip>
          <a:stretch>
            <a:fillRect/>
          </a:stretch>
        </p:blipFill>
        <p:spPr>
          <a:xfrm>
            <a:off x="478025" y="4346993"/>
            <a:ext cx="2270805" cy="370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 Dark" type="secHead">
  <p:cSld name="SECTION_HEADER">
    <p:bg>
      <p:bgPr>
        <a:solidFill>
          <a:srgbClr val="112E51"/>
        </a:solidFill>
        <a:effectLst/>
      </p:bgPr>
    </p:bg>
    <p:spTree>
      <p:nvGrpSpPr>
        <p:cNvPr id="1" name="Shape 22"/>
        <p:cNvGrpSpPr/>
        <p:nvPr/>
      </p:nvGrpSpPr>
      <p:grpSpPr>
        <a:xfrm>
          <a:off x="0" y="0"/>
          <a:ext cx="0" cy="0"/>
          <a:chOff x="0" y="0"/>
          <a:chExt cx="0" cy="0"/>
        </a:xfrm>
      </p:grpSpPr>
      <p:sp>
        <p:nvSpPr>
          <p:cNvPr id="23" name="Google Shape;23;p4"/>
          <p:cNvSpPr/>
          <p:nvPr/>
        </p:nvSpPr>
        <p:spPr>
          <a:xfrm>
            <a:off x="550475" y="1835700"/>
            <a:ext cx="42600" cy="3307800"/>
          </a:xfrm>
          <a:prstGeom prst="rect">
            <a:avLst/>
          </a:prstGeom>
          <a:solidFill>
            <a:srgbClr val="02B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ctrTitle"/>
          </p:nvPr>
        </p:nvSpPr>
        <p:spPr>
          <a:xfrm>
            <a:off x="451050" y="357650"/>
            <a:ext cx="8241900" cy="147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4200"/>
              <a:buNone/>
              <a:defRPr sz="42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25" name="Google Shape;25;p4"/>
          <p:cNvSpPr txBox="1">
            <a:spLocks noGrp="1"/>
          </p:cNvSpPr>
          <p:nvPr>
            <p:ph type="subTitle" idx="1"/>
          </p:nvPr>
        </p:nvSpPr>
        <p:spPr>
          <a:xfrm>
            <a:off x="834550" y="1836550"/>
            <a:ext cx="7858500" cy="238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Font typeface="Source Sans Pro"/>
              <a:buAutoNum type="arabicPeriod"/>
              <a:defRPr sz="2400" b="0">
                <a:solidFill>
                  <a:srgbClr val="FFFFFF"/>
                </a:solidFill>
                <a:latin typeface="Source Sans Pro"/>
                <a:ea typeface="Source Sans Pro"/>
                <a:cs typeface="Source Sans Pro"/>
                <a:sym typeface="Source Sans Pro"/>
              </a:defRPr>
            </a:lvl1pPr>
            <a:lvl2pPr lvl="1" algn="ctr" rtl="0">
              <a:lnSpc>
                <a:spcPct val="115000"/>
              </a:lnSpc>
              <a:spcBef>
                <a:spcPts val="0"/>
              </a:spcBef>
              <a:spcAft>
                <a:spcPts val="0"/>
              </a:spcAft>
              <a:buClr>
                <a:srgbClr val="FFFFFF"/>
              </a:buClr>
              <a:buSzPts val="2800"/>
              <a:buAutoNum type="alphaLcPeriod"/>
              <a:defRPr sz="2800">
                <a:solidFill>
                  <a:srgbClr val="FFFFFF"/>
                </a:solidFill>
              </a:defRPr>
            </a:lvl2pPr>
            <a:lvl3pPr lvl="2" algn="ctr" rtl="0">
              <a:lnSpc>
                <a:spcPct val="115000"/>
              </a:lnSpc>
              <a:spcBef>
                <a:spcPts val="0"/>
              </a:spcBef>
              <a:spcAft>
                <a:spcPts val="0"/>
              </a:spcAft>
              <a:buClr>
                <a:srgbClr val="FFFFFF"/>
              </a:buClr>
              <a:buSzPts val="2800"/>
              <a:buAutoNum type="romanLcPeriod"/>
              <a:defRPr sz="2800">
                <a:solidFill>
                  <a:srgbClr val="FFFFFF"/>
                </a:solidFill>
              </a:defRPr>
            </a:lvl3pPr>
            <a:lvl4pPr lvl="3" algn="ctr" rtl="0">
              <a:lnSpc>
                <a:spcPct val="115000"/>
              </a:lnSpc>
              <a:spcBef>
                <a:spcPts val="0"/>
              </a:spcBef>
              <a:spcAft>
                <a:spcPts val="0"/>
              </a:spcAft>
              <a:buClr>
                <a:srgbClr val="FFFFFF"/>
              </a:buClr>
              <a:buSzPts val="2800"/>
              <a:buAutoNum type="arabicPeriod"/>
              <a:defRPr sz="2800">
                <a:solidFill>
                  <a:srgbClr val="FFFFFF"/>
                </a:solidFill>
              </a:defRPr>
            </a:lvl4pPr>
            <a:lvl5pPr lvl="4" algn="ctr" rtl="0">
              <a:lnSpc>
                <a:spcPct val="115000"/>
              </a:lnSpc>
              <a:spcBef>
                <a:spcPts val="0"/>
              </a:spcBef>
              <a:spcAft>
                <a:spcPts val="0"/>
              </a:spcAft>
              <a:buClr>
                <a:srgbClr val="FFFFFF"/>
              </a:buClr>
              <a:buSzPts val="2800"/>
              <a:buAutoNum type="alphaLcPeriod"/>
              <a:defRPr sz="2800">
                <a:solidFill>
                  <a:srgbClr val="FFFFFF"/>
                </a:solidFill>
              </a:defRPr>
            </a:lvl5pPr>
            <a:lvl6pPr lvl="5" algn="ctr" rtl="0">
              <a:lnSpc>
                <a:spcPct val="115000"/>
              </a:lnSpc>
              <a:spcBef>
                <a:spcPts val="0"/>
              </a:spcBef>
              <a:spcAft>
                <a:spcPts val="0"/>
              </a:spcAft>
              <a:buClr>
                <a:srgbClr val="FFFFFF"/>
              </a:buClr>
              <a:buSzPts val="2800"/>
              <a:buAutoNum type="romanLcPeriod"/>
              <a:defRPr sz="2800">
                <a:solidFill>
                  <a:srgbClr val="FFFFFF"/>
                </a:solidFill>
              </a:defRPr>
            </a:lvl6pPr>
            <a:lvl7pPr lvl="6" algn="ctr" rtl="0">
              <a:lnSpc>
                <a:spcPct val="115000"/>
              </a:lnSpc>
              <a:spcBef>
                <a:spcPts val="0"/>
              </a:spcBef>
              <a:spcAft>
                <a:spcPts val="0"/>
              </a:spcAft>
              <a:buClr>
                <a:srgbClr val="FFFFFF"/>
              </a:buClr>
              <a:buSzPts val="2800"/>
              <a:buAutoNum type="arabicPeriod"/>
              <a:defRPr sz="2800">
                <a:solidFill>
                  <a:srgbClr val="FFFFFF"/>
                </a:solidFill>
              </a:defRPr>
            </a:lvl7pPr>
            <a:lvl8pPr lvl="7" algn="ctr" rtl="0">
              <a:lnSpc>
                <a:spcPct val="115000"/>
              </a:lnSpc>
              <a:spcBef>
                <a:spcPts val="0"/>
              </a:spcBef>
              <a:spcAft>
                <a:spcPts val="0"/>
              </a:spcAft>
              <a:buClr>
                <a:srgbClr val="FFFFFF"/>
              </a:buClr>
              <a:buSzPts val="2800"/>
              <a:buAutoNum type="alphaLcPeriod"/>
              <a:defRPr sz="2800">
                <a:solidFill>
                  <a:srgbClr val="FFFFFF"/>
                </a:solidFill>
              </a:defRPr>
            </a:lvl8pPr>
            <a:lvl9pPr lvl="8" algn="ctr" rtl="0">
              <a:lnSpc>
                <a:spcPct val="115000"/>
              </a:lnSpc>
              <a:spcBef>
                <a:spcPts val="0"/>
              </a:spcBef>
              <a:spcAft>
                <a:spcPts val="0"/>
              </a:spcAft>
              <a:buClr>
                <a:srgbClr val="FFFFFF"/>
              </a:buClr>
              <a:buSzPts val="2800"/>
              <a:buAutoNum type="romanLcPeriod"/>
              <a:defRPr sz="2800">
                <a:solidFill>
                  <a:srgbClr val="FFFFFF"/>
                </a:solidFill>
              </a:defRPr>
            </a:lvl9pPr>
          </a:lstStyle>
          <a:p>
            <a:endParaRPr/>
          </a:p>
        </p:txBody>
      </p:sp>
      <p:sp>
        <p:nvSpPr>
          <p:cNvPr id="26" name="Google Shape;26;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Half - Dark">
  <p:cSld name="SECTION_TITLE_AND_DESCRIPTION">
    <p:bg>
      <p:bgPr>
        <a:solidFill>
          <a:srgbClr val="112E51"/>
        </a:solidFill>
        <a:effectLst/>
      </p:bgPr>
    </p:bg>
    <p:spTree>
      <p:nvGrpSpPr>
        <p:cNvPr id="1" name="Shape 282"/>
        <p:cNvGrpSpPr/>
        <p:nvPr/>
      </p:nvGrpSpPr>
      <p:grpSpPr>
        <a:xfrm>
          <a:off x="0" y="0"/>
          <a:ext cx="0" cy="0"/>
          <a:chOff x="0" y="0"/>
          <a:chExt cx="0" cy="0"/>
        </a:xfrm>
      </p:grpSpPr>
      <p:sp>
        <p:nvSpPr>
          <p:cNvPr id="283" name="Google Shape;283;p31"/>
          <p:cNvSpPr/>
          <p:nvPr/>
        </p:nvSpPr>
        <p:spPr>
          <a:xfrm>
            <a:off x="457200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85" name="Google Shape;285;p31"/>
          <p:cNvSpPr txBox="1">
            <a:spLocks noGrp="1"/>
          </p:cNvSpPr>
          <p:nvPr>
            <p:ph type="title"/>
          </p:nvPr>
        </p:nvSpPr>
        <p:spPr>
          <a:xfrm>
            <a:off x="46460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286" name="Google Shape;286;p31"/>
          <p:cNvSpPr txBox="1">
            <a:spLocks noGrp="1"/>
          </p:cNvSpPr>
          <p:nvPr>
            <p:ph type="body" idx="1"/>
          </p:nvPr>
        </p:nvSpPr>
        <p:spPr>
          <a:xfrm>
            <a:off x="46460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Half - Dark (Alternative)">
  <p:cSld name="SECTION_TITLE_AND_DESCRIPTION_2">
    <p:bg>
      <p:bgPr>
        <a:solidFill>
          <a:srgbClr val="112E51"/>
        </a:solidFill>
        <a:effectLst/>
      </p:bgPr>
    </p:bg>
    <p:spTree>
      <p:nvGrpSpPr>
        <p:cNvPr id="1" name="Shape 287"/>
        <p:cNvGrpSpPr/>
        <p:nvPr/>
      </p:nvGrpSpPr>
      <p:grpSpPr>
        <a:xfrm>
          <a:off x="0" y="0"/>
          <a:ext cx="0" cy="0"/>
          <a:chOff x="0" y="0"/>
          <a:chExt cx="0" cy="0"/>
        </a:xfrm>
      </p:grpSpPr>
      <p:sp>
        <p:nvSpPr>
          <p:cNvPr id="288" name="Google Shape;288;p32"/>
          <p:cNvSpPr/>
          <p:nvPr/>
        </p:nvSpPr>
        <p:spPr>
          <a:xfrm>
            <a:off x="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0" name="Google Shape;290;p32"/>
          <p:cNvSpPr txBox="1">
            <a:spLocks noGrp="1"/>
          </p:cNvSpPr>
          <p:nvPr>
            <p:ph type="title"/>
          </p:nvPr>
        </p:nvSpPr>
        <p:spPr>
          <a:xfrm>
            <a:off x="503625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291" name="Google Shape;291;p32"/>
          <p:cNvSpPr txBox="1">
            <a:spLocks noGrp="1"/>
          </p:cNvSpPr>
          <p:nvPr>
            <p:ph type="body" idx="1"/>
          </p:nvPr>
        </p:nvSpPr>
        <p:spPr>
          <a:xfrm>
            <a:off x="503625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Half - Bright">
  <p:cSld name="SECTION_TITLE_AND_DESCRIPTION_1">
    <p:bg>
      <p:bgPr>
        <a:solidFill>
          <a:srgbClr val="FFFFFF"/>
        </a:solidFill>
        <a:effectLst/>
      </p:bgPr>
    </p:bg>
    <p:spTree>
      <p:nvGrpSpPr>
        <p:cNvPr id="1" name="Shape 292"/>
        <p:cNvGrpSpPr/>
        <p:nvPr/>
      </p:nvGrpSpPr>
      <p:grpSpPr>
        <a:xfrm>
          <a:off x="0" y="0"/>
          <a:ext cx="0" cy="0"/>
          <a:chOff x="0" y="0"/>
          <a:chExt cx="0" cy="0"/>
        </a:xfrm>
      </p:grpSpPr>
      <p:sp>
        <p:nvSpPr>
          <p:cNvPr id="293" name="Google Shape;293;p33"/>
          <p:cNvSpPr/>
          <p:nvPr/>
        </p:nvSpPr>
        <p:spPr>
          <a:xfrm>
            <a:off x="457200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5" name="Google Shape;295;p33"/>
          <p:cNvSpPr txBox="1">
            <a:spLocks noGrp="1"/>
          </p:cNvSpPr>
          <p:nvPr>
            <p:ph type="title"/>
          </p:nvPr>
        </p:nvSpPr>
        <p:spPr>
          <a:xfrm>
            <a:off x="46460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6" name="Google Shape;296;p33"/>
          <p:cNvSpPr txBox="1">
            <a:spLocks noGrp="1"/>
          </p:cNvSpPr>
          <p:nvPr>
            <p:ph type="body" idx="1"/>
          </p:nvPr>
        </p:nvSpPr>
        <p:spPr>
          <a:xfrm>
            <a:off x="46460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b="0"/>
            </a:lvl1pPr>
            <a:lvl2pPr marL="914400" lvl="1" indent="-317500" rtl="0">
              <a:spcBef>
                <a:spcPts val="1600"/>
              </a:spcBef>
              <a:spcAft>
                <a:spcPts val="0"/>
              </a:spcAft>
              <a:buSzPts val="1400"/>
              <a:buChar char="○"/>
              <a:defRPr b="0"/>
            </a:lvl2pPr>
            <a:lvl3pPr marL="1371600" lvl="2" indent="-317500" rtl="0">
              <a:spcBef>
                <a:spcPts val="1600"/>
              </a:spcBef>
              <a:spcAft>
                <a:spcPts val="0"/>
              </a:spcAft>
              <a:buSzPts val="1400"/>
              <a:buChar char="■"/>
              <a:defRPr b="0"/>
            </a:lvl3pPr>
            <a:lvl4pPr marL="1828800" lvl="3" indent="-317500" rtl="0">
              <a:spcBef>
                <a:spcPts val="1600"/>
              </a:spcBef>
              <a:spcAft>
                <a:spcPts val="0"/>
              </a:spcAft>
              <a:buSzPts val="1400"/>
              <a:buChar char="●"/>
              <a:defRPr b="0"/>
            </a:lvl4pPr>
            <a:lvl5pPr marL="2286000" lvl="4" indent="-317500" rtl="0">
              <a:spcBef>
                <a:spcPts val="1600"/>
              </a:spcBef>
              <a:spcAft>
                <a:spcPts val="0"/>
              </a:spcAft>
              <a:buSzPts val="1400"/>
              <a:buChar char="○"/>
              <a:defRPr b="0"/>
            </a:lvl5pPr>
            <a:lvl6pPr marL="2743200" lvl="5" indent="-317500" rtl="0">
              <a:spcBef>
                <a:spcPts val="1600"/>
              </a:spcBef>
              <a:spcAft>
                <a:spcPts val="0"/>
              </a:spcAft>
              <a:buSzPts val="1400"/>
              <a:buChar char="■"/>
              <a:defRPr b="0"/>
            </a:lvl6pPr>
            <a:lvl7pPr marL="3200400" lvl="6" indent="-317500" rtl="0">
              <a:spcBef>
                <a:spcPts val="1600"/>
              </a:spcBef>
              <a:spcAft>
                <a:spcPts val="0"/>
              </a:spcAft>
              <a:buSzPts val="1400"/>
              <a:buChar char="●"/>
              <a:defRPr b="0"/>
            </a:lvl7pPr>
            <a:lvl8pPr marL="3657600" lvl="7" indent="-317500" rtl="0">
              <a:spcBef>
                <a:spcPts val="1600"/>
              </a:spcBef>
              <a:spcAft>
                <a:spcPts val="0"/>
              </a:spcAft>
              <a:buSzPts val="1400"/>
              <a:buChar char="○"/>
              <a:defRPr b="0"/>
            </a:lvl8pPr>
            <a:lvl9pPr marL="4114800" lvl="8" indent="-317500" rtl="0">
              <a:spcBef>
                <a:spcPts val="1600"/>
              </a:spcBef>
              <a:spcAft>
                <a:spcPts val="1600"/>
              </a:spcAft>
              <a:buSzPts val="1400"/>
              <a:buChar char="■"/>
              <a:defRPr b="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Half - Bright (Alternative)">
  <p:cSld name="SECTION_TITLE_AND_DESCRIPTION_1_1">
    <p:bg>
      <p:bgPr>
        <a:solidFill>
          <a:srgbClr val="FFFFFF"/>
        </a:solidFill>
        <a:effectLst/>
      </p:bgPr>
    </p:bg>
    <p:spTree>
      <p:nvGrpSpPr>
        <p:cNvPr id="1" name="Shape 297"/>
        <p:cNvGrpSpPr/>
        <p:nvPr/>
      </p:nvGrpSpPr>
      <p:grpSpPr>
        <a:xfrm>
          <a:off x="0" y="0"/>
          <a:ext cx="0" cy="0"/>
          <a:chOff x="0" y="0"/>
          <a:chExt cx="0" cy="0"/>
        </a:xfrm>
      </p:grpSpPr>
      <p:sp>
        <p:nvSpPr>
          <p:cNvPr id="298" name="Google Shape;298;p34"/>
          <p:cNvSpPr/>
          <p:nvPr/>
        </p:nvSpPr>
        <p:spPr>
          <a:xfrm>
            <a:off x="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00" name="Google Shape;300;p34"/>
          <p:cNvSpPr txBox="1">
            <a:spLocks noGrp="1"/>
          </p:cNvSpPr>
          <p:nvPr>
            <p:ph type="title"/>
          </p:nvPr>
        </p:nvSpPr>
        <p:spPr>
          <a:xfrm>
            <a:off x="503625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1" name="Google Shape;301;p34"/>
          <p:cNvSpPr txBox="1">
            <a:spLocks noGrp="1"/>
          </p:cNvSpPr>
          <p:nvPr>
            <p:ph type="body" idx="1"/>
          </p:nvPr>
        </p:nvSpPr>
        <p:spPr>
          <a:xfrm>
            <a:off x="503625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b="0"/>
            </a:lvl1pPr>
            <a:lvl2pPr marL="914400" lvl="1" indent="-317500" rtl="0">
              <a:spcBef>
                <a:spcPts val="1600"/>
              </a:spcBef>
              <a:spcAft>
                <a:spcPts val="0"/>
              </a:spcAft>
              <a:buSzPts val="1400"/>
              <a:buChar char="○"/>
              <a:defRPr b="0"/>
            </a:lvl2pPr>
            <a:lvl3pPr marL="1371600" lvl="2" indent="-317500" rtl="0">
              <a:spcBef>
                <a:spcPts val="1600"/>
              </a:spcBef>
              <a:spcAft>
                <a:spcPts val="0"/>
              </a:spcAft>
              <a:buSzPts val="1400"/>
              <a:buChar char="■"/>
              <a:defRPr b="0"/>
            </a:lvl3pPr>
            <a:lvl4pPr marL="1828800" lvl="3" indent="-317500" rtl="0">
              <a:spcBef>
                <a:spcPts val="1600"/>
              </a:spcBef>
              <a:spcAft>
                <a:spcPts val="0"/>
              </a:spcAft>
              <a:buSzPts val="1400"/>
              <a:buChar char="●"/>
              <a:defRPr b="0"/>
            </a:lvl4pPr>
            <a:lvl5pPr marL="2286000" lvl="4" indent="-317500" rtl="0">
              <a:spcBef>
                <a:spcPts val="1600"/>
              </a:spcBef>
              <a:spcAft>
                <a:spcPts val="0"/>
              </a:spcAft>
              <a:buSzPts val="1400"/>
              <a:buChar char="○"/>
              <a:defRPr b="0"/>
            </a:lvl5pPr>
            <a:lvl6pPr marL="2743200" lvl="5" indent="-317500" rtl="0">
              <a:spcBef>
                <a:spcPts val="1600"/>
              </a:spcBef>
              <a:spcAft>
                <a:spcPts val="0"/>
              </a:spcAft>
              <a:buSzPts val="1400"/>
              <a:buChar char="■"/>
              <a:defRPr b="0"/>
            </a:lvl6pPr>
            <a:lvl7pPr marL="3200400" lvl="6" indent="-317500" rtl="0">
              <a:spcBef>
                <a:spcPts val="1600"/>
              </a:spcBef>
              <a:spcAft>
                <a:spcPts val="0"/>
              </a:spcAft>
              <a:buSzPts val="1400"/>
              <a:buChar char="●"/>
              <a:defRPr b="0"/>
            </a:lvl7pPr>
            <a:lvl8pPr marL="3657600" lvl="7" indent="-317500" rtl="0">
              <a:spcBef>
                <a:spcPts val="1600"/>
              </a:spcBef>
              <a:spcAft>
                <a:spcPts val="0"/>
              </a:spcAft>
              <a:buSzPts val="1400"/>
              <a:buChar char="○"/>
              <a:defRPr b="0"/>
            </a:lvl8pPr>
            <a:lvl9pPr marL="4114800" lvl="8" indent="-317500" rtl="0">
              <a:spcBef>
                <a:spcPts val="1600"/>
              </a:spcBef>
              <a:spcAft>
                <a:spcPts val="1600"/>
              </a:spcAft>
              <a:buSzPts val="1400"/>
              <a:buChar char="■"/>
              <a:defRPr b="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mage Quarter - Dark">
  <p:cSld name="CUSTOM_6">
    <p:bg>
      <p:bgPr>
        <a:solidFill>
          <a:srgbClr val="112E51"/>
        </a:solidFill>
        <a:effectLst/>
      </p:bgPr>
    </p:bg>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464600" y="445025"/>
            <a:ext cx="4906500" cy="70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304" name="Google Shape;304;p35"/>
          <p:cNvSpPr txBox="1">
            <a:spLocks noGrp="1"/>
          </p:cNvSpPr>
          <p:nvPr>
            <p:ph type="body" idx="1"/>
          </p:nvPr>
        </p:nvSpPr>
        <p:spPr>
          <a:xfrm>
            <a:off x="464600"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
        <p:nvSpPr>
          <p:cNvPr id="305" name="Google Shape;305;p35"/>
          <p:cNvSpPr/>
          <p:nvPr/>
        </p:nvSpPr>
        <p:spPr>
          <a:xfrm>
            <a:off x="5716175"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Quarter - Dark (Alternative)">
  <p:cSld name="CUSTOM_6_2">
    <p:bg>
      <p:bgPr>
        <a:solidFill>
          <a:srgbClr val="112E51"/>
        </a:solidFill>
        <a:effectLst/>
      </p:bgPr>
    </p:bg>
    <p:spTree>
      <p:nvGrpSpPr>
        <p:cNvPr id="1" name="Shape 307"/>
        <p:cNvGrpSpPr/>
        <p:nvPr/>
      </p:nvGrpSpPr>
      <p:grpSpPr>
        <a:xfrm>
          <a:off x="0" y="0"/>
          <a:ext cx="0" cy="0"/>
          <a:chOff x="0" y="0"/>
          <a:chExt cx="0" cy="0"/>
        </a:xfrm>
      </p:grpSpPr>
      <p:sp>
        <p:nvSpPr>
          <p:cNvPr id="308" name="Google Shape;308;p36"/>
          <p:cNvSpPr txBox="1">
            <a:spLocks noGrp="1"/>
          </p:cNvSpPr>
          <p:nvPr>
            <p:ph type="title"/>
          </p:nvPr>
        </p:nvSpPr>
        <p:spPr>
          <a:xfrm>
            <a:off x="3787425" y="445025"/>
            <a:ext cx="4906500" cy="70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309" name="Google Shape;309;p36"/>
          <p:cNvSpPr txBox="1">
            <a:spLocks noGrp="1"/>
          </p:cNvSpPr>
          <p:nvPr>
            <p:ph type="body" idx="1"/>
          </p:nvPr>
        </p:nvSpPr>
        <p:spPr>
          <a:xfrm>
            <a:off x="3787425"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
        <p:nvSpPr>
          <p:cNvPr id="310" name="Google Shape;310;p36"/>
          <p:cNvSpPr/>
          <p:nvPr/>
        </p:nvSpPr>
        <p:spPr>
          <a:xfrm>
            <a:off x="0"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Quarter - Bright">
  <p:cSld name="CUSTOM_6_1">
    <p:bg>
      <p:bgPr>
        <a:solidFill>
          <a:srgbClr val="FFFFFF"/>
        </a:solidFill>
        <a:effectLst/>
      </p:bgPr>
    </p:bg>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464600" y="445025"/>
            <a:ext cx="4906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4" name="Google Shape;314;p37"/>
          <p:cNvSpPr txBox="1">
            <a:spLocks noGrp="1"/>
          </p:cNvSpPr>
          <p:nvPr>
            <p:ph type="body" idx="1"/>
          </p:nvPr>
        </p:nvSpPr>
        <p:spPr>
          <a:xfrm>
            <a:off x="464600"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b="0">
                <a:solidFill>
                  <a:srgbClr val="5B616A"/>
                </a:solidFill>
              </a:defRPr>
            </a:lvl1pPr>
            <a:lvl2pPr marL="914400" lvl="1" indent="-317500" rtl="0">
              <a:spcBef>
                <a:spcPts val="1600"/>
              </a:spcBef>
              <a:spcAft>
                <a:spcPts val="0"/>
              </a:spcAft>
              <a:buClr>
                <a:srgbClr val="5B616A"/>
              </a:buClr>
              <a:buSzPts val="1400"/>
              <a:buChar char="○"/>
              <a:defRPr b="0">
                <a:solidFill>
                  <a:srgbClr val="5B616A"/>
                </a:solidFill>
              </a:defRPr>
            </a:lvl2pPr>
            <a:lvl3pPr marL="1371600" lvl="2" indent="-317500" rtl="0">
              <a:spcBef>
                <a:spcPts val="1600"/>
              </a:spcBef>
              <a:spcAft>
                <a:spcPts val="0"/>
              </a:spcAft>
              <a:buClr>
                <a:srgbClr val="5B616A"/>
              </a:buClr>
              <a:buSzPts val="1400"/>
              <a:buChar char="■"/>
              <a:defRPr b="0">
                <a:solidFill>
                  <a:srgbClr val="5B616A"/>
                </a:solidFill>
              </a:defRPr>
            </a:lvl3pPr>
            <a:lvl4pPr marL="1828800" lvl="3" indent="-317500" rtl="0">
              <a:spcBef>
                <a:spcPts val="1600"/>
              </a:spcBef>
              <a:spcAft>
                <a:spcPts val="0"/>
              </a:spcAft>
              <a:buClr>
                <a:srgbClr val="5B616A"/>
              </a:buClr>
              <a:buSzPts val="1400"/>
              <a:buChar char="●"/>
              <a:defRPr b="0">
                <a:solidFill>
                  <a:srgbClr val="5B616A"/>
                </a:solidFill>
              </a:defRPr>
            </a:lvl4pPr>
            <a:lvl5pPr marL="2286000" lvl="4" indent="-317500" rtl="0">
              <a:spcBef>
                <a:spcPts val="1600"/>
              </a:spcBef>
              <a:spcAft>
                <a:spcPts val="0"/>
              </a:spcAft>
              <a:buClr>
                <a:srgbClr val="5B616A"/>
              </a:buClr>
              <a:buSzPts val="1400"/>
              <a:buChar char="○"/>
              <a:defRPr b="0">
                <a:solidFill>
                  <a:srgbClr val="5B616A"/>
                </a:solidFill>
              </a:defRPr>
            </a:lvl5pPr>
            <a:lvl6pPr marL="2743200" lvl="5" indent="-317500" rtl="0">
              <a:spcBef>
                <a:spcPts val="1600"/>
              </a:spcBef>
              <a:spcAft>
                <a:spcPts val="0"/>
              </a:spcAft>
              <a:buClr>
                <a:srgbClr val="5B616A"/>
              </a:buClr>
              <a:buSzPts val="1400"/>
              <a:buChar char="■"/>
              <a:defRPr b="0">
                <a:solidFill>
                  <a:srgbClr val="5B616A"/>
                </a:solidFill>
              </a:defRPr>
            </a:lvl6pPr>
            <a:lvl7pPr marL="3200400" lvl="6" indent="-317500" rtl="0">
              <a:spcBef>
                <a:spcPts val="1600"/>
              </a:spcBef>
              <a:spcAft>
                <a:spcPts val="0"/>
              </a:spcAft>
              <a:buClr>
                <a:srgbClr val="5B616A"/>
              </a:buClr>
              <a:buSzPts val="1400"/>
              <a:buChar char="●"/>
              <a:defRPr b="0">
                <a:solidFill>
                  <a:srgbClr val="5B616A"/>
                </a:solidFill>
              </a:defRPr>
            </a:lvl7pPr>
            <a:lvl8pPr marL="3657600" lvl="7" indent="-317500" rtl="0">
              <a:spcBef>
                <a:spcPts val="1600"/>
              </a:spcBef>
              <a:spcAft>
                <a:spcPts val="0"/>
              </a:spcAft>
              <a:buClr>
                <a:srgbClr val="5B616A"/>
              </a:buClr>
              <a:buSzPts val="1400"/>
              <a:buChar char="○"/>
              <a:defRPr b="0">
                <a:solidFill>
                  <a:srgbClr val="5B616A"/>
                </a:solidFill>
              </a:defRPr>
            </a:lvl8pPr>
            <a:lvl9pPr marL="4114800" lvl="8" indent="-317500" rtl="0">
              <a:spcBef>
                <a:spcPts val="1600"/>
              </a:spcBef>
              <a:spcAft>
                <a:spcPts val="1600"/>
              </a:spcAft>
              <a:buClr>
                <a:srgbClr val="5B616A"/>
              </a:buClr>
              <a:buSzPts val="1400"/>
              <a:buChar char="■"/>
              <a:defRPr b="0">
                <a:solidFill>
                  <a:srgbClr val="5B616A"/>
                </a:solidFill>
              </a:defRPr>
            </a:lvl9pPr>
          </a:lstStyle>
          <a:p>
            <a:endParaRPr/>
          </a:p>
        </p:txBody>
      </p:sp>
      <p:sp>
        <p:nvSpPr>
          <p:cNvPr id="315" name="Google Shape;315;p37"/>
          <p:cNvSpPr/>
          <p:nvPr/>
        </p:nvSpPr>
        <p:spPr>
          <a:xfrm>
            <a:off x="5716175"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mage Quarter -  Bright (Alternative)">
  <p:cSld name="CUSTOM_6_1_1">
    <p:bg>
      <p:bgPr>
        <a:solidFill>
          <a:srgbClr val="FFFFFF"/>
        </a:solidFill>
        <a:effectLst/>
      </p:bgPr>
    </p:bg>
    <p:spTree>
      <p:nvGrpSpPr>
        <p:cNvPr id="1" name="Shape 317"/>
        <p:cNvGrpSpPr/>
        <p:nvPr/>
      </p:nvGrpSpPr>
      <p:grpSpPr>
        <a:xfrm>
          <a:off x="0" y="0"/>
          <a:ext cx="0" cy="0"/>
          <a:chOff x="0" y="0"/>
          <a:chExt cx="0" cy="0"/>
        </a:xfrm>
      </p:grpSpPr>
      <p:sp>
        <p:nvSpPr>
          <p:cNvPr id="318" name="Google Shape;318;p38"/>
          <p:cNvSpPr txBox="1">
            <a:spLocks noGrp="1"/>
          </p:cNvSpPr>
          <p:nvPr>
            <p:ph type="title"/>
          </p:nvPr>
        </p:nvSpPr>
        <p:spPr>
          <a:xfrm>
            <a:off x="3787425" y="445025"/>
            <a:ext cx="4906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9" name="Google Shape;319;p38"/>
          <p:cNvSpPr txBox="1">
            <a:spLocks noGrp="1"/>
          </p:cNvSpPr>
          <p:nvPr>
            <p:ph type="body" idx="1"/>
          </p:nvPr>
        </p:nvSpPr>
        <p:spPr>
          <a:xfrm>
            <a:off x="3787425"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b="0">
                <a:solidFill>
                  <a:srgbClr val="5B616A"/>
                </a:solidFill>
              </a:defRPr>
            </a:lvl1pPr>
            <a:lvl2pPr marL="914400" lvl="1" indent="-317500" rtl="0">
              <a:spcBef>
                <a:spcPts val="1600"/>
              </a:spcBef>
              <a:spcAft>
                <a:spcPts val="0"/>
              </a:spcAft>
              <a:buClr>
                <a:srgbClr val="5B616A"/>
              </a:buClr>
              <a:buSzPts val="1400"/>
              <a:buChar char="○"/>
              <a:defRPr b="0">
                <a:solidFill>
                  <a:srgbClr val="5B616A"/>
                </a:solidFill>
              </a:defRPr>
            </a:lvl2pPr>
            <a:lvl3pPr marL="1371600" lvl="2" indent="-317500" rtl="0">
              <a:spcBef>
                <a:spcPts val="1600"/>
              </a:spcBef>
              <a:spcAft>
                <a:spcPts val="0"/>
              </a:spcAft>
              <a:buClr>
                <a:srgbClr val="5B616A"/>
              </a:buClr>
              <a:buSzPts val="1400"/>
              <a:buChar char="■"/>
              <a:defRPr b="0">
                <a:solidFill>
                  <a:srgbClr val="5B616A"/>
                </a:solidFill>
              </a:defRPr>
            </a:lvl3pPr>
            <a:lvl4pPr marL="1828800" lvl="3" indent="-317500" rtl="0">
              <a:spcBef>
                <a:spcPts val="1600"/>
              </a:spcBef>
              <a:spcAft>
                <a:spcPts val="0"/>
              </a:spcAft>
              <a:buClr>
                <a:srgbClr val="5B616A"/>
              </a:buClr>
              <a:buSzPts val="1400"/>
              <a:buChar char="●"/>
              <a:defRPr b="0">
                <a:solidFill>
                  <a:srgbClr val="5B616A"/>
                </a:solidFill>
              </a:defRPr>
            </a:lvl4pPr>
            <a:lvl5pPr marL="2286000" lvl="4" indent="-317500" rtl="0">
              <a:spcBef>
                <a:spcPts val="1600"/>
              </a:spcBef>
              <a:spcAft>
                <a:spcPts val="0"/>
              </a:spcAft>
              <a:buClr>
                <a:srgbClr val="5B616A"/>
              </a:buClr>
              <a:buSzPts val="1400"/>
              <a:buChar char="○"/>
              <a:defRPr b="0">
                <a:solidFill>
                  <a:srgbClr val="5B616A"/>
                </a:solidFill>
              </a:defRPr>
            </a:lvl5pPr>
            <a:lvl6pPr marL="2743200" lvl="5" indent="-317500" rtl="0">
              <a:spcBef>
                <a:spcPts val="1600"/>
              </a:spcBef>
              <a:spcAft>
                <a:spcPts val="0"/>
              </a:spcAft>
              <a:buClr>
                <a:srgbClr val="5B616A"/>
              </a:buClr>
              <a:buSzPts val="1400"/>
              <a:buChar char="■"/>
              <a:defRPr b="0">
                <a:solidFill>
                  <a:srgbClr val="5B616A"/>
                </a:solidFill>
              </a:defRPr>
            </a:lvl6pPr>
            <a:lvl7pPr marL="3200400" lvl="6" indent="-317500" rtl="0">
              <a:spcBef>
                <a:spcPts val="1600"/>
              </a:spcBef>
              <a:spcAft>
                <a:spcPts val="0"/>
              </a:spcAft>
              <a:buClr>
                <a:srgbClr val="5B616A"/>
              </a:buClr>
              <a:buSzPts val="1400"/>
              <a:buChar char="●"/>
              <a:defRPr b="0">
                <a:solidFill>
                  <a:srgbClr val="5B616A"/>
                </a:solidFill>
              </a:defRPr>
            </a:lvl7pPr>
            <a:lvl8pPr marL="3657600" lvl="7" indent="-317500" rtl="0">
              <a:spcBef>
                <a:spcPts val="1600"/>
              </a:spcBef>
              <a:spcAft>
                <a:spcPts val="0"/>
              </a:spcAft>
              <a:buClr>
                <a:srgbClr val="5B616A"/>
              </a:buClr>
              <a:buSzPts val="1400"/>
              <a:buChar char="○"/>
              <a:defRPr b="0">
                <a:solidFill>
                  <a:srgbClr val="5B616A"/>
                </a:solidFill>
              </a:defRPr>
            </a:lvl8pPr>
            <a:lvl9pPr marL="4114800" lvl="8" indent="-317500" rtl="0">
              <a:spcBef>
                <a:spcPts val="1600"/>
              </a:spcBef>
              <a:spcAft>
                <a:spcPts val="1600"/>
              </a:spcAft>
              <a:buClr>
                <a:srgbClr val="5B616A"/>
              </a:buClr>
              <a:buSzPts val="1400"/>
              <a:buChar char="■"/>
              <a:defRPr b="0">
                <a:solidFill>
                  <a:srgbClr val="5B616A"/>
                </a:solidFill>
              </a:defRPr>
            </a:lvl9pPr>
          </a:lstStyle>
          <a:p>
            <a:endParaRPr/>
          </a:p>
        </p:txBody>
      </p:sp>
      <p:sp>
        <p:nvSpPr>
          <p:cNvPr id="320" name="Google Shape;320;p38"/>
          <p:cNvSpPr/>
          <p:nvPr/>
        </p:nvSpPr>
        <p:spPr>
          <a:xfrm>
            <a:off x="0"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Full">
  <p:cSld name="CUSTOM_6_1_1_1">
    <p:bg>
      <p:bgPr>
        <a:solidFill>
          <a:srgbClr val="FFFFFF"/>
        </a:solidFill>
        <a:effectLst/>
      </p:bgPr>
    </p:bg>
    <p:spTree>
      <p:nvGrpSpPr>
        <p:cNvPr id="1" name="Shape 322"/>
        <p:cNvGrpSpPr/>
        <p:nvPr/>
      </p:nvGrpSpPr>
      <p:grpSpPr>
        <a:xfrm>
          <a:off x="0" y="0"/>
          <a:ext cx="0" cy="0"/>
          <a:chOff x="0" y="0"/>
          <a:chExt cx="0" cy="0"/>
        </a:xfrm>
      </p:grpSpPr>
      <p:sp>
        <p:nvSpPr>
          <p:cNvPr id="323" name="Google Shape;323;p39"/>
          <p:cNvSpPr/>
          <p:nvPr/>
        </p:nvSpPr>
        <p:spPr>
          <a:xfrm>
            <a:off x="0" y="0"/>
            <a:ext cx="9144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Full - With Text Overlay">
  <p:cSld name="CUSTOM_6_1_1_1_1">
    <p:bg>
      <p:bgPr>
        <a:solidFill>
          <a:srgbClr val="FFFFFF"/>
        </a:solidFill>
        <a:effectLst/>
      </p:bgPr>
    </p:bg>
    <p:spTree>
      <p:nvGrpSpPr>
        <p:cNvPr id="1" name="Shape 325"/>
        <p:cNvGrpSpPr/>
        <p:nvPr/>
      </p:nvGrpSpPr>
      <p:grpSpPr>
        <a:xfrm>
          <a:off x="0" y="0"/>
          <a:ext cx="0" cy="0"/>
          <a:chOff x="0" y="0"/>
          <a:chExt cx="0" cy="0"/>
        </a:xfrm>
      </p:grpSpPr>
      <p:sp>
        <p:nvSpPr>
          <p:cNvPr id="326" name="Google Shape;326;p40"/>
          <p:cNvSpPr/>
          <p:nvPr/>
        </p:nvSpPr>
        <p:spPr>
          <a:xfrm>
            <a:off x="0" y="0"/>
            <a:ext cx="9144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4138350" y="4001725"/>
            <a:ext cx="4555200" cy="702600"/>
          </a:xfrm>
          <a:prstGeom prst="rect">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txBox="1">
            <a:spLocks noGrp="1"/>
          </p:cNvSpPr>
          <p:nvPr>
            <p:ph type="title"/>
          </p:nvPr>
        </p:nvSpPr>
        <p:spPr>
          <a:xfrm>
            <a:off x="4138350" y="4001725"/>
            <a:ext cx="4555200" cy="70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Font typeface="Source Sans Pro"/>
              <a:buNone/>
              <a:defRPr sz="1400">
                <a:solidFill>
                  <a:srgbClr val="FFFFFF"/>
                </a:solidFill>
                <a:latin typeface="Source Sans Pro"/>
                <a:ea typeface="Source Sans Pro"/>
                <a:cs typeface="Source Sans Pro"/>
                <a:sym typeface="Source Sans Pro"/>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9" name="Google Shape;329;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 Bright">
  <p:cSld name="SECTION_HEADER_1">
    <p:bg>
      <p:bgPr>
        <a:solidFill>
          <a:srgbClr val="EBF3FA"/>
        </a:solid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ctrTitle"/>
          </p:nvPr>
        </p:nvSpPr>
        <p:spPr>
          <a:xfrm>
            <a:off x="451050" y="357650"/>
            <a:ext cx="8241900" cy="147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1C304A"/>
              </a:buClr>
              <a:buSzPts val="4200"/>
              <a:buNone/>
              <a:defRPr sz="4200">
                <a:solidFill>
                  <a:srgbClr val="1C304A"/>
                </a:solidFill>
              </a:defRPr>
            </a:lvl1pPr>
            <a:lvl2pPr lvl="1" algn="ctr" rtl="0">
              <a:spcBef>
                <a:spcPts val="0"/>
              </a:spcBef>
              <a:spcAft>
                <a:spcPts val="0"/>
              </a:spcAft>
              <a:buClr>
                <a:srgbClr val="1C304A"/>
              </a:buClr>
              <a:buSzPts val="5200"/>
              <a:buNone/>
              <a:defRPr sz="5200">
                <a:solidFill>
                  <a:srgbClr val="1C304A"/>
                </a:solidFill>
              </a:defRPr>
            </a:lvl2pPr>
            <a:lvl3pPr lvl="2" algn="ctr" rtl="0">
              <a:spcBef>
                <a:spcPts val="0"/>
              </a:spcBef>
              <a:spcAft>
                <a:spcPts val="0"/>
              </a:spcAft>
              <a:buClr>
                <a:srgbClr val="1C304A"/>
              </a:buClr>
              <a:buSzPts val="5200"/>
              <a:buNone/>
              <a:defRPr sz="5200">
                <a:solidFill>
                  <a:srgbClr val="1C304A"/>
                </a:solidFill>
              </a:defRPr>
            </a:lvl3pPr>
            <a:lvl4pPr lvl="3" algn="ctr" rtl="0">
              <a:spcBef>
                <a:spcPts val="0"/>
              </a:spcBef>
              <a:spcAft>
                <a:spcPts val="0"/>
              </a:spcAft>
              <a:buClr>
                <a:srgbClr val="1C304A"/>
              </a:buClr>
              <a:buSzPts val="5200"/>
              <a:buNone/>
              <a:defRPr sz="5200">
                <a:solidFill>
                  <a:srgbClr val="1C304A"/>
                </a:solidFill>
              </a:defRPr>
            </a:lvl4pPr>
            <a:lvl5pPr lvl="4" algn="ctr" rtl="0">
              <a:spcBef>
                <a:spcPts val="0"/>
              </a:spcBef>
              <a:spcAft>
                <a:spcPts val="0"/>
              </a:spcAft>
              <a:buClr>
                <a:srgbClr val="1C304A"/>
              </a:buClr>
              <a:buSzPts val="5200"/>
              <a:buNone/>
              <a:defRPr sz="5200">
                <a:solidFill>
                  <a:srgbClr val="1C304A"/>
                </a:solidFill>
              </a:defRPr>
            </a:lvl5pPr>
            <a:lvl6pPr lvl="5" algn="ctr" rtl="0">
              <a:spcBef>
                <a:spcPts val="0"/>
              </a:spcBef>
              <a:spcAft>
                <a:spcPts val="0"/>
              </a:spcAft>
              <a:buClr>
                <a:srgbClr val="1C304A"/>
              </a:buClr>
              <a:buSzPts val="5200"/>
              <a:buNone/>
              <a:defRPr sz="5200">
                <a:solidFill>
                  <a:srgbClr val="1C304A"/>
                </a:solidFill>
              </a:defRPr>
            </a:lvl6pPr>
            <a:lvl7pPr lvl="6" algn="ctr" rtl="0">
              <a:spcBef>
                <a:spcPts val="0"/>
              </a:spcBef>
              <a:spcAft>
                <a:spcPts val="0"/>
              </a:spcAft>
              <a:buClr>
                <a:srgbClr val="1C304A"/>
              </a:buClr>
              <a:buSzPts val="5200"/>
              <a:buNone/>
              <a:defRPr sz="5200">
                <a:solidFill>
                  <a:srgbClr val="1C304A"/>
                </a:solidFill>
              </a:defRPr>
            </a:lvl7pPr>
            <a:lvl8pPr lvl="7" algn="ctr" rtl="0">
              <a:spcBef>
                <a:spcPts val="0"/>
              </a:spcBef>
              <a:spcAft>
                <a:spcPts val="0"/>
              </a:spcAft>
              <a:buClr>
                <a:srgbClr val="1C304A"/>
              </a:buClr>
              <a:buSzPts val="5200"/>
              <a:buNone/>
              <a:defRPr sz="5200">
                <a:solidFill>
                  <a:srgbClr val="1C304A"/>
                </a:solidFill>
              </a:defRPr>
            </a:lvl8pPr>
            <a:lvl9pPr lvl="8" algn="ctr" rtl="0">
              <a:spcBef>
                <a:spcPts val="0"/>
              </a:spcBef>
              <a:spcAft>
                <a:spcPts val="0"/>
              </a:spcAft>
              <a:buClr>
                <a:srgbClr val="1C304A"/>
              </a:buClr>
              <a:buSzPts val="5200"/>
              <a:buNone/>
              <a:defRPr sz="5200">
                <a:solidFill>
                  <a:srgbClr val="1C304A"/>
                </a:solidFill>
              </a:defRPr>
            </a:lvl9pPr>
          </a:lstStyle>
          <a:p>
            <a:endParaRPr/>
          </a:p>
        </p:txBody>
      </p:sp>
      <p:sp>
        <p:nvSpPr>
          <p:cNvPr id="29" name="Google Shape;29;p5"/>
          <p:cNvSpPr txBox="1">
            <a:spLocks noGrp="1"/>
          </p:cNvSpPr>
          <p:nvPr>
            <p:ph type="subTitle" idx="1"/>
          </p:nvPr>
        </p:nvSpPr>
        <p:spPr>
          <a:xfrm>
            <a:off x="834550" y="1836550"/>
            <a:ext cx="7858500" cy="238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C304A"/>
              </a:buClr>
              <a:buSzPts val="2400"/>
              <a:buFont typeface="Source Sans Pro"/>
              <a:buAutoNum type="arabicPeriod"/>
              <a:defRPr sz="2400" b="0">
                <a:solidFill>
                  <a:srgbClr val="1C304A"/>
                </a:solidFill>
                <a:latin typeface="Source Sans Pro"/>
                <a:ea typeface="Source Sans Pro"/>
                <a:cs typeface="Source Sans Pro"/>
                <a:sym typeface="Source Sans Pro"/>
              </a:defRPr>
            </a:lvl1pPr>
            <a:lvl2pPr lvl="1" algn="ctr" rtl="0">
              <a:lnSpc>
                <a:spcPct val="115000"/>
              </a:lnSpc>
              <a:spcBef>
                <a:spcPts val="0"/>
              </a:spcBef>
              <a:spcAft>
                <a:spcPts val="0"/>
              </a:spcAft>
              <a:buClr>
                <a:srgbClr val="1C304A"/>
              </a:buClr>
              <a:buSzPts val="2800"/>
              <a:buAutoNum type="alphaLcPeriod"/>
              <a:defRPr sz="2800">
                <a:solidFill>
                  <a:srgbClr val="1C304A"/>
                </a:solidFill>
              </a:defRPr>
            </a:lvl2pPr>
            <a:lvl3pPr lvl="2" algn="ctr" rtl="0">
              <a:lnSpc>
                <a:spcPct val="115000"/>
              </a:lnSpc>
              <a:spcBef>
                <a:spcPts val="0"/>
              </a:spcBef>
              <a:spcAft>
                <a:spcPts val="0"/>
              </a:spcAft>
              <a:buClr>
                <a:srgbClr val="1C304A"/>
              </a:buClr>
              <a:buSzPts val="2800"/>
              <a:buAutoNum type="romanLcPeriod"/>
              <a:defRPr sz="2800">
                <a:solidFill>
                  <a:srgbClr val="1C304A"/>
                </a:solidFill>
              </a:defRPr>
            </a:lvl3pPr>
            <a:lvl4pPr lvl="3" algn="ctr" rtl="0">
              <a:lnSpc>
                <a:spcPct val="115000"/>
              </a:lnSpc>
              <a:spcBef>
                <a:spcPts val="0"/>
              </a:spcBef>
              <a:spcAft>
                <a:spcPts val="0"/>
              </a:spcAft>
              <a:buClr>
                <a:srgbClr val="1C304A"/>
              </a:buClr>
              <a:buSzPts val="2800"/>
              <a:buAutoNum type="arabicPeriod"/>
              <a:defRPr sz="2800">
                <a:solidFill>
                  <a:srgbClr val="1C304A"/>
                </a:solidFill>
              </a:defRPr>
            </a:lvl4pPr>
            <a:lvl5pPr lvl="4" algn="ctr" rtl="0">
              <a:lnSpc>
                <a:spcPct val="115000"/>
              </a:lnSpc>
              <a:spcBef>
                <a:spcPts val="0"/>
              </a:spcBef>
              <a:spcAft>
                <a:spcPts val="0"/>
              </a:spcAft>
              <a:buClr>
                <a:srgbClr val="1C304A"/>
              </a:buClr>
              <a:buSzPts val="2800"/>
              <a:buAutoNum type="alphaLcPeriod"/>
              <a:defRPr sz="2800">
                <a:solidFill>
                  <a:srgbClr val="1C304A"/>
                </a:solidFill>
              </a:defRPr>
            </a:lvl5pPr>
            <a:lvl6pPr lvl="5" algn="ctr" rtl="0">
              <a:lnSpc>
                <a:spcPct val="115000"/>
              </a:lnSpc>
              <a:spcBef>
                <a:spcPts val="0"/>
              </a:spcBef>
              <a:spcAft>
                <a:spcPts val="0"/>
              </a:spcAft>
              <a:buClr>
                <a:srgbClr val="1C304A"/>
              </a:buClr>
              <a:buSzPts val="2800"/>
              <a:buAutoNum type="romanLcPeriod"/>
              <a:defRPr sz="2800">
                <a:solidFill>
                  <a:srgbClr val="1C304A"/>
                </a:solidFill>
              </a:defRPr>
            </a:lvl6pPr>
            <a:lvl7pPr lvl="6" algn="ctr" rtl="0">
              <a:lnSpc>
                <a:spcPct val="115000"/>
              </a:lnSpc>
              <a:spcBef>
                <a:spcPts val="0"/>
              </a:spcBef>
              <a:spcAft>
                <a:spcPts val="0"/>
              </a:spcAft>
              <a:buClr>
                <a:srgbClr val="1C304A"/>
              </a:buClr>
              <a:buSzPts val="2800"/>
              <a:buAutoNum type="arabicPeriod"/>
              <a:defRPr sz="2800">
                <a:solidFill>
                  <a:srgbClr val="1C304A"/>
                </a:solidFill>
              </a:defRPr>
            </a:lvl7pPr>
            <a:lvl8pPr lvl="7" algn="ctr" rtl="0">
              <a:lnSpc>
                <a:spcPct val="115000"/>
              </a:lnSpc>
              <a:spcBef>
                <a:spcPts val="0"/>
              </a:spcBef>
              <a:spcAft>
                <a:spcPts val="0"/>
              </a:spcAft>
              <a:buClr>
                <a:srgbClr val="1C304A"/>
              </a:buClr>
              <a:buSzPts val="2800"/>
              <a:buAutoNum type="alphaLcPeriod"/>
              <a:defRPr sz="2800">
                <a:solidFill>
                  <a:srgbClr val="1C304A"/>
                </a:solidFill>
              </a:defRPr>
            </a:lvl8pPr>
            <a:lvl9pPr lvl="8" algn="ctr" rtl="0">
              <a:lnSpc>
                <a:spcPct val="115000"/>
              </a:lnSpc>
              <a:spcBef>
                <a:spcPts val="0"/>
              </a:spcBef>
              <a:spcAft>
                <a:spcPts val="0"/>
              </a:spcAft>
              <a:buClr>
                <a:srgbClr val="1C304A"/>
              </a:buClr>
              <a:buSzPts val="2800"/>
              <a:buAutoNum type="romanLcPeriod"/>
              <a:defRPr sz="2800">
                <a:solidFill>
                  <a:srgbClr val="1C304A"/>
                </a:solidFill>
              </a:defRPr>
            </a:lvl9pPr>
          </a:lstStyle>
          <a:p>
            <a:endParaRPr/>
          </a:p>
        </p:txBody>
      </p:sp>
      <p:sp>
        <p:nvSpPr>
          <p:cNvPr id="30" name="Google Shape;30;p5"/>
          <p:cNvSpPr/>
          <p:nvPr/>
        </p:nvSpPr>
        <p:spPr>
          <a:xfrm>
            <a:off x="550475" y="1835700"/>
            <a:ext cx="42600" cy="3307800"/>
          </a:xfrm>
          <a:prstGeom prst="rect">
            <a:avLst/>
          </a:prstGeom>
          <a:solidFill>
            <a:srgbClr val="E2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retty slide">
  <p:cSld name="CUSTOM_10">
    <p:spTree>
      <p:nvGrpSpPr>
        <p:cNvPr id="1" name="Shape 330"/>
        <p:cNvGrpSpPr/>
        <p:nvPr/>
      </p:nvGrpSpPr>
      <p:grpSpPr>
        <a:xfrm>
          <a:off x="0" y="0"/>
          <a:ext cx="0" cy="0"/>
          <a:chOff x="0" y="0"/>
          <a:chExt cx="0" cy="0"/>
        </a:xfrm>
      </p:grpSpPr>
      <p:pic>
        <p:nvPicPr>
          <p:cNvPr id="331" name="Google Shape;331;p41"/>
          <p:cNvPicPr preferRelativeResize="0"/>
          <p:nvPr/>
        </p:nvPicPr>
        <p:blipFill rotWithShape="1">
          <a:blip r:embed="rId2">
            <a:alphaModFix/>
          </a:blip>
          <a:srcRect r="34849" b="31134"/>
          <a:stretch/>
        </p:blipFill>
        <p:spPr>
          <a:xfrm>
            <a:off x="6530942" y="2312400"/>
            <a:ext cx="2613059" cy="2831100"/>
          </a:xfrm>
          <a:prstGeom prst="rect">
            <a:avLst/>
          </a:prstGeom>
          <a:noFill/>
          <a:ln>
            <a:noFill/>
          </a:ln>
        </p:spPr>
      </p:pic>
      <p:sp>
        <p:nvSpPr>
          <p:cNvPr id="332" name="Google Shape;332;p41"/>
          <p:cNvSpPr txBox="1">
            <a:spLocks noGrp="1"/>
          </p:cNvSpPr>
          <p:nvPr>
            <p:ph type="title"/>
          </p:nvPr>
        </p:nvSpPr>
        <p:spPr>
          <a:xfrm>
            <a:off x="464400" y="590300"/>
            <a:ext cx="7333800" cy="51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3" name="Google Shape;333;p41"/>
          <p:cNvSpPr txBox="1">
            <a:spLocks noGrp="1"/>
          </p:cNvSpPr>
          <p:nvPr>
            <p:ph type="body" idx="1"/>
          </p:nvPr>
        </p:nvSpPr>
        <p:spPr>
          <a:xfrm>
            <a:off x="555575" y="1632025"/>
            <a:ext cx="7333800" cy="3049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34" name="Google Shape;334;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TITLE_AND_BODY_1_1">
    <p:spTree>
      <p:nvGrpSpPr>
        <p:cNvPr id="1" name="Shape 335"/>
        <p:cNvGrpSpPr/>
        <p:nvPr/>
      </p:nvGrpSpPr>
      <p:grpSpPr>
        <a:xfrm>
          <a:off x="0" y="0"/>
          <a:ext cx="0" cy="0"/>
          <a:chOff x="0" y="0"/>
          <a:chExt cx="0" cy="0"/>
        </a:xfrm>
      </p:grpSpPr>
      <p:sp>
        <p:nvSpPr>
          <p:cNvPr id="336" name="Google Shape;336;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337"/>
        <p:cNvGrpSpPr/>
        <p:nvPr/>
      </p:nvGrpSpPr>
      <p:grpSpPr>
        <a:xfrm>
          <a:off x="0" y="0"/>
          <a:ext cx="0" cy="0"/>
          <a:chOff x="0" y="0"/>
          <a:chExt cx="0" cy="0"/>
        </a:xfrm>
      </p:grpSpPr>
      <p:sp>
        <p:nvSpPr>
          <p:cNvPr id="338" name="Google Shape;338;p4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9" name="Google Shape;339;p4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0" name="Google Shape;34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amp;A">
  <p:cSld name="CUSTOM_5_1">
    <p:bg>
      <p:bgPr>
        <a:solidFill>
          <a:schemeClr val="dk2"/>
        </a:solidFill>
        <a:effectLst/>
      </p:bgPr>
    </p:bg>
    <p:spTree>
      <p:nvGrpSpPr>
        <p:cNvPr id="1" name="Shape 341"/>
        <p:cNvGrpSpPr/>
        <p:nvPr/>
      </p:nvGrpSpPr>
      <p:grpSpPr>
        <a:xfrm>
          <a:off x="0" y="0"/>
          <a:ext cx="0" cy="0"/>
          <a:chOff x="0" y="0"/>
          <a:chExt cx="0" cy="0"/>
        </a:xfrm>
      </p:grpSpPr>
      <p:sp>
        <p:nvSpPr>
          <p:cNvPr id="342" name="Google Shape;342;p44"/>
          <p:cNvSpPr txBox="1">
            <a:spLocks noGrp="1"/>
          </p:cNvSpPr>
          <p:nvPr>
            <p:ph type="title"/>
          </p:nvPr>
        </p:nvSpPr>
        <p:spPr>
          <a:xfrm>
            <a:off x="294125" y="2050485"/>
            <a:ext cx="8520600" cy="84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pic>
        <p:nvPicPr>
          <p:cNvPr id="343" name="Google Shape;343;p44" descr="A colorful collection of human avatars"/>
          <p:cNvPicPr preferRelativeResize="0"/>
          <p:nvPr/>
        </p:nvPicPr>
        <p:blipFill rotWithShape="1">
          <a:blip r:embed="rId2">
            <a:alphaModFix/>
          </a:blip>
          <a:srcRect/>
          <a:stretch/>
        </p:blipFill>
        <p:spPr>
          <a:xfrm>
            <a:off x="555172" y="3720369"/>
            <a:ext cx="8120741" cy="1423131"/>
          </a:xfrm>
          <a:prstGeom prst="rect">
            <a:avLst/>
          </a:prstGeom>
          <a:noFill/>
          <a:ln>
            <a:noFill/>
          </a:ln>
        </p:spPr>
      </p:pic>
      <p:sp>
        <p:nvSpPr>
          <p:cNvPr id="344" name="Google Shape;34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dk1"/>
                </a:solidFill>
                <a:latin typeface="Public Sans Medium"/>
                <a:ea typeface="Public Sans Medium"/>
                <a:cs typeface="Public Sans Medium"/>
                <a:sym typeface="Public Sans Medium"/>
              </a:defRPr>
            </a:lvl1pPr>
            <a:lvl2pPr lvl="1" rtl="0">
              <a:buNone/>
              <a:defRPr>
                <a:solidFill>
                  <a:schemeClr val="dk1"/>
                </a:solidFill>
                <a:latin typeface="Public Sans Medium"/>
                <a:ea typeface="Public Sans Medium"/>
                <a:cs typeface="Public Sans Medium"/>
                <a:sym typeface="Public Sans Medium"/>
              </a:defRPr>
            </a:lvl2pPr>
            <a:lvl3pPr lvl="2" rtl="0">
              <a:buNone/>
              <a:defRPr>
                <a:solidFill>
                  <a:schemeClr val="dk1"/>
                </a:solidFill>
                <a:latin typeface="Public Sans Medium"/>
                <a:ea typeface="Public Sans Medium"/>
                <a:cs typeface="Public Sans Medium"/>
                <a:sym typeface="Public Sans Medium"/>
              </a:defRPr>
            </a:lvl3pPr>
            <a:lvl4pPr lvl="3" rtl="0">
              <a:buNone/>
              <a:defRPr>
                <a:solidFill>
                  <a:schemeClr val="dk1"/>
                </a:solidFill>
                <a:latin typeface="Public Sans Medium"/>
                <a:ea typeface="Public Sans Medium"/>
                <a:cs typeface="Public Sans Medium"/>
                <a:sym typeface="Public Sans Medium"/>
              </a:defRPr>
            </a:lvl4pPr>
            <a:lvl5pPr lvl="4" rtl="0">
              <a:buNone/>
              <a:defRPr>
                <a:solidFill>
                  <a:schemeClr val="dk1"/>
                </a:solidFill>
                <a:latin typeface="Public Sans Medium"/>
                <a:ea typeface="Public Sans Medium"/>
                <a:cs typeface="Public Sans Medium"/>
                <a:sym typeface="Public Sans Medium"/>
              </a:defRPr>
            </a:lvl5pPr>
            <a:lvl6pPr lvl="5" rtl="0">
              <a:buNone/>
              <a:defRPr>
                <a:solidFill>
                  <a:schemeClr val="dk1"/>
                </a:solidFill>
                <a:latin typeface="Public Sans Medium"/>
                <a:ea typeface="Public Sans Medium"/>
                <a:cs typeface="Public Sans Medium"/>
                <a:sym typeface="Public Sans Medium"/>
              </a:defRPr>
            </a:lvl6pPr>
            <a:lvl7pPr lvl="6" rtl="0">
              <a:buNone/>
              <a:defRPr>
                <a:solidFill>
                  <a:schemeClr val="dk1"/>
                </a:solidFill>
                <a:latin typeface="Public Sans Medium"/>
                <a:ea typeface="Public Sans Medium"/>
                <a:cs typeface="Public Sans Medium"/>
                <a:sym typeface="Public Sans Medium"/>
              </a:defRPr>
            </a:lvl7pPr>
            <a:lvl8pPr lvl="7" rtl="0">
              <a:buNone/>
              <a:defRPr>
                <a:solidFill>
                  <a:schemeClr val="dk1"/>
                </a:solidFill>
                <a:latin typeface="Public Sans Medium"/>
                <a:ea typeface="Public Sans Medium"/>
                <a:cs typeface="Public Sans Medium"/>
                <a:sym typeface="Public Sans Medium"/>
              </a:defRPr>
            </a:lvl8pPr>
            <a:lvl9pPr lvl="8" rtl="0">
              <a:buNone/>
              <a:defRPr>
                <a:solidFill>
                  <a:schemeClr val="dk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1"/>
        <p:cNvGrpSpPr/>
        <p:nvPr/>
      </p:nvGrpSpPr>
      <p:grpSpPr>
        <a:xfrm>
          <a:off x="0" y="0"/>
          <a:ext cx="0" cy="0"/>
          <a:chOff x="0" y="0"/>
          <a:chExt cx="0" cy="0"/>
        </a:xfrm>
      </p:grpSpPr>
      <p:sp>
        <p:nvSpPr>
          <p:cNvPr id="352" name="Google Shape;352;p4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53" name="Google Shape;353;p4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54" name="Google Shape;354;p4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5" name="Google Shape;355;p4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6" name="Google Shape;356;p4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7"/>
        <p:cNvGrpSpPr/>
        <p:nvPr/>
      </p:nvGrpSpPr>
      <p:grpSpPr>
        <a:xfrm>
          <a:off x="0" y="0"/>
          <a:ext cx="0" cy="0"/>
          <a:chOff x="0" y="0"/>
          <a:chExt cx="0" cy="0"/>
        </a:xfrm>
      </p:grpSpPr>
      <p:sp>
        <p:nvSpPr>
          <p:cNvPr id="358" name="Google Shape;358;p4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9" name="Google Shape;359;p4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0" name="Google Shape;360;p4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1"/>
        <p:cNvGrpSpPr/>
        <p:nvPr/>
      </p:nvGrpSpPr>
      <p:grpSpPr>
        <a:xfrm>
          <a:off x="0" y="0"/>
          <a:ext cx="0" cy="0"/>
          <a:chOff x="0" y="0"/>
          <a:chExt cx="0" cy="0"/>
        </a:xfrm>
      </p:grpSpPr>
      <p:sp>
        <p:nvSpPr>
          <p:cNvPr id="362" name="Google Shape;362;p4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63" name="Google Shape;363;p4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4" name="Google Shape;364;p4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5" name="Google Shape;365;p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6"/>
        <p:cNvGrpSpPr/>
        <p:nvPr/>
      </p:nvGrpSpPr>
      <p:grpSpPr>
        <a:xfrm>
          <a:off x="0" y="0"/>
          <a:ext cx="0" cy="0"/>
          <a:chOff x="0" y="0"/>
          <a:chExt cx="0" cy="0"/>
        </a:xfrm>
      </p:grpSpPr>
      <p:sp>
        <p:nvSpPr>
          <p:cNvPr id="367" name="Google Shape;367;p4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68" name="Google Shape;368;p49"/>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369" name="Google Shape;369;p4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0" name="Google Shape;370;p4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1" name="Google Shape;371;p4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74" name="Google Shape;374;p50"/>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75" name="Google Shape;375;p5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6" name="Google Shape;376;p5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7" name="Google Shape;377;p5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8"/>
        <p:cNvGrpSpPr/>
        <p:nvPr/>
      </p:nvGrpSpPr>
      <p:grpSpPr>
        <a:xfrm>
          <a:off x="0" y="0"/>
          <a:ext cx="0" cy="0"/>
          <a:chOff x="0" y="0"/>
          <a:chExt cx="0" cy="0"/>
        </a:xfrm>
      </p:grpSpPr>
      <p:sp>
        <p:nvSpPr>
          <p:cNvPr id="379" name="Google Shape;379;p5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80" name="Google Shape;380;p51"/>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81" name="Google Shape;381;p51"/>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82" name="Google Shape;382;p5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83" name="Google Shape;383;p5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84" name="Google Shape;384;p5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Title - Dark">
  <p:cSld name="CUSTOM">
    <p:bg>
      <p:bgPr>
        <a:solidFill>
          <a:srgbClr val="112E51"/>
        </a:solid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ctrTitle"/>
          </p:nvPr>
        </p:nvSpPr>
        <p:spPr>
          <a:xfrm>
            <a:off x="451050" y="0"/>
            <a:ext cx="8241900" cy="51435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FFFFFF"/>
              </a:buClr>
              <a:buSzPts val="4200"/>
              <a:buNone/>
              <a:defRPr sz="42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4" name="Google Shape;34;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5"/>
        <p:cNvGrpSpPr/>
        <p:nvPr/>
      </p:nvGrpSpPr>
      <p:grpSpPr>
        <a:xfrm>
          <a:off x="0" y="0"/>
          <a:ext cx="0" cy="0"/>
          <a:chOff x="0" y="0"/>
          <a:chExt cx="0" cy="0"/>
        </a:xfrm>
      </p:grpSpPr>
      <p:sp>
        <p:nvSpPr>
          <p:cNvPr id="386" name="Google Shape;386;p52"/>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87" name="Google Shape;387;p52"/>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388" name="Google Shape;388;p52"/>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89" name="Google Shape;389;p5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390" name="Google Shape;390;p52"/>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91" name="Google Shape;391;p5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92" name="Google Shape;392;p5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93" name="Google Shape;393;p5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4"/>
        <p:cNvGrpSpPr/>
        <p:nvPr/>
      </p:nvGrpSpPr>
      <p:grpSpPr>
        <a:xfrm>
          <a:off x="0" y="0"/>
          <a:ext cx="0" cy="0"/>
          <a:chOff x="0" y="0"/>
          <a:chExt cx="0" cy="0"/>
        </a:xfrm>
      </p:grpSpPr>
      <p:sp>
        <p:nvSpPr>
          <p:cNvPr id="395" name="Google Shape;395;p5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96" name="Google Shape;396;p53"/>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397" name="Google Shape;397;p53"/>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398" name="Google Shape;398;p5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99" name="Google Shape;399;p5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00" name="Google Shape;400;p5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1"/>
        <p:cNvGrpSpPr/>
        <p:nvPr/>
      </p:nvGrpSpPr>
      <p:grpSpPr>
        <a:xfrm>
          <a:off x="0" y="0"/>
          <a:ext cx="0" cy="0"/>
          <a:chOff x="0" y="0"/>
          <a:chExt cx="0" cy="0"/>
        </a:xfrm>
      </p:grpSpPr>
      <p:sp>
        <p:nvSpPr>
          <p:cNvPr id="402" name="Google Shape;402;p5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03" name="Google Shape;403;p54"/>
          <p:cNvSpPr>
            <a:spLocks noGrp="1"/>
          </p:cNvSpPr>
          <p:nvPr>
            <p:ph type="pic" idx="2"/>
          </p:nvPr>
        </p:nvSpPr>
        <p:spPr>
          <a:xfrm>
            <a:off x="3887391" y="740569"/>
            <a:ext cx="4629300" cy="3655200"/>
          </a:xfrm>
          <a:prstGeom prst="rect">
            <a:avLst/>
          </a:prstGeom>
          <a:noFill/>
          <a:ln>
            <a:noFill/>
          </a:ln>
        </p:spPr>
      </p:sp>
      <p:sp>
        <p:nvSpPr>
          <p:cNvPr id="404" name="Google Shape;404;p54"/>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405" name="Google Shape;405;p5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06" name="Google Shape;406;p5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07" name="Google Shape;407;p5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8"/>
        <p:cNvGrpSpPr/>
        <p:nvPr/>
      </p:nvGrpSpPr>
      <p:grpSpPr>
        <a:xfrm>
          <a:off x="0" y="0"/>
          <a:ext cx="0" cy="0"/>
          <a:chOff x="0" y="0"/>
          <a:chExt cx="0" cy="0"/>
        </a:xfrm>
      </p:grpSpPr>
      <p:sp>
        <p:nvSpPr>
          <p:cNvPr id="409" name="Google Shape;409;p5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10" name="Google Shape;410;p55"/>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411" name="Google Shape;411;p5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2" name="Google Shape;412;p5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3" name="Google Shape;413;p5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14"/>
        <p:cNvGrpSpPr/>
        <p:nvPr/>
      </p:nvGrpSpPr>
      <p:grpSpPr>
        <a:xfrm>
          <a:off x="0" y="0"/>
          <a:ext cx="0" cy="0"/>
          <a:chOff x="0" y="0"/>
          <a:chExt cx="0" cy="0"/>
        </a:xfrm>
      </p:grpSpPr>
      <p:sp>
        <p:nvSpPr>
          <p:cNvPr id="415" name="Google Shape;415;p56"/>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16" name="Google Shape;416;p5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417" name="Google Shape;417;p5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8" name="Google Shape;418;p5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9" name="Google Shape;419;p5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Title - Bright">
  <p:cSld name="CUSTOM_1">
    <p:bg>
      <p:bgPr>
        <a:solidFill>
          <a:srgbClr val="EBF3FA"/>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ctrTitle"/>
          </p:nvPr>
        </p:nvSpPr>
        <p:spPr>
          <a:xfrm>
            <a:off x="451050" y="0"/>
            <a:ext cx="8241900" cy="51435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112E51"/>
              </a:buClr>
              <a:buSzPts val="4200"/>
              <a:buNone/>
              <a:defRPr sz="4200">
                <a:solidFill>
                  <a:srgbClr val="112E5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7" name="Google Shape;37;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Column - Dark" type="tx">
  <p:cSld name="TITLE_AND_BODY">
    <p:bg>
      <p:bgPr>
        <a:solidFill>
          <a:srgbClr val="112E51"/>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None/>
              <a:defRPr>
                <a:solidFill>
                  <a:srgbClr val="FFFFFF"/>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
        <p:nvSpPr>
          <p:cNvPr id="40" name="Google Shape;40;p8"/>
          <p:cNvSpPr txBox="1">
            <a:spLocks noGrp="1"/>
          </p:cNvSpPr>
          <p:nvPr>
            <p:ph type="body" idx="1"/>
          </p:nvPr>
        </p:nvSpPr>
        <p:spPr>
          <a:xfrm>
            <a:off x="464600" y="1152475"/>
            <a:ext cx="82152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Column - Bright">
  <p:cSld name="TITLE_AND_BODY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9"/>
          <p:cNvSpPr txBox="1">
            <a:spLocks noGrp="1"/>
          </p:cNvSpPr>
          <p:nvPr>
            <p:ph type="body" idx="1"/>
          </p:nvPr>
        </p:nvSpPr>
        <p:spPr>
          <a:xfrm>
            <a:off x="464600" y="1152475"/>
            <a:ext cx="82152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5B616A"/>
              </a:buClr>
              <a:buSzPts val="1800"/>
              <a:buChar char="●"/>
              <a:defRPr b="0">
                <a:solidFill>
                  <a:srgbClr val="5B616A"/>
                </a:solidFill>
              </a:defRPr>
            </a:lvl1pPr>
            <a:lvl2pPr marL="914400" lvl="1" indent="-317500" rtl="0">
              <a:spcBef>
                <a:spcPts val="1600"/>
              </a:spcBef>
              <a:spcAft>
                <a:spcPts val="0"/>
              </a:spcAft>
              <a:buClr>
                <a:srgbClr val="5B616A"/>
              </a:buClr>
              <a:buSzPts val="1400"/>
              <a:buChar char="○"/>
              <a:defRPr b="0">
                <a:solidFill>
                  <a:srgbClr val="5B616A"/>
                </a:solidFill>
              </a:defRPr>
            </a:lvl2pPr>
            <a:lvl3pPr marL="1371600" lvl="2" indent="-317500" rtl="0">
              <a:spcBef>
                <a:spcPts val="1600"/>
              </a:spcBef>
              <a:spcAft>
                <a:spcPts val="0"/>
              </a:spcAft>
              <a:buClr>
                <a:srgbClr val="5B616A"/>
              </a:buClr>
              <a:buSzPts val="1400"/>
              <a:buChar char="■"/>
              <a:defRPr b="0">
                <a:solidFill>
                  <a:srgbClr val="5B616A"/>
                </a:solidFill>
              </a:defRPr>
            </a:lvl3pPr>
            <a:lvl4pPr marL="1828800" lvl="3" indent="-317500" rtl="0">
              <a:spcBef>
                <a:spcPts val="1600"/>
              </a:spcBef>
              <a:spcAft>
                <a:spcPts val="0"/>
              </a:spcAft>
              <a:buClr>
                <a:srgbClr val="5B616A"/>
              </a:buClr>
              <a:buSzPts val="1400"/>
              <a:buChar char="●"/>
              <a:defRPr b="0">
                <a:solidFill>
                  <a:srgbClr val="5B616A"/>
                </a:solidFill>
              </a:defRPr>
            </a:lvl4pPr>
            <a:lvl5pPr marL="2286000" lvl="4" indent="-317500" rtl="0">
              <a:spcBef>
                <a:spcPts val="1600"/>
              </a:spcBef>
              <a:spcAft>
                <a:spcPts val="0"/>
              </a:spcAft>
              <a:buClr>
                <a:srgbClr val="5B616A"/>
              </a:buClr>
              <a:buSzPts val="1400"/>
              <a:buChar char="○"/>
              <a:defRPr b="0">
                <a:solidFill>
                  <a:srgbClr val="5B616A"/>
                </a:solidFill>
              </a:defRPr>
            </a:lvl5pPr>
            <a:lvl6pPr marL="2743200" lvl="5" indent="-317500" rtl="0">
              <a:spcBef>
                <a:spcPts val="1600"/>
              </a:spcBef>
              <a:spcAft>
                <a:spcPts val="0"/>
              </a:spcAft>
              <a:buClr>
                <a:srgbClr val="5B616A"/>
              </a:buClr>
              <a:buSzPts val="1400"/>
              <a:buChar char="■"/>
              <a:defRPr b="0">
                <a:solidFill>
                  <a:srgbClr val="5B616A"/>
                </a:solidFill>
              </a:defRPr>
            </a:lvl6pPr>
            <a:lvl7pPr marL="3200400" lvl="6" indent="-317500" rtl="0">
              <a:spcBef>
                <a:spcPts val="1600"/>
              </a:spcBef>
              <a:spcAft>
                <a:spcPts val="0"/>
              </a:spcAft>
              <a:buClr>
                <a:srgbClr val="5B616A"/>
              </a:buClr>
              <a:buSzPts val="1400"/>
              <a:buChar char="●"/>
              <a:defRPr b="0">
                <a:solidFill>
                  <a:srgbClr val="5B616A"/>
                </a:solidFill>
              </a:defRPr>
            </a:lvl7pPr>
            <a:lvl8pPr marL="3657600" lvl="7" indent="-317500" rtl="0">
              <a:spcBef>
                <a:spcPts val="1600"/>
              </a:spcBef>
              <a:spcAft>
                <a:spcPts val="0"/>
              </a:spcAft>
              <a:buClr>
                <a:srgbClr val="5B616A"/>
              </a:buClr>
              <a:buSzPts val="1400"/>
              <a:buChar char="○"/>
              <a:defRPr b="0">
                <a:solidFill>
                  <a:srgbClr val="5B616A"/>
                </a:solidFill>
              </a:defRPr>
            </a:lvl8pPr>
            <a:lvl9pPr marL="4114800" lvl="8" indent="-317500" rtl="0">
              <a:spcBef>
                <a:spcPts val="1600"/>
              </a:spcBef>
              <a:spcAft>
                <a:spcPts val="1600"/>
              </a:spcAft>
              <a:buClr>
                <a:srgbClr val="5B616A"/>
              </a:buClr>
              <a:buSzPts val="1400"/>
              <a:buChar char="■"/>
              <a:defRPr b="0">
                <a:solidFill>
                  <a:srgbClr val="5B616A"/>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umns - Dark" type="twoColTx">
  <p:cSld name="TITLE_AND_TWO_COLUMNS">
    <p:bg>
      <p:bgPr>
        <a:solidFill>
          <a:srgbClr val="112E51"/>
        </a:solid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00BFE7"/>
              </a:buClr>
              <a:buSzPts val="2800"/>
              <a:buNone/>
              <a:defRPr>
                <a:solidFill>
                  <a:srgbClr val="00BFE7"/>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8" name="Google Shape;48;p10"/>
          <p:cNvSpPr txBox="1">
            <a:spLocks noGrp="1"/>
          </p:cNvSpPr>
          <p:nvPr>
            <p:ph type="body" idx="1"/>
          </p:nvPr>
        </p:nvSpPr>
        <p:spPr>
          <a:xfrm>
            <a:off x="464600" y="1152475"/>
            <a:ext cx="3846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FFFFFF"/>
              </a:buClr>
              <a:buSzPts val="1400"/>
              <a:buChar char="●"/>
              <a:defRPr sz="1400">
                <a:solidFill>
                  <a:srgbClr val="FFFFFF"/>
                </a:solidFill>
              </a:defRPr>
            </a:lvl1pPr>
            <a:lvl2pPr marL="914400" lvl="1" indent="-304800">
              <a:spcBef>
                <a:spcPts val="1600"/>
              </a:spcBef>
              <a:spcAft>
                <a:spcPts val="0"/>
              </a:spcAft>
              <a:buClr>
                <a:srgbClr val="FFFFFF"/>
              </a:buClr>
              <a:buSzPts val="1200"/>
              <a:buChar char="○"/>
              <a:defRPr sz="1200">
                <a:solidFill>
                  <a:srgbClr val="FFFFFF"/>
                </a:solidFill>
              </a:defRPr>
            </a:lvl2pPr>
            <a:lvl3pPr marL="1371600" lvl="2" indent="-304800">
              <a:spcBef>
                <a:spcPts val="1600"/>
              </a:spcBef>
              <a:spcAft>
                <a:spcPts val="0"/>
              </a:spcAft>
              <a:buClr>
                <a:srgbClr val="FFFFFF"/>
              </a:buClr>
              <a:buSzPts val="1200"/>
              <a:buChar char="■"/>
              <a:defRPr sz="1200">
                <a:solidFill>
                  <a:srgbClr val="FFFFFF"/>
                </a:solidFill>
              </a:defRPr>
            </a:lvl3pPr>
            <a:lvl4pPr marL="1828800" lvl="3" indent="-304800">
              <a:spcBef>
                <a:spcPts val="1600"/>
              </a:spcBef>
              <a:spcAft>
                <a:spcPts val="0"/>
              </a:spcAft>
              <a:buClr>
                <a:srgbClr val="FFFFFF"/>
              </a:buClr>
              <a:buSzPts val="1200"/>
              <a:buChar char="●"/>
              <a:defRPr sz="1200">
                <a:solidFill>
                  <a:srgbClr val="FFFFFF"/>
                </a:solidFill>
              </a:defRPr>
            </a:lvl4pPr>
            <a:lvl5pPr marL="2286000" lvl="4" indent="-304800">
              <a:spcBef>
                <a:spcPts val="1600"/>
              </a:spcBef>
              <a:spcAft>
                <a:spcPts val="0"/>
              </a:spcAft>
              <a:buClr>
                <a:srgbClr val="FFFFFF"/>
              </a:buClr>
              <a:buSzPts val="1200"/>
              <a:buChar char="○"/>
              <a:defRPr sz="1200">
                <a:solidFill>
                  <a:srgbClr val="FFFFFF"/>
                </a:solidFill>
              </a:defRPr>
            </a:lvl5pPr>
            <a:lvl6pPr marL="2743200" lvl="5" indent="-304800">
              <a:spcBef>
                <a:spcPts val="1600"/>
              </a:spcBef>
              <a:spcAft>
                <a:spcPts val="0"/>
              </a:spcAft>
              <a:buClr>
                <a:srgbClr val="FFFFFF"/>
              </a:buClr>
              <a:buSzPts val="1200"/>
              <a:buChar char="■"/>
              <a:defRPr sz="1200">
                <a:solidFill>
                  <a:srgbClr val="FFFFFF"/>
                </a:solidFill>
              </a:defRPr>
            </a:lvl6pPr>
            <a:lvl7pPr marL="3200400" lvl="6" indent="-304800">
              <a:spcBef>
                <a:spcPts val="1600"/>
              </a:spcBef>
              <a:spcAft>
                <a:spcPts val="0"/>
              </a:spcAft>
              <a:buClr>
                <a:srgbClr val="FFFFFF"/>
              </a:buClr>
              <a:buSzPts val="1200"/>
              <a:buChar char="●"/>
              <a:defRPr sz="1200">
                <a:solidFill>
                  <a:srgbClr val="FFFFFF"/>
                </a:solidFill>
              </a:defRPr>
            </a:lvl7pPr>
            <a:lvl8pPr marL="3657600" lvl="7" indent="-30480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
        <p:nvSpPr>
          <p:cNvPr id="49" name="Google Shape;49;p10"/>
          <p:cNvSpPr txBox="1">
            <a:spLocks noGrp="1"/>
          </p:cNvSpPr>
          <p:nvPr>
            <p:ph type="body" idx="2"/>
          </p:nvPr>
        </p:nvSpPr>
        <p:spPr>
          <a:xfrm>
            <a:off x="4832400" y="1152475"/>
            <a:ext cx="3846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FFFFFF"/>
              </a:buClr>
              <a:buSzPts val="1400"/>
              <a:buChar char="●"/>
              <a:defRPr sz="1400">
                <a:solidFill>
                  <a:srgbClr val="FFFFFF"/>
                </a:solidFill>
              </a:defRPr>
            </a:lvl1pPr>
            <a:lvl2pPr marL="914400" lvl="1" indent="-304800">
              <a:spcBef>
                <a:spcPts val="1600"/>
              </a:spcBef>
              <a:spcAft>
                <a:spcPts val="0"/>
              </a:spcAft>
              <a:buClr>
                <a:srgbClr val="FFFFFF"/>
              </a:buClr>
              <a:buSzPts val="1200"/>
              <a:buChar char="○"/>
              <a:defRPr sz="1200">
                <a:solidFill>
                  <a:srgbClr val="FFFFFF"/>
                </a:solidFill>
              </a:defRPr>
            </a:lvl2pPr>
            <a:lvl3pPr marL="1371600" lvl="2" indent="-304800">
              <a:spcBef>
                <a:spcPts val="1600"/>
              </a:spcBef>
              <a:spcAft>
                <a:spcPts val="0"/>
              </a:spcAft>
              <a:buClr>
                <a:srgbClr val="FFFFFF"/>
              </a:buClr>
              <a:buSzPts val="1200"/>
              <a:buChar char="■"/>
              <a:defRPr sz="1200">
                <a:solidFill>
                  <a:srgbClr val="FFFFFF"/>
                </a:solidFill>
              </a:defRPr>
            </a:lvl3pPr>
            <a:lvl4pPr marL="1828800" lvl="3" indent="-304800">
              <a:spcBef>
                <a:spcPts val="1600"/>
              </a:spcBef>
              <a:spcAft>
                <a:spcPts val="0"/>
              </a:spcAft>
              <a:buClr>
                <a:srgbClr val="FFFFFF"/>
              </a:buClr>
              <a:buSzPts val="1200"/>
              <a:buChar char="●"/>
              <a:defRPr sz="1200">
                <a:solidFill>
                  <a:srgbClr val="FFFFFF"/>
                </a:solidFill>
              </a:defRPr>
            </a:lvl4pPr>
            <a:lvl5pPr marL="2286000" lvl="4" indent="-304800">
              <a:spcBef>
                <a:spcPts val="1600"/>
              </a:spcBef>
              <a:spcAft>
                <a:spcPts val="0"/>
              </a:spcAft>
              <a:buClr>
                <a:srgbClr val="FFFFFF"/>
              </a:buClr>
              <a:buSzPts val="1200"/>
              <a:buChar char="○"/>
              <a:defRPr sz="1200">
                <a:solidFill>
                  <a:srgbClr val="FFFFFF"/>
                </a:solidFill>
              </a:defRPr>
            </a:lvl5pPr>
            <a:lvl6pPr marL="2743200" lvl="5" indent="-304800">
              <a:spcBef>
                <a:spcPts val="1600"/>
              </a:spcBef>
              <a:spcAft>
                <a:spcPts val="0"/>
              </a:spcAft>
              <a:buClr>
                <a:srgbClr val="FFFFFF"/>
              </a:buClr>
              <a:buSzPts val="1200"/>
              <a:buChar char="■"/>
              <a:defRPr sz="1200">
                <a:solidFill>
                  <a:srgbClr val="FFFFFF"/>
                </a:solidFill>
              </a:defRPr>
            </a:lvl6pPr>
            <a:lvl7pPr marL="3200400" lvl="6" indent="-304800">
              <a:spcBef>
                <a:spcPts val="1600"/>
              </a:spcBef>
              <a:spcAft>
                <a:spcPts val="0"/>
              </a:spcAft>
              <a:buClr>
                <a:srgbClr val="FFFFFF"/>
              </a:buClr>
              <a:buSzPts val="1200"/>
              <a:buChar char="●"/>
              <a:defRPr sz="1200">
                <a:solidFill>
                  <a:srgbClr val="FFFFFF"/>
                </a:solidFill>
              </a:defRPr>
            </a:lvl7pPr>
            <a:lvl8pPr marL="3657600" lvl="7" indent="-30480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2.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4600" y="445025"/>
            <a:ext cx="8215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ublic Sans"/>
              <a:buNone/>
              <a:defRPr sz="2800" b="1">
                <a:latin typeface="Public Sans"/>
                <a:ea typeface="Public Sans"/>
                <a:cs typeface="Public Sans"/>
                <a:sym typeface="Public Sans"/>
              </a:defRPr>
            </a:lvl1pPr>
            <a:lvl2pPr lvl="1">
              <a:spcBef>
                <a:spcPts val="0"/>
              </a:spcBef>
              <a:spcAft>
                <a:spcPts val="0"/>
              </a:spcAft>
              <a:buSzPts val="2800"/>
              <a:buFont typeface="Public Sans"/>
              <a:buNone/>
              <a:defRPr sz="2800">
                <a:latin typeface="Public Sans"/>
                <a:ea typeface="Public Sans"/>
                <a:cs typeface="Public Sans"/>
                <a:sym typeface="Public Sans"/>
              </a:defRPr>
            </a:lvl2pPr>
            <a:lvl3pPr lvl="2">
              <a:spcBef>
                <a:spcPts val="0"/>
              </a:spcBef>
              <a:spcAft>
                <a:spcPts val="0"/>
              </a:spcAft>
              <a:buSzPts val="2800"/>
              <a:buFont typeface="Public Sans"/>
              <a:buNone/>
              <a:defRPr sz="2800">
                <a:latin typeface="Public Sans"/>
                <a:ea typeface="Public Sans"/>
                <a:cs typeface="Public Sans"/>
                <a:sym typeface="Public Sans"/>
              </a:defRPr>
            </a:lvl3pPr>
            <a:lvl4pPr lvl="3">
              <a:spcBef>
                <a:spcPts val="0"/>
              </a:spcBef>
              <a:spcAft>
                <a:spcPts val="0"/>
              </a:spcAft>
              <a:buSzPts val="2800"/>
              <a:buFont typeface="Public Sans"/>
              <a:buNone/>
              <a:defRPr sz="2800">
                <a:latin typeface="Public Sans"/>
                <a:ea typeface="Public Sans"/>
                <a:cs typeface="Public Sans"/>
                <a:sym typeface="Public Sans"/>
              </a:defRPr>
            </a:lvl4pPr>
            <a:lvl5pPr lvl="4">
              <a:spcBef>
                <a:spcPts val="0"/>
              </a:spcBef>
              <a:spcAft>
                <a:spcPts val="0"/>
              </a:spcAft>
              <a:buSzPts val="2800"/>
              <a:buFont typeface="Public Sans"/>
              <a:buNone/>
              <a:defRPr sz="2800">
                <a:latin typeface="Public Sans"/>
                <a:ea typeface="Public Sans"/>
                <a:cs typeface="Public Sans"/>
                <a:sym typeface="Public Sans"/>
              </a:defRPr>
            </a:lvl5pPr>
            <a:lvl6pPr lvl="5">
              <a:spcBef>
                <a:spcPts val="0"/>
              </a:spcBef>
              <a:spcAft>
                <a:spcPts val="0"/>
              </a:spcAft>
              <a:buSzPts val="2800"/>
              <a:buFont typeface="Public Sans"/>
              <a:buNone/>
              <a:defRPr sz="2800">
                <a:latin typeface="Public Sans"/>
                <a:ea typeface="Public Sans"/>
                <a:cs typeface="Public Sans"/>
                <a:sym typeface="Public Sans"/>
              </a:defRPr>
            </a:lvl6pPr>
            <a:lvl7pPr lvl="6">
              <a:spcBef>
                <a:spcPts val="0"/>
              </a:spcBef>
              <a:spcAft>
                <a:spcPts val="0"/>
              </a:spcAft>
              <a:buSzPts val="2800"/>
              <a:buFont typeface="Public Sans"/>
              <a:buNone/>
              <a:defRPr sz="2800">
                <a:latin typeface="Public Sans"/>
                <a:ea typeface="Public Sans"/>
                <a:cs typeface="Public Sans"/>
                <a:sym typeface="Public Sans"/>
              </a:defRPr>
            </a:lvl7pPr>
            <a:lvl8pPr lvl="7">
              <a:spcBef>
                <a:spcPts val="0"/>
              </a:spcBef>
              <a:spcAft>
                <a:spcPts val="0"/>
              </a:spcAft>
              <a:buSzPts val="2800"/>
              <a:buFont typeface="Public Sans"/>
              <a:buNone/>
              <a:defRPr sz="2800">
                <a:latin typeface="Public Sans"/>
                <a:ea typeface="Public Sans"/>
                <a:cs typeface="Public Sans"/>
                <a:sym typeface="Public Sans"/>
              </a:defRPr>
            </a:lvl8pPr>
            <a:lvl9pPr lvl="8">
              <a:spcBef>
                <a:spcPts val="0"/>
              </a:spcBef>
              <a:spcAft>
                <a:spcPts val="0"/>
              </a:spcAft>
              <a:buSzPts val="2800"/>
              <a:buFont typeface="Public Sans"/>
              <a:buNone/>
              <a:defRPr sz="2800">
                <a:latin typeface="Public Sans"/>
                <a:ea typeface="Public Sans"/>
                <a:cs typeface="Public Sans"/>
                <a:sym typeface="Public Sans"/>
              </a:defRPr>
            </a:lvl9pPr>
          </a:lstStyle>
          <a:p>
            <a:endParaRPr/>
          </a:p>
        </p:txBody>
      </p:sp>
      <p:sp>
        <p:nvSpPr>
          <p:cNvPr id="7" name="Google Shape;7;p1"/>
          <p:cNvSpPr txBox="1">
            <a:spLocks noGrp="1"/>
          </p:cNvSpPr>
          <p:nvPr>
            <p:ph type="body" idx="1"/>
          </p:nvPr>
        </p:nvSpPr>
        <p:spPr>
          <a:xfrm>
            <a:off x="464600" y="1152475"/>
            <a:ext cx="82152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Public Sans"/>
              <a:buChar char="●"/>
              <a:defRPr sz="1800">
                <a:latin typeface="Public Sans"/>
                <a:ea typeface="Public Sans"/>
                <a:cs typeface="Public Sans"/>
                <a:sym typeface="Public Sans"/>
              </a:defRPr>
            </a:lvl1pPr>
            <a:lvl2pPr marL="914400" lvl="1"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2pPr>
            <a:lvl3pPr marL="1371600" lvl="2"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3pPr>
            <a:lvl4pPr marL="1828800" lvl="3"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4pPr>
            <a:lvl5pPr marL="2286000" lvl="4"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5pPr>
            <a:lvl6pPr marL="2743200" lvl="5"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6pPr>
            <a:lvl7pPr marL="3200400" lvl="6"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7pPr>
            <a:lvl8pPr marL="3657600" lvl="7"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8pPr>
            <a:lvl9pPr marL="4114800" lvl="8" indent="-317500">
              <a:lnSpc>
                <a:spcPct val="115000"/>
              </a:lnSpc>
              <a:spcBef>
                <a:spcPts val="1600"/>
              </a:spcBef>
              <a:spcAft>
                <a:spcPts val="1600"/>
              </a:spcAft>
              <a:buSzPts val="1400"/>
              <a:buFont typeface="Public Sans"/>
              <a:buChar char="■"/>
              <a:defRPr>
                <a:latin typeface="Public Sans"/>
                <a:ea typeface="Public Sans"/>
                <a:cs typeface="Public Sans"/>
                <a:sym typeface="Public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4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347" name="Google Shape;347;p4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48" name="Google Shape;348;p4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49" name="Google Shape;349;p4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50" name="Google Shape;350;p4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46.xml"/><Relationship Id="rId4" Type="http://schemas.openxmlformats.org/officeDocument/2006/relationships/image" Target="../media/image4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digital.gov/guides/dap"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analytics.usa.gov/" TargetMode="External"/><Relationship Id="rId4" Type="http://schemas.openxmlformats.org/officeDocument/2006/relationships/hyperlink" Target="https://github.com/digital-analytics-program/gov-wide-code"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digital.gov/communities/web-analytics-and-optimization/" TargetMode="External"/><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hyperlink" Target="https://digital.gov/"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notesSlide" Target="../notesSlides/notesSlide2.xml"/><Relationship Id="rId1" Type="http://schemas.openxmlformats.org/officeDocument/2006/relationships/slideLayout" Target="../slideLayouts/slideLayout20.xml"/><Relationship Id="rId4" Type="http://schemas.openxmlformats.org/officeDocument/2006/relationships/hyperlink" Target="https://digital.go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46.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46.xml"/><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46.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46.xml"/><Relationship Id="rId5" Type="http://schemas.openxmlformats.org/officeDocument/2006/relationships/comments" Target="../comments/comment1.xml"/><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8" name="Google Shape;428;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a:t>
            </a:fld>
            <a:endParaRPr dirty="0">
              <a:solidFill>
                <a:schemeClr val="bg1"/>
              </a:solidFill>
            </a:endParaRPr>
          </a:p>
        </p:txBody>
      </p:sp>
      <p:sp>
        <p:nvSpPr>
          <p:cNvPr id="425" name="Google Shape;425;p57"/>
          <p:cNvSpPr txBox="1"/>
          <p:nvPr/>
        </p:nvSpPr>
        <p:spPr>
          <a:xfrm>
            <a:off x="478025" y="289500"/>
            <a:ext cx="6803700" cy="431100"/>
          </a:xfrm>
          <a:prstGeom prst="rect">
            <a:avLst/>
          </a:prstGeom>
          <a:noFill/>
          <a:ln>
            <a:noFill/>
          </a:ln>
        </p:spPr>
        <p:txBody>
          <a:bodyPr spcFirstLastPara="1" wrap="square" lIns="91525" tIns="91525" rIns="91525" bIns="91525" anchor="t" anchorCtr="0">
            <a:spAutoFit/>
          </a:bodyPr>
          <a:lstStyle/>
          <a:p>
            <a:pPr marL="0" marR="0" lvl="0" indent="0" algn="l" rtl="0">
              <a:lnSpc>
                <a:spcPct val="100000"/>
              </a:lnSpc>
              <a:spcBef>
                <a:spcPts val="0"/>
              </a:spcBef>
              <a:spcAft>
                <a:spcPts val="0"/>
              </a:spcAft>
              <a:buNone/>
            </a:pPr>
            <a:r>
              <a:rPr lang="en" sz="1600" b="1" dirty="0">
                <a:solidFill>
                  <a:schemeClr val="accent6"/>
                </a:solidFill>
                <a:latin typeface="Public Sans"/>
                <a:ea typeface="Public Sans"/>
                <a:cs typeface="Public Sans"/>
                <a:sym typeface="Public Sans"/>
              </a:rPr>
              <a:t>Guide to the Digital Analytics Program (DAP)</a:t>
            </a:r>
            <a:endParaRPr sz="1800" b="1" dirty="0">
              <a:solidFill>
                <a:schemeClr val="accent6"/>
              </a:solidFill>
              <a:latin typeface="Public Sans"/>
              <a:ea typeface="Public Sans"/>
              <a:cs typeface="Public Sans"/>
              <a:sym typeface="Public Sans"/>
            </a:endParaRPr>
          </a:p>
        </p:txBody>
      </p:sp>
      <p:sp>
        <p:nvSpPr>
          <p:cNvPr id="426" name="Google Shape;426;p57"/>
          <p:cNvSpPr txBox="1">
            <a:spLocks noGrp="1"/>
          </p:cNvSpPr>
          <p:nvPr>
            <p:ph type="ctrTitle"/>
          </p:nvPr>
        </p:nvSpPr>
        <p:spPr>
          <a:xfrm>
            <a:off x="451050" y="1303650"/>
            <a:ext cx="4325100" cy="1551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800">
                <a:solidFill>
                  <a:schemeClr val="lt1"/>
                </a:solidFill>
              </a:rPr>
              <a:t>How to find information on traffic, engagement, and downloads</a:t>
            </a:r>
            <a:endParaRPr/>
          </a:p>
        </p:txBody>
      </p:sp>
      <p:sp>
        <p:nvSpPr>
          <p:cNvPr id="427" name="Google Shape;427;p57"/>
          <p:cNvSpPr txBox="1">
            <a:spLocks noGrp="1"/>
          </p:cNvSpPr>
          <p:nvPr>
            <p:ph type="subTitle" idx="1"/>
          </p:nvPr>
        </p:nvSpPr>
        <p:spPr>
          <a:xfrm>
            <a:off x="451050" y="2734525"/>
            <a:ext cx="2650965"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lt1"/>
                </a:solidFill>
                <a:latin typeface="Public Sans"/>
                <a:ea typeface="Public Sans"/>
                <a:cs typeface="Public Sans"/>
                <a:sym typeface="Public Sans"/>
              </a:rPr>
              <a:t>January 2024</a:t>
            </a:r>
            <a:endParaRPr/>
          </a:p>
        </p:txBody>
      </p:sp>
      <p:pic>
        <p:nvPicPr>
          <p:cNvPr id="424" name="Google Shape;424;p57">
            <a:extLst>
              <a:ext uri="{C183D7F6-B498-43B3-948B-1728B52AA6E4}">
                <adec:decorative xmlns:adec="http://schemas.microsoft.com/office/drawing/2017/decorative" val="1"/>
              </a:ext>
            </a:extLst>
          </p:cNvPr>
          <p:cNvPicPr preferRelativeResize="0"/>
          <p:nvPr/>
        </p:nvPicPr>
        <p:blipFill rotWithShape="1">
          <a:blip r:embed="rId3">
            <a:alphaModFix/>
          </a:blip>
          <a:srcRect l="13226" r="9744"/>
          <a:stretch/>
        </p:blipFill>
        <p:spPr>
          <a:xfrm>
            <a:off x="4290900" y="1071950"/>
            <a:ext cx="4675026" cy="318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66"/>
          <p:cNvSpPr txBox="1">
            <a:spLocks noGrp="1"/>
          </p:cNvSpPr>
          <p:nvPr>
            <p:ph type="sldNum" idx="12"/>
          </p:nvPr>
        </p:nvSpPr>
        <p:spPr>
          <a:xfrm>
            <a:off x="8293608" y="4901184"/>
            <a:ext cx="400050" cy="207719"/>
          </a:xfrm>
          <a:prstGeom prst="rect">
            <a:avLst/>
          </a:prstGeom>
        </p:spPr>
        <p:txBody>
          <a:bodyPr spcFirstLastPara="1" wrap="square" lIns="64008" tIns="34275" rIns="68575" bIns="34275" anchor="ctr" anchorCtr="0">
            <a:spAutoFit/>
          </a:bodyPr>
          <a:lstStyle/>
          <a:p>
            <a:pPr marL="0" lvl="0" indent="0" algn="r" rtl="0">
              <a:spcBef>
                <a:spcPts val="0"/>
              </a:spcBef>
              <a:spcAft>
                <a:spcPts val="0"/>
              </a:spcAft>
              <a:buClr>
                <a:srgbClr val="000000"/>
              </a:buClr>
              <a:buFont typeface="Arial"/>
              <a:buNone/>
            </a:pPr>
            <a:fld id="{00000000-1234-1234-1234-123412341234}" type="slidenum">
              <a:rPr lang="en">
                <a:solidFill>
                  <a:schemeClr val="tx1"/>
                </a:solidFill>
              </a:rPr>
              <a:t>10</a:t>
            </a:fld>
            <a:endParaRPr dirty="0">
              <a:solidFill>
                <a:schemeClr val="tx1"/>
              </a:solidFill>
            </a:endParaRPr>
          </a:p>
        </p:txBody>
      </p:sp>
      <p:sp>
        <p:nvSpPr>
          <p:cNvPr id="524" name="Google Shape;524;p66"/>
          <p:cNvSpPr txBox="1">
            <a:spLocks noGrp="1"/>
          </p:cNvSpPr>
          <p:nvPr>
            <p:ph type="title"/>
          </p:nvPr>
        </p:nvSpPr>
        <p:spPr>
          <a:xfrm>
            <a:off x="457200" y="457200"/>
            <a:ext cx="8289600" cy="370840"/>
          </a:xfrm>
          <a:prstGeom prst="rect">
            <a:avLst/>
          </a:prstGeom>
        </p:spPr>
        <p:txBody>
          <a:bodyPr spcFirstLastPara="1" wrap="square" lIns="64008" tIns="34275" rIns="68575" bIns="34275" anchor="ctr" anchorCtr="0">
            <a:spAutoFit/>
          </a:bodyPr>
          <a:lstStyle/>
          <a:p>
            <a:pPr marL="0" lvl="0" indent="0" algn="l" rtl="0">
              <a:lnSpc>
                <a:spcPct val="70000"/>
              </a:lnSpc>
              <a:spcBef>
                <a:spcPts val="0"/>
              </a:spcBef>
              <a:spcAft>
                <a:spcPts val="0"/>
              </a:spcAft>
              <a:buNone/>
            </a:pPr>
            <a:r>
              <a:rPr lang="en" sz="2800" b="1" dirty="0">
                <a:latin typeface="Public Sans"/>
                <a:ea typeface="Public Sans"/>
                <a:cs typeface="Public Sans"/>
                <a:sym typeface="Public Sans"/>
              </a:rPr>
              <a:t>User detailed reports: </a:t>
            </a:r>
            <a:r>
              <a:rPr lang="en" sz="2800" b="1" dirty="0">
                <a:solidFill>
                  <a:schemeClr val="hlink"/>
                </a:solidFill>
                <a:latin typeface="Public Sans"/>
                <a:ea typeface="Public Sans"/>
                <a:cs typeface="Public Sans"/>
                <a:sym typeface="Public Sans"/>
              </a:rPr>
              <a:t>User downloads</a:t>
            </a:r>
            <a:endParaRPr dirty="0"/>
          </a:p>
        </p:txBody>
      </p:sp>
      <p:sp>
        <p:nvSpPr>
          <p:cNvPr id="523" name="Google Shape;523;p66"/>
          <p:cNvSpPr txBox="1"/>
          <p:nvPr/>
        </p:nvSpPr>
        <p:spPr>
          <a:xfrm>
            <a:off x="225825" y="1357225"/>
            <a:ext cx="2427900" cy="1909800"/>
          </a:xfrm>
          <a:prstGeom prst="rect">
            <a:avLst/>
          </a:prstGeom>
          <a:solidFill>
            <a:srgbClr val="1C304A"/>
          </a:solidFill>
          <a:ln>
            <a:noFill/>
          </a:ln>
        </p:spPr>
        <p:txBody>
          <a:bodyPr spcFirstLastPara="1" wrap="square" lIns="91425" tIns="68575" rIns="68575" bIns="68575" anchor="ctr" anchorCtr="0">
            <a:noAutofit/>
          </a:bodyPr>
          <a:lstStyle/>
          <a:p>
            <a:pPr marL="0" lvl="0" indent="0" algn="l" rtl="0">
              <a:lnSpc>
                <a:spcPct val="115000"/>
              </a:lnSpc>
              <a:spcBef>
                <a:spcPts val="0"/>
              </a:spcBef>
              <a:spcAft>
                <a:spcPts val="0"/>
              </a:spcAft>
              <a:buNone/>
            </a:pPr>
            <a:r>
              <a:rPr lang="en" sz="1600" b="1" dirty="0">
                <a:solidFill>
                  <a:schemeClr val="accent4"/>
                </a:solidFill>
                <a:latin typeface="Public Sans"/>
                <a:ea typeface="Public Sans"/>
                <a:cs typeface="Public Sans"/>
                <a:sym typeface="Public Sans"/>
              </a:rPr>
              <a:t>Report insight</a:t>
            </a:r>
            <a:endParaRPr sz="1600" b="1" dirty="0">
              <a:solidFill>
                <a:schemeClr val="accent4"/>
              </a:solidFill>
              <a:latin typeface="Public Sans"/>
              <a:ea typeface="Public Sans"/>
              <a:cs typeface="Public Sans"/>
              <a:sym typeface="Public Sans"/>
            </a:endParaRPr>
          </a:p>
          <a:p>
            <a:pPr marL="0" lvl="0" indent="0" algn="l" rtl="0">
              <a:lnSpc>
                <a:spcPct val="115000"/>
              </a:lnSpc>
              <a:spcBef>
                <a:spcPts val="1000"/>
              </a:spcBef>
              <a:spcAft>
                <a:spcPts val="1000"/>
              </a:spcAft>
              <a:buNone/>
            </a:pPr>
            <a:r>
              <a:rPr lang="en" dirty="0">
                <a:solidFill>
                  <a:srgbClr val="FFFFFF"/>
                </a:solidFill>
                <a:latin typeface="Public Sans"/>
                <a:ea typeface="Public Sans"/>
                <a:cs typeface="Public Sans"/>
                <a:sym typeface="Public Sans"/>
              </a:rPr>
              <a:t>What are the files that users download the most (or least) on your websites?</a:t>
            </a:r>
            <a:endParaRPr dirty="0">
              <a:solidFill>
                <a:srgbClr val="FFFFFF"/>
              </a:solidFill>
              <a:latin typeface="Public Sans"/>
              <a:ea typeface="Public Sans"/>
              <a:cs typeface="Public Sans"/>
              <a:sym typeface="Public Sans"/>
            </a:endParaRPr>
          </a:p>
        </p:txBody>
      </p:sp>
      <p:pic>
        <p:nvPicPr>
          <p:cNvPr id="521" name="Google Shape;521;p66" descr="User Detailed Reports menu"/>
          <p:cNvPicPr preferRelativeResize="0"/>
          <p:nvPr/>
        </p:nvPicPr>
        <p:blipFill rotWithShape="1">
          <a:blip r:embed="rId3">
            <a:alphaModFix/>
          </a:blip>
          <a:srcRect l="3910" t="45841" r="81332" b="50331"/>
          <a:stretch/>
        </p:blipFill>
        <p:spPr>
          <a:xfrm>
            <a:off x="206975" y="3267013"/>
            <a:ext cx="2465626" cy="359699"/>
          </a:xfrm>
          <a:prstGeom prst="rect">
            <a:avLst/>
          </a:prstGeom>
          <a:noFill/>
          <a:ln>
            <a:noFill/>
          </a:ln>
        </p:spPr>
      </p:pic>
      <p:pic>
        <p:nvPicPr>
          <p:cNvPr id="520" name="Google Shape;520;p66" descr="A screenshot of side menu selecting the item &quot;User downloads&quot;"/>
          <p:cNvPicPr preferRelativeResize="0"/>
          <p:nvPr/>
        </p:nvPicPr>
        <p:blipFill rotWithShape="1">
          <a:blip r:embed="rId3">
            <a:alphaModFix/>
          </a:blip>
          <a:srcRect l="3910" t="62099" r="81332" b="21634"/>
          <a:stretch/>
        </p:blipFill>
        <p:spPr>
          <a:xfrm>
            <a:off x="206975" y="3614650"/>
            <a:ext cx="2465626" cy="1528799"/>
          </a:xfrm>
          <a:prstGeom prst="rect">
            <a:avLst/>
          </a:prstGeom>
          <a:noFill/>
          <a:ln>
            <a:noFill/>
          </a:ln>
        </p:spPr>
      </p:pic>
      <p:sp>
        <p:nvSpPr>
          <p:cNvPr id="522" name="Google Shape;522;p66" descr="User Downloads"/>
          <p:cNvSpPr/>
          <p:nvPr/>
        </p:nvSpPr>
        <p:spPr>
          <a:xfrm>
            <a:off x="225825" y="4737479"/>
            <a:ext cx="24279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519" name="Google Shape;519;p66" descr="A screenshot of the user downloads dashboard on google analytics with a table view"/>
          <p:cNvPicPr preferRelativeResize="0"/>
          <p:nvPr/>
        </p:nvPicPr>
        <p:blipFill rotWithShape="1">
          <a:blip r:embed="rId4">
            <a:alphaModFix/>
          </a:blip>
          <a:srcRect l="23949" t="24454" r="3738" b="38447"/>
          <a:stretch/>
        </p:blipFill>
        <p:spPr>
          <a:xfrm>
            <a:off x="2758775" y="1819695"/>
            <a:ext cx="6236448" cy="1846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11</a:t>
            </a:fld>
            <a:endParaRPr dirty="0">
              <a:solidFill>
                <a:schemeClr val="bg1"/>
              </a:solidFill>
            </a:endParaRPr>
          </a:p>
        </p:txBody>
      </p:sp>
      <p:sp>
        <p:nvSpPr>
          <p:cNvPr id="530" name="Google Shape;530;p67"/>
          <p:cNvSpPr txBox="1">
            <a:spLocks noGrp="1"/>
          </p:cNvSpPr>
          <p:nvPr>
            <p:ph type="ctrTitle"/>
          </p:nvPr>
        </p:nvSpPr>
        <p:spPr>
          <a:xfrm>
            <a:off x="1210541" y="1087497"/>
            <a:ext cx="6722918" cy="2968505"/>
          </a:xfrm>
          <a:prstGeom prst="rect">
            <a:avLst/>
          </a:prstGeom>
        </p:spPr>
        <p:txBody>
          <a:bodyPr spcFirstLastPara="1" wrap="square" lIns="640080" tIns="365760" rIns="640080" bIns="365760" anchor="ctr" anchorCtr="0">
            <a:spAutoFit/>
          </a:bodyPr>
          <a:lstStyle/>
          <a:p>
            <a:pPr marL="0" lvl="0" indent="0" algn="ctr" rtl="0">
              <a:spcBef>
                <a:spcPts val="0"/>
              </a:spcBef>
              <a:spcAft>
                <a:spcPts val="0"/>
              </a:spcAft>
              <a:buNone/>
            </a:pPr>
            <a:r>
              <a:rPr lang="en" dirty="0"/>
              <a:t>Request support and connect with other practitioners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7" name="Google Shape;537;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12</a:t>
            </a:fld>
            <a:endParaRPr dirty="0">
              <a:solidFill>
                <a:schemeClr val="bg1"/>
              </a:solidFill>
            </a:endParaRPr>
          </a:p>
        </p:txBody>
      </p:sp>
      <p:sp>
        <p:nvSpPr>
          <p:cNvPr id="536" name="Google Shape;536;p68"/>
          <p:cNvSpPr txBox="1">
            <a:spLocks noGrp="1"/>
          </p:cNvSpPr>
          <p:nvPr>
            <p:ph type="ctrTitle"/>
          </p:nvPr>
        </p:nvSpPr>
        <p:spPr>
          <a:xfrm>
            <a:off x="457202" y="457200"/>
            <a:ext cx="6400800" cy="612648"/>
          </a:xfrm>
          <a:prstGeom prst="rect">
            <a:avLst/>
          </a:prstGeom>
        </p:spPr>
        <p:txBody>
          <a:bodyPr spcFirstLastPara="1" wrap="square" lIns="640080" tIns="365760" rIns="640080" bIns="365760" anchor="ctr" anchorCtr="0">
            <a:spAutoFit/>
          </a:bodyPr>
          <a:lstStyle/>
          <a:p>
            <a:pPr marL="0" lvl="0" indent="0" rtl="0">
              <a:spcBef>
                <a:spcPts val="0"/>
              </a:spcBef>
              <a:spcAft>
                <a:spcPts val="0"/>
              </a:spcAft>
              <a:buNone/>
            </a:pPr>
            <a:r>
              <a:rPr lang="en" sz="2800" dirty="0"/>
              <a:t>Links to bookmark</a:t>
            </a:r>
            <a:endParaRPr sz="2800" dirty="0"/>
          </a:p>
        </p:txBody>
      </p:sp>
      <p:sp>
        <p:nvSpPr>
          <p:cNvPr id="538" name="Google Shape;538;p68"/>
          <p:cNvSpPr txBox="1">
            <a:spLocks noGrp="1"/>
          </p:cNvSpPr>
          <p:nvPr>
            <p:ph type="subTitle" idx="1"/>
          </p:nvPr>
        </p:nvSpPr>
        <p:spPr>
          <a:xfrm>
            <a:off x="834550" y="1836550"/>
            <a:ext cx="7858500" cy="2733026"/>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dirty="0">
                <a:solidFill>
                  <a:schemeClr val="lt1"/>
                </a:solidFill>
                <a:latin typeface="Public Sans"/>
                <a:ea typeface="Public Sans"/>
                <a:cs typeface="Public Sans"/>
                <a:sym typeface="Public Sans"/>
              </a:rPr>
              <a:t>Guide to the Digital Analytics Program (DAP)</a:t>
            </a:r>
            <a:endParaRPr sz="1800" b="1" dirty="0">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sz="1800" dirty="0">
                <a:solidFill>
                  <a:srgbClr val="00BFE7"/>
                </a:solidFill>
                <a:uFill>
                  <a:noFill/>
                </a:uFill>
                <a:latin typeface="Public Sans"/>
                <a:ea typeface="Public Sans"/>
                <a:cs typeface="Public Sans"/>
                <a:sym typeface="Public Sans"/>
                <a:hlinkClick r:id="rId3">
                  <a:extLst>
                    <a:ext uri="{A12FA001-AC4F-418D-AE19-62706E023703}">
                      <ahyp:hlinkClr xmlns:ahyp="http://schemas.microsoft.com/office/drawing/2018/hyperlinkcolor" val="tx"/>
                    </a:ext>
                  </a:extLst>
                </a:hlinkClick>
              </a:rPr>
              <a:t>https://digital.gov/guides/dap</a:t>
            </a:r>
            <a:endParaRPr sz="1800" dirty="0">
              <a:solidFill>
                <a:srgbClr val="00BFE7"/>
              </a:solidFill>
              <a:latin typeface="Public Sans"/>
              <a:ea typeface="Public Sans"/>
              <a:cs typeface="Public Sans"/>
              <a:sym typeface="Public Sans"/>
            </a:endParaRPr>
          </a:p>
          <a:p>
            <a:pPr marL="0" lvl="0" indent="0" algn="l" rtl="0">
              <a:lnSpc>
                <a:spcPct val="115000"/>
              </a:lnSpc>
              <a:spcBef>
                <a:spcPts val="0"/>
              </a:spcBef>
              <a:spcAft>
                <a:spcPts val="0"/>
              </a:spcAft>
              <a:buNone/>
            </a:pPr>
            <a:endParaRPr sz="1800" dirty="0">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sz="1800" b="1" dirty="0">
                <a:solidFill>
                  <a:schemeClr val="lt1"/>
                </a:solidFill>
                <a:latin typeface="Public Sans"/>
                <a:ea typeface="Public Sans"/>
                <a:cs typeface="Public Sans"/>
                <a:sym typeface="Public Sans"/>
              </a:rPr>
              <a:t>DAP code and documentation</a:t>
            </a:r>
            <a:r>
              <a:rPr lang="en" sz="1800" dirty="0">
                <a:solidFill>
                  <a:schemeClr val="lt1"/>
                </a:solidFill>
                <a:latin typeface="Public Sans"/>
                <a:ea typeface="Public Sans"/>
                <a:cs typeface="Public Sans"/>
                <a:sym typeface="Public Sans"/>
              </a:rPr>
              <a:t> </a:t>
            </a:r>
            <a:r>
              <a:rPr lang="en" sz="1800" dirty="0">
                <a:solidFill>
                  <a:srgbClr val="00BFE7"/>
                </a:solidFill>
                <a:uFill>
                  <a:noFill/>
                </a:uFill>
                <a:latin typeface="Public Sans"/>
                <a:ea typeface="Public Sans"/>
                <a:cs typeface="Public Sans"/>
                <a:sym typeface="Public Sans"/>
                <a:hlinkClick r:id="rId4">
                  <a:extLst>
                    <a:ext uri="{A12FA001-AC4F-418D-AE19-62706E023703}">
                      <ahyp:hlinkClr xmlns:ahyp="http://schemas.microsoft.com/office/drawing/2018/hyperlinkcolor" val="tx"/>
                    </a:ext>
                  </a:extLst>
                </a:hlinkClick>
              </a:rPr>
              <a:t>https://github.com/digital-analytics-program/gov-wide-code</a:t>
            </a:r>
            <a:endParaRPr sz="1800" dirty="0">
              <a:solidFill>
                <a:srgbClr val="00BFE7"/>
              </a:solidFill>
              <a:latin typeface="Public Sans"/>
              <a:ea typeface="Public Sans"/>
              <a:cs typeface="Public Sans"/>
              <a:sym typeface="Public Sans"/>
            </a:endParaRPr>
          </a:p>
          <a:p>
            <a:pPr marL="0" lvl="0" indent="0" algn="l" rtl="0">
              <a:lnSpc>
                <a:spcPct val="115000"/>
              </a:lnSpc>
              <a:spcBef>
                <a:spcPts val="0"/>
              </a:spcBef>
              <a:spcAft>
                <a:spcPts val="0"/>
              </a:spcAft>
              <a:buNone/>
            </a:pPr>
            <a:endParaRPr sz="1800" dirty="0">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sz="1800" b="1" dirty="0">
                <a:solidFill>
                  <a:schemeClr val="lt1"/>
                </a:solidFill>
                <a:latin typeface="Public Sans"/>
                <a:ea typeface="Public Sans"/>
                <a:cs typeface="Public Sans"/>
                <a:sym typeface="Public Sans"/>
              </a:rPr>
              <a:t>Public reporting</a:t>
            </a:r>
            <a:endParaRPr sz="1800" b="1" dirty="0">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sz="1800" dirty="0">
                <a:solidFill>
                  <a:srgbClr val="00BFE7"/>
                </a:solidFill>
                <a:uFill>
                  <a:noFill/>
                </a:uFill>
                <a:latin typeface="Public Sans"/>
                <a:ea typeface="Public Sans"/>
                <a:cs typeface="Public Sans"/>
                <a:sym typeface="Public Sans"/>
                <a:hlinkClick r:id="rId5">
                  <a:extLst>
                    <a:ext uri="{A12FA001-AC4F-418D-AE19-62706E023703}">
                      <ahyp:hlinkClr xmlns:ahyp="http://schemas.microsoft.com/office/drawing/2018/hyperlinkcolor" val="tx"/>
                    </a:ext>
                  </a:extLst>
                </a:hlinkClick>
              </a:rPr>
              <a:t>https://analytics.usa.gov</a:t>
            </a:r>
            <a:endParaRPr sz="1800" dirty="0">
              <a:solidFill>
                <a:srgbClr val="00BFE7"/>
              </a:solidFill>
              <a:latin typeface="Public Sans SemiBold"/>
              <a:ea typeface="Public Sans SemiBold"/>
              <a:cs typeface="Public Sans SemiBold"/>
              <a:sym typeface="Public Sans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4" name="Google Shape;544;p6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z="1300">
                <a:solidFill>
                  <a:schemeClr val="lt1"/>
                </a:solidFill>
                <a:latin typeface="Public Sans"/>
                <a:ea typeface="Public Sans"/>
                <a:cs typeface="Public Sans"/>
                <a:sym typeface="Public Sans"/>
              </a:rPr>
              <a:t>13</a:t>
            </a:fld>
            <a:endParaRPr sz="1300">
              <a:solidFill>
                <a:schemeClr val="lt1"/>
              </a:solidFill>
              <a:latin typeface="Public Sans"/>
              <a:ea typeface="Public Sans"/>
              <a:cs typeface="Public Sans"/>
              <a:sym typeface="Public Sans"/>
            </a:endParaRPr>
          </a:p>
        </p:txBody>
      </p:sp>
      <p:sp>
        <p:nvSpPr>
          <p:cNvPr id="543" name="Google Shape;543;p69"/>
          <p:cNvSpPr txBox="1">
            <a:spLocks noGrp="1"/>
          </p:cNvSpPr>
          <p:nvPr>
            <p:ph type="ctrTitle"/>
          </p:nvPr>
        </p:nvSpPr>
        <p:spPr>
          <a:xfrm>
            <a:off x="457200" y="1447739"/>
            <a:ext cx="8229600" cy="2248021"/>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dirty="0"/>
              <a:t>Request support</a:t>
            </a:r>
            <a:br>
              <a:rPr lang="en" dirty="0"/>
            </a:br>
            <a:r>
              <a:rPr lang="en" dirty="0"/>
              <a:t>from the DAP team</a:t>
            </a:r>
            <a:endParaRPr dirty="0"/>
          </a:p>
          <a:p>
            <a:pPr marL="0" lvl="0" indent="0" algn="ctr" rtl="0">
              <a:spcBef>
                <a:spcPts val="0"/>
              </a:spcBef>
              <a:spcAft>
                <a:spcPts val="1600"/>
              </a:spcAft>
              <a:buNone/>
            </a:pPr>
            <a:r>
              <a:rPr lang="en" sz="2100" b="0" dirty="0">
                <a:solidFill>
                  <a:srgbClr val="00BFE7"/>
                </a:solidFill>
              </a:rPr>
              <a:t>Email us at </a:t>
            </a:r>
            <a:r>
              <a:rPr lang="en" sz="2100" b="0" dirty="0">
                <a:solidFill>
                  <a:srgbClr val="00BFE7"/>
                </a:solidFill>
                <a:uFill>
                  <a:noFill/>
                </a:uFill>
                <a:hlinkClick r:id="rId3">
                  <a:extLst>
                    <a:ext uri="{A12FA001-AC4F-418D-AE19-62706E023703}">
                      <ahyp:hlinkClr xmlns:ahyp="http://schemas.microsoft.com/office/drawing/2018/hyperlinkcolor" val="tx"/>
                    </a:ext>
                  </a:extLst>
                </a:hlinkClick>
              </a:rPr>
              <a:t>dap@gsa.gov</a:t>
            </a:r>
            <a:r>
              <a:rPr lang="en" sz="2100" b="0" dirty="0">
                <a:solidFill>
                  <a:srgbClr val="00BFE7"/>
                </a:solidFill>
              </a:rPr>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48"/>
        <p:cNvGrpSpPr/>
        <p:nvPr/>
      </p:nvGrpSpPr>
      <p:grpSpPr>
        <a:xfrm>
          <a:off x="0" y="0"/>
          <a:ext cx="0" cy="0"/>
          <a:chOff x="0" y="0"/>
          <a:chExt cx="0" cy="0"/>
        </a:xfrm>
      </p:grpSpPr>
      <p:sp>
        <p:nvSpPr>
          <p:cNvPr id="550" name="Google Shape;550;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300">
                <a:solidFill>
                  <a:schemeClr val="lt1"/>
                </a:solidFill>
              </a:rPr>
              <a:t>14</a:t>
            </a:fld>
            <a:endParaRPr sz="1300" dirty="0">
              <a:solidFill>
                <a:schemeClr val="lt1"/>
              </a:solidFill>
            </a:endParaRPr>
          </a:p>
        </p:txBody>
      </p:sp>
      <p:sp>
        <p:nvSpPr>
          <p:cNvPr id="549" name="Google Shape;549;p70"/>
          <p:cNvSpPr txBox="1">
            <a:spLocks noGrp="1"/>
          </p:cNvSpPr>
          <p:nvPr>
            <p:ph type="title"/>
          </p:nvPr>
        </p:nvSpPr>
        <p:spPr>
          <a:xfrm>
            <a:off x="457200" y="457200"/>
            <a:ext cx="8229600" cy="2713050"/>
          </a:xfrm>
          <a:prstGeom prst="rect">
            <a:avLst/>
          </a:prstGeom>
        </p:spPr>
        <p:txBody>
          <a:bodyPr spcFirstLastPara="1" wrap="square" lIns="640080" tIns="365760" rIns="640080" bIns="365760" anchor="ctr" anchorCtr="0">
            <a:spAutoFit/>
          </a:bodyPr>
          <a:lstStyle/>
          <a:p>
            <a:pPr marL="0" lvl="0" indent="0" algn="ctr" rtl="0">
              <a:spcBef>
                <a:spcPts val="0"/>
              </a:spcBef>
              <a:spcAft>
                <a:spcPts val="0"/>
              </a:spcAft>
              <a:buNone/>
            </a:pPr>
            <a:r>
              <a:rPr lang="en" dirty="0"/>
              <a:t>Join the </a:t>
            </a:r>
            <a:br>
              <a:rPr lang="en" dirty="0"/>
            </a:br>
            <a:r>
              <a:rPr lang="en" dirty="0"/>
              <a:t>Web Analytics Community</a:t>
            </a:r>
            <a:endParaRPr dirty="0"/>
          </a:p>
          <a:p>
            <a:pPr marL="0" lvl="0" indent="0" algn="ctr" rtl="0">
              <a:lnSpc>
                <a:spcPct val="115000"/>
              </a:lnSpc>
              <a:spcBef>
                <a:spcPts val="0"/>
              </a:spcBef>
              <a:spcAft>
                <a:spcPts val="0"/>
              </a:spcAft>
              <a:buClr>
                <a:schemeClr val="dk1"/>
              </a:buClr>
              <a:buSzPts val="1100"/>
              <a:buFont typeface="Arial"/>
              <a:buNone/>
            </a:pPr>
            <a:r>
              <a:rPr lang="en" sz="2100" b="0" dirty="0">
                <a:solidFill>
                  <a:schemeClr val="lt1"/>
                </a:solidFill>
                <a:uFill>
                  <a:noFill/>
                </a:uFill>
                <a:hlinkClick r:id="rId3">
                  <a:extLst>
                    <a:ext uri="{A12FA001-AC4F-418D-AE19-62706E023703}">
                      <ahyp:hlinkClr xmlns:ahyp="http://schemas.microsoft.com/office/drawing/2018/hyperlinkcolor" val="tx"/>
                    </a:ext>
                  </a:extLst>
                </a:hlinkClick>
              </a:rPr>
              <a:t>digital.gov/communities/web-analytics-and-optimization</a:t>
            </a:r>
            <a:endParaRPr sz="1400" b="0" dirty="0">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9" name="Google Shape;559;p7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558" name="Google Shape;558;p71"/>
          <p:cNvSpPr txBox="1">
            <a:spLocks noGrp="1"/>
          </p:cNvSpPr>
          <p:nvPr>
            <p:ph type="title"/>
          </p:nvPr>
        </p:nvSpPr>
        <p:spPr>
          <a:xfrm>
            <a:off x="457200" y="457200"/>
            <a:ext cx="8229600" cy="61552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Key takeaways</a:t>
            </a:r>
            <a:endParaRPr dirty="0"/>
          </a:p>
        </p:txBody>
      </p:sp>
      <p:sp>
        <p:nvSpPr>
          <p:cNvPr id="556" name="Google Shape;556;p71"/>
          <p:cNvSpPr txBox="1">
            <a:spLocks noGrp="1"/>
          </p:cNvSpPr>
          <p:nvPr>
            <p:ph type="body" idx="1"/>
          </p:nvPr>
        </p:nvSpPr>
        <p:spPr>
          <a:xfrm>
            <a:off x="970525" y="1538675"/>
            <a:ext cx="3497566" cy="88534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dirty="0">
                <a:solidFill>
                  <a:schemeClr val="lt1"/>
                </a:solidFill>
              </a:rPr>
              <a:t>Find information on your website traffic, user engagement, and file downloads.</a:t>
            </a:r>
            <a:endParaRPr dirty="0"/>
          </a:p>
        </p:txBody>
      </p:sp>
      <p:sp>
        <p:nvSpPr>
          <p:cNvPr id="555" name="Google Shape;555;p71"/>
          <p:cNvSpPr txBox="1">
            <a:spLocks noGrp="1"/>
          </p:cNvSpPr>
          <p:nvPr>
            <p:ph type="body" idx="3"/>
          </p:nvPr>
        </p:nvSpPr>
        <p:spPr>
          <a:xfrm>
            <a:off x="970525" y="2728424"/>
            <a:ext cx="3497566" cy="11400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dirty="0"/>
              <a:t>Use this information to make data-informed decisions and improve user experience.</a:t>
            </a:r>
            <a:endParaRPr dirty="0"/>
          </a:p>
        </p:txBody>
      </p:sp>
      <p:sp>
        <p:nvSpPr>
          <p:cNvPr id="560" name="Google Shape;560;p71"/>
          <p:cNvSpPr txBox="1">
            <a:spLocks noGrp="1"/>
          </p:cNvSpPr>
          <p:nvPr>
            <p:ph type="body" idx="2"/>
          </p:nvPr>
        </p:nvSpPr>
        <p:spPr>
          <a:xfrm>
            <a:off x="5069600" y="1538674"/>
            <a:ext cx="3610200" cy="11400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dirty="0">
                <a:solidFill>
                  <a:schemeClr val="lt1"/>
                </a:solidFill>
              </a:rPr>
              <a:t>We’re here to help! Email the DAP team at </a:t>
            </a:r>
            <a:r>
              <a:rPr lang="en" dirty="0">
                <a:solidFill>
                  <a:srgbClr val="00BFE7"/>
                </a:solidFill>
                <a:uFill>
                  <a:noFill/>
                </a:uFill>
                <a:hlinkClick r:id="rId3">
                  <a:extLst>
                    <a:ext uri="{A12FA001-AC4F-418D-AE19-62706E023703}">
                      <ahyp:hlinkClr xmlns:ahyp="http://schemas.microsoft.com/office/drawing/2018/hyperlinkcolor" val="tx"/>
                    </a:ext>
                  </a:extLst>
                </a:hlinkClick>
              </a:rPr>
              <a:t>dap@gsa.gov</a:t>
            </a:r>
            <a:r>
              <a:rPr lang="en" dirty="0">
                <a:solidFill>
                  <a:schemeClr val="lt1"/>
                </a:solidFill>
              </a:rPr>
              <a:t> to request access and other support.</a:t>
            </a:r>
            <a:endParaRPr dirty="0"/>
          </a:p>
        </p:txBody>
      </p:sp>
      <p:sp>
        <p:nvSpPr>
          <p:cNvPr id="557" name="Google Shape;557;p71"/>
          <p:cNvSpPr txBox="1">
            <a:spLocks noGrp="1"/>
          </p:cNvSpPr>
          <p:nvPr>
            <p:ph type="body" idx="4"/>
          </p:nvPr>
        </p:nvSpPr>
        <p:spPr>
          <a:xfrm>
            <a:off x="5069600" y="2728425"/>
            <a:ext cx="3610200" cy="11331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dirty="0">
                <a:solidFill>
                  <a:schemeClr val="lt1"/>
                </a:solidFill>
              </a:rPr>
              <a:t>Visit </a:t>
            </a:r>
            <a:r>
              <a:rPr lang="en" dirty="0">
                <a:solidFill>
                  <a:srgbClr val="00BFE7"/>
                </a:solidFill>
                <a:uFill>
                  <a:noFill/>
                </a:uFill>
                <a:hlinkClick r:id="rId4">
                  <a:extLst>
                    <a:ext uri="{A12FA001-AC4F-418D-AE19-62706E023703}">
                      <ahyp:hlinkClr xmlns:ahyp="http://schemas.microsoft.com/office/drawing/2018/hyperlinkcolor" val="tx"/>
                    </a:ext>
                  </a:extLst>
                </a:hlinkClick>
              </a:rPr>
              <a:t>Digital.gov</a:t>
            </a:r>
            <a:r>
              <a:rPr lang="en" dirty="0">
                <a:solidFill>
                  <a:schemeClr val="lt1"/>
                </a:solidFill>
              </a:rPr>
              <a:t> to browse the </a:t>
            </a:r>
            <a:r>
              <a:rPr lang="en" i="1" dirty="0">
                <a:solidFill>
                  <a:schemeClr val="lt1"/>
                </a:solidFill>
              </a:rPr>
              <a:t>Guide to the Digital Analytics Program </a:t>
            </a:r>
            <a:r>
              <a:rPr lang="en" dirty="0">
                <a:solidFill>
                  <a:schemeClr val="lt1"/>
                </a:solidFill>
              </a:rPr>
              <a:t>and join the Web Analytics community.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dirty="0"/>
          </a:p>
        </p:txBody>
      </p:sp>
      <p:sp>
        <p:nvSpPr>
          <p:cNvPr id="433" name="Google Shape;433;p58"/>
          <p:cNvSpPr txBox="1">
            <a:spLocks noGrp="1"/>
          </p:cNvSpPr>
          <p:nvPr>
            <p:ph type="title"/>
          </p:nvPr>
        </p:nvSpPr>
        <p:spPr>
          <a:xfrm>
            <a:off x="457200" y="457200"/>
            <a:ext cx="8215200" cy="61552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What you’ll learn</a:t>
            </a:r>
            <a:endParaRPr dirty="0"/>
          </a:p>
        </p:txBody>
      </p:sp>
      <p:sp>
        <p:nvSpPr>
          <p:cNvPr id="435" name="Google Shape;435;p58"/>
          <p:cNvSpPr txBox="1">
            <a:spLocks noGrp="1"/>
          </p:cNvSpPr>
          <p:nvPr>
            <p:ph type="body" idx="1"/>
          </p:nvPr>
        </p:nvSpPr>
        <p:spPr>
          <a:xfrm>
            <a:off x="970525" y="1647775"/>
            <a:ext cx="3610200" cy="956129"/>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sz="1600" dirty="0">
                <a:solidFill>
                  <a:schemeClr val="lt1"/>
                </a:solidFill>
              </a:rPr>
              <a:t>The channels, sources, and media for your website’s traffic.</a:t>
            </a:r>
            <a:endParaRPr dirty="0"/>
          </a:p>
        </p:txBody>
      </p:sp>
      <p:sp>
        <p:nvSpPr>
          <p:cNvPr id="437" name="Google Shape;437;p58"/>
          <p:cNvSpPr txBox="1">
            <a:spLocks noGrp="1"/>
          </p:cNvSpPr>
          <p:nvPr>
            <p:ph type="body" idx="3"/>
          </p:nvPr>
        </p:nvSpPr>
        <p:spPr>
          <a:xfrm>
            <a:off x="970525" y="2837525"/>
            <a:ext cx="3610200" cy="1239283"/>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sz="1600" dirty="0">
                <a:solidFill>
                  <a:schemeClr val="lt1"/>
                </a:solidFill>
              </a:rPr>
              <a:t>How to identify high-</a:t>
            </a:r>
            <a:br>
              <a:rPr lang="en" sz="1600" dirty="0">
                <a:solidFill>
                  <a:schemeClr val="lt1"/>
                </a:solidFill>
              </a:rPr>
            </a:br>
            <a:r>
              <a:rPr lang="en" sz="1600" dirty="0">
                <a:solidFill>
                  <a:schemeClr val="lt1"/>
                </a:solidFill>
              </a:rPr>
              <a:t>performing pages and the files downloaded by users.</a:t>
            </a:r>
            <a:endParaRPr dirty="0"/>
          </a:p>
        </p:txBody>
      </p:sp>
      <p:sp>
        <p:nvSpPr>
          <p:cNvPr id="436" name="Google Shape;436;p58"/>
          <p:cNvSpPr txBox="1">
            <a:spLocks noGrp="1"/>
          </p:cNvSpPr>
          <p:nvPr>
            <p:ph type="body" idx="2"/>
          </p:nvPr>
        </p:nvSpPr>
        <p:spPr>
          <a:xfrm>
            <a:off x="5069600" y="1647775"/>
            <a:ext cx="3602800" cy="1239283"/>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sz="1600" dirty="0">
                <a:solidFill>
                  <a:schemeClr val="lt1"/>
                </a:solidFill>
              </a:rPr>
              <a:t>Email the DAP team at </a:t>
            </a:r>
            <a:r>
              <a:rPr lang="en" sz="1600" dirty="0">
                <a:solidFill>
                  <a:srgbClr val="00BFE7"/>
                </a:solidFill>
                <a:uFill>
                  <a:noFill/>
                </a:uFill>
                <a:hlinkClick r:id="rId3">
                  <a:extLst>
                    <a:ext uri="{A12FA001-AC4F-418D-AE19-62706E023703}">
                      <ahyp:hlinkClr xmlns:ahyp="http://schemas.microsoft.com/office/drawing/2018/hyperlinkcolor" val="tx"/>
                    </a:ext>
                  </a:extLst>
                </a:hlinkClick>
              </a:rPr>
              <a:t>dap@gsa.gov</a:t>
            </a:r>
            <a:r>
              <a:rPr lang="en" sz="1600" dirty="0">
                <a:solidFill>
                  <a:schemeClr val="lt1"/>
                </a:solidFill>
              </a:rPr>
              <a:t> to request access and other support.</a:t>
            </a:r>
            <a:endParaRPr sz="1600" dirty="0"/>
          </a:p>
        </p:txBody>
      </p:sp>
      <p:sp>
        <p:nvSpPr>
          <p:cNvPr id="438" name="Google Shape;438;p58"/>
          <p:cNvSpPr txBox="1">
            <a:spLocks noGrp="1"/>
          </p:cNvSpPr>
          <p:nvPr>
            <p:ph type="body" idx="4"/>
          </p:nvPr>
        </p:nvSpPr>
        <p:spPr>
          <a:xfrm>
            <a:off x="5069600" y="2837525"/>
            <a:ext cx="3602800" cy="1522438"/>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sz="1600" dirty="0">
                <a:solidFill>
                  <a:schemeClr val="lt1"/>
                </a:solidFill>
              </a:rPr>
              <a:t>We’re here to help! Visit </a:t>
            </a:r>
            <a:r>
              <a:rPr lang="en" sz="1600" dirty="0">
                <a:solidFill>
                  <a:srgbClr val="00BFE7"/>
                </a:solidFill>
                <a:uFill>
                  <a:noFill/>
                </a:uFill>
                <a:hlinkClick r:id="rId4">
                  <a:extLst>
                    <a:ext uri="{A12FA001-AC4F-418D-AE19-62706E023703}">
                      <ahyp:hlinkClr xmlns:ahyp="http://schemas.microsoft.com/office/drawing/2018/hyperlinkcolor" val="tx"/>
                    </a:ext>
                  </a:extLst>
                </a:hlinkClick>
              </a:rPr>
              <a:t>Digital.gov</a:t>
            </a:r>
            <a:r>
              <a:rPr lang="en" sz="1600" dirty="0">
                <a:solidFill>
                  <a:schemeClr val="lt1"/>
                </a:solidFill>
              </a:rPr>
              <a:t> to browse the </a:t>
            </a:r>
            <a:r>
              <a:rPr lang="en" sz="1600" i="1" dirty="0">
                <a:solidFill>
                  <a:schemeClr val="lt1"/>
                </a:solidFill>
              </a:rPr>
              <a:t>Guide to the Digital Analytics Program </a:t>
            </a:r>
            <a:r>
              <a:rPr lang="en" sz="1600" dirty="0">
                <a:solidFill>
                  <a:schemeClr val="lt1"/>
                </a:solidFill>
              </a:rPr>
              <a:t>and join the Web Analytics community.</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7" name="Google Shape;447;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bg1"/>
                </a:solidFill>
              </a:rPr>
              <a:t>3</a:t>
            </a:fld>
            <a:endParaRPr dirty="0">
              <a:solidFill>
                <a:schemeClr val="bg1"/>
              </a:solidFill>
            </a:endParaRPr>
          </a:p>
        </p:txBody>
      </p:sp>
      <p:sp>
        <p:nvSpPr>
          <p:cNvPr id="444" name="Google Shape;444;p59"/>
          <p:cNvSpPr txBox="1">
            <a:spLocks noGrp="1"/>
          </p:cNvSpPr>
          <p:nvPr>
            <p:ph type="title"/>
          </p:nvPr>
        </p:nvSpPr>
        <p:spPr>
          <a:xfrm>
            <a:off x="457208" y="457200"/>
            <a:ext cx="4397400" cy="61552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Disclaimer</a:t>
            </a:r>
            <a:endParaRPr dirty="0"/>
          </a:p>
        </p:txBody>
      </p:sp>
      <p:cxnSp>
        <p:nvCxnSpPr>
          <p:cNvPr id="446" name="Google Shape;446;p59">
            <a:extLst>
              <a:ext uri="{C183D7F6-B498-43B3-948B-1728B52AA6E4}">
                <adec:decorative xmlns:adec="http://schemas.microsoft.com/office/drawing/2017/decorative" val="1"/>
              </a:ext>
            </a:extLst>
          </p:cNvPr>
          <p:cNvCxnSpPr/>
          <p:nvPr/>
        </p:nvCxnSpPr>
        <p:spPr>
          <a:xfrm rot="10800000" flipH="1">
            <a:off x="457200" y="1143000"/>
            <a:ext cx="4397400" cy="11400"/>
          </a:xfrm>
          <a:prstGeom prst="straightConnector1">
            <a:avLst/>
          </a:prstGeom>
          <a:noFill/>
          <a:ln w="19050" cap="flat" cmpd="sng">
            <a:solidFill>
              <a:srgbClr val="00BFE7"/>
            </a:solidFill>
            <a:prstDash val="solid"/>
            <a:round/>
            <a:headEnd type="none" w="med" len="med"/>
            <a:tailEnd type="none" w="med" len="med"/>
          </a:ln>
        </p:spPr>
      </p:cxnSp>
      <p:sp>
        <p:nvSpPr>
          <p:cNvPr id="445" name="Google Shape;445;p59"/>
          <p:cNvSpPr txBox="1">
            <a:spLocks noGrp="1"/>
          </p:cNvSpPr>
          <p:nvPr>
            <p:ph type="body" idx="1"/>
          </p:nvPr>
        </p:nvSpPr>
        <p:spPr>
          <a:xfrm>
            <a:off x="457200" y="1271016"/>
            <a:ext cx="8215200" cy="1345466"/>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dirty="0"/>
              <a:t>All references to specific brands, products, and/or companies are used only for illustrative purposes and do not imply endorsement by the U.S. federal government or any federal government agency.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6" name="Google Shape;456;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bg1"/>
                </a:solidFill>
              </a:rPr>
              <a:t>4</a:t>
            </a:fld>
            <a:endParaRPr dirty="0">
              <a:solidFill>
                <a:schemeClr val="bg1"/>
              </a:solidFill>
            </a:endParaRPr>
          </a:p>
        </p:txBody>
      </p:sp>
      <p:sp>
        <p:nvSpPr>
          <p:cNvPr id="454" name="Google Shape;454;p60"/>
          <p:cNvSpPr txBox="1">
            <a:spLocks noGrp="1"/>
          </p:cNvSpPr>
          <p:nvPr>
            <p:ph type="title"/>
          </p:nvPr>
        </p:nvSpPr>
        <p:spPr>
          <a:xfrm>
            <a:off x="457200" y="457200"/>
            <a:ext cx="4397400" cy="615523"/>
          </a:xfrm>
          <a:prstGeom prst="rect">
            <a:avLst/>
          </a:prstGeom>
        </p:spPr>
        <p:txBody>
          <a:bodyPr spcFirstLastPara="1" wrap="square" lIns="91440" tIns="91425" rIns="91425" bIns="91425" anchor="t" anchorCtr="0">
            <a:spAutoFit/>
          </a:bodyPr>
          <a:lstStyle/>
          <a:p>
            <a:pPr marL="0" lvl="0" indent="0" algn="l" rtl="0">
              <a:spcBef>
                <a:spcPts val="0"/>
              </a:spcBef>
              <a:spcAft>
                <a:spcPts val="0"/>
              </a:spcAft>
              <a:buNone/>
            </a:pPr>
            <a:r>
              <a:rPr lang="en" dirty="0"/>
              <a:t>Data availability</a:t>
            </a:r>
            <a:endParaRPr dirty="0"/>
          </a:p>
        </p:txBody>
      </p:sp>
      <p:cxnSp>
        <p:nvCxnSpPr>
          <p:cNvPr id="455" name="Google Shape;455;p60">
            <a:extLst>
              <a:ext uri="{C183D7F6-B498-43B3-948B-1728B52AA6E4}">
                <adec:decorative xmlns:adec="http://schemas.microsoft.com/office/drawing/2017/decorative" val="1"/>
              </a:ext>
            </a:extLst>
          </p:cNvPr>
          <p:cNvCxnSpPr/>
          <p:nvPr/>
        </p:nvCxnSpPr>
        <p:spPr>
          <a:xfrm rot="10800000" flipH="1">
            <a:off x="457200" y="1143000"/>
            <a:ext cx="4397400" cy="11400"/>
          </a:xfrm>
          <a:prstGeom prst="straightConnector1">
            <a:avLst/>
          </a:prstGeom>
          <a:noFill/>
          <a:ln w="19050" cap="flat" cmpd="sng">
            <a:solidFill>
              <a:srgbClr val="00BFE7"/>
            </a:solidFill>
            <a:prstDash val="solid"/>
            <a:round/>
            <a:headEnd type="none" w="med" len="med"/>
            <a:tailEnd type="none" w="med" len="med"/>
          </a:ln>
        </p:spPr>
      </p:cxnSp>
      <p:sp>
        <p:nvSpPr>
          <p:cNvPr id="453" name="Google Shape;453;p60"/>
          <p:cNvSpPr txBox="1">
            <a:spLocks noGrp="1"/>
          </p:cNvSpPr>
          <p:nvPr>
            <p:ph type="body" idx="1"/>
          </p:nvPr>
        </p:nvSpPr>
        <p:spPr>
          <a:xfrm>
            <a:off x="457200" y="1271016"/>
            <a:ext cx="8488500" cy="1232102"/>
          </a:xfrm>
          <a:prstGeom prst="rect">
            <a:avLst/>
          </a:prstGeom>
        </p:spPr>
        <p:txBody>
          <a:bodyPr spcFirstLastPara="1" wrap="square" lIns="91440" tIns="91425" rIns="91425" bIns="91425" anchor="t" anchorCtr="0">
            <a:spAutoFit/>
          </a:bodyPr>
          <a:lstStyle/>
          <a:p>
            <a:pPr marL="0" lvl="0" indent="0" algn="l" rtl="0">
              <a:spcBef>
                <a:spcPts val="0"/>
              </a:spcBef>
              <a:spcAft>
                <a:spcPts val="0"/>
              </a:spcAft>
              <a:buNone/>
            </a:pPr>
            <a:r>
              <a:rPr lang="en" dirty="0"/>
              <a:t>The DAP team launched its custom Google Analytics 4 code in August 2023. </a:t>
            </a:r>
            <a:endParaRPr dirty="0"/>
          </a:p>
          <a:p>
            <a:pPr marL="0" lvl="0" indent="0" algn="l" rtl="0">
              <a:spcBef>
                <a:spcPts val="1600"/>
              </a:spcBef>
              <a:spcAft>
                <a:spcPts val="1600"/>
              </a:spcAft>
              <a:buNone/>
            </a:pPr>
            <a:r>
              <a:rPr lang="en" dirty="0">
                <a:solidFill>
                  <a:schemeClr val="lt1"/>
                </a:solidFill>
              </a:rPr>
              <a:t>Therefore, all data in DAP is available </a:t>
            </a:r>
            <a:r>
              <a:rPr lang="en" dirty="0">
                <a:solidFill>
                  <a:schemeClr val="accent6"/>
                </a:solidFill>
              </a:rPr>
              <a:t>as of August 1, 2023</a:t>
            </a:r>
            <a:r>
              <a:rPr lang="en" dirty="0">
                <a:solidFill>
                  <a:schemeClr val="lt1"/>
                </a:solidFill>
              </a:rPr>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Google Shape;462;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5</a:t>
            </a:fld>
            <a:endParaRPr dirty="0">
              <a:solidFill>
                <a:schemeClr val="bg1"/>
              </a:solidFill>
            </a:endParaRPr>
          </a:p>
        </p:txBody>
      </p:sp>
      <p:sp>
        <p:nvSpPr>
          <p:cNvPr id="461" name="Google Shape;461;p61"/>
          <p:cNvSpPr txBox="1">
            <a:spLocks noGrp="1"/>
          </p:cNvSpPr>
          <p:nvPr>
            <p:ph type="ctrTitle"/>
          </p:nvPr>
        </p:nvSpPr>
        <p:spPr>
          <a:xfrm>
            <a:off x="2373300" y="1736152"/>
            <a:ext cx="4397400" cy="1671196"/>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1100"/>
              <a:buFont typeface="Arial"/>
              <a:buNone/>
            </a:pPr>
            <a:r>
              <a:rPr lang="en" dirty="0"/>
              <a:t>How to use </a:t>
            </a:r>
            <a:endParaRPr dirty="0"/>
          </a:p>
          <a:p>
            <a:pPr marL="0" lvl="0" indent="0" algn="ctr" rtl="0">
              <a:spcBef>
                <a:spcPts val="0"/>
              </a:spcBef>
              <a:spcAft>
                <a:spcPts val="0"/>
              </a:spcAft>
              <a:buNone/>
            </a:pPr>
            <a:r>
              <a:rPr lang="en" dirty="0"/>
              <a:t>custom reports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2"/>
          <p:cNvSpPr txBox="1">
            <a:spLocks noGrp="1"/>
          </p:cNvSpPr>
          <p:nvPr>
            <p:ph type="sldNum" idx="12"/>
          </p:nvPr>
        </p:nvSpPr>
        <p:spPr>
          <a:xfrm>
            <a:off x="8208818" y="4767263"/>
            <a:ext cx="306532"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solidFill>
                  <a:schemeClr val="tx1"/>
                </a:solidFill>
              </a:rPr>
              <a:t>6</a:t>
            </a:fld>
            <a:endParaRPr dirty="0">
              <a:solidFill>
                <a:schemeClr val="tx1"/>
              </a:solidFill>
            </a:endParaRPr>
          </a:p>
        </p:txBody>
      </p:sp>
      <p:sp>
        <p:nvSpPr>
          <p:cNvPr id="474" name="Google Shape;474;p62"/>
          <p:cNvSpPr txBox="1">
            <a:spLocks noGrp="1"/>
          </p:cNvSpPr>
          <p:nvPr>
            <p:ph type="title"/>
          </p:nvPr>
        </p:nvSpPr>
        <p:spPr>
          <a:xfrm>
            <a:off x="628650" y="514190"/>
            <a:ext cx="4462895" cy="513508"/>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3208" b="1" dirty="0">
                <a:latin typeface="Public Sans"/>
                <a:ea typeface="Public Sans"/>
                <a:cs typeface="Public Sans"/>
                <a:sym typeface="Public Sans"/>
              </a:rPr>
              <a:t>User detailed reports</a:t>
            </a:r>
            <a:endParaRPr dirty="0"/>
          </a:p>
        </p:txBody>
      </p:sp>
      <p:pic>
        <p:nvPicPr>
          <p:cNvPr id="471" name="Google Shape;471;p62" descr="A screenshot of the side menu of the GSA Google Analytics 360 Dashboard. Highlighting the detailed reports under the DAP Reports."/>
          <p:cNvPicPr preferRelativeResize="0"/>
          <p:nvPr/>
        </p:nvPicPr>
        <p:blipFill rotWithShape="1">
          <a:blip r:embed="rId3">
            <a:alphaModFix/>
          </a:blip>
          <a:srcRect t="17693" r="81369" b="36481"/>
          <a:stretch/>
        </p:blipFill>
        <p:spPr>
          <a:xfrm>
            <a:off x="1139964" y="1428720"/>
            <a:ext cx="2678750" cy="3706366"/>
          </a:xfrm>
          <a:prstGeom prst="rect">
            <a:avLst/>
          </a:prstGeom>
          <a:noFill/>
          <a:ln>
            <a:noFill/>
          </a:ln>
        </p:spPr>
      </p:pic>
      <p:sp>
        <p:nvSpPr>
          <p:cNvPr id="472" name="Google Shape;472;p62" descr="Detailed Reports, highlighted in yellow."/>
          <p:cNvSpPr/>
          <p:nvPr/>
        </p:nvSpPr>
        <p:spPr>
          <a:xfrm>
            <a:off x="1625238" y="3393271"/>
            <a:ext cx="2193600" cy="359700"/>
          </a:xfrm>
          <a:prstGeom prst="roundRect">
            <a:avLst>
              <a:gd name="adj" fmla="val 16667"/>
            </a:avLst>
          </a:prstGeom>
          <a:noFill/>
          <a:ln w="762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cxnSp>
        <p:nvCxnSpPr>
          <p:cNvPr id="473" name="Google Shape;473;p62" descr="A yellow line connecting the menu and sub-menu."/>
          <p:cNvCxnSpPr>
            <a:cxnSpLocks/>
            <a:stCxn id="472" idx="3"/>
            <a:endCxn id="470" idx="1"/>
          </p:cNvCxnSpPr>
          <p:nvPr/>
        </p:nvCxnSpPr>
        <p:spPr>
          <a:xfrm>
            <a:off x="3818838" y="3573121"/>
            <a:ext cx="781200" cy="537900"/>
          </a:xfrm>
          <a:prstGeom prst="curvedConnector3">
            <a:avLst>
              <a:gd name="adj1" fmla="val 49995"/>
            </a:avLst>
          </a:prstGeom>
          <a:noFill/>
          <a:ln w="76200" cap="flat" cmpd="sng">
            <a:solidFill>
              <a:srgbClr val="FFC000"/>
            </a:solidFill>
            <a:prstDash val="solid"/>
            <a:round/>
            <a:headEnd type="none" w="med" len="med"/>
            <a:tailEnd type="none" w="med" len="med"/>
          </a:ln>
        </p:spPr>
      </p:cxnSp>
      <p:pic>
        <p:nvPicPr>
          <p:cNvPr id="469" name="Google Shape;469;p62" descr="The User Detailed Reports sub-menu shows 7 options, with 4 highlighted in yellow; User Traffic (Channel), User Traffic (Source/Medium), User Engagement, and User Downloads."/>
          <p:cNvPicPr preferRelativeResize="0"/>
          <p:nvPr/>
        </p:nvPicPr>
        <p:blipFill rotWithShape="1">
          <a:blip r:embed="rId4">
            <a:alphaModFix/>
          </a:blip>
          <a:srcRect l="3639" t="45841" r="80872" b="21634"/>
          <a:stretch/>
        </p:blipFill>
        <p:spPr>
          <a:xfrm>
            <a:off x="4529788" y="1039536"/>
            <a:ext cx="3474250" cy="4103949"/>
          </a:xfrm>
          <a:prstGeom prst="rect">
            <a:avLst/>
          </a:prstGeom>
          <a:noFill/>
          <a:ln>
            <a:noFill/>
          </a:ln>
        </p:spPr>
      </p:pic>
      <p:sp>
        <p:nvSpPr>
          <p:cNvPr id="470" name="Google Shape;470;p62" descr="Four sub-menu items highlighted in yellow; User Traffic (Channel), User Traffic (Source/Medium), User Engagement, and User Downloads."/>
          <p:cNvSpPr/>
          <p:nvPr/>
        </p:nvSpPr>
        <p:spPr>
          <a:xfrm>
            <a:off x="4599963" y="3131816"/>
            <a:ext cx="3349200" cy="1958400"/>
          </a:xfrm>
          <a:prstGeom prst="roundRect">
            <a:avLst>
              <a:gd name="adj" fmla="val 16667"/>
            </a:avLst>
          </a:prstGeom>
          <a:noFill/>
          <a:ln w="762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1" name="Google Shape;481;p63"/>
          <p:cNvSpPr txBox="1">
            <a:spLocks noGrp="1"/>
          </p:cNvSpPr>
          <p:nvPr>
            <p:ph type="sldNum" idx="12"/>
          </p:nvPr>
        </p:nvSpPr>
        <p:spPr>
          <a:xfrm>
            <a:off x="8291945" y="4899691"/>
            <a:ext cx="458128" cy="207719"/>
          </a:xfrm>
          <a:prstGeom prst="rect">
            <a:avLst/>
          </a:prstGeom>
        </p:spPr>
        <p:txBody>
          <a:bodyPr spcFirstLastPara="1" wrap="square" lIns="68575" tIns="34275" rIns="68575" bIns="34275" anchor="ctr" anchorCtr="0">
            <a:spAutoFit/>
          </a:bodyPr>
          <a:lstStyle/>
          <a:p>
            <a:pPr marL="0" lvl="0" indent="0" algn="r" rtl="0">
              <a:spcBef>
                <a:spcPts val="0"/>
              </a:spcBef>
              <a:spcAft>
                <a:spcPts val="0"/>
              </a:spcAft>
              <a:buClr>
                <a:srgbClr val="000000"/>
              </a:buClr>
              <a:buFont typeface="Arial"/>
              <a:buNone/>
            </a:pPr>
            <a:fld id="{00000000-1234-1234-1234-123412341234}" type="slidenum">
              <a:rPr lang="en">
                <a:solidFill>
                  <a:schemeClr val="tx1"/>
                </a:solidFill>
              </a:rPr>
              <a:t>7</a:t>
            </a:fld>
            <a:endParaRPr dirty="0">
              <a:solidFill>
                <a:schemeClr val="tx1"/>
              </a:solidFill>
            </a:endParaRPr>
          </a:p>
        </p:txBody>
      </p:sp>
      <p:sp>
        <p:nvSpPr>
          <p:cNvPr id="487" name="Google Shape;487;p63"/>
          <p:cNvSpPr txBox="1">
            <a:spLocks noGrp="1"/>
          </p:cNvSpPr>
          <p:nvPr>
            <p:ph type="title"/>
          </p:nvPr>
        </p:nvSpPr>
        <p:spPr>
          <a:xfrm>
            <a:off x="457200" y="457200"/>
            <a:ext cx="8289600" cy="457018"/>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2800" b="1" dirty="0">
                <a:latin typeface="Public Sans"/>
                <a:ea typeface="Public Sans"/>
                <a:cs typeface="Public Sans"/>
                <a:sym typeface="Public Sans"/>
              </a:rPr>
              <a:t>User detailed reports: </a:t>
            </a:r>
            <a:r>
              <a:rPr lang="en" sz="2800" b="1" dirty="0">
                <a:solidFill>
                  <a:schemeClr val="hlink"/>
                </a:solidFill>
                <a:latin typeface="Public Sans"/>
                <a:ea typeface="Public Sans"/>
                <a:cs typeface="Public Sans"/>
                <a:sym typeface="Public Sans"/>
              </a:rPr>
              <a:t>User traffic (channel)</a:t>
            </a:r>
            <a:endParaRPr dirty="0"/>
          </a:p>
        </p:txBody>
      </p:sp>
      <p:sp>
        <p:nvSpPr>
          <p:cNvPr id="486" name="Google Shape;486;p63"/>
          <p:cNvSpPr txBox="1"/>
          <p:nvPr/>
        </p:nvSpPr>
        <p:spPr>
          <a:xfrm>
            <a:off x="225825" y="1357225"/>
            <a:ext cx="2427900" cy="1909800"/>
          </a:xfrm>
          <a:prstGeom prst="rect">
            <a:avLst/>
          </a:prstGeom>
          <a:solidFill>
            <a:srgbClr val="1C304A"/>
          </a:solidFill>
          <a:ln>
            <a:noFill/>
          </a:ln>
        </p:spPr>
        <p:txBody>
          <a:bodyPr spcFirstLastPara="1" wrap="square" lIns="91425" tIns="68575" rIns="68575" bIns="68575" anchor="ctr" anchorCtr="0">
            <a:noAutofit/>
          </a:bodyPr>
          <a:lstStyle/>
          <a:p>
            <a:pPr marL="0" lvl="0" indent="0" algn="l" rtl="0">
              <a:lnSpc>
                <a:spcPct val="115000"/>
              </a:lnSpc>
              <a:spcBef>
                <a:spcPts val="0"/>
              </a:spcBef>
              <a:spcAft>
                <a:spcPts val="0"/>
              </a:spcAft>
              <a:buNone/>
            </a:pPr>
            <a:r>
              <a:rPr lang="en" sz="1600" b="1" dirty="0">
                <a:solidFill>
                  <a:schemeClr val="accent4"/>
                </a:solidFill>
                <a:latin typeface="Public Sans"/>
                <a:ea typeface="Public Sans"/>
                <a:cs typeface="Public Sans"/>
                <a:sym typeface="Public Sans"/>
              </a:rPr>
              <a:t>Report insight</a:t>
            </a:r>
            <a:endParaRPr sz="1600" b="1" dirty="0">
              <a:solidFill>
                <a:schemeClr val="accent4"/>
              </a:solidFill>
              <a:latin typeface="Public Sans"/>
              <a:ea typeface="Public Sans"/>
              <a:cs typeface="Public Sans"/>
              <a:sym typeface="Public Sans"/>
            </a:endParaRPr>
          </a:p>
          <a:p>
            <a:pPr marL="0" lvl="0" indent="0" algn="l" rtl="0">
              <a:lnSpc>
                <a:spcPct val="115000"/>
              </a:lnSpc>
              <a:spcBef>
                <a:spcPts val="1000"/>
              </a:spcBef>
              <a:spcAft>
                <a:spcPts val="1000"/>
              </a:spcAft>
              <a:buNone/>
            </a:pPr>
            <a:r>
              <a:rPr lang="en" sz="1600" dirty="0">
                <a:solidFill>
                  <a:srgbClr val="FFFFFF"/>
                </a:solidFill>
                <a:latin typeface="Public Sans"/>
                <a:ea typeface="Public Sans"/>
                <a:cs typeface="Public Sans"/>
                <a:sym typeface="Public Sans"/>
              </a:rPr>
              <a:t>What are the top referring channels for my websites?</a:t>
            </a:r>
            <a:endParaRPr sz="1600" dirty="0">
              <a:solidFill>
                <a:srgbClr val="FFFFFF"/>
              </a:solidFill>
              <a:latin typeface="Public Sans"/>
              <a:ea typeface="Public Sans"/>
              <a:cs typeface="Public Sans"/>
              <a:sym typeface="Public Sans"/>
            </a:endParaRPr>
          </a:p>
        </p:txBody>
      </p:sp>
      <p:pic>
        <p:nvPicPr>
          <p:cNvPr id="480" name="Google Shape;480;p63" descr="User Detailed Reports menu item"/>
          <p:cNvPicPr preferRelativeResize="0"/>
          <p:nvPr/>
        </p:nvPicPr>
        <p:blipFill rotWithShape="1">
          <a:blip r:embed="rId3">
            <a:alphaModFix/>
          </a:blip>
          <a:srcRect l="3910" t="45841" r="81332" b="50331"/>
          <a:stretch/>
        </p:blipFill>
        <p:spPr>
          <a:xfrm>
            <a:off x="206975" y="3267013"/>
            <a:ext cx="2465626" cy="359699"/>
          </a:xfrm>
          <a:prstGeom prst="rect">
            <a:avLst/>
          </a:prstGeom>
          <a:noFill/>
          <a:ln>
            <a:noFill/>
          </a:ln>
        </p:spPr>
      </p:pic>
      <p:pic>
        <p:nvPicPr>
          <p:cNvPr id="484" name="Google Shape;484;p63" descr="A screenshot of side menu selecting the item User Traffic (Channel)."/>
          <p:cNvPicPr preferRelativeResize="0"/>
          <p:nvPr/>
        </p:nvPicPr>
        <p:blipFill rotWithShape="1">
          <a:blip r:embed="rId3">
            <a:alphaModFix/>
          </a:blip>
          <a:srcRect l="3910" t="62099" r="81332" b="21634"/>
          <a:stretch/>
        </p:blipFill>
        <p:spPr>
          <a:xfrm>
            <a:off x="206975" y="3614650"/>
            <a:ext cx="2465626" cy="1528799"/>
          </a:xfrm>
          <a:prstGeom prst="rect">
            <a:avLst/>
          </a:prstGeom>
          <a:noFill/>
          <a:ln>
            <a:noFill/>
          </a:ln>
        </p:spPr>
      </p:pic>
      <p:sp>
        <p:nvSpPr>
          <p:cNvPr id="485" name="Google Shape;485;p63" descr="Sub-menu witj User Traffic (Channel) highlighted in yellow."/>
          <p:cNvSpPr/>
          <p:nvPr/>
        </p:nvSpPr>
        <p:spPr>
          <a:xfrm>
            <a:off x="225825" y="3619184"/>
            <a:ext cx="24279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483" name="Google Shape;483;p63" descr="A screenshot of the user traffic (channel) dashboard on google analytics with a line graph view"/>
          <p:cNvPicPr preferRelativeResize="0"/>
          <p:nvPr/>
        </p:nvPicPr>
        <p:blipFill rotWithShape="1">
          <a:blip r:embed="rId4">
            <a:alphaModFix/>
          </a:blip>
          <a:srcRect l="21257" t="31530" r="2904" b="11840"/>
          <a:stretch/>
        </p:blipFill>
        <p:spPr>
          <a:xfrm>
            <a:off x="3138350" y="1357225"/>
            <a:ext cx="5611723" cy="2262295"/>
          </a:xfrm>
          <a:prstGeom prst="rect">
            <a:avLst/>
          </a:prstGeom>
          <a:noFill/>
          <a:ln>
            <a:noFill/>
          </a:ln>
        </p:spPr>
      </p:pic>
      <p:pic>
        <p:nvPicPr>
          <p:cNvPr id="482" name="Google Shape;482;p63" descr="A screenshot of the user traffic (channel) dashboard on google analytics with a table view"/>
          <p:cNvPicPr preferRelativeResize="0"/>
          <p:nvPr/>
        </p:nvPicPr>
        <p:blipFill rotWithShape="1">
          <a:blip r:embed="rId5">
            <a:alphaModFix/>
          </a:blip>
          <a:srcRect l="23205" t="31879" r="4997" b="42246"/>
          <a:stretch/>
        </p:blipFill>
        <p:spPr>
          <a:xfrm>
            <a:off x="3138350" y="3619525"/>
            <a:ext cx="5611723" cy="1247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4"/>
          <p:cNvSpPr txBox="1">
            <a:spLocks noGrp="1"/>
          </p:cNvSpPr>
          <p:nvPr>
            <p:ph type="sldNum" idx="12"/>
          </p:nvPr>
        </p:nvSpPr>
        <p:spPr>
          <a:xfrm>
            <a:off x="8293608" y="4901184"/>
            <a:ext cx="760199" cy="207719"/>
          </a:xfrm>
          <a:prstGeom prst="rect">
            <a:avLst/>
          </a:prstGeom>
        </p:spPr>
        <p:txBody>
          <a:bodyPr spcFirstLastPara="1" wrap="square" lIns="64008" tIns="34275" rIns="68575" bIns="34275" anchor="ctr" anchorCtr="0">
            <a:spAutoFit/>
          </a:bodyPr>
          <a:lstStyle/>
          <a:p>
            <a:pPr marL="0" lvl="0" indent="0" algn="r" rtl="0">
              <a:spcBef>
                <a:spcPts val="0"/>
              </a:spcBef>
              <a:spcAft>
                <a:spcPts val="0"/>
              </a:spcAft>
              <a:buClr>
                <a:srgbClr val="000000"/>
              </a:buClr>
              <a:buFont typeface="Arial"/>
              <a:buNone/>
            </a:pPr>
            <a:fld id="{00000000-1234-1234-1234-123412341234}" type="slidenum">
              <a:rPr lang="en"/>
              <a:t>8</a:t>
            </a:fld>
            <a:endParaRPr dirty="0"/>
          </a:p>
        </p:txBody>
      </p:sp>
      <p:sp>
        <p:nvSpPr>
          <p:cNvPr id="500" name="Google Shape;500;p64"/>
          <p:cNvSpPr txBox="1">
            <a:spLocks noGrp="1"/>
          </p:cNvSpPr>
          <p:nvPr>
            <p:ph type="title"/>
          </p:nvPr>
        </p:nvSpPr>
        <p:spPr>
          <a:xfrm>
            <a:off x="457200" y="457200"/>
            <a:ext cx="8229600" cy="672461"/>
          </a:xfrm>
          <a:prstGeom prst="rect">
            <a:avLst/>
          </a:prstGeom>
        </p:spPr>
        <p:txBody>
          <a:bodyPr spcFirstLastPara="1" wrap="square" lIns="64008" tIns="34275" rIns="68575" bIns="34275" anchor="ctr" anchorCtr="0">
            <a:spAutoFit/>
          </a:bodyPr>
          <a:lstStyle/>
          <a:p>
            <a:pPr marL="0" lvl="0" indent="0" algn="l" rtl="0">
              <a:lnSpc>
                <a:spcPct val="70000"/>
              </a:lnSpc>
              <a:spcBef>
                <a:spcPts val="0"/>
              </a:spcBef>
              <a:spcAft>
                <a:spcPts val="0"/>
              </a:spcAft>
              <a:buNone/>
            </a:pPr>
            <a:r>
              <a:rPr lang="en" sz="2800" b="1" dirty="0">
                <a:latin typeface="Public Sans"/>
                <a:ea typeface="Public Sans"/>
                <a:cs typeface="Public Sans"/>
                <a:sym typeface="Public Sans"/>
              </a:rPr>
              <a:t>User detailed reports: </a:t>
            </a:r>
            <a:r>
              <a:rPr lang="en" sz="2800" b="1" dirty="0">
                <a:solidFill>
                  <a:schemeClr val="hlink"/>
                </a:solidFill>
                <a:latin typeface="Public Sans"/>
                <a:ea typeface="Public Sans"/>
                <a:cs typeface="Public Sans"/>
                <a:sym typeface="Public Sans"/>
              </a:rPr>
              <a:t>User traffic (source/medium)</a:t>
            </a:r>
            <a:endParaRPr sz="2800" dirty="0"/>
          </a:p>
        </p:txBody>
      </p:sp>
      <p:sp>
        <p:nvSpPr>
          <p:cNvPr id="499" name="Google Shape;499;p64"/>
          <p:cNvSpPr txBox="1"/>
          <p:nvPr/>
        </p:nvSpPr>
        <p:spPr>
          <a:xfrm>
            <a:off x="225825" y="1357225"/>
            <a:ext cx="2427900" cy="1909800"/>
          </a:xfrm>
          <a:prstGeom prst="rect">
            <a:avLst/>
          </a:prstGeom>
          <a:solidFill>
            <a:srgbClr val="1C304A"/>
          </a:solidFill>
          <a:ln>
            <a:noFill/>
          </a:ln>
        </p:spPr>
        <p:txBody>
          <a:bodyPr spcFirstLastPara="1" wrap="square" lIns="91425" tIns="68575" rIns="68575" bIns="68575" anchor="ctr" anchorCtr="0">
            <a:noAutofit/>
          </a:bodyPr>
          <a:lstStyle/>
          <a:p>
            <a:pPr marL="0" lvl="0" indent="0" algn="l" rtl="0">
              <a:lnSpc>
                <a:spcPct val="115000"/>
              </a:lnSpc>
              <a:spcBef>
                <a:spcPts val="0"/>
              </a:spcBef>
              <a:spcAft>
                <a:spcPts val="0"/>
              </a:spcAft>
              <a:buNone/>
            </a:pPr>
            <a:r>
              <a:rPr lang="en" sz="1600" b="1" dirty="0">
                <a:solidFill>
                  <a:schemeClr val="accent4"/>
                </a:solidFill>
                <a:latin typeface="Public Sans"/>
                <a:ea typeface="Public Sans"/>
                <a:cs typeface="Public Sans"/>
                <a:sym typeface="Public Sans"/>
              </a:rPr>
              <a:t>Report insight</a:t>
            </a:r>
            <a:endParaRPr sz="1600" b="1" dirty="0">
              <a:solidFill>
                <a:schemeClr val="accent4"/>
              </a:solidFill>
              <a:latin typeface="Public Sans"/>
              <a:ea typeface="Public Sans"/>
              <a:cs typeface="Public Sans"/>
              <a:sym typeface="Public Sans"/>
            </a:endParaRPr>
          </a:p>
          <a:p>
            <a:pPr marL="0" lvl="0" indent="0" algn="l" rtl="0">
              <a:lnSpc>
                <a:spcPct val="115000"/>
              </a:lnSpc>
              <a:spcBef>
                <a:spcPts val="1000"/>
              </a:spcBef>
              <a:spcAft>
                <a:spcPts val="1000"/>
              </a:spcAft>
              <a:buNone/>
            </a:pPr>
            <a:r>
              <a:rPr lang="en" sz="1600" dirty="0">
                <a:solidFill>
                  <a:srgbClr val="FFFFFF"/>
                </a:solidFill>
                <a:latin typeface="Public Sans"/>
                <a:ea typeface="Public Sans"/>
                <a:cs typeface="Public Sans"/>
                <a:sym typeface="Public Sans"/>
              </a:rPr>
              <a:t>What are the top referring sources and media that users use to find my websites?</a:t>
            </a:r>
            <a:endParaRPr sz="1600" dirty="0">
              <a:solidFill>
                <a:srgbClr val="FFFFFF"/>
              </a:solidFill>
              <a:latin typeface="Public Sans"/>
              <a:ea typeface="Public Sans"/>
              <a:cs typeface="Public Sans"/>
              <a:sym typeface="Public Sans"/>
            </a:endParaRPr>
          </a:p>
        </p:txBody>
      </p:sp>
      <p:pic>
        <p:nvPicPr>
          <p:cNvPr id="497" name="Google Shape;497;p64" descr="Menu item, User Detailed Reports"/>
          <p:cNvPicPr preferRelativeResize="0"/>
          <p:nvPr/>
        </p:nvPicPr>
        <p:blipFill rotWithShape="1">
          <a:blip r:embed="rId3">
            <a:alphaModFix/>
          </a:blip>
          <a:srcRect l="3910" t="45841" r="81332" b="50331"/>
          <a:stretch/>
        </p:blipFill>
        <p:spPr>
          <a:xfrm>
            <a:off x="206975" y="3267013"/>
            <a:ext cx="2465626" cy="359699"/>
          </a:xfrm>
          <a:prstGeom prst="rect">
            <a:avLst/>
          </a:prstGeom>
          <a:noFill/>
          <a:ln>
            <a:noFill/>
          </a:ln>
        </p:spPr>
      </p:pic>
      <p:pic>
        <p:nvPicPr>
          <p:cNvPr id="496" name="Google Shape;496;p64" descr="A screenshot of side menu selecting the item &quot;User Traffic (Source/Medium)&quot;"/>
          <p:cNvPicPr preferRelativeResize="0"/>
          <p:nvPr/>
        </p:nvPicPr>
        <p:blipFill rotWithShape="1">
          <a:blip r:embed="rId3">
            <a:alphaModFix/>
          </a:blip>
          <a:srcRect l="3910" t="62099" r="81332" b="21634"/>
          <a:stretch/>
        </p:blipFill>
        <p:spPr>
          <a:xfrm>
            <a:off x="206975" y="3614650"/>
            <a:ext cx="2465626" cy="1528799"/>
          </a:xfrm>
          <a:prstGeom prst="rect">
            <a:avLst/>
          </a:prstGeom>
          <a:noFill/>
          <a:ln>
            <a:noFill/>
          </a:ln>
        </p:spPr>
      </p:pic>
      <p:sp>
        <p:nvSpPr>
          <p:cNvPr id="498" name="Google Shape;498;p64" descr="User traffic (source/medium)"/>
          <p:cNvSpPr/>
          <p:nvPr/>
        </p:nvSpPr>
        <p:spPr>
          <a:xfrm>
            <a:off x="225825" y="3988966"/>
            <a:ext cx="24279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495" name="Google Shape;495;p64" descr="A screenshot of the user traffic (source/medium) dashboard on google analytics with a line graph view"/>
          <p:cNvPicPr preferRelativeResize="0"/>
          <p:nvPr/>
        </p:nvPicPr>
        <p:blipFill rotWithShape="1">
          <a:blip r:embed="rId4">
            <a:alphaModFix/>
          </a:blip>
          <a:srcRect l="22013" t="30434" r="1656" b="12911"/>
          <a:stretch/>
        </p:blipFill>
        <p:spPr>
          <a:xfrm>
            <a:off x="2999275" y="1306725"/>
            <a:ext cx="5860027" cy="2085674"/>
          </a:xfrm>
          <a:prstGeom prst="rect">
            <a:avLst/>
          </a:prstGeom>
          <a:noFill/>
          <a:ln>
            <a:noFill/>
          </a:ln>
        </p:spPr>
      </p:pic>
      <p:pic>
        <p:nvPicPr>
          <p:cNvPr id="494" name="Google Shape;494;p64" descr="A screenshot of the user traffic (source/medium) dashboard on google analytics with a table view"/>
          <p:cNvPicPr preferRelativeResize="0"/>
          <p:nvPr/>
        </p:nvPicPr>
        <p:blipFill rotWithShape="1">
          <a:blip r:embed="rId5">
            <a:alphaModFix/>
          </a:blip>
          <a:srcRect l="23573" t="31286" r="4004" b="39489"/>
          <a:stretch/>
        </p:blipFill>
        <p:spPr>
          <a:xfrm>
            <a:off x="3038525" y="3437074"/>
            <a:ext cx="5860027" cy="1330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5"/>
          <p:cNvSpPr txBox="1">
            <a:spLocks noGrp="1"/>
          </p:cNvSpPr>
          <p:nvPr>
            <p:ph type="sldNum" idx="12"/>
          </p:nvPr>
        </p:nvSpPr>
        <p:spPr>
          <a:xfrm>
            <a:off x="8293608" y="4901184"/>
            <a:ext cx="514127" cy="207719"/>
          </a:xfrm>
          <a:prstGeom prst="rect">
            <a:avLst/>
          </a:prstGeom>
        </p:spPr>
        <p:txBody>
          <a:bodyPr spcFirstLastPara="1" wrap="square" lIns="64008" tIns="34275" rIns="68575" bIns="34275" anchor="ctr" anchorCtr="0">
            <a:spAutoFit/>
          </a:bodyPr>
          <a:lstStyle/>
          <a:p>
            <a:pPr marL="0" lvl="0" indent="0" algn="r" rtl="0">
              <a:spcBef>
                <a:spcPts val="0"/>
              </a:spcBef>
              <a:spcAft>
                <a:spcPts val="0"/>
              </a:spcAft>
              <a:buClr>
                <a:srgbClr val="000000"/>
              </a:buClr>
              <a:buFont typeface="Arial"/>
              <a:buNone/>
            </a:pPr>
            <a:fld id="{00000000-1234-1234-1234-123412341234}" type="slidenum">
              <a:rPr lang="en">
                <a:solidFill>
                  <a:schemeClr val="tx1"/>
                </a:solidFill>
              </a:rPr>
              <a:t>9</a:t>
            </a:fld>
            <a:endParaRPr dirty="0">
              <a:solidFill>
                <a:schemeClr val="tx1"/>
              </a:solidFill>
            </a:endParaRPr>
          </a:p>
        </p:txBody>
      </p:sp>
      <p:sp>
        <p:nvSpPr>
          <p:cNvPr id="507" name="Google Shape;507;p65"/>
          <p:cNvSpPr txBox="1">
            <a:spLocks noGrp="1"/>
          </p:cNvSpPr>
          <p:nvPr>
            <p:ph type="title"/>
          </p:nvPr>
        </p:nvSpPr>
        <p:spPr>
          <a:xfrm>
            <a:off x="457200" y="457200"/>
            <a:ext cx="8289600" cy="370840"/>
          </a:xfrm>
          <a:prstGeom prst="rect">
            <a:avLst/>
          </a:prstGeom>
        </p:spPr>
        <p:txBody>
          <a:bodyPr spcFirstLastPara="1" wrap="square" lIns="68575" tIns="34275" rIns="68575" bIns="34275" anchor="ctr" anchorCtr="0">
            <a:spAutoFit/>
          </a:bodyPr>
          <a:lstStyle/>
          <a:p>
            <a:pPr marL="0" lvl="0" indent="0" algn="l" rtl="0">
              <a:lnSpc>
                <a:spcPct val="70000"/>
              </a:lnSpc>
              <a:spcBef>
                <a:spcPts val="0"/>
              </a:spcBef>
              <a:spcAft>
                <a:spcPts val="0"/>
              </a:spcAft>
              <a:buNone/>
            </a:pPr>
            <a:r>
              <a:rPr lang="en" sz="2800" b="1" dirty="0">
                <a:latin typeface="Public Sans"/>
                <a:ea typeface="Public Sans"/>
                <a:cs typeface="Public Sans"/>
                <a:sym typeface="Public Sans"/>
              </a:rPr>
              <a:t>User detailed reports: </a:t>
            </a:r>
            <a:r>
              <a:rPr lang="en" sz="2800" b="1" dirty="0">
                <a:solidFill>
                  <a:schemeClr val="hlink"/>
                </a:solidFill>
                <a:latin typeface="Public Sans"/>
                <a:ea typeface="Public Sans"/>
                <a:cs typeface="Public Sans"/>
                <a:sym typeface="Public Sans"/>
              </a:rPr>
              <a:t>User engagement</a:t>
            </a:r>
            <a:endParaRPr dirty="0"/>
          </a:p>
        </p:txBody>
      </p:sp>
      <p:sp>
        <p:nvSpPr>
          <p:cNvPr id="512" name="Google Shape;512;p65"/>
          <p:cNvSpPr txBox="1"/>
          <p:nvPr/>
        </p:nvSpPr>
        <p:spPr>
          <a:xfrm>
            <a:off x="225825" y="1357225"/>
            <a:ext cx="2427900" cy="1909800"/>
          </a:xfrm>
          <a:prstGeom prst="rect">
            <a:avLst/>
          </a:prstGeom>
          <a:solidFill>
            <a:srgbClr val="1C304A"/>
          </a:solidFill>
          <a:ln>
            <a:noFill/>
          </a:ln>
        </p:spPr>
        <p:txBody>
          <a:bodyPr spcFirstLastPara="1" wrap="square" lIns="64008" tIns="68575" rIns="64008" bIns="68575" anchor="ctr" anchorCtr="0">
            <a:noAutofit/>
          </a:bodyPr>
          <a:lstStyle/>
          <a:p>
            <a:pPr marL="0" lvl="0" indent="0" algn="l" rtl="0">
              <a:lnSpc>
                <a:spcPct val="115000"/>
              </a:lnSpc>
              <a:spcBef>
                <a:spcPts val="0"/>
              </a:spcBef>
              <a:spcAft>
                <a:spcPts val="0"/>
              </a:spcAft>
              <a:buNone/>
            </a:pPr>
            <a:r>
              <a:rPr lang="en" sz="1600" b="1" dirty="0">
                <a:solidFill>
                  <a:schemeClr val="accent4"/>
                </a:solidFill>
                <a:latin typeface="Public Sans"/>
                <a:ea typeface="Public Sans"/>
                <a:cs typeface="Public Sans"/>
                <a:sym typeface="Public Sans"/>
              </a:rPr>
              <a:t>Report insight</a:t>
            </a:r>
            <a:endParaRPr sz="1600" b="1" dirty="0">
              <a:solidFill>
                <a:schemeClr val="accent4"/>
              </a:solidFill>
              <a:latin typeface="Public Sans"/>
              <a:ea typeface="Public Sans"/>
              <a:cs typeface="Public Sans"/>
              <a:sym typeface="Public Sans"/>
            </a:endParaRPr>
          </a:p>
          <a:p>
            <a:pPr marL="0" lvl="0" indent="0" algn="l" rtl="0">
              <a:lnSpc>
                <a:spcPct val="115000"/>
              </a:lnSpc>
              <a:spcBef>
                <a:spcPts val="1000"/>
              </a:spcBef>
              <a:spcAft>
                <a:spcPts val="1000"/>
              </a:spcAft>
              <a:buNone/>
            </a:pPr>
            <a:r>
              <a:rPr lang="en" dirty="0">
                <a:solidFill>
                  <a:srgbClr val="FFFFFF"/>
                </a:solidFill>
                <a:latin typeface="Public Sans"/>
                <a:ea typeface="Public Sans"/>
                <a:cs typeface="Public Sans"/>
                <a:sym typeface="Public Sans"/>
              </a:rPr>
              <a:t>What are the high-</a:t>
            </a:r>
            <a:br>
              <a:rPr lang="en" dirty="0">
                <a:solidFill>
                  <a:srgbClr val="FFFFFF"/>
                </a:solidFill>
                <a:latin typeface="Public Sans"/>
                <a:ea typeface="Public Sans"/>
                <a:cs typeface="Public Sans"/>
                <a:sym typeface="Public Sans"/>
              </a:rPr>
            </a:br>
            <a:r>
              <a:rPr lang="en" dirty="0">
                <a:solidFill>
                  <a:srgbClr val="FFFFFF"/>
                </a:solidFill>
                <a:latin typeface="Public Sans"/>
                <a:ea typeface="Public Sans"/>
                <a:cs typeface="Public Sans"/>
                <a:sym typeface="Public Sans"/>
              </a:rPr>
              <a:t>performing pages? How can I optimize lower performing pages?</a:t>
            </a:r>
            <a:endParaRPr dirty="0">
              <a:solidFill>
                <a:srgbClr val="FFFFFF"/>
              </a:solidFill>
              <a:latin typeface="Public Sans"/>
              <a:ea typeface="Public Sans"/>
              <a:cs typeface="Public Sans"/>
              <a:sym typeface="Public Sans"/>
            </a:endParaRPr>
          </a:p>
        </p:txBody>
      </p:sp>
      <p:pic>
        <p:nvPicPr>
          <p:cNvPr id="510" name="Google Shape;510;p65" descr="User Detailed Reports menu"/>
          <p:cNvPicPr preferRelativeResize="0"/>
          <p:nvPr/>
        </p:nvPicPr>
        <p:blipFill rotWithShape="1">
          <a:blip r:embed="rId3">
            <a:alphaModFix/>
          </a:blip>
          <a:srcRect l="3910" t="45841" r="81332" b="50331"/>
          <a:stretch/>
        </p:blipFill>
        <p:spPr>
          <a:xfrm>
            <a:off x="206975" y="3267013"/>
            <a:ext cx="2465626" cy="359699"/>
          </a:xfrm>
          <a:prstGeom prst="rect">
            <a:avLst/>
          </a:prstGeom>
          <a:noFill/>
          <a:ln>
            <a:noFill/>
          </a:ln>
        </p:spPr>
      </p:pic>
      <p:pic>
        <p:nvPicPr>
          <p:cNvPr id="509" name="Google Shape;509;p65" descr="A screenshot of side menu selecting the item &quot;User Engagement&quot;"/>
          <p:cNvPicPr preferRelativeResize="0"/>
          <p:nvPr/>
        </p:nvPicPr>
        <p:blipFill rotWithShape="1">
          <a:blip r:embed="rId3">
            <a:alphaModFix/>
          </a:blip>
          <a:srcRect l="3910" t="62099" r="81332" b="21634"/>
          <a:stretch/>
        </p:blipFill>
        <p:spPr>
          <a:xfrm>
            <a:off x="206975" y="3614650"/>
            <a:ext cx="2465626" cy="1528799"/>
          </a:xfrm>
          <a:prstGeom prst="rect">
            <a:avLst/>
          </a:prstGeom>
          <a:noFill/>
          <a:ln>
            <a:noFill/>
          </a:ln>
        </p:spPr>
      </p:pic>
      <p:sp>
        <p:nvSpPr>
          <p:cNvPr id="511" name="Google Shape;511;p65" descr="User Engagement"/>
          <p:cNvSpPr/>
          <p:nvPr/>
        </p:nvSpPr>
        <p:spPr>
          <a:xfrm>
            <a:off x="225825" y="4356479"/>
            <a:ext cx="24279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508" name="Google Shape;508;p65" descr="A screenshot of the user engagement dashboard on google analytics with a table view"/>
          <p:cNvPicPr preferRelativeResize="0"/>
          <p:nvPr/>
        </p:nvPicPr>
        <p:blipFill rotWithShape="1">
          <a:blip r:embed="rId4">
            <a:alphaModFix/>
          </a:blip>
          <a:srcRect l="23950" t="23872" r="4060" b="38937"/>
          <a:stretch/>
        </p:blipFill>
        <p:spPr>
          <a:xfrm>
            <a:off x="2789000" y="2171875"/>
            <a:ext cx="6240552" cy="1813525"/>
          </a:xfrm>
          <a:prstGeom prst="rect">
            <a:avLst/>
          </a:prstGeom>
          <a:noFill/>
          <a:ln>
            <a:noFill/>
          </a:ln>
        </p:spPr>
      </p:pic>
    </p:spTree>
  </p:cSld>
  <p:clrMapOvr>
    <a:masterClrMapping/>
  </p:clrMapOvr>
</p:sld>
</file>

<file path=ppt/theme/theme1.xml><?xml version="1.0" encoding="utf-8"?>
<a:theme xmlns:a="http://schemas.openxmlformats.org/drawingml/2006/main" name="Login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1605</Words>
  <Application>Microsoft Macintosh PowerPoint</Application>
  <PresentationFormat>On-screen Show (16:9)</PresentationFormat>
  <Paragraphs>117</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Public Sans Medium</vt:lpstr>
      <vt:lpstr>Public Sans</vt:lpstr>
      <vt:lpstr>Helvetica Neue</vt:lpstr>
      <vt:lpstr>Source Sans Pro</vt:lpstr>
      <vt:lpstr>Arial</vt:lpstr>
      <vt:lpstr>Public Sans SemiBold</vt:lpstr>
      <vt:lpstr>Calibri</vt:lpstr>
      <vt:lpstr>Login Theme</vt:lpstr>
      <vt:lpstr>Office Theme</vt:lpstr>
      <vt:lpstr>How to find information on traffic, engagement, and downloads</vt:lpstr>
      <vt:lpstr>What you’ll learn</vt:lpstr>
      <vt:lpstr>Disclaimer</vt:lpstr>
      <vt:lpstr>Data availability</vt:lpstr>
      <vt:lpstr>How to use  custom reports</vt:lpstr>
      <vt:lpstr>User detailed reports</vt:lpstr>
      <vt:lpstr>User detailed reports: User traffic (channel)</vt:lpstr>
      <vt:lpstr>User detailed reports: User traffic (source/medium)</vt:lpstr>
      <vt:lpstr>User detailed reports: User engagement</vt:lpstr>
      <vt:lpstr>User detailed reports: User downloads</vt:lpstr>
      <vt:lpstr>Request support and connect with other practitioners</vt:lpstr>
      <vt:lpstr>Links to bookmark</vt:lpstr>
      <vt:lpstr>Request support from the DAP team Email us at dap@gsa.gov </vt:lpstr>
      <vt:lpstr>Join the  Web Analytics Community digital.gov/communities/web-analytics-and-optimization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1</cp:revision>
  <dcterms:modified xsi:type="dcterms:W3CDTF">2024-12-27T01:38:21Z</dcterms:modified>
</cp:coreProperties>
</file>